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230F1-2822-DD4F-806F-2C555034C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897302-730D-73B1-4B98-3EFFB3A7C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60F1-DDC7-BE84-0995-DFF8FAE75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CC13-9D53-4484-B902-1831EA98958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FCDD8-B1D0-789D-E7E2-6C95A0649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540A3-E243-BF91-1DEA-796886728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EAA7-4A38-44D9-9EB4-CC3FA0717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08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6B4D-5042-446A-B9A0-A2C883AB1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88B97-2B47-1944-BC43-B12EAA5EC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1B95B-702A-C3B2-B28D-56E79C46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CC13-9D53-4484-B902-1831EA98958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CF234-A440-94BB-B2A5-53B582510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F141D-25BE-3607-4833-7FC5B189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EAA7-4A38-44D9-9EB4-CC3FA0717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6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BEE78E-1449-D9C1-7415-09D28DB02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63984-E89C-FBC4-817E-A4C6F8FB8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43671-13F4-60EE-D98E-B2CF3B9EF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CC13-9D53-4484-B902-1831EA98958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01ED2-E7FC-F3AF-1648-623E68B44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D0BBE-3B1A-6888-1F1F-D04F2AE6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EAA7-4A38-44D9-9EB4-CC3FA0717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AF9B-AEF8-2336-484B-83D776708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7C623-F523-5B9B-02B4-E7A9F4D6F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CF0E4-3EFA-11F2-C847-DE14AC569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CC13-9D53-4484-B902-1831EA98958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2B4FE-C31E-CD0E-122A-D0781C97A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B0A36-0471-1D96-1B66-0B847BF9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EAA7-4A38-44D9-9EB4-CC3FA0717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39076-0221-A49F-484C-62A82D16A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B947A-0481-9E21-E72A-645B03182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DCFE5-8574-06A6-7E65-032CA7EC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CC13-9D53-4484-B902-1831EA98958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6D22F-7EB0-0417-8429-E5BD6254E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F7430-0C04-2880-62A0-5EA5CB56E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EAA7-4A38-44D9-9EB4-CC3FA0717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08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31A88-8876-0E5E-2D49-DF1F625A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9D2C2-3283-C8C2-5365-ACF4C530C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88477-AB20-9173-AACC-7B3E499E1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D837D-E723-588A-B796-6CDDDBBF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CC13-9D53-4484-B902-1831EA98958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8A5C3-63A9-4A28-2DC7-A7264E33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6A368-1C97-42A1-037F-0E86D13CE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EAA7-4A38-44D9-9EB4-CC3FA0717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23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F954-06ED-337A-658C-260879924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A0B31-9FF5-F61E-89BF-DD5A7921E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8C428-C8CE-207D-752E-7126F501F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5F574-6C42-9680-D321-1D6B91B7F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51142B-01F1-3E11-3E50-AB3ABF7924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6263F5-033C-B7E8-E99A-659EFE385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CC13-9D53-4484-B902-1831EA98958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1116FD-84E9-C1FE-D0CB-4181D90B0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002A87-D4A9-E4BF-2280-F8030C33C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EAA7-4A38-44D9-9EB4-CC3FA0717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6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81E53-B7B7-50AB-D984-B4881B02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54A3C-93F8-3EEB-E62E-1B9CF7D2A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CC13-9D53-4484-B902-1831EA98958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7DD06-056B-9762-9046-D4C0CDB5C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0BBA9-CCCA-22C7-DB52-606E6F51A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EAA7-4A38-44D9-9EB4-CC3FA0717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1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829003-E0B3-BE20-8D15-39C52071C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CC13-9D53-4484-B902-1831EA98958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3B48D-24EF-CA4C-FA31-DBB7AFF6E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ACE4D-AD01-D87C-FA56-BC4FF33B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EAA7-4A38-44D9-9EB4-CC3FA0717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5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25C5-F4DB-CDDD-452C-186B5E382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C69B6-502A-EF6B-B314-7A429B546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FD64C-F576-7561-51D6-95658E77B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13382-1C3D-4DBA-817D-4E01191B1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CC13-9D53-4484-B902-1831EA98958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ED514-2A2F-3020-E632-E1560AAD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F821F-2AFF-B1D3-7883-9A8F5BFB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EAA7-4A38-44D9-9EB4-CC3FA0717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8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D738E-4E08-6A19-C090-B339898B8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CC9C22-FC22-04A4-55F8-57A412B44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91C9A-C290-691A-9865-E0A9D40B1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80C5A-340E-E07B-C245-BBA2464C2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CC13-9D53-4484-B902-1831EA98958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ADEA0-0204-60B0-EE09-619A638C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6D2C6-5017-C0FF-807F-1682674E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EAA7-4A38-44D9-9EB4-CC3FA0717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2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365A4B-43C9-4B8B-F32C-78AD9E2F5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26BE7-64F7-C676-E758-63ACA9840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72A19-B354-3F69-EA6D-C139B257B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ECC13-9D53-4484-B902-1831EA98958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827AD-DC84-BE2D-5761-41293B2E7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AAD06-079D-8F35-F067-CFDA05147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EEAA7-4A38-44D9-9EB4-CC3FA0717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6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F813191B-F781-89C4-8EFA-498AD8F6AE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6240356"/>
                  </p:ext>
                </p:extLst>
              </p:nvPr>
            </p:nvGraphicFramePr>
            <p:xfrm>
              <a:off x="0" y="0"/>
              <a:ext cx="12191999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F813191B-F781-89C4-8EFA-498AD8F6AE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1999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6713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8281303F-DC55-4011-808A-21B42D0C8942}">
  <we:reference id="wa200003233" version="2.0.0.3" store="en-US" storeType="OMEX"/>
  <we:alternateReferences>
    <we:reference id="wa200003233" version="2.0.0.3" store="wa200003233" storeType="OMEX"/>
  </we:alternateReferences>
  <we:properties>
    <we:property name="reportUrl" value="&quot;/groups/me/reports/18e1436d-f10c-4f1d-a888-0d37c7676d50/ReportSectiond3870d0037168372e028&quot;"/>
    <we:property name="reportName" value="&quot;Sales Dashboard&quot;"/>
    <we:property name="reportState" value="&quot;CONNECTED&quot;"/>
    <we:property name="embedUrl" value="&quot;/reportEmbed?reportId=18e1436d-f10c-4f1d-a888-0d37c7676d50&amp;config=eyJjbHVzdGVyVXJsIjoiaHR0cHM6Ly9XQUJJLVVBRS1OT1JUSC1BLVBSSU1BUlktcmVkaXJlY3QuYW5hbHlzaXMud2luZG93cy5uZXQiLCJlbWJlZEZlYXR1cmVzIjp7Im1vZGVybkVtYmVkIjp0cnVlLCJ1c2FnZU1ldHJpY3NWTmV4dCI6dHJ1ZX19&amp;disableSensitivityBanner=true&quot;"/>
    <we:property name="pageName" value="&quot;ReportSectiond3870d0037168372e028&quot;"/>
    <we:property name="pageDisplayName" value="&quot;Insights&quot;"/>
    <we:property name="datasetId" value="&quot;27b95e61-2ed1-477d-b70f-8e0c23dda45e&quot;"/>
    <we:property name="backgroundColor" value="&quot;#FFFFFF&quot;"/>
    <we:property name="bookmark" value="&quot;H4sIAAAAAAAAA+1a33PTOBD+VzJ+4SXcSLJlybxBC3PMFQ4ox83NDcOspVVqcOyc7RR6TP/3W9lJmrQJCWmbwE360lg/Vvutdr/V2voa2Kwe5XDxEoYYPAqelOWnIVSfejzoB8Vim0t1KA1EsdIhWhWrkCGNKkdNVhZ18Ohr0EA1wOZdVo8h9wKp8e/3/QDy/BUM/JODvMZ+MMKqLgvIs3+xG0xdTTXGy36AX0Z5WYEXedpAg17sOQ2nZ1KF/xLSimCa7BxP0TRd6xsclVUzfe4HLssbmuKnphdPv4wqUuPrFM2ztlNEiY5QA5Oh4sIC43FCM5uLkR9zRAsPyiozkM/EeWnvpoqIfvCsKoet3InlShr5tGiy5oIefi/yrMDeG2wg8yLetnLZJRnjzzOssJ14VBY26yCQlLLx/7y2WNeTxufFYls9mZePh8XN0afluDL4Bt3VQ6vXJZn1VVWS0Vvdjspx0VQX1EzavIN83G4TyT3JCCYh9kB9M4198EdBjbb3W1YMbDl84Ce9v/R/77u9mlt+I7VWWGiliv3grPx8VCFtiA0e8XbZutvodn8Xt977SutPZFqSW0ycANE47pzUNg4TIZCxJPTty/1k4gOP7TkUhla9jvMFQj2ucFOgHybj6+sg35YN5L0a8knXPFDWASWr55MIucLW+VJgoPK6lelHAu8x0ISyslg9uWhhHGfV1CrkrU93AIF0pm5hIqOlVgkzVluNkf6WsReC0irDeRrrUEAqBdOxFeZ2QZnPB+VJSVOPScpbSHP8IMOUWZeIhzxMxcPICPlQW8UfJlwJFwuuUqX2G7o34uIvhGqjuBWMs5NvBeuvGU2pzNnFCZ5jflOhWf/Nrqk+76DKOp6e6Ltt4E/2aiYvWMD8vDgvM4M9v3Ht8DnVAt/Yu2rw3RNAU1tdi6s+xY05Q3t8lfW6ncms17I2tO5z29HZcEQa1VNymz4RFXaCTtA138972zjhci/oB2+ywVmrwjc84NIPXMzxvivwPvF1eWjdG62/IFY+W8J1/d2RbqtCr+XJ/SpyS/avGzCf0D6mKUdnUDUbZgJ+X5lg0a6eobpDGg35OJeuJ452sTkZfp9nve/cXUeCKUQbRQYYC9PI2P3n+9fNzQPNT5LnO9W7/J5yZ4GOzkwaHYHBOFTrjfu2HL3cOGnX4/SfMZKTXIdzOu2g36+nP259Ju/Phn+YH35ljIUzwCnmZO47PYfPMqDLMLeBX+X3O93gmQ4fVm1s3+9Q8Ei24dOhFXOGuWVtc/9lTJtMV0+eedT+SpcdJ5dRr1MkW5pedqjKlqyXQvU9ee0eK5xFS+48s825eRuciQMtldORiyIH3HIZmg3LKwlJnISJDEMnpUAU3KZX5dWBopdwzLhuyiFWz48PLH17C/5gRD2v2Z652kx0OXD1XVpy91y94OxtlArNLSrFmQmNiRJOv+MftRTZ+fuA1WeltT43hNG+3e2Klfd6IEAeSwCqxpyMk5iDkCi397DHg0GFA5jmhKf3tfXHWJsqa78ctV3PxsV0v3ZcI/8QiLvSWgpB5bRDbWSSSJZoscF7i8O57U5K6y3fjP0/D22H0nol6z8pG8rxPXOoru/HmHvPp9IqY4QOUy3iUMk0RpEeSHhnxfOd8/D1b9Q/Ix8fiuhbfU07EPK2Fzr2X0CjdKkBpkUSCdQ6lE6210m+/XX0DEa4aEsvy4DjIlKWMQyF4Qk3yq2V1eCXJi2/3JQmQ51YzSLunGJGx0IlentpRpJ2YZTGkYwIqg1TkWwvLYxQgYUoSiNjtLCQwnrdVlkNHYZxomKQNnEcZOjEWlnZEAZLZAGXLLbcl6t+K7UFF20tS6UyTEyirQojRVVwFMbbyjKphSRmsbYkUnBluF3vZStk6cjGifZ3zQgtKAUO1t822/MNjPX3DfLM0MlmHmxAgTpoKcdCAy2YUbeSP8n5/tK23dhiXX6/8Jhm2PJz8WCarFaT3o2TwT3YZSXjze5b3eO1Bac0SyLDhBZaSgn+E/u2QUsxylAzDUYhj5QjopJrZUGL98mYDuXFTZEKhWOK4teRh2tgYSz5LUUaBqFLE5swbq1AwaIN3o7++C8ndxksO/TWxUqp3cBlAMtxU4/A4CsocAlQAgiFRbsGbHtTfIbz8vI/qrQdqKkuAAA=&quot;"/>
    <we:property name="initialStateBookmark" value="&quot;H4sIAAAAAAAAA6VVS2/bMAz+K4UuuwSDHpYt9dYGLTB0fSDdusNQDJJFpV4dy7CVLlmR/z7KTtcNWZGh9cUmTX78+JIeiav6tjbrC7MAckiOQ7hfmO7+gJEJaba6y8uz86PZ2beLo/MTVIc2VqHpyeEjiaabQ7yp+qWpEwIqv95OiKnrKzNPkjd1DxPSQteHxtTVTxiN8VfslrCZEFi1dehMgryOJkKCfUBzlDE2ey8woilj9QDXUMZRO4M2dHErO6EK6igVBcuVKDhQrtDHV3VEmARn1yertkNqj08pnQ4/eaZVBspQib7cGcpyjZ5x3SabKZKZh64qTf0bLqHdPJHjE3LahcWAuy1fQMuTJlZxjcJlU1cNHMwgmipBfBpw6QYL9OUOOhgcp5hANaaFKCGmV2ILfb9Vfmj+1vVbv3q5aHatr8OyK2EG/lkYeG2w1FddwEYM3KZh2cRujWpkc2Pq5dA6xP1YYZqYcUo0qdH23ecGle7grGrmLizeJafbTXpux/79Ef6/aL1QoRcpTshd+DHtABviyCEbwvZj84f+7h+HNFPD3GG5MVazHQwoRS6UzDVYyoBr0F4kfY+Z1ttJffYd+0f6O4NvXAP7HSMmnE2iaAoKhZfeCK2ZcoUEyfZiVQtck12szJc59UZLVZZaU/Ba8NfyymxGecYlVVz50nmpKN2LFWEVbVjtojGhcumkynKmhTDcyXx/xV5EA6oMcK6F9axkSM8W2evRvKROSiaoyzzwQkpT6r1oZhia42WMOKg7kKIQ1miTlRq8cLbwKiveCEmZldZ6yF3GGGiX0+z1M8eVzlTmNXbBWqGlhzd0wwpurOK4CZSDzr1gAK+b4AHuWUMWgNdE+gjL2LemhCvTjMdfO+57BeM+rlrTuLTkw/dw3P7jQBouFTIEQS6VrWGPQ7pqyPbEwucXKWwFEPUGAAA=&quot;"/>
    <we:property name="isFiltersActionButtonVisible" value="true"/>
    <we:property name="reportEmbeddedTime" value="&quot;2023-03-29T04:43:15.245Z&quot;"/>
    <we:property name="creatorTenantId" value="&quot;df8679cd-a80e-45d8-99ac-c83ed7ff95a0&quot;"/>
    <we:property name="creatorUserId" value="&quot;1003200269A2DCC6&quot;"/>
    <we:property name="creatorSessionId" value="&quot;245db06e-25d2-4e1b-bc8f-bbe99d74d213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SRINATH VIJAYARAGAVAN</dc:creator>
  <cp:lastModifiedBy>SRINATH VIJAYARAGAVAN</cp:lastModifiedBy>
  <cp:revision>1</cp:revision>
  <dcterms:created xsi:type="dcterms:W3CDTF">2023-03-29T04:43:35Z</dcterms:created>
  <dcterms:modified xsi:type="dcterms:W3CDTF">2023-03-29T04:43:50Z</dcterms:modified>
</cp:coreProperties>
</file>