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3740d4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3740d4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aac8f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aac8f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aac8f7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aac8f7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cd449d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cd449d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aac8f7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aac8f7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Prediction, Decision, Recognition/Classification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term ‘model’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 of data - step for Data 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training - 90-10 randomly selected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cd449d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cd449d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cd449d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cd449d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cd449d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cd449d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cd449d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cd449d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3740d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3740d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3740d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3740d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Price Prediction Bot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Srinath Srinivasan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think that the prediction could be more accurate with a greater amount of data. More factors could have made the model more accurate with better prediction.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Factors to be inputted in the SVC package were not perfect as I did not exactly understand what the values meant. (C, gamma, tol, etc)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should have been more efficient in preparing data. I spent too much time on it and rushed the ML model coding.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THE INTERNSHIP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have a good idea on the work ethic of a tech company such as Patterns.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am now fluent in Python and have obtained a deep understanding of machine learning.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have learnt many new ways of problem solving which has come to use on a daily basis.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now understand how to implement ML in prediction, decision and classification type cases.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thank Mr. Kamath, Ashwaq anna, Natarajan Sir and everyone else at Patterns whom I’ve interacted with during the course of the internship.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 sentence, what I have learnt can be defined with this quote.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</a:rPr>
              <a:t>“ The best way to predict the future is to create it. “</a:t>
            </a:r>
            <a:endParaRPr b="1" i="1" sz="2400">
              <a:solidFill>
                <a:srgbClr val="FF0000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THANK YOU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AIM OF THE PROJECT	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aim of the project was to successfully and accurately predict 24-karat gold prices per ounce in GBP, using data from the past 10 years and a ML prediction model.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STEP PROCESS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PREPARATION - Collection and Preparation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 - Missing data management, </a:t>
            </a:r>
            <a:r>
              <a:rPr lang="en" sz="2400"/>
              <a:t>erroneous</a:t>
            </a:r>
            <a:r>
              <a:rPr lang="en" sz="2400"/>
              <a:t> data elimination and normalization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TRAINING - 90-10 model (randomness is important)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TESTING - 10% of the data was used to test the model.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 PREPARATION	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Factors to predict the gold price were chosen after thorough research.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financial data was obtained from Quandl API.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Quandl package was installed and imported to the Python interface (Spyder) and respective commands were used to obtain data.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 PREPARATION	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total of 11 factors were selected to predict the gold price.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Dates, BSE, Dow Jones, NASDAQ, crude oil prices, USD to Euro, Yen, GBP, INR, CAD were first selected as viable factors.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impact date factor was added subsequently to predict the gold price more accurately.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 ANALYSIS	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python program was written to process the financial data and write it to a CSV file under the respective columns and rows.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program was later updated to write the data into a MySQL database table.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Spots in the table which had missing values were input with a 0 instead of keeping it as an empty cell.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980000"/>
                </a:solidFill>
              </a:rPr>
              <a:t>DATA ANALYSIS	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Subsequently, a python program was written to interpolate the data cells which contained a 0, with a predicted value using the formula (P2 - P1) / (no. of rows in between P1 and P2).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program was then written to input impact date codes for festivals. (001 = Akshaya Tritiya, 002 = Diwali). This was done by isolating particular festival dates in JSON format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TRAINING AND 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python programs were then written simultaneously- SVM training and testing.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SVM training code was used to train and dump the data in a .BOT file (subsequently created).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.BOT file was then opened by the testing program and a trained data input was given to test the prediction bot.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Though the gold prediction bot was functioning, it was not particularly accurate. There was a 10% error on average while predicting trained data.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