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473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428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3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4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8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2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4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95F89-9968-4FBA-B874-846E074FAF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0E5E8C-1589-41D2-AF01-D96B91BD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569116"/>
            <a:ext cx="7766936" cy="1646302"/>
          </a:xfrm>
        </p:spPr>
        <p:txBody>
          <a:bodyPr/>
          <a:lstStyle/>
          <a:p>
            <a:pPr algn="ctr"/>
            <a:r>
              <a:rPr lang="en-US" sz="4800" dirty="0" smtClean="0"/>
              <a:t>MULTI-SPORT DATABASE SYSTEM.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120505"/>
            <a:ext cx="7766936" cy="1096899"/>
          </a:xfrm>
        </p:spPr>
        <p:txBody>
          <a:bodyPr/>
          <a:lstStyle/>
          <a:p>
            <a:r>
              <a:rPr lang="en-US" dirty="0" smtClean="0"/>
              <a:t>IST659 PROJECT BY</a:t>
            </a:r>
          </a:p>
          <a:p>
            <a:r>
              <a:rPr lang="en-US" dirty="0" smtClean="0"/>
              <a:t>-SRINATH RAMACHANDRAN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00" y="75860"/>
            <a:ext cx="2697869" cy="265514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lumMod val="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271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Average TRP of a sport for a given year?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2. REPORT:</a:t>
            </a:r>
          </a:p>
          <a:p>
            <a:pPr marL="457200" indent="-457200">
              <a:buAutoNum type="arabicPeriod" startAt="2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575016"/>
            <a:ext cx="9566910" cy="39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For how many teams has a player played for?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SQL QUERY: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25" y="2916963"/>
            <a:ext cx="9228282" cy="23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how many teams has a player played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2. REPORT: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6" y="2588080"/>
            <a:ext cx="9265920" cy="35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matches a player has played for a particular team?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1. SQL QUERY: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58" y="2987040"/>
            <a:ext cx="8952413" cy="16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matches a player has played for a particular team?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2. REPORT: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562770"/>
            <a:ext cx="8596668" cy="384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5527"/>
            <a:ext cx="8596668" cy="3880773"/>
          </a:xfrm>
        </p:spPr>
        <p:txBody>
          <a:bodyPr/>
          <a:lstStyle/>
          <a:p>
            <a:r>
              <a:rPr lang="en-US" sz="2400" dirty="0" smtClean="0"/>
              <a:t>The Trigger updates the average TRP once a </a:t>
            </a:r>
            <a:r>
              <a:rPr lang="en-US" sz="2400" dirty="0"/>
              <a:t>r</a:t>
            </a:r>
            <a:r>
              <a:rPr lang="en-US" sz="2400" dirty="0" smtClean="0"/>
              <a:t>ating is </a:t>
            </a:r>
            <a:r>
              <a:rPr lang="en-US" sz="2400" dirty="0" err="1" smtClean="0"/>
              <a:t>inserted,updated</a:t>
            </a:r>
            <a:r>
              <a:rPr lang="en-US" sz="2400" dirty="0" smtClean="0"/>
              <a:t> or deleted.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59" y="2313550"/>
            <a:ext cx="8138596" cy="31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 Table before Trigger execution: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697"/>
            <a:ext cx="8596668" cy="3880773"/>
          </a:xfrm>
        </p:spPr>
        <p:txBody>
          <a:bodyPr/>
          <a:lstStyle/>
          <a:p>
            <a:r>
              <a:rPr lang="en-US" dirty="0"/>
              <a:t>SELECT * FROM Sport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19" y="2057784"/>
            <a:ext cx="6530612" cy="28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 Table after Trigger execution: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0790"/>
            <a:ext cx="8596668" cy="3880773"/>
          </a:xfrm>
        </p:spPr>
        <p:txBody>
          <a:bodyPr/>
          <a:lstStyle/>
          <a:p>
            <a:r>
              <a:rPr lang="en-US" dirty="0"/>
              <a:t>INSERT INTO </a:t>
            </a:r>
            <a:r>
              <a:rPr lang="en-US" dirty="0" err="1"/>
              <a:t>RatingRecord</a:t>
            </a:r>
            <a:r>
              <a:rPr lang="en-US" dirty="0"/>
              <a:t> VALUES('S003', 'SP001','2015-2016', 10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* FROM Sport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24" y="1983942"/>
            <a:ext cx="3408046" cy="1220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44" y="3874224"/>
            <a:ext cx="5300990" cy="20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6486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 is about designing a multi-sport database system that intends to integrate information of multiple sports so that the sport lovers can access the data in a single platform. </a:t>
            </a:r>
            <a:endParaRPr lang="en-US" dirty="0" smtClean="0"/>
          </a:p>
          <a:p>
            <a:r>
              <a:rPr lang="en-US" dirty="0"/>
              <a:t>The database basically includes information of team sports like Baseball, Basketball, </a:t>
            </a:r>
            <a:r>
              <a:rPr lang="en-US" dirty="0" smtClean="0"/>
              <a:t>Kabaddi, Soccer, </a:t>
            </a:r>
            <a:r>
              <a:rPr lang="en-US" dirty="0"/>
              <a:t>Cricket etc. </a:t>
            </a:r>
            <a:endParaRPr lang="en-US" dirty="0" smtClean="0"/>
          </a:p>
          <a:p>
            <a:r>
              <a:rPr lang="en-US" dirty="0"/>
              <a:t>The users would </a:t>
            </a:r>
            <a:r>
              <a:rPr lang="en-US" dirty="0" smtClean="0"/>
              <a:t>be </a:t>
            </a:r>
            <a:r>
              <a:rPr lang="en-US" dirty="0"/>
              <a:t>able to obtain statistics of players, teams, leagues and sports.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users would come to know the popularity of a particular sport by seeing the ratings</a:t>
            </a:r>
            <a:r>
              <a:rPr lang="en-US" dirty="0" smtClean="0"/>
              <a:t>.</a:t>
            </a:r>
          </a:p>
          <a:p>
            <a:r>
              <a:rPr lang="en-US" dirty="0"/>
              <a:t>The ratings would be on year-to-year basis meaning the users would come to know which sport has dominated in terms of viewership ratings for that particular year.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DIAGRAM-VISIO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288869"/>
            <a:ext cx="8954346" cy="53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DIAGRAM-ACCESS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240" y="1455194"/>
            <a:ext cx="8559309" cy="56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956" y="1498738"/>
            <a:ext cx="8596668" cy="3880773"/>
          </a:xfrm>
        </p:spPr>
        <p:txBody>
          <a:bodyPr/>
          <a:lstStyle/>
          <a:p>
            <a:r>
              <a:rPr lang="en-US" dirty="0" smtClean="0"/>
              <a:t>Total Number of Tables: 7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Total Number of Forms: 2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arenR"/>
            </a:pPr>
            <a:r>
              <a:rPr lang="en-US" dirty="0" smtClean="0"/>
              <a:t>Player Information: Allows you to add &amp; view information of a player in the Player Table.</a:t>
            </a:r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r>
              <a:rPr lang="en-US" dirty="0" smtClean="0"/>
              <a:t>Team Information: Allows you to add &amp; view information of a team in the Team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PLAYER INFORMATION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332" y="1270000"/>
            <a:ext cx="5255885" cy="56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TEAM INFORMATION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17" y="1542280"/>
            <a:ext cx="5237843" cy="52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DATA QUESTIONS-REPORTS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982" y="1594532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the Average TRP of a sport for a given year?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For how many teams has a player played for?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How many matches a player has played for a particular team?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31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Average TRP of a sport for a given year?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 SQL QUERY: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70" y="3119900"/>
            <a:ext cx="6922433" cy="16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371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MULTI-SPORT DATABASE SYSTEM.</vt:lpstr>
      <vt:lpstr>PROJECT GOALS</vt:lpstr>
      <vt:lpstr>ER DIAGRAM-VISIO</vt:lpstr>
      <vt:lpstr>RELATIONSHIP DIAGRAM-ACCESS</vt:lpstr>
      <vt:lpstr>FORMS</vt:lpstr>
      <vt:lpstr>     PLAYER INFORMATION FORM</vt:lpstr>
      <vt:lpstr>     TEAM INFORMATION FORM</vt:lpstr>
      <vt:lpstr>MAJOR DATA QUESTIONS-REPORTS</vt:lpstr>
      <vt:lpstr>What is the Average TRP of a sport for a given year?</vt:lpstr>
      <vt:lpstr>What is the Average TRP of a sport for a given year?</vt:lpstr>
      <vt:lpstr>For how many teams has a player played for? </vt:lpstr>
      <vt:lpstr>For how many teams has a player played for?</vt:lpstr>
      <vt:lpstr>How many matches a player has played for a particular team?</vt:lpstr>
      <vt:lpstr>How many matches a player has played for a particular team?</vt:lpstr>
      <vt:lpstr>TRIGGER</vt:lpstr>
      <vt:lpstr>Sport Table before Trigger execution:</vt:lpstr>
      <vt:lpstr>Sport Table after Trigger execution: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MULTI-SPORT DATABASE SYSTEM.</dc:title>
  <dc:creator>Srinath Ramachandran</dc:creator>
  <cp:lastModifiedBy>Srinath Ramachandran</cp:lastModifiedBy>
  <cp:revision>27</cp:revision>
  <dcterms:created xsi:type="dcterms:W3CDTF">2018-11-26T01:58:45Z</dcterms:created>
  <dcterms:modified xsi:type="dcterms:W3CDTF">2018-11-26T07:32:04Z</dcterms:modified>
</cp:coreProperties>
</file>