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SRINATH.A</a:t>
            </a:r>
            <a:endParaRPr lang="en-US" sz="2400" dirty="0"/>
          </a:p>
          <a:p>
            <a:r>
              <a:rPr lang="en-US" sz="2400" dirty="0"/>
              <a:t>REGISTER NO: </a:t>
            </a:r>
            <a:r>
              <a:rPr lang="en-IN" sz="2400" dirty="0"/>
              <a:t> 312219520</a:t>
            </a:r>
            <a:endParaRPr lang="en-US" sz="2400" dirty="0"/>
          </a:p>
          <a:p>
            <a:r>
              <a:rPr lang="en-US" sz="2400" dirty="0"/>
              <a:t>DEPARTMENT: B.COM</a:t>
            </a:r>
            <a:r>
              <a:rPr lang="en-IN" sz="2400" dirty="0"/>
              <a:t>(COMPUTER APPLICATION) III YEAR</a:t>
            </a:r>
            <a:endParaRPr lang="en-US" sz="2400" dirty="0"/>
          </a:p>
          <a:p>
            <a:r>
              <a:rPr lang="en-US" sz="2400" dirty="0"/>
              <a:t>COLLEGE</a:t>
            </a:r>
            <a:r>
              <a:rPr lang="en-US" sz="2400"/>
              <a:t>: S.A.COLLEGE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515</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SRINATH A</cp:lastModifiedBy>
  <cp:revision>19</cp:revision>
  <dcterms:created xsi:type="dcterms:W3CDTF">2024-03-29T15:07:22Z</dcterms:created>
  <dcterms:modified xsi:type="dcterms:W3CDTF">2024-09-28T07:46:50Z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