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5E55E5-5CC6-4CED-8C61-8B428027D333}">
  <a:tblStyle styleId="{DE5E55E5-5CC6-4CED-8C61-8B428027D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63f8eb7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d63f8eb7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63f8eb7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d63f8eb7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63f8eb7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63f8eb7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63f8eb7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63f8eb7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63f8eb7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63f8eb7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63f8eb7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63f8eb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63f8eb7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63f8eb7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63f8eb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63f8eb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63f8eb7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63f8eb7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63f8eb7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63f8eb7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63f8eb7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63f8eb7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63f8eb7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63f8eb7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rinathganesh1/Data-Riders/tree/master/CrudeOil" TargetMode="External"/><Relationship Id="rId4" Type="http://schemas.openxmlformats.org/officeDocument/2006/relationships/hyperlink" Target="https://datariders.wixsite.com/datarid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41400" y="2571750"/>
            <a:ext cx="24612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Presented by: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Santhosh Kumar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Yuvaraj Nachimuthu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Ekta Chaurasia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Avishek Deb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Srinath Ganesh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Smita Jha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4600" y="338550"/>
            <a:ext cx="84120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rgbClr val="FFFFFF"/>
                </a:solidFill>
              </a:rPr>
              <a:t>Data Riders: </a:t>
            </a:r>
            <a:br>
              <a:rPr lang="en-GB" sz="2900">
                <a:solidFill>
                  <a:srgbClr val="FFFFFF"/>
                </a:solidFill>
              </a:rPr>
            </a:br>
            <a:r>
              <a:rPr lang="en-GB" sz="2900">
                <a:solidFill>
                  <a:srgbClr val="FFFFFF"/>
                </a:solidFill>
              </a:rPr>
              <a:t>Time Series Analysis with Crude Oil Dataset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with Arima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925"/>
            <a:ext cx="9143999" cy="45753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2"/>
          <p:cNvGraphicFramePr/>
          <p:nvPr/>
        </p:nvGraphicFramePr>
        <p:xfrm>
          <a:off x="961675" y="96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{DE5E55E5-5CC6-4CED-8C61-8B428027D333}</a:tableStyleId>
              </a:tblPr>
              <a:tblGrid>
                <a:gridCol w="868700"/>
                <a:gridCol w="86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44.01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463" y="961013"/>
            <a:ext cx="36480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with Arima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650" y="789125"/>
            <a:ext cx="9165651" cy="438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with Arima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3325"/>
            <a:ext cx="9144002" cy="437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https://github.com/srinathganesh1/Data-Riders/tree/master/CrudeOil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Website: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https://datariders.wixsite.com/datarider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50" y="561450"/>
            <a:ext cx="7363975" cy="45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-2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of the Data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6076"/>
            <a:ext cx="9144002" cy="416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with SMA (n=2)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125"/>
            <a:ext cx="9143999" cy="43810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6"/>
          <p:cNvGraphicFramePr/>
          <p:nvPr/>
        </p:nvGraphicFramePr>
        <p:xfrm>
          <a:off x="1278050" y="102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{DE5E55E5-5CC6-4CED-8C61-8B428027D333}</a:tableStyleId>
              </a:tblPr>
              <a:tblGrid>
                <a:gridCol w="868700"/>
                <a:gridCol w="86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25.24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58.45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with </a:t>
            </a:r>
            <a:r>
              <a:rPr lang="en-GB"/>
              <a:t>HoltWinters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774396"/>
            <a:ext cx="9143999" cy="4367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7"/>
          <p:cNvGraphicFramePr/>
          <p:nvPr/>
        </p:nvGraphicFramePr>
        <p:xfrm>
          <a:off x="961675" y="96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{DE5E55E5-5CC6-4CED-8C61-8B428027D333}</a:tableStyleId>
              </a:tblPr>
              <a:tblGrid>
                <a:gridCol w="868700"/>
                <a:gridCol w="86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26.31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60.24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with HoltWinters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350"/>
            <a:ext cx="9144002" cy="437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425" y="796338"/>
            <a:ext cx="34575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with HoltWinters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125"/>
            <a:ext cx="9144002" cy="437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Augmented Dickey-Fuller Test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9144001" cy="459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8" y="522425"/>
            <a:ext cx="43148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163" y="555750"/>
            <a:ext cx="42386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with Arima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125"/>
            <a:ext cx="9144002" cy="437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