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87300048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87300048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7300048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7300048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7300048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7300048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c4fc472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8c4fc472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7300048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87300048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87300048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87300048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7300048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7300048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87300048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87300048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8c4fc472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8c4fc472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3934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Riders: EDA Mini-Project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634925" y="2109475"/>
            <a:ext cx="40887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Santhosh Kumar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Yuvaraj Nachimuthu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Ekta Chaurasia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Avishek Deb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Srinath Ganesh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eriod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Naren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494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Website: https://yuvarajnachimuthu.wixsite.com/datarider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/>
              <a:t>Github: https://github.com/srinathganesh1/Data-Riders</a:t>
            </a:r>
            <a:br>
              <a:rPr lang="en-GB"/>
            </a:br>
            <a:br>
              <a:rPr lang="en-GB" sz="1000"/>
            </a:br>
            <a:r>
              <a:rPr lang="en-GB" sz="1000"/>
              <a:t>Citation for Copied Image resources: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e</a:t>
            </a:r>
            <a:r>
              <a:rPr lang="en-GB" sz="1000"/>
              <a:t>n.wikipedia.org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mediapost.com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grubstreet.com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marketwatch.com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eater.com</a:t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 Gaps (in data)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985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variables are missing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Selling Price and/or Product Revenue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Unit Sales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Geography of Sales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Outcome: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Explained the client the importance of these variables.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Explained the possible use-cases for gaining insights to the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Client got back and said this is what you got!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Data Pre Processing: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Handle Missing Values with KNN Imputation. </a:t>
            </a:r>
            <a:r>
              <a:rPr i="1" lang="en-GB"/>
              <a:t>(package info: VIM:kNN)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Categorise Products by Calories (High, Medium, Low).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Substitube Manufacture Symbol with Manufacturer Name.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>
            <a:off x="13025" y="0"/>
            <a:ext cx="9144000" cy="5169600"/>
          </a:xfrm>
          <a:prstGeom prst="rect">
            <a:avLst/>
          </a:prstGeom>
          <a:solidFill>
            <a:srgbClr val="D9D9D9">
              <a:alpha val="2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2161575" y="2291775"/>
            <a:ext cx="5534100" cy="5991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worries people the most?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Identifying Patterns (with Clusters)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256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Observations: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Cluster 5 and 1 have Cereals that are good for health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Cluster 2, 3, 4 are not as good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775" y="1572900"/>
            <a:ext cx="4609624" cy="32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v/s Bad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116150"/>
            <a:ext cx="219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Improves Rating: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Protein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Fiber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Potassium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Decreases Rating: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Calorie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Sugar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Sodium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125" y="1069600"/>
            <a:ext cx="5302399" cy="37874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Company wise Product Consistency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1038225"/>
            <a:ext cx="5936600" cy="38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you get in one Serving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306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Trend: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One Cup in a serving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Serving </a:t>
            </a:r>
            <a:r>
              <a:rPr lang="en-GB"/>
              <a:t>weight</a:t>
            </a:r>
            <a:r>
              <a:rPr lang="en-GB"/>
              <a:t> of 1 Ounce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6225"/>
            <a:ext cx="4258024" cy="1844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70750"/>
            <a:ext cx="4258024" cy="20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