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9144000" cy="5143500"/>
  <p:embeddedFontLst>
    <p:embeddedFont>
      <p:font typeface="Lato" charset="0"/>
      <p:regular r:id="rId15"/>
    </p:embeddedFont>
  </p:embeddedFontLst>
  <p:defaultTextStyle>
    <a:defPPr>
      <a:defRPr lang="en-US"/>
    </a:defPPr>
    <a:lvl1pPr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lang="en-US" sz="1400" b="0" i="0" u="none" strike="noStrike" cap="none" dirty="0">
        <a:solidFill>
          <a:srgbClr val="000000"/>
        </a:solidFill>
        <a:latin typeface="Arial"/>
      </a:defRPr>
    </a:lvl1pPr>
    <a:lvl2pPr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lang="en-US" sz="1400" b="0" i="0" u="none" strike="noStrike" cap="none" dirty="0">
        <a:solidFill>
          <a:srgbClr val="000000"/>
        </a:solidFill>
        <a:latin typeface="Arial"/>
      </a:defRPr>
    </a:lvl2pPr>
    <a:lvl3pPr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lang="en-US" sz="1400" b="0" i="0" u="none" strike="noStrike" cap="none" dirty="0">
        <a:solidFill>
          <a:srgbClr val="000000"/>
        </a:solidFill>
        <a:latin typeface="Arial"/>
      </a:defRPr>
    </a:lvl3pPr>
    <a:lvl4pPr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lang="en-US" sz="1400" b="0" i="0" u="none" strike="noStrike" cap="none" dirty="0">
        <a:solidFill>
          <a:srgbClr val="000000"/>
        </a:solidFill>
        <a:latin typeface="Arial"/>
      </a:defRPr>
    </a:lvl4pPr>
    <a:lvl5pPr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lang="en-US" sz="1400" b="0" i="0" u="none" strike="noStrike" cap="none" dirty="0">
        <a:solidFill>
          <a:srgbClr val="000000"/>
        </a:solidFill>
        <a:latin typeface="Arial"/>
      </a:defRPr>
    </a:lvl5pPr>
    <a:lvl6pPr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lang="en-US" sz="1400" b="0" i="0" u="none" strike="noStrike" cap="none" dirty="0">
        <a:solidFill>
          <a:srgbClr val="000000"/>
        </a:solidFill>
        <a:latin typeface="Arial"/>
      </a:defRPr>
    </a:lvl6pPr>
    <a:lvl7pPr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lang="en-US" sz="1400" b="0" i="0" u="none" strike="noStrike" cap="none" dirty="0">
        <a:solidFill>
          <a:srgbClr val="000000"/>
        </a:solidFill>
        <a:latin typeface="Arial"/>
      </a:defRPr>
    </a:lvl7pPr>
    <a:lvl8pPr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lang="en-US" sz="1400" b="0" i="0" u="none" strike="noStrike" cap="none" dirty="0">
        <a:solidFill>
          <a:srgbClr val="000000"/>
        </a:solidFill>
        <a:latin typeface="Arial"/>
      </a:defRPr>
    </a:lvl8pPr>
    <a:lvl9pPr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lang="en-US" sz="1400" b="0" i="0" u="none" strike="noStrike" cap="none" dirty="0">
        <a:solidFill>
          <a:srgbClr val="000000"/>
        </a:solidFill>
        <a:latin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2"/>
          <p:cNvSpPr>
            <a:spLocks noGrp="1"/>
          </p:cNvSpPr>
          <p:nvPr>
            <p:ph type="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5200" dirty="0"/>
            </a:lvl1pPr>
            <a:lvl2pPr lvl="1" algn="ctr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5200" dirty="0"/>
            </a:lvl2pPr>
            <a:lvl3pPr lvl="2" algn="ctr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5200" dirty="0"/>
            </a:lvl3pPr>
            <a:lvl4pPr lvl="3" algn="ctr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5200" dirty="0"/>
            </a:lvl4pPr>
            <a:lvl5pPr lvl="4" algn="ctr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5200" dirty="0"/>
            </a:lvl5pPr>
            <a:lvl6pPr lvl="5" algn="ctr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5200" dirty="0"/>
            </a:lvl6pPr>
            <a:lvl7pPr lvl="6" algn="ctr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5200" dirty="0"/>
            </a:lvl7pPr>
            <a:lvl8pPr lvl="7" algn="ctr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5200" dirty="0"/>
            </a:lvl8pPr>
            <a:lvl9pPr lvl="8" algn="ctr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5200" dirty="0"/>
            </a:lvl9pPr>
          </a:lstStyle>
          <a:p>
            <a:endParaRPr lang="en-US" dirty="0"/>
          </a:p>
        </p:txBody>
      </p:sp>
      <p:sp>
        <p:nvSpPr>
          <p:cNvPr id="3" name="Google Shape;11;p2"/>
          <p:cNvSpPr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2800" dirty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2800" dirty="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2800" dirty="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2800" dirty="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2800" dirty="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2800" dirty="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2800" dirty="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2800" dirty="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2800" dirty="0"/>
            </a:lvl9pPr>
          </a:lstStyle>
          <a:p>
            <a:endParaRPr lang="en-US" dirty="0"/>
          </a:p>
        </p:txBody>
      </p:sp>
      <p:sp>
        <p:nvSpPr>
          <p:cNvPr id="4" name="Google Shape;12;p2"/>
          <p:cNvSpPr>
            <a:spLocks noGrp="1"/>
          </p:cNvSpPr>
          <p:nvPr>
            <p:ph type="sldNum" sz="quarter" idx="12"/>
          </p:nvPr>
        </p:nvSpPr>
        <p:spPr>
          <a:xfrm>
            <a:off x="8472458" y="4663217"/>
            <a:ext cx="548699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C1AEEE0E-617A-4929-979E-19D1F88B4CB5}" type="slidenum">
              <a:rPr/>
              <a:pPr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;p11"/>
          <p:cNvSpPr>
            <a:spLocks noGrp="1"/>
          </p:cNvSpPr>
          <p:nvPr>
            <p:ph type="title" idx="10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12000" dirty="0"/>
            </a:lvl1pPr>
            <a:lvl2pPr lvl="1" algn="ctr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12000" dirty="0"/>
            </a:lvl2pPr>
            <a:lvl3pPr lvl="2" algn="ctr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12000" dirty="0"/>
            </a:lvl3pPr>
            <a:lvl4pPr lvl="3" algn="ctr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12000" dirty="0"/>
            </a:lvl4pPr>
            <a:lvl5pPr lvl="4" algn="ctr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12000" dirty="0"/>
            </a:lvl5pPr>
            <a:lvl6pPr lvl="5" algn="ctr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12000" dirty="0"/>
            </a:lvl6pPr>
            <a:lvl7pPr lvl="6" algn="ctr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12000" dirty="0"/>
            </a:lvl7pPr>
            <a:lvl8pPr lvl="7" algn="ctr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12000" dirty="0"/>
            </a:lvl8pPr>
            <a:lvl9pPr lvl="8" algn="ctr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12000" dirty="0"/>
            </a:lvl9pPr>
          </a:lstStyle>
          <a:p>
            <a:r>
              <a:rPr lang="en-US" dirty="0"/>
              <a:t>xx%</a:t>
            </a:r>
          </a:p>
        </p:txBody>
      </p:sp>
      <p:sp>
        <p:nvSpPr>
          <p:cNvPr id="3" name="Google Shape;46;p11"/>
          <p:cNvSpPr>
            <a:spLocks noGrp="1"/>
          </p:cNvSpPr>
          <p:nvPr>
            <p:ph type="body" idx="1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ct val="100000"/>
              <a:buChar char="●"/>
            </a:lvl1pPr>
            <a:lvl2pPr marL="914400" lvl="1" indent="-317499" algn="ctr" rtl="0">
              <a:spcBef>
                <a:spcPts val="1600"/>
              </a:spcBef>
              <a:spcAft>
                <a:spcPts val="0"/>
              </a:spcAft>
              <a:buSzPct val="100000"/>
              <a:buChar char="○"/>
            </a:lvl2pPr>
            <a:lvl3pPr marL="1371600" lvl="2" indent="-317499" algn="ctr" rtl="0">
              <a:spcBef>
                <a:spcPts val="1600"/>
              </a:spcBef>
              <a:spcAft>
                <a:spcPts val="0"/>
              </a:spcAft>
              <a:buSzPct val="100000"/>
              <a:buChar char="■"/>
            </a:lvl3pPr>
            <a:lvl4pPr marL="1828800" lvl="3" indent="-317499" algn="ctr" rtl="0">
              <a:spcBef>
                <a:spcPts val="1600"/>
              </a:spcBef>
              <a:spcAft>
                <a:spcPts val="0"/>
              </a:spcAft>
              <a:buSzPct val="100000"/>
              <a:buChar char="●"/>
            </a:lvl4pPr>
            <a:lvl5pPr marL="2286000" lvl="4" indent="-317499" algn="ctr" rtl="0">
              <a:spcBef>
                <a:spcPts val="1600"/>
              </a:spcBef>
              <a:spcAft>
                <a:spcPts val="0"/>
              </a:spcAft>
              <a:buSzPct val="100000"/>
              <a:buChar char="○"/>
            </a:lvl5pPr>
            <a:lvl6pPr marL="2743200" lvl="5" indent="-317499" algn="ctr" rtl="0">
              <a:spcBef>
                <a:spcPts val="1600"/>
              </a:spcBef>
              <a:spcAft>
                <a:spcPts val="0"/>
              </a:spcAft>
              <a:buSzPct val="100000"/>
              <a:buChar char="■"/>
            </a:lvl6pPr>
            <a:lvl7pPr marL="3200400" lvl="6" indent="-317499" algn="ctr" rtl="0">
              <a:spcBef>
                <a:spcPts val="1600"/>
              </a:spcBef>
              <a:spcAft>
                <a:spcPts val="0"/>
              </a:spcAft>
              <a:buSzPct val="100000"/>
              <a:buChar char="●"/>
            </a:lvl7pPr>
            <a:lvl8pPr marL="3657600" lvl="7" indent="-317499" algn="ctr" rtl="0">
              <a:spcBef>
                <a:spcPts val="1600"/>
              </a:spcBef>
              <a:spcAft>
                <a:spcPts val="0"/>
              </a:spcAft>
              <a:buSzPct val="100000"/>
              <a:buChar char="○"/>
            </a:lvl8pPr>
            <a:lvl9pPr marL="4114800" lvl="8" indent="-317499" algn="ctr" rtl="0">
              <a:spcBef>
                <a:spcPts val="1600"/>
              </a:spcBef>
              <a:spcAft>
                <a:spcPts val="1600"/>
              </a:spcAft>
              <a:buSzPct val="100000"/>
              <a:buChar char="■"/>
            </a:lvl9pPr>
          </a:lstStyle>
          <a:p>
            <a:endParaRPr lang="en-US" dirty="0"/>
          </a:p>
        </p:txBody>
      </p:sp>
      <p:sp>
        <p:nvSpPr>
          <p:cNvPr id="4" name="Google Shape;47;p11"/>
          <p:cNvSpPr>
            <a:spLocks noGrp="1"/>
          </p:cNvSpPr>
          <p:nvPr>
            <p:ph type="sldNum" sz="quarter" idx="12"/>
          </p:nvPr>
        </p:nvSpPr>
        <p:spPr>
          <a:xfrm>
            <a:off x="8472458" y="4663217"/>
            <a:ext cx="548699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3A14E233-0171-472D-B34C-9A4EB98B3FDF}" type="slidenum">
              <a:rPr/>
              <a:pPr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;p12"/>
          <p:cNvSpPr>
            <a:spLocks noGrp="1"/>
          </p:cNvSpPr>
          <p:nvPr>
            <p:ph type="sldNum" sz="quarter" idx="12"/>
          </p:nvPr>
        </p:nvSpPr>
        <p:spPr>
          <a:xfrm>
            <a:off x="8472458" y="4663217"/>
            <a:ext cx="548699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1DE6818-D80B-41A5-99B9-00275156E11C}" type="slidenum">
              <a:rPr/>
              <a:pPr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;p3"/>
          <p:cNvSpPr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3600" dirty="0"/>
            </a:lvl1pPr>
            <a:lvl2pPr lvl="1" algn="ctr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3600" dirty="0"/>
            </a:lvl2pPr>
            <a:lvl3pPr lvl="2" algn="ctr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3600" dirty="0"/>
            </a:lvl3pPr>
            <a:lvl4pPr lvl="3" algn="ctr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3600" dirty="0"/>
            </a:lvl4pPr>
            <a:lvl5pPr lvl="4" algn="ctr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3600" dirty="0"/>
            </a:lvl5pPr>
            <a:lvl6pPr lvl="5" algn="ctr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3600" dirty="0"/>
            </a:lvl6pPr>
            <a:lvl7pPr lvl="6" algn="ctr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3600" dirty="0"/>
            </a:lvl7pPr>
            <a:lvl8pPr lvl="7" algn="ctr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3600" dirty="0"/>
            </a:lvl8pPr>
            <a:lvl9pPr lvl="8" algn="ctr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3600" dirty="0"/>
            </a:lvl9pPr>
          </a:lstStyle>
          <a:p>
            <a:endParaRPr lang="en-US" dirty="0"/>
          </a:p>
        </p:txBody>
      </p:sp>
      <p:sp>
        <p:nvSpPr>
          <p:cNvPr id="3" name="Google Shape;15;p3"/>
          <p:cNvSpPr>
            <a:spLocks noGrp="1"/>
          </p:cNvSpPr>
          <p:nvPr>
            <p:ph type="sldNum" sz="quarter" idx="12"/>
          </p:nvPr>
        </p:nvSpPr>
        <p:spPr>
          <a:xfrm>
            <a:off x="8472458" y="4663217"/>
            <a:ext cx="548699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9162D35C-8EB9-43B8-AB59-AAF4311F6AB9}" type="slidenum">
              <a:rPr/>
              <a:pPr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;p4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ct val="100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endParaRPr lang="en-US" dirty="0"/>
          </a:p>
        </p:txBody>
      </p:sp>
      <p:sp>
        <p:nvSpPr>
          <p:cNvPr id="3" name="Google Shape;18;p4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lvl1pPr>
            <a:lvl2pPr marL="914400" lvl="1" indent="-317499" rtl="0">
              <a:spcBef>
                <a:spcPts val="1600"/>
              </a:spcBef>
              <a:spcAft>
                <a:spcPts val="0"/>
              </a:spcAft>
              <a:buSzPct val="100000"/>
              <a:buChar char="○"/>
            </a:lvl2pPr>
            <a:lvl3pPr marL="1371600" lvl="2" indent="-317499" rtl="0">
              <a:spcBef>
                <a:spcPts val="1600"/>
              </a:spcBef>
              <a:spcAft>
                <a:spcPts val="0"/>
              </a:spcAft>
              <a:buSzPct val="100000"/>
              <a:buChar char="■"/>
            </a:lvl3pPr>
            <a:lvl4pPr marL="1828800" lvl="3" indent="-317499" rtl="0">
              <a:spcBef>
                <a:spcPts val="1600"/>
              </a:spcBef>
              <a:spcAft>
                <a:spcPts val="0"/>
              </a:spcAft>
              <a:buSzPct val="100000"/>
              <a:buChar char="●"/>
            </a:lvl4pPr>
            <a:lvl5pPr marL="2286000" lvl="4" indent="-317499" rtl="0">
              <a:spcBef>
                <a:spcPts val="1600"/>
              </a:spcBef>
              <a:spcAft>
                <a:spcPts val="0"/>
              </a:spcAft>
              <a:buSzPct val="100000"/>
              <a:buChar char="○"/>
            </a:lvl5pPr>
            <a:lvl6pPr marL="2743200" lvl="5" indent="-317499" rtl="0">
              <a:spcBef>
                <a:spcPts val="1600"/>
              </a:spcBef>
              <a:spcAft>
                <a:spcPts val="0"/>
              </a:spcAft>
              <a:buSzPct val="100000"/>
              <a:buChar char="■"/>
            </a:lvl6pPr>
            <a:lvl7pPr marL="3200400" lvl="6" indent="-317499" rtl="0">
              <a:spcBef>
                <a:spcPts val="1600"/>
              </a:spcBef>
              <a:spcAft>
                <a:spcPts val="0"/>
              </a:spcAft>
              <a:buSzPct val="100000"/>
              <a:buChar char="●"/>
            </a:lvl7pPr>
            <a:lvl8pPr marL="3657600" lvl="7" indent="-317499" rtl="0">
              <a:spcBef>
                <a:spcPts val="1600"/>
              </a:spcBef>
              <a:spcAft>
                <a:spcPts val="0"/>
              </a:spcAft>
              <a:buSzPct val="100000"/>
              <a:buChar char="○"/>
            </a:lvl8pPr>
            <a:lvl9pPr marL="4114800" lvl="8" indent="-317499" rtl="0">
              <a:spcBef>
                <a:spcPts val="1600"/>
              </a:spcBef>
              <a:spcAft>
                <a:spcPts val="1600"/>
              </a:spcAft>
              <a:buSzPct val="100000"/>
              <a:buChar char="■"/>
            </a:lvl9pPr>
          </a:lstStyle>
          <a:p>
            <a:endParaRPr lang="en-US" dirty="0"/>
          </a:p>
        </p:txBody>
      </p:sp>
      <p:sp>
        <p:nvSpPr>
          <p:cNvPr id="4" name="Google Shape;19;p4"/>
          <p:cNvSpPr>
            <a:spLocks noGrp="1"/>
          </p:cNvSpPr>
          <p:nvPr>
            <p:ph type="sldNum" sz="quarter" idx="12"/>
          </p:nvPr>
        </p:nvSpPr>
        <p:spPr>
          <a:xfrm>
            <a:off x="8472458" y="4663217"/>
            <a:ext cx="548699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6010DF82-1F71-4579-8DAD-F5E33E6F0989}" type="slidenum">
              <a:rPr/>
              <a:pPr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;p5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ct val="100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endParaRPr lang="en-US" dirty="0"/>
          </a:p>
        </p:txBody>
      </p:sp>
      <p:sp>
        <p:nvSpPr>
          <p:cNvPr id="3" name="Google Shape;22;p5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>
            <a:noAutofit/>
          </a:bodyPr>
          <a:lstStyle>
            <a:lvl1pPr marL="457200" lvl="0" indent="-317499" rtl="0">
              <a:spcBef>
                <a:spcPts val="0"/>
              </a:spcBef>
              <a:spcAft>
                <a:spcPts val="0"/>
              </a:spcAft>
              <a:buSzPct val="100000"/>
              <a:buChar char="●"/>
              <a:defRPr lang="en-US" sz="1400" dirty="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lang="en-US" sz="1200" dirty="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ct val="100000"/>
              <a:buChar char="■"/>
              <a:defRPr lang="en-US" sz="1200" dirty="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ct val="100000"/>
              <a:buChar char="●"/>
              <a:defRPr lang="en-US" sz="1200" dirty="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lang="en-US" sz="1200" dirty="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ct val="100000"/>
              <a:buChar char="■"/>
              <a:defRPr lang="en-US" sz="1200" dirty="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ct val="100000"/>
              <a:buChar char="●"/>
              <a:defRPr lang="en-US" sz="1200" dirty="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lang="en-US" sz="1200" dirty="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ct val="100000"/>
              <a:buChar char="■"/>
              <a:defRPr lang="en-US" sz="1200" dirty="0"/>
            </a:lvl9pPr>
          </a:lstStyle>
          <a:p>
            <a:endParaRPr lang="en-US" dirty="0"/>
          </a:p>
        </p:txBody>
      </p:sp>
      <p:sp>
        <p:nvSpPr>
          <p:cNvPr id="4" name="Google Shape;23;p5"/>
          <p:cNvSpPr>
            <a:spLocks noGrp="1"/>
          </p:cNvSpPr>
          <p:nvPr>
            <p:ph type="body" idx="2"/>
          </p:nvPr>
        </p:nvSpPr>
        <p:spPr>
          <a:xfrm>
            <a:off x="4832399" y="1152475"/>
            <a:ext cx="39999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>
            <a:noAutofit/>
          </a:bodyPr>
          <a:lstStyle>
            <a:lvl1pPr marL="457200" lvl="0" indent="-317499" rtl="0">
              <a:spcBef>
                <a:spcPts val="0"/>
              </a:spcBef>
              <a:spcAft>
                <a:spcPts val="0"/>
              </a:spcAft>
              <a:buSzPct val="100000"/>
              <a:buChar char="●"/>
              <a:defRPr lang="en-US" sz="1400" dirty="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lang="en-US" sz="1200" dirty="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ct val="100000"/>
              <a:buChar char="■"/>
              <a:defRPr lang="en-US" sz="1200" dirty="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ct val="100000"/>
              <a:buChar char="●"/>
              <a:defRPr lang="en-US" sz="1200" dirty="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lang="en-US" sz="1200" dirty="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ct val="100000"/>
              <a:buChar char="■"/>
              <a:defRPr lang="en-US" sz="1200" dirty="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ct val="100000"/>
              <a:buChar char="●"/>
              <a:defRPr lang="en-US" sz="1200" dirty="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lang="en-US" sz="1200" dirty="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ct val="100000"/>
              <a:buChar char="■"/>
              <a:defRPr lang="en-US" sz="1200" dirty="0"/>
            </a:lvl9pPr>
          </a:lstStyle>
          <a:p>
            <a:endParaRPr lang="en-US" dirty="0"/>
          </a:p>
        </p:txBody>
      </p:sp>
      <p:sp>
        <p:nvSpPr>
          <p:cNvPr id="5" name="Google Shape;24;p5"/>
          <p:cNvSpPr>
            <a:spLocks noGrp="1"/>
          </p:cNvSpPr>
          <p:nvPr>
            <p:ph type="sldNum" sz="quarter" idx="12"/>
          </p:nvPr>
        </p:nvSpPr>
        <p:spPr>
          <a:xfrm>
            <a:off x="8472458" y="4663217"/>
            <a:ext cx="548699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36AF492E-ACAF-4253-912D-C807B7A7EA85}" type="slidenum">
              <a:rPr/>
              <a:pPr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;p6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ct val="100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endParaRPr lang="en-US" dirty="0"/>
          </a:p>
        </p:txBody>
      </p:sp>
      <p:sp>
        <p:nvSpPr>
          <p:cNvPr id="3" name="Google Shape;27;p6"/>
          <p:cNvSpPr>
            <a:spLocks noGrp="1"/>
          </p:cNvSpPr>
          <p:nvPr>
            <p:ph type="sldNum" sz="quarter" idx="12"/>
          </p:nvPr>
        </p:nvSpPr>
        <p:spPr>
          <a:xfrm>
            <a:off x="8472458" y="4663217"/>
            <a:ext cx="548699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5E04A861-BF92-493A-8ECA-43E0C929C8D1}" type="slidenum">
              <a:rPr/>
              <a:pPr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7"/>
          <p:cNvSpPr>
            <a:spLocks noGrp="1"/>
          </p:cNvSpPr>
          <p:nvPr>
            <p:ph type="title" idx="10"/>
          </p:nvPr>
        </p:nvSpPr>
        <p:spPr>
          <a:xfrm>
            <a:off x="311700" y="555600"/>
            <a:ext cx="2808000" cy="7556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2400" dirty="0"/>
            </a:lvl1pPr>
            <a:lvl2pPr lvl="1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2400" dirty="0"/>
            </a:lvl2pPr>
            <a:lvl3pPr lvl="2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2400" dirty="0"/>
            </a:lvl3pPr>
            <a:lvl4pPr lvl="3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2400" dirty="0"/>
            </a:lvl4pPr>
            <a:lvl5pPr lvl="4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2400" dirty="0"/>
            </a:lvl5pPr>
            <a:lvl6pPr lvl="5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2400" dirty="0"/>
            </a:lvl6pPr>
            <a:lvl7pPr lvl="6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2400" dirty="0"/>
            </a:lvl7pPr>
            <a:lvl8pPr lvl="7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2400" dirty="0"/>
            </a:lvl8pPr>
            <a:lvl9pPr lvl="8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2400" dirty="0"/>
            </a:lvl9pPr>
          </a:lstStyle>
          <a:p>
            <a:endParaRPr lang="en-US" dirty="0"/>
          </a:p>
        </p:txBody>
      </p:sp>
      <p:sp>
        <p:nvSpPr>
          <p:cNvPr id="3" name="Google Shape;30;p7"/>
          <p:cNvSpPr>
            <a:spLocks noGrp="1"/>
          </p:cNvSpPr>
          <p:nvPr>
            <p:ph type="body" idx="1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ct val="100000"/>
              <a:buChar char="●"/>
              <a:defRPr lang="en-US" sz="1200" dirty="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lang="en-US" sz="1200" dirty="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ct val="100000"/>
              <a:buChar char="■"/>
              <a:defRPr lang="en-US" sz="1200" dirty="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ct val="100000"/>
              <a:buChar char="●"/>
              <a:defRPr lang="en-US" sz="1200" dirty="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lang="en-US" sz="1200" dirty="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ct val="100000"/>
              <a:buChar char="■"/>
              <a:defRPr lang="en-US" sz="1200" dirty="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ct val="100000"/>
              <a:buChar char="●"/>
              <a:defRPr lang="en-US" sz="1200" dirty="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lang="en-US" sz="1200" dirty="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ct val="100000"/>
              <a:buChar char="■"/>
              <a:defRPr lang="en-US" sz="1200" dirty="0"/>
            </a:lvl9pPr>
          </a:lstStyle>
          <a:p>
            <a:endParaRPr lang="en-US" dirty="0"/>
          </a:p>
        </p:txBody>
      </p:sp>
      <p:sp>
        <p:nvSpPr>
          <p:cNvPr id="4" name="Google Shape;31;p7"/>
          <p:cNvSpPr>
            <a:spLocks noGrp="1"/>
          </p:cNvSpPr>
          <p:nvPr>
            <p:ph type="sldNum" sz="quarter" idx="12"/>
          </p:nvPr>
        </p:nvSpPr>
        <p:spPr>
          <a:xfrm>
            <a:off x="8472458" y="4663217"/>
            <a:ext cx="548699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6A7A6BB2-9F6F-48B5-BDBF-58E1AA55E7D6}" type="slidenum">
              <a:rPr/>
              <a:pPr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8"/>
          <p:cNvSpPr>
            <a:spLocks noGrp="1"/>
          </p:cNvSpPr>
          <p:nvPr>
            <p:ph type="title" idx="10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4800" dirty="0"/>
            </a:lvl1pPr>
            <a:lvl2pPr lvl="1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4800" dirty="0"/>
            </a:lvl2pPr>
            <a:lvl3pPr lvl="2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4800" dirty="0"/>
            </a:lvl3pPr>
            <a:lvl4pPr lvl="3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4800" dirty="0"/>
            </a:lvl4pPr>
            <a:lvl5pPr lvl="4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4800" dirty="0"/>
            </a:lvl5pPr>
            <a:lvl6pPr lvl="5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4800" dirty="0"/>
            </a:lvl6pPr>
            <a:lvl7pPr lvl="6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4800" dirty="0"/>
            </a:lvl7pPr>
            <a:lvl8pPr lvl="7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4800" dirty="0"/>
            </a:lvl8pPr>
            <a:lvl9pPr lvl="8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4800" dirty="0"/>
            </a:lvl9pPr>
          </a:lstStyle>
          <a:p>
            <a:endParaRPr lang="en-US" dirty="0"/>
          </a:p>
        </p:txBody>
      </p:sp>
      <p:sp>
        <p:nvSpPr>
          <p:cNvPr id="3" name="Google Shape;34;p8"/>
          <p:cNvSpPr>
            <a:spLocks noGrp="1"/>
          </p:cNvSpPr>
          <p:nvPr>
            <p:ph type="sldNum" sz="quarter" idx="11"/>
          </p:nvPr>
        </p:nvSpPr>
        <p:spPr>
          <a:xfrm>
            <a:off x="8472458" y="4663217"/>
            <a:ext cx="548699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E1444DBC-47DD-46F7-870F-2EC290B131E3}" type="slidenum">
              <a:rPr/>
              <a:pPr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vert="horz" wrap="square" lIns="91425" tIns="91425" rIns="91425" bIns="91425" rtlCol="0" anchor="ctr">
            <a:noAutofit/>
          </a:bodyPr>
          <a:lstStyle/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" name="Google Shape;37;p9"/>
          <p:cNvSpPr>
            <a:spLocks noGrp="1"/>
          </p:cNvSpPr>
          <p:nvPr>
            <p:ph type="title" idx="10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4200" dirty="0"/>
            </a:lvl1pPr>
            <a:lvl2pPr lvl="1" algn="ctr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4200" dirty="0"/>
            </a:lvl2pPr>
            <a:lvl3pPr lvl="2" algn="ctr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4200" dirty="0"/>
            </a:lvl3pPr>
            <a:lvl4pPr lvl="3" algn="ctr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4200" dirty="0"/>
            </a:lvl4pPr>
            <a:lvl5pPr lvl="4" algn="ctr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4200" dirty="0"/>
            </a:lvl5pPr>
            <a:lvl6pPr lvl="5" algn="ctr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4200" dirty="0"/>
            </a:lvl6pPr>
            <a:lvl7pPr lvl="6" algn="ctr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4200" dirty="0"/>
            </a:lvl7pPr>
            <a:lvl8pPr lvl="7" algn="ctr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4200" dirty="0"/>
            </a:lvl8pPr>
            <a:lvl9pPr lvl="8" algn="ctr" rtl="0"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4200" dirty="0"/>
            </a:lvl9pPr>
          </a:lstStyle>
          <a:p>
            <a:endParaRPr lang="en-US" dirty="0"/>
          </a:p>
        </p:txBody>
      </p:sp>
      <p:sp>
        <p:nvSpPr>
          <p:cNvPr id="4" name="Google Shape;38;p9"/>
          <p:cNvSpPr>
            <a:spLocks noGrp="1"/>
          </p:cNvSpPr>
          <p:nvPr>
            <p:ph type="subTitle" idx="1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2100" dirty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2100" dirty="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2100" dirty="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2100" dirty="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2100" dirty="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2100" dirty="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2100" dirty="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2100" dirty="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lang="en-US" sz="2100" dirty="0"/>
            </a:lvl9pPr>
          </a:lstStyle>
          <a:p>
            <a:endParaRPr lang="en-US" dirty="0"/>
          </a:p>
        </p:txBody>
      </p:sp>
      <p:sp>
        <p:nvSpPr>
          <p:cNvPr id="5" name="Google Shape;39;p9"/>
          <p:cNvSpPr>
            <a:spLocks noGrp="1"/>
          </p:cNvSpPr>
          <p:nvPr>
            <p:ph type="body" idx="12"/>
          </p:nvPr>
        </p:nvSpPr>
        <p:spPr>
          <a:xfrm>
            <a:off x="4939499" y="724200"/>
            <a:ext cx="3837000" cy="3695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  <a:defRPr lang="en-US" dirty="0">
                <a:solidFill>
                  <a:schemeClr val="dk1"/>
                </a:solidFill>
              </a:defRPr>
            </a:lvl1pPr>
            <a:lvl2pPr marL="914400" lvl="1" indent="-317499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  <a:defRPr lang="en-US" dirty="0">
                <a:solidFill>
                  <a:schemeClr val="dk1"/>
                </a:solidFill>
              </a:defRPr>
            </a:lvl2pPr>
            <a:lvl3pPr marL="1371600" lvl="2" indent="-317499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  <a:defRPr lang="en-US" dirty="0">
                <a:solidFill>
                  <a:schemeClr val="dk1"/>
                </a:solidFill>
              </a:defRPr>
            </a:lvl3pPr>
            <a:lvl4pPr marL="1828800" lvl="3" indent="-317499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  <a:defRPr lang="en-US" dirty="0">
                <a:solidFill>
                  <a:schemeClr val="dk1"/>
                </a:solidFill>
              </a:defRPr>
            </a:lvl4pPr>
            <a:lvl5pPr marL="2286000" lvl="4" indent="-317499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  <a:defRPr lang="en-US" dirty="0">
                <a:solidFill>
                  <a:schemeClr val="dk1"/>
                </a:solidFill>
              </a:defRPr>
            </a:lvl5pPr>
            <a:lvl6pPr marL="2743200" lvl="5" indent="-317499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  <a:defRPr lang="en-US" dirty="0">
                <a:solidFill>
                  <a:schemeClr val="dk1"/>
                </a:solidFill>
              </a:defRPr>
            </a:lvl6pPr>
            <a:lvl7pPr marL="3200400" lvl="6" indent="-317499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  <a:defRPr lang="en-US" dirty="0">
                <a:solidFill>
                  <a:schemeClr val="dk1"/>
                </a:solidFill>
              </a:defRPr>
            </a:lvl7pPr>
            <a:lvl8pPr marL="3657600" lvl="7" indent="-317499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  <a:defRPr lang="en-US" dirty="0">
                <a:solidFill>
                  <a:schemeClr val="dk1"/>
                </a:solidFill>
              </a:defRPr>
            </a:lvl8pPr>
            <a:lvl9pPr marL="4114800" lvl="8" indent="-317499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ct val="100000"/>
              <a:buChar char="■"/>
              <a:defRPr lang="en-US" dirty="0">
                <a:solidFill>
                  <a:schemeClr val="dk1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6" name="Google Shape;40;p9"/>
          <p:cNvSpPr>
            <a:spLocks noGrp="1"/>
          </p:cNvSpPr>
          <p:nvPr>
            <p:ph type="sldNum" sz="quarter" idx="13"/>
          </p:nvPr>
        </p:nvSpPr>
        <p:spPr>
          <a:xfrm>
            <a:off x="8472458" y="4663217"/>
            <a:ext cx="548699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9D68FF38-56EC-408F-8396-6296542EF885}" type="slidenum">
              <a:rPr/>
              <a:pPr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2;p10"/>
          <p:cNvSpPr>
            <a:spLocks noGrp="1"/>
          </p:cNvSpPr>
          <p:nvPr>
            <p:ph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lvl1pPr>
          </a:lstStyle>
          <a:p>
            <a:endParaRPr lang="en-US" dirty="0"/>
          </a:p>
        </p:txBody>
      </p:sp>
      <p:sp>
        <p:nvSpPr>
          <p:cNvPr id="3" name="Google Shape;43;p10"/>
          <p:cNvSpPr>
            <a:spLocks noGrp="1"/>
          </p:cNvSpPr>
          <p:nvPr>
            <p:ph type="sldNum" sz="quarter" idx="1"/>
          </p:nvPr>
        </p:nvSpPr>
        <p:spPr>
          <a:xfrm>
            <a:off x="8472458" y="4663217"/>
            <a:ext cx="548699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FE2D5B29-B80F-4DE2-9919-9738C6307381}" type="slidenum">
              <a:rPr/>
              <a:pPr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solidFill>
          <a:srgbClr val="1B21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lang="en-US" sz="2800" dirty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lang="en-US" sz="2800" dirty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lang="en-US" sz="2800" dirty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lang="en-US" sz="2800" dirty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lang="en-US" sz="2800" dirty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lang="en-US" sz="2800" dirty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lang="en-US" sz="2800" dirty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lang="en-US" sz="2800" dirty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lang="en-US" sz="2800" dirty="0">
                <a:solidFill>
                  <a:schemeClr val="dk1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3" name="Google Shape;7;p1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Char char="●"/>
              <a:defRPr lang="en-US" sz="1800" dirty="0">
                <a:solidFill>
                  <a:srgbClr val="ADADAD"/>
                </a:solidFill>
              </a:defRPr>
            </a:lvl1pPr>
            <a:lvl2pPr marL="914400" lvl="1" indent="-317499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ADADAD"/>
              </a:buClr>
              <a:buSzPct val="100000"/>
              <a:buChar char="○"/>
              <a:defRPr lang="en-US" dirty="0">
                <a:solidFill>
                  <a:srgbClr val="ADADAD"/>
                </a:solidFill>
              </a:defRPr>
            </a:lvl2pPr>
            <a:lvl3pPr marL="1371600" lvl="2" indent="-317499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ADADAD"/>
              </a:buClr>
              <a:buSzPct val="100000"/>
              <a:buChar char="■"/>
              <a:defRPr lang="en-US" dirty="0">
                <a:solidFill>
                  <a:srgbClr val="ADADAD"/>
                </a:solidFill>
              </a:defRPr>
            </a:lvl3pPr>
            <a:lvl4pPr marL="1828800" lvl="3" indent="-317499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ADADAD"/>
              </a:buClr>
              <a:buSzPct val="100000"/>
              <a:buChar char="●"/>
              <a:defRPr lang="en-US" dirty="0">
                <a:solidFill>
                  <a:srgbClr val="ADADAD"/>
                </a:solidFill>
              </a:defRPr>
            </a:lvl4pPr>
            <a:lvl5pPr marL="2286000" lvl="4" indent="-317499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ADADAD"/>
              </a:buClr>
              <a:buSzPct val="100000"/>
              <a:buChar char="○"/>
              <a:defRPr lang="en-US" dirty="0">
                <a:solidFill>
                  <a:srgbClr val="ADADAD"/>
                </a:solidFill>
              </a:defRPr>
            </a:lvl5pPr>
            <a:lvl6pPr marL="2743200" lvl="5" indent="-317499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ADADAD"/>
              </a:buClr>
              <a:buSzPct val="100000"/>
              <a:buChar char="■"/>
              <a:defRPr lang="en-US" dirty="0">
                <a:solidFill>
                  <a:srgbClr val="ADADAD"/>
                </a:solidFill>
              </a:defRPr>
            </a:lvl6pPr>
            <a:lvl7pPr marL="3200400" lvl="6" indent="-317499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ADADAD"/>
              </a:buClr>
              <a:buSzPct val="100000"/>
              <a:buChar char="●"/>
              <a:defRPr lang="en-US" dirty="0">
                <a:solidFill>
                  <a:srgbClr val="ADADAD"/>
                </a:solidFill>
              </a:defRPr>
            </a:lvl7pPr>
            <a:lvl8pPr marL="3657600" lvl="7" indent="-317499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ADADAD"/>
              </a:buClr>
              <a:buSzPct val="100000"/>
              <a:buChar char="○"/>
              <a:defRPr lang="en-US" dirty="0">
                <a:solidFill>
                  <a:srgbClr val="ADADAD"/>
                </a:solidFill>
              </a:defRPr>
            </a:lvl8pPr>
            <a:lvl9pPr marL="4114800" lvl="8" indent="-317499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ADADAD"/>
              </a:buClr>
              <a:buSzPct val="100000"/>
              <a:buChar char="■"/>
              <a:defRPr lang="en-US" dirty="0">
                <a:solidFill>
                  <a:srgbClr val="ADADAD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Google Shape;8;p1"/>
          <p:cNvSpPr>
            <a:spLocks noGrp="1"/>
          </p:cNvSpPr>
          <p:nvPr>
            <p:ph type="sldNum" sz="quarter" idx="4"/>
          </p:nvPr>
        </p:nvSpPr>
        <p:spPr>
          <a:xfrm>
            <a:off x="8472458" y="466321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>
            <a:noAutofit/>
          </a:bodyPr>
          <a:lstStyle>
            <a:lvl1pPr lvl="0" algn="r" rtl="0">
              <a:buNone/>
              <a:defRPr lang="en-US" sz="1000" dirty="0">
                <a:solidFill>
                  <a:srgbClr val="ADADAD"/>
                </a:solidFill>
              </a:defRPr>
            </a:lvl1pPr>
            <a:lvl2pPr lvl="1" algn="r" rtl="0">
              <a:buNone/>
              <a:defRPr lang="en-US" sz="1000" dirty="0">
                <a:solidFill>
                  <a:srgbClr val="ADADAD"/>
                </a:solidFill>
              </a:defRPr>
            </a:lvl2pPr>
            <a:lvl3pPr lvl="2" algn="r" rtl="0">
              <a:buNone/>
              <a:defRPr lang="en-US" sz="1000" dirty="0">
                <a:solidFill>
                  <a:srgbClr val="ADADAD"/>
                </a:solidFill>
              </a:defRPr>
            </a:lvl3pPr>
            <a:lvl4pPr lvl="3" algn="r" rtl="0">
              <a:buNone/>
              <a:defRPr lang="en-US" sz="1000" dirty="0">
                <a:solidFill>
                  <a:srgbClr val="ADADAD"/>
                </a:solidFill>
              </a:defRPr>
            </a:lvl4pPr>
            <a:lvl5pPr lvl="4" algn="r" rtl="0">
              <a:buNone/>
              <a:defRPr lang="en-US" sz="1000" dirty="0">
                <a:solidFill>
                  <a:srgbClr val="ADADAD"/>
                </a:solidFill>
              </a:defRPr>
            </a:lvl5pPr>
            <a:lvl6pPr lvl="5" algn="r" rtl="0">
              <a:buNone/>
              <a:defRPr lang="en-US" sz="1000" dirty="0">
                <a:solidFill>
                  <a:srgbClr val="ADADAD"/>
                </a:solidFill>
              </a:defRPr>
            </a:lvl6pPr>
            <a:lvl7pPr lvl="6" algn="r" rtl="0">
              <a:buNone/>
              <a:defRPr lang="en-US" sz="1000" dirty="0">
                <a:solidFill>
                  <a:srgbClr val="ADADAD"/>
                </a:solidFill>
              </a:defRPr>
            </a:lvl7pPr>
            <a:lvl8pPr lvl="7" algn="r" rtl="0">
              <a:buNone/>
              <a:defRPr lang="en-US" sz="1000" dirty="0">
                <a:solidFill>
                  <a:srgbClr val="ADADAD"/>
                </a:solidFill>
              </a:defRPr>
            </a:lvl8pPr>
            <a:lvl9pPr lvl="8" algn="r" rtl="0">
              <a:buNone/>
              <a:defRPr lang="en-US" sz="1000" dirty="0">
                <a:solidFill>
                  <a:srgbClr val="ADADAD"/>
                </a:solidFill>
              </a:defRPr>
            </a:lvl9pPr>
          </a:lstStyle>
          <a:p>
            <a:pPr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D3A69DDB-8AEC-4820-84B6-6DA877487082}" type="slidenum">
              <a:rPr/>
              <a:pPr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lang="en-US" sz="1400" b="0" i="0" u="none" strike="noStrike" cap="none" dirty="0">
          <a:solidFill>
            <a:srgbClr val="000000"/>
          </a:solidFill>
          <a:latin typeface="Arial"/>
        </a:defRPr>
      </a:lvl1pPr>
      <a:lvl2pPr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lang="en-US" sz="1400" b="0" i="0" u="none" strike="noStrike" cap="none" dirty="0">
          <a:solidFill>
            <a:srgbClr val="000000"/>
          </a:solidFill>
          <a:latin typeface="Arial"/>
        </a:defRPr>
      </a:lvl2pPr>
      <a:lvl3pPr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lang="en-US" sz="1400" b="0" i="0" u="none" strike="noStrike" cap="none" dirty="0">
          <a:solidFill>
            <a:srgbClr val="000000"/>
          </a:solidFill>
          <a:latin typeface="Arial"/>
        </a:defRPr>
      </a:lvl3pPr>
      <a:lvl4pPr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lang="en-US" sz="1400" b="0" i="0" u="none" strike="noStrike" cap="none" dirty="0">
          <a:solidFill>
            <a:srgbClr val="000000"/>
          </a:solidFill>
          <a:latin typeface="Arial"/>
        </a:defRPr>
      </a:lvl4pPr>
      <a:lvl5pPr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lang="en-US" sz="1400" b="0" i="0" u="none" strike="noStrike" cap="none" dirty="0">
          <a:solidFill>
            <a:srgbClr val="000000"/>
          </a:solidFill>
          <a:latin typeface="Arial"/>
        </a:defRPr>
      </a:lvl5pPr>
      <a:lvl6pPr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lang="en-US" sz="1400" b="0" i="0" u="none" strike="noStrike" cap="none" dirty="0">
          <a:solidFill>
            <a:srgbClr val="000000"/>
          </a:solidFill>
          <a:latin typeface="Arial"/>
        </a:defRPr>
      </a:lvl6pPr>
      <a:lvl7pPr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lang="en-US" sz="1400" b="0" i="0" u="none" strike="noStrike" cap="none" dirty="0">
          <a:solidFill>
            <a:srgbClr val="000000"/>
          </a:solidFill>
          <a:latin typeface="Arial"/>
        </a:defRPr>
      </a:lvl7pPr>
      <a:lvl8pPr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lang="en-US" sz="1400" b="0" i="0" u="none" strike="noStrike" cap="none" dirty="0">
          <a:solidFill>
            <a:srgbClr val="000000"/>
          </a:solidFill>
          <a:latin typeface="Arial"/>
        </a:defRPr>
      </a:lvl8pPr>
      <a:lvl9pPr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lang="en-US" sz="1400" b="0" i="0" u="none" strike="noStrike" cap="none" dirty="0">
          <a:solidFill>
            <a:srgbClr val="000000"/>
          </a:solidFill>
          <a:latin typeface="Arial"/>
        </a:defRPr>
      </a:lvl9pPr>
    </p:titleStyle>
    <p:bodyStyle>
      <a:lvl1pPr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lang="en-US" sz="1400" b="0" i="0" u="none" strike="noStrike" cap="none" dirty="0">
          <a:solidFill>
            <a:srgbClr val="000000"/>
          </a:solidFill>
          <a:latin typeface="Arial"/>
        </a:defRPr>
      </a:lvl1pPr>
      <a:lvl2pPr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lang="en-US" sz="1400" b="0" i="0" u="none" strike="noStrike" cap="none" dirty="0">
          <a:solidFill>
            <a:srgbClr val="000000"/>
          </a:solidFill>
          <a:latin typeface="Arial"/>
        </a:defRPr>
      </a:lvl2pPr>
      <a:lvl3pPr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lang="en-US" sz="1400" b="0" i="0" u="none" strike="noStrike" cap="none" dirty="0">
          <a:solidFill>
            <a:srgbClr val="000000"/>
          </a:solidFill>
          <a:latin typeface="Arial"/>
        </a:defRPr>
      </a:lvl3pPr>
      <a:lvl4pPr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lang="en-US" sz="1400" b="0" i="0" u="none" strike="noStrike" cap="none" dirty="0">
          <a:solidFill>
            <a:srgbClr val="000000"/>
          </a:solidFill>
          <a:latin typeface="Arial"/>
        </a:defRPr>
      </a:lvl4pPr>
      <a:lvl5pPr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lang="en-US" sz="1400" b="0" i="0" u="none" strike="noStrike" cap="none" dirty="0">
          <a:solidFill>
            <a:srgbClr val="000000"/>
          </a:solidFill>
          <a:latin typeface="Arial"/>
        </a:defRPr>
      </a:lvl5pPr>
      <a:lvl6pPr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lang="en-US" sz="1400" b="0" i="0" u="none" strike="noStrike" cap="none" dirty="0">
          <a:solidFill>
            <a:srgbClr val="000000"/>
          </a:solidFill>
          <a:latin typeface="Arial"/>
        </a:defRPr>
      </a:lvl6pPr>
      <a:lvl7pPr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lang="en-US" sz="1400" b="0" i="0" u="none" strike="noStrike" cap="none" dirty="0">
          <a:solidFill>
            <a:srgbClr val="000000"/>
          </a:solidFill>
          <a:latin typeface="Arial"/>
        </a:defRPr>
      </a:lvl7pPr>
      <a:lvl8pPr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lang="en-US" sz="1400" b="0" i="0" u="none" strike="noStrike" cap="none" dirty="0">
          <a:solidFill>
            <a:srgbClr val="000000"/>
          </a:solidFill>
          <a:latin typeface="Arial"/>
        </a:defRPr>
      </a:lvl8pPr>
      <a:lvl9pPr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lang="en-US" sz="1400" b="0" i="0" u="none" strike="noStrike" cap="none" dirty="0">
          <a:solidFill>
            <a:srgbClr val="000000"/>
          </a:solidFill>
          <a:latin typeface="Arial"/>
        </a:defRPr>
      </a:lvl9pPr>
    </p:bodyStyle>
    <p:otherStyle>
      <a:lvl1pPr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lang="en-US" sz="1400" b="0" i="0" u="none" strike="noStrike" cap="none" dirty="0">
          <a:solidFill>
            <a:srgbClr val="000000"/>
          </a:solidFill>
          <a:latin typeface="Arial"/>
        </a:defRPr>
      </a:lvl1pPr>
      <a:lvl2pPr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lang="en-US" sz="1400" b="0" i="0" u="none" strike="noStrike" cap="none" dirty="0">
          <a:solidFill>
            <a:srgbClr val="000000"/>
          </a:solidFill>
          <a:latin typeface="Arial"/>
        </a:defRPr>
      </a:lvl2pPr>
      <a:lvl3pPr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lang="en-US" sz="1400" b="0" i="0" u="none" strike="noStrike" cap="none" dirty="0">
          <a:solidFill>
            <a:srgbClr val="000000"/>
          </a:solidFill>
          <a:latin typeface="Arial"/>
        </a:defRPr>
      </a:lvl3pPr>
      <a:lvl4pPr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lang="en-US" sz="1400" b="0" i="0" u="none" strike="noStrike" cap="none" dirty="0">
          <a:solidFill>
            <a:srgbClr val="000000"/>
          </a:solidFill>
          <a:latin typeface="Arial"/>
        </a:defRPr>
      </a:lvl4pPr>
      <a:lvl5pPr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lang="en-US" sz="1400" b="0" i="0" u="none" strike="noStrike" cap="none" dirty="0">
          <a:solidFill>
            <a:srgbClr val="000000"/>
          </a:solidFill>
          <a:latin typeface="Arial"/>
        </a:defRPr>
      </a:lvl5pPr>
      <a:lvl6pPr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lang="en-US" sz="1400" b="0" i="0" u="none" strike="noStrike" cap="none" dirty="0">
          <a:solidFill>
            <a:srgbClr val="000000"/>
          </a:solidFill>
          <a:latin typeface="Arial"/>
        </a:defRPr>
      </a:lvl6pPr>
      <a:lvl7pPr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lang="en-US" sz="1400" b="0" i="0" u="none" strike="noStrike" cap="none" dirty="0">
          <a:solidFill>
            <a:srgbClr val="000000"/>
          </a:solidFill>
          <a:latin typeface="Arial"/>
        </a:defRPr>
      </a:lvl7pPr>
      <a:lvl8pPr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lang="en-US" sz="1400" b="0" i="0" u="none" strike="noStrike" cap="none" dirty="0">
          <a:solidFill>
            <a:srgbClr val="000000"/>
          </a:solidFill>
          <a:latin typeface="Arial"/>
        </a:defRPr>
      </a:lvl8pPr>
      <a:lvl9pPr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lang="en-US" sz="1400" b="0" i="0" u="none" strike="noStrike" cap="none" dirty="0">
          <a:solidFill>
            <a:srgbClr val="000000"/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3"/>
          <p:cNvSpPr>
            <a:spLocks noGrp="1"/>
          </p:cNvSpPr>
          <p:nvPr>
            <p:ph type="title"/>
          </p:nvPr>
        </p:nvSpPr>
        <p:spPr>
          <a:xfrm>
            <a:off x="677125" y="1459775"/>
            <a:ext cx="7975200" cy="1578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>
            <a:noAutofit/>
          </a:bodyPr>
          <a:lstStyle/>
          <a:p>
            <a:pPr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Riders: </a:t>
            </a:r>
            <a:br>
              <a:rPr lang="en-US" dirty="0"/>
            </a:br>
            <a:r>
              <a:rPr lang="en-US" dirty="0"/>
              <a:t>Linear Regression Mini-Project</a:t>
            </a:r>
          </a:p>
        </p:txBody>
      </p:sp>
      <p:sp>
        <p:nvSpPr>
          <p:cNvPr id="3" name="Google Shape;55;p13"/>
          <p:cNvSpPr txBox="1"/>
          <p:nvPr/>
        </p:nvSpPr>
        <p:spPr>
          <a:xfrm>
            <a:off x="3330125" y="3328675"/>
            <a:ext cx="22497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>
            <a:noAutofit/>
          </a:bodyPr>
          <a:lstStyle/>
          <a:p>
            <a:pPr marL="457200" lvl="0" indent="-317499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AutoNum type="arabicPeriod"/>
            </a:pPr>
            <a:r>
              <a:rPr lang="en-GB" dirty="0">
                <a:solidFill>
                  <a:srgbClr val="FFFFFF"/>
                </a:solidFill>
                <a:latin typeface="Lato"/>
              </a:rPr>
              <a:t>Santhosh Kumar </a:t>
            </a:r>
          </a:p>
          <a:p>
            <a:pPr marL="457200" lvl="0" indent="-317499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AutoNum type="arabicPeriod"/>
            </a:pPr>
            <a:r>
              <a:rPr lang="en-GB" dirty="0">
                <a:solidFill>
                  <a:srgbClr val="FFFFFF"/>
                </a:solidFill>
                <a:latin typeface="Lato"/>
              </a:rPr>
              <a:t>Yuvaraj Nachimuthu</a:t>
            </a:r>
          </a:p>
          <a:p>
            <a:pPr marL="457200" lvl="0" indent="-317499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AutoNum type="arabicPeriod"/>
            </a:pPr>
            <a:r>
              <a:rPr lang="en-GB" dirty="0">
                <a:solidFill>
                  <a:srgbClr val="FFFFFF"/>
                </a:solidFill>
                <a:latin typeface="Lato"/>
              </a:rPr>
              <a:t>Ekta Chaurasia</a:t>
            </a:r>
          </a:p>
          <a:p>
            <a:pPr marL="457200" lvl="0" indent="-317499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AutoNum type="arabicPeriod"/>
            </a:pPr>
            <a:r>
              <a:rPr lang="en-GB" dirty="0">
                <a:solidFill>
                  <a:srgbClr val="FFFFFF"/>
                </a:solidFill>
                <a:latin typeface="Lato"/>
              </a:rPr>
              <a:t>Avishek Deb</a:t>
            </a:r>
          </a:p>
          <a:p>
            <a:pPr marL="457200" lvl="0" indent="-317499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AutoNum type="arabicPeriod"/>
            </a:pPr>
            <a:r>
              <a:rPr lang="en-GB" dirty="0">
                <a:solidFill>
                  <a:srgbClr val="FFFFFF"/>
                </a:solidFill>
                <a:latin typeface="Lato"/>
              </a:rPr>
              <a:t>Srinath Ganesh</a:t>
            </a:r>
          </a:p>
          <a:p>
            <a:pPr marL="457200" lvl="0" indent="-317499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AutoNum type="arabicPeriod"/>
            </a:pPr>
            <a:r>
              <a:rPr lang="en-GB" dirty="0">
                <a:solidFill>
                  <a:srgbClr val="FFFFFF"/>
                </a:solidFill>
                <a:latin typeface="Lato"/>
              </a:rPr>
              <a:t>Naren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/>
          <p:nvPr/>
        </p:nvGraphicFramePr>
        <p:xfrm>
          <a:off x="208949" y="584073"/>
          <a:ext cx="3800606" cy="15086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04286"/>
                <a:gridCol w="1006545"/>
                <a:gridCol w="889775"/>
              </a:tblGrid>
              <a:tr h="0">
                <a:tc>
                  <a:txBody>
                    <a:bodyPr/>
                    <a:lstStyle/>
                    <a:p>
                      <a:pPr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 dirty="0">
                          <a:solidFill>
                            <a:srgbClr val="FFFFFF"/>
                          </a:solidFill>
                          <a:latin typeface="+mn-lt"/>
                        </a:rPr>
                        <a:t>Adjusted R-squared</a:t>
                      </a: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rgbClr val="FFFFFF"/>
                          </a:solidFill>
                        </a:rPr>
                        <a:t>0.8526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200">
                <a:tc>
                  <a:txBody>
                    <a:bodyPr/>
                    <a:lstStyle/>
                    <a:p>
                      <a:pPr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 dirty="0">
                          <a:solidFill>
                            <a:srgbClr val="FFFFFF"/>
                          </a:solidFill>
                          <a:latin typeface="+mn-lt"/>
                        </a:rPr>
                        <a:t>RSME</a:t>
                      </a: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rgbClr val="FFFFFF"/>
                          </a:solidFill>
                        </a:rPr>
                        <a:t>2334.796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200">
                <a:tc>
                  <a:txBody>
                    <a:bodyPr/>
                    <a:lstStyle/>
                    <a:p>
                      <a:pPr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 dirty="0">
                          <a:solidFill>
                            <a:srgbClr val="FFFFFF"/>
                          </a:solidFill>
                          <a:latin typeface="+mn-lt"/>
                        </a:rPr>
                        <a:t>Number of Variables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rgbClr val="FFFFFF"/>
                          </a:solidFill>
                        </a:rPr>
                        <a:t>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rgbClr val="FFFFFF"/>
                          </a:solidFill>
                        </a:rPr>
                        <a:t>35</a:t>
                      </a: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 dirty="0">
                          <a:solidFill>
                            <a:srgbClr val="FFFFFF"/>
                          </a:solidFill>
                          <a:latin typeface="+mn-lt"/>
                        </a:rPr>
                        <a:t>F-statistic</a:t>
                      </a: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rgbClr val="FFFFFF"/>
                          </a:solidFill>
                        </a:rPr>
                        <a:t>253.2 on 35 and 1423 DF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1" y="2496616"/>
            <a:ext cx="4209640" cy="21726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590" y="672531"/>
            <a:ext cx="4551445" cy="23490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26490" y="0"/>
            <a:ext cx="1655997" cy="576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>
            <a:noAutofit/>
          </a:bodyPr>
          <a:lstStyle/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Model 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2;p2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>
            <a:noAutofit/>
          </a:bodyPr>
          <a:lstStyle/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Common Features Identified (between models)</a:t>
            </a:r>
          </a:p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" name="Google Shape;113;p21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dirty="0"/>
              <a:t>House_Condition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dirty="0"/>
              <a:t>Construction_Year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dirty="0"/>
              <a:t>BsmtFinSF1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dirty="0"/>
              <a:t>BsmtFinSF2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dirty="0"/>
              <a:t>BsmtUnfSF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dirty="0"/>
              <a:t>First_Floor_Area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dirty="0"/>
              <a:t>Second_Floor_Area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dirty="0"/>
              <a:t>Garage_Size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dirty="0"/>
              <a:t>Screen_Lobby_Area</a:t>
            </a:r>
          </a:p>
        </p:txBody>
      </p:sp>
      <p:sp>
        <p:nvSpPr>
          <p:cNvPr id="4" name="Google Shape;114;p21"/>
          <p:cNvSpPr txBox="1"/>
          <p:nvPr/>
        </p:nvSpPr>
        <p:spPr>
          <a:xfrm>
            <a:off x="4572000" y="1180825"/>
            <a:ext cx="4209600" cy="3359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Char char="●"/>
            </a:pPr>
            <a:r>
              <a:rPr lang="en-GB" sz="1800" dirty="0">
                <a:solidFill>
                  <a:srgbClr val="ADADAD"/>
                </a:solidFill>
              </a:rPr>
              <a:t>Zoning_Class - Commer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Char char="●"/>
            </a:pPr>
            <a:r>
              <a:rPr lang="en-GB" sz="1800" dirty="0">
                <a:solidFill>
                  <a:srgbClr val="ADADAD"/>
                </a:solidFill>
              </a:rPr>
              <a:t>Neighborhood - Edwards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Char char="●"/>
            </a:pPr>
            <a:r>
              <a:rPr lang="en-GB" sz="1800" dirty="0">
                <a:solidFill>
                  <a:srgbClr val="ADADAD"/>
                </a:solidFill>
              </a:rPr>
              <a:t>Condition2 - PosN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Char char="●"/>
            </a:pPr>
            <a:r>
              <a:rPr lang="en-GB" sz="1800" dirty="0">
                <a:solidFill>
                  <a:srgbClr val="ADADAD"/>
                </a:solidFill>
              </a:rPr>
              <a:t>Roof_Quality - CT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Char char="●"/>
            </a:pPr>
            <a:r>
              <a:rPr lang="en-GB" sz="1800" dirty="0">
                <a:solidFill>
                  <a:srgbClr val="ADADAD"/>
                </a:solidFill>
              </a:rPr>
              <a:t>Heating_Quality - Ex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Char char="●"/>
            </a:pPr>
            <a:r>
              <a:rPr lang="en-GB" sz="1800" dirty="0">
                <a:solidFill>
                  <a:srgbClr val="ADADAD"/>
                </a:solidFill>
              </a:rPr>
              <a:t>Air_Conditioning - N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Char char="●"/>
            </a:pPr>
            <a:r>
              <a:rPr lang="en-GB" sz="1800" dirty="0">
                <a:solidFill>
                  <a:srgbClr val="ADADAD"/>
                </a:solidFill>
              </a:rPr>
              <a:t>Kitchen_Quality - Ex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Char char="●"/>
            </a:pPr>
            <a:r>
              <a:rPr lang="en-GB" sz="1800" dirty="0">
                <a:solidFill>
                  <a:srgbClr val="ADADAD"/>
                </a:solidFill>
              </a:rPr>
              <a:t>Functional_Rate -MajD2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1004" y="4227814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>
            <a:noAutofit/>
          </a:bodyPr>
          <a:lstStyle/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smtClean="0">
                <a:solidFill>
                  <a:schemeClr val="tx1"/>
                </a:solidFill>
              </a:rPr>
              <a:t>Comparing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4 different </a:t>
            </a:r>
            <a:r>
              <a:rPr lang="en-US" dirty="0">
                <a:solidFill>
                  <a:schemeClr val="tx1"/>
                </a:solidFill>
              </a:rPr>
              <a:t>models , we are finalizing </a:t>
            </a:r>
            <a:r>
              <a:rPr lang="en-US" b="1" u="sng" dirty="0">
                <a:solidFill>
                  <a:srgbClr val="92D050"/>
                </a:solidFill>
                <a:latin typeface="+mn-lt"/>
              </a:rPr>
              <a:t>model 2</a:t>
            </a:r>
            <a:r>
              <a:rPr lang="en-US" u="sng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based on the Adjusted Rsquared and less number of predictors.</a:t>
            </a:r>
          </a:p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9;p22"/>
          <p:cNvSpPr>
            <a:spLocks noGrp="1"/>
          </p:cNvSpPr>
          <p:nvPr>
            <p:ph type="title"/>
          </p:nvPr>
        </p:nvSpPr>
        <p:spPr>
          <a:xfrm>
            <a:off x="311696" y="445027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>
            <a:noAutofit/>
          </a:bodyPr>
          <a:lstStyle/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</a:p>
        </p:txBody>
      </p:sp>
      <p:sp>
        <p:nvSpPr>
          <p:cNvPr id="3" name="Google Shape;120;p22"/>
          <p:cNvSpPr>
            <a:spLocks noGrp="1"/>
          </p:cNvSpPr>
          <p:nvPr>
            <p:ph type="body" idx="1"/>
          </p:nvPr>
        </p:nvSpPr>
        <p:spPr>
          <a:xfrm>
            <a:off x="311696" y="1165536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>
            <a:noAutofit/>
          </a:bodyPr>
          <a:lstStyle/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Website: </a:t>
            </a:r>
            <a:endParaRPr lang="en-US" dirty="0" smtClean="0"/>
          </a:p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https</a:t>
            </a:r>
            <a:r>
              <a:rPr lang="en-US" dirty="0"/>
              <a:t>://yuvarajnachimuthu.wixsite.com/datarider</a:t>
            </a:r>
          </a:p>
          <a:p>
            <a:pPr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Github: https://github.com/srinathganesh1/Data-Riders/tree/master/</a:t>
            </a:r>
            <a:r>
              <a:rPr lang="en-US" dirty="0" err="1"/>
              <a:t>LinearRegression</a:t>
            </a:r>
          </a:p>
          <a:p>
            <a:pPr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1201"/>
            <a:ext cx="9164545" cy="47298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50043" y="3800"/>
            <a:ext cx="4756928" cy="2941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>
            <a:noAutofit/>
          </a:bodyPr>
          <a:lstStyle/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NUMERICAL FEATURES - MISSING VALUES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;p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3" name="Google Shape;18;p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079" y="397040"/>
            <a:ext cx="9204151" cy="47503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0043" y="3800"/>
            <a:ext cx="5630237" cy="2941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>
            <a:noAutofit/>
          </a:bodyPr>
          <a:lstStyle/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CATEGORICAL FEATURES - MISSING VALUES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;p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3" name="Google Shape;18;p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endParaRPr lang="en-US" b="1" u="sng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6197"/>
            <a:ext cx="4645275" cy="23974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8142"/>
            <a:ext cx="4559036" cy="23529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663" y="402821"/>
            <a:ext cx="4774587" cy="24641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5425" y="2790825"/>
            <a:ext cx="4598574" cy="23733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50043" y="3800"/>
            <a:ext cx="4756928" cy="2941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>
            <a:noAutofit/>
          </a:bodyPr>
          <a:lstStyle/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chemeClr val="tx1"/>
                </a:solidFill>
                <a:latin typeface="+mn-lt"/>
              </a:rPr>
              <a:t>RELATIONSHIP WITH TARGET VARIABLE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;p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3" name="Google Shape;18;p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0339"/>
            <a:ext cx="4553150" cy="23499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30649"/>
            <a:ext cx="4578639" cy="23630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150" y="491842"/>
            <a:ext cx="4624854" cy="23869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5499" y="2833135"/>
            <a:ext cx="4626407" cy="23877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50043" y="3800"/>
            <a:ext cx="4756928" cy="2941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>
            <a:noAutofit/>
          </a:bodyPr>
          <a:lstStyle/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chemeClr val="tx1"/>
                </a:solidFill>
                <a:latin typeface="+mn-lt"/>
              </a:rPr>
              <a:t>RELATIONSHIP WITH TARGET VARIABLE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66;p15"/>
          <p:cNvGraphicFramePr/>
          <p:nvPr/>
        </p:nvGraphicFramePr>
        <p:xfrm>
          <a:off x="284275" y="450875"/>
          <a:ext cx="3800600" cy="15086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6200"/>
                <a:gridCol w="934625"/>
                <a:gridCol w="889775"/>
              </a:tblGrid>
              <a:tr h="0">
                <a:tc>
                  <a:txBody>
                    <a:bodyPr/>
                    <a:lstStyle/>
                    <a:p>
                      <a:pPr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 dirty="0">
                          <a:solidFill>
                            <a:srgbClr val="FFFFFF"/>
                          </a:solidFill>
                          <a:latin typeface="+mn-lt"/>
                        </a:rPr>
                        <a:t>Adjusted R-squared</a:t>
                      </a: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rgbClr val="FFFFFF"/>
                          </a:solidFill>
                        </a:rPr>
                        <a:t>0.8888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200">
                <a:tc>
                  <a:txBody>
                    <a:bodyPr/>
                    <a:lstStyle/>
                    <a:p>
                      <a:pPr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 dirty="0">
                          <a:solidFill>
                            <a:srgbClr val="FFFFFF"/>
                          </a:solidFill>
                          <a:latin typeface="+mn-lt"/>
                        </a:rPr>
                        <a:t>RSME</a:t>
                      </a: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rgbClr val="FFFFFF"/>
                          </a:solidFill>
                        </a:rPr>
                        <a:t>26113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200">
                <a:tc>
                  <a:txBody>
                    <a:bodyPr/>
                    <a:lstStyle/>
                    <a:p>
                      <a:pPr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 dirty="0">
                          <a:solidFill>
                            <a:srgbClr val="FFFFFF"/>
                          </a:solidFill>
                          <a:latin typeface="+mn-lt"/>
                        </a:rPr>
                        <a:t>Number of Variables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rgbClr val="FFFFFF"/>
                          </a:solidFill>
                        </a:rPr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rgbClr val="FFFFFF"/>
                          </a:solidFill>
                        </a:rPr>
                        <a:t>41</a:t>
                      </a: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 dirty="0">
                          <a:solidFill>
                            <a:srgbClr val="FFFFFF"/>
                          </a:solidFill>
                          <a:latin typeface="+mn-lt"/>
                        </a:rPr>
                        <a:t>F-statistic</a:t>
                      </a: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rgbClr val="FFFFFF"/>
                          </a:solidFill>
                        </a:rPr>
                        <a:t>285.3 on 41 and 1417 DF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Google Shape;67;p15"/>
          <p:cNvSpPr>
            <a:spLocks noGrp="1"/>
          </p:cNvSpPr>
          <p:nvPr>
            <p:ph type="title"/>
          </p:nvPr>
        </p:nvSpPr>
        <p:spPr>
          <a:xfrm>
            <a:off x="4226493" y="3799"/>
            <a:ext cx="16560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>
            <a:noAutofit/>
          </a:bodyPr>
          <a:lstStyle/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1</a:t>
            </a:r>
          </a:p>
        </p:txBody>
      </p:sp>
      <p:pic>
        <p:nvPicPr>
          <p:cNvPr id="4" name="Google Shape;68;p15"/>
          <p:cNvPicPr/>
          <p:nvPr/>
        </p:nvPicPr>
        <p:blipFill>
          <a:blip r:embed="rId3"/>
          <a:stretch>
            <a:fillRect/>
          </a:stretch>
        </p:blipFill>
        <p:spPr>
          <a:xfrm>
            <a:off x="4237275" y="652700"/>
            <a:ext cx="4754325" cy="2718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9;p15"/>
          <p:cNvPicPr/>
          <p:nvPr/>
        </p:nvPicPr>
        <p:blipFill>
          <a:blip r:embed="rId4"/>
          <a:stretch>
            <a:fillRect/>
          </a:stretch>
        </p:blipFill>
        <p:spPr>
          <a:xfrm>
            <a:off x="152400" y="2108075"/>
            <a:ext cx="3932476" cy="2223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74;p16"/>
          <p:cNvGraphicFramePr/>
          <p:nvPr/>
        </p:nvGraphicFramePr>
        <p:xfrm>
          <a:off x="284275" y="450875"/>
          <a:ext cx="3800600" cy="15086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6200"/>
                <a:gridCol w="934625"/>
                <a:gridCol w="889775"/>
              </a:tblGrid>
              <a:tr h="0">
                <a:tc>
                  <a:txBody>
                    <a:bodyPr/>
                    <a:lstStyle/>
                    <a:p>
                      <a:pPr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 dirty="0">
                          <a:solidFill>
                            <a:srgbClr val="FFFFFF"/>
                          </a:solidFill>
                          <a:latin typeface="+mn-lt"/>
                        </a:rPr>
                        <a:t>Adjusted R-squared</a:t>
                      </a: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rgbClr val="FFFFFF"/>
                          </a:solidFill>
                        </a:rPr>
                        <a:t>0.9142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200">
                <a:tc>
                  <a:txBody>
                    <a:bodyPr/>
                    <a:lstStyle/>
                    <a:p>
                      <a:pPr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 dirty="0">
                          <a:solidFill>
                            <a:srgbClr val="FFFFFF"/>
                          </a:solidFill>
                          <a:latin typeface="+mn-lt"/>
                        </a:rPr>
                        <a:t>RSME</a:t>
                      </a: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rgbClr val="FFFFFF"/>
                          </a:solidFill>
                        </a:rPr>
                        <a:t>22029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200">
                <a:tc>
                  <a:txBody>
                    <a:bodyPr/>
                    <a:lstStyle/>
                    <a:p>
                      <a:pPr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 dirty="0">
                          <a:solidFill>
                            <a:srgbClr val="FFFFFF"/>
                          </a:solidFill>
                          <a:latin typeface="+mn-lt"/>
                        </a:rPr>
                        <a:t>Number of Variables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rgbClr val="FFFFFF"/>
                          </a:solidFill>
                        </a:rPr>
                        <a:t>29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rgbClr val="FFFFFF"/>
                          </a:solidFill>
                        </a:rPr>
                        <a:t>38</a:t>
                      </a: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 dirty="0">
                          <a:solidFill>
                            <a:srgbClr val="FFFFFF"/>
                          </a:solidFill>
                          <a:latin typeface="+mn-lt"/>
                        </a:rPr>
                        <a:t>F-statistic</a:t>
                      </a: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rgbClr val="FFFFFF"/>
                          </a:solidFill>
                        </a:rPr>
                        <a:t>409.7 on 38 and 1420 DF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Google Shape;75;p16"/>
          <p:cNvSpPr>
            <a:spLocks noGrp="1"/>
          </p:cNvSpPr>
          <p:nvPr>
            <p:ph type="title"/>
          </p:nvPr>
        </p:nvSpPr>
        <p:spPr>
          <a:xfrm>
            <a:off x="4226511" y="3799"/>
            <a:ext cx="47544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>
            <a:noAutofit/>
          </a:bodyPr>
          <a:lstStyle/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1 (</a:t>
            </a:r>
            <a:r>
              <a:rPr lang="en-US" dirty="0" err="1"/>
              <a:t>Normalised</a:t>
            </a:r>
            <a:r>
              <a:rPr lang="en-US" dirty="0"/>
              <a:t>)</a:t>
            </a:r>
          </a:p>
        </p:txBody>
      </p:sp>
      <p:pic>
        <p:nvPicPr>
          <p:cNvPr id="4" name="Google Shape;76;p16"/>
          <p:cNvPicPr/>
          <p:nvPr/>
        </p:nvPicPr>
        <p:blipFill>
          <a:blip r:embed="rId3"/>
          <a:stretch>
            <a:fillRect/>
          </a:stretch>
        </p:blipFill>
        <p:spPr>
          <a:xfrm>
            <a:off x="4237275" y="576500"/>
            <a:ext cx="4754325" cy="2718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7;p16"/>
          <p:cNvPicPr/>
          <p:nvPr/>
        </p:nvPicPr>
        <p:blipFill>
          <a:blip r:embed="rId4"/>
          <a:stretch>
            <a:fillRect/>
          </a:stretch>
        </p:blipFill>
        <p:spPr>
          <a:xfrm>
            <a:off x="152400" y="2108075"/>
            <a:ext cx="3932476" cy="207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82;p17"/>
          <p:cNvGraphicFramePr/>
          <p:nvPr/>
        </p:nvGraphicFramePr>
        <p:xfrm>
          <a:off x="284275" y="450875"/>
          <a:ext cx="3800600" cy="15086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6200"/>
                <a:gridCol w="934625"/>
                <a:gridCol w="889775"/>
              </a:tblGrid>
              <a:tr h="0">
                <a:tc>
                  <a:txBody>
                    <a:bodyPr/>
                    <a:lstStyle/>
                    <a:p>
                      <a:pPr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 dirty="0">
                          <a:solidFill>
                            <a:srgbClr val="FFFFFF"/>
                          </a:solidFill>
                          <a:latin typeface="+mn-lt"/>
                        </a:rPr>
                        <a:t>Adjusted R-squared</a:t>
                      </a: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rgbClr val="FFFFFF"/>
                          </a:solidFill>
                        </a:rPr>
                        <a:t>0.9025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200">
                <a:tc>
                  <a:txBody>
                    <a:bodyPr/>
                    <a:lstStyle/>
                    <a:p>
                      <a:pPr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 dirty="0">
                          <a:solidFill>
                            <a:srgbClr val="FFFFFF"/>
                          </a:solidFill>
                          <a:latin typeface="+mn-lt"/>
                        </a:rPr>
                        <a:t>RSME</a:t>
                      </a: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rgbClr val="FFFFFF"/>
                          </a:solidFill>
                        </a:rPr>
                        <a:t>24031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200">
                <a:tc>
                  <a:txBody>
                    <a:bodyPr/>
                    <a:lstStyle/>
                    <a:p>
                      <a:pPr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 dirty="0">
                          <a:solidFill>
                            <a:srgbClr val="FFFFFF"/>
                          </a:solidFill>
                          <a:latin typeface="+mn-lt"/>
                        </a:rPr>
                        <a:t>Number of Variables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rgbClr val="FFFFFF"/>
                          </a:solidFill>
                        </a:rPr>
                        <a:t>19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rgbClr val="FFFFFF"/>
                          </a:solidFill>
                        </a:rPr>
                        <a:t>19</a:t>
                      </a: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 dirty="0">
                          <a:solidFill>
                            <a:srgbClr val="FFFFFF"/>
                          </a:solidFill>
                          <a:latin typeface="+mn-lt"/>
                        </a:rPr>
                        <a:t>F-statistic</a:t>
                      </a: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rgbClr val="FFFFFF"/>
                          </a:solidFill>
                        </a:rPr>
                        <a:t>711 on 19 and 1439 DF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Google Shape;83;p17"/>
          <p:cNvSpPr>
            <a:spLocks noGrp="1"/>
          </p:cNvSpPr>
          <p:nvPr>
            <p:ph type="title"/>
          </p:nvPr>
        </p:nvSpPr>
        <p:spPr>
          <a:xfrm>
            <a:off x="4226493" y="3799"/>
            <a:ext cx="16560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>
            <a:noAutofit/>
          </a:bodyPr>
          <a:lstStyle/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2</a:t>
            </a:r>
          </a:p>
        </p:txBody>
      </p:sp>
      <p:pic>
        <p:nvPicPr>
          <p:cNvPr id="4" name="Google Shape;84;p17"/>
          <p:cNvPicPr/>
          <p:nvPr/>
        </p:nvPicPr>
        <p:blipFill>
          <a:blip r:embed="rId3"/>
          <a:stretch>
            <a:fillRect/>
          </a:stretch>
        </p:blipFill>
        <p:spPr>
          <a:xfrm>
            <a:off x="4237251" y="664085"/>
            <a:ext cx="4754349" cy="2418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5;p17"/>
          <p:cNvPicPr/>
          <p:nvPr/>
        </p:nvPicPr>
        <p:blipFill>
          <a:blip r:embed="rId4"/>
          <a:stretch>
            <a:fillRect/>
          </a:stretch>
        </p:blipFill>
        <p:spPr>
          <a:xfrm>
            <a:off x="152400" y="2111885"/>
            <a:ext cx="3932450" cy="2000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98;p19"/>
          <p:cNvGraphicFramePr/>
          <p:nvPr/>
        </p:nvGraphicFramePr>
        <p:xfrm>
          <a:off x="249145" y="440597"/>
          <a:ext cx="3800600" cy="15086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6200"/>
                <a:gridCol w="934625"/>
                <a:gridCol w="889775"/>
              </a:tblGrid>
              <a:tr h="0">
                <a:tc>
                  <a:txBody>
                    <a:bodyPr/>
                    <a:lstStyle/>
                    <a:p>
                      <a:pPr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 dirty="0">
                          <a:solidFill>
                            <a:srgbClr val="FFFFFF"/>
                          </a:solidFill>
                          <a:latin typeface="+mn-lt"/>
                        </a:rPr>
                        <a:t>Adjusted R-squared</a:t>
                      </a: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rgbClr val="FFFFFF"/>
                          </a:solidFill>
                        </a:rPr>
                        <a:t>0.8534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200">
                <a:tc>
                  <a:txBody>
                    <a:bodyPr/>
                    <a:lstStyle/>
                    <a:p>
                      <a:pPr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 dirty="0">
                          <a:solidFill>
                            <a:srgbClr val="FFFFFF"/>
                          </a:solidFill>
                          <a:latin typeface="+mn-lt"/>
                        </a:rPr>
                        <a:t>RSME</a:t>
                      </a: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rgbClr val="FFFFFF"/>
                          </a:solidFill>
                        </a:rPr>
                        <a:t>28038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200">
                <a:tc>
                  <a:txBody>
                    <a:bodyPr/>
                    <a:lstStyle/>
                    <a:p>
                      <a:pPr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 dirty="0">
                          <a:solidFill>
                            <a:srgbClr val="FFFFFF"/>
                          </a:solidFill>
                          <a:latin typeface="+mn-lt"/>
                        </a:rPr>
                        <a:t>Number of Variables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 dirty="0">
                          <a:solidFill>
                            <a:srgbClr val="FFFFFF"/>
                          </a:solidFill>
                          <a:latin typeface="+mn-lt"/>
                        </a:rPr>
                        <a:t>F-statistic</a:t>
                      </a: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rgbClr val="FFFFFF"/>
                          </a:solidFill>
                        </a:rPr>
                        <a:t>772.8 on 11 and 1447 DF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Google Shape;99;p19"/>
          <p:cNvSpPr>
            <a:spLocks noGrp="1"/>
          </p:cNvSpPr>
          <p:nvPr>
            <p:ph type="title"/>
          </p:nvPr>
        </p:nvSpPr>
        <p:spPr>
          <a:xfrm>
            <a:off x="4226490" y="0"/>
            <a:ext cx="1655997" cy="576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>
            <a:noAutofit/>
          </a:bodyPr>
          <a:lstStyle/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3</a:t>
            </a:r>
          </a:p>
        </p:txBody>
      </p:sp>
      <p:pic>
        <p:nvPicPr>
          <p:cNvPr id="4" name="Google Shape;100;p19"/>
          <p:cNvPicPr/>
          <p:nvPr/>
        </p:nvPicPr>
        <p:blipFill>
          <a:blip r:embed="rId3"/>
          <a:stretch>
            <a:fillRect/>
          </a:stretch>
        </p:blipFill>
        <p:spPr>
          <a:xfrm>
            <a:off x="4237250" y="584074"/>
            <a:ext cx="4754349" cy="248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01;p19"/>
          <p:cNvPicPr/>
          <p:nvPr/>
        </p:nvPicPr>
        <p:blipFill>
          <a:blip r:embed="rId4"/>
          <a:stretch>
            <a:fillRect/>
          </a:stretch>
        </p:blipFill>
        <p:spPr>
          <a:xfrm>
            <a:off x="152400" y="2108075"/>
            <a:ext cx="3932450" cy="2227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Zoho Show</Application>
  <PresentationFormat>On-screen Show (16:9)</PresentationFormat>
  <Paragraphs>85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Lato</vt:lpstr>
      <vt:lpstr>Simple Dark</vt:lpstr>
      <vt:lpstr>Data Riders:  Linear Regression Mini-Project</vt:lpstr>
      <vt:lpstr>Slide 2</vt:lpstr>
      <vt:lpstr>Slide 3</vt:lpstr>
      <vt:lpstr>Slide 4</vt:lpstr>
      <vt:lpstr>Slide 5</vt:lpstr>
      <vt:lpstr>Model 1</vt:lpstr>
      <vt:lpstr>Model 1 (Normalised)</vt:lpstr>
      <vt:lpstr>Model 2</vt:lpstr>
      <vt:lpstr>Model 3</vt:lpstr>
      <vt:lpstr>Slide 10</vt:lpstr>
      <vt:lpstr>Common Features Identified (between models) </vt:lpstr>
      <vt:lpstr>Thank you</vt:lpstr>
    </vt:vector>
  </TitlesOfParts>
  <Company>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santhoshporch</dc:creator>
  <cp:lastModifiedBy>Windows User</cp:lastModifiedBy>
  <cp:revision>3</cp:revision>
  <dcterms:created xsi:type="dcterms:W3CDTF">2020-06-25T09:41:24Z</dcterms:created>
  <dcterms:modified xsi:type="dcterms:W3CDTF">2020-06-26T17:25:57Z</dcterms:modified>
</cp:coreProperties>
</file>