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6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7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8.xml"/>
  <Override ContentType="application/vnd.openxmlformats-officedocument.presentationml.notesSlide+xml" PartName="/ppt/notesSlides/notesSlide6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notesSlide+xml" PartName="/ppt/notesSlides/notesSlide7.xml"/>
  <Override ContentType="application/vnd.openxmlformats-officedocument.presentationml.slide+xml" PartName="/ppt/slides/slide11.xml"/>
  <Override ContentType="application/vnd.openxmlformats-officedocument.presentationml.notesSlide+xml" PartName="/ppt/notesSlides/notesSlide8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/ppt/media/image20.png" Type="http://schemas.openxmlformats.org/officeDocument/2006/relationships/image"/><Relationship Id="rId21" Target="/ppt/media/image21.png" Type="http://schemas.openxmlformats.org/officeDocument/2006/relationships/image"/><Relationship Id="rId22" Target="/ppt/media/image22.png" Type="http://schemas.openxmlformats.org/officeDocument/2006/relationships/image"/><Relationship Id="rId23" Target="ppt/media/img_cc_black.png" Type="http://schemas.openxmlformats.org/officeDocument/2006/relationships/image"/><Relationship Id="rId24" Target="ppt/presentation.xml" Type="http://schemas.openxmlformats.org/officeDocument/2006/relationships/officeDocument"/><Relationship Id="rId25" Target="docProps/core.xml" Type="http://schemas.openxmlformats.org/package/2006/relationships/metadata/core-properties"/><Relationship Id="rId26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7"/>
    <p:sldId id="258" r:id="rId9"/>
    <p:sldId id="259" r:id="rId10"/>
    <p:sldId id="260" r:id="rId11"/>
    <p:sldId id="261" r:id="rId12"/>
    <p:sldId id="262" r:id="rId14"/>
    <p:sldId id="263" r:id="rId16"/>
    <p:sldId id="264" r:id="rId18"/>
    <p:sldId id="265" r:id="rId20"/>
    <p:sldId id="266" r:id="rId21"/>
    <p:sldId id="267" r:id="rId23"/>
  </p:sldIdLst>
  <p:sldSz cx="9144000" cy="5143500" type="custom"/>
  <p:notesSz cx="9144000" cy="5143500"/>
  <p:embeddedFontLst>
    <p:embeddedFont>
      <p:font typeface="Lato"/>
      <p:regular r:id="rId26"/>
    </p:embeddedFont>
  </p:embeddedFontLst>
  <p:custDataLst/>
  <p:defaultTextStyle>
    <a:defPPr>
      <a:defRPr lang="en-US"/>
    </a:defPPr>
    <a:lvl1pPr algn="l" lvl="0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1pPr>
    <a:lvl2pPr algn="l" lvl="1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2pPr>
    <a:lvl3pPr algn="l" lvl="2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3pPr>
    <a:lvl4pPr algn="l" lvl="3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4pPr>
    <a:lvl5pPr algn="l" lvl="4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5pPr>
    <a:lvl6pPr algn="l" lvl="5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6pPr>
    <a:lvl7pPr algn="l" lvl="6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7pPr>
    <a:lvl8pPr algn="l" lvl="7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8pPr>
    <a:lvl9pPr algn="l" lvl="8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dirty="0" i="0" lang="en-US" strike="noStrike" sz="1400" u="none">
        <a:solidFill>
          <a:srgbClr val="000000"/>
        </a:solidFill>
        <a:latin typeface="Arial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>
  <a:tblStyle styleId="{2e8c6c53-23c8-4fc1-9d1a-c8f38d6e1dac}" styleName="Table_0">
    <a:wholeTbl>
      <a:tcTxStyle/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TxStyle/>
    </a:band1H>
    <a:band1V>
      <a:tcTxStyle/>
    </a:band1V>
    <a:band2H>
      <a:tcTxStyle/>
    </a:band2H>
    <a:band2V>
      <a:tcTxStyle/>
    </a:band2V>
    <a:lastCol>
      <a:tcTxStyle/>
    </a:lastCol>
    <a:firstCol>
      <a:tcTxStyle/>
    </a:firstCol>
    <a:lastRow>
      <a:tcTxStyle/>
    </a:lastRow>
    <a:firstRow>
      <a:tcTxStyle/>
    </a:firstRow>
    <a:seCell>
      <a:tcTxStyle/>
    </a:seCell>
    <a:swCell>
      <a:tcTxStyle/>
    </a:swCell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notesSlides/notesSlide1.xml" Type="http://schemas.openxmlformats.org/officeDocument/2006/relationships/notesSlide"/><Relationship Id="rId7" Target="slides/slide2.xml" Type="http://schemas.openxmlformats.org/officeDocument/2006/relationships/slide"/><Relationship Id="rId8" Target="notesSlides/notesSlide2.xml" Type="http://schemas.openxmlformats.org/officeDocument/2006/relationships/notesSlide"/><Relationship Id="rId9" Target="slides/slide3.xml" Type="http://schemas.openxmlformats.org/officeDocument/2006/relationships/slide"/><Relationship Id="rId10" Target="slides/slide4.xml" Type="http://schemas.openxmlformats.org/officeDocument/2006/relationships/slide"/><Relationship Id="rId11" Target="slides/slide5.xml" Type="http://schemas.openxmlformats.org/officeDocument/2006/relationships/slide"/><Relationship Id="rId12" Target="slides/slide6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7.xml" Type="http://schemas.openxmlformats.org/officeDocument/2006/relationships/slide"/><Relationship Id="rId15" Target="notesSlides/notesSlide4.xml" Type="http://schemas.openxmlformats.org/officeDocument/2006/relationships/notesSlide"/><Relationship Id="rId16" Target="slides/slide8.xml" Type="http://schemas.openxmlformats.org/officeDocument/2006/relationships/slide"/><Relationship Id="rId17" Target="notesSlides/notesSlide5.xml" Type="http://schemas.openxmlformats.org/officeDocument/2006/relationships/notesSlide"/><Relationship Id="rId18" Target="slides/slide9.xml" Type="http://schemas.openxmlformats.org/officeDocument/2006/relationships/slide"/><Relationship Id="rId19" Target="notesSlides/notesSlide6.xml" Type="http://schemas.openxmlformats.org/officeDocument/2006/relationships/notesSlide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notesSlides/notesSlide7.xml" Type="http://schemas.openxmlformats.org/officeDocument/2006/relationships/notesSlide"/><Relationship Id="rId23" Target="slides/slide12.xml" Type="http://schemas.openxmlformats.org/officeDocument/2006/relationships/slide"/><Relationship Id="rId24" Target="notesSlides/notesSlide8.xml" Type="http://schemas.openxmlformats.org/officeDocument/2006/relationships/notesSlide"/><Relationship Id="rId25" Target="tableStyles.xml" Type="http://schemas.openxmlformats.org/officeDocument/2006/relationships/tableStyles"/><Relationship Id="rId26" Target="fonts/font1.fntdata" Type="http://schemas.openxmlformats.org/officeDocument/2006/relationships/font"/><Relationship Id="rId27" Target="presProps.xml" Type="http://schemas.openxmlformats.org/officeDocument/2006/relationships/presProps"/><Relationship Id="rId28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notesSlides/_rels/notesSlide1.xml.rels><?xml version="1.0" encoding="UTF-8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5.xml.rels><?xml version="1.0" encoding="UTF-8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6.xml.rels><?xml version="1.0" encoding="UTF-8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7.xml.rels><?xml version="1.0" encoding="UTF-8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8.xml.rels><?xml version="1.0" encoding="UTF-8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</p:notes>
</file>

<file path=ppt/notesSlides/notesSlide2.xml><?xml version="1.0" encoding="utf-8"?>
<p:notes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</p:notes>
</file>

<file path=ppt/notesSlides/notesSlide3.xml><?xml version="1.0" encoding="utf-8"?>
<p:notes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</p:notes>
</file>

<file path=ppt/notesSlides/notesSlide4.xml><?xml version="1.0" encoding="utf-8"?>
<p:notes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</p:notes>
</file>

<file path=ppt/notesSlides/notesSlide5.xml><?xml version="1.0" encoding="utf-8"?>
<p:notes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</p:notes>
</file>

<file path=ppt/notesSlides/notesSlide6.xml><?xml version="1.0" encoding="utf-8"?>
<p:notes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</p:notes>
</file>

<file path=ppt/notesSlides/notesSlide7.xml><?xml version="1.0" encoding="utf-8"?>
<p:notes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</p:notes>
</file>

<file path=ppt/notesSlides/notesSlide8.xml><?xml version="1.0" encoding="utf-8"?>
<p:notes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</p:notes>
</file>

<file path=ppt/slideLayouts/_rels/slideLayout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/>
          <p:nvPr>
            <p:ph type="title"/>
          </p:nvPr>
        </p:nvSpPr>
        <p:spPr>
          <a:xfrm rot="0">
            <a:off x="311708" y="744575"/>
            <a:ext cx="8520600" cy="2052600"/>
          </a:xfrm>
          <a:prstGeom prst="rect">
            <a:avLst/>
          </a:prstGeom>
        </p:spPr>
        <p:txBody>
          <a:bodyPr anchor="b" bIns="91425" lIns="91425" rIns="91425" rtlCol="0" spcFirstLastPara="true" tIns="91425" vert="horz" wrap="square">
            <a:noAutofit/>
          </a:bodyPr>
          <a:lstStyle>
            <a:lvl1pPr algn="ctr"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1pPr>
            <a:lvl2pPr algn="ctr"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2pPr>
            <a:lvl3pPr algn="ctr"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3pPr>
            <a:lvl4pPr algn="ctr"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4pPr>
            <a:lvl5pPr algn="ctr"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5pPr>
            <a:lvl6pPr algn="ctr"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6pPr>
            <a:lvl7pPr algn="ctr"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7pPr>
            <a:lvl8pPr algn="ctr"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8pPr>
            <a:lvl9pPr algn="ctr"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5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11;p2"/>
          <p:cNvSpPr/>
          <p:nvPr>
            <p:ph idx="1" type="subTitle"/>
          </p:nvPr>
        </p:nvSpPr>
        <p:spPr>
          <a:xfrm rot="0">
            <a:off x="311700" y="2834125"/>
            <a:ext cx="8520600" cy="7926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>
            <a:lvl1pPr algn="ctr" lvl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1pPr>
            <a:lvl2pPr algn="ctr" lvl="1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2pPr>
            <a:lvl3pPr algn="ctr" lvl="2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3pPr>
            <a:lvl4pPr algn="ctr" lvl="3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4pPr>
            <a:lvl5pPr algn="ctr" lvl="4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5pPr>
            <a:lvl6pPr algn="ctr" lvl="5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6pPr>
            <a:lvl7pPr algn="ctr" lvl="6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7pPr>
            <a:lvl8pPr algn="ctr" lvl="7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8pPr>
            <a:lvl9pPr algn="ctr" lvl="8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8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12;p2"/>
          <p:cNvSpPr/>
          <p:nvPr>
            <p:ph idx="12" sz="quarter" type="sldNum"/>
          </p:nvPr>
        </p:nvSpPr>
        <p:spPr>
          <a:xfrm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rtlCol="0" spcFirstLastPara="true" tIns="91425" vert="horz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rtl="false">
              <a:spcBef>
                <a:spcPts val="0"/>
              </a:spcBef>
              <a:spcAft>
                <a:spcPts val="0"/>
              </a:spcAft>
              <a:buNone/>
            </a:pPr>
            <a:fld id="{64951356-2D8A-419B-961E-DA85EE0429D5}" type="slidenum"/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cust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11"/>
          <p:cNvSpPr/>
          <p:nvPr>
            <p:ph idx="10" type="title"/>
          </p:nvPr>
        </p:nvSpPr>
        <p:spPr>
          <a:xfrm rot="0">
            <a:off x="311700" y="1106125"/>
            <a:ext cx="8520600" cy="1963500"/>
          </a:xfrm>
          <a:prstGeom prst="rect">
            <a:avLst/>
          </a:prstGeom>
        </p:spPr>
        <p:txBody>
          <a:bodyPr anchor="b" bIns="91425" lIns="91425" rIns="91425" rtlCol="0" spcFirstLastPara="true" tIns="91425" vert="horz" wrap="square">
            <a:noAutofit/>
          </a:bodyPr>
          <a:lstStyle>
            <a:lvl1pPr algn="ctr"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1pPr>
            <a:lvl2pPr algn="ctr"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2pPr>
            <a:lvl3pPr algn="ctr"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3pPr>
            <a:lvl4pPr algn="ctr"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4pPr>
            <a:lvl5pPr algn="ctr"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5pPr>
            <a:lvl6pPr algn="ctr"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6pPr>
            <a:lvl7pPr algn="ctr"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7pPr>
            <a:lvl8pPr algn="ctr"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8pPr>
            <a:lvl9pPr algn="ctr"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12000"/>
            </a:lvl9pPr>
          </a:lstStyle>
          <a:p>
            <a:pPr/>
            <a:r>
              <a:rPr dirty="0" lang="en-US"/>
              <a:t>xx%</a:t>
            </a:r>
            <a:endParaRPr dirty="0" lang="en-US"/>
          </a:p>
        </p:txBody>
      </p:sp>
      <p:sp>
        <p:nvSpPr>
          <p:cNvPr id="3" name="Google Shape;46;p11"/>
          <p:cNvSpPr/>
          <p:nvPr>
            <p:ph idx="11" type="body"/>
          </p:nvPr>
        </p:nvSpPr>
        <p:spPr>
          <a:xfrm rot="0">
            <a:off x="311700" y="3152225"/>
            <a:ext cx="8520600" cy="13008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>
            <a:lvl1pPr algn="ctr"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lvl1pPr>
            <a:lvl2pPr algn="ctr"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2pPr>
            <a:lvl3pPr algn="ctr"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3pPr>
            <a:lvl4pPr algn="ctr"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4pPr>
            <a:lvl5pPr algn="ctr"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5pPr>
            <a:lvl6pPr algn="ctr"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6pPr>
            <a:lvl7pPr algn="ctr"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7pPr>
            <a:lvl8pPr algn="ctr"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8pPr>
            <a:lvl9pPr algn="ctr"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47;p11"/>
          <p:cNvSpPr/>
          <p:nvPr>
            <p:ph idx="12" sz="quarter" type="sldNum"/>
          </p:nvPr>
        </p:nvSpPr>
        <p:spPr>
          <a:xfrm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rtlCol="0" spcFirstLastPara="true" tIns="91425" vert="horz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rtl="false">
              <a:spcBef>
                <a:spcPts val="0"/>
              </a:spcBef>
              <a:spcAft>
                <a:spcPts val="0"/>
              </a:spcAft>
              <a:buNone/>
            </a:pPr>
            <a:fld id="{8DBD6B60-6751-4290-BF08-733BB386A76B}" type="slidenum"/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12"/>
          <p:cNvSpPr/>
          <p:nvPr>
            <p:ph idx="12" sz="quarter" type="sldNum"/>
          </p:nvPr>
        </p:nvSpPr>
        <p:spPr>
          <a:xfrm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rtlCol="0" spcFirstLastPara="true" tIns="91425" vert="horz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rtl="false">
              <a:spcBef>
                <a:spcPts val="0"/>
              </a:spcBef>
              <a:spcAft>
                <a:spcPts val="0"/>
              </a:spcAft>
              <a:buNone/>
            </a:pPr>
            <a:fld id="{065CC405-C03F-4DA5-ADA6-7B56230747FC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"/>
          <p:cNvSpPr/>
          <p:nvPr>
            <p:ph type="title"/>
          </p:nvPr>
        </p:nvSpPr>
        <p:spPr>
          <a:xfrm rot="0">
            <a:off x="311700" y="2150850"/>
            <a:ext cx="8520600" cy="841800"/>
          </a:xfrm>
          <a:prstGeom prst="rect">
            <a:avLst/>
          </a:prstGeom>
        </p:spPr>
        <p:txBody>
          <a:bodyPr anchor="ctr" bIns="91425" lIns="91425" rIns="91425" rtlCol="0" spcFirstLastPara="true" tIns="91425" vert="horz" wrap="square">
            <a:noAutofit/>
          </a:bodyPr>
          <a:lstStyle>
            <a:lvl1pPr algn="ctr"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1pPr>
            <a:lvl2pPr algn="ctr"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2pPr>
            <a:lvl3pPr algn="ctr"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3pPr>
            <a:lvl4pPr algn="ctr"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4pPr>
            <a:lvl5pPr algn="ctr"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5pPr>
            <a:lvl6pPr algn="ctr"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6pPr>
            <a:lvl7pPr algn="ctr"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7pPr>
            <a:lvl8pPr algn="ctr"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8pPr>
            <a:lvl9pPr algn="ctr"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36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15;p3"/>
          <p:cNvSpPr/>
          <p:nvPr>
            <p:ph idx="12" sz="quarter" type="sldNum"/>
          </p:nvPr>
        </p:nvSpPr>
        <p:spPr>
          <a:xfrm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rtlCol="0" spcFirstLastPara="true" tIns="91425" vert="horz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rtl="false">
              <a:spcBef>
                <a:spcPts val="0"/>
              </a:spcBef>
              <a:spcAft>
                <a:spcPts val="0"/>
              </a:spcAft>
              <a:buNone/>
            </a:pPr>
            <a:fld id="{36007A6C-DC16-42F1-87D2-BD2CC64B3876}" type="slidenum"/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/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18;p4"/>
          <p:cNvSpPr/>
          <p:nvPr>
            <p:ph idx="1" type="body"/>
          </p:nvPr>
        </p:nvSpPr>
        <p:spPr>
          <a:xfrm rot="0">
            <a:off x="311700" y="1152475"/>
            <a:ext cx="8520600" cy="34164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>
            <a:lvl1pPr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19;p4"/>
          <p:cNvSpPr/>
          <p:nvPr>
            <p:ph idx="12" sz="quarter" type="sldNum"/>
          </p:nvPr>
        </p:nvSpPr>
        <p:spPr>
          <a:xfrm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rtlCol="0" spcFirstLastPara="true" tIns="91425" vert="horz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rtl="false">
              <a:spcBef>
                <a:spcPts val="0"/>
              </a:spcBef>
              <a:spcAft>
                <a:spcPts val="0"/>
              </a:spcAft>
              <a:buNone/>
            </a:pPr>
            <a:fld id="{59714554-CF19-4FA7-BDA9-4B101CFC87EA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Col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;p5"/>
          <p:cNvSpPr/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2;p5"/>
          <p:cNvSpPr/>
          <p:nvPr>
            <p:ph idx="1" type="body"/>
          </p:nvPr>
        </p:nvSpPr>
        <p:spPr>
          <a:xfrm rot="0">
            <a:off x="311700" y="1152475"/>
            <a:ext cx="3999900" cy="34164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  <a:defRPr dirty="0" lang="en-US" sz="1400"/>
            </a:lvl1pPr>
            <a:lvl2pPr indent="-304800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2pPr>
            <a:lvl3pPr indent="-304800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3pPr>
            <a:lvl4pPr indent="-304800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4pPr>
            <a:lvl5pPr indent="-304800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5pPr>
            <a:lvl6pPr indent="-304800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6pPr>
            <a:lvl7pPr indent="-304800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7pPr>
            <a:lvl8pPr indent="-304800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8pPr>
            <a:lvl9pPr indent="-304800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dirty="0" lang="en-US" sz="1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23;p5"/>
          <p:cNvSpPr/>
          <p:nvPr>
            <p:ph idx="2" type="body"/>
          </p:nvPr>
        </p:nvSpPr>
        <p:spPr>
          <a:xfrm rot="0">
            <a:off x="4832399" y="1152475"/>
            <a:ext cx="3999900" cy="34164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>
            <a:lvl1pPr indent="-317499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  <a:defRPr dirty="0" lang="en-US" sz="1400"/>
            </a:lvl1pPr>
            <a:lvl2pPr indent="-304800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2pPr>
            <a:lvl3pPr indent="-304800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3pPr>
            <a:lvl4pPr indent="-304800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4pPr>
            <a:lvl5pPr indent="-304800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5pPr>
            <a:lvl6pPr indent="-304800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6pPr>
            <a:lvl7pPr indent="-304800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7pPr>
            <a:lvl8pPr indent="-304800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8pPr>
            <a:lvl9pPr indent="-304800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dirty="0" lang="en-US" sz="1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24;p5"/>
          <p:cNvSpPr/>
          <p:nvPr>
            <p:ph idx="12" sz="quarter" type="sldNum"/>
          </p:nvPr>
        </p:nvSpPr>
        <p:spPr>
          <a:xfrm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rtlCol="0" spcFirstLastPara="true" tIns="91425" vert="horz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rtl="false">
              <a:spcBef>
                <a:spcPts val="0"/>
              </a:spcBef>
              <a:spcAft>
                <a:spcPts val="0"/>
              </a:spcAft>
              <a:buNone/>
            </a:pPr>
            <a:fld id="{0C05ECD1-C001-42C1-9D67-908D0F2CFB87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6"/>
          <p:cNvSpPr/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27;p6"/>
          <p:cNvSpPr/>
          <p:nvPr>
            <p:ph idx="12" sz="quarter" type="sldNum"/>
          </p:nvPr>
        </p:nvSpPr>
        <p:spPr>
          <a:xfrm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rtlCol="0" spcFirstLastPara="true" tIns="91425" vert="horz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rtl="false">
              <a:spcBef>
                <a:spcPts val="0"/>
              </a:spcBef>
              <a:spcAft>
                <a:spcPts val="0"/>
              </a:spcAft>
              <a:buNone/>
            </a:pPr>
            <a:fld id="{113E0CC4-A565-4F6D-9290-B19901E6A830}" type="slidenum"/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cust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7"/>
          <p:cNvSpPr/>
          <p:nvPr>
            <p:ph idx="10" type="title"/>
          </p:nvPr>
        </p:nvSpPr>
        <p:spPr>
          <a:xfrm rot="0">
            <a:off x="311700" y="555600"/>
            <a:ext cx="2808000" cy="755699"/>
          </a:xfrm>
          <a:prstGeom prst="rect">
            <a:avLst/>
          </a:prstGeom>
        </p:spPr>
        <p:txBody>
          <a:bodyPr anchor="b" bIns="91425" lIns="91425" rIns="91425" rtlCol="0" spcFirstLastPara="true" tIns="91425" vert="horz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4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30;p7"/>
          <p:cNvSpPr/>
          <p:nvPr>
            <p:ph idx="11" type="body"/>
          </p:nvPr>
        </p:nvSpPr>
        <p:spPr>
          <a:xfrm rot="0">
            <a:off x="311700" y="1389600"/>
            <a:ext cx="2808000" cy="31794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>
            <a:lvl1pPr indent="-3048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  <a:defRPr dirty="0" lang="en-US" sz="1200"/>
            </a:lvl1pPr>
            <a:lvl2pPr indent="-304800" lvl="1" marL="9144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2pPr>
            <a:lvl3pPr indent="-304800" lvl="2" marL="13716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3pPr>
            <a:lvl4pPr indent="-304800" lvl="3" marL="18288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4pPr>
            <a:lvl5pPr indent="-304800" lvl="4" marL="22860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5pPr>
            <a:lvl6pPr indent="-304800" lvl="5" marL="2743200" rtl="false">
              <a:spcBef>
                <a:spcPts val="1600"/>
              </a:spcBef>
              <a:spcAft>
                <a:spcPts val="0"/>
              </a:spcAft>
              <a:buSzPct val="100000"/>
              <a:buChar char="■"/>
              <a:defRPr dirty="0" lang="en-US" sz="1200"/>
            </a:lvl6pPr>
            <a:lvl7pPr indent="-304800" lvl="6" marL="32004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  <a:defRPr dirty="0" lang="en-US" sz="1200"/>
            </a:lvl7pPr>
            <a:lvl8pPr indent="-304800" lvl="7" marL="3657600" rtl="false">
              <a:spcBef>
                <a:spcPts val="1600"/>
              </a:spcBef>
              <a:spcAft>
                <a:spcPts val="0"/>
              </a:spcAft>
              <a:buSzPct val="100000"/>
              <a:buChar char="○"/>
              <a:defRPr dirty="0" lang="en-US" sz="1200"/>
            </a:lvl8pPr>
            <a:lvl9pPr indent="-304800" lvl="8" marL="4114800" rtl="false">
              <a:spcBef>
                <a:spcPts val="1600"/>
              </a:spcBef>
              <a:spcAft>
                <a:spcPts val="1600"/>
              </a:spcAft>
              <a:buSzPct val="100000"/>
              <a:buChar char="■"/>
              <a:defRPr dirty="0" lang="en-US" sz="1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31;p7"/>
          <p:cNvSpPr/>
          <p:nvPr>
            <p:ph idx="12" sz="quarter" type="sldNum"/>
          </p:nvPr>
        </p:nvSpPr>
        <p:spPr>
          <a:xfrm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rtlCol="0" spcFirstLastPara="true" tIns="91425" vert="horz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rtl="false">
              <a:spcBef>
                <a:spcPts val="0"/>
              </a:spcBef>
              <a:spcAft>
                <a:spcPts val="0"/>
              </a:spcAft>
              <a:buNone/>
            </a:pPr>
            <a:fld id="{A828A037-9742-454A-BB06-815D3E93CD18}" type="slidenum"/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cust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8"/>
          <p:cNvSpPr/>
          <p:nvPr>
            <p:ph idx="10" type="title"/>
          </p:nvPr>
        </p:nvSpPr>
        <p:spPr>
          <a:xfrm rot="0">
            <a:off x="490250" y="450150"/>
            <a:ext cx="6367800" cy="4090800"/>
          </a:xfrm>
          <a:prstGeom prst="rect">
            <a:avLst/>
          </a:prstGeom>
        </p:spPr>
        <p:txBody>
          <a:bodyPr anchor="ctr" bIns="91425" lIns="91425" rIns="91425" rtlCol="0" spcFirstLastPara="true" tIns="91425" vert="horz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1pPr>
            <a:lvl2pPr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2pPr>
            <a:lvl3pPr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3pPr>
            <a:lvl4pPr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4pPr>
            <a:lvl5pPr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5pPr>
            <a:lvl6pPr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6pPr>
            <a:lvl7pPr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7pPr>
            <a:lvl8pPr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8pPr>
            <a:lvl9pPr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8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34;p8"/>
          <p:cNvSpPr/>
          <p:nvPr>
            <p:ph idx="11" sz="quarter" type="sldNum"/>
          </p:nvPr>
        </p:nvSpPr>
        <p:spPr>
          <a:xfrm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rtlCol="0" spcFirstLastPara="true" tIns="91425" vert="horz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rtl="false">
              <a:spcBef>
                <a:spcPts val="0"/>
              </a:spcBef>
              <a:spcAft>
                <a:spcPts val="0"/>
              </a:spcAft>
              <a:buNone/>
            </a:pPr>
            <a:fld id="{73EB353C-CC04-4082-8988-E004C24AD104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cust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;p9"/>
          <p:cNvSpPr/>
          <p:nvPr/>
        </p:nvSpPr>
        <p:spPr>
          <a:xfrm rot="0">
            <a:off x="4572000" y="25"/>
            <a:ext cx="45720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="ctr" bIns="91425" lIns="91425" rIns="91425" rtlCol="0" spcFirstLastPara="true" tIns="91425" vert="horz" wrap="square">
            <a:noAutofit/>
          </a:bodyPr>
          <a:lstStyle/>
          <a:p>
            <a:pPr algn="l" indent="0" lv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37;p9"/>
          <p:cNvSpPr/>
          <p:nvPr>
            <p:ph idx="10" type="title"/>
          </p:nvPr>
        </p:nvSpPr>
        <p:spPr>
          <a:xfrm rot="0">
            <a:off x="265500" y="1233175"/>
            <a:ext cx="4045200" cy="1482300"/>
          </a:xfrm>
          <a:prstGeom prst="rect">
            <a:avLst/>
          </a:prstGeom>
        </p:spPr>
        <p:txBody>
          <a:bodyPr anchor="b" bIns="91425" lIns="91425" rIns="91425" rtlCol="0" spcFirstLastPara="true" tIns="91425" vert="horz" wrap="square">
            <a:noAutofit/>
          </a:bodyPr>
          <a:lstStyle>
            <a:lvl1pPr algn="ctr" lvl="0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1pPr>
            <a:lvl2pPr algn="ctr" lvl="1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2pPr>
            <a:lvl3pPr algn="ctr" lvl="2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3pPr>
            <a:lvl4pPr algn="ctr" lvl="3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4pPr>
            <a:lvl5pPr algn="ctr" lvl="4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5pPr>
            <a:lvl6pPr algn="ctr" lvl="5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6pPr>
            <a:lvl7pPr algn="ctr" lvl="6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7pPr>
            <a:lvl8pPr algn="ctr" lvl="7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8pPr>
            <a:lvl9pPr algn="ctr" lvl="8" rtl="false"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42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38;p9"/>
          <p:cNvSpPr/>
          <p:nvPr>
            <p:ph idx="11" type="subTitle"/>
          </p:nvPr>
        </p:nvSpPr>
        <p:spPr>
          <a:xfrm rot="0">
            <a:off x="265500" y="2803075"/>
            <a:ext cx="4045200" cy="12351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>
            <a:lvl1pPr algn="ctr" lvl="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1pPr>
            <a:lvl2pPr algn="ctr" lvl="1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2pPr>
            <a:lvl3pPr algn="ctr" lvl="2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3pPr>
            <a:lvl4pPr algn="ctr" lvl="3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4pPr>
            <a:lvl5pPr algn="ctr" lvl="4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5pPr>
            <a:lvl6pPr algn="ctr" lvl="5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6pPr>
            <a:lvl7pPr algn="ctr" lvl="6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7pPr>
            <a:lvl8pPr algn="ctr" lvl="7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8pPr>
            <a:lvl9pPr algn="ctr" lvl="8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dirty="0" lang="en-US" sz="2100"/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Google Shape;39;p9"/>
          <p:cNvSpPr/>
          <p:nvPr>
            <p:ph idx="12" type="body"/>
          </p:nvPr>
        </p:nvSpPr>
        <p:spPr>
          <a:xfrm rot="0">
            <a:off x="4939499" y="724200"/>
            <a:ext cx="3837000" cy="3695100"/>
          </a:xfrm>
          <a:prstGeom prst="rect">
            <a:avLst/>
          </a:prstGeom>
        </p:spPr>
        <p:txBody>
          <a:bodyPr anchor="ctr" bIns="91425" lIns="91425" rIns="91425" rtlCol="0" spcFirstLastPara="true" tIns="91425" vert="horz" wrap="square">
            <a:noAutofit/>
          </a:bodyPr>
          <a:lstStyle>
            <a:lvl1pPr indent="-342900" lvl="0" marL="457200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dirty="0" lang="en-US">
                <a:solidFill>
                  <a:schemeClr val="dk1"/>
                </a:solidFill>
              </a:defRPr>
            </a:lvl1pPr>
            <a:lvl2pPr indent="-317499" lvl="1" marL="914400" rtl="false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dirty="0" lang="en-US">
                <a:solidFill>
                  <a:schemeClr val="dk1"/>
                </a:solidFill>
              </a:defRPr>
            </a:lvl2pPr>
            <a:lvl3pPr indent="-317499" lvl="2" marL="1371600" rtl="false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  <a:defRPr dirty="0" lang="en-US">
                <a:solidFill>
                  <a:schemeClr val="dk1"/>
                </a:solidFill>
              </a:defRPr>
            </a:lvl3pPr>
            <a:lvl4pPr indent="-317499" lvl="3" marL="1828800" rtl="false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dirty="0" lang="en-US">
                <a:solidFill>
                  <a:schemeClr val="dk1"/>
                </a:solidFill>
              </a:defRPr>
            </a:lvl4pPr>
            <a:lvl5pPr indent="-317499" lvl="4" marL="2286000" rtl="false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dirty="0" lang="en-US">
                <a:solidFill>
                  <a:schemeClr val="dk1"/>
                </a:solidFill>
              </a:defRPr>
            </a:lvl5pPr>
            <a:lvl6pPr indent="-317499" lvl="5" marL="2743200" rtl="false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  <a:defRPr dirty="0" lang="en-US">
                <a:solidFill>
                  <a:schemeClr val="dk1"/>
                </a:solidFill>
              </a:defRPr>
            </a:lvl6pPr>
            <a:lvl7pPr indent="-317499" lvl="6" marL="3200400" rtl="false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 dirty="0" lang="en-US">
                <a:solidFill>
                  <a:schemeClr val="dk1"/>
                </a:solidFill>
              </a:defRPr>
            </a:lvl7pPr>
            <a:lvl8pPr indent="-317499" lvl="7" marL="3657600" rtl="false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  <a:defRPr dirty="0" lang="en-US">
                <a:solidFill>
                  <a:schemeClr val="dk1"/>
                </a:solidFill>
              </a:defRPr>
            </a:lvl8pPr>
            <a:lvl9pPr indent="-317499" lvl="8" marL="4114800" rtl="false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100000"/>
              <a:buChar char="■"/>
              <a:defRPr dirty="0" lang="en-US">
                <a:solidFill>
                  <a:schemeClr val="dk1"/>
                </a:solidFill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6" name="Google Shape;40;p9"/>
          <p:cNvSpPr/>
          <p:nvPr>
            <p:ph idx="13" sz="quarter" type="sldNum"/>
          </p:nvPr>
        </p:nvSpPr>
        <p:spPr>
          <a:xfrm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rtlCol="0" spcFirstLastPara="true" tIns="91425" vert="horz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rtl="false">
              <a:spcBef>
                <a:spcPts val="0"/>
              </a:spcBef>
              <a:spcAft>
                <a:spcPts val="0"/>
              </a:spcAft>
              <a:buNone/>
            </a:pPr>
            <a:fld id="{6FE6E6B5-D791-45DC-BB54-F7FE5C784AEE}" type="slidenum"/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cust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;p10"/>
          <p:cNvSpPr/>
          <p:nvPr>
            <p:ph type="body"/>
          </p:nvPr>
        </p:nvSpPr>
        <p:spPr>
          <a:xfrm rot="0">
            <a:off x="311700" y="4230575"/>
            <a:ext cx="5998800" cy="605100"/>
          </a:xfrm>
          <a:prstGeom prst="rect">
            <a:avLst/>
          </a:prstGeom>
        </p:spPr>
        <p:txBody>
          <a:bodyPr anchor="ctr" bIns="91425" lIns="91425" rIns="91425" rtlCol="0" spcFirstLastPara="true" tIns="91425" vert="horz" wrap="square">
            <a:noAutofit/>
          </a:bodyPr>
          <a:lstStyle>
            <a:lvl1pPr indent="-228600" lvl="0" marL="457200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43;p10"/>
          <p:cNvSpPr/>
          <p:nvPr>
            <p:ph idx="1" sz="quarter" type="sldNum"/>
          </p:nvPr>
        </p:nvSpPr>
        <p:spPr>
          <a:xfrm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rtlCol="0" spcFirstLastPara="true" tIns="91425" vert="horz" wrap="square">
            <a:noAutofit/>
          </a:bodyPr>
          <a:lstStyle>
            <a:lvl1pPr lvl="0" rtl="false">
              <a:buNone/>
            </a:lvl1pPr>
            <a:lvl2pPr lvl="1" rtl="false">
              <a:buNone/>
            </a:lvl2pPr>
            <a:lvl3pPr lvl="2" rtl="false">
              <a:buNone/>
            </a:lvl3pPr>
            <a:lvl4pPr lvl="3" rtl="false">
              <a:buNone/>
            </a:lvl4pPr>
            <a:lvl5pPr lvl="4" rtl="false">
              <a:buNone/>
            </a:lvl5pPr>
            <a:lvl6pPr lvl="5" rtl="false">
              <a:buNone/>
            </a:lvl6pPr>
            <a:lvl7pPr lvl="6" rtl="false">
              <a:buNone/>
            </a:lvl7pPr>
            <a:lvl8pPr lvl="7" rtl="false">
              <a:buNone/>
            </a:lvl8pPr>
            <a:lvl9pPr lvl="8" rtl="false">
              <a:buNone/>
            </a:lvl9pPr>
          </a:lstStyle>
          <a:p>
            <a:pPr algn="r" indent="0" lvl="0" rtl="false">
              <a:spcBef>
                <a:spcPts val="0"/>
              </a:spcBef>
              <a:spcAft>
                <a:spcPts val="0"/>
              </a:spcAft>
              <a:buNone/>
            </a:pPr>
            <a:fld id="{47017496-1881-42F5-9389-46C31082FF50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/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vert="horz" wrap="square">
            <a:noAutofit/>
          </a:bodyPr>
          <a:lstStyle>
            <a:lvl1pPr lvl="0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2800">
                <a:solidFill>
                  <a:schemeClr val="dk1"/>
                </a:solidFill>
              </a:defRPr>
            </a:lvl1pPr>
            <a:lvl2pPr lvl="1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2800">
                <a:solidFill>
                  <a:schemeClr val="dk1"/>
                </a:solidFill>
              </a:defRPr>
            </a:lvl2pPr>
            <a:lvl3pPr lvl="2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2800">
                <a:solidFill>
                  <a:schemeClr val="dk1"/>
                </a:solidFill>
              </a:defRPr>
            </a:lvl3pPr>
            <a:lvl4pPr lvl="3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2800">
                <a:solidFill>
                  <a:schemeClr val="dk1"/>
                </a:solidFill>
              </a:defRPr>
            </a:lvl4pPr>
            <a:lvl5pPr lvl="4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2800">
                <a:solidFill>
                  <a:schemeClr val="dk1"/>
                </a:solidFill>
              </a:defRPr>
            </a:lvl5pPr>
            <a:lvl6pPr lvl="5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2800">
                <a:solidFill>
                  <a:schemeClr val="dk1"/>
                </a:solidFill>
              </a:defRPr>
            </a:lvl6pPr>
            <a:lvl7pPr lvl="6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2800">
                <a:solidFill>
                  <a:schemeClr val="dk1"/>
                </a:solidFill>
              </a:defRPr>
            </a:lvl7pPr>
            <a:lvl8pPr lvl="7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2800">
                <a:solidFill>
                  <a:schemeClr val="dk1"/>
                </a:solidFill>
              </a:defRPr>
            </a:lvl8pPr>
            <a:lvl9pPr lvl="8" rtl="false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dirty="0" lang="en-US" sz="2800">
                <a:solidFill>
                  <a:schemeClr val="dk1"/>
                </a:solidFill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7;p1"/>
          <p:cNvSpPr/>
          <p:nvPr>
            <p:ph idx="1" type="body"/>
          </p:nvPr>
        </p:nvSpPr>
        <p:spPr>
          <a:xfrm rot="0"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vert="horz" wrap="square">
            <a:noAutofit/>
          </a:bodyPr>
          <a:lstStyle>
            <a:lvl1pPr indent="-342900" lvl="0" marL="45720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  <a:defRPr dirty="0" lang="en-US" sz="1800">
                <a:solidFill>
                  <a:srgbClr val="adadad"/>
                </a:solidFill>
              </a:defRPr>
            </a:lvl1pPr>
            <a:lvl2pPr indent="-317499" lvl="1" marL="9144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○"/>
              <a:defRPr dirty="0" lang="en-US">
                <a:solidFill>
                  <a:srgbClr val="adadad"/>
                </a:solidFill>
              </a:defRPr>
            </a:lvl2pPr>
            <a:lvl3pPr indent="-317499" lvl="2" marL="13716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■"/>
              <a:defRPr dirty="0" lang="en-US">
                <a:solidFill>
                  <a:srgbClr val="adadad"/>
                </a:solidFill>
              </a:defRPr>
            </a:lvl3pPr>
            <a:lvl4pPr indent="-317499" lvl="3" marL="18288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  <a:defRPr dirty="0" lang="en-US">
                <a:solidFill>
                  <a:srgbClr val="adadad"/>
                </a:solidFill>
              </a:defRPr>
            </a:lvl4pPr>
            <a:lvl5pPr indent="-317499" lvl="4" marL="22860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○"/>
              <a:defRPr dirty="0" lang="en-US">
                <a:solidFill>
                  <a:srgbClr val="adadad"/>
                </a:solidFill>
              </a:defRPr>
            </a:lvl5pPr>
            <a:lvl6pPr indent="-317499" lvl="5" marL="27432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■"/>
              <a:defRPr dirty="0" lang="en-US">
                <a:solidFill>
                  <a:srgbClr val="adadad"/>
                </a:solidFill>
              </a:defRPr>
            </a:lvl6pPr>
            <a:lvl7pPr indent="-317499" lvl="6" marL="32004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  <a:defRPr dirty="0" lang="en-US">
                <a:solidFill>
                  <a:srgbClr val="adadad"/>
                </a:solidFill>
              </a:defRPr>
            </a:lvl7pPr>
            <a:lvl8pPr indent="-317499" lvl="7" marL="3657600" rtl="false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○"/>
              <a:defRPr dirty="0" lang="en-US">
                <a:solidFill>
                  <a:srgbClr val="adadad"/>
                </a:solidFill>
              </a:defRPr>
            </a:lvl8pPr>
            <a:lvl9pPr indent="-317499" lvl="8" marL="4114800" rtl="false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adadad"/>
              </a:buClr>
              <a:buSzPct val="100000"/>
              <a:buChar char="■"/>
              <a:defRPr dirty="0" lang="en-US">
                <a:solidFill>
                  <a:srgbClr val="adadad"/>
                </a:solidFill>
              </a:defRPr>
            </a:lvl9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Google Shape;8;p1"/>
          <p:cNvSpPr/>
          <p:nvPr>
            <p:ph idx="4" sz="quarter" type="sldNum"/>
          </p:nvPr>
        </p:nvSpPr>
        <p:spPr>
          <a:xfrm rot="0">
            <a:off x="8472458" y="466321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rtlCol="0" spcFirstLastPara="true" tIns="91425" vert="horz" wrap="square">
            <a:noAutofit/>
          </a:bodyPr>
          <a:lstStyle>
            <a:lvl1pPr algn="r" lvl="0" rtl="false">
              <a:buNone/>
              <a:defRPr dirty="0" lang="en-US" sz="1000">
                <a:solidFill>
                  <a:srgbClr val="adadad"/>
                </a:solidFill>
              </a:defRPr>
            </a:lvl1pPr>
            <a:lvl2pPr algn="r" lvl="1" rtl="false">
              <a:buNone/>
              <a:defRPr dirty="0" lang="en-US" sz="1000">
                <a:solidFill>
                  <a:srgbClr val="adadad"/>
                </a:solidFill>
              </a:defRPr>
            </a:lvl2pPr>
            <a:lvl3pPr algn="r" lvl="2" rtl="false">
              <a:buNone/>
              <a:defRPr dirty="0" lang="en-US" sz="1000">
                <a:solidFill>
                  <a:srgbClr val="adadad"/>
                </a:solidFill>
              </a:defRPr>
            </a:lvl3pPr>
            <a:lvl4pPr algn="r" lvl="3" rtl="false">
              <a:buNone/>
              <a:defRPr dirty="0" lang="en-US" sz="1000">
                <a:solidFill>
                  <a:srgbClr val="adadad"/>
                </a:solidFill>
              </a:defRPr>
            </a:lvl4pPr>
            <a:lvl5pPr algn="r" lvl="4" rtl="false">
              <a:buNone/>
              <a:defRPr dirty="0" lang="en-US" sz="1000">
                <a:solidFill>
                  <a:srgbClr val="adadad"/>
                </a:solidFill>
              </a:defRPr>
            </a:lvl5pPr>
            <a:lvl6pPr algn="r" lvl="5" rtl="false">
              <a:buNone/>
              <a:defRPr dirty="0" lang="en-US" sz="1000">
                <a:solidFill>
                  <a:srgbClr val="adadad"/>
                </a:solidFill>
              </a:defRPr>
            </a:lvl6pPr>
            <a:lvl7pPr algn="r" lvl="6" rtl="false">
              <a:buNone/>
              <a:defRPr dirty="0" lang="en-US" sz="1000">
                <a:solidFill>
                  <a:srgbClr val="adadad"/>
                </a:solidFill>
              </a:defRPr>
            </a:lvl7pPr>
            <a:lvl8pPr algn="r" lvl="7" rtl="false">
              <a:buNone/>
              <a:defRPr dirty="0" lang="en-US" sz="1000">
                <a:solidFill>
                  <a:srgbClr val="adadad"/>
                </a:solidFill>
              </a:defRPr>
            </a:lvl8pPr>
            <a:lvl9pPr algn="r" lvl="8" rtl="false">
              <a:buNone/>
              <a:defRPr dirty="0" lang="en-US" sz="1000">
                <a:solidFill>
                  <a:srgbClr val="adadad"/>
                </a:solidFill>
              </a:defRPr>
            </a:lvl9pPr>
          </a:lstStyle>
          <a:p>
            <a:pPr algn="r" indent="0" lvl="0" rtl="false">
              <a:spcBef>
                <a:spcPts val="0"/>
              </a:spcBef>
              <a:spcAft>
                <a:spcPts val="0"/>
              </a:spcAft>
              <a:buNone/>
            </a:pPr>
            <a:fld id="{EDC23A73-E2DF-4D74-BAD1-F1F958CA7A1F}" type="slidenum"/>
            <a:endParaRPr dirty="0" lang="en-US"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lvl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titleStyle>
    <p:bodyStyle>
      <a:lvl1pPr algn="l" lvl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bodyStyle>
    <p:otherStyle>
      <a:lvl1pPr algn="l" lvl="0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1pPr>
      <a:lvl2pPr algn="l" lvl="1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2pPr>
      <a:lvl3pPr algn="l" lvl="2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3pPr>
      <a:lvl4pPr algn="l" lvl="3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4pPr>
      <a:lvl5pPr algn="l" lvl="4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5pPr>
      <a:lvl6pPr algn="l" lvl="5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6pPr>
      <a:lvl7pPr algn="l" lvl="6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7pPr>
      <a:lvl8pPr algn="l" lvl="7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8pPr>
      <a:lvl9pPr algn="l" lvl="8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dirty="0" i="0" lang="en-US" strike="noStrike" sz="1400" u="none">
          <a:solidFill>
            <a:srgbClr val="000000"/>
          </a:solidFill>
          <a:latin typeface="Arial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?><Relationships xmlns="http://schemas.openxmlformats.org/package/2006/relationships"><Relationship Id="rId2" Target="../media/image9.png" Type="http://schemas.openxmlformats.org/officeDocument/2006/relationships/image"/><Relationship Id="rId3" Target="../media/image11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12.xml.rels><?xml version="1.0" encoding="UTF-8"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2.xml.rels><?xml version="1.0" encoding="UTF-8"?><Relationships xmlns="http://schemas.openxmlformats.org/package/2006/relationships"><Relationship Id="rId2" Target="../media/image12.png" Type="http://schemas.openxmlformats.org/officeDocument/2006/relationships/image"/><Relationship Id="rId1" Target="../slideLayouts/slideLayout3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?><Relationships xmlns="http://schemas.openxmlformats.org/package/2006/relationships"><Relationship Id="rId2" Target="../media/image13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1" Target="../slideLayouts/slideLayout3.xml" Type="http://schemas.openxmlformats.org/officeDocument/2006/relationships/slideLayout"/><Relationship Id="rId4" Target="../notesSlides/notesSlide3.xml" Type="http://schemas.openxmlformats.org/officeDocument/2006/relationships/notesSlide"/></Relationships>
</file>

<file path=ppt/slides/_rels/slide7.xml.rels><?xml version="1.0" encoding="UTF-8"?><Relationships xmlns="http://schemas.openxmlformats.org/package/2006/relationships"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1" Target="../slideLayouts/slideLayout3.xml" Type="http://schemas.openxmlformats.org/officeDocument/2006/relationships/slideLayout"/><Relationship Id="rId4" Target="../notesSlides/notesSlide4.xml" Type="http://schemas.openxmlformats.org/officeDocument/2006/relationships/notesSlide"/></Relationships>
</file>

<file path=ppt/slides/_rels/slide8.xml.rels><?xml version="1.0" encoding="UTF-8"?><Relationships xmlns="http://schemas.openxmlformats.org/package/2006/relationships"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1" Target="../slideLayouts/slideLayout3.xml" Type="http://schemas.openxmlformats.org/officeDocument/2006/relationships/slideLayout"/><Relationship Id="rId4" Target="../notesSlides/notesSlide5.xml" Type="http://schemas.openxmlformats.org/officeDocument/2006/relationships/notesSlide"/></Relationships>
</file>

<file path=ppt/slides/_rels/slide9.xml.rels><?xml version="1.0" encoding="UTF-8"?><Relationships xmlns="http://schemas.openxmlformats.org/package/2006/relationships"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1" Target="../slideLayouts/slideLayout3.xml" Type="http://schemas.openxmlformats.org/officeDocument/2006/relationships/slideLayout"/><Relationship Id="rId4" Target="../notesSlides/notesSlide6.xml" Type="http://schemas.openxmlformats.org/officeDocument/2006/relationships/notesSlide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/>
          <p:cNvSpPr/>
          <p:nvPr>
            <p:ph type="title"/>
          </p:nvPr>
        </p:nvSpPr>
        <p:spPr>
          <a:xfrm rot="0">
            <a:off x="677125" y="1459775"/>
            <a:ext cx="7975200" cy="1578900"/>
          </a:xfrm>
          <a:prstGeom prst="rect">
            <a:avLst/>
          </a:prstGeom>
        </p:spPr>
        <p:txBody>
          <a:bodyPr anchor="b" bIns="91425" lIns="91425" rIns="91425" rtlCol="0" spcFirstLastPara="true" tIns="91425" vert="horz" wrap="square">
            <a:noAutofit/>
          </a:bodyPr>
          <a:lstStyle/>
          <a:p>
            <a:pPr algn="ctr" indent="0" lv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Data Riders: </a:t>
            </a:r>
            <a:br>
              <a:rPr dirty="0" lang="en-US"/>
            </a:br>
            <a:r>
              <a:rPr dirty="0" lang="en-US"/>
              <a:t>Linear Regression Mini-Project</a:t>
            </a:r>
            <a:endParaRPr dirty="0" lang="en-US"/>
          </a:p>
        </p:txBody>
      </p:sp>
      <p:sp>
        <p:nvSpPr>
          <p:cNvPr id="3" name="Google Shape;55;p13"/>
          <p:cNvSpPr txBox="1"/>
          <p:nvPr/>
        </p:nvSpPr>
        <p:spPr>
          <a:xfrm rot="0">
            <a:off x="3330125" y="3328675"/>
            <a:ext cx="2249700" cy="15789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vert="horz" wrap="square">
            <a:noAutofit/>
          </a:bodyPr>
          <a:lstStyle/>
          <a:p>
            <a:pPr algn="l" indent="-317499" lvl="0" marL="457200" rtl="false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AutoNum type="arabicPeriod"/>
            </a:pPr>
            <a:r>
              <a:rPr dirty="0" lang="en-GB">
                <a:solidFill>
                  <a:srgbClr val="ffffff"/>
                </a:solidFill>
                <a:latin typeface="Lato"/>
              </a:rPr>
              <a:t>Santhosh Kumar </a:t>
            </a:r>
          </a:p>
          <a:p>
            <a:pPr algn="l" indent="-317499" lvl="0" marL="457200" rtl="false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AutoNum type="arabicPeriod"/>
            </a:pPr>
            <a:r>
              <a:rPr dirty="0" lang="en-GB">
                <a:solidFill>
                  <a:srgbClr val="ffffff"/>
                </a:solidFill>
                <a:latin typeface="Lato"/>
              </a:rPr>
              <a:t>Yuvaraj Nachimuthu</a:t>
            </a:r>
          </a:p>
          <a:p>
            <a:pPr algn="l" indent="-317499" lvl="0" marL="457200" rtl="false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AutoNum type="arabicPeriod"/>
            </a:pPr>
            <a:r>
              <a:rPr dirty="0" lang="en-GB">
                <a:solidFill>
                  <a:srgbClr val="ffffff"/>
                </a:solidFill>
                <a:latin typeface="Lato"/>
              </a:rPr>
              <a:t>Ekta Chaurasia</a:t>
            </a:r>
          </a:p>
          <a:p>
            <a:pPr algn="l" indent="-317499" lvl="0" marL="457200" rtl="false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AutoNum type="arabicPeriod"/>
            </a:pPr>
            <a:r>
              <a:rPr dirty="0" lang="en-GB">
                <a:solidFill>
                  <a:srgbClr val="ffffff"/>
                </a:solidFill>
                <a:latin typeface="Lato"/>
              </a:rPr>
              <a:t>Avishek Deb</a:t>
            </a:r>
          </a:p>
          <a:p>
            <a:pPr algn="l" indent="-317499" lvl="0" marL="457200" rtl="false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AutoNum type="arabicPeriod"/>
            </a:pPr>
            <a:r>
              <a:rPr dirty="0" lang="en-GB">
                <a:solidFill>
                  <a:srgbClr val="ffffff"/>
                </a:solidFill>
                <a:latin typeface="Lato"/>
              </a:rPr>
              <a:t>Srinath Ganesh</a:t>
            </a:r>
          </a:p>
          <a:p>
            <a:pPr algn="l" indent="-317499" lvl="0" marL="457200" rtl="false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AutoNum type="arabicPeriod"/>
            </a:pPr>
            <a:r>
              <a:rPr dirty="0" lang="en-GB">
                <a:solidFill>
                  <a:srgbClr val="ffffff"/>
                </a:solidFill>
                <a:latin typeface="Lato"/>
              </a:rPr>
              <a:t>Naren</a:t>
            </a:r>
            <a:endParaRPr dirty="0" lang="en-GB">
              <a:solidFill>
                <a:srgbClr val="ffffff"/>
              </a:solidFill>
              <a:latin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/>
          <p:nvPr/>
        </p:nvGraphicFramePr>
        <p:xfrm rot="0">
          <a:off x="208949" y="5840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{2e8c6c53-23c8-4fc1-9d1a-c8f38d6e1dac}</a:tableStyleId>
              </a:tblPr>
              <a:tblGrid>
                <a:gridCol w="1904286"/>
                <a:gridCol w="1006545"/>
                <a:gridCol w="889775"/>
              </a:tblGrid>
              <a:tr h="1000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Adjusted R-squared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 gridSpan="2"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0.8526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 hMerge="1">
                  <a:tcPr anchor="t" horzOverflow="clip" vert="horz"/>
                </a:tc>
              </a:tr>
              <a:tr h="3962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RSME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 gridSpan="2"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2334.796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 hMerge="1">
                  <a:tcPr anchor="t" horzOverflow="clip" vert="horz"/>
                </a:tc>
              </a:tr>
              <a:tr h="3962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Number of Variables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35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35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</a:tr>
              <a:tr h="3962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F-statistic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 gridSpan="2"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253.2 on 35 and 1423 DF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 hMerge="1">
                  <a:tcPr anchor="t" horzOverflow="clip" vert="horz"/>
                </a:tc>
              </a:tr>
            </a:tbl>
          </a:graphicData>
        </a:graphic>
      </p:graphicFrame>
      <p:pic>
        <p:nvPicPr>
          <p:cNvPr id="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6641" y="2496616"/>
            <a:ext cx="4209640" cy="2172614"/>
          </a:xfrm>
          <a:prstGeom prst="rect">
            <a:avLst/>
          </a:prstGeom>
        </p:spPr>
      </p:pic>
      <p:pic>
        <p:nvPicPr>
          <p:cNvPr id="4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4418590" y="672531"/>
            <a:ext cx="4551445" cy="2349027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>
            <a:off x="4226490" y="0"/>
            <a:ext cx="1655997" cy="5765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/>
          <a:p>
            <a:pPr algn="l" indent="0" lv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sz="2400">
                <a:solidFill>
                  <a:schemeClr val="tx1"/>
                </a:solidFill>
              </a:rPr>
              <a:t>Model 4</a:t>
            </a:r>
            <a:endParaRPr dirty="0"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21"/>
          <p:cNvSpPr/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/>
          <a:p>
            <a:pPr algn="l" indent="0" lv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Common Features Identified (between models)</a:t>
            </a:r>
          </a:p>
          <a:p>
            <a:pPr algn="l" indent="0" lv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113;p21"/>
          <p:cNvSpPr/>
          <p:nvPr>
            <p:ph idx="1" type="body"/>
          </p:nvPr>
        </p:nvSpPr>
        <p:spPr>
          <a:xfrm rot="0">
            <a:off x="311700" y="1152475"/>
            <a:ext cx="4260300" cy="34164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/>
          <a:p>
            <a:pPr algn="l"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dirty="0" lang="en-US"/>
              <a:t>House_Condition</a:t>
            </a:r>
          </a:p>
          <a:p>
            <a:pPr algn="l"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dirty="0" lang="en-US"/>
              <a:t>Construction_Year</a:t>
            </a:r>
          </a:p>
          <a:p>
            <a:pPr algn="l"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dirty="0" lang="en-US"/>
              <a:t>BsmtFinSF1</a:t>
            </a:r>
          </a:p>
          <a:p>
            <a:pPr algn="l"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dirty="0" lang="en-US"/>
              <a:t>BsmtFinSF2</a:t>
            </a:r>
          </a:p>
          <a:p>
            <a:pPr algn="l"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dirty="0" lang="en-US"/>
              <a:t>BsmtUnfSF</a:t>
            </a:r>
          </a:p>
          <a:p>
            <a:pPr algn="l"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dirty="0" lang="en-US"/>
              <a:t>First_Floor_Area</a:t>
            </a:r>
          </a:p>
          <a:p>
            <a:pPr algn="l"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dirty="0" lang="en-US"/>
              <a:t>Second_Floor_Area</a:t>
            </a:r>
          </a:p>
          <a:p>
            <a:pPr algn="l"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dirty="0" lang="en-US"/>
              <a:t>Garage_Size</a:t>
            </a:r>
          </a:p>
          <a:p>
            <a:pPr algn="l" indent="-342900" lvl="0" marL="457200" rtl="false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dirty="0" lang="en-US"/>
              <a:t>Screen_Lobby_Area</a:t>
            </a:r>
            <a:endParaRPr dirty="0" lang="en-US"/>
          </a:p>
        </p:txBody>
      </p:sp>
      <p:sp>
        <p:nvSpPr>
          <p:cNvPr id="4" name="Google Shape;114;p21"/>
          <p:cNvSpPr txBox="1"/>
          <p:nvPr/>
        </p:nvSpPr>
        <p:spPr>
          <a:xfrm rot="0">
            <a:off x="4572000" y="1180825"/>
            <a:ext cx="4209600" cy="3359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rtlCol="0" spcFirstLastPara="true" tIns="91425" vert="horz" wrap="square">
            <a:noAutofit/>
          </a:bodyPr>
          <a:lstStyle/>
          <a:p>
            <a:pPr algn="l" indent="-342900" lvl="0" marL="45720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dirty="0" lang="en-GB" sz="1800">
                <a:solidFill>
                  <a:srgbClr val="adadad"/>
                </a:solidFill>
              </a:rPr>
              <a:t>Zoning_Class - Commer</a:t>
            </a:r>
          </a:p>
          <a:p>
            <a:pPr algn="l" indent="-342900" lvl="0" marL="45720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dirty="0" lang="en-GB" sz="1800">
                <a:solidFill>
                  <a:srgbClr val="adadad"/>
                </a:solidFill>
              </a:rPr>
              <a:t>Neighborhood - Edwards</a:t>
            </a:r>
          </a:p>
          <a:p>
            <a:pPr algn="l" indent="-342900" lvl="0" marL="45720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dirty="0" lang="en-GB" sz="1800">
                <a:solidFill>
                  <a:srgbClr val="adadad"/>
                </a:solidFill>
              </a:rPr>
              <a:t>Condition2 - PosN</a:t>
            </a:r>
          </a:p>
          <a:p>
            <a:pPr algn="l" indent="-342900" lvl="0" marL="45720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dirty="0" lang="en-GB" sz="1800">
                <a:solidFill>
                  <a:srgbClr val="adadad"/>
                </a:solidFill>
              </a:rPr>
              <a:t>Roof_Quality - CT</a:t>
            </a:r>
          </a:p>
          <a:p>
            <a:pPr algn="l" indent="-342900" lvl="0" marL="45720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dirty="0" lang="en-GB" sz="1800">
                <a:solidFill>
                  <a:srgbClr val="adadad"/>
                </a:solidFill>
              </a:rPr>
              <a:t>Heating_Quality - Ex</a:t>
            </a:r>
          </a:p>
          <a:p>
            <a:pPr algn="l" indent="-342900" lvl="0" marL="45720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dirty="0" lang="en-GB" sz="1800">
                <a:solidFill>
                  <a:srgbClr val="adadad"/>
                </a:solidFill>
              </a:rPr>
              <a:t>Air_Conditioning - N</a:t>
            </a:r>
          </a:p>
          <a:p>
            <a:pPr algn="l" indent="-342900" lvl="0" marL="45720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dirty="0" lang="en-GB" sz="1800">
                <a:solidFill>
                  <a:srgbClr val="adadad"/>
                </a:solidFill>
              </a:rPr>
              <a:t>Kitchen_Quality - Ex</a:t>
            </a:r>
          </a:p>
          <a:p>
            <a:pPr algn="l" indent="-342900" lvl="0" marL="457200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Char char="●"/>
            </a:pPr>
            <a:r>
              <a:rPr dirty="0" lang="en-GB" sz="1800">
                <a:solidFill>
                  <a:srgbClr val="adadad"/>
                </a:solidFill>
              </a:rPr>
              <a:t>Functional_Rate -MajD2</a:t>
            </a:r>
            <a:endParaRPr dirty="0" lang="en-GB"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22"/>
          <p:cNvSpPr/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/>
          <a:p>
            <a:pPr algn="l" indent="0" lv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Thank you</a:t>
            </a:r>
            <a:endParaRPr dirty="0" lang="en-US"/>
          </a:p>
        </p:txBody>
      </p:sp>
      <p:sp>
        <p:nvSpPr>
          <p:cNvPr id="3" name="Google Shape;120;p22"/>
          <p:cNvSpPr/>
          <p:nvPr>
            <p:ph idx="1" type="body"/>
          </p:nvPr>
        </p:nvSpPr>
        <p:spPr>
          <a:xfrm rot="0">
            <a:off x="311700" y="1152475"/>
            <a:ext cx="8520600" cy="34164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/>
          <a:p>
            <a:pPr algn="l" indent="0" lv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Website</a:t>
            </a:r>
            <a:r>
              <a:rPr dirty="0" lang="en-US"/>
              <a:t>:</a:t>
            </a:r>
          </a:p>
          <a:p>
            <a:pPr algn="l" indent="0" lvl="0" rtl="false">
              <a:spcBef>
                <a:spcPts val="1600"/>
              </a:spcBef>
              <a:spcAft>
                <a:spcPts val="0"/>
              </a:spcAft>
              <a:buNone/>
            </a:pPr>
            <a:r>
              <a:rPr dirty="0" lang="en-US"/>
              <a:t>Github:</a:t>
            </a:r>
          </a:p>
          <a:p>
            <a:pPr algn="l" indent="0" lvl="0" rtl="false">
              <a:spcBef>
                <a:spcPts val="1600"/>
              </a:spcBef>
              <a:spcAft>
                <a:spcPts val="0"/>
              </a:spcAft>
              <a:buNone/>
            </a:pPr>
            <a:r>
              <a:rPr dirty="0" lang="en-GB" sz="1000"/>
              <a:t>Citation for Copied Image resources:</a:t>
            </a:r>
          </a:p>
          <a:p>
            <a:pPr algn="l" indent="-292100" lvl="0" marL="457200" rtl="false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dirty="0" lang="en-US" sz="1000"/>
              <a:t/>
            </a:r>
            <a:endParaRPr dirty="0" 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0" y="471201"/>
            <a:ext cx="9164545" cy="4729867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2250043" y="3800"/>
            <a:ext cx="4756928" cy="294151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/>
          <a:p>
            <a:pPr algn="l" indent="0" lv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solidFill>
                  <a:schemeClr val="tx1"/>
                </a:solidFill>
              </a:rPr>
              <a:t>NUMERICAL FEATURES - MISSING VALUES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/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18;p4"/>
          <p:cNvSpPr/>
          <p:nvPr>
            <p:ph idx="1" type="body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-30079" y="397040"/>
            <a:ext cx="9204151" cy="4750308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>
            <a:off x="2250043" y="3800"/>
            <a:ext cx="5630237" cy="294151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/>
          <a:p>
            <a:pPr algn="l" indent="0" lv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solidFill>
                  <a:schemeClr val="tx1"/>
                </a:solidFill>
              </a:rPr>
              <a:t>CATEGORICAL FEATURES - MISSING VALUES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/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18;p4"/>
          <p:cNvSpPr/>
          <p:nvPr>
            <p:ph idx="1" type="body"/>
          </p:nvPr>
        </p:nvSpPr>
        <p:spPr/>
        <p:txBody>
          <a:bodyPr rtlCol="0"/>
          <a:lstStyle/>
          <a:p>
            <a:pPr/>
            <a:r>
              <a:rPr b="1" dirty="0" lang="en-US" u="sng">
                <a:solidFill>
                  <a:schemeClr val="tx1"/>
                </a:solidFill>
                <a:latin typeface="+mn-lt"/>
              </a:rPr>
              <a:t/>
            </a:r>
            <a:endParaRPr b="1" dirty="0" lang="en-US" u="sng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-7743" y="417137"/>
            <a:ext cx="4645275" cy="2397442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-127977" y="2569997"/>
            <a:ext cx="4993843" cy="2577350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4606852" y="445027"/>
            <a:ext cx="4537148" cy="2341654"/>
          </a:xfrm>
          <a:prstGeom prst="rect">
            <a:avLst/>
          </a:prstGeom>
        </p:spPr>
      </p:pic>
      <p:pic>
        <p:nvPicPr>
          <p:cNvPr id="7" name="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4545425" y="2790825"/>
            <a:ext cx="4598574" cy="2373353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 rot="0">
            <a:off x="2250043" y="3800"/>
            <a:ext cx="4756928" cy="294151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/>
          <a:p>
            <a:pPr algn="l" indent="0" lv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 u="sng">
                <a:solidFill>
                  <a:schemeClr val="tx1"/>
                </a:solidFill>
                <a:latin typeface="+mn-lt"/>
              </a:rPr>
              <a:t>RELATIONSHIP WITH TARGET VARIABLE</a:t>
            </a:r>
            <a:endParaRPr b="1" dirty="0" lang="en-US" u="sng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/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Google Shape;18;p4"/>
          <p:cNvSpPr/>
          <p:nvPr>
            <p:ph idx="1" type="body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0" y="510339"/>
            <a:ext cx="4553150" cy="2349912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0" y="2830649"/>
            <a:ext cx="4578639" cy="2363066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4553150" y="491842"/>
            <a:ext cx="4624854" cy="2386907"/>
          </a:xfrm>
          <a:prstGeom prst="rect">
            <a:avLst/>
          </a:prstGeom>
        </p:spPr>
      </p:pic>
      <p:pic>
        <p:nvPicPr>
          <p:cNvPr id="7" name="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flipH="false" flipV="false" rot="0">
            <a:off x="4525499" y="2833135"/>
            <a:ext cx="4626407" cy="2387707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 rot="0">
            <a:off x="2250043" y="3800"/>
            <a:ext cx="4756928" cy="294151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/>
          <a:p>
            <a:pPr algn="l" indent="0" lvl="0" rtl="false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 u="sng">
                <a:solidFill>
                  <a:schemeClr val="tx1"/>
                </a:solidFill>
                <a:latin typeface="+mn-lt"/>
              </a:rPr>
              <a:t>RELATIONSHIP WITH TARGET VARIABLE</a:t>
            </a:r>
            <a:endParaRPr b="1" dirty="0" lang="en-US" u="sng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66;p15"/>
          <p:cNvGraphicFramePr/>
          <p:nvPr/>
        </p:nvGraphicFramePr>
        <p:xfrm rot="0">
          <a:off x="284275" y="45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{2e8c6c53-23c8-4fc1-9d1a-c8f38d6e1dac}</a:tableStyleId>
              </a:tblPr>
              <a:tblGrid>
                <a:gridCol w="1976200"/>
                <a:gridCol w="934625"/>
                <a:gridCol w="889775"/>
              </a:tblGrid>
              <a:tr h="1000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Adjusted R-squared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 gridSpan="2"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0.8888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 hMerge="1">
                  <a:tcPr anchor="t" horzOverflow="clip" vert="horz"/>
                </a:tc>
              </a:tr>
              <a:tr h="3962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RSME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 gridSpan="2"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26113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 hMerge="1">
                  <a:tcPr anchor="t" horzOverflow="clip" vert="horz"/>
                </a:tc>
              </a:tr>
              <a:tr h="3962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Number of Variables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30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41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</a:tr>
              <a:tr h="3962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F-statistic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 gridSpan="2"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285.3 on 41 and 1417 DF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 hMerge="1">
                  <a:tcPr anchor="t" horzOverflow="clip" vert="horz"/>
                </a:tc>
              </a:tr>
            </a:tbl>
          </a:graphicData>
        </a:graphic>
      </p:graphicFrame>
      <p:sp>
        <p:nvSpPr>
          <p:cNvPr id="3" name="Google Shape;67;p15"/>
          <p:cNvSpPr/>
          <p:nvPr>
            <p:ph type="title"/>
          </p:nvPr>
        </p:nvSpPr>
        <p:spPr>
          <a:xfrm rot="0">
            <a:off x="4226493" y="3799"/>
            <a:ext cx="1656000" cy="5727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/>
          <a:p>
            <a:pPr algn="l" indent="0" lv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Model 1</a:t>
            </a:r>
            <a:endParaRPr dirty="0" lang="en-US"/>
          </a:p>
        </p:txBody>
      </p:sp>
      <p:pic>
        <p:nvPicPr>
          <p:cNvPr id="4" name="Google Shape;68;p15"/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4237275" y="652700"/>
            <a:ext cx="4754325" cy="2718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;p15"/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152400" y="2108075"/>
            <a:ext cx="3932476" cy="2223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74;p16"/>
          <p:cNvGraphicFramePr/>
          <p:nvPr/>
        </p:nvGraphicFramePr>
        <p:xfrm rot="0">
          <a:off x="284275" y="45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{2e8c6c53-23c8-4fc1-9d1a-c8f38d6e1dac}</a:tableStyleId>
              </a:tblPr>
              <a:tblGrid>
                <a:gridCol w="1976200"/>
                <a:gridCol w="934625"/>
                <a:gridCol w="889775"/>
              </a:tblGrid>
              <a:tr h="1000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Adjusted R-squared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 gridSpan="2"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0.9142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 hMerge="1">
                  <a:tcPr anchor="t" horzOverflow="clip" vert="horz"/>
                </a:tc>
              </a:tr>
              <a:tr h="3962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RSME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 gridSpan="2"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22029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 hMerge="1">
                  <a:tcPr anchor="t" horzOverflow="clip" vert="horz"/>
                </a:tc>
              </a:tr>
              <a:tr h="3962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Number of Variables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29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38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</a:tr>
              <a:tr h="3962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F-statistic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 gridSpan="2"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409.7 on 38 and 1420 DF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 hMerge="1">
                  <a:tcPr anchor="t" horzOverflow="clip" vert="horz"/>
                </a:tc>
              </a:tr>
            </a:tbl>
          </a:graphicData>
        </a:graphic>
      </p:graphicFrame>
      <p:sp>
        <p:nvSpPr>
          <p:cNvPr id="3" name="Google Shape;75;p16"/>
          <p:cNvSpPr/>
          <p:nvPr>
            <p:ph type="title"/>
          </p:nvPr>
        </p:nvSpPr>
        <p:spPr>
          <a:xfrm rot="0">
            <a:off x="4226511" y="3799"/>
            <a:ext cx="4754400" cy="5727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/>
          <a:p>
            <a:pPr algn="l" indent="0" lv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Model 1 (</a:t>
            </a:r>
            <a:r>
              <a:rPr dirty="0" err="1" lang="en-US"/>
              <a:t>Normalised</a:t>
            </a:r>
            <a:r>
              <a:rPr dirty="0" lang="en-US"/>
              <a:t>)</a:t>
            </a:r>
            <a:endParaRPr dirty="0" lang="en-US"/>
          </a:p>
        </p:txBody>
      </p:sp>
      <p:pic>
        <p:nvPicPr>
          <p:cNvPr id="4" name="Google Shape;76;p16"/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4237275" y="576500"/>
            <a:ext cx="4754325" cy="2718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7;p16"/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152400" y="2108075"/>
            <a:ext cx="3932476" cy="207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82;p17"/>
          <p:cNvGraphicFramePr/>
          <p:nvPr/>
        </p:nvGraphicFramePr>
        <p:xfrm rot="0">
          <a:off x="284275" y="45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{2e8c6c53-23c8-4fc1-9d1a-c8f38d6e1dac}</a:tableStyleId>
              </a:tblPr>
              <a:tblGrid>
                <a:gridCol w="1976200"/>
                <a:gridCol w="934625"/>
                <a:gridCol w="889775"/>
              </a:tblGrid>
              <a:tr h="1000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Adjusted R-squared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 gridSpan="2"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0.9025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 hMerge="1">
                  <a:tcPr anchor="t" horzOverflow="clip" vert="horz"/>
                </a:tc>
              </a:tr>
              <a:tr h="3962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RSME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 gridSpan="2"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24031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 hMerge="1">
                  <a:tcPr anchor="t" horzOverflow="clip" vert="horz"/>
                </a:tc>
              </a:tr>
              <a:tr h="3962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Number of Variables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19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19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</a:tr>
              <a:tr h="3962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F-statistic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 gridSpan="2"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711 on 19 and 1439 DF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 hMerge="1">
                  <a:tcPr anchor="t" horzOverflow="clip" vert="horz"/>
                </a:tc>
              </a:tr>
            </a:tbl>
          </a:graphicData>
        </a:graphic>
      </p:graphicFrame>
      <p:sp>
        <p:nvSpPr>
          <p:cNvPr id="3" name="Google Shape;83;p17"/>
          <p:cNvSpPr/>
          <p:nvPr>
            <p:ph type="title"/>
          </p:nvPr>
        </p:nvSpPr>
        <p:spPr>
          <a:xfrm rot="0">
            <a:off x="4226493" y="3799"/>
            <a:ext cx="1656000" cy="5727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/>
          <a:p>
            <a:pPr algn="l" indent="0" lv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Model 2</a:t>
            </a:r>
            <a:endParaRPr dirty="0" lang="en-US"/>
          </a:p>
        </p:txBody>
      </p:sp>
      <p:pic>
        <p:nvPicPr>
          <p:cNvPr id="4" name="Google Shape;84;p17"/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4237251" y="664085"/>
            <a:ext cx="4754349" cy="241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5;p17"/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152400" y="2111885"/>
            <a:ext cx="3932450" cy="2000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98;p19"/>
          <p:cNvGraphicFramePr/>
          <p:nvPr/>
        </p:nvGraphicFramePr>
        <p:xfrm rot="0">
          <a:off x="249145" y="4405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{2e8c6c53-23c8-4fc1-9d1a-c8f38d6e1dac}</a:tableStyleId>
              </a:tblPr>
              <a:tblGrid>
                <a:gridCol w="1976200"/>
                <a:gridCol w="934625"/>
                <a:gridCol w="889775"/>
              </a:tblGrid>
              <a:tr h="1000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Adjusted R-squared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 gridSpan="2"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0.8534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 hMerge="1">
                  <a:tcPr anchor="t" horzOverflow="clip" vert="horz"/>
                </a:tc>
              </a:tr>
              <a:tr h="3962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RSME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 gridSpan="2"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28038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 hMerge="1">
                  <a:tcPr anchor="t" horzOverflow="clip" vert="horz"/>
                </a:tc>
              </a:tr>
              <a:tr h="3962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Number of Variables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11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11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</a:tr>
              <a:tr h="396200">
                <a:tc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en-GB" sz="900">
                          <a:solidFill>
                            <a:srgbClr val="ffffff"/>
                          </a:solidFill>
                          <a:latin typeface="+mn-lt"/>
                        </a:rPr>
                        <a:t>F-statistic</a:t>
                      </a:r>
                      <a:endParaRPr b="1" dirty="0" lang="en-GB" sz="90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t" horzOverflow="clip" marB="91425" marL="91425" marR="91425" marT="91425" vert="horz"/>
                </a:tc>
                <a:tc gridSpan="2">
                  <a:txBody>
                    <a:bodyPr rtlCol="0"/>
                    <a:lstStyle/>
                    <a:p>
                      <a:pPr algn="ctr" indent="0" lvl="0" rtl="false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GB" sz="900">
                          <a:solidFill>
                            <a:srgbClr val="ffffff"/>
                          </a:solidFill>
                        </a:rPr>
                        <a:t>772.8 on 11 and 1447 DF</a:t>
                      </a:r>
                      <a:endParaRPr dirty="0" lang="en-GB" sz="900">
                        <a:solidFill>
                          <a:srgbClr val="ffffff"/>
                        </a:solidFill>
                      </a:endParaRPr>
                    </a:p>
                  </a:txBody>
                  <a:tcPr anchor="t" horzOverflow="clip" marB="91425" marL="91425" marR="91425" marT="91425" vert="horz"/>
                </a:tc>
                <a:tc hMerge="1">
                  <a:tcPr anchor="t" horzOverflow="clip" vert="horz"/>
                </a:tc>
              </a:tr>
            </a:tbl>
          </a:graphicData>
        </a:graphic>
      </p:graphicFrame>
      <p:sp>
        <p:nvSpPr>
          <p:cNvPr id="3" name="Google Shape;99;p19"/>
          <p:cNvSpPr/>
          <p:nvPr>
            <p:ph type="title"/>
          </p:nvPr>
        </p:nvSpPr>
        <p:spPr>
          <a:xfrm rot="0">
            <a:off x="4226490" y="0"/>
            <a:ext cx="1655997" cy="576500"/>
          </a:xfrm>
          <a:prstGeom prst="rect">
            <a:avLst/>
          </a:prstGeom>
        </p:spPr>
        <p:txBody>
          <a:bodyPr anchor="t" bIns="91425" lIns="91425" rIns="91425" rtlCol="0" spcFirstLastPara="true" tIns="91425" vert="horz" wrap="square">
            <a:noAutofit/>
          </a:bodyPr>
          <a:lstStyle/>
          <a:p>
            <a:pPr algn="l" indent="0" lvl="0" rtl="false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Model 3</a:t>
            </a:r>
            <a:endParaRPr dirty="0" lang="en-US"/>
          </a:p>
        </p:txBody>
      </p:sp>
      <p:pic>
        <p:nvPicPr>
          <p:cNvPr id="4" name="Google Shape;100;p19"/>
          <p:cNvPicPr/>
          <p:nvPr/>
        </p:nvPicPr>
        <p:blipFill>
          <a:blip r:embed="rId2"/>
          <a:stretch>
            <a:fillRect/>
          </a:stretch>
        </p:blipFill>
        <p:spPr>
          <a:xfrm rot="0">
            <a:off x="4237250" y="584074"/>
            <a:ext cx="4754349" cy="24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1;p19"/>
          <p:cNvPicPr/>
          <p:nvPr/>
        </p:nvPicPr>
        <p:blipFill>
          <a:blip r:embed="rId3"/>
          <a:stretch>
            <a:fillRect/>
          </a:stretch>
        </p:blipFill>
        <p:spPr>
          <a:xfrm rot="0">
            <a:off x="152400" y="2108075"/>
            <a:ext cx="3932450" cy="222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w="9525">
          <a:solidFill>
            <a:schemeClr val="phClr">
              <a:shade val="95000"/>
              <a:satMod val="104999"/>
            </a:schemeClr>
          </a:solidFill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santhoshporch</dc:creator>
  <cp:lastModifiedBy>santhoshporch</cp:lastModifiedBy>
  <dcterms:created xmlns:xsi="http://www.w3.org/2001/XMLSchema-instance" xsi:type="dcterms:W3CDTF">2020-06-25T09:41:24Z</dcterms:created>
  <dcterms:modified xmlns:xsi="http://www.w3.org/2001/XMLSchema-instance" xsi:type="dcterms:W3CDTF">2020-06-26T09:09:45Z</dcterms:modified>
</cp:coreProperties>
</file>