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sldIdLst>
    <p:sldId id="595" r:id="rId2"/>
    <p:sldId id="574" r:id="rId3"/>
    <p:sldId id="598" r:id="rId4"/>
    <p:sldId id="627" r:id="rId5"/>
    <p:sldId id="637" r:id="rId6"/>
    <p:sldId id="703" r:id="rId7"/>
    <p:sldId id="646" r:id="rId8"/>
    <p:sldId id="674" r:id="rId9"/>
    <p:sldId id="675" r:id="rId10"/>
    <p:sldId id="683" r:id="rId11"/>
    <p:sldId id="679" r:id="rId12"/>
    <p:sldId id="678" r:id="rId13"/>
    <p:sldId id="633" r:id="rId14"/>
    <p:sldId id="680" r:id="rId15"/>
    <p:sldId id="682" r:id="rId16"/>
    <p:sldId id="681" r:id="rId17"/>
    <p:sldId id="632" r:id="rId18"/>
    <p:sldId id="552" r:id="rId19"/>
    <p:sldId id="583" r:id="rId20"/>
    <p:sldId id="601" r:id="rId21"/>
    <p:sldId id="634" r:id="rId22"/>
    <p:sldId id="596" r:id="rId23"/>
    <p:sldId id="613" r:id="rId24"/>
    <p:sldId id="556" r:id="rId25"/>
    <p:sldId id="557" r:id="rId26"/>
    <p:sldId id="635" r:id="rId27"/>
    <p:sldId id="577" r:id="rId28"/>
    <p:sldId id="558" r:id="rId29"/>
    <p:sldId id="578" r:id="rId30"/>
    <p:sldId id="580" r:id="rId31"/>
    <p:sldId id="628" r:id="rId32"/>
    <p:sldId id="636" r:id="rId33"/>
    <p:sldId id="591" r:id="rId34"/>
    <p:sldId id="553" r:id="rId35"/>
    <p:sldId id="629" r:id="rId36"/>
    <p:sldId id="617" r:id="rId37"/>
    <p:sldId id="623" r:id="rId38"/>
    <p:sldId id="622" r:id="rId39"/>
    <p:sldId id="621" r:id="rId40"/>
    <p:sldId id="624" r:id="rId41"/>
    <p:sldId id="631" r:id="rId42"/>
    <p:sldId id="603" r:id="rId43"/>
    <p:sldId id="715" r:id="rId44"/>
    <p:sldId id="716" r:id="rId45"/>
    <p:sldId id="672" r:id="rId46"/>
    <p:sldId id="673" r:id="rId47"/>
    <p:sldId id="717" r:id="rId48"/>
    <p:sldId id="714" r:id="rId49"/>
    <p:sldId id="704" r:id="rId50"/>
    <p:sldId id="726" r:id="rId51"/>
    <p:sldId id="689" r:id="rId52"/>
    <p:sldId id="684" r:id="rId53"/>
    <p:sldId id="685" r:id="rId54"/>
    <p:sldId id="686" r:id="rId55"/>
    <p:sldId id="605" r:id="rId56"/>
    <p:sldId id="581" r:id="rId57"/>
    <p:sldId id="604" r:id="rId58"/>
    <p:sldId id="606" r:id="rId59"/>
    <p:sldId id="607" r:id="rId6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 Wo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  <a:srgbClr val="FF8A00"/>
    <a:srgbClr val="629BDF"/>
    <a:srgbClr val="C5C5C5"/>
    <a:srgbClr val="313131"/>
    <a:srgbClr val="92D050"/>
    <a:srgbClr val="D6386E"/>
    <a:srgbClr val="FFFFFF"/>
    <a:srgbClr val="C586C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0"/>
    <p:restoredTop sz="94592"/>
  </p:normalViewPr>
  <p:slideViewPr>
    <p:cSldViewPr snapToGrid="0">
      <p:cViewPr varScale="1">
        <p:scale>
          <a:sx n="196" d="100"/>
          <a:sy n="196" d="100"/>
        </p:scale>
        <p:origin x="2360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kliy Khaburzaniya" userId="b4431af732931785" providerId="LiveId" clId="{2989F962-8818-492E-9FEC-8E51A90DFEC1}"/>
    <pc:docChg chg="undo redo custSel addSld delSld modSld modMainMaster">
      <pc:chgData name="Irakliy Khaburzaniya" userId="b4431af732931785" providerId="LiveId" clId="{2989F962-8818-492E-9FEC-8E51A90DFEC1}" dt="2020-08-06T06:45:58.698" v="14287" actId="1076"/>
      <pc:docMkLst>
        <pc:docMk/>
      </pc:docMkLst>
      <pc:sldChg chg="addSp delSp modSp del mod">
        <pc:chgData name="Irakliy Khaburzaniya" userId="b4431af732931785" providerId="LiveId" clId="{2989F962-8818-492E-9FEC-8E51A90DFEC1}" dt="2020-08-04T06:52:11.032" v="11340" actId="47"/>
        <pc:sldMkLst>
          <pc:docMk/>
          <pc:sldMk cId="1574221151" sldId="490"/>
        </pc:sldMkLst>
        <pc:spChg chg="mod">
          <ac:chgData name="Irakliy Khaburzaniya" userId="b4431af732931785" providerId="LiveId" clId="{2989F962-8818-492E-9FEC-8E51A90DFEC1}" dt="2020-08-04T06:29:30.154" v="11077" actId="20577"/>
          <ac:spMkLst>
            <pc:docMk/>
            <pc:sldMk cId="1574221151" sldId="490"/>
            <ac:spMk id="2" creationId="{00000000-0000-0000-0000-000000000000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4" creationId="{D1FDC893-D5DE-4579-A8C0-C2C34B1BFDC8}"/>
          </ac:spMkLst>
        </pc:spChg>
        <pc:spChg chg="add del mod">
          <ac:chgData name="Irakliy Khaburzaniya" userId="b4431af732931785" providerId="LiveId" clId="{2989F962-8818-492E-9FEC-8E51A90DFEC1}" dt="2020-08-01T07:22:08.780" v="1" actId="478"/>
          <ac:spMkLst>
            <pc:docMk/>
            <pc:sldMk cId="1574221151" sldId="490"/>
            <ac:spMk id="6" creationId="{2EE5E204-028B-44AD-86C4-942B69BA8E46}"/>
          </ac:spMkLst>
        </pc:spChg>
        <pc:spChg chg="mod">
          <ac:chgData name="Irakliy Khaburzaniya" userId="b4431af732931785" providerId="LiveId" clId="{2989F962-8818-492E-9FEC-8E51A90DFEC1}" dt="2020-08-01T21:04:00.426" v="712" actId="1076"/>
          <ac:spMkLst>
            <pc:docMk/>
            <pc:sldMk cId="1574221151" sldId="490"/>
            <ac:spMk id="37" creationId="{7098CB47-1337-4FF1-BBE3-6D9AE13119DC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42" creationId="{74FB4F52-8F83-4F35-ADE2-B61FAB871466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47" creationId="{F53D629A-4A3D-44BD-8948-D5F27C76F297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51" creationId="{A9B3CC07-9E23-47D3-A3DA-67868D90FEAA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53" creationId="{41381136-1E4A-4D6E-BCA1-A5B604ADA743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56" creationId="{2342AA78-FBEB-43D5-A7A6-AB774A404356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57" creationId="{EDD5E7F5-0EBC-4C94-B750-96575EF1F7FC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58" creationId="{B41530B3-D8C1-4916-A55D-102713F8BA7A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59" creationId="{21041CBB-3C22-4A64-9415-DCBBC1EFF90A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71" creationId="{DE8200CF-316C-433D-9F52-0F878881770D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72" creationId="{C175F052-4B40-4BB7-8FED-6FC319B0FA2A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73" creationId="{924A68E4-96DB-4E2B-B69C-4CC4CBA32178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74" creationId="{D47B83EA-946C-4B9C-9AD0-B4EF167834BC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75" creationId="{6BD13424-21D1-4AB8-AD08-3335C67D1BA4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76" creationId="{3B3B8974-1680-4D18-8940-322622CE1A1E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77" creationId="{B0F351D0-DE97-4EE1-9F39-2814206E427B}"/>
          </ac:spMkLst>
        </pc:spChg>
        <pc:spChg chg="del">
          <ac:chgData name="Irakliy Khaburzaniya" userId="b4431af732931785" providerId="LiveId" clId="{2989F962-8818-492E-9FEC-8E51A90DFEC1}" dt="2020-08-01T07:22:06.540" v="0" actId="478"/>
          <ac:spMkLst>
            <pc:docMk/>
            <pc:sldMk cId="1574221151" sldId="490"/>
            <ac:spMk id="78" creationId="{BD60DEB4-7D90-4648-B630-040C61ACBFE2}"/>
          </ac:spMkLst>
        </pc:spChg>
        <pc:spChg chg="add mod">
          <ac:chgData name="Irakliy Khaburzaniya" userId="b4431af732931785" providerId="LiveId" clId="{2989F962-8818-492E-9FEC-8E51A90DFEC1}" dt="2020-08-01T07:27:02.270" v="42" actId="1076"/>
          <ac:spMkLst>
            <pc:docMk/>
            <pc:sldMk cId="1574221151" sldId="490"/>
            <ac:spMk id="84" creationId="{6121C7BA-360C-425C-A780-631317CFC51B}"/>
          </ac:spMkLst>
        </pc:spChg>
        <pc:spChg chg="add del mod">
          <ac:chgData name="Irakliy Khaburzaniya" userId="b4431af732931785" providerId="LiveId" clId="{2989F962-8818-492E-9FEC-8E51A90DFEC1}" dt="2020-08-01T07:28:29.113" v="83" actId="478"/>
          <ac:spMkLst>
            <pc:docMk/>
            <pc:sldMk cId="1574221151" sldId="490"/>
            <ac:spMk id="85" creationId="{13130F58-7B54-47FC-85A7-D350C9A3AC5E}"/>
          </ac:spMkLst>
        </pc:spChg>
        <pc:spChg chg="add mod">
          <ac:chgData name="Irakliy Khaburzaniya" userId="b4431af732931785" providerId="LiveId" clId="{2989F962-8818-492E-9FEC-8E51A90DFEC1}" dt="2020-08-01T07:24:05.069" v="36" actId="1076"/>
          <ac:spMkLst>
            <pc:docMk/>
            <pc:sldMk cId="1574221151" sldId="490"/>
            <ac:spMk id="86" creationId="{92B4647B-9512-40D5-8C0F-9F8E4D64624D}"/>
          </ac:spMkLst>
        </pc:spChg>
        <pc:spChg chg="add mod">
          <ac:chgData name="Irakliy Khaburzaniya" userId="b4431af732931785" providerId="LiveId" clId="{2989F962-8818-492E-9FEC-8E51A90DFEC1}" dt="2020-08-01T07:27:40.070" v="68" actId="1076"/>
          <ac:spMkLst>
            <pc:docMk/>
            <pc:sldMk cId="1574221151" sldId="490"/>
            <ac:spMk id="87" creationId="{54613A21-D452-4082-866B-7BCAE8495995}"/>
          </ac:spMkLst>
        </pc:spChg>
        <pc:spChg chg="add mod">
          <ac:chgData name="Irakliy Khaburzaniya" userId="b4431af732931785" providerId="LiveId" clId="{2989F962-8818-492E-9FEC-8E51A90DFEC1}" dt="2020-08-01T07:28:00.353" v="79" actId="20577"/>
          <ac:spMkLst>
            <pc:docMk/>
            <pc:sldMk cId="1574221151" sldId="490"/>
            <ac:spMk id="89" creationId="{CDC2F3D7-2E4A-44D0-8820-65B433361102}"/>
          </ac:spMkLst>
        </pc:spChg>
        <pc:grpChg chg="del">
          <ac:chgData name="Irakliy Khaburzaniya" userId="b4431af732931785" providerId="LiveId" clId="{2989F962-8818-492E-9FEC-8E51A90DFEC1}" dt="2020-08-01T07:22:06.540" v="0" actId="478"/>
          <ac:grpSpMkLst>
            <pc:docMk/>
            <pc:sldMk cId="1574221151" sldId="490"/>
            <ac:grpSpMk id="5" creationId="{DC10288A-F092-4546-9B68-49BFBADE9723}"/>
          </ac:grpSpMkLst>
        </pc:grpChg>
        <pc:grpChg chg="del">
          <ac:chgData name="Irakliy Khaburzaniya" userId="b4431af732931785" providerId="LiveId" clId="{2989F962-8818-492E-9FEC-8E51A90DFEC1}" dt="2020-08-01T07:22:06.540" v="0" actId="478"/>
          <ac:grpSpMkLst>
            <pc:docMk/>
            <pc:sldMk cId="1574221151" sldId="490"/>
            <ac:grpSpMk id="8" creationId="{41E547C2-AFD4-4666-A078-70BA535C45C2}"/>
          </ac:grpSpMkLst>
        </pc:grpChg>
        <pc:grpChg chg="del">
          <ac:chgData name="Irakliy Khaburzaniya" userId="b4431af732931785" providerId="LiveId" clId="{2989F962-8818-492E-9FEC-8E51A90DFEC1}" dt="2020-08-01T07:22:06.540" v="0" actId="478"/>
          <ac:grpSpMkLst>
            <pc:docMk/>
            <pc:sldMk cId="1574221151" sldId="490"/>
            <ac:grpSpMk id="79" creationId="{59AE9756-2EE6-4181-9D79-69C0B0DF4079}"/>
          </ac:grpSpMkLst>
        </pc:grpChg>
        <pc:grpChg chg="del">
          <ac:chgData name="Irakliy Khaburzaniya" userId="b4431af732931785" providerId="LiveId" clId="{2989F962-8818-492E-9FEC-8E51A90DFEC1}" dt="2020-08-01T07:22:06.540" v="0" actId="478"/>
          <ac:grpSpMkLst>
            <pc:docMk/>
            <pc:sldMk cId="1574221151" sldId="490"/>
            <ac:grpSpMk id="94" creationId="{1DFABD17-EA85-4C71-A315-9589A2B11F65}"/>
          </ac:grpSpMkLst>
        </pc:grpChg>
        <pc:grpChg chg="del">
          <ac:chgData name="Irakliy Khaburzaniya" userId="b4431af732931785" providerId="LiveId" clId="{2989F962-8818-492E-9FEC-8E51A90DFEC1}" dt="2020-08-01T07:22:06.540" v="0" actId="478"/>
          <ac:grpSpMkLst>
            <pc:docMk/>
            <pc:sldMk cId="1574221151" sldId="490"/>
            <ac:grpSpMk id="99" creationId="{FD6395C6-6862-4FAF-B5FD-737B36EC1B89}"/>
          </ac:grpSpMkLst>
        </pc:grpChg>
        <pc:cxnChg chg="add mod">
          <ac:chgData name="Irakliy Khaburzaniya" userId="b4431af732931785" providerId="LiveId" clId="{2989F962-8818-492E-9FEC-8E51A90DFEC1}" dt="2020-08-01T07:27:14.880" v="44" actId="208"/>
          <ac:cxnSpMkLst>
            <pc:docMk/>
            <pc:sldMk cId="1574221151" sldId="490"/>
            <ac:cxnSpMk id="9" creationId="{46138BC1-78BB-42B3-8DCB-BE18487B4B23}"/>
          </ac:cxnSpMkLst>
        </pc:cxnChg>
        <pc:cxnChg chg="del">
          <ac:chgData name="Irakliy Khaburzaniya" userId="b4431af732931785" providerId="LiveId" clId="{2989F962-8818-492E-9FEC-8E51A90DFEC1}" dt="2020-08-01T07:22:06.540" v="0" actId="478"/>
          <ac:cxnSpMkLst>
            <pc:docMk/>
            <pc:sldMk cId="1574221151" sldId="490"/>
            <ac:cxnSpMk id="48" creationId="{CE67FEC8-5A02-4BDB-8D6B-FCFF8A5E4A57}"/>
          </ac:cxnSpMkLst>
        </pc:cxnChg>
        <pc:cxnChg chg="del">
          <ac:chgData name="Irakliy Khaburzaniya" userId="b4431af732931785" providerId="LiveId" clId="{2989F962-8818-492E-9FEC-8E51A90DFEC1}" dt="2020-08-01T07:22:06.540" v="0" actId="478"/>
          <ac:cxnSpMkLst>
            <pc:docMk/>
            <pc:sldMk cId="1574221151" sldId="490"/>
            <ac:cxnSpMk id="54" creationId="{D170CB3B-9E01-4CF2-BA64-095A09600887}"/>
          </ac:cxnSpMkLst>
        </pc:cxnChg>
        <pc:cxnChg chg="del">
          <ac:chgData name="Irakliy Khaburzaniya" userId="b4431af732931785" providerId="LiveId" clId="{2989F962-8818-492E-9FEC-8E51A90DFEC1}" dt="2020-08-01T07:22:06.540" v="0" actId="478"/>
          <ac:cxnSpMkLst>
            <pc:docMk/>
            <pc:sldMk cId="1574221151" sldId="490"/>
            <ac:cxnSpMk id="69" creationId="{ED46917C-3AE5-4736-B914-6D85AAA1974E}"/>
          </ac:cxnSpMkLst>
        </pc:cxnChg>
        <pc:cxnChg chg="del">
          <ac:chgData name="Irakliy Khaburzaniya" userId="b4431af732931785" providerId="LiveId" clId="{2989F962-8818-492E-9FEC-8E51A90DFEC1}" dt="2020-08-01T07:22:06.540" v="0" actId="478"/>
          <ac:cxnSpMkLst>
            <pc:docMk/>
            <pc:sldMk cId="1574221151" sldId="490"/>
            <ac:cxnSpMk id="70" creationId="{8D1F29A2-5BDE-44B4-BFD6-F0D47A12B16E}"/>
          </ac:cxnSpMkLst>
        </pc:cxnChg>
        <pc:cxnChg chg="add mod">
          <ac:chgData name="Irakliy Khaburzaniya" userId="b4431af732931785" providerId="LiveId" clId="{2989F962-8818-492E-9FEC-8E51A90DFEC1}" dt="2020-08-01T07:27:47.237" v="71" actId="14100"/>
          <ac:cxnSpMkLst>
            <pc:docMk/>
            <pc:sldMk cId="1574221151" sldId="490"/>
            <ac:cxnSpMk id="88" creationId="{EAE951F1-0A6C-4176-9154-C122816BC381}"/>
          </ac:cxnSpMkLst>
        </pc:cxnChg>
        <pc:cxnChg chg="add mod">
          <ac:chgData name="Irakliy Khaburzaniya" userId="b4431af732931785" providerId="LiveId" clId="{2989F962-8818-492E-9FEC-8E51A90DFEC1}" dt="2020-08-01T07:28:10.622" v="82" actId="14100"/>
          <ac:cxnSpMkLst>
            <pc:docMk/>
            <pc:sldMk cId="1574221151" sldId="490"/>
            <ac:cxnSpMk id="90" creationId="{0D823338-0FCF-4A83-9FD5-C10CBE4766A1}"/>
          </ac:cxnSpMkLst>
        </pc:cxnChg>
      </pc:sldChg>
      <pc:sldChg chg="addSp delSp modSp del mod">
        <pc:chgData name="Irakliy Khaburzaniya" userId="b4431af732931785" providerId="LiveId" clId="{2989F962-8818-492E-9FEC-8E51A90DFEC1}" dt="2020-08-04T07:21:17.364" v="11684" actId="47"/>
        <pc:sldMkLst>
          <pc:docMk/>
          <pc:sldMk cId="3624366442" sldId="551"/>
        </pc:sldMkLst>
        <pc:spChg chg="mod">
          <ac:chgData name="Irakliy Khaburzaniya" userId="b4431af732931785" providerId="LiveId" clId="{2989F962-8818-492E-9FEC-8E51A90DFEC1}" dt="2020-08-04T06:58:12.697" v="11473" actId="20577"/>
          <ac:spMkLst>
            <pc:docMk/>
            <pc:sldMk cId="3624366442" sldId="551"/>
            <ac:spMk id="2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4T07:06:42.372" v="11475" actId="207"/>
          <ac:spMkLst>
            <pc:docMk/>
            <pc:sldMk cId="3624366442" sldId="551"/>
            <ac:spMk id="4" creationId="{00000000-0000-0000-0000-000000000000}"/>
          </ac:spMkLst>
        </pc:spChg>
        <pc:spChg chg="del">
          <ac:chgData name="Irakliy Khaburzaniya" userId="b4431af732931785" providerId="LiveId" clId="{2989F962-8818-492E-9FEC-8E51A90DFEC1}" dt="2020-08-01T07:28:42.622" v="84" actId="478"/>
          <ac:spMkLst>
            <pc:docMk/>
            <pc:sldMk cId="3624366442" sldId="551"/>
            <ac:spMk id="46" creationId="{CE291CCE-880B-4870-A680-7DEEE96407AF}"/>
          </ac:spMkLst>
        </pc:spChg>
        <pc:spChg chg="del">
          <ac:chgData name="Irakliy Khaburzaniya" userId="b4431af732931785" providerId="LiveId" clId="{2989F962-8818-492E-9FEC-8E51A90DFEC1}" dt="2020-08-01T07:28:42.622" v="84" actId="478"/>
          <ac:spMkLst>
            <pc:docMk/>
            <pc:sldMk cId="3624366442" sldId="551"/>
            <ac:spMk id="72" creationId="{FCC6BB5F-8148-41A0-B148-7AC112E6C718}"/>
          </ac:spMkLst>
        </pc:spChg>
        <pc:spChg chg="add mod">
          <ac:chgData name="Irakliy Khaburzaniya" userId="b4431af732931785" providerId="LiveId" clId="{2989F962-8818-492E-9FEC-8E51A90DFEC1}" dt="2020-08-01T07:32:42.556" v="179" actId="1076"/>
          <ac:spMkLst>
            <pc:docMk/>
            <pc:sldMk cId="3624366442" sldId="551"/>
            <ac:spMk id="120" creationId="{76B4FED5-9EC1-470F-84EF-FB0E68750693}"/>
          </ac:spMkLst>
        </pc:spChg>
        <pc:spChg chg="add del mod">
          <ac:chgData name="Irakliy Khaburzaniya" userId="b4431af732931785" providerId="LiveId" clId="{2989F962-8818-492E-9FEC-8E51A90DFEC1}" dt="2020-08-01T07:31:38.564" v="174" actId="478"/>
          <ac:spMkLst>
            <pc:docMk/>
            <pc:sldMk cId="3624366442" sldId="551"/>
            <ac:spMk id="123" creationId="{9C59529B-17D8-47D2-B107-DE3205BCF5B4}"/>
          </ac:spMkLst>
        </pc:spChg>
        <pc:spChg chg="add del mod">
          <ac:chgData name="Irakliy Khaburzaniya" userId="b4431af732931785" providerId="LiveId" clId="{2989F962-8818-492E-9FEC-8E51A90DFEC1}" dt="2020-08-01T07:31:40.457" v="175" actId="478"/>
          <ac:spMkLst>
            <pc:docMk/>
            <pc:sldMk cId="3624366442" sldId="551"/>
            <ac:spMk id="124" creationId="{3A1058CC-A257-45FB-9107-E8AC6473FC79}"/>
          </ac:spMkLst>
        </pc:spChg>
        <pc:grpChg chg="del">
          <ac:chgData name="Irakliy Khaburzaniya" userId="b4431af732931785" providerId="LiveId" clId="{2989F962-8818-492E-9FEC-8E51A90DFEC1}" dt="2020-08-01T07:28:42.622" v="84" actId="478"/>
          <ac:grpSpMkLst>
            <pc:docMk/>
            <pc:sldMk cId="3624366442" sldId="551"/>
            <ac:grpSpMk id="33" creationId="{D0000B06-34A8-4065-8E4F-C52705C10043}"/>
          </ac:grpSpMkLst>
        </pc:grpChg>
        <pc:grpChg chg="del">
          <ac:chgData name="Irakliy Khaburzaniya" userId="b4431af732931785" providerId="LiveId" clId="{2989F962-8818-492E-9FEC-8E51A90DFEC1}" dt="2020-08-01T07:28:42.622" v="84" actId="478"/>
          <ac:grpSpMkLst>
            <pc:docMk/>
            <pc:sldMk cId="3624366442" sldId="551"/>
            <ac:grpSpMk id="62" creationId="{917AC807-27DF-4FFC-B743-DF1E47907688}"/>
          </ac:grpSpMkLst>
        </pc:grpChg>
        <pc:grpChg chg="del">
          <ac:chgData name="Irakliy Khaburzaniya" userId="b4431af732931785" providerId="LiveId" clId="{2989F962-8818-492E-9FEC-8E51A90DFEC1}" dt="2020-08-01T07:28:42.622" v="84" actId="478"/>
          <ac:grpSpMkLst>
            <pc:docMk/>
            <pc:sldMk cId="3624366442" sldId="551"/>
            <ac:grpSpMk id="159" creationId="{B9DBD88D-8FEF-4A0B-A11B-E31AAD120B6F}"/>
          </ac:grpSpMkLst>
        </pc:grpChg>
        <pc:grpChg chg="del">
          <ac:chgData name="Irakliy Khaburzaniya" userId="b4431af732931785" providerId="LiveId" clId="{2989F962-8818-492E-9FEC-8E51A90DFEC1}" dt="2020-08-01T07:28:42.622" v="84" actId="478"/>
          <ac:grpSpMkLst>
            <pc:docMk/>
            <pc:sldMk cId="3624366442" sldId="551"/>
            <ac:grpSpMk id="160" creationId="{10CCE6B2-044B-43FA-95A8-9274621A0425}"/>
          </ac:grpSpMkLst>
        </pc:grpChg>
        <pc:graphicFrameChg chg="add mod modGraphic">
          <ac:chgData name="Irakliy Khaburzaniya" userId="b4431af732931785" providerId="LiveId" clId="{2989F962-8818-492E-9FEC-8E51A90DFEC1}" dt="2020-08-01T07:36:14.492" v="224" actId="207"/>
          <ac:graphicFrameMkLst>
            <pc:docMk/>
            <pc:sldMk cId="3624366442" sldId="551"/>
            <ac:graphicFrameMk id="125" creationId="{6D226474-CED3-49F3-88AB-2DE5440BA5C6}"/>
          </ac:graphicFrameMkLst>
        </pc:graphicFrameChg>
        <pc:cxnChg chg="del mod">
          <ac:chgData name="Irakliy Khaburzaniya" userId="b4431af732931785" providerId="LiveId" clId="{2989F962-8818-492E-9FEC-8E51A90DFEC1}" dt="2020-08-01T07:28:42.622" v="84" actId="478"/>
          <ac:cxnSpMkLst>
            <pc:docMk/>
            <pc:sldMk cId="3624366442" sldId="551"/>
            <ac:cxnSpMk id="93" creationId="{00AF5AB8-F067-4087-AE94-8C759C9715AC}"/>
          </ac:cxnSpMkLst>
        </pc:cxnChg>
        <pc:cxnChg chg="del mod">
          <ac:chgData name="Irakliy Khaburzaniya" userId="b4431af732931785" providerId="LiveId" clId="{2989F962-8818-492E-9FEC-8E51A90DFEC1}" dt="2020-08-01T07:28:42.622" v="84" actId="478"/>
          <ac:cxnSpMkLst>
            <pc:docMk/>
            <pc:sldMk cId="3624366442" sldId="551"/>
            <ac:cxnSpMk id="94" creationId="{10F7D7A2-6084-4C13-BC11-201F34E22DF7}"/>
          </ac:cxnSpMkLst>
        </pc:cxnChg>
        <pc:cxnChg chg="del mod">
          <ac:chgData name="Irakliy Khaburzaniya" userId="b4431af732931785" providerId="LiveId" clId="{2989F962-8818-492E-9FEC-8E51A90DFEC1}" dt="2020-08-01T07:28:42.622" v="84" actId="478"/>
          <ac:cxnSpMkLst>
            <pc:docMk/>
            <pc:sldMk cId="3624366442" sldId="551"/>
            <ac:cxnSpMk id="106" creationId="{0AA7327A-5649-4CEA-8C3B-5CBA10ACA2FE}"/>
          </ac:cxnSpMkLst>
        </pc:cxnChg>
        <pc:cxnChg chg="del mod">
          <ac:chgData name="Irakliy Khaburzaniya" userId="b4431af732931785" providerId="LiveId" clId="{2989F962-8818-492E-9FEC-8E51A90DFEC1}" dt="2020-08-01T07:28:42.622" v="84" actId="478"/>
          <ac:cxnSpMkLst>
            <pc:docMk/>
            <pc:sldMk cId="3624366442" sldId="551"/>
            <ac:cxnSpMk id="119" creationId="{EFBDD731-A2D5-4057-AD7E-1D6517E80B0D}"/>
          </ac:cxnSpMkLst>
        </pc:cxnChg>
        <pc:cxnChg chg="add mod">
          <ac:chgData name="Irakliy Khaburzaniya" userId="b4431af732931785" providerId="LiveId" clId="{2989F962-8818-492E-9FEC-8E51A90DFEC1}" dt="2020-08-01T07:33:00.760" v="183" actId="14100"/>
          <ac:cxnSpMkLst>
            <pc:docMk/>
            <pc:sldMk cId="3624366442" sldId="551"/>
            <ac:cxnSpMk id="121" creationId="{1E020B30-151A-4322-8254-2267A152C557}"/>
          </ac:cxnSpMkLst>
        </pc:cxnChg>
        <pc:cxnChg chg="add mod">
          <ac:chgData name="Irakliy Khaburzaniya" userId="b4431af732931785" providerId="LiveId" clId="{2989F962-8818-492E-9FEC-8E51A90DFEC1}" dt="2020-08-01T07:32:52.814" v="181" actId="14100"/>
          <ac:cxnSpMkLst>
            <pc:docMk/>
            <pc:sldMk cId="3624366442" sldId="551"/>
            <ac:cxnSpMk id="122" creationId="{B726D01E-D174-41E6-9A18-F688781AFC17}"/>
          </ac:cxnSpMkLst>
        </pc:cxnChg>
      </pc:sldChg>
      <pc:sldChg chg="addSp delSp modSp mod modAnim">
        <pc:chgData name="Irakliy Khaburzaniya" userId="b4431af732931785" providerId="LiveId" clId="{2989F962-8818-492E-9FEC-8E51A90DFEC1}" dt="2020-08-06T04:26:23.444" v="12756" actId="6549"/>
        <pc:sldMkLst>
          <pc:docMk/>
          <pc:sldMk cId="1059533436" sldId="552"/>
        </pc:sldMkLst>
        <pc:spChg chg="mod">
          <ac:chgData name="Irakliy Khaburzaniya" userId="b4431af732931785" providerId="LiveId" clId="{2989F962-8818-492E-9FEC-8E51A90DFEC1}" dt="2020-08-02T06:09:25.271" v="4246" actId="20577"/>
          <ac:spMkLst>
            <pc:docMk/>
            <pc:sldMk cId="1059533436" sldId="552"/>
            <ac:spMk id="2" creationId="{00000000-0000-0000-0000-000000000000}"/>
          </ac:spMkLst>
        </pc:spChg>
        <pc:spChg chg="del mod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4" creationId="{00000000-0000-0000-0000-000000000000}"/>
          </ac:spMkLst>
        </pc:spChg>
        <pc:spChg chg="add del mod">
          <ac:chgData name="Irakliy Khaburzaniya" userId="b4431af732931785" providerId="LiveId" clId="{2989F962-8818-492E-9FEC-8E51A90DFEC1}" dt="2020-08-03T08:34:08.672" v="7835" actId="478"/>
          <ac:spMkLst>
            <pc:docMk/>
            <pc:sldMk cId="1059533436" sldId="552"/>
            <ac:spMk id="79" creationId="{ECF8F200-404D-4792-8ED9-D72EC0C04AC3}"/>
          </ac:spMkLst>
        </pc:spChg>
        <pc:spChg chg="add del mod">
          <ac:chgData name="Irakliy Khaburzaniya" userId="b4431af732931785" providerId="LiveId" clId="{2989F962-8818-492E-9FEC-8E51A90DFEC1}" dt="2020-08-04T05:49:07.659" v="9460" actId="478"/>
          <ac:spMkLst>
            <pc:docMk/>
            <pc:sldMk cId="1059533436" sldId="552"/>
            <ac:spMk id="80" creationId="{D052DC01-C290-409D-ABAC-FB81375454D7}"/>
          </ac:spMkLst>
        </pc:spChg>
        <pc:spChg chg="add del mod">
          <ac:chgData name="Irakliy Khaburzaniya" userId="b4431af732931785" providerId="LiveId" clId="{2989F962-8818-492E-9FEC-8E51A90DFEC1}" dt="2020-08-02T06:10:15.583" v="4296" actId="478"/>
          <ac:spMkLst>
            <pc:docMk/>
            <pc:sldMk cId="1059533436" sldId="552"/>
            <ac:spMk id="81" creationId="{A30A62C7-2B2E-4E00-AEC5-779ECBB9B359}"/>
          </ac:spMkLst>
        </pc:spChg>
        <pc:spChg chg="add del mod">
          <ac:chgData name="Irakliy Khaburzaniya" userId="b4431af732931785" providerId="LiveId" clId="{2989F962-8818-492E-9FEC-8E51A90DFEC1}" dt="2020-08-02T06:10:16.770" v="4297" actId="478"/>
          <ac:spMkLst>
            <pc:docMk/>
            <pc:sldMk cId="1059533436" sldId="552"/>
            <ac:spMk id="82" creationId="{0E5011F6-F6EF-458D-9414-9DB5512E4E84}"/>
          </ac:spMkLst>
        </pc:spChg>
        <pc:spChg chg="add mod">
          <ac:chgData name="Irakliy Khaburzaniya" userId="b4431af732931785" providerId="LiveId" clId="{2989F962-8818-492E-9FEC-8E51A90DFEC1}" dt="2020-08-04T05:50:43.308" v="9546" actId="14100"/>
          <ac:spMkLst>
            <pc:docMk/>
            <pc:sldMk cId="1059533436" sldId="552"/>
            <ac:spMk id="83" creationId="{1B8BE6B6-38A1-4380-AA01-7A72F30C674A}"/>
          </ac:spMkLst>
        </pc:spChg>
        <pc:spChg chg="add mod">
          <ac:chgData name="Irakliy Khaburzaniya" userId="b4431af732931785" providerId="LiveId" clId="{2989F962-8818-492E-9FEC-8E51A90DFEC1}" dt="2020-08-05T04:35:23.488" v="11981"/>
          <ac:spMkLst>
            <pc:docMk/>
            <pc:sldMk cId="1059533436" sldId="552"/>
            <ac:spMk id="84" creationId="{B474E454-F769-482A-A00D-E18C3ACDCF5D}"/>
          </ac:spMkLst>
        </pc:spChg>
        <pc:spChg chg="add mod">
          <ac:chgData name="Irakliy Khaburzaniya" userId="b4431af732931785" providerId="LiveId" clId="{2989F962-8818-492E-9FEC-8E51A90DFEC1}" dt="2020-08-04T05:56:36.127" v="9846" actId="20577"/>
          <ac:spMkLst>
            <pc:docMk/>
            <pc:sldMk cId="1059533436" sldId="552"/>
            <ac:spMk id="85" creationId="{B0F037D2-0E47-45C7-869A-294D298766F6}"/>
          </ac:spMkLst>
        </pc:spChg>
        <pc:spChg chg="add mod">
          <ac:chgData name="Irakliy Khaburzaniya" userId="b4431af732931785" providerId="LiveId" clId="{2989F962-8818-492E-9FEC-8E51A90DFEC1}" dt="2020-08-06T04:26:23.444" v="12756" actId="6549"/>
          <ac:spMkLst>
            <pc:docMk/>
            <pc:sldMk cId="1059533436" sldId="552"/>
            <ac:spMk id="86" creationId="{B55D327E-C663-49FA-94C6-0AA9A82FACFC}"/>
          </ac:spMkLst>
        </pc:spChg>
        <pc:spChg chg="add mod">
          <ac:chgData name="Irakliy Khaburzaniya" userId="b4431af732931785" providerId="LiveId" clId="{2989F962-8818-492E-9FEC-8E51A90DFEC1}" dt="2020-08-04T07:06:59.398" v="11476"/>
          <ac:spMkLst>
            <pc:docMk/>
            <pc:sldMk cId="1059533436" sldId="552"/>
            <ac:spMk id="87" creationId="{5669F2EE-9427-439D-A9E0-B500575F8C59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120" creationId="{8BE9450F-747E-4772-A0BA-ACE6805E3FD3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121" creationId="{641FC7C0-6EE5-431A-A398-6935CC778A76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122" creationId="{CB9BFBDB-24AE-4C5C-A1AF-EED84C0E4847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04" creationId="{25C5E77D-E4B9-4D36-AB52-102543C0D20F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05" creationId="{88E4FD79-00FB-4893-BC91-F3A905B91CBA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12" creationId="{C69968F4-F847-479B-A1E8-1B374A30A8FA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33" creationId="{DAAE2276-3FAC-4744-B68E-050497C247AC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34" creationId="{4C260BC7-EBFB-46B0-B226-7FB8F00873EF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41" creationId="{11F43400-4C3B-4A15-9126-C2B3F7FAB91C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42" creationId="{3D74F6F4-7506-4BA0-A71D-9527C2F8C5D8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44" creationId="{4A210CAE-0AA8-4F06-8F5E-E3F618234AE8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45" creationId="{36123266-8D7C-45F4-98C3-C9B27F3444AF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46" creationId="{99B2C4FC-FB9F-4296-A3FC-73D0A8E51C66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54" creationId="{480ED171-214A-41EF-8789-C5D8A91693C8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55" creationId="{4E3298D8-C415-48BC-9F7D-0804395DDC0F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56" creationId="{A9E90DBE-0C04-4A95-93C6-8DA6C6AB7EAB}"/>
          </ac:spMkLst>
        </pc:spChg>
        <pc:spChg chg="del">
          <ac:chgData name="Irakliy Khaburzaniya" userId="b4431af732931785" providerId="LiveId" clId="{2989F962-8818-492E-9FEC-8E51A90DFEC1}" dt="2020-08-01T07:35:28.630" v="195" actId="478"/>
          <ac:spMkLst>
            <pc:docMk/>
            <pc:sldMk cId="1059533436" sldId="552"/>
            <ac:spMk id="257" creationId="{2FCC09AA-86C3-4FFB-B0B8-FB37C27864E3}"/>
          </ac:spMkLst>
        </pc:spChg>
        <pc:grpChg chg="del">
          <ac:chgData name="Irakliy Khaburzaniya" userId="b4431af732931785" providerId="LiveId" clId="{2989F962-8818-492E-9FEC-8E51A90DFEC1}" dt="2020-08-01T07:35:28.630" v="195" actId="478"/>
          <ac:grpSpMkLst>
            <pc:docMk/>
            <pc:sldMk cId="1059533436" sldId="552"/>
            <ac:grpSpMk id="5" creationId="{3FE0582E-348D-48EF-B8AD-375EB436E0A8}"/>
          </ac:grpSpMkLst>
        </pc:grpChg>
        <pc:grpChg chg="del">
          <ac:chgData name="Irakliy Khaburzaniya" userId="b4431af732931785" providerId="LiveId" clId="{2989F962-8818-492E-9FEC-8E51A90DFEC1}" dt="2020-08-01T07:35:28.630" v="195" actId="478"/>
          <ac:grpSpMkLst>
            <pc:docMk/>
            <pc:sldMk cId="1059533436" sldId="552"/>
            <ac:grpSpMk id="189" creationId="{84238198-EA85-42AF-BECF-021A4402348B}"/>
          </ac:grpSpMkLst>
        </pc:grpChg>
        <pc:grpChg chg="del">
          <ac:chgData name="Irakliy Khaburzaniya" userId="b4431af732931785" providerId="LiveId" clId="{2989F962-8818-492E-9FEC-8E51A90DFEC1}" dt="2020-08-01T07:35:28.630" v="195" actId="478"/>
          <ac:grpSpMkLst>
            <pc:docMk/>
            <pc:sldMk cId="1059533436" sldId="552"/>
            <ac:grpSpMk id="194" creationId="{167C53D3-3C1B-4876-9192-1A12CAFFA53A}"/>
          </ac:grpSpMkLst>
        </pc:grpChg>
        <pc:grpChg chg="del">
          <ac:chgData name="Irakliy Khaburzaniya" userId="b4431af732931785" providerId="LiveId" clId="{2989F962-8818-492E-9FEC-8E51A90DFEC1}" dt="2020-08-01T07:35:28.630" v="195" actId="478"/>
          <ac:grpSpMkLst>
            <pc:docMk/>
            <pc:sldMk cId="1059533436" sldId="552"/>
            <ac:grpSpMk id="199" creationId="{F31D7ECC-C603-40D8-8E61-D9CCD392208F}"/>
          </ac:grpSpMkLst>
        </pc:grpChg>
        <pc:grpChg chg="del">
          <ac:chgData name="Irakliy Khaburzaniya" userId="b4431af732931785" providerId="LiveId" clId="{2989F962-8818-492E-9FEC-8E51A90DFEC1}" dt="2020-08-01T07:35:28.630" v="195" actId="478"/>
          <ac:grpSpMkLst>
            <pc:docMk/>
            <pc:sldMk cId="1059533436" sldId="552"/>
            <ac:grpSpMk id="213" creationId="{AC8C7FF0-104D-4F83-A4F0-14374ED89044}"/>
          </ac:grpSpMkLst>
        </pc:grpChg>
        <pc:grpChg chg="del">
          <ac:chgData name="Irakliy Khaburzaniya" userId="b4431af732931785" providerId="LiveId" clId="{2989F962-8818-492E-9FEC-8E51A90DFEC1}" dt="2020-08-01T07:35:28.630" v="195" actId="478"/>
          <ac:grpSpMkLst>
            <pc:docMk/>
            <pc:sldMk cId="1059533436" sldId="552"/>
            <ac:grpSpMk id="218" creationId="{CA7EA579-98D0-4C78-A93E-3A3F23A5E619}"/>
          </ac:grpSpMkLst>
        </pc:grpChg>
        <pc:grpChg chg="del">
          <ac:chgData name="Irakliy Khaburzaniya" userId="b4431af732931785" providerId="LiveId" clId="{2989F962-8818-492E-9FEC-8E51A90DFEC1}" dt="2020-08-01T07:35:28.630" v="195" actId="478"/>
          <ac:grpSpMkLst>
            <pc:docMk/>
            <pc:sldMk cId="1059533436" sldId="552"/>
            <ac:grpSpMk id="223" creationId="{92203F99-698D-48EC-B3B5-349F7C15C75B}"/>
          </ac:grpSpMkLst>
        </pc:grpChg>
        <pc:grpChg chg="del">
          <ac:chgData name="Irakliy Khaburzaniya" userId="b4431af732931785" providerId="LiveId" clId="{2989F962-8818-492E-9FEC-8E51A90DFEC1}" dt="2020-08-01T07:35:28.630" v="195" actId="478"/>
          <ac:grpSpMkLst>
            <pc:docMk/>
            <pc:sldMk cId="1059533436" sldId="552"/>
            <ac:grpSpMk id="228" creationId="{4249F425-83A1-4E5A-8338-AD6EEEEEE41C}"/>
          </ac:grpSpMkLst>
        </pc:grp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06" creationId="{5EA278F0-BE50-46AC-ACD1-60F175587E98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07" creationId="{20426062-F754-481F-8637-5EF3A820F5F0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08" creationId="{A1A24C59-58FF-4193-B2EF-95B964F029D2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09" creationId="{8D587723-C7FA-4B69-A1AF-8D42DC796370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10" creationId="{0DD6CFFC-DE8F-4C5C-A6C8-27633A422998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11" creationId="{3A82DF11-95CC-48EA-937B-B7EAA1C1BC5E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35" creationId="{6F89DD00-F966-4673-9DF1-F92599E77B5B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36" creationId="{6FAB81AE-D0FF-4F3B-81DD-7B10C088F9DD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37" creationId="{A5795839-5C0B-4D55-8A81-0D09740BE3A0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38" creationId="{F889FA7D-7F71-4D82-B7AC-4EB12659C476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39" creationId="{591E975A-7A31-4D8E-91B1-D1BFDF96E29E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40" creationId="{E14BB00B-C668-43A8-BD18-96B2C101EB01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43" creationId="{8AD7CEC3-857D-4797-ADF9-F8A002C3F04A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47" creationId="{66EDA145-669B-4432-89D2-9AC0A208FBC6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48" creationId="{BFCFF0F6-CCF5-4FA3-BED4-E45730339D80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49" creationId="{615AC458-1ADE-4636-82D6-013FB8B6C7D3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58" creationId="{9C2EB02B-96DC-41E4-B9A6-55A0DF040252}"/>
          </ac:cxnSpMkLst>
        </pc:cxnChg>
        <pc:cxnChg chg="del mod">
          <ac:chgData name="Irakliy Khaburzaniya" userId="b4431af732931785" providerId="LiveId" clId="{2989F962-8818-492E-9FEC-8E51A90DFEC1}" dt="2020-08-01T07:35:28.630" v="195" actId="478"/>
          <ac:cxnSpMkLst>
            <pc:docMk/>
            <pc:sldMk cId="1059533436" sldId="552"/>
            <ac:cxnSpMk id="259" creationId="{29DBA41C-349B-42CA-A7F3-DE0FACAFEC72}"/>
          </ac:cxnSpMkLst>
        </pc:cxnChg>
      </pc:sldChg>
      <pc:sldChg chg="del">
        <pc:chgData name="Irakliy Khaburzaniya" userId="b4431af732931785" providerId="LiveId" clId="{2989F962-8818-492E-9FEC-8E51A90DFEC1}" dt="2020-08-01T07:49:29.942" v="665" actId="47"/>
        <pc:sldMkLst>
          <pc:docMk/>
          <pc:sldMk cId="1710828215" sldId="553"/>
        </pc:sldMkLst>
      </pc:sldChg>
      <pc:sldChg chg="addSp delSp modSp mod addAnim delAnim modAnim">
        <pc:chgData name="Irakliy Khaburzaniya" userId="b4431af732931785" providerId="LiveId" clId="{2989F962-8818-492E-9FEC-8E51A90DFEC1}" dt="2020-08-05T05:28:14.225" v="12439" actId="207"/>
        <pc:sldMkLst>
          <pc:docMk/>
          <pc:sldMk cId="2356141604" sldId="553"/>
        </pc:sldMkLst>
        <pc:spChg chg="mod">
          <ac:chgData name="Irakliy Khaburzaniya" userId="b4431af732931785" providerId="LiveId" clId="{2989F962-8818-492E-9FEC-8E51A90DFEC1}" dt="2020-08-03T04:45:18.847" v="6182" actId="20577"/>
          <ac:spMkLst>
            <pc:docMk/>
            <pc:sldMk cId="2356141604" sldId="553"/>
            <ac:spMk id="2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2T05:58:46.519" v="4208" actId="164"/>
          <ac:spMkLst>
            <pc:docMk/>
            <pc:sldMk cId="2356141604" sldId="553"/>
            <ac:spMk id="3" creationId="{5EEFFD7E-FB83-4523-905F-5FD38E23AC0F}"/>
          </ac:spMkLst>
        </pc:spChg>
        <pc:spChg chg="mod">
          <ac:chgData name="Irakliy Khaburzaniya" userId="b4431af732931785" providerId="LiveId" clId="{2989F962-8818-492E-9FEC-8E51A90DFEC1}" dt="2020-08-05T05:28:14.225" v="12439" actId="207"/>
          <ac:spMkLst>
            <pc:docMk/>
            <pc:sldMk cId="2356141604" sldId="553"/>
            <ac:spMk id="4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3T04:45:40.978" v="6185" actId="14100"/>
          <ac:spMkLst>
            <pc:docMk/>
            <pc:sldMk cId="2356141604" sldId="553"/>
            <ac:spMk id="15" creationId="{26BCE3B0-1612-487B-A36C-4B5773091CB4}"/>
          </ac:spMkLst>
        </pc:spChg>
        <pc:spChg chg="mod topLvl">
          <ac:chgData name="Irakliy Khaburzaniya" userId="b4431af732931785" providerId="LiveId" clId="{2989F962-8818-492E-9FEC-8E51A90DFEC1}" dt="2020-08-03T06:37:28.422" v="7639" actId="20577"/>
          <ac:spMkLst>
            <pc:docMk/>
            <pc:sldMk cId="2356141604" sldId="553"/>
            <ac:spMk id="81" creationId="{251E26E2-4370-4DFB-A7BF-A0E331D82E9E}"/>
          </ac:spMkLst>
        </pc:spChg>
        <pc:spChg chg="mod topLvl">
          <ac:chgData name="Irakliy Khaburzaniya" userId="b4431af732931785" providerId="LiveId" clId="{2989F962-8818-492E-9FEC-8E51A90DFEC1}" dt="2020-08-03T06:38:02.572" v="7649" actId="20577"/>
          <ac:spMkLst>
            <pc:docMk/>
            <pc:sldMk cId="2356141604" sldId="553"/>
            <ac:spMk id="83" creationId="{A567C8B8-D952-4C39-A82A-2E8D355944CF}"/>
          </ac:spMkLst>
        </pc:spChg>
        <pc:spChg chg="mod topLvl">
          <ac:chgData name="Irakliy Khaburzaniya" userId="b4431af732931785" providerId="LiveId" clId="{2989F962-8818-492E-9FEC-8E51A90DFEC1}" dt="2020-08-03T06:38:21.287" v="7653" actId="20577"/>
          <ac:spMkLst>
            <pc:docMk/>
            <pc:sldMk cId="2356141604" sldId="553"/>
            <ac:spMk id="85" creationId="{64A6B7B4-FFC3-4B4B-BEB8-2EF96E5D11EB}"/>
          </ac:spMkLst>
        </pc:spChg>
        <pc:spChg chg="mod">
          <ac:chgData name="Irakliy Khaburzaniya" userId="b4431af732931785" providerId="LiveId" clId="{2989F962-8818-492E-9FEC-8E51A90DFEC1}" dt="2020-08-02T05:56:51.423" v="4199" actId="1036"/>
          <ac:spMkLst>
            <pc:docMk/>
            <pc:sldMk cId="2356141604" sldId="553"/>
            <ac:spMk id="91" creationId="{8867DB50-8ACF-4D12-8767-440B49E7F4C2}"/>
          </ac:spMkLst>
        </pc:spChg>
        <pc:spChg chg="mod">
          <ac:chgData name="Irakliy Khaburzaniya" userId="b4431af732931785" providerId="LiveId" clId="{2989F962-8818-492E-9FEC-8E51A90DFEC1}" dt="2020-08-02T05:56:51.423" v="4199" actId="1036"/>
          <ac:spMkLst>
            <pc:docMk/>
            <pc:sldMk cId="2356141604" sldId="553"/>
            <ac:spMk id="92" creationId="{1771F656-DE69-4281-851C-9DD460C5DA79}"/>
          </ac:spMkLst>
        </pc:spChg>
        <pc:spChg chg="add mod">
          <ac:chgData name="Irakliy Khaburzaniya" userId="b4431af732931785" providerId="LiveId" clId="{2989F962-8818-492E-9FEC-8E51A90DFEC1}" dt="2020-08-02T05:56:38.100" v="4198" actId="20577"/>
          <ac:spMkLst>
            <pc:docMk/>
            <pc:sldMk cId="2356141604" sldId="553"/>
            <ac:spMk id="95" creationId="{9AB25F64-DEE7-48AE-8295-3227B7A0121D}"/>
          </ac:spMkLst>
        </pc:spChg>
        <pc:grpChg chg="add mod">
          <ac:chgData name="Irakliy Khaburzaniya" userId="b4431af732931785" providerId="LiveId" clId="{2989F962-8818-492E-9FEC-8E51A90DFEC1}" dt="2020-08-02T05:58:46.519" v="4208" actId="164"/>
          <ac:grpSpMkLst>
            <pc:docMk/>
            <pc:sldMk cId="2356141604" sldId="553"/>
            <ac:grpSpMk id="5" creationId="{0911B46E-4E8B-4036-A293-8B9696B8B0A3}"/>
          </ac:grpSpMkLst>
        </pc:grpChg>
        <pc:grpChg chg="add mod">
          <ac:chgData name="Irakliy Khaburzaniya" userId="b4431af732931785" providerId="LiveId" clId="{2989F962-8818-492E-9FEC-8E51A90DFEC1}" dt="2020-08-02T05:59:48.364" v="4212" actId="164"/>
          <ac:grpSpMkLst>
            <pc:docMk/>
            <pc:sldMk cId="2356141604" sldId="553"/>
            <ac:grpSpMk id="6" creationId="{0F836E43-24FD-4527-93B5-88F2342D74E9}"/>
          </ac:grpSpMkLst>
        </pc:grpChg>
        <pc:grpChg chg="add mod">
          <ac:chgData name="Irakliy Khaburzaniya" userId="b4431af732931785" providerId="LiveId" clId="{2989F962-8818-492E-9FEC-8E51A90DFEC1}" dt="2020-08-02T05:59:53.805" v="4213" actId="164"/>
          <ac:grpSpMkLst>
            <pc:docMk/>
            <pc:sldMk cId="2356141604" sldId="553"/>
            <ac:grpSpMk id="7" creationId="{EFB18965-F6FA-42C3-8266-43BB31BDD248}"/>
          </ac:grpSpMkLst>
        </pc:grpChg>
        <pc:grpChg chg="add mod">
          <ac:chgData name="Irakliy Khaburzaniya" userId="b4431af732931785" providerId="LiveId" clId="{2989F962-8818-492E-9FEC-8E51A90DFEC1}" dt="2020-08-02T05:59:59.063" v="4214" actId="164"/>
          <ac:grpSpMkLst>
            <pc:docMk/>
            <pc:sldMk cId="2356141604" sldId="553"/>
            <ac:grpSpMk id="8" creationId="{ED24B364-2306-4FA4-AC95-958BF38927EE}"/>
          </ac:grpSpMkLst>
        </pc:grpChg>
        <pc:grpChg chg="mod">
          <ac:chgData name="Irakliy Khaburzaniya" userId="b4431af732931785" providerId="LiveId" clId="{2989F962-8818-492E-9FEC-8E51A90DFEC1}" dt="2020-08-02T05:58:46.519" v="4208" actId="164"/>
          <ac:grpSpMkLst>
            <pc:docMk/>
            <pc:sldMk cId="2356141604" sldId="553"/>
            <ac:grpSpMk id="16" creationId="{07B3844A-30F4-4E45-A5DF-9B6063BADFA5}"/>
          </ac:grpSpMkLst>
        </pc:grpChg>
        <pc:grpChg chg="mod">
          <ac:chgData name="Irakliy Khaburzaniya" userId="b4431af732931785" providerId="LiveId" clId="{2989F962-8818-492E-9FEC-8E51A90DFEC1}" dt="2020-08-02T05:58:46.519" v="4208" actId="164"/>
          <ac:grpSpMkLst>
            <pc:docMk/>
            <pc:sldMk cId="2356141604" sldId="553"/>
            <ac:grpSpMk id="55" creationId="{3F8DD6EE-3ABB-4DE5-AB3F-AFAF8423E3B1}"/>
          </ac:grpSpMkLst>
        </pc:grpChg>
        <pc:grpChg chg="mod">
          <ac:chgData name="Irakliy Khaburzaniya" userId="b4431af732931785" providerId="LiveId" clId="{2989F962-8818-492E-9FEC-8E51A90DFEC1}" dt="2020-08-02T05:58:46.519" v="4208" actId="164"/>
          <ac:grpSpMkLst>
            <pc:docMk/>
            <pc:sldMk cId="2356141604" sldId="553"/>
            <ac:grpSpMk id="64" creationId="{375CE92F-6F95-4711-9A80-351E99B061BC}"/>
          </ac:grpSpMkLst>
        </pc:grpChg>
        <pc:grpChg chg="mod">
          <ac:chgData name="Irakliy Khaburzaniya" userId="b4431af732931785" providerId="LiveId" clId="{2989F962-8818-492E-9FEC-8E51A90DFEC1}" dt="2020-08-02T05:58:46.519" v="4208" actId="164"/>
          <ac:grpSpMkLst>
            <pc:docMk/>
            <pc:sldMk cId="2356141604" sldId="553"/>
            <ac:grpSpMk id="65" creationId="{24256409-8326-415C-AD86-C866DBC30A07}"/>
          </ac:grpSpMkLst>
        </pc:grpChg>
        <pc:grpChg chg="mod">
          <ac:chgData name="Irakliy Khaburzaniya" userId="b4431af732931785" providerId="LiveId" clId="{2989F962-8818-492E-9FEC-8E51A90DFEC1}" dt="2020-08-02T05:58:46.519" v="4208" actId="164"/>
          <ac:grpSpMkLst>
            <pc:docMk/>
            <pc:sldMk cId="2356141604" sldId="553"/>
            <ac:grpSpMk id="66" creationId="{5D83D7FD-5616-46CF-94F3-3D1F2F14697B}"/>
          </ac:grpSpMkLst>
        </pc:grpChg>
        <pc:grpChg chg="del">
          <ac:chgData name="Irakliy Khaburzaniya" userId="b4431af732931785" providerId="LiveId" clId="{2989F962-8818-492E-9FEC-8E51A90DFEC1}" dt="2020-08-02T05:35:19.204" v="3968" actId="478"/>
          <ac:grpSpMkLst>
            <pc:docMk/>
            <pc:sldMk cId="2356141604" sldId="553"/>
            <ac:grpSpMk id="79" creationId="{34C79C02-7144-4753-8A93-BD4DC70B55A2}"/>
          </ac:grpSpMkLst>
        </pc:grpChg>
        <pc:grpChg chg="add del mod">
          <ac:chgData name="Irakliy Khaburzaniya" userId="b4431af732931785" providerId="LiveId" clId="{2989F962-8818-492E-9FEC-8E51A90DFEC1}" dt="2020-08-02T05:59:38.419" v="4211" actId="165"/>
          <ac:grpSpMkLst>
            <pc:docMk/>
            <pc:sldMk cId="2356141604" sldId="553"/>
            <ac:grpSpMk id="80" creationId="{8C293E95-B09C-4745-B9F3-6E76C45E8C75}"/>
          </ac:grpSpMkLst>
        </pc:grpChg>
        <pc:grpChg chg="mod">
          <ac:chgData name="Irakliy Khaburzaniya" userId="b4431af732931785" providerId="LiveId" clId="{2989F962-8818-492E-9FEC-8E51A90DFEC1}" dt="2020-08-03T06:37:51.727" v="7646" actId="1076"/>
          <ac:grpSpMkLst>
            <pc:docMk/>
            <pc:sldMk cId="2356141604" sldId="553"/>
            <ac:grpSpMk id="90" creationId="{DEE29033-C369-4E30-BA13-7709727BDD8F}"/>
          </ac:grpSpMkLst>
        </pc:grpChg>
        <pc:cxnChg chg="mod topLvl">
          <ac:chgData name="Irakliy Khaburzaniya" userId="b4431af732931785" providerId="LiveId" clId="{2989F962-8818-492E-9FEC-8E51A90DFEC1}" dt="2020-08-02T05:59:48.364" v="4212" actId="164"/>
          <ac:cxnSpMkLst>
            <pc:docMk/>
            <pc:sldMk cId="2356141604" sldId="553"/>
            <ac:cxnSpMk id="82" creationId="{FA994AA4-B76E-4A92-B306-9106CC01547E}"/>
          </ac:cxnSpMkLst>
        </pc:cxnChg>
        <pc:cxnChg chg="mod topLvl">
          <ac:chgData name="Irakliy Khaburzaniya" userId="b4431af732931785" providerId="LiveId" clId="{2989F962-8818-492E-9FEC-8E51A90DFEC1}" dt="2020-08-02T05:59:48.364" v="4212" actId="164"/>
          <ac:cxnSpMkLst>
            <pc:docMk/>
            <pc:sldMk cId="2356141604" sldId="553"/>
            <ac:cxnSpMk id="84" creationId="{04C12CF3-2664-4EEF-8EF8-2D244B362465}"/>
          </ac:cxnSpMkLst>
        </pc:cxnChg>
        <pc:cxnChg chg="mod topLvl">
          <ac:chgData name="Irakliy Khaburzaniya" userId="b4431af732931785" providerId="LiveId" clId="{2989F962-8818-492E-9FEC-8E51A90DFEC1}" dt="2020-08-02T05:59:53.805" v="4213" actId="164"/>
          <ac:cxnSpMkLst>
            <pc:docMk/>
            <pc:sldMk cId="2356141604" sldId="553"/>
            <ac:cxnSpMk id="86" creationId="{0748AF62-F457-4EBB-8539-D34CE0A20704}"/>
          </ac:cxnSpMkLst>
        </pc:cxnChg>
        <pc:cxnChg chg="mod topLvl">
          <ac:chgData name="Irakliy Khaburzaniya" userId="b4431af732931785" providerId="LiveId" clId="{2989F962-8818-492E-9FEC-8E51A90DFEC1}" dt="2020-08-02T05:59:53.805" v="4213" actId="164"/>
          <ac:cxnSpMkLst>
            <pc:docMk/>
            <pc:sldMk cId="2356141604" sldId="553"/>
            <ac:cxnSpMk id="87" creationId="{8AC55708-3DB6-4DB1-A7F8-6F29AB468202}"/>
          </ac:cxnSpMkLst>
        </pc:cxnChg>
        <pc:cxnChg chg="mod topLvl">
          <ac:chgData name="Irakliy Khaburzaniya" userId="b4431af732931785" providerId="LiveId" clId="{2989F962-8818-492E-9FEC-8E51A90DFEC1}" dt="2020-08-02T05:59:59.063" v="4214" actId="164"/>
          <ac:cxnSpMkLst>
            <pc:docMk/>
            <pc:sldMk cId="2356141604" sldId="553"/>
            <ac:cxnSpMk id="88" creationId="{06F1552D-46A1-4183-BF0E-E08A55070FA9}"/>
          </ac:cxnSpMkLst>
        </pc:cxnChg>
        <pc:cxnChg chg="mod topLvl">
          <ac:chgData name="Irakliy Khaburzaniya" userId="b4431af732931785" providerId="LiveId" clId="{2989F962-8818-492E-9FEC-8E51A90DFEC1}" dt="2020-08-02T05:59:59.063" v="4214" actId="164"/>
          <ac:cxnSpMkLst>
            <pc:docMk/>
            <pc:sldMk cId="2356141604" sldId="553"/>
            <ac:cxnSpMk id="89" creationId="{8F4D8D31-A3D5-47C0-9703-FC47C944AE2D}"/>
          </ac:cxnSpMkLst>
        </pc:cxnChg>
      </pc:sldChg>
      <pc:sldChg chg="delSp modSp del mod delAnim modAnim">
        <pc:chgData name="Irakliy Khaburzaniya" userId="b4431af732931785" providerId="LiveId" clId="{2989F962-8818-492E-9FEC-8E51A90DFEC1}" dt="2020-08-04T04:29:17.373" v="8843" actId="47"/>
        <pc:sldMkLst>
          <pc:docMk/>
          <pc:sldMk cId="1222896583" sldId="554"/>
        </pc:sldMkLst>
        <pc:spChg chg="mod">
          <ac:chgData name="Irakliy Khaburzaniya" userId="b4431af732931785" providerId="LiveId" clId="{2989F962-8818-492E-9FEC-8E51A90DFEC1}" dt="2020-08-04T04:20:48.779" v="7923"/>
          <ac:spMkLst>
            <pc:docMk/>
            <pc:sldMk cId="1222896583" sldId="554"/>
            <ac:spMk id="2" creationId="{00000000-0000-0000-0000-000000000000}"/>
          </ac:spMkLst>
        </pc:spChg>
        <pc:spChg chg="del mod">
          <ac:chgData name="Irakliy Khaburzaniya" userId="b4431af732931785" providerId="LiveId" clId="{2989F962-8818-492E-9FEC-8E51A90DFEC1}" dt="2020-08-04T04:29:14.570" v="8842" actId="478"/>
          <ac:spMkLst>
            <pc:docMk/>
            <pc:sldMk cId="1222896583" sldId="554"/>
            <ac:spMk id="15" creationId="{26BCE3B0-1612-487B-A36C-4B5773091CB4}"/>
          </ac:spMkLst>
        </pc:spChg>
        <pc:grpChg chg="del mod">
          <ac:chgData name="Irakliy Khaburzaniya" userId="b4431af732931785" providerId="LiveId" clId="{2989F962-8818-492E-9FEC-8E51A90DFEC1}" dt="2020-08-04T04:21:20.623" v="7925" actId="478"/>
          <ac:grpSpMkLst>
            <pc:docMk/>
            <pc:sldMk cId="1222896583" sldId="554"/>
            <ac:grpSpMk id="80" creationId="{8C293E95-B09C-4745-B9F3-6E76C45E8C75}"/>
          </ac:grpSpMkLst>
        </pc:grpChg>
        <pc:grpChg chg="del">
          <ac:chgData name="Irakliy Khaburzaniya" userId="b4431af732931785" providerId="LiveId" clId="{2989F962-8818-492E-9FEC-8E51A90DFEC1}" dt="2020-08-04T04:21:25.828" v="7926" actId="478"/>
          <ac:grpSpMkLst>
            <pc:docMk/>
            <pc:sldMk cId="1222896583" sldId="554"/>
            <ac:grpSpMk id="90" creationId="{DEE29033-C369-4E30-BA13-7709727BDD8F}"/>
          </ac:grpSpMkLst>
        </pc:grpChg>
        <pc:cxnChg chg="mod">
          <ac:chgData name="Irakliy Khaburzaniya" userId="b4431af732931785" providerId="LiveId" clId="{2989F962-8818-492E-9FEC-8E51A90DFEC1}" dt="2020-08-04T04:21:20.623" v="7925" actId="478"/>
          <ac:cxnSpMkLst>
            <pc:docMk/>
            <pc:sldMk cId="1222896583" sldId="554"/>
            <ac:cxnSpMk id="82" creationId="{FA994AA4-B76E-4A92-B306-9106CC01547E}"/>
          </ac:cxnSpMkLst>
        </pc:cxnChg>
        <pc:cxnChg chg="mod">
          <ac:chgData name="Irakliy Khaburzaniya" userId="b4431af732931785" providerId="LiveId" clId="{2989F962-8818-492E-9FEC-8E51A90DFEC1}" dt="2020-08-04T04:21:20.623" v="7925" actId="478"/>
          <ac:cxnSpMkLst>
            <pc:docMk/>
            <pc:sldMk cId="1222896583" sldId="554"/>
            <ac:cxnSpMk id="84" creationId="{04C12CF3-2664-4EEF-8EF8-2D244B362465}"/>
          </ac:cxnSpMkLst>
        </pc:cxnChg>
        <pc:cxnChg chg="mod">
          <ac:chgData name="Irakliy Khaburzaniya" userId="b4431af732931785" providerId="LiveId" clId="{2989F962-8818-492E-9FEC-8E51A90DFEC1}" dt="2020-08-04T04:21:20.623" v="7925" actId="478"/>
          <ac:cxnSpMkLst>
            <pc:docMk/>
            <pc:sldMk cId="1222896583" sldId="554"/>
            <ac:cxnSpMk id="86" creationId="{0748AF62-F457-4EBB-8539-D34CE0A20704}"/>
          </ac:cxnSpMkLst>
        </pc:cxnChg>
        <pc:cxnChg chg="mod">
          <ac:chgData name="Irakliy Khaburzaniya" userId="b4431af732931785" providerId="LiveId" clId="{2989F962-8818-492E-9FEC-8E51A90DFEC1}" dt="2020-08-04T04:21:20.623" v="7925" actId="478"/>
          <ac:cxnSpMkLst>
            <pc:docMk/>
            <pc:sldMk cId="1222896583" sldId="554"/>
            <ac:cxnSpMk id="87" creationId="{8AC55708-3DB6-4DB1-A7F8-6F29AB468202}"/>
          </ac:cxnSpMkLst>
        </pc:cxnChg>
        <pc:cxnChg chg="mod">
          <ac:chgData name="Irakliy Khaburzaniya" userId="b4431af732931785" providerId="LiveId" clId="{2989F962-8818-492E-9FEC-8E51A90DFEC1}" dt="2020-08-04T04:21:20.623" v="7925" actId="478"/>
          <ac:cxnSpMkLst>
            <pc:docMk/>
            <pc:sldMk cId="1222896583" sldId="554"/>
            <ac:cxnSpMk id="88" creationId="{06F1552D-46A1-4183-BF0E-E08A55070FA9}"/>
          </ac:cxnSpMkLst>
        </pc:cxnChg>
        <pc:cxnChg chg="mod">
          <ac:chgData name="Irakliy Khaburzaniya" userId="b4431af732931785" providerId="LiveId" clId="{2989F962-8818-492E-9FEC-8E51A90DFEC1}" dt="2020-08-04T04:21:20.623" v="7925" actId="478"/>
          <ac:cxnSpMkLst>
            <pc:docMk/>
            <pc:sldMk cId="1222896583" sldId="554"/>
            <ac:cxnSpMk id="89" creationId="{8F4D8D31-A3D5-47C0-9703-FC47C944AE2D}"/>
          </ac:cxnSpMkLst>
        </pc:cxnChg>
      </pc:sldChg>
      <pc:sldChg chg="addSp delSp modSp add del mod delAnim modAnim">
        <pc:chgData name="Irakliy Khaburzaniya" userId="b4431af732931785" providerId="LiveId" clId="{2989F962-8818-492E-9FEC-8E51A90DFEC1}" dt="2020-08-05T05:25:20.341" v="12419" actId="47"/>
        <pc:sldMkLst>
          <pc:docMk/>
          <pc:sldMk cId="942571686" sldId="555"/>
        </pc:sldMkLst>
        <pc:spChg chg="mod">
          <ac:chgData name="Irakliy Khaburzaniya" userId="b4431af732931785" providerId="LiveId" clId="{2989F962-8818-492E-9FEC-8E51A90DFEC1}" dt="2020-08-05T04:38:54.685" v="12054" actId="164"/>
          <ac:spMkLst>
            <pc:docMk/>
            <pc:sldMk cId="942571686" sldId="555"/>
            <ac:spMk id="4" creationId="{D1FDC893-D5DE-4579-A8C0-C2C34B1BFDC8}"/>
          </ac:spMkLst>
        </pc:spChg>
        <pc:spChg chg="add del mod">
          <ac:chgData name="Irakliy Khaburzaniya" userId="b4431af732931785" providerId="LiveId" clId="{2989F962-8818-492E-9FEC-8E51A90DFEC1}" dt="2020-08-05T04:38:17.100" v="12049" actId="478"/>
          <ac:spMkLst>
            <pc:docMk/>
            <pc:sldMk cId="942571686" sldId="555"/>
            <ac:spMk id="25" creationId="{D3ABB6D4-8AA9-4B14-9DBB-BE2992B170C1}"/>
          </ac:spMkLst>
        </pc:spChg>
        <pc:spChg chg="mod">
          <ac:chgData name="Irakliy Khaburzaniya" userId="b4431af732931785" providerId="LiveId" clId="{2989F962-8818-492E-9FEC-8E51A90DFEC1}" dt="2020-08-05T04:44:07.257" v="12099" actId="1076"/>
          <ac:spMkLst>
            <pc:docMk/>
            <pc:sldMk cId="942571686" sldId="555"/>
            <ac:spMk id="37" creationId="{7098CB47-1337-4FF1-BBE3-6D9AE13119DC}"/>
          </ac:spMkLst>
        </pc:spChg>
        <pc:spChg chg="mod">
          <ac:chgData name="Irakliy Khaburzaniya" userId="b4431af732931785" providerId="LiveId" clId="{2989F962-8818-492E-9FEC-8E51A90DFEC1}" dt="2020-08-05T04:38:54.685" v="12054" actId="164"/>
          <ac:spMkLst>
            <pc:docMk/>
            <pc:sldMk cId="942571686" sldId="555"/>
            <ac:spMk id="42" creationId="{74FB4F52-8F83-4F35-ADE2-B61FAB871466}"/>
          </ac:spMkLst>
        </pc:spChg>
        <pc:spChg chg="mod">
          <ac:chgData name="Irakliy Khaburzaniya" userId="b4431af732931785" providerId="LiveId" clId="{2989F962-8818-492E-9FEC-8E51A90DFEC1}" dt="2020-08-05T04:39:42.947" v="12059" actId="164"/>
          <ac:spMkLst>
            <pc:docMk/>
            <pc:sldMk cId="942571686" sldId="555"/>
            <ac:spMk id="47" creationId="{F53D629A-4A3D-44BD-8948-D5F27C76F297}"/>
          </ac:spMkLst>
        </pc:spChg>
        <pc:spChg chg="mod">
          <ac:chgData name="Irakliy Khaburzaniya" userId="b4431af732931785" providerId="LiveId" clId="{2989F962-8818-492E-9FEC-8E51A90DFEC1}" dt="2020-08-05T04:39:59.810" v="12061" actId="164"/>
          <ac:spMkLst>
            <pc:docMk/>
            <pc:sldMk cId="942571686" sldId="555"/>
            <ac:spMk id="51" creationId="{A9B3CC07-9E23-47D3-A3DA-67868D90FEAA}"/>
          </ac:spMkLst>
        </pc:spChg>
        <pc:spChg chg="mod">
          <ac:chgData name="Irakliy Khaburzaniya" userId="b4431af732931785" providerId="LiveId" clId="{2989F962-8818-492E-9FEC-8E51A90DFEC1}" dt="2020-08-05T04:39:59.810" v="12061" actId="164"/>
          <ac:spMkLst>
            <pc:docMk/>
            <pc:sldMk cId="942571686" sldId="555"/>
            <ac:spMk id="53" creationId="{41381136-1E4A-4D6E-BCA1-A5B604ADA743}"/>
          </ac:spMkLst>
        </pc:spChg>
        <pc:spChg chg="mod">
          <ac:chgData name="Irakliy Khaburzaniya" userId="b4431af732931785" providerId="LiveId" clId="{2989F962-8818-492E-9FEC-8E51A90DFEC1}" dt="2020-08-02T06:16:20.220" v="4301" actId="1037"/>
          <ac:spMkLst>
            <pc:docMk/>
            <pc:sldMk cId="942571686" sldId="555"/>
            <ac:spMk id="55" creationId="{6B6885F5-CC51-447E-9487-3023BC8FC106}"/>
          </ac:spMkLst>
        </pc:spChg>
        <pc:spChg chg="del mod">
          <ac:chgData name="Irakliy Khaburzaniya" userId="b4431af732931785" providerId="LiveId" clId="{2989F962-8818-492E-9FEC-8E51A90DFEC1}" dt="2020-08-05T04:38:13.674" v="12048" actId="478"/>
          <ac:spMkLst>
            <pc:docMk/>
            <pc:sldMk cId="942571686" sldId="555"/>
            <ac:spMk id="56" creationId="{2342AA78-FBEB-43D5-A7A6-AB774A404356}"/>
          </ac:spMkLst>
        </pc:spChg>
        <pc:spChg chg="mod">
          <ac:chgData name="Irakliy Khaburzaniya" userId="b4431af732931785" providerId="LiveId" clId="{2989F962-8818-492E-9FEC-8E51A90DFEC1}" dt="2020-08-05T04:39:42.947" v="12059" actId="164"/>
          <ac:spMkLst>
            <pc:docMk/>
            <pc:sldMk cId="942571686" sldId="555"/>
            <ac:spMk id="57" creationId="{EDD5E7F5-0EBC-4C94-B750-96575EF1F7FC}"/>
          </ac:spMkLst>
        </pc:spChg>
        <pc:spChg chg="mod">
          <ac:chgData name="Irakliy Khaburzaniya" userId="b4431af732931785" providerId="LiveId" clId="{2989F962-8818-492E-9FEC-8E51A90DFEC1}" dt="2020-08-05T04:39:59.810" v="12061" actId="164"/>
          <ac:spMkLst>
            <pc:docMk/>
            <pc:sldMk cId="942571686" sldId="555"/>
            <ac:spMk id="58" creationId="{B41530B3-D8C1-4916-A55D-102713F8BA7A}"/>
          </ac:spMkLst>
        </pc:spChg>
        <pc:spChg chg="mod">
          <ac:chgData name="Irakliy Khaburzaniya" userId="b4431af732931785" providerId="LiveId" clId="{2989F962-8818-492E-9FEC-8E51A90DFEC1}" dt="2020-08-02T06:23:51.070" v="4403" actId="14100"/>
          <ac:spMkLst>
            <pc:docMk/>
            <pc:sldMk cId="942571686" sldId="555"/>
            <ac:spMk id="59" creationId="{21041CBB-3C22-4A64-9415-DCBBC1EFF90A}"/>
          </ac:spMkLst>
        </pc:spChg>
        <pc:spChg chg="mod">
          <ac:chgData name="Irakliy Khaburzaniya" userId="b4431af732931785" providerId="LiveId" clId="{2989F962-8818-492E-9FEC-8E51A90DFEC1}" dt="2020-08-05T04:39:42.947" v="12059" actId="164"/>
          <ac:spMkLst>
            <pc:docMk/>
            <pc:sldMk cId="942571686" sldId="555"/>
            <ac:spMk id="71" creationId="{DE8200CF-316C-433D-9F52-0F878881770D}"/>
          </ac:spMkLst>
        </pc:spChg>
        <pc:spChg chg="mod">
          <ac:chgData name="Irakliy Khaburzaniya" userId="b4431af732931785" providerId="LiveId" clId="{2989F962-8818-492E-9FEC-8E51A90DFEC1}" dt="2020-08-02T06:15:39.771" v="4298" actId="1076"/>
          <ac:spMkLst>
            <pc:docMk/>
            <pc:sldMk cId="942571686" sldId="555"/>
            <ac:spMk id="72" creationId="{C175F052-4B40-4BB7-8FED-6FC319B0FA2A}"/>
          </ac:spMkLst>
        </pc:spChg>
        <pc:spChg chg="mod">
          <ac:chgData name="Irakliy Khaburzaniya" userId="b4431af732931785" providerId="LiveId" clId="{2989F962-8818-492E-9FEC-8E51A90DFEC1}" dt="2020-08-02T06:15:39.771" v="4298" actId="1076"/>
          <ac:spMkLst>
            <pc:docMk/>
            <pc:sldMk cId="942571686" sldId="555"/>
            <ac:spMk id="73" creationId="{924A68E4-96DB-4E2B-B69C-4CC4CBA32178}"/>
          </ac:spMkLst>
        </pc:spChg>
        <pc:spChg chg="mod">
          <ac:chgData name="Irakliy Khaburzaniya" userId="b4431af732931785" providerId="LiveId" clId="{2989F962-8818-492E-9FEC-8E51A90DFEC1}" dt="2020-08-05T04:39:59.810" v="12061" actId="164"/>
          <ac:spMkLst>
            <pc:docMk/>
            <pc:sldMk cId="942571686" sldId="555"/>
            <ac:spMk id="74" creationId="{D47B83EA-946C-4B9C-9AD0-B4EF167834BC}"/>
          </ac:spMkLst>
        </pc:spChg>
        <pc:spChg chg="mod">
          <ac:chgData name="Irakliy Khaburzaniya" userId="b4431af732931785" providerId="LiveId" clId="{2989F962-8818-492E-9FEC-8E51A90DFEC1}" dt="2020-08-02T06:15:39.771" v="4298" actId="1076"/>
          <ac:spMkLst>
            <pc:docMk/>
            <pc:sldMk cId="942571686" sldId="555"/>
            <ac:spMk id="75" creationId="{6BD13424-21D1-4AB8-AD08-3335C67D1BA4}"/>
          </ac:spMkLst>
        </pc:spChg>
        <pc:spChg chg="mod">
          <ac:chgData name="Irakliy Khaburzaniya" userId="b4431af732931785" providerId="LiveId" clId="{2989F962-8818-492E-9FEC-8E51A90DFEC1}" dt="2020-08-02T06:15:39.771" v="4298" actId="1076"/>
          <ac:spMkLst>
            <pc:docMk/>
            <pc:sldMk cId="942571686" sldId="555"/>
            <ac:spMk id="76" creationId="{3B3B8974-1680-4D18-8940-322622CE1A1E}"/>
          </ac:spMkLst>
        </pc:spChg>
        <pc:spChg chg="mod">
          <ac:chgData name="Irakliy Khaburzaniya" userId="b4431af732931785" providerId="LiveId" clId="{2989F962-8818-492E-9FEC-8E51A90DFEC1}" dt="2020-08-05T04:39:59.810" v="12061" actId="164"/>
          <ac:spMkLst>
            <pc:docMk/>
            <pc:sldMk cId="942571686" sldId="555"/>
            <ac:spMk id="77" creationId="{B0F351D0-DE97-4EE1-9F39-2814206E427B}"/>
          </ac:spMkLst>
        </pc:spChg>
        <pc:spChg chg="mod">
          <ac:chgData name="Irakliy Khaburzaniya" userId="b4431af732931785" providerId="LiveId" clId="{2989F962-8818-492E-9FEC-8E51A90DFEC1}" dt="2020-08-05T04:39:06.923" v="12056" actId="164"/>
          <ac:spMkLst>
            <pc:docMk/>
            <pc:sldMk cId="942571686" sldId="555"/>
            <ac:spMk id="78" creationId="{BD60DEB4-7D90-4648-B630-040C61ACBFE2}"/>
          </ac:spMkLst>
        </pc:spChg>
        <pc:spChg chg="add mod">
          <ac:chgData name="Irakliy Khaburzaniya" userId="b4431af732931785" providerId="LiveId" clId="{2989F962-8818-492E-9FEC-8E51A90DFEC1}" dt="2020-08-05T05:08:04.303" v="12277" actId="1076"/>
          <ac:spMkLst>
            <pc:docMk/>
            <pc:sldMk cId="942571686" sldId="555"/>
            <ac:spMk id="84" creationId="{407CC063-F1BD-40A1-B86F-E48CCE92A4C0}"/>
          </ac:spMkLst>
        </pc:spChg>
        <pc:spChg chg="add mod topLvl">
          <ac:chgData name="Irakliy Khaburzaniya" userId="b4431af732931785" providerId="LiveId" clId="{2989F962-8818-492E-9FEC-8E51A90DFEC1}" dt="2020-08-05T05:08:17.194" v="12281" actId="1076"/>
          <ac:spMkLst>
            <pc:docMk/>
            <pc:sldMk cId="942571686" sldId="555"/>
            <ac:spMk id="85" creationId="{0B772752-3272-41DB-B7C0-915F870EA59E}"/>
          </ac:spMkLst>
        </pc:spChg>
        <pc:spChg chg="add del mod">
          <ac:chgData name="Irakliy Khaburzaniya" userId="b4431af732931785" providerId="LiveId" clId="{2989F962-8818-492E-9FEC-8E51A90DFEC1}" dt="2020-08-02T06:17:05.064" v="4304" actId="478"/>
          <ac:spMkLst>
            <pc:docMk/>
            <pc:sldMk cId="942571686" sldId="555"/>
            <ac:spMk id="86" creationId="{2CE75449-E427-4EDC-AC31-7FD6271ED9EF}"/>
          </ac:spMkLst>
        </pc:spChg>
        <pc:spChg chg="add del mod">
          <ac:chgData name="Irakliy Khaburzaniya" userId="b4431af732931785" providerId="LiveId" clId="{2989F962-8818-492E-9FEC-8E51A90DFEC1}" dt="2020-08-02T06:17:06.232" v="4305" actId="478"/>
          <ac:spMkLst>
            <pc:docMk/>
            <pc:sldMk cId="942571686" sldId="555"/>
            <ac:spMk id="87" creationId="{8ADDD20F-EB8B-4AA8-9968-12FAFFB24A73}"/>
          </ac:spMkLst>
        </pc:spChg>
        <pc:spChg chg="add mod topLvl">
          <ac:chgData name="Irakliy Khaburzaniya" userId="b4431af732931785" providerId="LiveId" clId="{2989F962-8818-492E-9FEC-8E51A90DFEC1}" dt="2020-08-05T05:08:17.194" v="12281" actId="1076"/>
          <ac:spMkLst>
            <pc:docMk/>
            <pc:sldMk cId="942571686" sldId="555"/>
            <ac:spMk id="88" creationId="{186972B2-4481-4CE5-818C-23B39B2019FF}"/>
          </ac:spMkLst>
        </pc:spChg>
        <pc:spChg chg="add mod topLvl">
          <ac:chgData name="Irakliy Khaburzaniya" userId="b4431af732931785" providerId="LiveId" clId="{2989F962-8818-492E-9FEC-8E51A90DFEC1}" dt="2020-08-05T05:08:09.370" v="12279" actId="1076"/>
          <ac:spMkLst>
            <pc:docMk/>
            <pc:sldMk cId="942571686" sldId="555"/>
            <ac:spMk id="89" creationId="{91DD2287-C892-495C-89E4-03CD41D795F2}"/>
          </ac:spMkLst>
        </pc:spChg>
        <pc:spChg chg="add del mod">
          <ac:chgData name="Irakliy Khaburzaniya" userId="b4431af732931785" providerId="LiveId" clId="{2989F962-8818-492E-9FEC-8E51A90DFEC1}" dt="2020-08-02T06:20:18.016" v="4344" actId="478"/>
          <ac:spMkLst>
            <pc:docMk/>
            <pc:sldMk cId="942571686" sldId="555"/>
            <ac:spMk id="90" creationId="{0B8DED92-5C3C-4E80-B28D-195F47CADABC}"/>
          </ac:spMkLst>
        </pc:spChg>
        <pc:spChg chg="add del mod">
          <ac:chgData name="Irakliy Khaburzaniya" userId="b4431af732931785" providerId="LiveId" clId="{2989F962-8818-492E-9FEC-8E51A90DFEC1}" dt="2020-08-02T06:20:18.016" v="4344" actId="478"/>
          <ac:spMkLst>
            <pc:docMk/>
            <pc:sldMk cId="942571686" sldId="555"/>
            <ac:spMk id="91" creationId="{A05A3709-086C-47B2-BAE5-E3E72CA41299}"/>
          </ac:spMkLst>
        </pc:spChg>
        <pc:spChg chg="add del mod">
          <ac:chgData name="Irakliy Khaburzaniya" userId="b4431af732931785" providerId="LiveId" clId="{2989F962-8818-492E-9FEC-8E51A90DFEC1}" dt="2020-08-02T06:20:18.016" v="4344" actId="478"/>
          <ac:spMkLst>
            <pc:docMk/>
            <pc:sldMk cId="942571686" sldId="555"/>
            <ac:spMk id="92" creationId="{8D528F6F-8BE1-4DF0-B8B1-10F68FE77827}"/>
          </ac:spMkLst>
        </pc:spChg>
        <pc:spChg chg="mod">
          <ac:chgData name="Irakliy Khaburzaniya" userId="b4431af732931785" providerId="LiveId" clId="{2989F962-8818-492E-9FEC-8E51A90DFEC1}" dt="2020-08-05T04:38:49.872" v="12053" actId="164"/>
          <ac:spMkLst>
            <pc:docMk/>
            <pc:sldMk cId="942571686" sldId="555"/>
            <ac:spMk id="95" creationId="{278EF088-FB5E-48A4-94A5-221B7FBF6C0F}"/>
          </ac:spMkLst>
        </pc:spChg>
        <pc:spChg chg="mod">
          <ac:chgData name="Irakliy Khaburzaniya" userId="b4431af732931785" providerId="LiveId" clId="{2989F962-8818-492E-9FEC-8E51A90DFEC1}" dt="2020-08-05T04:38:49.872" v="12053" actId="164"/>
          <ac:spMkLst>
            <pc:docMk/>
            <pc:sldMk cId="942571686" sldId="555"/>
            <ac:spMk id="96" creationId="{9C5D4998-7D8B-4EED-8073-1903A1F5832B}"/>
          </ac:spMkLst>
        </pc:spChg>
        <pc:spChg chg="mod">
          <ac:chgData name="Irakliy Khaburzaniya" userId="b4431af732931785" providerId="LiveId" clId="{2989F962-8818-492E-9FEC-8E51A90DFEC1}" dt="2020-08-05T04:38:49.872" v="12053" actId="164"/>
          <ac:spMkLst>
            <pc:docMk/>
            <pc:sldMk cId="942571686" sldId="555"/>
            <ac:spMk id="97" creationId="{8DFC1BDE-270C-4445-A29B-FFD2B87B1529}"/>
          </ac:spMkLst>
        </pc:spChg>
        <pc:spChg chg="mod">
          <ac:chgData name="Irakliy Khaburzaniya" userId="b4431af732931785" providerId="LiveId" clId="{2989F962-8818-492E-9FEC-8E51A90DFEC1}" dt="2020-08-05T04:38:49.872" v="12053" actId="164"/>
          <ac:spMkLst>
            <pc:docMk/>
            <pc:sldMk cId="942571686" sldId="555"/>
            <ac:spMk id="98" creationId="{27F2C787-B8FD-486D-9B6A-4C2A940C1681}"/>
          </ac:spMkLst>
        </pc:spChg>
        <pc:spChg chg="mod topLvl">
          <ac:chgData name="Irakliy Khaburzaniya" userId="b4431af732931785" providerId="LiveId" clId="{2989F962-8818-492E-9FEC-8E51A90DFEC1}" dt="2020-08-05T05:08:17.194" v="12281" actId="1076"/>
          <ac:spMkLst>
            <pc:docMk/>
            <pc:sldMk cId="942571686" sldId="555"/>
            <ac:spMk id="105" creationId="{14D127B2-E2B9-475F-BEA4-78F0AC625D55}"/>
          </ac:spMkLst>
        </pc:spChg>
        <pc:spChg chg="mod topLvl">
          <ac:chgData name="Irakliy Khaburzaniya" userId="b4431af732931785" providerId="LiveId" clId="{2989F962-8818-492E-9FEC-8E51A90DFEC1}" dt="2020-08-05T05:08:17.194" v="12281" actId="1076"/>
          <ac:spMkLst>
            <pc:docMk/>
            <pc:sldMk cId="942571686" sldId="555"/>
            <ac:spMk id="106" creationId="{C76B1D01-CE61-4FE3-A808-5CC57470EF98}"/>
          </ac:spMkLst>
        </pc:spChg>
        <pc:spChg chg="mod topLvl">
          <ac:chgData name="Irakliy Khaburzaniya" userId="b4431af732931785" providerId="LiveId" clId="{2989F962-8818-492E-9FEC-8E51A90DFEC1}" dt="2020-08-05T05:08:09.370" v="12279" actId="1076"/>
          <ac:spMkLst>
            <pc:docMk/>
            <pc:sldMk cId="942571686" sldId="555"/>
            <ac:spMk id="107" creationId="{A46093EB-E23B-46A9-B5A7-3B02DFFBF48C}"/>
          </ac:spMkLst>
        </pc:spChg>
        <pc:spChg chg="mod">
          <ac:chgData name="Irakliy Khaburzaniya" userId="b4431af732931785" providerId="LiveId" clId="{2989F962-8818-492E-9FEC-8E51A90DFEC1}" dt="2020-08-02T06:23:05.547" v="4373" actId="571"/>
          <ac:spMkLst>
            <pc:docMk/>
            <pc:sldMk cId="942571686" sldId="555"/>
            <ac:spMk id="113" creationId="{38BBCBD2-615B-431B-9AC2-9593A36D7894}"/>
          </ac:spMkLst>
        </pc:spChg>
        <pc:spChg chg="mod">
          <ac:chgData name="Irakliy Khaburzaniya" userId="b4431af732931785" providerId="LiveId" clId="{2989F962-8818-492E-9FEC-8E51A90DFEC1}" dt="2020-08-02T06:23:05.547" v="4373" actId="571"/>
          <ac:spMkLst>
            <pc:docMk/>
            <pc:sldMk cId="942571686" sldId="555"/>
            <ac:spMk id="114" creationId="{B2F01A4D-0ACF-4D63-9F36-15D0993E02FA}"/>
          </ac:spMkLst>
        </pc:spChg>
        <pc:spChg chg="mod">
          <ac:chgData name="Irakliy Khaburzaniya" userId="b4431af732931785" providerId="LiveId" clId="{2989F962-8818-492E-9FEC-8E51A90DFEC1}" dt="2020-08-02T06:23:05.547" v="4373" actId="571"/>
          <ac:spMkLst>
            <pc:docMk/>
            <pc:sldMk cId="942571686" sldId="555"/>
            <ac:spMk id="115" creationId="{C240C453-9693-42E3-B425-7D393381DBE9}"/>
          </ac:spMkLst>
        </pc:spChg>
        <pc:spChg chg="mod">
          <ac:chgData name="Irakliy Khaburzaniya" userId="b4431af732931785" providerId="LiveId" clId="{2989F962-8818-492E-9FEC-8E51A90DFEC1}" dt="2020-08-02T06:23:05.547" v="4373" actId="571"/>
          <ac:spMkLst>
            <pc:docMk/>
            <pc:sldMk cId="942571686" sldId="555"/>
            <ac:spMk id="116" creationId="{21AD9EB9-2E88-41D3-9EB0-C2D9710BF33F}"/>
          </ac:spMkLst>
        </pc:spChg>
        <pc:spChg chg="mod">
          <ac:chgData name="Irakliy Khaburzaniya" userId="b4431af732931785" providerId="LiveId" clId="{2989F962-8818-492E-9FEC-8E51A90DFEC1}" dt="2020-08-02T06:23:05.547" v="4373" actId="571"/>
          <ac:spMkLst>
            <pc:docMk/>
            <pc:sldMk cId="942571686" sldId="555"/>
            <ac:spMk id="119" creationId="{8FB7F482-EC51-4882-9648-A823ADE63F82}"/>
          </ac:spMkLst>
        </pc:spChg>
        <pc:spChg chg="mod">
          <ac:chgData name="Irakliy Khaburzaniya" userId="b4431af732931785" providerId="LiveId" clId="{2989F962-8818-492E-9FEC-8E51A90DFEC1}" dt="2020-08-02T06:23:05.547" v="4373" actId="571"/>
          <ac:spMkLst>
            <pc:docMk/>
            <pc:sldMk cId="942571686" sldId="555"/>
            <ac:spMk id="120" creationId="{832F54C6-AA20-42D1-959E-9728E2508E5E}"/>
          </ac:spMkLst>
        </pc:spChg>
        <pc:spChg chg="mod">
          <ac:chgData name="Irakliy Khaburzaniya" userId="b4431af732931785" providerId="LiveId" clId="{2989F962-8818-492E-9FEC-8E51A90DFEC1}" dt="2020-08-02T06:23:05.547" v="4373" actId="571"/>
          <ac:spMkLst>
            <pc:docMk/>
            <pc:sldMk cId="942571686" sldId="555"/>
            <ac:spMk id="121" creationId="{4BEEC4EB-27AF-41D4-A20C-D8649ECF15AB}"/>
          </ac:spMkLst>
        </pc:spChg>
        <pc:spChg chg="add mod">
          <ac:chgData name="Irakliy Khaburzaniya" userId="b4431af732931785" providerId="LiveId" clId="{2989F962-8818-492E-9FEC-8E51A90DFEC1}" dt="2020-08-05T04:38:54.685" v="12054" actId="164"/>
          <ac:spMkLst>
            <pc:docMk/>
            <pc:sldMk cId="942571686" sldId="555"/>
            <ac:spMk id="126" creationId="{46A14C04-C56D-401D-B9DC-28B9FD819BC3}"/>
          </ac:spMkLst>
        </pc:spChg>
        <pc:spChg chg="add mod">
          <ac:chgData name="Irakliy Khaburzaniya" userId="b4431af732931785" providerId="LiveId" clId="{2989F962-8818-492E-9FEC-8E51A90DFEC1}" dt="2020-08-05T04:43:04.626" v="12092" actId="164"/>
          <ac:spMkLst>
            <pc:docMk/>
            <pc:sldMk cId="942571686" sldId="555"/>
            <ac:spMk id="128" creationId="{53021025-3CCF-4930-9C13-9B8D6BCB796B}"/>
          </ac:spMkLst>
        </pc:spChg>
        <pc:spChg chg="add mod">
          <ac:chgData name="Irakliy Khaburzaniya" userId="b4431af732931785" providerId="LiveId" clId="{2989F962-8818-492E-9FEC-8E51A90DFEC1}" dt="2020-08-05T04:43:35.848" v="12096" actId="164"/>
          <ac:spMkLst>
            <pc:docMk/>
            <pc:sldMk cId="942571686" sldId="555"/>
            <ac:spMk id="130" creationId="{662DA263-32C3-4C01-862B-D890D1B1239F}"/>
          </ac:spMkLst>
        </pc:spChg>
        <pc:spChg chg="mod">
          <ac:chgData name="Irakliy Khaburzaniya" userId="b4431af732931785" providerId="LiveId" clId="{2989F962-8818-492E-9FEC-8E51A90DFEC1}" dt="2020-08-05T05:06:05.977" v="12273" actId="571"/>
          <ac:spMkLst>
            <pc:docMk/>
            <pc:sldMk cId="942571686" sldId="555"/>
            <ac:spMk id="134" creationId="{72B54B6A-3E7B-4D75-A8E3-4B3C4D095B2A}"/>
          </ac:spMkLst>
        </pc:spChg>
        <pc:spChg chg="mod">
          <ac:chgData name="Irakliy Khaburzaniya" userId="b4431af732931785" providerId="LiveId" clId="{2989F962-8818-492E-9FEC-8E51A90DFEC1}" dt="2020-08-05T05:06:05.977" v="12273" actId="571"/>
          <ac:spMkLst>
            <pc:docMk/>
            <pc:sldMk cId="942571686" sldId="555"/>
            <ac:spMk id="135" creationId="{DFD78C40-279F-4852-90F4-D3D06E80A6F0}"/>
          </ac:spMkLst>
        </pc:spChg>
        <pc:spChg chg="mod">
          <ac:chgData name="Irakliy Khaburzaniya" userId="b4431af732931785" providerId="LiveId" clId="{2989F962-8818-492E-9FEC-8E51A90DFEC1}" dt="2020-08-05T05:06:05.977" v="12273" actId="571"/>
          <ac:spMkLst>
            <pc:docMk/>
            <pc:sldMk cId="942571686" sldId="555"/>
            <ac:spMk id="136" creationId="{9701E993-12B7-45CA-8511-F8AC95288244}"/>
          </ac:spMkLst>
        </pc:spChg>
        <pc:spChg chg="mod">
          <ac:chgData name="Irakliy Khaburzaniya" userId="b4431af732931785" providerId="LiveId" clId="{2989F962-8818-492E-9FEC-8E51A90DFEC1}" dt="2020-08-05T05:06:05.977" v="12273" actId="571"/>
          <ac:spMkLst>
            <pc:docMk/>
            <pc:sldMk cId="942571686" sldId="555"/>
            <ac:spMk id="137" creationId="{C6144FBB-ACB2-4C74-ADA2-29BF39016910}"/>
          </ac:spMkLst>
        </pc:spChg>
        <pc:spChg chg="mod">
          <ac:chgData name="Irakliy Khaburzaniya" userId="b4431af732931785" providerId="LiveId" clId="{2989F962-8818-492E-9FEC-8E51A90DFEC1}" dt="2020-08-05T05:06:05.977" v="12273" actId="571"/>
          <ac:spMkLst>
            <pc:docMk/>
            <pc:sldMk cId="942571686" sldId="555"/>
            <ac:spMk id="138" creationId="{BE01B72D-C087-4A41-8190-F183CCE9E6C8}"/>
          </ac:spMkLst>
        </pc:spChg>
        <pc:spChg chg="mod">
          <ac:chgData name="Irakliy Khaburzaniya" userId="b4431af732931785" providerId="LiveId" clId="{2989F962-8818-492E-9FEC-8E51A90DFEC1}" dt="2020-08-05T05:06:05.977" v="12273" actId="571"/>
          <ac:spMkLst>
            <pc:docMk/>
            <pc:sldMk cId="942571686" sldId="555"/>
            <ac:spMk id="141" creationId="{9534322F-E487-4B19-B1DD-A56E0B72AFE6}"/>
          </ac:spMkLst>
        </pc:spChg>
        <pc:spChg chg="mod">
          <ac:chgData name="Irakliy Khaburzaniya" userId="b4431af732931785" providerId="LiveId" clId="{2989F962-8818-492E-9FEC-8E51A90DFEC1}" dt="2020-08-05T05:06:05.977" v="12273" actId="571"/>
          <ac:spMkLst>
            <pc:docMk/>
            <pc:sldMk cId="942571686" sldId="555"/>
            <ac:spMk id="142" creationId="{15BAB956-903C-4AE4-8B7C-FF6DE07715FC}"/>
          </ac:spMkLst>
        </pc:spChg>
        <pc:spChg chg="mod">
          <ac:chgData name="Irakliy Khaburzaniya" userId="b4431af732931785" providerId="LiveId" clId="{2989F962-8818-492E-9FEC-8E51A90DFEC1}" dt="2020-08-05T05:06:05.977" v="12273" actId="571"/>
          <ac:spMkLst>
            <pc:docMk/>
            <pc:sldMk cId="942571686" sldId="555"/>
            <ac:spMk id="143" creationId="{A2BCECAC-378A-416A-A1F8-F84FDFD98478}"/>
          </ac:spMkLst>
        </pc:spChg>
        <pc:spChg chg="mod">
          <ac:chgData name="Irakliy Khaburzaniya" userId="b4431af732931785" providerId="LiveId" clId="{2989F962-8818-492E-9FEC-8E51A90DFEC1}" dt="2020-08-05T05:07:28.990" v="12274"/>
          <ac:spMkLst>
            <pc:docMk/>
            <pc:sldMk cId="942571686" sldId="555"/>
            <ac:spMk id="149" creationId="{A32FEFB6-0065-4630-B057-C80CE35F8ADA}"/>
          </ac:spMkLst>
        </pc:spChg>
        <pc:spChg chg="mod">
          <ac:chgData name="Irakliy Khaburzaniya" userId="b4431af732931785" providerId="LiveId" clId="{2989F962-8818-492E-9FEC-8E51A90DFEC1}" dt="2020-08-05T05:07:28.990" v="12274"/>
          <ac:spMkLst>
            <pc:docMk/>
            <pc:sldMk cId="942571686" sldId="555"/>
            <ac:spMk id="150" creationId="{8A742A1D-B1E5-4F9B-BC6B-0FB9CF4F20C4}"/>
          </ac:spMkLst>
        </pc:spChg>
        <pc:spChg chg="mod">
          <ac:chgData name="Irakliy Khaburzaniya" userId="b4431af732931785" providerId="LiveId" clId="{2989F962-8818-492E-9FEC-8E51A90DFEC1}" dt="2020-08-05T05:07:28.990" v="12274"/>
          <ac:spMkLst>
            <pc:docMk/>
            <pc:sldMk cId="942571686" sldId="555"/>
            <ac:spMk id="151" creationId="{B166D6A7-BD15-4A50-BB75-EE1C3F48B225}"/>
          </ac:spMkLst>
        </pc:spChg>
        <pc:spChg chg="mod">
          <ac:chgData name="Irakliy Khaburzaniya" userId="b4431af732931785" providerId="LiveId" clId="{2989F962-8818-492E-9FEC-8E51A90DFEC1}" dt="2020-08-05T05:08:27.963" v="12283" actId="571"/>
          <ac:spMkLst>
            <pc:docMk/>
            <pc:sldMk cId="942571686" sldId="555"/>
            <ac:spMk id="157" creationId="{035C0CEF-0654-4615-A00D-1CA808CD842F}"/>
          </ac:spMkLst>
        </pc:spChg>
        <pc:spChg chg="mod">
          <ac:chgData name="Irakliy Khaburzaniya" userId="b4431af732931785" providerId="LiveId" clId="{2989F962-8818-492E-9FEC-8E51A90DFEC1}" dt="2020-08-05T05:08:27.963" v="12283" actId="571"/>
          <ac:spMkLst>
            <pc:docMk/>
            <pc:sldMk cId="942571686" sldId="555"/>
            <ac:spMk id="158" creationId="{51ED5C7F-9DAF-43F4-BD5B-40F3D54B187F}"/>
          </ac:spMkLst>
        </pc:spChg>
        <pc:spChg chg="mod">
          <ac:chgData name="Irakliy Khaburzaniya" userId="b4431af732931785" providerId="LiveId" clId="{2989F962-8818-492E-9FEC-8E51A90DFEC1}" dt="2020-08-05T05:08:27.963" v="12283" actId="571"/>
          <ac:spMkLst>
            <pc:docMk/>
            <pc:sldMk cId="942571686" sldId="555"/>
            <ac:spMk id="159" creationId="{7D654B0C-CC3E-4A72-9987-0BAFEDC37AD8}"/>
          </ac:spMkLst>
        </pc:spChg>
        <pc:spChg chg="mod">
          <ac:chgData name="Irakliy Khaburzaniya" userId="b4431af732931785" providerId="LiveId" clId="{2989F962-8818-492E-9FEC-8E51A90DFEC1}" dt="2020-08-05T05:08:27.963" v="12283" actId="571"/>
          <ac:spMkLst>
            <pc:docMk/>
            <pc:sldMk cId="942571686" sldId="555"/>
            <ac:spMk id="160" creationId="{8265A9CF-21F0-4A44-96E3-8A68CE7ECFA7}"/>
          </ac:spMkLst>
        </pc:spChg>
        <pc:spChg chg="mod">
          <ac:chgData name="Irakliy Khaburzaniya" userId="b4431af732931785" providerId="LiveId" clId="{2989F962-8818-492E-9FEC-8E51A90DFEC1}" dt="2020-08-05T05:08:27.963" v="12283" actId="571"/>
          <ac:spMkLst>
            <pc:docMk/>
            <pc:sldMk cId="942571686" sldId="555"/>
            <ac:spMk id="161" creationId="{A83ADF12-D948-4E5A-BE51-4984338F6593}"/>
          </ac:spMkLst>
        </pc:spChg>
        <pc:spChg chg="mod">
          <ac:chgData name="Irakliy Khaburzaniya" userId="b4431af732931785" providerId="LiveId" clId="{2989F962-8818-492E-9FEC-8E51A90DFEC1}" dt="2020-08-05T05:08:27.963" v="12283" actId="571"/>
          <ac:spMkLst>
            <pc:docMk/>
            <pc:sldMk cId="942571686" sldId="555"/>
            <ac:spMk id="164" creationId="{5A771E2D-18C9-41E8-8ED5-F9FD3306EBFE}"/>
          </ac:spMkLst>
        </pc:spChg>
        <pc:spChg chg="mod">
          <ac:chgData name="Irakliy Khaburzaniya" userId="b4431af732931785" providerId="LiveId" clId="{2989F962-8818-492E-9FEC-8E51A90DFEC1}" dt="2020-08-05T05:08:27.963" v="12283" actId="571"/>
          <ac:spMkLst>
            <pc:docMk/>
            <pc:sldMk cId="942571686" sldId="555"/>
            <ac:spMk id="165" creationId="{9CBCBFEF-F54E-43A4-9028-FE222C4C7A41}"/>
          </ac:spMkLst>
        </pc:spChg>
        <pc:spChg chg="mod">
          <ac:chgData name="Irakliy Khaburzaniya" userId="b4431af732931785" providerId="LiveId" clId="{2989F962-8818-492E-9FEC-8E51A90DFEC1}" dt="2020-08-05T05:08:27.963" v="12283" actId="571"/>
          <ac:spMkLst>
            <pc:docMk/>
            <pc:sldMk cId="942571686" sldId="555"/>
            <ac:spMk id="166" creationId="{95AFC3EC-B808-4ABD-990E-627D1269DE74}"/>
          </ac:spMkLst>
        </pc:spChg>
        <pc:spChg chg="mod">
          <ac:chgData name="Irakliy Khaburzaniya" userId="b4431af732931785" providerId="LiveId" clId="{2989F962-8818-492E-9FEC-8E51A90DFEC1}" dt="2020-08-05T05:08:31.160" v="12284" actId="571"/>
          <ac:spMkLst>
            <pc:docMk/>
            <pc:sldMk cId="942571686" sldId="555"/>
            <ac:spMk id="174" creationId="{15C7A2BD-4464-454B-9F80-51A2DD757B5A}"/>
          </ac:spMkLst>
        </pc:spChg>
        <pc:spChg chg="mod">
          <ac:chgData name="Irakliy Khaburzaniya" userId="b4431af732931785" providerId="LiveId" clId="{2989F962-8818-492E-9FEC-8E51A90DFEC1}" dt="2020-08-05T05:08:31.160" v="12284" actId="571"/>
          <ac:spMkLst>
            <pc:docMk/>
            <pc:sldMk cId="942571686" sldId="555"/>
            <ac:spMk id="175" creationId="{BCE4BDAC-D154-494E-BB36-CAF21E5294EB}"/>
          </ac:spMkLst>
        </pc:spChg>
        <pc:spChg chg="mod">
          <ac:chgData name="Irakliy Khaburzaniya" userId="b4431af732931785" providerId="LiveId" clId="{2989F962-8818-492E-9FEC-8E51A90DFEC1}" dt="2020-08-05T05:08:31.160" v="12284" actId="571"/>
          <ac:spMkLst>
            <pc:docMk/>
            <pc:sldMk cId="942571686" sldId="555"/>
            <ac:spMk id="176" creationId="{4DCD26FB-8417-4734-B8E2-AFCED5F6D74B}"/>
          </ac:spMkLst>
        </pc:spChg>
        <pc:spChg chg="mod">
          <ac:chgData name="Irakliy Khaburzaniya" userId="b4431af732931785" providerId="LiveId" clId="{2989F962-8818-492E-9FEC-8E51A90DFEC1}" dt="2020-08-05T05:08:31.160" v="12284" actId="571"/>
          <ac:spMkLst>
            <pc:docMk/>
            <pc:sldMk cId="942571686" sldId="555"/>
            <ac:spMk id="177" creationId="{26A70C38-1885-4BD9-BBDF-0BDB0DE4235E}"/>
          </ac:spMkLst>
        </pc:spChg>
        <pc:spChg chg="mod">
          <ac:chgData name="Irakliy Khaburzaniya" userId="b4431af732931785" providerId="LiveId" clId="{2989F962-8818-492E-9FEC-8E51A90DFEC1}" dt="2020-08-05T05:08:31.160" v="12284" actId="571"/>
          <ac:spMkLst>
            <pc:docMk/>
            <pc:sldMk cId="942571686" sldId="555"/>
            <ac:spMk id="178" creationId="{55871E1C-4ADD-4417-AB52-DD0216315CD6}"/>
          </ac:spMkLst>
        </pc:spChg>
        <pc:spChg chg="mod">
          <ac:chgData name="Irakliy Khaburzaniya" userId="b4431af732931785" providerId="LiveId" clId="{2989F962-8818-492E-9FEC-8E51A90DFEC1}" dt="2020-08-05T05:08:31.160" v="12284" actId="571"/>
          <ac:spMkLst>
            <pc:docMk/>
            <pc:sldMk cId="942571686" sldId="555"/>
            <ac:spMk id="181" creationId="{E4CCB75B-72FA-4AB5-9E05-6729582007E0}"/>
          </ac:spMkLst>
        </pc:spChg>
        <pc:spChg chg="mod">
          <ac:chgData name="Irakliy Khaburzaniya" userId="b4431af732931785" providerId="LiveId" clId="{2989F962-8818-492E-9FEC-8E51A90DFEC1}" dt="2020-08-05T05:08:31.160" v="12284" actId="571"/>
          <ac:spMkLst>
            <pc:docMk/>
            <pc:sldMk cId="942571686" sldId="555"/>
            <ac:spMk id="182" creationId="{4A966751-3ACC-464D-BD07-D6E1FB1F8C50}"/>
          </ac:spMkLst>
        </pc:spChg>
        <pc:spChg chg="mod">
          <ac:chgData name="Irakliy Khaburzaniya" userId="b4431af732931785" providerId="LiveId" clId="{2989F962-8818-492E-9FEC-8E51A90DFEC1}" dt="2020-08-05T05:08:31.160" v="12284" actId="571"/>
          <ac:spMkLst>
            <pc:docMk/>
            <pc:sldMk cId="942571686" sldId="555"/>
            <ac:spMk id="183" creationId="{8EB9B2BF-0B01-45C8-9CD0-62B489796C4E}"/>
          </ac:spMkLst>
        </pc:spChg>
        <pc:grpChg chg="mod">
          <ac:chgData name="Irakliy Khaburzaniya" userId="b4431af732931785" providerId="LiveId" clId="{2989F962-8818-492E-9FEC-8E51A90DFEC1}" dt="2020-08-05T04:39:42.947" v="12059" actId="164"/>
          <ac:grpSpMkLst>
            <pc:docMk/>
            <pc:sldMk cId="942571686" sldId="555"/>
            <ac:grpSpMk id="5" creationId="{DC10288A-F092-4546-9B68-49BFBADE9723}"/>
          </ac:grpSpMkLst>
        </pc:grpChg>
        <pc:grpChg chg="mod">
          <ac:chgData name="Irakliy Khaburzaniya" userId="b4431af732931785" providerId="LiveId" clId="{2989F962-8818-492E-9FEC-8E51A90DFEC1}" dt="2020-08-05T04:38:54.685" v="12054" actId="164"/>
          <ac:grpSpMkLst>
            <pc:docMk/>
            <pc:sldMk cId="942571686" sldId="555"/>
            <ac:grpSpMk id="8" creationId="{41E547C2-AFD4-4666-A078-70BA535C45C2}"/>
          </ac:grpSpMkLst>
        </pc:grpChg>
        <pc:grpChg chg="add del mod topLvl">
          <ac:chgData name="Irakliy Khaburzaniya" userId="b4431af732931785" providerId="LiveId" clId="{2989F962-8818-492E-9FEC-8E51A90DFEC1}" dt="2020-08-02T06:22:47.241" v="4371" actId="165"/>
          <ac:grpSpMkLst>
            <pc:docMk/>
            <pc:sldMk cId="942571686" sldId="555"/>
            <ac:grpSpMk id="15" creationId="{5E8D0269-B88F-4D0C-9B6C-B85C895C6B83}"/>
          </ac:grpSpMkLst>
        </pc:grpChg>
        <pc:grpChg chg="add del mod">
          <ac:chgData name="Irakliy Khaburzaniya" userId="b4431af732931785" providerId="LiveId" clId="{2989F962-8818-492E-9FEC-8E51A90DFEC1}" dt="2020-08-02T06:22:34.843" v="4369" actId="165"/>
          <ac:grpSpMkLst>
            <pc:docMk/>
            <pc:sldMk cId="942571686" sldId="555"/>
            <ac:grpSpMk id="22" creationId="{B9976B22-4177-4EF3-BA5B-F6A77D285BFB}"/>
          </ac:grpSpMkLst>
        </pc:grpChg>
        <pc:grpChg chg="add mod">
          <ac:chgData name="Irakliy Khaburzaniya" userId="b4431af732931785" providerId="LiveId" clId="{2989F962-8818-492E-9FEC-8E51A90DFEC1}" dt="2020-08-05T04:43:04.626" v="12092" actId="164"/>
          <ac:grpSpMkLst>
            <pc:docMk/>
            <pc:sldMk cId="942571686" sldId="555"/>
            <ac:grpSpMk id="23" creationId="{8917B2FB-BAAB-40D7-BB15-7464F2F004B7}"/>
          </ac:grpSpMkLst>
        </pc:grpChg>
        <pc:grpChg chg="add mod">
          <ac:chgData name="Irakliy Khaburzaniya" userId="b4431af732931785" providerId="LiveId" clId="{2989F962-8818-492E-9FEC-8E51A90DFEC1}" dt="2020-08-05T04:38:49.872" v="12053" actId="164"/>
          <ac:grpSpMkLst>
            <pc:docMk/>
            <pc:sldMk cId="942571686" sldId="555"/>
            <ac:grpSpMk id="26" creationId="{EA263A27-27F6-4975-A2DE-1BBCC613B61C}"/>
          </ac:grpSpMkLst>
        </pc:grpChg>
        <pc:grpChg chg="add mod">
          <ac:chgData name="Irakliy Khaburzaniya" userId="b4431af732931785" providerId="LiveId" clId="{2989F962-8818-492E-9FEC-8E51A90DFEC1}" dt="2020-08-05T04:38:54.685" v="12054" actId="164"/>
          <ac:grpSpMkLst>
            <pc:docMk/>
            <pc:sldMk cId="942571686" sldId="555"/>
            <ac:grpSpMk id="27" creationId="{E71AAD26-4E37-4BB3-8B45-D3EE0D6E830E}"/>
          </ac:grpSpMkLst>
        </pc:grpChg>
        <pc:grpChg chg="add mod">
          <ac:chgData name="Irakliy Khaburzaniya" userId="b4431af732931785" providerId="LiveId" clId="{2989F962-8818-492E-9FEC-8E51A90DFEC1}" dt="2020-08-05T04:39:06.923" v="12056" actId="164"/>
          <ac:grpSpMkLst>
            <pc:docMk/>
            <pc:sldMk cId="942571686" sldId="555"/>
            <ac:grpSpMk id="28" creationId="{8B937A3E-94DE-4D92-8B11-3F395BB7AB38}"/>
          </ac:grpSpMkLst>
        </pc:grpChg>
        <pc:grpChg chg="add mod">
          <ac:chgData name="Irakliy Khaburzaniya" userId="b4431af732931785" providerId="LiveId" clId="{2989F962-8818-492E-9FEC-8E51A90DFEC1}" dt="2020-08-05T04:39:42.947" v="12059" actId="164"/>
          <ac:grpSpMkLst>
            <pc:docMk/>
            <pc:sldMk cId="942571686" sldId="555"/>
            <ac:grpSpMk id="29" creationId="{EEAFAD53-FC2C-43AF-91A9-2713DBAC2E6B}"/>
          </ac:grpSpMkLst>
        </pc:grpChg>
        <pc:grpChg chg="add mod">
          <ac:chgData name="Irakliy Khaburzaniya" userId="b4431af732931785" providerId="LiveId" clId="{2989F962-8818-492E-9FEC-8E51A90DFEC1}" dt="2020-08-05T04:39:59.810" v="12061" actId="164"/>
          <ac:grpSpMkLst>
            <pc:docMk/>
            <pc:sldMk cId="942571686" sldId="555"/>
            <ac:grpSpMk id="30" creationId="{10FCE2FA-F0E8-4ABC-B129-8D79A90783ED}"/>
          </ac:grpSpMkLst>
        </pc:grpChg>
        <pc:grpChg chg="add mod">
          <ac:chgData name="Irakliy Khaburzaniya" userId="b4431af732931785" providerId="LiveId" clId="{2989F962-8818-492E-9FEC-8E51A90DFEC1}" dt="2020-08-05T04:43:04.626" v="12092" actId="164"/>
          <ac:grpSpMkLst>
            <pc:docMk/>
            <pc:sldMk cId="942571686" sldId="555"/>
            <ac:grpSpMk id="33" creationId="{6D17CB24-7744-45A1-B513-8E8D40C1C6F2}"/>
          </ac:grpSpMkLst>
        </pc:grpChg>
        <pc:grpChg chg="add del mod">
          <ac:chgData name="Irakliy Khaburzaniya" userId="b4431af732931785" providerId="LiveId" clId="{2989F962-8818-492E-9FEC-8E51A90DFEC1}" dt="2020-08-05T04:44:09.201" v="12100" actId="478"/>
          <ac:grpSpMkLst>
            <pc:docMk/>
            <pc:sldMk cId="942571686" sldId="555"/>
            <ac:grpSpMk id="34" creationId="{995502EA-229D-4358-9132-F2B78A69288E}"/>
          </ac:grpSpMkLst>
        </pc:grpChg>
        <pc:grpChg chg="mod">
          <ac:chgData name="Irakliy Khaburzaniya" userId="b4431af732931785" providerId="LiveId" clId="{2989F962-8818-492E-9FEC-8E51A90DFEC1}" dt="2020-08-05T04:39:06.923" v="12056" actId="164"/>
          <ac:grpSpMkLst>
            <pc:docMk/>
            <pc:sldMk cId="942571686" sldId="555"/>
            <ac:grpSpMk id="79" creationId="{59AE9756-2EE6-4181-9D79-69C0B0DF4079}"/>
          </ac:grpSpMkLst>
        </pc:grpChg>
        <pc:grpChg chg="mod">
          <ac:chgData name="Irakliy Khaburzaniya" userId="b4431af732931785" providerId="LiveId" clId="{2989F962-8818-492E-9FEC-8E51A90DFEC1}" dt="2020-08-05T04:38:54.685" v="12054" actId="164"/>
          <ac:grpSpMkLst>
            <pc:docMk/>
            <pc:sldMk cId="942571686" sldId="555"/>
            <ac:grpSpMk id="94" creationId="{1DFABD17-EA85-4C71-A315-9589A2B11F65}"/>
          </ac:grpSpMkLst>
        </pc:grpChg>
        <pc:grpChg chg="mod">
          <ac:chgData name="Irakliy Khaburzaniya" userId="b4431af732931785" providerId="LiveId" clId="{2989F962-8818-492E-9FEC-8E51A90DFEC1}" dt="2020-08-05T04:39:06.923" v="12056" actId="164"/>
          <ac:grpSpMkLst>
            <pc:docMk/>
            <pc:sldMk cId="942571686" sldId="555"/>
            <ac:grpSpMk id="99" creationId="{FD6395C6-6862-4FAF-B5FD-737B36EC1B89}"/>
          </ac:grpSpMkLst>
        </pc:grpChg>
        <pc:grpChg chg="add del mod topLvl">
          <ac:chgData name="Irakliy Khaburzaniya" userId="b4431af732931785" providerId="LiveId" clId="{2989F962-8818-492E-9FEC-8E51A90DFEC1}" dt="2020-08-02T06:22:42.374" v="4370" actId="165"/>
          <ac:grpSpMkLst>
            <pc:docMk/>
            <pc:sldMk cId="942571686" sldId="555"/>
            <ac:grpSpMk id="104" creationId="{FFE69EFA-FBCE-4C51-94E6-0C64F62311A8}"/>
          </ac:grpSpMkLst>
        </pc:grpChg>
        <pc:grpChg chg="add mod">
          <ac:chgData name="Irakliy Khaburzaniya" userId="b4431af732931785" providerId="LiveId" clId="{2989F962-8818-492E-9FEC-8E51A90DFEC1}" dt="2020-08-05T04:43:35.848" v="12096" actId="164"/>
          <ac:grpSpMkLst>
            <pc:docMk/>
            <pc:sldMk cId="942571686" sldId="555"/>
            <ac:grpSpMk id="112" creationId="{06A4F9D2-9860-4071-93E3-095499437F98}"/>
          </ac:grpSpMkLst>
        </pc:grpChg>
        <pc:grpChg chg="add del mod">
          <ac:chgData name="Irakliy Khaburzaniya" userId="b4431af732931785" providerId="LiveId" clId="{2989F962-8818-492E-9FEC-8E51A90DFEC1}" dt="2020-08-05T05:07:52.294" v="12276" actId="478"/>
          <ac:grpSpMkLst>
            <pc:docMk/>
            <pc:sldMk cId="942571686" sldId="555"/>
            <ac:grpSpMk id="131" creationId="{9270C85C-0D95-40C0-9EFC-CD461D1E93BB}"/>
          </ac:grpSpMkLst>
        </pc:grpChg>
        <pc:grpChg chg="mod">
          <ac:chgData name="Irakliy Khaburzaniya" userId="b4431af732931785" providerId="LiveId" clId="{2989F962-8818-492E-9FEC-8E51A90DFEC1}" dt="2020-08-05T05:06:05.977" v="12273" actId="571"/>
          <ac:grpSpMkLst>
            <pc:docMk/>
            <pc:sldMk cId="942571686" sldId="555"/>
            <ac:grpSpMk id="132" creationId="{414020BE-D500-4B79-BE57-45430F6F86C5}"/>
          </ac:grpSpMkLst>
        </pc:grpChg>
        <pc:grpChg chg="add mod">
          <ac:chgData name="Irakliy Khaburzaniya" userId="b4431af732931785" providerId="LiveId" clId="{2989F962-8818-492E-9FEC-8E51A90DFEC1}" dt="2020-08-05T05:07:37.312" v="12275" actId="1076"/>
          <ac:grpSpMkLst>
            <pc:docMk/>
            <pc:sldMk cId="942571686" sldId="555"/>
            <ac:grpSpMk id="148" creationId="{B889D989-F8FC-4B54-BF36-DEC133E6C67A}"/>
          </ac:grpSpMkLst>
        </pc:grpChg>
        <pc:grpChg chg="add mod">
          <ac:chgData name="Irakliy Khaburzaniya" userId="b4431af732931785" providerId="LiveId" clId="{2989F962-8818-492E-9FEC-8E51A90DFEC1}" dt="2020-08-05T05:08:27.963" v="12283" actId="571"/>
          <ac:grpSpMkLst>
            <pc:docMk/>
            <pc:sldMk cId="942571686" sldId="555"/>
            <ac:grpSpMk id="154" creationId="{3A659BE1-1EEF-4E45-9A24-8BA2AAB34C79}"/>
          </ac:grpSpMkLst>
        </pc:grpChg>
        <pc:grpChg chg="mod">
          <ac:chgData name="Irakliy Khaburzaniya" userId="b4431af732931785" providerId="LiveId" clId="{2989F962-8818-492E-9FEC-8E51A90DFEC1}" dt="2020-08-05T05:08:27.963" v="12283" actId="571"/>
          <ac:grpSpMkLst>
            <pc:docMk/>
            <pc:sldMk cId="942571686" sldId="555"/>
            <ac:grpSpMk id="155" creationId="{B4E56583-34A2-410F-93E2-88D36E10A9B9}"/>
          </ac:grpSpMkLst>
        </pc:grpChg>
        <pc:grpChg chg="add mod">
          <ac:chgData name="Irakliy Khaburzaniya" userId="b4431af732931785" providerId="LiveId" clId="{2989F962-8818-492E-9FEC-8E51A90DFEC1}" dt="2020-08-05T05:08:31.160" v="12284" actId="571"/>
          <ac:grpSpMkLst>
            <pc:docMk/>
            <pc:sldMk cId="942571686" sldId="555"/>
            <ac:grpSpMk id="171" creationId="{0D2E1142-4767-49CB-92AF-7AF82B88124C}"/>
          </ac:grpSpMkLst>
        </pc:grpChg>
        <pc:grpChg chg="mod">
          <ac:chgData name="Irakliy Khaburzaniya" userId="b4431af732931785" providerId="LiveId" clId="{2989F962-8818-492E-9FEC-8E51A90DFEC1}" dt="2020-08-05T05:08:31.160" v="12284" actId="571"/>
          <ac:grpSpMkLst>
            <pc:docMk/>
            <pc:sldMk cId="942571686" sldId="555"/>
            <ac:grpSpMk id="172" creationId="{75915257-A07A-4DA0-823D-BD2F938FBD9D}"/>
          </ac:grpSpMkLst>
        </pc:grpChg>
        <pc:cxnChg chg="add mod topLvl">
          <ac:chgData name="Irakliy Khaburzaniya" userId="b4431af732931785" providerId="LiveId" clId="{2989F962-8818-492E-9FEC-8E51A90DFEC1}" dt="2020-08-05T05:08:17.194" v="12281" actId="1076"/>
          <ac:cxnSpMkLst>
            <pc:docMk/>
            <pc:sldMk cId="942571686" sldId="555"/>
            <ac:cxnSpMk id="6" creationId="{EC273CC1-094F-4131-AA05-D6EF377C1110}"/>
          </ac:cxnSpMkLst>
        </pc:cxnChg>
        <pc:cxnChg chg="mod">
          <ac:chgData name="Irakliy Khaburzaniya" userId="b4431af732931785" providerId="LiveId" clId="{2989F962-8818-492E-9FEC-8E51A90DFEC1}" dt="2020-08-05T04:39:42.947" v="12059" actId="164"/>
          <ac:cxnSpMkLst>
            <pc:docMk/>
            <pc:sldMk cId="942571686" sldId="555"/>
            <ac:cxnSpMk id="48" creationId="{CE67FEC8-5A02-4BDB-8D6B-FCFF8A5E4A57}"/>
          </ac:cxnSpMkLst>
        </pc:cxnChg>
        <pc:cxnChg chg="mod">
          <ac:chgData name="Irakliy Khaburzaniya" userId="b4431af732931785" providerId="LiveId" clId="{2989F962-8818-492E-9FEC-8E51A90DFEC1}" dt="2020-08-05T04:39:59.810" v="12061" actId="164"/>
          <ac:cxnSpMkLst>
            <pc:docMk/>
            <pc:sldMk cId="942571686" sldId="555"/>
            <ac:cxnSpMk id="54" creationId="{D170CB3B-9E01-4CF2-BA64-095A09600887}"/>
          </ac:cxnSpMkLst>
        </pc:cxnChg>
        <pc:cxnChg chg="mod">
          <ac:chgData name="Irakliy Khaburzaniya" userId="b4431af732931785" providerId="LiveId" clId="{2989F962-8818-492E-9FEC-8E51A90DFEC1}" dt="2020-08-05T04:38:54.685" v="12054" actId="164"/>
          <ac:cxnSpMkLst>
            <pc:docMk/>
            <pc:sldMk cId="942571686" sldId="555"/>
            <ac:cxnSpMk id="69" creationId="{ED46917C-3AE5-4736-B914-6D85AAA1974E}"/>
          </ac:cxnSpMkLst>
        </pc:cxnChg>
        <pc:cxnChg chg="mod">
          <ac:chgData name="Irakliy Khaburzaniya" userId="b4431af732931785" providerId="LiveId" clId="{2989F962-8818-492E-9FEC-8E51A90DFEC1}" dt="2020-08-02T06:15:39.771" v="4298" actId="1076"/>
          <ac:cxnSpMkLst>
            <pc:docMk/>
            <pc:sldMk cId="942571686" sldId="555"/>
            <ac:cxnSpMk id="70" creationId="{8D1F29A2-5BDE-44B4-BFD6-F0D47A12B16E}"/>
          </ac:cxnSpMkLst>
        </pc:cxnChg>
        <pc:cxnChg chg="add mod topLvl">
          <ac:chgData name="Irakliy Khaburzaniya" userId="b4431af732931785" providerId="LiveId" clId="{2989F962-8818-492E-9FEC-8E51A90DFEC1}" dt="2020-08-05T05:08:17.194" v="12281" actId="1076"/>
          <ac:cxnSpMkLst>
            <pc:docMk/>
            <pc:sldMk cId="942571686" sldId="555"/>
            <ac:cxnSpMk id="93" creationId="{0765BDC9-AB4A-491D-8D5D-E872082826C1}"/>
          </ac:cxnSpMkLst>
        </pc:cxnChg>
        <pc:cxnChg chg="mod topLvl">
          <ac:chgData name="Irakliy Khaburzaniya" userId="b4431af732931785" providerId="LiveId" clId="{2989F962-8818-492E-9FEC-8E51A90DFEC1}" dt="2020-08-05T05:08:17.194" v="12281" actId="1076"/>
          <ac:cxnSpMkLst>
            <pc:docMk/>
            <pc:sldMk cId="942571686" sldId="555"/>
            <ac:cxnSpMk id="108" creationId="{9A3D25C4-7E81-440D-A138-4867F37A381B}"/>
          </ac:cxnSpMkLst>
        </pc:cxnChg>
        <pc:cxnChg chg="mod topLvl">
          <ac:chgData name="Irakliy Khaburzaniya" userId="b4431af732931785" providerId="LiveId" clId="{2989F962-8818-492E-9FEC-8E51A90DFEC1}" dt="2020-08-05T05:08:17.194" v="12281" actId="1076"/>
          <ac:cxnSpMkLst>
            <pc:docMk/>
            <pc:sldMk cId="942571686" sldId="555"/>
            <ac:cxnSpMk id="109" creationId="{39C330AE-D026-414B-A9C5-8D72C80A17E9}"/>
          </ac:cxnSpMkLst>
        </pc:cxnChg>
        <pc:cxnChg chg="add mod">
          <ac:chgData name="Irakliy Khaburzaniya" userId="b4431af732931785" providerId="LiveId" clId="{2989F962-8818-492E-9FEC-8E51A90DFEC1}" dt="2020-08-05T05:08:09.370" v="12279" actId="1076"/>
          <ac:cxnSpMkLst>
            <pc:docMk/>
            <pc:sldMk cId="942571686" sldId="555"/>
            <ac:cxnSpMk id="110" creationId="{9971F754-D04B-487D-9CF9-862FE73A5139}"/>
          </ac:cxnSpMkLst>
        </pc:cxnChg>
        <pc:cxnChg chg="add mod">
          <ac:chgData name="Irakliy Khaburzaniya" userId="b4431af732931785" providerId="LiveId" clId="{2989F962-8818-492E-9FEC-8E51A90DFEC1}" dt="2020-08-05T05:08:09.370" v="12279" actId="1076"/>
          <ac:cxnSpMkLst>
            <pc:docMk/>
            <pc:sldMk cId="942571686" sldId="555"/>
            <ac:cxnSpMk id="111" creationId="{6B5DBBA9-CA87-4531-9874-F88F0F18BF99}"/>
          </ac:cxnSpMkLst>
        </pc:cxnChg>
        <pc:cxnChg chg="mod">
          <ac:chgData name="Irakliy Khaburzaniya" userId="b4431af732931785" providerId="LiveId" clId="{2989F962-8818-492E-9FEC-8E51A90DFEC1}" dt="2020-08-05T04:44:09.201" v="12100" actId="478"/>
          <ac:cxnSpMkLst>
            <pc:docMk/>
            <pc:sldMk cId="942571686" sldId="555"/>
            <ac:cxnSpMk id="117" creationId="{D4BA1E0E-621E-4E80-B84E-5038F79D2FE7}"/>
          </ac:cxnSpMkLst>
        </pc:cxnChg>
        <pc:cxnChg chg="mod">
          <ac:chgData name="Irakliy Khaburzaniya" userId="b4431af732931785" providerId="LiveId" clId="{2989F962-8818-492E-9FEC-8E51A90DFEC1}" dt="2020-08-05T04:44:09.201" v="12100" actId="478"/>
          <ac:cxnSpMkLst>
            <pc:docMk/>
            <pc:sldMk cId="942571686" sldId="555"/>
            <ac:cxnSpMk id="118" creationId="{61AC686B-C10C-4F85-98A9-BFC4B734CD77}"/>
          </ac:cxnSpMkLst>
        </pc:cxnChg>
        <pc:cxnChg chg="mod">
          <ac:chgData name="Irakliy Khaburzaniya" userId="b4431af732931785" providerId="LiveId" clId="{2989F962-8818-492E-9FEC-8E51A90DFEC1}" dt="2020-08-05T04:44:09.201" v="12100" actId="478"/>
          <ac:cxnSpMkLst>
            <pc:docMk/>
            <pc:sldMk cId="942571686" sldId="555"/>
            <ac:cxnSpMk id="122" creationId="{A090E43C-7B99-4270-8DC9-748452742FBF}"/>
          </ac:cxnSpMkLst>
        </pc:cxnChg>
        <pc:cxnChg chg="mod">
          <ac:chgData name="Irakliy Khaburzaniya" userId="b4431af732931785" providerId="LiveId" clId="{2989F962-8818-492E-9FEC-8E51A90DFEC1}" dt="2020-08-05T04:44:09.201" v="12100" actId="478"/>
          <ac:cxnSpMkLst>
            <pc:docMk/>
            <pc:sldMk cId="942571686" sldId="555"/>
            <ac:cxnSpMk id="123" creationId="{0E9763AD-0D58-4502-B027-CA4D295184A7}"/>
          </ac:cxnSpMkLst>
        </pc:cxnChg>
        <pc:cxnChg chg="mod">
          <ac:chgData name="Irakliy Khaburzaniya" userId="b4431af732931785" providerId="LiveId" clId="{2989F962-8818-492E-9FEC-8E51A90DFEC1}" dt="2020-08-05T04:44:09.201" v="12100" actId="478"/>
          <ac:cxnSpMkLst>
            <pc:docMk/>
            <pc:sldMk cId="942571686" sldId="555"/>
            <ac:cxnSpMk id="124" creationId="{A4420628-D554-4824-908A-5E2BCCFEF74B}"/>
          </ac:cxnSpMkLst>
        </pc:cxnChg>
        <pc:cxnChg chg="mod">
          <ac:chgData name="Irakliy Khaburzaniya" userId="b4431af732931785" providerId="LiveId" clId="{2989F962-8818-492E-9FEC-8E51A90DFEC1}" dt="2020-08-05T04:44:09.201" v="12100" actId="478"/>
          <ac:cxnSpMkLst>
            <pc:docMk/>
            <pc:sldMk cId="942571686" sldId="555"/>
            <ac:cxnSpMk id="125" creationId="{0639F2C0-B73C-4BD6-A740-DD250AE8F705}"/>
          </ac:cxnSpMkLst>
        </pc:cxnChg>
        <pc:cxnChg chg="add mod">
          <ac:chgData name="Irakliy Khaburzaniya" userId="b4431af732931785" providerId="LiveId" clId="{2989F962-8818-492E-9FEC-8E51A90DFEC1}" dt="2020-08-05T04:43:04.626" v="12092" actId="164"/>
          <ac:cxnSpMkLst>
            <pc:docMk/>
            <pc:sldMk cId="942571686" sldId="555"/>
            <ac:cxnSpMk id="127" creationId="{51684851-DE8E-4237-BA27-CD6856B9D78D}"/>
          </ac:cxnSpMkLst>
        </pc:cxnChg>
        <pc:cxnChg chg="add mod">
          <ac:chgData name="Irakliy Khaburzaniya" userId="b4431af732931785" providerId="LiveId" clId="{2989F962-8818-492E-9FEC-8E51A90DFEC1}" dt="2020-08-05T04:43:35.848" v="12096" actId="164"/>
          <ac:cxnSpMkLst>
            <pc:docMk/>
            <pc:sldMk cId="942571686" sldId="555"/>
            <ac:cxnSpMk id="129" creationId="{4708B73F-D86D-440A-BB50-2B42C88CD139}"/>
          </ac:cxnSpMkLst>
        </pc:cxnChg>
        <pc:cxnChg chg="mod">
          <ac:chgData name="Irakliy Khaburzaniya" userId="b4431af732931785" providerId="LiveId" clId="{2989F962-8818-492E-9FEC-8E51A90DFEC1}" dt="2020-08-05T05:06:05.977" v="12273" actId="571"/>
          <ac:cxnSpMkLst>
            <pc:docMk/>
            <pc:sldMk cId="942571686" sldId="555"/>
            <ac:cxnSpMk id="133" creationId="{B55537BB-0A79-4500-8EDC-E7653B6C0E56}"/>
          </ac:cxnSpMkLst>
        </pc:cxnChg>
        <pc:cxnChg chg="mod">
          <ac:chgData name="Irakliy Khaburzaniya" userId="b4431af732931785" providerId="LiveId" clId="{2989F962-8818-492E-9FEC-8E51A90DFEC1}" dt="2020-08-05T05:07:52.294" v="12276" actId="478"/>
          <ac:cxnSpMkLst>
            <pc:docMk/>
            <pc:sldMk cId="942571686" sldId="555"/>
            <ac:cxnSpMk id="139" creationId="{E0FEC8C5-1047-4AB6-AA25-9284EA356DCC}"/>
          </ac:cxnSpMkLst>
        </pc:cxnChg>
        <pc:cxnChg chg="mod">
          <ac:chgData name="Irakliy Khaburzaniya" userId="b4431af732931785" providerId="LiveId" clId="{2989F962-8818-492E-9FEC-8E51A90DFEC1}" dt="2020-08-05T05:07:52.294" v="12276" actId="478"/>
          <ac:cxnSpMkLst>
            <pc:docMk/>
            <pc:sldMk cId="942571686" sldId="555"/>
            <ac:cxnSpMk id="140" creationId="{490CBE31-B251-44BD-8A13-8F56A53DF6EA}"/>
          </ac:cxnSpMkLst>
        </pc:cxnChg>
        <pc:cxnChg chg="mod">
          <ac:chgData name="Irakliy Khaburzaniya" userId="b4431af732931785" providerId="LiveId" clId="{2989F962-8818-492E-9FEC-8E51A90DFEC1}" dt="2020-08-05T05:07:52.294" v="12276" actId="478"/>
          <ac:cxnSpMkLst>
            <pc:docMk/>
            <pc:sldMk cId="942571686" sldId="555"/>
            <ac:cxnSpMk id="144" creationId="{71C2B807-390C-4869-A6DD-83B1520C7D70}"/>
          </ac:cxnSpMkLst>
        </pc:cxnChg>
        <pc:cxnChg chg="mod">
          <ac:chgData name="Irakliy Khaburzaniya" userId="b4431af732931785" providerId="LiveId" clId="{2989F962-8818-492E-9FEC-8E51A90DFEC1}" dt="2020-08-05T05:07:52.294" v="12276" actId="478"/>
          <ac:cxnSpMkLst>
            <pc:docMk/>
            <pc:sldMk cId="942571686" sldId="555"/>
            <ac:cxnSpMk id="145" creationId="{2A6F7B34-94EA-4917-B4D4-3D61E01D11A5}"/>
          </ac:cxnSpMkLst>
        </pc:cxnChg>
        <pc:cxnChg chg="mod">
          <ac:chgData name="Irakliy Khaburzaniya" userId="b4431af732931785" providerId="LiveId" clId="{2989F962-8818-492E-9FEC-8E51A90DFEC1}" dt="2020-08-05T05:07:52.294" v="12276" actId="478"/>
          <ac:cxnSpMkLst>
            <pc:docMk/>
            <pc:sldMk cId="942571686" sldId="555"/>
            <ac:cxnSpMk id="146" creationId="{D8553CA0-7F80-4924-B69C-F6D2FFFDE1AE}"/>
          </ac:cxnSpMkLst>
        </pc:cxnChg>
        <pc:cxnChg chg="mod">
          <ac:chgData name="Irakliy Khaburzaniya" userId="b4431af732931785" providerId="LiveId" clId="{2989F962-8818-492E-9FEC-8E51A90DFEC1}" dt="2020-08-05T05:07:52.294" v="12276" actId="478"/>
          <ac:cxnSpMkLst>
            <pc:docMk/>
            <pc:sldMk cId="942571686" sldId="555"/>
            <ac:cxnSpMk id="147" creationId="{FBA237AB-8899-41AA-8B0C-EB638D85B9B1}"/>
          </ac:cxnSpMkLst>
        </pc:cxnChg>
        <pc:cxnChg chg="mod">
          <ac:chgData name="Irakliy Khaburzaniya" userId="b4431af732931785" providerId="LiveId" clId="{2989F962-8818-492E-9FEC-8E51A90DFEC1}" dt="2020-08-05T05:07:28.990" v="12274"/>
          <ac:cxnSpMkLst>
            <pc:docMk/>
            <pc:sldMk cId="942571686" sldId="555"/>
            <ac:cxnSpMk id="152" creationId="{9B4F7EAB-1D52-4E01-AE55-E4FDFB96393B}"/>
          </ac:cxnSpMkLst>
        </pc:cxnChg>
        <pc:cxnChg chg="mod">
          <ac:chgData name="Irakliy Khaburzaniya" userId="b4431af732931785" providerId="LiveId" clId="{2989F962-8818-492E-9FEC-8E51A90DFEC1}" dt="2020-08-05T05:07:28.990" v="12274"/>
          <ac:cxnSpMkLst>
            <pc:docMk/>
            <pc:sldMk cId="942571686" sldId="555"/>
            <ac:cxnSpMk id="153" creationId="{E3A0B53D-D9DF-46E2-9C8A-B77A3543E4BD}"/>
          </ac:cxnSpMkLst>
        </pc:cxnChg>
        <pc:cxnChg chg="mod">
          <ac:chgData name="Irakliy Khaburzaniya" userId="b4431af732931785" providerId="LiveId" clId="{2989F962-8818-492E-9FEC-8E51A90DFEC1}" dt="2020-08-05T05:08:27.963" v="12283" actId="571"/>
          <ac:cxnSpMkLst>
            <pc:docMk/>
            <pc:sldMk cId="942571686" sldId="555"/>
            <ac:cxnSpMk id="156" creationId="{7A40E1A3-B5E2-470E-9F3E-93DD7BFCBBEB}"/>
          </ac:cxnSpMkLst>
        </pc:cxnChg>
        <pc:cxnChg chg="mod">
          <ac:chgData name="Irakliy Khaburzaniya" userId="b4431af732931785" providerId="LiveId" clId="{2989F962-8818-492E-9FEC-8E51A90DFEC1}" dt="2020-08-05T05:08:27.963" v="12283" actId="571"/>
          <ac:cxnSpMkLst>
            <pc:docMk/>
            <pc:sldMk cId="942571686" sldId="555"/>
            <ac:cxnSpMk id="162" creationId="{2205C2CD-9D3C-432D-80E3-EAB3551F8F4E}"/>
          </ac:cxnSpMkLst>
        </pc:cxnChg>
        <pc:cxnChg chg="mod">
          <ac:chgData name="Irakliy Khaburzaniya" userId="b4431af732931785" providerId="LiveId" clId="{2989F962-8818-492E-9FEC-8E51A90DFEC1}" dt="2020-08-05T05:08:27.963" v="12283" actId="571"/>
          <ac:cxnSpMkLst>
            <pc:docMk/>
            <pc:sldMk cId="942571686" sldId="555"/>
            <ac:cxnSpMk id="163" creationId="{C744514E-9E31-4C07-91BF-853919F7A186}"/>
          </ac:cxnSpMkLst>
        </pc:cxnChg>
        <pc:cxnChg chg="mod">
          <ac:chgData name="Irakliy Khaburzaniya" userId="b4431af732931785" providerId="LiveId" clId="{2989F962-8818-492E-9FEC-8E51A90DFEC1}" dt="2020-08-05T05:08:27.963" v="12283" actId="571"/>
          <ac:cxnSpMkLst>
            <pc:docMk/>
            <pc:sldMk cId="942571686" sldId="555"/>
            <ac:cxnSpMk id="167" creationId="{A64A435D-0335-4BE0-95B2-E1CC81D3F6E7}"/>
          </ac:cxnSpMkLst>
        </pc:cxnChg>
        <pc:cxnChg chg="mod">
          <ac:chgData name="Irakliy Khaburzaniya" userId="b4431af732931785" providerId="LiveId" clId="{2989F962-8818-492E-9FEC-8E51A90DFEC1}" dt="2020-08-05T05:08:27.963" v="12283" actId="571"/>
          <ac:cxnSpMkLst>
            <pc:docMk/>
            <pc:sldMk cId="942571686" sldId="555"/>
            <ac:cxnSpMk id="168" creationId="{2291455F-2585-4E8B-9C34-53FA3E35AB26}"/>
          </ac:cxnSpMkLst>
        </pc:cxnChg>
        <pc:cxnChg chg="mod">
          <ac:chgData name="Irakliy Khaburzaniya" userId="b4431af732931785" providerId="LiveId" clId="{2989F962-8818-492E-9FEC-8E51A90DFEC1}" dt="2020-08-05T05:08:27.963" v="12283" actId="571"/>
          <ac:cxnSpMkLst>
            <pc:docMk/>
            <pc:sldMk cId="942571686" sldId="555"/>
            <ac:cxnSpMk id="169" creationId="{6EC83219-8DB3-4A6A-A667-00EE8FE2B481}"/>
          </ac:cxnSpMkLst>
        </pc:cxnChg>
        <pc:cxnChg chg="mod">
          <ac:chgData name="Irakliy Khaburzaniya" userId="b4431af732931785" providerId="LiveId" clId="{2989F962-8818-492E-9FEC-8E51A90DFEC1}" dt="2020-08-05T05:08:27.963" v="12283" actId="571"/>
          <ac:cxnSpMkLst>
            <pc:docMk/>
            <pc:sldMk cId="942571686" sldId="555"/>
            <ac:cxnSpMk id="170" creationId="{31AD78F8-C2D3-4286-A297-27E7CC044F4D}"/>
          </ac:cxnSpMkLst>
        </pc:cxnChg>
        <pc:cxnChg chg="mod">
          <ac:chgData name="Irakliy Khaburzaniya" userId="b4431af732931785" providerId="LiveId" clId="{2989F962-8818-492E-9FEC-8E51A90DFEC1}" dt="2020-08-05T05:08:31.160" v="12284" actId="571"/>
          <ac:cxnSpMkLst>
            <pc:docMk/>
            <pc:sldMk cId="942571686" sldId="555"/>
            <ac:cxnSpMk id="173" creationId="{6BB8A010-6A43-4110-9F00-D28EDC4F0F2E}"/>
          </ac:cxnSpMkLst>
        </pc:cxnChg>
        <pc:cxnChg chg="mod">
          <ac:chgData name="Irakliy Khaburzaniya" userId="b4431af732931785" providerId="LiveId" clId="{2989F962-8818-492E-9FEC-8E51A90DFEC1}" dt="2020-08-05T05:08:31.160" v="12284" actId="571"/>
          <ac:cxnSpMkLst>
            <pc:docMk/>
            <pc:sldMk cId="942571686" sldId="555"/>
            <ac:cxnSpMk id="179" creationId="{6471ED85-FD8B-4592-9059-0818A98482DD}"/>
          </ac:cxnSpMkLst>
        </pc:cxnChg>
        <pc:cxnChg chg="mod">
          <ac:chgData name="Irakliy Khaburzaniya" userId="b4431af732931785" providerId="LiveId" clId="{2989F962-8818-492E-9FEC-8E51A90DFEC1}" dt="2020-08-05T05:08:31.160" v="12284" actId="571"/>
          <ac:cxnSpMkLst>
            <pc:docMk/>
            <pc:sldMk cId="942571686" sldId="555"/>
            <ac:cxnSpMk id="180" creationId="{05759869-DAD1-4C6F-956D-723A1FB49A87}"/>
          </ac:cxnSpMkLst>
        </pc:cxnChg>
        <pc:cxnChg chg="mod">
          <ac:chgData name="Irakliy Khaburzaniya" userId="b4431af732931785" providerId="LiveId" clId="{2989F962-8818-492E-9FEC-8E51A90DFEC1}" dt="2020-08-05T05:08:31.160" v="12284" actId="571"/>
          <ac:cxnSpMkLst>
            <pc:docMk/>
            <pc:sldMk cId="942571686" sldId="555"/>
            <ac:cxnSpMk id="184" creationId="{06A34079-04C5-4741-BCDC-804CDAA69961}"/>
          </ac:cxnSpMkLst>
        </pc:cxnChg>
        <pc:cxnChg chg="mod">
          <ac:chgData name="Irakliy Khaburzaniya" userId="b4431af732931785" providerId="LiveId" clId="{2989F962-8818-492E-9FEC-8E51A90DFEC1}" dt="2020-08-05T05:08:31.160" v="12284" actId="571"/>
          <ac:cxnSpMkLst>
            <pc:docMk/>
            <pc:sldMk cId="942571686" sldId="555"/>
            <ac:cxnSpMk id="185" creationId="{044B1FFB-56DA-49C2-B821-D124D97A52EC}"/>
          </ac:cxnSpMkLst>
        </pc:cxnChg>
        <pc:cxnChg chg="mod">
          <ac:chgData name="Irakliy Khaburzaniya" userId="b4431af732931785" providerId="LiveId" clId="{2989F962-8818-492E-9FEC-8E51A90DFEC1}" dt="2020-08-05T05:08:31.160" v="12284" actId="571"/>
          <ac:cxnSpMkLst>
            <pc:docMk/>
            <pc:sldMk cId="942571686" sldId="555"/>
            <ac:cxnSpMk id="186" creationId="{EC62DCDF-1114-4E47-ADC1-F6005D062702}"/>
          </ac:cxnSpMkLst>
        </pc:cxnChg>
        <pc:cxnChg chg="mod">
          <ac:chgData name="Irakliy Khaburzaniya" userId="b4431af732931785" providerId="LiveId" clId="{2989F962-8818-492E-9FEC-8E51A90DFEC1}" dt="2020-08-05T05:08:31.160" v="12284" actId="571"/>
          <ac:cxnSpMkLst>
            <pc:docMk/>
            <pc:sldMk cId="942571686" sldId="555"/>
            <ac:cxnSpMk id="187" creationId="{F57483A3-2B8D-49DF-A89E-7F3F3B62048B}"/>
          </ac:cxnSpMkLst>
        </pc:cxnChg>
      </pc:sldChg>
      <pc:sldChg chg="addSp delSp modSp add mod delAnim modAnim">
        <pc:chgData name="Irakliy Khaburzaniya" userId="b4431af732931785" providerId="LiveId" clId="{2989F962-8818-492E-9FEC-8E51A90DFEC1}" dt="2020-08-05T05:26:42.142" v="12424"/>
        <pc:sldMkLst>
          <pc:docMk/>
          <pc:sldMk cId="2373337301" sldId="556"/>
        </pc:sldMkLst>
        <pc:spChg chg="mod">
          <ac:chgData name="Irakliy Khaburzaniya" userId="b4431af732931785" providerId="LiveId" clId="{2989F962-8818-492E-9FEC-8E51A90DFEC1}" dt="2020-08-01T21:16:12.489" v="865" actId="20577"/>
          <ac:spMkLst>
            <pc:docMk/>
            <pc:sldMk cId="2373337301" sldId="556"/>
            <ac:spMk id="2" creationId="{00000000-0000-0000-0000-000000000000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4" creationId="{D1FDC893-D5DE-4579-A8C0-C2C34B1BFDC8}"/>
          </ac:spMkLst>
        </pc:spChg>
        <pc:spChg chg="add del mod">
          <ac:chgData name="Irakliy Khaburzaniya" userId="b4431af732931785" providerId="LiveId" clId="{2989F962-8818-492E-9FEC-8E51A90DFEC1}" dt="2020-08-01T20:40:12.150" v="683" actId="478"/>
          <ac:spMkLst>
            <pc:docMk/>
            <pc:sldMk cId="2373337301" sldId="556"/>
            <ac:spMk id="6" creationId="{602AA5D7-D3CB-4BD5-A811-CD4A49D64C3B}"/>
          </ac:spMkLst>
        </pc:spChg>
        <pc:spChg chg="add mod">
          <ac:chgData name="Irakliy Khaburzaniya" userId="b4431af732931785" providerId="LiveId" clId="{2989F962-8818-492E-9FEC-8E51A90DFEC1}" dt="2020-08-01T21:33:28.133" v="967" actId="164"/>
          <ac:spMkLst>
            <pc:docMk/>
            <pc:sldMk cId="2373337301" sldId="556"/>
            <ac:spMk id="13" creationId="{140F32C7-A76A-4D74-BC40-2D84D3607AB8}"/>
          </ac:spMkLst>
        </pc:spChg>
        <pc:spChg chg="add mod">
          <ac:chgData name="Irakliy Khaburzaniya" userId="b4431af732931785" providerId="LiveId" clId="{2989F962-8818-492E-9FEC-8E51A90DFEC1}" dt="2020-08-01T21:33:28.133" v="967" actId="164"/>
          <ac:spMkLst>
            <pc:docMk/>
            <pc:sldMk cId="2373337301" sldId="556"/>
            <ac:spMk id="15" creationId="{85333712-7EB9-4748-9154-76BF229A18FF}"/>
          </ac:spMkLst>
        </pc:spChg>
        <pc:spChg chg="add mod">
          <ac:chgData name="Irakliy Khaburzaniya" userId="b4431af732931785" providerId="LiveId" clId="{2989F962-8818-492E-9FEC-8E51A90DFEC1}" dt="2020-08-04T04:57:58.404" v="9372" actId="1076"/>
          <ac:spMkLst>
            <pc:docMk/>
            <pc:sldMk cId="2373337301" sldId="556"/>
            <ac:spMk id="29" creationId="{CEC8FA35-E454-49B7-8680-6F3A28D859EE}"/>
          </ac:spMkLst>
        </pc:spChg>
        <pc:spChg chg="del mod">
          <ac:chgData name="Irakliy Khaburzaniya" userId="b4431af732931785" providerId="LiveId" clId="{2989F962-8818-492E-9FEC-8E51A90DFEC1}" dt="2020-08-01T21:09:06.744" v="776" actId="478"/>
          <ac:spMkLst>
            <pc:docMk/>
            <pc:sldMk cId="2373337301" sldId="556"/>
            <ac:spMk id="37" creationId="{7098CB47-1337-4FF1-BBE3-6D9AE13119DC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42" creationId="{74FB4F52-8F83-4F35-ADE2-B61FAB871466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47" creationId="{F53D629A-4A3D-44BD-8948-D5F27C76F297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51" creationId="{A9B3CC07-9E23-47D3-A3DA-67868D90FEAA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53" creationId="{41381136-1E4A-4D6E-BCA1-A5B604ADA743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56" creationId="{2342AA78-FBEB-43D5-A7A6-AB774A404356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57" creationId="{EDD5E7F5-0EBC-4C94-B750-96575EF1F7FC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58" creationId="{B41530B3-D8C1-4916-A55D-102713F8BA7A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59" creationId="{21041CBB-3C22-4A64-9415-DCBBC1EFF90A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71" creationId="{DE8200CF-316C-433D-9F52-0F878881770D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72" creationId="{C175F052-4B40-4BB7-8FED-6FC319B0FA2A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73" creationId="{924A68E4-96DB-4E2B-B69C-4CC4CBA32178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74" creationId="{D47B83EA-946C-4B9C-9AD0-B4EF167834BC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75" creationId="{6BD13424-21D1-4AB8-AD08-3335C67D1BA4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76" creationId="{3B3B8974-1680-4D18-8940-322622CE1A1E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77" creationId="{B0F351D0-DE97-4EE1-9F39-2814206E427B}"/>
          </ac:spMkLst>
        </pc:spChg>
        <pc:spChg chg="del">
          <ac:chgData name="Irakliy Khaburzaniya" userId="b4431af732931785" providerId="LiveId" clId="{2989F962-8818-492E-9FEC-8E51A90DFEC1}" dt="2020-08-01T20:40:09.790" v="682" actId="478"/>
          <ac:spMkLst>
            <pc:docMk/>
            <pc:sldMk cId="2373337301" sldId="556"/>
            <ac:spMk id="78" creationId="{BD60DEB4-7D90-4648-B630-040C61ACBFE2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85" creationId="{CFDC469D-D496-4A47-9D27-485B0DC23363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86" creationId="{BA069A1D-C5DF-444D-B132-A37B8AF27E0A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87" creationId="{D81A3537-B03C-49A1-9CB0-81A67F593A2B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88" creationId="{F07CBB31-44C2-41BC-94AC-683EBDD87173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89" creationId="{4B4BF998-D2C6-4E3A-A249-B6F13C5E6760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90" creationId="{664D6F7B-C6D0-4AB6-B401-26B0B35E91ED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91" creationId="{D8E26759-8335-4855-BBAF-D72816B8D443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92" creationId="{4420001A-EAE9-47B5-92C1-1F89C0141C33}"/>
          </ac:spMkLst>
        </pc:spChg>
        <pc:spChg chg="add del mod">
          <ac:chgData name="Irakliy Khaburzaniya" userId="b4431af732931785" providerId="LiveId" clId="{2989F962-8818-492E-9FEC-8E51A90DFEC1}" dt="2020-08-01T21:01:56.482" v="698" actId="478"/>
          <ac:spMkLst>
            <pc:docMk/>
            <pc:sldMk cId="2373337301" sldId="556"/>
            <ac:spMk id="93" creationId="{AAF8E488-4F2A-4F1A-B6B9-5443C8A308E6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06" creationId="{349B1824-A48C-4B57-9411-2119D2D47663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07" creationId="{7CF0DC0D-8360-48F0-B4C0-CA2BE1598672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08" creationId="{589A35A7-2121-4436-9804-6138F0EE7A37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09" creationId="{CFA77F15-C530-408B-ABA0-9D1A158753B5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10" creationId="{49FE2F76-CF98-41FD-BE5A-1F732962840D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11" creationId="{D71544D4-B095-448B-B3C3-9B0C4C6933B9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12" creationId="{DB9C1679-7124-4D52-86C1-5B5ABFA633F0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13" creationId="{0372865A-4340-44A2-8976-BB8C48CD4633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14" creationId="{1B019494-A557-49B5-B674-8F8B9945B8E7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17" creationId="{2BBEA2C4-E1D7-42E4-900D-BD1CA4B2BF9A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18" creationId="{4D87D354-C33D-4F92-B8F8-6F4A2A01A777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19" creationId="{98BDEC07-D9CC-4871-BE2B-65EAFEAE6592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20" creationId="{6DC5DEDE-8F86-4BB7-A6C1-DC8CB95C53EB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21" creationId="{D2FD3A92-64BF-4708-967D-20DDA1B41BD4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22" creationId="{FAAD8A42-33A9-46CD-936A-8200FDD6036E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23" creationId="{335C9DD8-E729-4D8E-87BE-D5D915FF4BBC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24" creationId="{13A2E289-08A1-4B61-AF84-EB40CC547C8F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25" creationId="{389D6C5C-6D97-4819-B30D-351B8781F6FD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28" creationId="{ED977FB9-AF9A-4597-8559-2805BE13DBFD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29" creationId="{E3C74AEA-48D9-4DB0-A232-2DA5751F1670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0" creationId="{CC956DA4-6925-4234-B284-E815130236DD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1" creationId="{430CCC82-C6B7-4CBC-A651-B7F5125834C2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2" creationId="{73822B42-7965-4094-A60F-6BFF72B1FFF3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3" creationId="{3CE911D1-53D1-43C6-9D7C-ED008F1D3B02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4" creationId="{E059F146-731B-4829-9B3C-39706383628F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5" creationId="{B9B82520-BCEA-462B-ACDB-21E78BB37229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6" creationId="{2E4F69DE-33CD-4EAE-80D1-B0061EBB7F98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8" creationId="{E3CA69EA-58C5-4DE4-96A4-9DD82E131655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39" creationId="{914EFC0F-3438-4E96-8E95-FC43CEB51B30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40" creationId="{9D5B608A-0F19-4E28-8A37-A94F4500D675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41" creationId="{A00DAA1F-AB5E-4EB1-9AB0-9ED5FDB67255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42" creationId="{81A779EC-70A9-45F3-B6E6-C3B60D3034D8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43" creationId="{A3C3A6E2-7532-494C-88EC-02C4204A4F83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44" creationId="{1D09B733-2B0D-4661-B781-6FEDAEC511AB}"/>
          </ac:spMkLst>
        </pc:spChg>
        <pc:spChg chg="mod">
          <ac:chgData name="Irakliy Khaburzaniya" userId="b4431af732931785" providerId="LiveId" clId="{2989F962-8818-492E-9FEC-8E51A90DFEC1}" dt="2020-08-01T20:41:42.805" v="684"/>
          <ac:spMkLst>
            <pc:docMk/>
            <pc:sldMk cId="2373337301" sldId="556"/>
            <ac:spMk id="145" creationId="{7265A428-3EBA-4821-9CE3-17101B8357ED}"/>
          </ac:spMkLst>
        </pc:spChg>
        <pc:spChg chg="del mod topLvl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147" creationId="{CED29CB7-855C-4ACD-9B60-CA856CFD3586}"/>
          </ac:spMkLst>
        </pc:spChg>
        <pc:spChg chg="del mod topLvl">
          <ac:chgData name="Irakliy Khaburzaniya" userId="b4431af732931785" providerId="LiveId" clId="{2989F962-8818-492E-9FEC-8E51A90DFEC1}" dt="2020-08-01T21:01:31.608" v="691" actId="478"/>
          <ac:spMkLst>
            <pc:docMk/>
            <pc:sldMk cId="2373337301" sldId="556"/>
            <ac:spMk id="148" creationId="{B85EEDAF-1F9C-4A0C-A184-8CD4F82E43E8}"/>
          </ac:spMkLst>
        </pc:spChg>
        <pc:spChg chg="del mod topLvl">
          <ac:chgData name="Irakliy Khaburzaniya" userId="b4431af732931785" providerId="LiveId" clId="{2989F962-8818-492E-9FEC-8E51A90DFEC1}" dt="2020-08-01T21:01:31.608" v="691" actId="478"/>
          <ac:spMkLst>
            <pc:docMk/>
            <pc:sldMk cId="2373337301" sldId="556"/>
            <ac:spMk id="149" creationId="{E2E98EF3-B04D-47B6-943F-472981367D18}"/>
          </ac:spMkLst>
        </pc:spChg>
        <pc:spChg chg="del mod topLvl">
          <ac:chgData name="Irakliy Khaburzaniya" userId="b4431af732931785" providerId="LiveId" clId="{2989F962-8818-492E-9FEC-8E51A90DFEC1}" dt="2020-08-01T21:01:31.608" v="691" actId="478"/>
          <ac:spMkLst>
            <pc:docMk/>
            <pc:sldMk cId="2373337301" sldId="556"/>
            <ac:spMk id="150" creationId="{93850B3F-11C0-49E4-828A-338FB16A7C78}"/>
          </ac:spMkLst>
        </pc:spChg>
        <pc:spChg chg="del mod topLvl">
          <ac:chgData name="Irakliy Khaburzaniya" userId="b4431af732931785" providerId="LiveId" clId="{2989F962-8818-492E-9FEC-8E51A90DFEC1}" dt="2020-08-01T21:06:49.661" v="739" actId="478"/>
          <ac:spMkLst>
            <pc:docMk/>
            <pc:sldMk cId="2373337301" sldId="556"/>
            <ac:spMk id="151" creationId="{81BCB2A8-ADB3-4019-9EBB-E6C171546C6C}"/>
          </ac:spMkLst>
        </pc:spChg>
        <pc:spChg chg="del mod topLvl">
          <ac:chgData name="Irakliy Khaburzaniya" userId="b4431af732931785" providerId="LiveId" clId="{2989F962-8818-492E-9FEC-8E51A90DFEC1}" dt="2020-08-01T21:01:31.608" v="691" actId="478"/>
          <ac:spMkLst>
            <pc:docMk/>
            <pc:sldMk cId="2373337301" sldId="556"/>
            <ac:spMk id="152" creationId="{87E6F49B-83D6-47DC-B186-44909FC52AFD}"/>
          </ac:spMkLst>
        </pc:spChg>
        <pc:spChg chg="del mod topLvl">
          <ac:chgData name="Irakliy Khaburzaniya" userId="b4431af732931785" providerId="LiveId" clId="{2989F962-8818-492E-9FEC-8E51A90DFEC1}" dt="2020-08-01T21:01:31.608" v="691" actId="478"/>
          <ac:spMkLst>
            <pc:docMk/>
            <pc:sldMk cId="2373337301" sldId="556"/>
            <ac:spMk id="153" creationId="{AB2F67DA-9E46-48A8-8879-3CC82A5551AC}"/>
          </ac:spMkLst>
        </pc:spChg>
        <pc:spChg chg="del mod topLvl">
          <ac:chgData name="Irakliy Khaburzaniya" userId="b4431af732931785" providerId="LiveId" clId="{2989F962-8818-492E-9FEC-8E51A90DFEC1}" dt="2020-08-01T21:01:31.608" v="691" actId="478"/>
          <ac:spMkLst>
            <pc:docMk/>
            <pc:sldMk cId="2373337301" sldId="556"/>
            <ac:spMk id="154" creationId="{8F912A0E-3AC8-4181-BD38-E621473D9950}"/>
          </ac:spMkLst>
        </pc:spChg>
        <pc:spChg chg="add del mod">
          <ac:chgData name="Irakliy Khaburzaniya" userId="b4431af732931785" providerId="LiveId" clId="{2989F962-8818-492E-9FEC-8E51A90DFEC1}" dt="2020-08-01T21:02:05.759" v="699" actId="478"/>
          <ac:spMkLst>
            <pc:docMk/>
            <pc:sldMk cId="2373337301" sldId="556"/>
            <ac:spMk id="155" creationId="{7A92AD8E-DAA3-4140-B61A-9B9F34A92892}"/>
          </ac:spMkLst>
        </pc:spChg>
        <pc:spChg chg="del mod topLvl">
          <ac:chgData name="Irakliy Khaburzaniya" userId="b4431af732931785" providerId="LiveId" clId="{2989F962-8818-492E-9FEC-8E51A90DFEC1}" dt="2020-08-01T21:02:05.759" v="699" actId="478"/>
          <ac:spMkLst>
            <pc:docMk/>
            <pc:sldMk cId="2373337301" sldId="556"/>
            <ac:spMk id="158" creationId="{C0FA1961-F4A5-4EE2-BF79-CB8EDBF7339D}"/>
          </ac:spMkLst>
        </pc:spChg>
        <pc:spChg chg="del mod topLvl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159" creationId="{EAFC6F8E-8111-4834-B52B-F8226CDD5337}"/>
          </ac:spMkLst>
        </pc:spChg>
        <pc:spChg chg="del mod topLvl">
          <ac:chgData name="Irakliy Khaburzaniya" userId="b4431af732931785" providerId="LiveId" clId="{2989F962-8818-492E-9FEC-8E51A90DFEC1}" dt="2020-08-01T21:01:39.701" v="693" actId="478"/>
          <ac:spMkLst>
            <pc:docMk/>
            <pc:sldMk cId="2373337301" sldId="556"/>
            <ac:spMk id="160" creationId="{8D073215-2FDC-481B-AE3E-DBF40B154D6A}"/>
          </ac:spMkLst>
        </pc:spChg>
        <pc:spChg chg="del mod topLvl">
          <ac:chgData name="Irakliy Khaburzaniya" userId="b4431af732931785" providerId="LiveId" clId="{2989F962-8818-492E-9FEC-8E51A90DFEC1}" dt="2020-08-01T21:01:39.701" v="693" actId="478"/>
          <ac:spMkLst>
            <pc:docMk/>
            <pc:sldMk cId="2373337301" sldId="556"/>
            <ac:spMk id="161" creationId="{BE1AECE5-50CA-42A7-930B-7CB31209723B}"/>
          </ac:spMkLst>
        </pc:spChg>
        <pc:spChg chg="del mod topLvl">
          <ac:chgData name="Irakliy Khaburzaniya" userId="b4431af732931785" providerId="LiveId" clId="{2989F962-8818-492E-9FEC-8E51A90DFEC1}" dt="2020-08-01T21:01:39.701" v="693" actId="478"/>
          <ac:spMkLst>
            <pc:docMk/>
            <pc:sldMk cId="2373337301" sldId="556"/>
            <ac:spMk id="162" creationId="{6A8BF69F-4995-4F3B-B2EC-A4458C4CEC64}"/>
          </ac:spMkLst>
        </pc:spChg>
        <pc:spChg chg="add del mod topLvl">
          <ac:chgData name="Irakliy Khaburzaniya" userId="b4431af732931785" providerId="LiveId" clId="{2989F962-8818-492E-9FEC-8E51A90DFEC1}" dt="2020-08-01T21:07:33.377" v="754" actId="478"/>
          <ac:spMkLst>
            <pc:docMk/>
            <pc:sldMk cId="2373337301" sldId="556"/>
            <ac:spMk id="163" creationId="{713E41CB-EC1E-4CD2-92AE-1F6E2928B271}"/>
          </ac:spMkLst>
        </pc:spChg>
        <pc:spChg chg="del mod topLvl">
          <ac:chgData name="Irakliy Khaburzaniya" userId="b4431af732931785" providerId="LiveId" clId="{2989F962-8818-492E-9FEC-8E51A90DFEC1}" dt="2020-08-01T21:01:39.701" v="693" actId="478"/>
          <ac:spMkLst>
            <pc:docMk/>
            <pc:sldMk cId="2373337301" sldId="556"/>
            <ac:spMk id="164" creationId="{E517FFE9-56A3-4D21-8123-AAE84E94DB3C}"/>
          </ac:spMkLst>
        </pc:spChg>
        <pc:spChg chg="del mod topLvl">
          <ac:chgData name="Irakliy Khaburzaniya" userId="b4431af732931785" providerId="LiveId" clId="{2989F962-8818-492E-9FEC-8E51A90DFEC1}" dt="2020-08-01T21:01:39.701" v="693" actId="478"/>
          <ac:spMkLst>
            <pc:docMk/>
            <pc:sldMk cId="2373337301" sldId="556"/>
            <ac:spMk id="165" creationId="{C0989A5A-83B9-478B-8F0D-29CCD14655AE}"/>
          </ac:spMkLst>
        </pc:spChg>
        <pc:spChg chg="del mod topLvl">
          <ac:chgData name="Irakliy Khaburzaniya" userId="b4431af732931785" providerId="LiveId" clId="{2989F962-8818-492E-9FEC-8E51A90DFEC1}" dt="2020-08-01T21:01:39.701" v="693" actId="478"/>
          <ac:spMkLst>
            <pc:docMk/>
            <pc:sldMk cId="2373337301" sldId="556"/>
            <ac:spMk id="166" creationId="{11BE3988-27F8-479F-BAB8-FF4741E8B75D}"/>
          </ac:spMkLst>
        </pc:spChg>
        <pc:spChg chg="del mod topLvl">
          <ac:chgData name="Irakliy Khaburzaniya" userId="b4431af732931785" providerId="LiveId" clId="{2989F962-8818-492E-9FEC-8E51A90DFEC1}" dt="2020-08-01T21:02:05.759" v="699" actId="478"/>
          <ac:spMkLst>
            <pc:docMk/>
            <pc:sldMk cId="2373337301" sldId="556"/>
            <ac:spMk id="169" creationId="{4F6927D3-028E-408D-8C98-5A6B5807E4E3}"/>
          </ac:spMkLst>
        </pc:spChg>
        <pc:spChg chg="del mod topLvl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170" creationId="{F530E490-2CF4-4FF1-ABA9-FDA55408F2B8}"/>
          </ac:spMkLst>
        </pc:spChg>
        <pc:spChg chg="del mod topLvl">
          <ac:chgData name="Irakliy Khaburzaniya" userId="b4431af732931785" providerId="LiveId" clId="{2989F962-8818-492E-9FEC-8E51A90DFEC1}" dt="2020-08-01T21:01:45.556" v="695" actId="478"/>
          <ac:spMkLst>
            <pc:docMk/>
            <pc:sldMk cId="2373337301" sldId="556"/>
            <ac:spMk id="171" creationId="{CAD44906-C138-4492-BA0C-CBAC7FA2D1B9}"/>
          </ac:spMkLst>
        </pc:spChg>
        <pc:spChg chg="del mod topLvl">
          <ac:chgData name="Irakliy Khaburzaniya" userId="b4431af732931785" providerId="LiveId" clId="{2989F962-8818-492E-9FEC-8E51A90DFEC1}" dt="2020-08-01T21:01:45.556" v="695" actId="478"/>
          <ac:spMkLst>
            <pc:docMk/>
            <pc:sldMk cId="2373337301" sldId="556"/>
            <ac:spMk id="172" creationId="{5B532342-E632-4028-91DB-82C85AE78C5B}"/>
          </ac:spMkLst>
        </pc:spChg>
        <pc:spChg chg="del mod topLvl">
          <ac:chgData name="Irakliy Khaburzaniya" userId="b4431af732931785" providerId="LiveId" clId="{2989F962-8818-492E-9FEC-8E51A90DFEC1}" dt="2020-08-01T21:01:45.556" v="695" actId="478"/>
          <ac:spMkLst>
            <pc:docMk/>
            <pc:sldMk cId="2373337301" sldId="556"/>
            <ac:spMk id="173" creationId="{7C4571D8-FD95-4678-868A-CE8BDF4DD3C3}"/>
          </ac:spMkLst>
        </pc:spChg>
        <pc:spChg chg="del mod topLvl">
          <ac:chgData name="Irakliy Khaburzaniya" userId="b4431af732931785" providerId="LiveId" clId="{2989F962-8818-492E-9FEC-8E51A90DFEC1}" dt="2020-08-01T21:07:47.624" v="760" actId="478"/>
          <ac:spMkLst>
            <pc:docMk/>
            <pc:sldMk cId="2373337301" sldId="556"/>
            <ac:spMk id="174" creationId="{E1DCA2A8-2A2F-430D-8978-63A0F04DF5B5}"/>
          </ac:spMkLst>
        </pc:spChg>
        <pc:spChg chg="del mod topLvl">
          <ac:chgData name="Irakliy Khaburzaniya" userId="b4431af732931785" providerId="LiveId" clId="{2989F962-8818-492E-9FEC-8E51A90DFEC1}" dt="2020-08-01T21:01:45.556" v="695" actId="478"/>
          <ac:spMkLst>
            <pc:docMk/>
            <pc:sldMk cId="2373337301" sldId="556"/>
            <ac:spMk id="175" creationId="{E3BF4E09-3F74-4077-BE96-6C4899EC2A41}"/>
          </ac:spMkLst>
        </pc:spChg>
        <pc:spChg chg="del mod topLvl">
          <ac:chgData name="Irakliy Khaburzaniya" userId="b4431af732931785" providerId="LiveId" clId="{2989F962-8818-492E-9FEC-8E51A90DFEC1}" dt="2020-08-01T21:01:45.556" v="695" actId="478"/>
          <ac:spMkLst>
            <pc:docMk/>
            <pc:sldMk cId="2373337301" sldId="556"/>
            <ac:spMk id="176" creationId="{5A589FAE-6E4E-41D3-876D-263E506ACA62}"/>
          </ac:spMkLst>
        </pc:spChg>
        <pc:spChg chg="del mod topLvl">
          <ac:chgData name="Irakliy Khaburzaniya" userId="b4431af732931785" providerId="LiveId" clId="{2989F962-8818-492E-9FEC-8E51A90DFEC1}" dt="2020-08-01T21:01:45.556" v="695" actId="478"/>
          <ac:spMkLst>
            <pc:docMk/>
            <pc:sldMk cId="2373337301" sldId="556"/>
            <ac:spMk id="177" creationId="{EF82B5DB-FE4E-4C00-869C-A559E72A389D}"/>
          </ac:spMkLst>
        </pc:spChg>
        <pc:spChg chg="del mod topLvl">
          <ac:chgData name="Irakliy Khaburzaniya" userId="b4431af732931785" providerId="LiveId" clId="{2989F962-8818-492E-9FEC-8E51A90DFEC1}" dt="2020-08-01T21:02:05.759" v="699" actId="478"/>
          <ac:spMkLst>
            <pc:docMk/>
            <pc:sldMk cId="2373337301" sldId="556"/>
            <ac:spMk id="180" creationId="{9CBF1153-B0B2-4819-9ED8-80BB20092986}"/>
          </ac:spMkLst>
        </pc:spChg>
        <pc:spChg chg="del mod topLvl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181" creationId="{F862AE75-6CC4-4099-83E3-6C4F243A5AE7}"/>
          </ac:spMkLst>
        </pc:spChg>
        <pc:spChg chg="del mod topLvl">
          <ac:chgData name="Irakliy Khaburzaniya" userId="b4431af732931785" providerId="LiveId" clId="{2989F962-8818-492E-9FEC-8E51A90DFEC1}" dt="2020-08-01T21:01:51.784" v="697" actId="478"/>
          <ac:spMkLst>
            <pc:docMk/>
            <pc:sldMk cId="2373337301" sldId="556"/>
            <ac:spMk id="182" creationId="{F69183B4-E435-4E36-9922-5D40046E42AC}"/>
          </ac:spMkLst>
        </pc:spChg>
        <pc:spChg chg="del mod topLvl">
          <ac:chgData name="Irakliy Khaburzaniya" userId="b4431af732931785" providerId="LiveId" clId="{2989F962-8818-492E-9FEC-8E51A90DFEC1}" dt="2020-08-01T21:01:51.784" v="697" actId="478"/>
          <ac:spMkLst>
            <pc:docMk/>
            <pc:sldMk cId="2373337301" sldId="556"/>
            <ac:spMk id="183" creationId="{79E2D48F-B8E7-4D22-8A3D-D64309584772}"/>
          </ac:spMkLst>
        </pc:spChg>
        <pc:spChg chg="del mod topLvl">
          <ac:chgData name="Irakliy Khaburzaniya" userId="b4431af732931785" providerId="LiveId" clId="{2989F962-8818-492E-9FEC-8E51A90DFEC1}" dt="2020-08-01T21:01:51.784" v="697" actId="478"/>
          <ac:spMkLst>
            <pc:docMk/>
            <pc:sldMk cId="2373337301" sldId="556"/>
            <ac:spMk id="184" creationId="{B7666602-50DE-4B94-B192-39B17B83AA44}"/>
          </ac:spMkLst>
        </pc:spChg>
        <pc:spChg chg="del mod topLvl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185" creationId="{D3F348F3-544B-43EC-978A-72BE3DBB3B2B}"/>
          </ac:spMkLst>
        </pc:spChg>
        <pc:spChg chg="del mod topLvl">
          <ac:chgData name="Irakliy Khaburzaniya" userId="b4431af732931785" providerId="LiveId" clId="{2989F962-8818-492E-9FEC-8E51A90DFEC1}" dt="2020-08-01T21:01:51.784" v="697" actId="478"/>
          <ac:spMkLst>
            <pc:docMk/>
            <pc:sldMk cId="2373337301" sldId="556"/>
            <ac:spMk id="186" creationId="{51D6A7CC-A561-45DC-AE1B-B6B9CE127136}"/>
          </ac:spMkLst>
        </pc:spChg>
        <pc:spChg chg="del mod topLvl">
          <ac:chgData name="Irakliy Khaburzaniya" userId="b4431af732931785" providerId="LiveId" clId="{2989F962-8818-492E-9FEC-8E51A90DFEC1}" dt="2020-08-01T21:01:51.784" v="697" actId="478"/>
          <ac:spMkLst>
            <pc:docMk/>
            <pc:sldMk cId="2373337301" sldId="556"/>
            <ac:spMk id="187" creationId="{F91DEA2F-FF95-4F55-BA77-18C301142499}"/>
          </ac:spMkLst>
        </pc:spChg>
        <pc:spChg chg="del mod topLvl">
          <ac:chgData name="Irakliy Khaburzaniya" userId="b4431af732931785" providerId="LiveId" clId="{2989F962-8818-492E-9FEC-8E51A90DFEC1}" dt="2020-08-01T21:01:51.784" v="697" actId="478"/>
          <ac:spMkLst>
            <pc:docMk/>
            <pc:sldMk cId="2373337301" sldId="556"/>
            <ac:spMk id="188" creationId="{43EC370C-649E-46AC-B0F6-C025D31D9217}"/>
          </ac:spMkLst>
        </pc:spChg>
        <pc:spChg chg="mod">
          <ac:chgData name="Irakliy Khaburzaniya" userId="b4431af732931785" providerId="LiveId" clId="{2989F962-8818-492E-9FEC-8E51A90DFEC1}" dt="2020-08-01T21:01:00.261" v="686" actId="571"/>
          <ac:spMkLst>
            <pc:docMk/>
            <pc:sldMk cId="2373337301" sldId="556"/>
            <ac:spMk id="190" creationId="{62FA0AC0-5DF0-44A0-BBEE-6319A8771B28}"/>
          </ac:spMkLst>
        </pc:spChg>
        <pc:spChg chg="mod">
          <ac:chgData name="Irakliy Khaburzaniya" userId="b4431af732931785" providerId="LiveId" clId="{2989F962-8818-492E-9FEC-8E51A90DFEC1}" dt="2020-08-01T21:01:00.261" v="686" actId="571"/>
          <ac:spMkLst>
            <pc:docMk/>
            <pc:sldMk cId="2373337301" sldId="556"/>
            <ac:spMk id="191" creationId="{5FE9980F-41D1-43BA-8639-6BA5BBF5A3FC}"/>
          </ac:spMkLst>
        </pc:spChg>
        <pc:spChg chg="mod">
          <ac:chgData name="Irakliy Khaburzaniya" userId="b4431af732931785" providerId="LiveId" clId="{2989F962-8818-492E-9FEC-8E51A90DFEC1}" dt="2020-08-01T21:01:00.261" v="686" actId="571"/>
          <ac:spMkLst>
            <pc:docMk/>
            <pc:sldMk cId="2373337301" sldId="556"/>
            <ac:spMk id="192" creationId="{316EA142-C791-4B41-8D1D-788F0E4F93D9}"/>
          </ac:spMkLst>
        </pc:spChg>
        <pc:spChg chg="mod">
          <ac:chgData name="Irakliy Khaburzaniya" userId="b4431af732931785" providerId="LiveId" clId="{2989F962-8818-492E-9FEC-8E51A90DFEC1}" dt="2020-08-01T21:01:00.261" v="686" actId="571"/>
          <ac:spMkLst>
            <pc:docMk/>
            <pc:sldMk cId="2373337301" sldId="556"/>
            <ac:spMk id="193" creationId="{20CF5323-AFA2-40F2-B398-BCB5A2299C84}"/>
          </ac:spMkLst>
        </pc:spChg>
        <pc:spChg chg="mod">
          <ac:chgData name="Irakliy Khaburzaniya" userId="b4431af732931785" providerId="LiveId" clId="{2989F962-8818-492E-9FEC-8E51A90DFEC1}" dt="2020-08-01T21:01:00.261" v="686" actId="571"/>
          <ac:spMkLst>
            <pc:docMk/>
            <pc:sldMk cId="2373337301" sldId="556"/>
            <ac:spMk id="194" creationId="{9D6C312F-8BBA-4BE8-804C-EEE8EE42812C}"/>
          </ac:spMkLst>
        </pc:spChg>
        <pc:spChg chg="mod">
          <ac:chgData name="Irakliy Khaburzaniya" userId="b4431af732931785" providerId="LiveId" clId="{2989F962-8818-492E-9FEC-8E51A90DFEC1}" dt="2020-08-01T21:01:00.261" v="686" actId="571"/>
          <ac:spMkLst>
            <pc:docMk/>
            <pc:sldMk cId="2373337301" sldId="556"/>
            <ac:spMk id="195" creationId="{AB75775A-2721-4F31-B4EB-F13B8AE9201F}"/>
          </ac:spMkLst>
        </pc:spChg>
        <pc:spChg chg="mod">
          <ac:chgData name="Irakliy Khaburzaniya" userId="b4431af732931785" providerId="LiveId" clId="{2989F962-8818-492E-9FEC-8E51A90DFEC1}" dt="2020-08-01T21:01:00.261" v="686" actId="571"/>
          <ac:spMkLst>
            <pc:docMk/>
            <pc:sldMk cId="2373337301" sldId="556"/>
            <ac:spMk id="196" creationId="{8EB35A5B-2038-4B02-87E0-24F48EE650D6}"/>
          </ac:spMkLst>
        </pc:spChg>
        <pc:spChg chg="mod">
          <ac:chgData name="Irakliy Khaburzaniya" userId="b4431af732931785" providerId="LiveId" clId="{2989F962-8818-492E-9FEC-8E51A90DFEC1}" dt="2020-08-01T21:01:00.261" v="686" actId="571"/>
          <ac:spMkLst>
            <pc:docMk/>
            <pc:sldMk cId="2373337301" sldId="556"/>
            <ac:spMk id="197" creationId="{8193DC25-266F-4337-9767-769DDE29E06A}"/>
          </ac:spMkLst>
        </pc:spChg>
        <pc:spChg chg="add del mod">
          <ac:chgData name="Irakliy Khaburzaniya" userId="b4431af732931785" providerId="LiveId" clId="{2989F962-8818-492E-9FEC-8E51A90DFEC1}" dt="2020-08-01T21:09:58.234" v="779" actId="478"/>
          <ac:spMkLst>
            <pc:docMk/>
            <pc:sldMk cId="2373337301" sldId="556"/>
            <ac:spMk id="198" creationId="{366868AA-01F3-43A6-AB90-1F7CD28ED2C1}"/>
          </ac:spMkLst>
        </pc:spChg>
        <pc:spChg chg="add del mod">
          <ac:chgData name="Irakliy Khaburzaniya" userId="b4431af732931785" providerId="LiveId" clId="{2989F962-8818-492E-9FEC-8E51A90DFEC1}" dt="2020-08-01T21:04:12.009" v="713" actId="478"/>
          <ac:spMkLst>
            <pc:docMk/>
            <pc:sldMk cId="2373337301" sldId="556"/>
            <ac:spMk id="199" creationId="{5556BF48-0A78-460E-BEB7-FC7195BE23CF}"/>
          </ac:spMkLst>
        </pc:spChg>
        <pc:spChg chg="add del mod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200" creationId="{8B002073-E1A7-4C46-8BE8-0C9234242C5A}"/>
          </ac:spMkLst>
        </pc:spChg>
        <pc:spChg chg="add del mod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201" creationId="{7FEB4F77-9F61-4152-907E-3218F5DAD0E4}"/>
          </ac:spMkLst>
        </pc:spChg>
        <pc:spChg chg="add del mod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202" creationId="{46C342EE-DD84-49EE-8248-221BF448D8BA}"/>
          </ac:spMkLst>
        </pc:spChg>
        <pc:spChg chg="add del mod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203" creationId="{AEC2CCCE-0EAF-427B-93BE-9C3778DAC4A8}"/>
          </ac:spMkLst>
        </pc:spChg>
        <pc:spChg chg="add del mod">
          <ac:chgData name="Irakliy Khaburzaniya" userId="b4431af732931785" providerId="LiveId" clId="{2989F962-8818-492E-9FEC-8E51A90DFEC1}" dt="2020-08-01T21:09:14.980" v="777" actId="478"/>
          <ac:spMkLst>
            <pc:docMk/>
            <pc:sldMk cId="2373337301" sldId="556"/>
            <ac:spMk id="204" creationId="{DA8935F9-09BA-4EE4-B34B-7FA7CD5EDD91}"/>
          </ac:spMkLst>
        </pc:spChg>
        <pc:spChg chg="add mod">
          <ac:chgData name="Irakliy Khaburzaniya" userId="b4431af732931785" providerId="LiveId" clId="{2989F962-8818-492E-9FEC-8E51A90DFEC1}" dt="2020-08-01T21:37:27.841" v="988" actId="1076"/>
          <ac:spMkLst>
            <pc:docMk/>
            <pc:sldMk cId="2373337301" sldId="556"/>
            <ac:spMk id="206" creationId="{E4A2C290-8899-4345-B7D6-BC18E12861A7}"/>
          </ac:spMkLst>
        </pc:spChg>
        <pc:spChg chg="add mod">
          <ac:chgData name="Irakliy Khaburzaniya" userId="b4431af732931785" providerId="LiveId" clId="{2989F962-8818-492E-9FEC-8E51A90DFEC1}" dt="2020-08-01T21:33:28.133" v="967" actId="164"/>
          <ac:spMkLst>
            <pc:docMk/>
            <pc:sldMk cId="2373337301" sldId="556"/>
            <ac:spMk id="208" creationId="{3D8ABC3F-7B5C-4561-8132-8B0067E57EDE}"/>
          </ac:spMkLst>
        </pc:spChg>
        <pc:spChg chg="mod">
          <ac:chgData name="Irakliy Khaburzaniya" userId="b4431af732931785" providerId="LiveId" clId="{2989F962-8818-492E-9FEC-8E51A90DFEC1}" dt="2020-08-01T21:33:40.990" v="968"/>
          <ac:spMkLst>
            <pc:docMk/>
            <pc:sldMk cId="2373337301" sldId="556"/>
            <ac:spMk id="212" creationId="{ED621AB1-7867-4CE7-88C6-271FEE7FA1B6}"/>
          </ac:spMkLst>
        </pc:spChg>
        <pc:spChg chg="mod">
          <ac:chgData name="Irakliy Khaburzaniya" userId="b4431af732931785" providerId="LiveId" clId="{2989F962-8818-492E-9FEC-8E51A90DFEC1}" dt="2020-08-01T21:33:40.990" v="968"/>
          <ac:spMkLst>
            <pc:docMk/>
            <pc:sldMk cId="2373337301" sldId="556"/>
            <ac:spMk id="213" creationId="{0EF1E5B6-FE7A-4530-8352-F87B1876AC4F}"/>
          </ac:spMkLst>
        </pc:spChg>
        <pc:spChg chg="mod">
          <ac:chgData name="Irakliy Khaburzaniya" userId="b4431af732931785" providerId="LiveId" clId="{2989F962-8818-492E-9FEC-8E51A90DFEC1}" dt="2020-08-01T21:33:40.990" v="968"/>
          <ac:spMkLst>
            <pc:docMk/>
            <pc:sldMk cId="2373337301" sldId="556"/>
            <ac:spMk id="214" creationId="{D4C76186-6809-4EFF-9EF6-DDE467A883D0}"/>
          </ac:spMkLst>
        </pc:spChg>
        <pc:spChg chg="mod">
          <ac:chgData name="Irakliy Khaburzaniya" userId="b4431af732931785" providerId="LiveId" clId="{2989F962-8818-492E-9FEC-8E51A90DFEC1}" dt="2020-08-01T21:33:48.213" v="971" actId="113"/>
          <ac:spMkLst>
            <pc:docMk/>
            <pc:sldMk cId="2373337301" sldId="556"/>
            <ac:spMk id="218" creationId="{DAA3270D-B3E9-4212-8A6B-B0126B017B69}"/>
          </ac:spMkLst>
        </pc:spChg>
        <pc:spChg chg="mod">
          <ac:chgData name="Irakliy Khaburzaniya" userId="b4431af732931785" providerId="LiveId" clId="{2989F962-8818-492E-9FEC-8E51A90DFEC1}" dt="2020-08-01T21:33:48.213" v="971" actId="113"/>
          <ac:spMkLst>
            <pc:docMk/>
            <pc:sldMk cId="2373337301" sldId="556"/>
            <ac:spMk id="219" creationId="{39ABA6B4-650F-4634-A787-71FE14C9E077}"/>
          </ac:spMkLst>
        </pc:spChg>
        <pc:spChg chg="mod">
          <ac:chgData name="Irakliy Khaburzaniya" userId="b4431af732931785" providerId="LiveId" clId="{2989F962-8818-492E-9FEC-8E51A90DFEC1}" dt="2020-08-01T21:33:48.213" v="971" actId="113"/>
          <ac:spMkLst>
            <pc:docMk/>
            <pc:sldMk cId="2373337301" sldId="556"/>
            <ac:spMk id="220" creationId="{70DFFADC-D5C3-4762-94EB-DBFA4373598A}"/>
          </ac:spMkLst>
        </pc:spChg>
        <pc:spChg chg="add mod">
          <ac:chgData name="Irakliy Khaburzaniya" userId="b4431af732931785" providerId="LiveId" clId="{2989F962-8818-492E-9FEC-8E51A90DFEC1}" dt="2020-08-04T04:56:35.373" v="9361" actId="20577"/>
          <ac:spMkLst>
            <pc:docMk/>
            <pc:sldMk cId="2373337301" sldId="556"/>
            <ac:spMk id="222" creationId="{D49AE5B0-61A6-452B-BA12-AD22791019D7}"/>
          </ac:spMkLst>
        </pc:spChg>
        <pc:spChg chg="add mod">
          <ac:chgData name="Irakliy Khaburzaniya" userId="b4431af732931785" providerId="LiveId" clId="{2989F962-8818-492E-9FEC-8E51A90DFEC1}" dt="2020-08-05T05:26:42.142" v="12424"/>
          <ac:spMkLst>
            <pc:docMk/>
            <pc:sldMk cId="2373337301" sldId="556"/>
            <ac:spMk id="223" creationId="{1D337A47-7681-4E76-9220-6832BD218917}"/>
          </ac:spMkLst>
        </pc:spChg>
        <pc:grpChg chg="del">
          <ac:chgData name="Irakliy Khaburzaniya" userId="b4431af732931785" providerId="LiveId" clId="{2989F962-8818-492E-9FEC-8E51A90DFEC1}" dt="2020-08-01T20:40:09.790" v="682" actId="478"/>
          <ac:grpSpMkLst>
            <pc:docMk/>
            <pc:sldMk cId="2373337301" sldId="556"/>
            <ac:grpSpMk id="5" creationId="{DC10288A-F092-4546-9B68-49BFBADE9723}"/>
          </ac:grpSpMkLst>
        </pc:grpChg>
        <pc:grpChg chg="del">
          <ac:chgData name="Irakliy Khaburzaniya" userId="b4431af732931785" providerId="LiveId" clId="{2989F962-8818-492E-9FEC-8E51A90DFEC1}" dt="2020-08-01T20:40:09.790" v="682" actId="478"/>
          <ac:grpSpMkLst>
            <pc:docMk/>
            <pc:sldMk cId="2373337301" sldId="556"/>
            <ac:grpSpMk id="8" creationId="{41E547C2-AFD4-4666-A078-70BA535C45C2}"/>
          </ac:grpSpMkLst>
        </pc:grpChg>
        <pc:grpChg chg="add mod">
          <ac:chgData name="Irakliy Khaburzaniya" userId="b4431af732931785" providerId="LiveId" clId="{2989F962-8818-492E-9FEC-8E51A90DFEC1}" dt="2020-08-01T21:33:28.133" v="967" actId="164"/>
          <ac:grpSpMkLst>
            <pc:docMk/>
            <pc:sldMk cId="2373337301" sldId="556"/>
            <ac:grpSpMk id="28" creationId="{6B70BBE5-72D2-4A1C-9EC9-C01769DBF847}"/>
          </ac:grpSpMkLst>
        </pc:grpChg>
        <pc:grpChg chg="del">
          <ac:chgData name="Irakliy Khaburzaniya" userId="b4431af732931785" providerId="LiveId" clId="{2989F962-8818-492E-9FEC-8E51A90DFEC1}" dt="2020-08-01T20:40:09.790" v="682" actId="478"/>
          <ac:grpSpMkLst>
            <pc:docMk/>
            <pc:sldMk cId="2373337301" sldId="556"/>
            <ac:grpSpMk id="79" creationId="{59AE9756-2EE6-4181-9D79-69C0B0DF4079}"/>
          </ac:grpSpMkLst>
        </pc:grpChg>
        <pc:grpChg chg="add del mod">
          <ac:chgData name="Irakliy Khaburzaniya" userId="b4431af732931785" providerId="LiveId" clId="{2989F962-8818-492E-9FEC-8E51A90DFEC1}" dt="2020-08-01T21:01:56.482" v="698" actId="478"/>
          <ac:grpSpMkLst>
            <pc:docMk/>
            <pc:sldMk cId="2373337301" sldId="556"/>
            <ac:grpSpMk id="84" creationId="{7D3680F8-877A-4133-B824-67BFB2FEB7D6}"/>
          </ac:grpSpMkLst>
        </pc:grpChg>
        <pc:grpChg chg="del">
          <ac:chgData name="Irakliy Khaburzaniya" userId="b4431af732931785" providerId="LiveId" clId="{2989F962-8818-492E-9FEC-8E51A90DFEC1}" dt="2020-08-01T20:40:09.790" v="682" actId="478"/>
          <ac:grpSpMkLst>
            <pc:docMk/>
            <pc:sldMk cId="2373337301" sldId="556"/>
            <ac:grpSpMk id="94" creationId="{1DFABD17-EA85-4C71-A315-9589A2B11F65}"/>
          </ac:grpSpMkLst>
        </pc:grpChg>
        <pc:grpChg chg="del">
          <ac:chgData name="Irakliy Khaburzaniya" userId="b4431af732931785" providerId="LiveId" clId="{2989F962-8818-492E-9FEC-8E51A90DFEC1}" dt="2020-08-01T20:40:09.790" v="682" actId="478"/>
          <ac:grpSpMkLst>
            <pc:docMk/>
            <pc:sldMk cId="2373337301" sldId="556"/>
            <ac:grpSpMk id="99" creationId="{FD6395C6-6862-4FAF-B5FD-737B36EC1B89}"/>
          </ac:grpSpMkLst>
        </pc:grpChg>
        <pc:grpChg chg="add del mod">
          <ac:chgData name="Irakliy Khaburzaniya" userId="b4431af732931785" providerId="LiveId" clId="{2989F962-8818-492E-9FEC-8E51A90DFEC1}" dt="2020-08-01T21:01:56.482" v="698" actId="478"/>
          <ac:grpSpMkLst>
            <pc:docMk/>
            <pc:sldMk cId="2373337301" sldId="556"/>
            <ac:grpSpMk id="104" creationId="{67046FEE-EEDA-44F5-9FE7-DD1E19EFBC22}"/>
          </ac:grpSpMkLst>
        </pc:grpChg>
        <pc:grpChg chg="mod">
          <ac:chgData name="Irakliy Khaburzaniya" userId="b4431af732931785" providerId="LiveId" clId="{2989F962-8818-492E-9FEC-8E51A90DFEC1}" dt="2020-08-01T20:41:42.805" v="684"/>
          <ac:grpSpMkLst>
            <pc:docMk/>
            <pc:sldMk cId="2373337301" sldId="556"/>
            <ac:grpSpMk id="105" creationId="{9BC6C0F1-FAB8-4816-9193-F1C4AF175C81}"/>
          </ac:grpSpMkLst>
        </pc:grpChg>
        <pc:grpChg chg="add del mod">
          <ac:chgData name="Irakliy Khaburzaniya" userId="b4431af732931785" providerId="LiveId" clId="{2989F962-8818-492E-9FEC-8E51A90DFEC1}" dt="2020-08-01T21:01:56.482" v="698" actId="478"/>
          <ac:grpSpMkLst>
            <pc:docMk/>
            <pc:sldMk cId="2373337301" sldId="556"/>
            <ac:grpSpMk id="115" creationId="{A5ADFEDE-D0D3-4C02-9361-B8E1BC7596CD}"/>
          </ac:grpSpMkLst>
        </pc:grpChg>
        <pc:grpChg chg="mod">
          <ac:chgData name="Irakliy Khaburzaniya" userId="b4431af732931785" providerId="LiveId" clId="{2989F962-8818-492E-9FEC-8E51A90DFEC1}" dt="2020-08-01T20:41:42.805" v="684"/>
          <ac:grpSpMkLst>
            <pc:docMk/>
            <pc:sldMk cId="2373337301" sldId="556"/>
            <ac:grpSpMk id="116" creationId="{70007271-38AA-4E69-96BA-430B0631B100}"/>
          </ac:grpSpMkLst>
        </pc:grpChg>
        <pc:grpChg chg="add del mod">
          <ac:chgData name="Irakliy Khaburzaniya" userId="b4431af732931785" providerId="LiveId" clId="{2989F962-8818-492E-9FEC-8E51A90DFEC1}" dt="2020-08-01T21:01:56.482" v="698" actId="478"/>
          <ac:grpSpMkLst>
            <pc:docMk/>
            <pc:sldMk cId="2373337301" sldId="556"/>
            <ac:grpSpMk id="126" creationId="{357A0EF0-165E-4AD9-8D4C-D887D24DE12C}"/>
          </ac:grpSpMkLst>
        </pc:grpChg>
        <pc:grpChg chg="mod">
          <ac:chgData name="Irakliy Khaburzaniya" userId="b4431af732931785" providerId="LiveId" clId="{2989F962-8818-492E-9FEC-8E51A90DFEC1}" dt="2020-08-01T20:41:42.805" v="684"/>
          <ac:grpSpMkLst>
            <pc:docMk/>
            <pc:sldMk cId="2373337301" sldId="556"/>
            <ac:grpSpMk id="127" creationId="{BA1658E3-93D4-4D57-9BFA-D12166322051}"/>
          </ac:grpSpMkLst>
        </pc:grpChg>
        <pc:grpChg chg="add del mod">
          <ac:chgData name="Irakliy Khaburzaniya" userId="b4431af732931785" providerId="LiveId" clId="{2989F962-8818-492E-9FEC-8E51A90DFEC1}" dt="2020-08-01T21:01:56.482" v="698" actId="478"/>
          <ac:grpSpMkLst>
            <pc:docMk/>
            <pc:sldMk cId="2373337301" sldId="556"/>
            <ac:grpSpMk id="137" creationId="{BEA22CE6-FEBD-49FA-A313-D645B09C6981}"/>
          </ac:grpSpMkLst>
        </pc:grpChg>
        <pc:grpChg chg="add del mod">
          <ac:chgData name="Irakliy Khaburzaniya" userId="b4431af732931785" providerId="LiveId" clId="{2989F962-8818-492E-9FEC-8E51A90DFEC1}" dt="2020-08-01T21:01:12.939" v="687" actId="165"/>
          <ac:grpSpMkLst>
            <pc:docMk/>
            <pc:sldMk cId="2373337301" sldId="556"/>
            <ac:grpSpMk id="146" creationId="{69253F92-211B-479A-BC77-EED60C6FC297}"/>
          </ac:grpSpMkLst>
        </pc:grpChg>
        <pc:grpChg chg="add del mod">
          <ac:chgData name="Irakliy Khaburzaniya" userId="b4431af732931785" providerId="LiveId" clId="{2989F962-8818-492E-9FEC-8E51A90DFEC1}" dt="2020-08-01T21:01:16.498" v="688" actId="165"/>
          <ac:grpSpMkLst>
            <pc:docMk/>
            <pc:sldMk cId="2373337301" sldId="556"/>
            <ac:grpSpMk id="156" creationId="{EA472DF9-43A3-4B2B-AAB9-0BF9C94B0F85}"/>
          </ac:grpSpMkLst>
        </pc:grpChg>
        <pc:grpChg chg="del mod topLvl">
          <ac:chgData name="Irakliy Khaburzaniya" userId="b4431af732931785" providerId="LiveId" clId="{2989F962-8818-492E-9FEC-8E51A90DFEC1}" dt="2020-08-01T21:01:37.917" v="692" actId="165"/>
          <ac:grpSpMkLst>
            <pc:docMk/>
            <pc:sldMk cId="2373337301" sldId="556"/>
            <ac:grpSpMk id="157" creationId="{AB32685D-2A9F-497A-8E47-10AF020DC6C3}"/>
          </ac:grpSpMkLst>
        </pc:grpChg>
        <pc:grpChg chg="add del mod">
          <ac:chgData name="Irakliy Khaburzaniya" userId="b4431af732931785" providerId="LiveId" clId="{2989F962-8818-492E-9FEC-8E51A90DFEC1}" dt="2020-08-01T21:01:20.817" v="689" actId="165"/>
          <ac:grpSpMkLst>
            <pc:docMk/>
            <pc:sldMk cId="2373337301" sldId="556"/>
            <ac:grpSpMk id="167" creationId="{A145A6BD-D606-4468-865E-EB0FA3443B40}"/>
          </ac:grpSpMkLst>
        </pc:grpChg>
        <pc:grpChg chg="del mod topLvl">
          <ac:chgData name="Irakliy Khaburzaniya" userId="b4431af732931785" providerId="LiveId" clId="{2989F962-8818-492E-9FEC-8E51A90DFEC1}" dt="2020-08-01T21:01:44.188" v="694" actId="165"/>
          <ac:grpSpMkLst>
            <pc:docMk/>
            <pc:sldMk cId="2373337301" sldId="556"/>
            <ac:grpSpMk id="168" creationId="{1A0CB947-5155-4FA9-BF69-01993DC77446}"/>
          </ac:grpSpMkLst>
        </pc:grpChg>
        <pc:grpChg chg="add del mod">
          <ac:chgData name="Irakliy Khaburzaniya" userId="b4431af732931785" providerId="LiveId" clId="{2989F962-8818-492E-9FEC-8E51A90DFEC1}" dt="2020-08-01T21:01:26.284" v="690" actId="165"/>
          <ac:grpSpMkLst>
            <pc:docMk/>
            <pc:sldMk cId="2373337301" sldId="556"/>
            <ac:grpSpMk id="178" creationId="{59A7CA82-F031-4C47-99BF-E8BA4D925550}"/>
          </ac:grpSpMkLst>
        </pc:grpChg>
        <pc:grpChg chg="del mod topLvl">
          <ac:chgData name="Irakliy Khaburzaniya" userId="b4431af732931785" providerId="LiveId" clId="{2989F962-8818-492E-9FEC-8E51A90DFEC1}" dt="2020-08-01T21:01:50.502" v="696" actId="165"/>
          <ac:grpSpMkLst>
            <pc:docMk/>
            <pc:sldMk cId="2373337301" sldId="556"/>
            <ac:grpSpMk id="179" creationId="{0730ED4F-9B9B-4A03-A210-19F92BCAF2E7}"/>
          </ac:grpSpMkLst>
        </pc:grpChg>
        <pc:grpChg chg="add del mod">
          <ac:chgData name="Irakliy Khaburzaniya" userId="b4431af732931785" providerId="LiveId" clId="{2989F962-8818-492E-9FEC-8E51A90DFEC1}" dt="2020-08-01T21:02:06.626" v="700" actId="478"/>
          <ac:grpSpMkLst>
            <pc:docMk/>
            <pc:sldMk cId="2373337301" sldId="556"/>
            <ac:grpSpMk id="189" creationId="{5CF39940-2D94-41AA-BBF1-3490CDF65E04}"/>
          </ac:grpSpMkLst>
        </pc:grpChg>
        <pc:grpChg chg="add mod">
          <ac:chgData name="Irakliy Khaburzaniya" userId="b4431af732931785" providerId="LiveId" clId="{2989F962-8818-492E-9FEC-8E51A90DFEC1}" dt="2020-08-01T21:33:46.599" v="969" actId="1076"/>
          <ac:grpSpMkLst>
            <pc:docMk/>
            <pc:sldMk cId="2373337301" sldId="556"/>
            <ac:grpSpMk id="210" creationId="{B98BBD79-850E-4C39-8ACE-AD5687324427}"/>
          </ac:grpSpMkLst>
        </pc:grpChg>
        <pc:grpChg chg="add mod">
          <ac:chgData name="Irakliy Khaburzaniya" userId="b4431af732931785" providerId="LiveId" clId="{2989F962-8818-492E-9FEC-8E51A90DFEC1}" dt="2020-08-01T21:33:53.426" v="972" actId="1076"/>
          <ac:grpSpMkLst>
            <pc:docMk/>
            <pc:sldMk cId="2373337301" sldId="556"/>
            <ac:grpSpMk id="216" creationId="{EE0FF667-4B69-4C2F-8D4F-FC24BBB160B1}"/>
          </ac:grpSpMkLst>
        </pc:grpChg>
        <pc:graphicFrameChg chg="add mod modGraphic">
          <ac:chgData name="Irakliy Khaburzaniya" userId="b4431af732931785" providerId="LiveId" clId="{2989F962-8818-492E-9FEC-8E51A90DFEC1}" dt="2020-08-01T21:48:15.689" v="1070" actId="108"/>
          <ac:graphicFrameMkLst>
            <pc:docMk/>
            <pc:sldMk cId="2373337301" sldId="556"/>
            <ac:graphicFrameMk id="205" creationId="{E90F62E1-365A-49B5-B714-4C73EC6B9586}"/>
          </ac:graphicFrameMkLst>
        </pc:graphicFrameChg>
        <pc:cxnChg chg="add mod">
          <ac:chgData name="Irakliy Khaburzaniya" userId="b4431af732931785" providerId="LiveId" clId="{2989F962-8818-492E-9FEC-8E51A90DFEC1}" dt="2020-08-01T21:33:28.133" v="967" actId="164"/>
          <ac:cxnSpMkLst>
            <pc:docMk/>
            <pc:sldMk cId="2373337301" sldId="556"/>
            <ac:cxnSpMk id="9" creationId="{B3B2D951-B8E1-4D59-ADC1-7DA08BC89203}"/>
          </ac:cxnSpMkLst>
        </pc:cxnChg>
        <pc:cxnChg chg="del">
          <ac:chgData name="Irakliy Khaburzaniya" userId="b4431af732931785" providerId="LiveId" clId="{2989F962-8818-492E-9FEC-8E51A90DFEC1}" dt="2020-08-01T20:40:09.790" v="682" actId="478"/>
          <ac:cxnSpMkLst>
            <pc:docMk/>
            <pc:sldMk cId="2373337301" sldId="556"/>
            <ac:cxnSpMk id="48" creationId="{CE67FEC8-5A02-4BDB-8D6B-FCFF8A5E4A57}"/>
          </ac:cxnSpMkLst>
        </pc:cxnChg>
        <pc:cxnChg chg="del">
          <ac:chgData name="Irakliy Khaburzaniya" userId="b4431af732931785" providerId="LiveId" clId="{2989F962-8818-492E-9FEC-8E51A90DFEC1}" dt="2020-08-01T20:40:09.790" v="682" actId="478"/>
          <ac:cxnSpMkLst>
            <pc:docMk/>
            <pc:sldMk cId="2373337301" sldId="556"/>
            <ac:cxnSpMk id="54" creationId="{D170CB3B-9E01-4CF2-BA64-095A09600887}"/>
          </ac:cxnSpMkLst>
        </pc:cxnChg>
        <pc:cxnChg chg="del">
          <ac:chgData name="Irakliy Khaburzaniya" userId="b4431af732931785" providerId="LiveId" clId="{2989F962-8818-492E-9FEC-8E51A90DFEC1}" dt="2020-08-01T20:40:09.790" v="682" actId="478"/>
          <ac:cxnSpMkLst>
            <pc:docMk/>
            <pc:sldMk cId="2373337301" sldId="556"/>
            <ac:cxnSpMk id="69" creationId="{ED46917C-3AE5-4736-B914-6D85AAA1974E}"/>
          </ac:cxnSpMkLst>
        </pc:cxnChg>
        <pc:cxnChg chg="del">
          <ac:chgData name="Irakliy Khaburzaniya" userId="b4431af732931785" providerId="LiveId" clId="{2989F962-8818-492E-9FEC-8E51A90DFEC1}" dt="2020-08-01T20:40:09.790" v="682" actId="478"/>
          <ac:cxnSpMkLst>
            <pc:docMk/>
            <pc:sldMk cId="2373337301" sldId="556"/>
            <ac:cxnSpMk id="70" creationId="{8D1F29A2-5BDE-44B4-BFD6-F0D47A12B16E}"/>
          </ac:cxnSpMkLst>
        </pc:cxnChg>
        <pc:cxnChg chg="add mod">
          <ac:chgData name="Irakliy Khaburzaniya" userId="b4431af732931785" providerId="LiveId" clId="{2989F962-8818-492E-9FEC-8E51A90DFEC1}" dt="2020-08-01T21:23:29.986" v="929" actId="1076"/>
          <ac:cxnSpMkLst>
            <pc:docMk/>
            <pc:sldMk cId="2373337301" sldId="556"/>
            <ac:cxnSpMk id="207" creationId="{00C35A78-CEDE-4D1B-90BC-AF23153B115F}"/>
          </ac:cxnSpMkLst>
        </pc:cxnChg>
        <pc:cxnChg chg="add mod">
          <ac:chgData name="Irakliy Khaburzaniya" userId="b4431af732931785" providerId="LiveId" clId="{2989F962-8818-492E-9FEC-8E51A90DFEC1}" dt="2020-08-01T21:33:28.133" v="967" actId="164"/>
          <ac:cxnSpMkLst>
            <pc:docMk/>
            <pc:sldMk cId="2373337301" sldId="556"/>
            <ac:cxnSpMk id="209" creationId="{A7951DD1-5FDB-408A-A658-87DAC2A35CC7}"/>
          </ac:cxnSpMkLst>
        </pc:cxnChg>
        <pc:cxnChg chg="mod">
          <ac:chgData name="Irakliy Khaburzaniya" userId="b4431af732931785" providerId="LiveId" clId="{2989F962-8818-492E-9FEC-8E51A90DFEC1}" dt="2020-08-01T21:33:40.990" v="968"/>
          <ac:cxnSpMkLst>
            <pc:docMk/>
            <pc:sldMk cId="2373337301" sldId="556"/>
            <ac:cxnSpMk id="211" creationId="{45251F09-1573-4E4E-9B1D-1C26E7A12BC4}"/>
          </ac:cxnSpMkLst>
        </pc:cxnChg>
        <pc:cxnChg chg="mod">
          <ac:chgData name="Irakliy Khaburzaniya" userId="b4431af732931785" providerId="LiveId" clId="{2989F962-8818-492E-9FEC-8E51A90DFEC1}" dt="2020-08-01T21:33:40.990" v="968"/>
          <ac:cxnSpMkLst>
            <pc:docMk/>
            <pc:sldMk cId="2373337301" sldId="556"/>
            <ac:cxnSpMk id="215" creationId="{8A84BA8D-0331-4ACC-A223-A7BCE7D6E2B5}"/>
          </ac:cxnSpMkLst>
        </pc:cxnChg>
        <pc:cxnChg chg="mod">
          <ac:chgData name="Irakliy Khaburzaniya" userId="b4431af732931785" providerId="LiveId" clId="{2989F962-8818-492E-9FEC-8E51A90DFEC1}" dt="2020-08-01T21:33:47.912" v="970"/>
          <ac:cxnSpMkLst>
            <pc:docMk/>
            <pc:sldMk cId="2373337301" sldId="556"/>
            <ac:cxnSpMk id="217" creationId="{804ABF92-C886-4E53-A075-E0FB6F20BCC6}"/>
          </ac:cxnSpMkLst>
        </pc:cxnChg>
        <pc:cxnChg chg="mod">
          <ac:chgData name="Irakliy Khaburzaniya" userId="b4431af732931785" providerId="LiveId" clId="{2989F962-8818-492E-9FEC-8E51A90DFEC1}" dt="2020-08-01T21:33:47.912" v="970"/>
          <ac:cxnSpMkLst>
            <pc:docMk/>
            <pc:sldMk cId="2373337301" sldId="556"/>
            <ac:cxnSpMk id="221" creationId="{6D98AE26-FBCD-4128-9C67-3F5DE086D889}"/>
          </ac:cxnSpMkLst>
        </pc:cxnChg>
      </pc:sldChg>
      <pc:sldChg chg="addSp delSp modSp add mod addAnim delAnim modAnim">
        <pc:chgData name="Irakliy Khaburzaniya" userId="b4431af732931785" providerId="LiveId" clId="{2989F962-8818-492E-9FEC-8E51A90DFEC1}" dt="2020-08-05T05:26:53.367" v="12425"/>
        <pc:sldMkLst>
          <pc:docMk/>
          <pc:sldMk cId="2862390933" sldId="557"/>
        </pc:sldMkLst>
        <pc:spChg chg="mod">
          <ac:chgData name="Irakliy Khaburzaniya" userId="b4431af732931785" providerId="LiveId" clId="{2989F962-8818-492E-9FEC-8E51A90DFEC1}" dt="2020-08-01T21:53:46.173" v="1119" actId="20577"/>
          <ac:spMkLst>
            <pc:docMk/>
            <pc:sldMk cId="2862390933" sldId="557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3T05:30:17.791" v="6776" actId="20577"/>
          <ac:spMkLst>
            <pc:docMk/>
            <pc:sldMk cId="2862390933" sldId="557"/>
            <ac:spMk id="6" creationId="{824E94B0-D46B-49A7-8B59-5A517309023F}"/>
          </ac:spMkLst>
        </pc:spChg>
        <pc:spChg chg="add mod">
          <ac:chgData name="Irakliy Khaburzaniya" userId="b4431af732931785" providerId="LiveId" clId="{2989F962-8818-492E-9FEC-8E51A90DFEC1}" dt="2020-08-03T05:30:44.264" v="6788" actId="20577"/>
          <ac:spMkLst>
            <pc:docMk/>
            <pc:sldMk cId="2862390933" sldId="557"/>
            <ac:spMk id="7" creationId="{E3B63570-CA72-4B4A-81C5-12A80FE05F96}"/>
          </ac:spMkLst>
        </pc:spChg>
        <pc:spChg chg="add mod">
          <ac:chgData name="Irakliy Khaburzaniya" userId="b4431af732931785" providerId="LiveId" clId="{2989F962-8818-492E-9FEC-8E51A90DFEC1}" dt="2020-08-04T04:37:43.773" v="9114" actId="20577"/>
          <ac:spMkLst>
            <pc:docMk/>
            <pc:sldMk cId="2862390933" sldId="557"/>
            <ac:spMk id="8" creationId="{E3669B5D-5262-4F44-B8AE-839B74B9DBF3}"/>
          </ac:spMkLst>
        </pc:spChg>
        <pc:spChg chg="mod topLvl">
          <ac:chgData name="Irakliy Khaburzaniya" userId="b4431af732931785" providerId="LiveId" clId="{2989F962-8818-492E-9FEC-8E51A90DFEC1}" dt="2020-08-01T22:02:25.566" v="1130" actId="164"/>
          <ac:spMkLst>
            <pc:docMk/>
            <pc:sldMk cId="2862390933" sldId="557"/>
            <ac:spMk id="11" creationId="{1EEBCF39-7D47-4FEF-BD2A-EEF8783216D2}"/>
          </ac:spMkLst>
        </pc:spChg>
        <pc:spChg chg="mod topLvl">
          <ac:chgData name="Irakliy Khaburzaniya" userId="b4431af732931785" providerId="LiveId" clId="{2989F962-8818-492E-9FEC-8E51A90DFEC1}" dt="2020-08-01T22:02:25.566" v="1130" actId="164"/>
          <ac:spMkLst>
            <pc:docMk/>
            <pc:sldMk cId="2862390933" sldId="557"/>
            <ac:spMk id="12" creationId="{94B7C13C-143E-4374-A762-9A402EA6BDA4}"/>
          </ac:spMkLst>
        </pc:spChg>
        <pc:spChg chg="mod topLvl">
          <ac:chgData name="Irakliy Khaburzaniya" userId="b4431af732931785" providerId="LiveId" clId="{2989F962-8818-492E-9FEC-8E51A90DFEC1}" dt="2020-08-01T22:02:25.566" v="1130" actId="164"/>
          <ac:spMkLst>
            <pc:docMk/>
            <pc:sldMk cId="2862390933" sldId="557"/>
            <ac:spMk id="13" creationId="{110B4E9C-C17C-4EFD-9D2D-DFE84D510B23}"/>
          </ac:spMkLst>
        </pc:spChg>
        <pc:spChg chg="mod">
          <ac:chgData name="Irakliy Khaburzaniya" userId="b4431af732931785" providerId="LiveId" clId="{2989F962-8818-492E-9FEC-8E51A90DFEC1}" dt="2020-08-01T22:02:29.405" v="1131"/>
          <ac:spMkLst>
            <pc:docMk/>
            <pc:sldMk cId="2862390933" sldId="557"/>
            <ac:spMk id="26" creationId="{7CFDFB64-9DFB-4219-AC6B-90E3B2424963}"/>
          </ac:spMkLst>
        </pc:spChg>
        <pc:spChg chg="mod">
          <ac:chgData name="Irakliy Khaburzaniya" userId="b4431af732931785" providerId="LiveId" clId="{2989F962-8818-492E-9FEC-8E51A90DFEC1}" dt="2020-08-01T22:02:54.529" v="1134" actId="1076"/>
          <ac:spMkLst>
            <pc:docMk/>
            <pc:sldMk cId="2862390933" sldId="557"/>
            <ac:spMk id="27" creationId="{04125C56-7BD9-41E9-B753-95DE2D22D1D5}"/>
          </ac:spMkLst>
        </pc:spChg>
        <pc:spChg chg="mod">
          <ac:chgData name="Irakliy Khaburzaniya" userId="b4431af732931785" providerId="LiveId" clId="{2989F962-8818-492E-9FEC-8E51A90DFEC1}" dt="2020-08-01T22:02:29.405" v="1131"/>
          <ac:spMkLst>
            <pc:docMk/>
            <pc:sldMk cId="2862390933" sldId="557"/>
            <ac:spMk id="28" creationId="{674A7F61-5E60-41E7-BE79-DFD185F45517}"/>
          </ac:spMkLst>
        </pc:spChg>
        <pc:spChg chg="add del mod">
          <ac:chgData name="Irakliy Khaburzaniya" userId="b4431af732931785" providerId="LiveId" clId="{2989F962-8818-492E-9FEC-8E51A90DFEC1}" dt="2020-08-01T22:20:00.993" v="1315"/>
          <ac:spMkLst>
            <pc:docMk/>
            <pc:sldMk cId="2862390933" sldId="557"/>
            <ac:spMk id="35" creationId="{48D92C8F-D3B8-444D-A239-AC0053FCC5B3}"/>
          </ac:spMkLst>
        </pc:spChg>
        <pc:spChg chg="add mod">
          <ac:chgData name="Irakliy Khaburzaniya" userId="b4431af732931785" providerId="LiveId" clId="{2989F962-8818-492E-9FEC-8E51A90DFEC1}" dt="2020-08-04T04:59:31.912" v="9377" actId="1076"/>
          <ac:spMkLst>
            <pc:docMk/>
            <pc:sldMk cId="2862390933" sldId="557"/>
            <ac:spMk id="36" creationId="{25E90F9B-918F-4583-A638-C2865D70006C}"/>
          </ac:spMkLst>
        </pc:spChg>
        <pc:spChg chg="add mod">
          <ac:chgData name="Irakliy Khaburzaniya" userId="b4431af732931785" providerId="LiveId" clId="{2989F962-8818-492E-9FEC-8E51A90DFEC1}" dt="2020-08-05T05:26:53.367" v="12425"/>
          <ac:spMkLst>
            <pc:docMk/>
            <pc:sldMk cId="2862390933" sldId="557"/>
            <ac:spMk id="37" creationId="{E71EFB2D-28E5-4C2A-8BFE-710CC0642C7B}"/>
          </ac:spMkLst>
        </pc:spChg>
        <pc:spChg chg="del">
          <ac:chgData name="Irakliy Khaburzaniya" userId="b4431af732931785" providerId="LiveId" clId="{2989F962-8818-492E-9FEC-8E51A90DFEC1}" dt="2020-08-01T21:18:02.222" v="887" actId="478"/>
          <ac:spMkLst>
            <pc:docMk/>
            <pc:sldMk cId="2862390933" sldId="557"/>
            <ac:spMk id="206" creationId="{E4A2C290-8899-4345-B7D6-BC18E12861A7}"/>
          </ac:spMkLst>
        </pc:spChg>
        <pc:grpChg chg="add del mod">
          <ac:chgData name="Irakliy Khaburzaniya" userId="b4431af732931785" providerId="LiveId" clId="{2989F962-8818-492E-9FEC-8E51A90DFEC1}" dt="2020-08-01T22:00:37.098" v="1121" actId="165"/>
          <ac:grpSpMkLst>
            <pc:docMk/>
            <pc:sldMk cId="2862390933" sldId="557"/>
            <ac:grpSpMk id="9" creationId="{410CCA15-F0B2-490D-9E94-351F7AB0DB3B}"/>
          </ac:grpSpMkLst>
        </pc:grpChg>
        <pc:grpChg chg="add mod">
          <ac:chgData name="Irakliy Khaburzaniya" userId="b4431af732931785" providerId="LiveId" clId="{2989F962-8818-492E-9FEC-8E51A90DFEC1}" dt="2020-08-01T22:02:25.566" v="1130" actId="164"/>
          <ac:grpSpMkLst>
            <pc:docMk/>
            <pc:sldMk cId="2862390933" sldId="557"/>
            <ac:grpSpMk id="20" creationId="{9F2E4F66-9607-4E8C-A7D4-93934385440E}"/>
          </ac:grpSpMkLst>
        </pc:grpChg>
        <pc:grpChg chg="add mod">
          <ac:chgData name="Irakliy Khaburzaniya" userId="b4431af732931785" providerId="LiveId" clId="{2989F962-8818-492E-9FEC-8E51A90DFEC1}" dt="2020-08-01T22:04:01.931" v="1146" actId="1076"/>
          <ac:grpSpMkLst>
            <pc:docMk/>
            <pc:sldMk cId="2862390933" sldId="557"/>
            <ac:grpSpMk id="24" creationId="{784B1CF2-916C-4016-86C2-55CD21191EFB}"/>
          </ac:grpSpMkLst>
        </pc:grpChg>
        <pc:graphicFrameChg chg="mod modGraphic">
          <ac:chgData name="Irakliy Khaburzaniya" userId="b4431af732931785" providerId="LiveId" clId="{2989F962-8818-492E-9FEC-8E51A90DFEC1}" dt="2020-08-03T05:31:19.106" v="6790" actId="947"/>
          <ac:graphicFrameMkLst>
            <pc:docMk/>
            <pc:sldMk cId="2862390933" sldId="557"/>
            <ac:graphicFrameMk id="205" creationId="{E90F62E1-365A-49B5-B714-4C73EC6B9586}"/>
          </ac:graphicFrameMkLst>
        </pc:graphicFrameChg>
        <pc:cxnChg chg="mod topLvl">
          <ac:chgData name="Irakliy Khaburzaniya" userId="b4431af732931785" providerId="LiveId" clId="{2989F962-8818-492E-9FEC-8E51A90DFEC1}" dt="2020-08-01T22:02:25.566" v="1130" actId="164"/>
          <ac:cxnSpMkLst>
            <pc:docMk/>
            <pc:sldMk cId="2862390933" sldId="557"/>
            <ac:cxnSpMk id="10" creationId="{C793B254-3B6B-4615-BC8D-C14DAA504ACF}"/>
          </ac:cxnSpMkLst>
        </pc:cxnChg>
        <pc:cxnChg chg="mod topLvl">
          <ac:chgData name="Irakliy Khaburzaniya" userId="b4431af732931785" providerId="LiveId" clId="{2989F962-8818-492E-9FEC-8E51A90DFEC1}" dt="2020-08-01T22:02:25.566" v="1130" actId="164"/>
          <ac:cxnSpMkLst>
            <pc:docMk/>
            <pc:sldMk cId="2862390933" sldId="557"/>
            <ac:cxnSpMk id="14" creationId="{CED2D61F-F6B1-4269-BBBD-4D2E66704493}"/>
          </ac:cxnSpMkLst>
        </pc:cxnChg>
        <pc:cxnChg chg="mod">
          <ac:chgData name="Irakliy Khaburzaniya" userId="b4431af732931785" providerId="LiveId" clId="{2989F962-8818-492E-9FEC-8E51A90DFEC1}" dt="2020-08-01T22:03:12.762" v="1138" actId="14100"/>
          <ac:cxnSpMkLst>
            <pc:docMk/>
            <pc:sldMk cId="2862390933" sldId="557"/>
            <ac:cxnSpMk id="25" creationId="{6ACE5CA0-506E-429A-8721-FB927C3D5359}"/>
          </ac:cxnSpMkLst>
        </pc:cxnChg>
        <pc:cxnChg chg="mod">
          <ac:chgData name="Irakliy Khaburzaniya" userId="b4431af732931785" providerId="LiveId" clId="{2989F962-8818-492E-9FEC-8E51A90DFEC1}" dt="2020-08-01T22:03:05.733" v="1136" actId="14100"/>
          <ac:cxnSpMkLst>
            <pc:docMk/>
            <pc:sldMk cId="2862390933" sldId="557"/>
            <ac:cxnSpMk id="29" creationId="{B69B5E91-6F59-4955-AE57-6A649D994EA9}"/>
          </ac:cxnSpMkLst>
        </pc:cxnChg>
      </pc:sldChg>
      <pc:sldChg chg="addSp delSp modSp add mod modAnim">
        <pc:chgData name="Irakliy Khaburzaniya" userId="b4431af732931785" providerId="LiveId" clId="{2989F962-8818-492E-9FEC-8E51A90DFEC1}" dt="2020-08-05T05:27:14.187" v="12431"/>
        <pc:sldMkLst>
          <pc:docMk/>
          <pc:sldMk cId="4246677858" sldId="558"/>
        </pc:sldMkLst>
        <pc:spChg chg="mod">
          <ac:chgData name="Irakliy Khaburzaniya" userId="b4431af732931785" providerId="LiveId" clId="{2989F962-8818-492E-9FEC-8E51A90DFEC1}" dt="2020-08-02T00:10:45.797" v="2007" actId="6549"/>
          <ac:spMkLst>
            <pc:docMk/>
            <pc:sldMk cId="4246677858" sldId="558"/>
            <ac:spMk id="2" creationId="{00000000-0000-0000-0000-000000000000}"/>
          </ac:spMkLst>
        </pc:spChg>
        <pc:spChg chg="add del mod">
          <ac:chgData name="Irakliy Khaburzaniya" userId="b4431af732931785" providerId="LiveId" clId="{2989F962-8818-492E-9FEC-8E51A90DFEC1}" dt="2020-08-01T22:21:27.722" v="1342" actId="478"/>
          <ac:spMkLst>
            <pc:docMk/>
            <pc:sldMk cId="4246677858" sldId="558"/>
            <ac:spMk id="10" creationId="{8F05E268-97F5-4240-BF22-E98146A384EB}"/>
          </ac:spMkLst>
        </pc:spChg>
        <pc:spChg chg="add mod or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14" creationId="{01BB428E-FC74-430C-8923-939D7BAC08FC}"/>
          </ac:spMkLst>
        </pc:spChg>
        <pc:spChg chg="add mo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17" creationId="{3DB04FF0-1584-4C07-892F-CF29CF83FA81}"/>
          </ac:spMkLst>
        </pc:spChg>
        <pc:spChg chg="add del mod">
          <ac:chgData name="Irakliy Khaburzaniya" userId="b4431af732931785" providerId="LiveId" clId="{2989F962-8818-492E-9FEC-8E51A90DFEC1}" dt="2020-08-01T22:20:50.487" v="1320" actId="478"/>
          <ac:spMkLst>
            <pc:docMk/>
            <pc:sldMk cId="4246677858" sldId="558"/>
            <ac:spMk id="18" creationId="{81749468-EA64-4FAC-A00E-D6CF593A4D4B}"/>
          </ac:spMkLst>
        </pc:spChg>
        <pc:spChg chg="add mo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19" creationId="{9E75107C-D913-463A-9B56-249DBD4B034B}"/>
          </ac:spMkLst>
        </pc:spChg>
        <pc:spChg chg="add mo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20" creationId="{0A7BF140-3264-4C22-A792-DA5693B60F83}"/>
          </ac:spMkLst>
        </pc:spChg>
        <pc:spChg chg="add mo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21" creationId="{72C05C54-E403-45F6-BC5B-8728C8AF99DA}"/>
          </ac:spMkLst>
        </pc:spChg>
        <pc:spChg chg="add del mod">
          <ac:chgData name="Irakliy Khaburzaniya" userId="b4431af732931785" providerId="LiveId" clId="{2989F962-8818-492E-9FEC-8E51A90DFEC1}" dt="2020-08-01T22:23:04.005" v="1358" actId="478"/>
          <ac:spMkLst>
            <pc:docMk/>
            <pc:sldMk cId="4246677858" sldId="558"/>
            <ac:spMk id="22" creationId="{099BCCB1-AEFF-4ECE-8C21-4804451A24D4}"/>
          </ac:spMkLst>
        </pc:spChg>
        <pc:spChg chg="add del mod">
          <ac:chgData name="Irakliy Khaburzaniya" userId="b4431af732931785" providerId="LiveId" clId="{2989F962-8818-492E-9FEC-8E51A90DFEC1}" dt="2020-08-01T22:23:01.654" v="1357" actId="478"/>
          <ac:spMkLst>
            <pc:docMk/>
            <pc:sldMk cId="4246677858" sldId="558"/>
            <ac:spMk id="23" creationId="{5FC57BA3-4D80-459B-A585-8FD39A699E68}"/>
          </ac:spMkLst>
        </pc:spChg>
        <pc:spChg chg="add del mod">
          <ac:chgData name="Irakliy Khaburzaniya" userId="b4431af732931785" providerId="LiveId" clId="{2989F962-8818-492E-9FEC-8E51A90DFEC1}" dt="2020-08-02T00:19:23.359" v="2145" actId="478"/>
          <ac:spMkLst>
            <pc:docMk/>
            <pc:sldMk cId="4246677858" sldId="558"/>
            <ac:spMk id="25" creationId="{A263E96F-2E88-4CE2-BC0D-DF59C9D9221D}"/>
          </ac:spMkLst>
        </pc:spChg>
        <pc:spChg chg="add del mod">
          <ac:chgData name="Irakliy Khaburzaniya" userId="b4431af732931785" providerId="LiveId" clId="{2989F962-8818-492E-9FEC-8E51A90DFEC1}" dt="2020-08-01T22:39:06.373" v="1456" actId="478"/>
          <ac:spMkLst>
            <pc:docMk/>
            <pc:sldMk cId="4246677858" sldId="558"/>
            <ac:spMk id="29" creationId="{902AC268-4BC7-43DB-9FA3-0F19F1A037B6}"/>
          </ac:spMkLst>
        </pc:spChg>
        <pc:spChg chg="add mod or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36" creationId="{7920F5A6-24B9-4C25-9AB4-817B675B3323}"/>
          </ac:spMkLst>
        </pc:spChg>
        <pc:spChg chg="add mod or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37" creationId="{BC943849-2DDA-45F6-995B-65DBB396D3EB}"/>
          </ac:spMkLst>
        </pc:spChg>
        <pc:spChg chg="add mod or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38" creationId="{4369315F-4692-4F19-8AEC-7B100CFF7F0C}"/>
          </ac:spMkLst>
        </pc:spChg>
        <pc:spChg chg="add mo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39" creationId="{E84EE276-2B43-4BCE-9195-7C9093DD0B04}"/>
          </ac:spMkLst>
        </pc:spChg>
        <pc:spChg chg="add mo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40" creationId="{3C893CF0-55F8-424F-B408-0F9A146B7820}"/>
          </ac:spMkLst>
        </pc:spChg>
        <pc:spChg chg="add mo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41" creationId="{A4292869-F44C-40CE-82F2-F61427C5FE77}"/>
          </ac:spMkLst>
        </pc:spChg>
        <pc:spChg chg="add mod topLvl">
          <ac:chgData name="Irakliy Khaburzaniya" userId="b4431af732931785" providerId="LiveId" clId="{2989F962-8818-492E-9FEC-8E51A90DFEC1}" dt="2020-08-02T01:12:02.601" v="2526" actId="164"/>
          <ac:spMkLst>
            <pc:docMk/>
            <pc:sldMk cId="4246677858" sldId="558"/>
            <ac:spMk id="42" creationId="{FB84A7EF-9B4E-4DAD-A98D-D4129E54EA58}"/>
          </ac:spMkLst>
        </pc:spChg>
        <pc:spChg chg="add del mod">
          <ac:chgData name="Irakliy Khaburzaniya" userId="b4431af732931785" providerId="LiveId" clId="{2989F962-8818-492E-9FEC-8E51A90DFEC1}" dt="2020-08-02T00:16:53.315" v="2116" actId="478"/>
          <ac:spMkLst>
            <pc:docMk/>
            <pc:sldMk cId="4246677858" sldId="558"/>
            <ac:spMk id="43" creationId="{5A767DAE-BF2D-49FB-A270-2AE1051C48B8}"/>
          </ac:spMkLst>
        </pc:spChg>
        <pc:spChg chg="add mod">
          <ac:chgData name="Irakliy Khaburzaniya" userId="b4431af732931785" providerId="LiveId" clId="{2989F962-8818-492E-9FEC-8E51A90DFEC1}" dt="2020-08-02T01:10:51.744" v="2524" actId="165"/>
          <ac:spMkLst>
            <pc:docMk/>
            <pc:sldMk cId="4246677858" sldId="558"/>
            <ac:spMk id="46" creationId="{049E2B1C-9EE8-411A-8D8F-3CB1A74B699B}"/>
          </ac:spMkLst>
        </pc:spChg>
        <pc:spChg chg="add mod">
          <ac:chgData name="Irakliy Khaburzaniya" userId="b4431af732931785" providerId="LiveId" clId="{2989F962-8818-492E-9FEC-8E51A90DFEC1}" dt="2020-08-02T01:10:51.744" v="2524" actId="165"/>
          <ac:spMkLst>
            <pc:docMk/>
            <pc:sldMk cId="4246677858" sldId="558"/>
            <ac:spMk id="52" creationId="{51AC7365-3BE4-43E5-8C94-92D1C2A98C2F}"/>
          </ac:spMkLst>
        </pc:spChg>
        <pc:spChg chg="add mod">
          <ac:chgData name="Irakliy Khaburzaniya" userId="b4431af732931785" providerId="LiveId" clId="{2989F962-8818-492E-9FEC-8E51A90DFEC1}" dt="2020-08-04T05:16:08.330" v="9448" actId="1076"/>
          <ac:spMkLst>
            <pc:docMk/>
            <pc:sldMk cId="4246677858" sldId="558"/>
            <ac:spMk id="57" creationId="{75298FA6-24DF-473A-A77B-8BFDCF2078B7}"/>
          </ac:spMkLst>
        </pc:spChg>
        <pc:spChg chg="add del mod">
          <ac:chgData name="Irakliy Khaburzaniya" userId="b4431af732931785" providerId="LiveId" clId="{2989F962-8818-492E-9FEC-8E51A90DFEC1}" dt="2020-08-05T05:27:04.627" v="12428"/>
          <ac:spMkLst>
            <pc:docMk/>
            <pc:sldMk cId="4246677858" sldId="558"/>
            <ac:spMk id="58" creationId="{62982933-A57B-4B6D-88AC-20812B28CBDB}"/>
          </ac:spMkLst>
        </pc:spChg>
        <pc:spChg chg="add mod">
          <ac:chgData name="Irakliy Khaburzaniya" userId="b4431af732931785" providerId="LiveId" clId="{2989F962-8818-492E-9FEC-8E51A90DFEC1}" dt="2020-08-05T05:27:14.187" v="12431"/>
          <ac:spMkLst>
            <pc:docMk/>
            <pc:sldMk cId="4246677858" sldId="558"/>
            <ac:spMk id="59" creationId="{5EDF5EE4-6CB1-490C-A737-CF91F784ECC1}"/>
          </ac:spMkLst>
        </pc:spChg>
        <pc:spChg chg="del">
          <ac:chgData name="Irakliy Khaburzaniya" userId="b4431af732931785" providerId="LiveId" clId="{2989F962-8818-492E-9FEC-8E51A90DFEC1}" dt="2020-08-01T22:11:52.745" v="1148" actId="478"/>
          <ac:spMkLst>
            <pc:docMk/>
            <pc:sldMk cId="4246677858" sldId="558"/>
            <ac:spMk id="79" creationId="{ECF8F200-404D-4792-8ED9-D72EC0C04AC3}"/>
          </ac:spMkLst>
        </pc:spChg>
        <pc:spChg chg="del">
          <ac:chgData name="Irakliy Khaburzaniya" userId="b4431af732931785" providerId="LiveId" clId="{2989F962-8818-492E-9FEC-8E51A90DFEC1}" dt="2020-08-01T22:11:52.745" v="1148" actId="478"/>
          <ac:spMkLst>
            <pc:docMk/>
            <pc:sldMk cId="4246677858" sldId="558"/>
            <ac:spMk id="80" creationId="{D052DC01-C290-409D-ABAC-FB81375454D7}"/>
          </ac:spMkLst>
        </pc:spChg>
        <pc:spChg chg="del">
          <ac:chgData name="Irakliy Khaburzaniya" userId="b4431af732931785" providerId="LiveId" clId="{2989F962-8818-492E-9FEC-8E51A90DFEC1}" dt="2020-08-01T22:11:52.745" v="1148" actId="478"/>
          <ac:spMkLst>
            <pc:docMk/>
            <pc:sldMk cId="4246677858" sldId="558"/>
            <ac:spMk id="81" creationId="{A30A62C7-2B2E-4E00-AEC5-779ECBB9B359}"/>
          </ac:spMkLst>
        </pc:spChg>
        <pc:spChg chg="del">
          <ac:chgData name="Irakliy Khaburzaniya" userId="b4431af732931785" providerId="LiveId" clId="{2989F962-8818-492E-9FEC-8E51A90DFEC1}" dt="2020-08-01T22:11:52.745" v="1148" actId="478"/>
          <ac:spMkLst>
            <pc:docMk/>
            <pc:sldMk cId="4246677858" sldId="558"/>
            <ac:spMk id="82" creationId="{0E5011F6-F6EF-458D-9414-9DB5512E4E84}"/>
          </ac:spMkLst>
        </pc:spChg>
        <pc:grpChg chg="add del mod ord">
          <ac:chgData name="Irakliy Khaburzaniya" userId="b4431af732931785" providerId="LiveId" clId="{2989F962-8818-492E-9FEC-8E51A90DFEC1}" dt="2020-08-02T01:09:25.437" v="2510" actId="165"/>
          <ac:grpSpMkLst>
            <pc:docMk/>
            <pc:sldMk cId="4246677858" sldId="558"/>
            <ac:grpSpMk id="30" creationId="{C3A0ABFC-23BB-4C0F-B233-966760256355}"/>
          </ac:grpSpMkLst>
        </pc:grpChg>
        <pc:grpChg chg="add mod topLvl">
          <ac:chgData name="Irakliy Khaburzaniya" userId="b4431af732931785" providerId="LiveId" clId="{2989F962-8818-492E-9FEC-8E51A90DFEC1}" dt="2020-08-02T01:10:51.744" v="2524" actId="165"/>
          <ac:grpSpMkLst>
            <pc:docMk/>
            <pc:sldMk cId="4246677858" sldId="558"/>
            <ac:grpSpMk id="48" creationId="{AF1F3258-9AA9-4B98-ADAD-E8F211B0EC87}"/>
          </ac:grpSpMkLst>
        </pc:grpChg>
        <pc:grpChg chg="add del mod">
          <ac:chgData name="Irakliy Khaburzaniya" userId="b4431af732931785" providerId="LiveId" clId="{2989F962-8818-492E-9FEC-8E51A90DFEC1}" dt="2020-08-02T01:10:51.744" v="2524" actId="165"/>
          <ac:grpSpMkLst>
            <pc:docMk/>
            <pc:sldMk cId="4246677858" sldId="558"/>
            <ac:grpSpMk id="50" creationId="{AB719225-25DF-414A-98C2-B872EB6C0C2F}"/>
          </ac:grpSpMkLst>
        </pc:grpChg>
        <pc:grpChg chg="add mod">
          <ac:chgData name="Irakliy Khaburzaniya" userId="b4431af732931785" providerId="LiveId" clId="{2989F962-8818-492E-9FEC-8E51A90DFEC1}" dt="2020-08-02T01:12:02.601" v="2526" actId="164"/>
          <ac:grpSpMkLst>
            <pc:docMk/>
            <pc:sldMk cId="4246677858" sldId="558"/>
            <ac:grpSpMk id="51" creationId="{486C6231-AD9D-4AE9-95CD-9B97FB895735}"/>
          </ac:grpSpMkLst>
        </pc:grpChg>
        <pc:graphicFrameChg chg="add del mod">
          <ac:chgData name="Irakliy Khaburzaniya" userId="b4431af732931785" providerId="LiveId" clId="{2989F962-8818-492E-9FEC-8E51A90DFEC1}" dt="2020-08-01T22:12:16.083" v="1154"/>
          <ac:graphicFrameMkLst>
            <pc:docMk/>
            <pc:sldMk cId="4246677858" sldId="558"/>
            <ac:graphicFrameMk id="7" creationId="{0EB15B82-BC98-4F58-9A21-EFCCA41FAB05}"/>
          </ac:graphicFrameMkLst>
        </pc:graphicFrameChg>
        <pc:graphicFrameChg chg="add mod modGraphic">
          <ac:chgData name="Irakliy Khaburzaniya" userId="b4431af732931785" providerId="LiveId" clId="{2989F962-8818-492E-9FEC-8E51A90DFEC1}" dt="2020-08-04T05:13:23.331" v="9387" actId="1076"/>
          <ac:graphicFrameMkLst>
            <pc:docMk/>
            <pc:sldMk cId="4246677858" sldId="558"/>
            <ac:graphicFrameMk id="8" creationId="{0279327A-ACC5-489B-A04C-5CCEAC39B3FD}"/>
          </ac:graphicFrameMkLst>
        </pc:graphicFrameChg>
        <pc:cxnChg chg="add mod">
          <ac:chgData name="Irakliy Khaburzaniya" userId="b4431af732931785" providerId="LiveId" clId="{2989F962-8818-492E-9FEC-8E51A90DFEC1}" dt="2020-08-04T05:17:39.733" v="9453" actId="1076"/>
          <ac:cxnSpMkLst>
            <pc:docMk/>
            <pc:sldMk cId="4246677858" sldId="558"/>
            <ac:cxnSpMk id="9" creationId="{E411AB68-2115-451B-8F46-52BC1C2F2038}"/>
          </ac:cxnSpMkLst>
        </pc:cxnChg>
        <pc:cxnChg chg="add mod topLvl">
          <ac:chgData name="Irakliy Khaburzaniya" userId="b4431af732931785" providerId="LiveId" clId="{2989F962-8818-492E-9FEC-8E51A90DFEC1}" dt="2020-08-02T01:12:02.601" v="2526" actId="164"/>
          <ac:cxnSpMkLst>
            <pc:docMk/>
            <pc:sldMk cId="4246677858" sldId="558"/>
            <ac:cxnSpMk id="11" creationId="{0C20C828-4627-4737-A659-92F0B153CC10}"/>
          </ac:cxnSpMkLst>
        </pc:cxnChg>
        <pc:cxnChg chg="add mod topLvl">
          <ac:chgData name="Irakliy Khaburzaniya" userId="b4431af732931785" providerId="LiveId" clId="{2989F962-8818-492E-9FEC-8E51A90DFEC1}" dt="2020-08-02T01:12:02.601" v="2526" actId="164"/>
          <ac:cxnSpMkLst>
            <pc:docMk/>
            <pc:sldMk cId="4246677858" sldId="558"/>
            <ac:cxnSpMk id="13" creationId="{4FAEB7B9-BFB3-4217-A3E7-FDC9556DD1DE}"/>
          </ac:cxnSpMkLst>
        </pc:cxnChg>
        <pc:cxnChg chg="add del mod">
          <ac:chgData name="Irakliy Khaburzaniya" userId="b4431af732931785" providerId="LiveId" clId="{2989F962-8818-492E-9FEC-8E51A90DFEC1}" dt="2020-08-01T22:38:36.039" v="1452" actId="478"/>
          <ac:cxnSpMkLst>
            <pc:docMk/>
            <pc:sldMk cId="4246677858" sldId="558"/>
            <ac:cxnSpMk id="16" creationId="{3D82AFB1-9B47-4D3D-A04B-4AEC771D7A0B}"/>
          </ac:cxnSpMkLst>
        </pc:cxnChg>
        <pc:cxnChg chg="add mod topLvl">
          <ac:chgData name="Irakliy Khaburzaniya" userId="b4431af732931785" providerId="LiveId" clId="{2989F962-8818-492E-9FEC-8E51A90DFEC1}" dt="2020-08-02T01:12:02.601" v="2526" actId="164"/>
          <ac:cxnSpMkLst>
            <pc:docMk/>
            <pc:sldMk cId="4246677858" sldId="558"/>
            <ac:cxnSpMk id="24" creationId="{F173F553-E131-4B4E-B44A-1F34D962D704}"/>
          </ac:cxnSpMkLst>
        </pc:cxnChg>
        <pc:cxnChg chg="add mod topLvl">
          <ac:chgData name="Irakliy Khaburzaniya" userId="b4431af732931785" providerId="LiveId" clId="{2989F962-8818-492E-9FEC-8E51A90DFEC1}" dt="2020-08-02T01:12:02.601" v="2526" actId="164"/>
          <ac:cxnSpMkLst>
            <pc:docMk/>
            <pc:sldMk cId="4246677858" sldId="558"/>
            <ac:cxnSpMk id="26" creationId="{F85687CB-2964-4196-9E7F-4D613C2AD5B9}"/>
          </ac:cxnSpMkLst>
        </pc:cxnChg>
        <pc:cxnChg chg="add mod topLvl">
          <ac:chgData name="Irakliy Khaburzaniya" userId="b4431af732931785" providerId="LiveId" clId="{2989F962-8818-492E-9FEC-8E51A90DFEC1}" dt="2020-08-02T01:12:02.601" v="2526" actId="164"/>
          <ac:cxnSpMkLst>
            <pc:docMk/>
            <pc:sldMk cId="4246677858" sldId="558"/>
            <ac:cxnSpMk id="27" creationId="{9B5EF28B-8FAA-4F74-AA7D-5AA439511909}"/>
          </ac:cxnSpMkLst>
        </pc:cxnChg>
        <pc:cxnChg chg="add mod topLvl">
          <ac:chgData name="Irakliy Khaburzaniya" userId="b4431af732931785" providerId="LiveId" clId="{2989F962-8818-492E-9FEC-8E51A90DFEC1}" dt="2020-08-02T01:12:02.601" v="2526" actId="164"/>
          <ac:cxnSpMkLst>
            <pc:docMk/>
            <pc:sldMk cId="4246677858" sldId="558"/>
            <ac:cxnSpMk id="28" creationId="{9BA6BBC6-6337-4FEC-B949-6AC0DF94D205}"/>
          </ac:cxnSpMkLst>
        </pc:cxnChg>
        <pc:cxnChg chg="add mod">
          <ac:chgData name="Irakliy Khaburzaniya" userId="b4431af732931785" providerId="LiveId" clId="{2989F962-8818-492E-9FEC-8E51A90DFEC1}" dt="2020-08-02T01:10:51.744" v="2524" actId="165"/>
          <ac:cxnSpMkLst>
            <pc:docMk/>
            <pc:sldMk cId="4246677858" sldId="558"/>
            <ac:cxnSpMk id="32" creationId="{B95BB37C-276D-4D18-8DEC-1554EA31598C}"/>
          </ac:cxnSpMkLst>
        </pc:cxnChg>
        <pc:cxnChg chg="add del mod">
          <ac:chgData name="Irakliy Khaburzaniya" userId="b4431af732931785" providerId="LiveId" clId="{2989F962-8818-492E-9FEC-8E51A90DFEC1}" dt="2020-08-01T22:38:36.039" v="1452" actId="478"/>
          <ac:cxnSpMkLst>
            <pc:docMk/>
            <pc:sldMk cId="4246677858" sldId="558"/>
            <ac:cxnSpMk id="33" creationId="{F3F137BA-64A4-4BBA-B9F1-FB12B076E76D}"/>
          </ac:cxnSpMkLst>
        </pc:cxnChg>
        <pc:cxnChg chg="add del mod">
          <ac:chgData name="Irakliy Khaburzaniya" userId="b4431af732931785" providerId="LiveId" clId="{2989F962-8818-492E-9FEC-8E51A90DFEC1}" dt="2020-08-01T22:38:36.039" v="1452" actId="478"/>
          <ac:cxnSpMkLst>
            <pc:docMk/>
            <pc:sldMk cId="4246677858" sldId="558"/>
            <ac:cxnSpMk id="34" creationId="{5E98BA6A-5AEA-4A85-A0E1-02B196C52392}"/>
          </ac:cxnSpMkLst>
        </pc:cxnChg>
        <pc:cxnChg chg="add del mod">
          <ac:chgData name="Irakliy Khaburzaniya" userId="b4431af732931785" providerId="LiveId" clId="{2989F962-8818-492E-9FEC-8E51A90DFEC1}" dt="2020-08-01T22:38:36.039" v="1452" actId="478"/>
          <ac:cxnSpMkLst>
            <pc:docMk/>
            <pc:sldMk cId="4246677858" sldId="558"/>
            <ac:cxnSpMk id="35" creationId="{F95EBA0C-7F65-4660-B074-0E640FEBD18E}"/>
          </ac:cxnSpMkLst>
        </pc:cxnChg>
      </pc:sldChg>
      <pc:sldChg chg="add del">
        <pc:chgData name="Irakliy Khaburzaniya" userId="b4431af732931785" providerId="LiveId" clId="{2989F962-8818-492E-9FEC-8E51A90DFEC1}" dt="2020-08-02T00:41:12.923" v="2344" actId="47"/>
        <pc:sldMkLst>
          <pc:docMk/>
          <pc:sldMk cId="977570194" sldId="559"/>
        </pc:sldMkLst>
      </pc:sldChg>
      <pc:sldChg chg="add del">
        <pc:chgData name="Irakliy Khaburzaniya" userId="b4431af732931785" providerId="LiveId" clId="{2989F962-8818-492E-9FEC-8E51A90DFEC1}" dt="2020-08-02T00:41:12.923" v="2344" actId="47"/>
        <pc:sldMkLst>
          <pc:docMk/>
          <pc:sldMk cId="287944516" sldId="560"/>
        </pc:sldMkLst>
      </pc:sldChg>
      <pc:sldChg chg="add del">
        <pc:chgData name="Irakliy Khaburzaniya" userId="b4431af732931785" providerId="LiveId" clId="{2989F962-8818-492E-9FEC-8E51A90DFEC1}" dt="2020-08-01T22:39:15.486" v="1459" actId="47"/>
        <pc:sldMkLst>
          <pc:docMk/>
          <pc:sldMk cId="1256189192" sldId="561"/>
        </pc:sldMkLst>
      </pc:sldChg>
      <pc:sldChg chg="modSp mod">
        <pc:chgData name="Irakliy Khaburzaniya" userId="b4431af732931785" providerId="LiveId" clId="{2989F962-8818-492E-9FEC-8E51A90DFEC1}" dt="2020-08-01T23:37:35.646" v="1607" actId="1076"/>
        <pc:sldMkLst>
          <pc:docMk/>
          <pc:sldMk cId="1332147009" sldId="573"/>
        </pc:sldMkLst>
        <pc:spChg chg="mod">
          <ac:chgData name="Irakliy Khaburzaniya" userId="b4431af732931785" providerId="LiveId" clId="{2989F962-8818-492E-9FEC-8E51A90DFEC1}" dt="2020-08-01T23:37:35.646" v="1607" actId="1076"/>
          <ac:spMkLst>
            <pc:docMk/>
            <pc:sldMk cId="1332147009" sldId="573"/>
            <ac:spMk id="3" creationId="{B46BD746-0F9B-43E1-8770-18E655CC8A54}"/>
          </ac:spMkLst>
        </pc:spChg>
        <pc:spChg chg="mod">
          <ac:chgData name="Irakliy Khaburzaniya" userId="b4431af732931785" providerId="LiveId" clId="{2989F962-8818-492E-9FEC-8E51A90DFEC1}" dt="2020-08-01T23:36:42.278" v="1580" actId="20577"/>
          <ac:spMkLst>
            <pc:docMk/>
            <pc:sldMk cId="1332147009" sldId="573"/>
            <ac:spMk id="5" creationId="{092A1C1D-E890-4F8D-AF28-472F71A32DE3}"/>
          </ac:spMkLst>
        </pc:spChg>
      </pc:sldChg>
      <pc:sldChg chg="modSp add mod">
        <pc:chgData name="Irakliy Khaburzaniya" userId="b4431af732931785" providerId="LiveId" clId="{2989F962-8818-492E-9FEC-8E51A90DFEC1}" dt="2020-08-01T23:37:28.306" v="1606" actId="1035"/>
        <pc:sldMkLst>
          <pc:docMk/>
          <pc:sldMk cId="2574294625" sldId="574"/>
        </pc:sldMkLst>
        <pc:spChg chg="mod">
          <ac:chgData name="Irakliy Khaburzaniya" userId="b4431af732931785" providerId="LiveId" clId="{2989F962-8818-492E-9FEC-8E51A90DFEC1}" dt="2020-08-01T23:37:28.306" v="1606" actId="1035"/>
          <ac:spMkLst>
            <pc:docMk/>
            <pc:sldMk cId="2574294625" sldId="574"/>
            <ac:spMk id="3" creationId="{B46BD746-0F9B-43E1-8770-18E655CC8A54}"/>
          </ac:spMkLst>
        </pc:spChg>
      </pc:sldChg>
      <pc:sldChg chg="modSp add mod">
        <pc:chgData name="Irakliy Khaburzaniya" userId="b4431af732931785" providerId="LiveId" clId="{2989F962-8818-492E-9FEC-8E51A90DFEC1}" dt="2020-08-01T23:37:46.009" v="1609" actId="1076"/>
        <pc:sldMkLst>
          <pc:docMk/>
          <pc:sldMk cId="1314922498" sldId="575"/>
        </pc:sldMkLst>
        <pc:spChg chg="mod">
          <ac:chgData name="Irakliy Khaburzaniya" userId="b4431af732931785" providerId="LiveId" clId="{2989F962-8818-492E-9FEC-8E51A90DFEC1}" dt="2020-08-01T23:37:46.009" v="1609" actId="1076"/>
          <ac:spMkLst>
            <pc:docMk/>
            <pc:sldMk cId="1314922498" sldId="575"/>
            <ac:spMk id="3" creationId="{B46BD746-0F9B-43E1-8770-18E655CC8A54}"/>
          </ac:spMkLst>
        </pc:spChg>
      </pc:sldChg>
      <pc:sldChg chg="modSp add mod">
        <pc:chgData name="Irakliy Khaburzaniya" userId="b4431af732931785" providerId="LiveId" clId="{2989F962-8818-492E-9FEC-8E51A90DFEC1}" dt="2020-08-01T23:37:56.989" v="1611" actId="1076"/>
        <pc:sldMkLst>
          <pc:docMk/>
          <pc:sldMk cId="3597235661" sldId="576"/>
        </pc:sldMkLst>
        <pc:spChg chg="mod">
          <ac:chgData name="Irakliy Khaburzaniya" userId="b4431af732931785" providerId="LiveId" clId="{2989F962-8818-492E-9FEC-8E51A90DFEC1}" dt="2020-08-01T23:37:56.989" v="1611" actId="1076"/>
          <ac:spMkLst>
            <pc:docMk/>
            <pc:sldMk cId="3597235661" sldId="576"/>
            <ac:spMk id="3" creationId="{B46BD746-0F9B-43E1-8770-18E655CC8A54}"/>
          </ac:spMkLst>
        </pc:spChg>
      </pc:sldChg>
      <pc:sldChg chg="addSp delSp modSp add mod modAnim">
        <pc:chgData name="Irakliy Khaburzaniya" userId="b4431af732931785" providerId="LiveId" clId="{2989F962-8818-492E-9FEC-8E51A90DFEC1}" dt="2020-08-05T05:27:11.020" v="12430"/>
        <pc:sldMkLst>
          <pc:docMk/>
          <pc:sldMk cId="3937427302" sldId="577"/>
        </pc:sldMkLst>
        <pc:spChg chg="mod">
          <ac:chgData name="Irakliy Khaburzaniya" userId="b4431af732931785" providerId="LiveId" clId="{2989F962-8818-492E-9FEC-8E51A90DFEC1}" dt="2020-08-02T00:00:38.748" v="1637" actId="20577"/>
          <ac:spMkLst>
            <pc:docMk/>
            <pc:sldMk cId="3937427302" sldId="577"/>
            <ac:spMk id="2" creationId="{00000000-0000-0000-0000-000000000000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14" creationId="{01BB428E-FC74-430C-8923-939D7BAC08FC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17" creationId="{3DB04FF0-1584-4C07-892F-CF29CF83FA81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19" creationId="{9E75107C-D913-463A-9B56-249DBD4B034B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20" creationId="{0A7BF140-3264-4C22-A792-DA5693B60F83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21" creationId="{72C05C54-E403-45F6-BC5B-8728C8AF99DA}"/>
          </ac:spMkLst>
        </pc:spChg>
        <pc:spChg chg="add mod">
          <ac:chgData name="Irakliy Khaburzaniya" userId="b4431af732931785" providerId="LiveId" clId="{2989F962-8818-492E-9FEC-8E51A90DFEC1}" dt="2020-08-02T05:05:57.996" v="3222" actId="14100"/>
          <ac:spMkLst>
            <pc:docMk/>
            <pc:sldMk cId="3937427302" sldId="577"/>
            <ac:spMk id="23" creationId="{607D8454-94DE-4966-B1EF-B48BBEDC8254}"/>
          </ac:spMkLst>
        </pc:spChg>
        <pc:spChg chg="add del mod">
          <ac:chgData name="Irakliy Khaburzaniya" userId="b4431af732931785" providerId="LiveId" clId="{2989F962-8818-492E-9FEC-8E51A90DFEC1}" dt="2020-08-02T00:07:44.494" v="1988"/>
          <ac:spMkLst>
            <pc:docMk/>
            <pc:sldMk cId="3937427302" sldId="577"/>
            <ac:spMk id="25" creationId="{04803089-C763-41A5-A260-60B099F27334}"/>
          </ac:spMkLst>
        </pc:spChg>
        <pc:spChg chg="add del mod">
          <ac:chgData name="Irakliy Khaburzaniya" userId="b4431af732931785" providerId="LiveId" clId="{2989F962-8818-492E-9FEC-8E51A90DFEC1}" dt="2020-08-05T05:27:11.020" v="12430"/>
          <ac:spMkLst>
            <pc:docMk/>
            <pc:sldMk cId="3937427302" sldId="577"/>
            <ac:spMk id="29" creationId="{C267C8F1-684B-4C33-AF41-C30F8EDF7B7C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36" creationId="{7920F5A6-24B9-4C25-9AB4-817B675B3323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37" creationId="{BC943849-2DDA-45F6-995B-65DBB396D3EB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38" creationId="{4369315F-4692-4F19-8AEC-7B100CFF7F0C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39" creationId="{E84EE276-2B43-4BCE-9195-7C9093DD0B04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40" creationId="{3C893CF0-55F8-424F-B408-0F9A146B7820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41" creationId="{A4292869-F44C-40CE-82F2-F61427C5FE77}"/>
          </ac:spMkLst>
        </pc:spChg>
        <pc:spChg chg="del">
          <ac:chgData name="Irakliy Khaburzaniya" userId="b4431af732931785" providerId="LiveId" clId="{2989F962-8818-492E-9FEC-8E51A90DFEC1}" dt="2020-08-02T00:00:43.231" v="1638" actId="478"/>
          <ac:spMkLst>
            <pc:docMk/>
            <pc:sldMk cId="3937427302" sldId="577"/>
            <ac:spMk id="42" creationId="{FB84A7EF-9B4E-4DAD-A98D-D4129E54EA58}"/>
          </ac:spMkLst>
        </pc:spChg>
        <pc:graphicFrameChg chg="del">
          <ac:chgData name="Irakliy Khaburzaniya" userId="b4431af732931785" providerId="LiveId" clId="{2989F962-8818-492E-9FEC-8E51A90DFEC1}" dt="2020-08-02T00:00:43.231" v="1638" actId="478"/>
          <ac:graphicFrameMkLst>
            <pc:docMk/>
            <pc:sldMk cId="3937427302" sldId="577"/>
            <ac:graphicFrameMk id="8" creationId="{0279327A-ACC5-489B-A04C-5CCEAC39B3FD}"/>
          </ac:graphicFrameMkLst>
        </pc:graphicFrameChg>
        <pc:cxnChg chg="del">
          <ac:chgData name="Irakliy Khaburzaniya" userId="b4431af732931785" providerId="LiveId" clId="{2989F962-8818-492E-9FEC-8E51A90DFEC1}" dt="2020-08-02T00:00:43.231" v="1638" actId="478"/>
          <ac:cxnSpMkLst>
            <pc:docMk/>
            <pc:sldMk cId="3937427302" sldId="577"/>
            <ac:cxnSpMk id="9" creationId="{E411AB68-2115-451B-8F46-52BC1C2F2038}"/>
          </ac:cxnSpMkLst>
        </pc:cxnChg>
        <pc:cxnChg chg="del">
          <ac:chgData name="Irakliy Khaburzaniya" userId="b4431af732931785" providerId="LiveId" clId="{2989F962-8818-492E-9FEC-8E51A90DFEC1}" dt="2020-08-02T00:00:43.231" v="1638" actId="478"/>
          <ac:cxnSpMkLst>
            <pc:docMk/>
            <pc:sldMk cId="3937427302" sldId="577"/>
            <ac:cxnSpMk id="11" creationId="{0C20C828-4627-4737-A659-92F0B153CC10}"/>
          </ac:cxnSpMkLst>
        </pc:cxnChg>
        <pc:cxnChg chg="del">
          <ac:chgData name="Irakliy Khaburzaniya" userId="b4431af732931785" providerId="LiveId" clId="{2989F962-8818-492E-9FEC-8E51A90DFEC1}" dt="2020-08-02T00:00:43.231" v="1638" actId="478"/>
          <ac:cxnSpMkLst>
            <pc:docMk/>
            <pc:sldMk cId="3937427302" sldId="577"/>
            <ac:cxnSpMk id="13" creationId="{4FAEB7B9-BFB3-4217-A3E7-FDC9556DD1DE}"/>
          </ac:cxnSpMkLst>
        </pc:cxnChg>
        <pc:cxnChg chg="del">
          <ac:chgData name="Irakliy Khaburzaniya" userId="b4431af732931785" providerId="LiveId" clId="{2989F962-8818-492E-9FEC-8E51A90DFEC1}" dt="2020-08-02T00:00:43.231" v="1638" actId="478"/>
          <ac:cxnSpMkLst>
            <pc:docMk/>
            <pc:sldMk cId="3937427302" sldId="577"/>
            <ac:cxnSpMk id="24" creationId="{F173F553-E131-4B4E-B44A-1F34D962D704}"/>
          </ac:cxnSpMkLst>
        </pc:cxnChg>
        <pc:cxnChg chg="del">
          <ac:chgData name="Irakliy Khaburzaniya" userId="b4431af732931785" providerId="LiveId" clId="{2989F962-8818-492E-9FEC-8E51A90DFEC1}" dt="2020-08-02T00:00:43.231" v="1638" actId="478"/>
          <ac:cxnSpMkLst>
            <pc:docMk/>
            <pc:sldMk cId="3937427302" sldId="577"/>
            <ac:cxnSpMk id="26" creationId="{F85687CB-2964-4196-9E7F-4D613C2AD5B9}"/>
          </ac:cxnSpMkLst>
        </pc:cxnChg>
        <pc:cxnChg chg="del">
          <ac:chgData name="Irakliy Khaburzaniya" userId="b4431af732931785" providerId="LiveId" clId="{2989F962-8818-492E-9FEC-8E51A90DFEC1}" dt="2020-08-02T00:00:43.231" v="1638" actId="478"/>
          <ac:cxnSpMkLst>
            <pc:docMk/>
            <pc:sldMk cId="3937427302" sldId="577"/>
            <ac:cxnSpMk id="27" creationId="{9B5EF28B-8FAA-4F74-AA7D-5AA439511909}"/>
          </ac:cxnSpMkLst>
        </pc:cxnChg>
        <pc:cxnChg chg="del">
          <ac:chgData name="Irakliy Khaburzaniya" userId="b4431af732931785" providerId="LiveId" clId="{2989F962-8818-492E-9FEC-8E51A90DFEC1}" dt="2020-08-02T00:00:43.231" v="1638" actId="478"/>
          <ac:cxnSpMkLst>
            <pc:docMk/>
            <pc:sldMk cId="3937427302" sldId="577"/>
            <ac:cxnSpMk id="28" creationId="{9BA6BBC6-6337-4FEC-B949-6AC0DF94D205}"/>
          </ac:cxnSpMkLst>
        </pc:cxnChg>
      </pc:sldChg>
      <pc:sldChg chg="addSp delSp modSp add mod delAnim modAnim">
        <pc:chgData name="Irakliy Khaburzaniya" userId="b4431af732931785" providerId="LiveId" clId="{2989F962-8818-492E-9FEC-8E51A90DFEC1}" dt="2020-08-05T05:27:19.659" v="12432"/>
        <pc:sldMkLst>
          <pc:docMk/>
          <pc:sldMk cId="2487883508" sldId="578"/>
        </pc:sldMkLst>
        <pc:spChg chg="add del">
          <ac:chgData name="Irakliy Khaburzaniya" userId="b4431af732931785" providerId="LiveId" clId="{2989F962-8818-492E-9FEC-8E51A90DFEC1}" dt="2020-08-02T01:01:33.648" v="2485" actId="478"/>
          <ac:spMkLst>
            <pc:docMk/>
            <pc:sldMk cId="2487883508" sldId="578"/>
            <ac:spMk id="5" creationId="{A95CB7CE-2DD2-4341-B463-BA2A7D991668}"/>
          </ac:spMkLst>
        </pc:spChg>
        <pc:spChg chg="add del">
          <ac:chgData name="Irakliy Khaburzaniya" userId="b4431af732931785" providerId="LiveId" clId="{2989F962-8818-492E-9FEC-8E51A90DFEC1}" dt="2020-08-02T01:01:50.945" v="2488" actId="478"/>
          <ac:spMkLst>
            <pc:docMk/>
            <pc:sldMk cId="2487883508" sldId="578"/>
            <ac:spMk id="6" creationId="{284C851C-BB1E-443A-8E3C-0878CCEBFEB0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7" creationId="{89D58A8F-1E7E-4473-B45E-C3F741AB1A3C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14" creationId="{01BB428E-FC74-430C-8923-939D7BAC08FC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17" creationId="{3DB04FF0-1584-4C07-892F-CF29CF83FA81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19" creationId="{9E75107C-D913-463A-9B56-249DBD4B034B}"/>
          </ac:spMkLst>
        </pc:spChg>
        <pc:spChg chg="del mod topLvl">
          <ac:chgData name="Irakliy Khaburzaniya" userId="b4431af732931785" providerId="LiveId" clId="{2989F962-8818-492E-9FEC-8E51A90DFEC1}" dt="2020-08-02T00:43:41.414" v="2374" actId="478"/>
          <ac:spMkLst>
            <pc:docMk/>
            <pc:sldMk cId="2487883508" sldId="578"/>
            <ac:spMk id="20" creationId="{0A7BF140-3264-4C22-A792-DA5693B60F83}"/>
          </ac:spMkLst>
        </pc:spChg>
        <pc:spChg chg="del mod topLvl">
          <ac:chgData name="Irakliy Khaburzaniya" userId="b4431af732931785" providerId="LiveId" clId="{2989F962-8818-492E-9FEC-8E51A90DFEC1}" dt="2020-08-02T00:43:41.414" v="2374" actId="478"/>
          <ac:spMkLst>
            <pc:docMk/>
            <pc:sldMk cId="2487883508" sldId="578"/>
            <ac:spMk id="21" creationId="{72C05C54-E403-45F6-BC5B-8728C8AF99DA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36" creationId="{7920F5A6-24B9-4C25-9AB4-817B675B3323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37" creationId="{BC943849-2DDA-45F6-995B-65DBB396D3EB}"/>
          </ac:spMkLst>
        </pc:spChg>
        <pc:spChg chg="mod or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38" creationId="{4369315F-4692-4F19-8AEC-7B100CFF7F0C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39" creationId="{E84EE276-2B43-4BCE-9195-7C9093DD0B04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40" creationId="{3C893CF0-55F8-424F-B408-0F9A146B7820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41" creationId="{A4292869-F44C-40CE-82F2-F61427C5FE77}"/>
          </ac:spMkLst>
        </pc:spChg>
        <pc:spChg chg="mod topLvl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42" creationId="{FB84A7EF-9B4E-4DAD-A98D-D4129E54EA58}"/>
          </ac:spMkLst>
        </pc:spChg>
        <pc:spChg chg="add del mod">
          <ac:chgData name="Irakliy Khaburzaniya" userId="b4431af732931785" providerId="LiveId" clId="{2989F962-8818-492E-9FEC-8E51A90DFEC1}" dt="2020-08-02T00:43:10.715" v="2363" actId="478"/>
          <ac:spMkLst>
            <pc:docMk/>
            <pc:sldMk cId="2487883508" sldId="578"/>
            <ac:spMk id="43" creationId="{897B2540-F0FE-4F8A-9A96-C035FA2E9745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44" creationId="{3E3DF8C5-BBE4-495E-9725-F9D653D2D262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45" creationId="{BBCE60FA-1B9F-4A51-9142-57070327C2E3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47" creationId="{D301BDF3-C456-4F55-8140-7DAC6BDAC4B4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49" creationId="{3930E263-08A7-4C42-9788-F7F12723334F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50" creationId="{9951E0CA-E863-468C-BC45-E863ED985336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51" creationId="{C71A7E30-D95F-4AA2-88A9-F41367A38408}"/>
          </ac:spMkLst>
        </pc:spChg>
        <pc:spChg chg="mod">
          <ac:chgData name="Irakliy Khaburzaniya" userId="b4431af732931785" providerId="LiveId" clId="{2989F962-8818-492E-9FEC-8E51A90DFEC1}" dt="2020-08-02T01:04:32.173" v="2506" actId="20577"/>
          <ac:spMkLst>
            <pc:docMk/>
            <pc:sldMk cId="2487883508" sldId="578"/>
            <ac:spMk id="52" creationId="{51AC7365-3BE4-43E5-8C94-92D1C2A98C2F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53" creationId="{7EBB1E1A-C292-41B4-8092-83112A991145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54" creationId="{F20FC033-E4BD-49E5-8BE9-C4542466FD7E}"/>
          </ac:spMkLst>
        </pc:spChg>
        <pc:spChg chg="add mod or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56" creationId="{479AC114-8CA9-49BC-BA3E-B57B9220D310}"/>
          </ac:spMkLst>
        </pc:spChg>
        <pc:spChg chg="add mod">
          <ac:chgData name="Irakliy Khaburzaniya" userId="b4431af732931785" providerId="LiveId" clId="{2989F962-8818-492E-9FEC-8E51A90DFEC1}" dt="2020-08-02T01:08:42.581" v="2507" actId="164"/>
          <ac:spMkLst>
            <pc:docMk/>
            <pc:sldMk cId="2487883508" sldId="578"/>
            <ac:spMk id="57" creationId="{6E3F9686-5101-42EB-A239-FF92BBBDB7A9}"/>
          </ac:spMkLst>
        </pc:spChg>
        <pc:spChg chg="add del mod">
          <ac:chgData name="Irakliy Khaburzaniya" userId="b4431af732931785" providerId="LiveId" clId="{2989F962-8818-492E-9FEC-8E51A90DFEC1}" dt="2020-08-04T05:18:22.467" v="9457" actId="478"/>
          <ac:spMkLst>
            <pc:docMk/>
            <pc:sldMk cId="2487883508" sldId="578"/>
            <ac:spMk id="58" creationId="{B405E9B6-432C-4511-BFB8-5EAB97A6ED49}"/>
          </ac:spMkLst>
        </pc:spChg>
        <pc:spChg chg="add mod">
          <ac:chgData name="Irakliy Khaburzaniya" userId="b4431af732931785" providerId="LiveId" clId="{2989F962-8818-492E-9FEC-8E51A90DFEC1}" dt="2020-08-05T05:27:19.659" v="12432"/>
          <ac:spMkLst>
            <pc:docMk/>
            <pc:sldMk cId="2487883508" sldId="578"/>
            <ac:spMk id="59" creationId="{0C9B7419-1F63-4E71-9A45-42956FF25541}"/>
          </ac:spMkLst>
        </pc:spChg>
        <pc:grpChg chg="add mod">
          <ac:chgData name="Irakliy Khaburzaniya" userId="b4431af732931785" providerId="LiveId" clId="{2989F962-8818-492E-9FEC-8E51A90DFEC1}" dt="2020-08-02T01:08:46.027" v="2509" actId="1076"/>
          <ac:grpSpMkLst>
            <pc:docMk/>
            <pc:sldMk cId="2487883508" sldId="578"/>
            <ac:grpSpMk id="10" creationId="{D9F01F9C-EF3B-478F-B52A-DB3B075609FE}"/>
          </ac:grpSpMkLst>
        </pc:grpChg>
        <pc:grpChg chg="del mod">
          <ac:chgData name="Irakliy Khaburzaniya" userId="b4431af732931785" providerId="LiveId" clId="{2989F962-8818-492E-9FEC-8E51A90DFEC1}" dt="2020-08-02T00:41:58.689" v="2350" actId="165"/>
          <ac:grpSpMkLst>
            <pc:docMk/>
            <pc:sldMk cId="2487883508" sldId="578"/>
            <ac:grpSpMk id="30" creationId="{C3A0ABFC-23BB-4C0F-B233-966760256355}"/>
          </ac:grpSpMkLst>
        </pc:grpChg>
        <pc:grpChg chg="mod">
          <ac:chgData name="Irakliy Khaburzaniya" userId="b4431af732931785" providerId="LiveId" clId="{2989F962-8818-492E-9FEC-8E51A90DFEC1}" dt="2020-08-02T01:08:42.581" v="2507" actId="164"/>
          <ac:grpSpMkLst>
            <pc:docMk/>
            <pc:sldMk cId="2487883508" sldId="578"/>
            <ac:grpSpMk id="48" creationId="{AF1F3258-9AA9-4B98-ADAD-E8F211B0EC87}"/>
          </ac:grpSpMkLst>
        </pc:grpChg>
        <pc:graphicFrameChg chg="del">
          <ac:chgData name="Irakliy Khaburzaniya" userId="b4431af732931785" providerId="LiveId" clId="{2989F962-8818-492E-9FEC-8E51A90DFEC1}" dt="2020-08-02T00:31:54.710" v="2184" actId="478"/>
          <ac:graphicFrameMkLst>
            <pc:docMk/>
            <pc:sldMk cId="2487883508" sldId="578"/>
            <ac:graphicFrameMk id="8" creationId="{0279327A-ACC5-489B-A04C-5CCEAC39B3FD}"/>
          </ac:graphicFrameMkLst>
        </pc:graphicFrameChg>
        <pc:graphicFrameChg chg="add mod modGraphic">
          <ac:chgData name="Irakliy Khaburzaniya" userId="b4431af732931785" providerId="LiveId" clId="{2989F962-8818-492E-9FEC-8E51A90DFEC1}" dt="2020-08-04T05:17:23.873" v="9451" actId="1076"/>
          <ac:graphicFrameMkLst>
            <pc:docMk/>
            <pc:sldMk cId="2487883508" sldId="578"/>
            <ac:graphicFrameMk id="29" creationId="{8D658C7F-814D-4A8A-A639-D0F31E68EB86}"/>
          </ac:graphicFrameMkLst>
        </pc:graphicFrameChg>
        <pc:cxnChg chg="add del mod">
          <ac:chgData name="Irakliy Khaburzaniya" userId="b4431af732931785" providerId="LiveId" clId="{2989F962-8818-492E-9FEC-8E51A90DFEC1}" dt="2020-08-02T01:02:53.770" v="2497" actId="478"/>
          <ac:cxnSpMkLst>
            <pc:docMk/>
            <pc:sldMk cId="2487883508" sldId="578"/>
            <ac:cxnSpMk id="4" creationId="{7952C950-5886-475C-A1C2-97579C66AD47}"/>
          </ac:cxnSpMkLst>
        </pc:cxnChg>
        <pc:cxnChg chg="del">
          <ac:chgData name="Irakliy Khaburzaniya" userId="b4431af732931785" providerId="LiveId" clId="{2989F962-8818-492E-9FEC-8E51A90DFEC1}" dt="2020-08-02T00:31:59.156" v="2185" actId="478"/>
          <ac:cxnSpMkLst>
            <pc:docMk/>
            <pc:sldMk cId="2487883508" sldId="578"/>
            <ac:cxnSpMk id="9" creationId="{E411AB68-2115-451B-8F46-52BC1C2F2038}"/>
          </ac:cxnSpMkLst>
        </pc:cxnChg>
        <pc:cxnChg chg="mod topLvl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11" creationId="{0C20C828-4627-4737-A659-92F0B153CC10}"/>
          </ac:cxnSpMkLst>
        </pc:cxnChg>
        <pc:cxnChg chg="mod topLvl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13" creationId="{4FAEB7B9-BFB3-4217-A3E7-FDC9556DD1DE}"/>
          </ac:cxnSpMkLst>
        </pc:cxnChg>
        <pc:cxnChg chg="mod topLvl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24" creationId="{F173F553-E131-4B4E-B44A-1F34D962D704}"/>
          </ac:cxnSpMkLst>
        </pc:cxnChg>
        <pc:cxnChg chg="mod topLvl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26" creationId="{F85687CB-2964-4196-9E7F-4D613C2AD5B9}"/>
          </ac:cxnSpMkLst>
        </pc:cxnChg>
        <pc:cxnChg chg="mod topLvl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27" creationId="{9B5EF28B-8FAA-4F74-AA7D-5AA439511909}"/>
          </ac:cxnSpMkLst>
        </pc:cxnChg>
        <pc:cxnChg chg="mod topLvl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28" creationId="{9BA6BBC6-6337-4FEC-B949-6AC0DF94D205}"/>
          </ac:cxnSpMkLst>
        </pc:cxnChg>
        <pc:cxnChg chg="add mod">
          <ac:chgData name="Irakliy Khaburzaniya" userId="b4431af732931785" providerId="LiveId" clId="{2989F962-8818-492E-9FEC-8E51A90DFEC1}" dt="2020-08-04T05:17:48.242" v="9454" actId="1076"/>
          <ac:cxnSpMkLst>
            <pc:docMk/>
            <pc:sldMk cId="2487883508" sldId="578"/>
            <ac:cxnSpMk id="31" creationId="{B2441DCF-E6C2-4D1B-B502-A3239389DE24}"/>
          </ac:cxnSpMkLst>
        </pc:cxnChg>
        <pc:cxnChg chg="add mod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33" creationId="{A972778C-DAA7-4671-A549-9637DD33BB5C}"/>
          </ac:cxnSpMkLst>
        </pc:cxnChg>
        <pc:cxnChg chg="add mod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34" creationId="{4A7FAEBF-1F90-4067-A89D-1170BFA2E210}"/>
          </ac:cxnSpMkLst>
        </pc:cxnChg>
        <pc:cxnChg chg="add mod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35" creationId="{DF72AE3E-7875-47C7-A4C0-1934029E111B}"/>
          </ac:cxnSpMkLst>
        </pc:cxnChg>
        <pc:cxnChg chg="add mod">
          <ac:chgData name="Irakliy Khaburzaniya" userId="b4431af732931785" providerId="LiveId" clId="{2989F962-8818-492E-9FEC-8E51A90DFEC1}" dt="2020-08-02T01:08:42.581" v="2507" actId="164"/>
          <ac:cxnSpMkLst>
            <pc:docMk/>
            <pc:sldMk cId="2487883508" sldId="578"/>
            <ac:cxnSpMk id="55" creationId="{B2C1D820-A4DD-4F3A-BD32-D44219D4E02E}"/>
          </ac:cxnSpMkLst>
        </pc:cxnChg>
      </pc:sldChg>
      <pc:sldChg chg="addSp delSp modSp add del mod delAnim">
        <pc:chgData name="Irakliy Khaburzaniya" userId="b4431af732931785" providerId="LiveId" clId="{2989F962-8818-492E-9FEC-8E51A90DFEC1}" dt="2020-08-02T01:59:51.071" v="2968" actId="47"/>
        <pc:sldMkLst>
          <pc:docMk/>
          <pc:sldMk cId="4104569692" sldId="579"/>
        </pc:sldMkLst>
        <pc:spChg chg="mod">
          <ac:chgData name="Irakliy Khaburzaniya" userId="b4431af732931785" providerId="LiveId" clId="{2989F962-8818-492E-9FEC-8E51A90DFEC1}" dt="2020-08-02T01:14:19.939" v="2586" actId="20577"/>
          <ac:spMkLst>
            <pc:docMk/>
            <pc:sldMk cId="4104569692" sldId="579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2T01:16:18.526" v="2637" actId="1076"/>
          <ac:spMkLst>
            <pc:docMk/>
            <pc:sldMk cId="4104569692" sldId="579"/>
            <ac:spMk id="3" creationId="{7FE00962-8838-4956-8B14-0CEC40CDCE4E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5" creationId="{37F633BD-9F03-4887-8090-B093C7388352}"/>
          </ac:spMkLst>
        </pc:spChg>
        <pc:spChg chg="add mod">
          <ac:chgData name="Irakliy Khaburzaniya" userId="b4431af732931785" providerId="LiveId" clId="{2989F962-8818-492E-9FEC-8E51A90DFEC1}" dt="2020-08-02T01:16:18.526" v="2637" actId="1076"/>
          <ac:spMkLst>
            <pc:docMk/>
            <pc:sldMk cId="4104569692" sldId="579"/>
            <ac:spMk id="6" creationId="{0DBC1D8E-0536-436A-B23E-8DEC58E4F6C4}"/>
          </ac:spMkLst>
        </pc:spChg>
        <pc:spChg chg="add mod">
          <ac:chgData name="Irakliy Khaburzaniya" userId="b4431af732931785" providerId="LiveId" clId="{2989F962-8818-492E-9FEC-8E51A90DFEC1}" dt="2020-08-02T01:16:18.526" v="2637" actId="1076"/>
          <ac:spMkLst>
            <pc:docMk/>
            <pc:sldMk cId="4104569692" sldId="579"/>
            <ac:spMk id="7" creationId="{D733155A-7124-48AA-9B99-EB37DA9E6744}"/>
          </ac:spMkLst>
        </pc:spChg>
        <pc:spChg chg="add mod">
          <ac:chgData name="Irakliy Khaburzaniya" userId="b4431af732931785" providerId="LiveId" clId="{2989F962-8818-492E-9FEC-8E51A90DFEC1}" dt="2020-08-02T01:16:18.526" v="2637" actId="1076"/>
          <ac:spMkLst>
            <pc:docMk/>
            <pc:sldMk cId="4104569692" sldId="579"/>
            <ac:spMk id="8" creationId="{6768BACA-BBB4-4967-907F-A1D37FD4F1C3}"/>
          </ac:spMkLst>
        </pc:spChg>
        <pc:spChg chg="add mod">
          <ac:chgData name="Irakliy Khaburzaniya" userId="b4431af732931785" providerId="LiveId" clId="{2989F962-8818-492E-9FEC-8E51A90DFEC1}" dt="2020-08-02T01:16:18.526" v="2637" actId="1076"/>
          <ac:spMkLst>
            <pc:docMk/>
            <pc:sldMk cId="4104569692" sldId="579"/>
            <ac:spMk id="9" creationId="{9F6F5190-184A-44B4-9405-EC5C7E420144}"/>
          </ac:spMkLst>
        </pc:spChg>
        <pc:spChg chg="add del mod">
          <ac:chgData name="Irakliy Khaburzaniya" userId="b4431af732931785" providerId="LiveId" clId="{2989F962-8818-492E-9FEC-8E51A90DFEC1}" dt="2020-08-02T01:36:01.391" v="2753" actId="478"/>
          <ac:spMkLst>
            <pc:docMk/>
            <pc:sldMk cId="4104569692" sldId="579"/>
            <ac:spMk id="10" creationId="{5F8BCD2A-1413-4F3B-A9BA-48982928A316}"/>
          </ac:spMkLst>
        </pc:spChg>
        <pc:spChg chg="add del mod">
          <ac:chgData name="Irakliy Khaburzaniya" userId="b4431af732931785" providerId="LiveId" clId="{2989F962-8818-492E-9FEC-8E51A90DFEC1}" dt="2020-08-02T01:36:14.315" v="2757" actId="478"/>
          <ac:spMkLst>
            <pc:docMk/>
            <pc:sldMk cId="4104569692" sldId="579"/>
            <ac:spMk id="11" creationId="{C1BAF4FC-6003-4AA0-AB95-C05DE7C87BEE}"/>
          </ac:spMkLst>
        </pc:spChg>
        <pc:spChg chg="add del mod">
          <ac:chgData name="Irakliy Khaburzaniya" userId="b4431af732931785" providerId="LiveId" clId="{2989F962-8818-492E-9FEC-8E51A90DFEC1}" dt="2020-08-02T01:36:32.723" v="2763" actId="478"/>
          <ac:spMkLst>
            <pc:docMk/>
            <pc:sldMk cId="4104569692" sldId="579"/>
            <ac:spMk id="12" creationId="{0FC6D2B4-3BA7-40C1-9B68-B86B10DD6243}"/>
          </ac:spMkLst>
        </pc:spChg>
        <pc:spChg chg="add del mod">
          <ac:chgData name="Irakliy Khaburzaniya" userId="b4431af732931785" providerId="LiveId" clId="{2989F962-8818-492E-9FEC-8E51A90DFEC1}" dt="2020-08-02T01:47:23.576" v="2767" actId="478"/>
          <ac:spMkLst>
            <pc:docMk/>
            <pc:sldMk cId="4104569692" sldId="579"/>
            <ac:spMk id="13" creationId="{CD65DA89-316A-451E-89B2-01A09CFC08B8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14" creationId="{A0BA8670-FB1F-4EA6-9B74-39ECD6AD1C67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15" creationId="{292DBCE6-A6E0-4C45-9B1C-10B146BE3BBA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16" creationId="{4D5ACB83-4098-450E-AFA3-521EEBCB14A0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17" creationId="{692BF59F-C00E-48E3-A480-D2D0FFF39DA7}"/>
          </ac:spMkLst>
        </pc:spChg>
        <pc:spChg chg="add del mod">
          <ac:chgData name="Irakliy Khaburzaniya" userId="b4431af732931785" providerId="LiveId" clId="{2989F962-8818-492E-9FEC-8E51A90DFEC1}" dt="2020-08-02T01:34:19.085" v="2740" actId="478"/>
          <ac:spMkLst>
            <pc:docMk/>
            <pc:sldMk cId="4104569692" sldId="579"/>
            <ac:spMk id="18" creationId="{07C653D0-6C47-434C-9ED8-A2076E5CD036}"/>
          </ac:spMkLst>
        </pc:spChg>
        <pc:spChg chg="add del mod">
          <ac:chgData name="Irakliy Khaburzaniya" userId="b4431af732931785" providerId="LiveId" clId="{2989F962-8818-492E-9FEC-8E51A90DFEC1}" dt="2020-08-02T01:29:26.991" v="2683" actId="478"/>
          <ac:spMkLst>
            <pc:docMk/>
            <pc:sldMk cId="4104569692" sldId="579"/>
            <ac:spMk id="19" creationId="{840622C1-B749-4C9C-86FF-7210437A791A}"/>
          </ac:spMkLst>
        </pc:spChg>
        <pc:spChg chg="add del mod">
          <ac:chgData name="Irakliy Khaburzaniya" userId="b4431af732931785" providerId="LiveId" clId="{2989F962-8818-492E-9FEC-8E51A90DFEC1}" dt="2020-08-02T01:29:18.138" v="2681" actId="478"/>
          <ac:spMkLst>
            <pc:docMk/>
            <pc:sldMk cId="4104569692" sldId="579"/>
            <ac:spMk id="20" creationId="{AC2DA5CA-9D45-4F03-8F78-CDF66B99A752}"/>
          </ac:spMkLst>
        </pc:spChg>
        <pc:spChg chg="add del mod">
          <ac:chgData name="Irakliy Khaburzaniya" userId="b4431af732931785" providerId="LiveId" clId="{2989F962-8818-492E-9FEC-8E51A90DFEC1}" dt="2020-08-02T01:29:16.939" v="2680" actId="478"/>
          <ac:spMkLst>
            <pc:docMk/>
            <pc:sldMk cId="4104569692" sldId="579"/>
            <ac:spMk id="21" creationId="{D853F313-3764-4DEB-BF2B-356759415CD0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22" creationId="{4E2BC1DC-2137-4752-9D68-2BC6EAFE0651}"/>
          </ac:spMkLst>
        </pc:spChg>
        <pc:spChg chg="del">
          <ac:chgData name="Irakliy Khaburzaniya" userId="b4431af732931785" providerId="LiveId" clId="{2989F962-8818-492E-9FEC-8E51A90DFEC1}" dt="2020-08-02T01:13:18.981" v="2530" actId="478"/>
          <ac:spMkLst>
            <pc:docMk/>
            <pc:sldMk cId="4104569692" sldId="579"/>
            <ac:spMk id="23" creationId="{607D8454-94DE-4966-B1EF-B48BBEDC8254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24" creationId="{D531E921-4E3B-425E-A8B0-77E5B8E613BB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25" creationId="{5F2B51FA-AA7C-4C3F-8479-56886B71B46F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26" creationId="{3FC53CFD-1E2F-49E4-A4FF-83A0C69BE49F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27" creationId="{EC00E54A-BDD0-4454-8874-441935EB2FC5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28" creationId="{8B98F0B4-7A21-4726-900D-78C500A437B4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29" creationId="{DBC7D56C-76ED-4DD5-BACF-CEEE1A243E5F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30" creationId="{7620C017-C233-4F6A-B492-B159A6221B6E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31" creationId="{7B0D6989-F93F-4459-83FD-D06208982A7A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32" creationId="{95205F1C-C58A-428C-BBD9-2DC802BC0741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33" creationId="{F3D3ACBD-37C1-4687-8CF0-D0F54FA65CEE}"/>
          </ac:spMkLst>
        </pc:spChg>
        <pc:spChg chg="add mod">
          <ac:chgData name="Irakliy Khaburzaniya" userId="b4431af732931785" providerId="LiveId" clId="{2989F962-8818-492E-9FEC-8E51A90DFEC1}" dt="2020-08-02T01:31:08.782" v="2709" actId="164"/>
          <ac:spMkLst>
            <pc:docMk/>
            <pc:sldMk cId="4104569692" sldId="579"/>
            <ac:spMk id="34" creationId="{8FE92590-B8B8-4F60-BEE4-77AB2D5F4A85}"/>
          </ac:spMkLst>
        </pc:spChg>
        <pc:spChg chg="add mod">
          <ac:chgData name="Irakliy Khaburzaniya" userId="b4431af732931785" providerId="LiveId" clId="{2989F962-8818-492E-9FEC-8E51A90DFEC1}" dt="2020-08-02T01:48:58.725" v="2799" actId="1076"/>
          <ac:spMkLst>
            <pc:docMk/>
            <pc:sldMk cId="4104569692" sldId="579"/>
            <ac:spMk id="35" creationId="{A05DCCC3-9320-447F-85D2-86B03CA0422B}"/>
          </ac:spMkLst>
        </pc:spChg>
        <pc:spChg chg="add mod">
          <ac:chgData name="Irakliy Khaburzaniya" userId="b4431af732931785" providerId="LiveId" clId="{2989F962-8818-492E-9FEC-8E51A90DFEC1}" dt="2020-08-02T01:49:01.637" v="2800" actId="1076"/>
          <ac:spMkLst>
            <pc:docMk/>
            <pc:sldMk cId="4104569692" sldId="579"/>
            <ac:spMk id="36" creationId="{D9AF8657-96A7-41FB-82F7-8A015E41244A}"/>
          </ac:spMkLst>
        </pc:spChg>
        <pc:spChg chg="add mod">
          <ac:chgData name="Irakliy Khaburzaniya" userId="b4431af732931785" providerId="LiveId" clId="{2989F962-8818-492E-9FEC-8E51A90DFEC1}" dt="2020-08-02T01:48:37.189" v="2789" actId="14100"/>
          <ac:spMkLst>
            <pc:docMk/>
            <pc:sldMk cId="4104569692" sldId="579"/>
            <ac:spMk id="37" creationId="{15756D76-EA19-4AFA-B8BC-C64E0CDA4338}"/>
          </ac:spMkLst>
        </pc:spChg>
        <pc:spChg chg="add mod">
          <ac:chgData name="Irakliy Khaburzaniya" userId="b4431af732931785" providerId="LiveId" clId="{2989F962-8818-492E-9FEC-8E51A90DFEC1}" dt="2020-08-02T01:48:51.715" v="2794" actId="1076"/>
          <ac:spMkLst>
            <pc:docMk/>
            <pc:sldMk cId="4104569692" sldId="579"/>
            <ac:spMk id="38" creationId="{4250C45B-6BC0-43AE-AA28-69E2D4A74133}"/>
          </ac:spMkLst>
        </pc:spChg>
        <pc:spChg chg="add mod">
          <ac:chgData name="Irakliy Khaburzaniya" userId="b4431af732931785" providerId="LiveId" clId="{2989F962-8818-492E-9FEC-8E51A90DFEC1}" dt="2020-08-02T01:49:58.963" v="2813" actId="1076"/>
          <ac:spMkLst>
            <pc:docMk/>
            <pc:sldMk cId="4104569692" sldId="579"/>
            <ac:spMk id="39" creationId="{A79CBBCA-C528-438A-A167-6A81772A13A2}"/>
          </ac:spMkLst>
        </pc:spChg>
        <pc:spChg chg="add mod">
          <ac:chgData name="Irakliy Khaburzaniya" userId="b4431af732931785" providerId="LiveId" clId="{2989F962-8818-492E-9FEC-8E51A90DFEC1}" dt="2020-08-02T01:49:58.963" v="2813" actId="1076"/>
          <ac:spMkLst>
            <pc:docMk/>
            <pc:sldMk cId="4104569692" sldId="579"/>
            <ac:spMk id="40" creationId="{62E4D328-2585-4500-BFE6-B8E22E5B9D3E}"/>
          </ac:spMkLst>
        </pc:spChg>
        <pc:spChg chg="add mod">
          <ac:chgData name="Irakliy Khaburzaniya" userId="b4431af732931785" providerId="LiveId" clId="{2989F962-8818-492E-9FEC-8E51A90DFEC1}" dt="2020-08-02T01:49:58.963" v="2813" actId="1076"/>
          <ac:spMkLst>
            <pc:docMk/>
            <pc:sldMk cId="4104569692" sldId="579"/>
            <ac:spMk id="41" creationId="{799FABB5-5EF7-421C-ABDD-00FA7FB3D752}"/>
          </ac:spMkLst>
        </pc:spChg>
        <pc:grpChg chg="add mod">
          <ac:chgData name="Irakliy Khaburzaniya" userId="b4431af732931785" providerId="LiveId" clId="{2989F962-8818-492E-9FEC-8E51A90DFEC1}" dt="2020-08-02T01:50:01.830" v="2814" actId="1076"/>
          <ac:grpSpMkLst>
            <pc:docMk/>
            <pc:sldMk cId="4104569692" sldId="579"/>
            <ac:grpSpMk id="4" creationId="{350E3220-F650-4894-B5EB-3AE001C7A2B4}"/>
          </ac:grpSpMkLst>
        </pc:grpChg>
      </pc:sldChg>
      <pc:sldChg chg="addSp delSp modSp add mod modAnim">
        <pc:chgData name="Irakliy Khaburzaniya" userId="b4431af732931785" providerId="LiveId" clId="{2989F962-8818-492E-9FEC-8E51A90DFEC1}" dt="2020-08-05T05:27:49.622" v="12436"/>
        <pc:sldMkLst>
          <pc:docMk/>
          <pc:sldMk cId="2029512541" sldId="580"/>
        </pc:sldMkLst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3" creationId="{7FE00962-8838-4956-8B14-0CEC40CDCE4E}"/>
          </ac:spMkLst>
        </pc:spChg>
        <pc:spChg chg="mod topLvl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5" creationId="{37F633BD-9F03-4887-8090-B093C7388352}"/>
          </ac:spMkLst>
        </pc:spChg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6" creationId="{0DBC1D8E-0536-436A-B23E-8DEC58E4F6C4}"/>
          </ac:spMkLst>
        </pc:spChg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7" creationId="{D733155A-7124-48AA-9B99-EB37DA9E6744}"/>
          </ac:spMkLst>
        </pc:spChg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8" creationId="{6768BACA-BBB4-4967-907F-A1D37FD4F1C3}"/>
          </ac:spMkLst>
        </pc:spChg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9" creationId="{9F6F5190-184A-44B4-9405-EC5C7E420144}"/>
          </ac:spMkLst>
        </pc:spChg>
        <pc:spChg chg="mod topLvl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14" creationId="{A0BA8670-FB1F-4EA6-9B74-39ECD6AD1C67}"/>
          </ac:spMkLst>
        </pc:spChg>
        <pc:spChg chg="mod topLvl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15" creationId="{292DBCE6-A6E0-4C45-9B1C-10B146BE3BBA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16" creationId="{4D5ACB83-4098-450E-AFA3-521EEBCB14A0}"/>
          </ac:spMkLst>
        </pc:spChg>
        <pc:spChg chg="mod topLvl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17" creationId="{692BF59F-C00E-48E3-A480-D2D0FFF39DA7}"/>
          </ac:spMkLst>
        </pc:spChg>
        <pc:spChg chg="mod topLvl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22" creationId="{4E2BC1DC-2137-4752-9D68-2BC6EAFE0651}"/>
          </ac:spMkLst>
        </pc:spChg>
        <pc:spChg chg="mod topLvl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24" creationId="{D531E921-4E3B-425E-A8B0-77E5B8E613BB}"/>
          </ac:spMkLst>
        </pc:spChg>
        <pc:spChg chg="mod topLvl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25" creationId="{5F2B51FA-AA7C-4C3F-8479-56886B71B46F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26" creationId="{3FC53CFD-1E2F-49E4-A4FF-83A0C69BE49F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27" creationId="{EC00E54A-BDD0-4454-8874-441935EB2FC5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28" creationId="{8B98F0B4-7A21-4726-900D-78C500A437B4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29" creationId="{DBC7D56C-76ED-4DD5-BACF-CEEE1A243E5F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30" creationId="{7620C017-C233-4F6A-B492-B159A6221B6E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31" creationId="{7B0D6989-F93F-4459-83FD-D06208982A7A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32" creationId="{95205F1C-C58A-428C-BBD9-2DC802BC0741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33" creationId="{F3D3ACBD-37C1-4687-8CF0-D0F54FA65CEE}"/>
          </ac:spMkLst>
        </pc:spChg>
        <pc:spChg chg="del mod topLvl">
          <ac:chgData name="Irakliy Khaburzaniya" userId="b4431af732931785" providerId="LiveId" clId="{2989F962-8818-492E-9FEC-8E51A90DFEC1}" dt="2020-08-02T01:52:04.572" v="2844" actId="478"/>
          <ac:spMkLst>
            <pc:docMk/>
            <pc:sldMk cId="2029512541" sldId="580"/>
            <ac:spMk id="34" creationId="{8FE92590-B8B8-4F60-BEE4-77AB2D5F4A85}"/>
          </ac:spMkLst>
        </pc:spChg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35" creationId="{A05DCCC3-9320-447F-85D2-86B03CA0422B}"/>
          </ac:spMkLst>
        </pc:spChg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36" creationId="{D9AF8657-96A7-41FB-82F7-8A015E41244A}"/>
          </ac:spMkLst>
        </pc:spChg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37" creationId="{15756D76-EA19-4AFA-B8BC-C64E0CDA4338}"/>
          </ac:spMkLst>
        </pc:spChg>
        <pc:spChg chg="mod">
          <ac:chgData name="Irakliy Khaburzaniya" userId="b4431af732931785" providerId="LiveId" clId="{2989F962-8818-492E-9FEC-8E51A90DFEC1}" dt="2020-08-02T01:50:34.574" v="2828" actId="164"/>
          <ac:spMkLst>
            <pc:docMk/>
            <pc:sldMk cId="2029512541" sldId="580"/>
            <ac:spMk id="38" creationId="{4250C45B-6BC0-43AE-AA28-69E2D4A74133}"/>
          </ac:spMkLst>
        </pc:spChg>
        <pc:spChg chg="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39" creationId="{A79CBBCA-C528-438A-A167-6A81772A13A2}"/>
          </ac:spMkLst>
        </pc:spChg>
        <pc:spChg chg="del mod">
          <ac:chgData name="Irakliy Khaburzaniya" userId="b4431af732931785" providerId="LiveId" clId="{2989F962-8818-492E-9FEC-8E51A90DFEC1}" dt="2020-08-02T01:58:55.941" v="2956" actId="478"/>
          <ac:spMkLst>
            <pc:docMk/>
            <pc:sldMk cId="2029512541" sldId="580"/>
            <ac:spMk id="40" creationId="{62E4D328-2585-4500-BFE6-B8E22E5B9D3E}"/>
          </ac:spMkLst>
        </pc:spChg>
        <pc:spChg chg="del mod">
          <ac:chgData name="Irakliy Khaburzaniya" userId="b4431af732931785" providerId="LiveId" clId="{2989F962-8818-492E-9FEC-8E51A90DFEC1}" dt="2020-08-02T01:58:57.616" v="2957" actId="478"/>
          <ac:spMkLst>
            <pc:docMk/>
            <pc:sldMk cId="2029512541" sldId="580"/>
            <ac:spMk id="41" creationId="{799FABB5-5EF7-421C-ABDD-00FA7FB3D752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42" creationId="{40C3665F-F653-40E8-ABC5-29DFC667C053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43" creationId="{BCA1BB9A-97D6-4795-B77B-22A0B69537F0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44" creationId="{9FC00D5B-2D5F-4B3D-BA79-3E9F88D012B5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45" creationId="{31BE49FF-DB94-426D-8238-5892EBC10BD8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46" creationId="{98373635-6DD5-4230-871B-DD26B7D53866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47" creationId="{5B9A822F-3AFE-4A40-9674-1D845964A894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48" creationId="{395C36DD-B007-453C-9EA8-2A2197EF778B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49" creationId="{2849EE63-D6B6-4168-B5C9-E6A0EB2E0911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50" creationId="{4353FBC8-ECF6-4A80-804B-64F127A64059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51" creationId="{B0CB2C5E-F782-469D-8C22-1DFE6120814B}"/>
          </ac:spMkLst>
        </pc:spChg>
        <pc:spChg chg="add del mod">
          <ac:chgData name="Irakliy Khaburzaniya" userId="b4431af732931785" providerId="LiveId" clId="{2989F962-8818-492E-9FEC-8E51A90DFEC1}" dt="2020-08-02T01:58:59.135" v="2958" actId="478"/>
          <ac:spMkLst>
            <pc:docMk/>
            <pc:sldMk cId="2029512541" sldId="580"/>
            <ac:spMk id="52" creationId="{69C9A19B-BC76-40C9-AF68-FB901BC08357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53" creationId="{4F0C111E-4BBE-4774-AC1B-EBED8354B717}"/>
          </ac:spMkLst>
        </pc:spChg>
        <pc:spChg chg="add del mod">
          <ac:chgData name="Irakliy Khaburzaniya" userId="b4431af732931785" providerId="LiveId" clId="{2989F962-8818-492E-9FEC-8E51A90DFEC1}" dt="2020-08-02T01:59:00.543" v="2959" actId="478"/>
          <ac:spMkLst>
            <pc:docMk/>
            <pc:sldMk cId="2029512541" sldId="580"/>
            <ac:spMk id="54" creationId="{2E531FE8-2E49-4E45-9522-069A77110EFD}"/>
          </ac:spMkLst>
        </pc:spChg>
        <pc:spChg chg="add del mod">
          <ac:chgData name="Irakliy Khaburzaniya" userId="b4431af732931785" providerId="LiveId" clId="{2989F962-8818-492E-9FEC-8E51A90DFEC1}" dt="2020-08-02T01:59:01.942" v="2960" actId="478"/>
          <ac:spMkLst>
            <pc:docMk/>
            <pc:sldMk cId="2029512541" sldId="580"/>
            <ac:spMk id="55" creationId="{9F11182F-1B0F-47BC-AAD2-919F13A53470}"/>
          </ac:spMkLst>
        </pc:spChg>
        <pc:spChg chg="add del mod">
          <ac:chgData name="Irakliy Khaburzaniya" userId="b4431af732931785" providerId="LiveId" clId="{2989F962-8818-492E-9FEC-8E51A90DFEC1}" dt="2020-08-02T01:59:03.215" v="2961" actId="478"/>
          <ac:spMkLst>
            <pc:docMk/>
            <pc:sldMk cId="2029512541" sldId="580"/>
            <ac:spMk id="56" creationId="{DD1B877E-5498-4970-B624-CB2B3E00F432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57" creationId="{3BDE6DA5-9313-4779-8613-58CA07BABA6E}"/>
          </ac:spMkLst>
        </pc:spChg>
        <pc:spChg chg="add del mod">
          <ac:chgData name="Irakliy Khaburzaniya" userId="b4431af732931785" providerId="LiveId" clId="{2989F962-8818-492E-9FEC-8E51A90DFEC1}" dt="2020-08-02T01:59:04.833" v="2962" actId="478"/>
          <ac:spMkLst>
            <pc:docMk/>
            <pc:sldMk cId="2029512541" sldId="580"/>
            <ac:spMk id="58" creationId="{6AB81D35-2EF9-4CBC-A676-94BEAAB4FDDD}"/>
          </ac:spMkLst>
        </pc:spChg>
        <pc:spChg chg="add del mod">
          <ac:chgData name="Irakliy Khaburzaniya" userId="b4431af732931785" providerId="LiveId" clId="{2989F962-8818-492E-9FEC-8E51A90DFEC1}" dt="2020-08-02T01:59:06.941" v="2963" actId="478"/>
          <ac:spMkLst>
            <pc:docMk/>
            <pc:sldMk cId="2029512541" sldId="580"/>
            <ac:spMk id="59" creationId="{B78A7C7A-76F8-44A1-94D4-AFFBDB2A1877}"/>
          </ac:spMkLst>
        </pc:spChg>
        <pc:spChg chg="add del mod">
          <ac:chgData name="Irakliy Khaburzaniya" userId="b4431af732931785" providerId="LiveId" clId="{2989F962-8818-492E-9FEC-8E51A90DFEC1}" dt="2020-08-02T01:59:09.538" v="2964" actId="478"/>
          <ac:spMkLst>
            <pc:docMk/>
            <pc:sldMk cId="2029512541" sldId="580"/>
            <ac:spMk id="60" creationId="{661A5B81-5D8B-479A-A6B0-9C8B58F7EFF3}"/>
          </ac:spMkLst>
        </pc:spChg>
        <pc:spChg chg="add mod">
          <ac:chgData name="Irakliy Khaburzaniya" userId="b4431af732931785" providerId="LiveId" clId="{2989F962-8818-492E-9FEC-8E51A90DFEC1}" dt="2020-08-02T02:16:03.588" v="3018" actId="164"/>
          <ac:spMkLst>
            <pc:docMk/>
            <pc:sldMk cId="2029512541" sldId="580"/>
            <ac:spMk id="61" creationId="{438D9A42-5245-485C-959E-955685BB6B5A}"/>
          </ac:spMkLst>
        </pc:spChg>
        <pc:spChg chg="add del mod">
          <ac:chgData name="Irakliy Khaburzaniya" userId="b4431af732931785" providerId="LiveId" clId="{2989F962-8818-492E-9FEC-8E51A90DFEC1}" dt="2020-08-02T01:59:11.982" v="2965" actId="478"/>
          <ac:spMkLst>
            <pc:docMk/>
            <pc:sldMk cId="2029512541" sldId="580"/>
            <ac:spMk id="62" creationId="{BC37A779-3EE0-4ABF-ACB9-50E5BA2E9C23}"/>
          </ac:spMkLst>
        </pc:spChg>
        <pc:spChg chg="add del mod">
          <ac:chgData name="Irakliy Khaburzaniya" userId="b4431af732931785" providerId="LiveId" clId="{2989F962-8818-492E-9FEC-8E51A90DFEC1}" dt="2020-08-02T01:59:13.822" v="2966" actId="478"/>
          <ac:spMkLst>
            <pc:docMk/>
            <pc:sldMk cId="2029512541" sldId="580"/>
            <ac:spMk id="63" creationId="{6EF8EED7-FF02-4E45-8ADC-E1545CFCE236}"/>
          </ac:spMkLst>
        </pc:spChg>
        <pc:spChg chg="add del mod">
          <ac:chgData name="Irakliy Khaburzaniya" userId="b4431af732931785" providerId="LiveId" clId="{2989F962-8818-492E-9FEC-8E51A90DFEC1}" dt="2020-08-02T01:59:15.873" v="2967" actId="478"/>
          <ac:spMkLst>
            <pc:docMk/>
            <pc:sldMk cId="2029512541" sldId="580"/>
            <ac:spMk id="64" creationId="{A21FFF57-5023-4422-9665-14A5C1F5B4B1}"/>
          </ac:spMkLst>
        </pc:spChg>
        <pc:spChg chg="add del mod">
          <ac:chgData name="Irakliy Khaburzaniya" userId="b4431af732931785" providerId="LiveId" clId="{2989F962-8818-492E-9FEC-8E51A90DFEC1}" dt="2020-08-02T01:57:32.364" v="2934" actId="478"/>
          <ac:spMkLst>
            <pc:docMk/>
            <pc:sldMk cId="2029512541" sldId="580"/>
            <ac:spMk id="65" creationId="{C8C888DF-26E2-4BB2-A58E-D596167E8DD9}"/>
          </ac:spMkLst>
        </pc:spChg>
        <pc:spChg chg="add mod">
          <ac:chgData name="Irakliy Khaburzaniya" userId="b4431af732931785" providerId="LiveId" clId="{2989F962-8818-492E-9FEC-8E51A90DFEC1}" dt="2020-08-02T02:22:59.293" v="3196" actId="164"/>
          <ac:spMkLst>
            <pc:docMk/>
            <pc:sldMk cId="2029512541" sldId="580"/>
            <ac:spMk id="66" creationId="{85C042E9-241A-4673-87E1-1CD66719851C}"/>
          </ac:spMkLst>
        </pc:spChg>
        <pc:spChg chg="add mod">
          <ac:chgData name="Irakliy Khaburzaniya" userId="b4431af732931785" providerId="LiveId" clId="{2989F962-8818-492E-9FEC-8E51A90DFEC1}" dt="2020-08-05T05:27:38.863" v="12434" actId="164"/>
          <ac:spMkLst>
            <pc:docMk/>
            <pc:sldMk cId="2029512541" sldId="580"/>
            <ac:spMk id="67" creationId="{86C40F33-1B4D-41C2-A184-0FB5B49B8540}"/>
          </ac:spMkLst>
        </pc:spChg>
        <pc:spChg chg="add mod">
          <ac:chgData name="Irakliy Khaburzaniya" userId="b4431af732931785" providerId="LiveId" clId="{2989F962-8818-492E-9FEC-8E51A90DFEC1}" dt="2020-08-02T02:22:59.293" v="3196" actId="164"/>
          <ac:spMkLst>
            <pc:docMk/>
            <pc:sldMk cId="2029512541" sldId="580"/>
            <ac:spMk id="68" creationId="{D0FA5394-CA7B-401E-8AE1-311D158512E8}"/>
          </ac:spMkLst>
        </pc:spChg>
        <pc:spChg chg="add mod">
          <ac:chgData name="Irakliy Khaburzaniya" userId="b4431af732931785" providerId="LiveId" clId="{2989F962-8818-492E-9FEC-8E51A90DFEC1}" dt="2020-08-05T05:27:38.863" v="12434" actId="164"/>
          <ac:spMkLst>
            <pc:docMk/>
            <pc:sldMk cId="2029512541" sldId="580"/>
            <ac:spMk id="69" creationId="{698B1196-4AE8-4376-BBA0-B42B88F7A879}"/>
          </ac:spMkLst>
        </pc:spChg>
        <pc:spChg chg="add mod">
          <ac:chgData name="Irakliy Khaburzaniya" userId="b4431af732931785" providerId="LiveId" clId="{2989F962-8818-492E-9FEC-8E51A90DFEC1}" dt="2020-08-02T02:25:04.835" v="3202" actId="114"/>
          <ac:spMkLst>
            <pc:docMk/>
            <pc:sldMk cId="2029512541" sldId="580"/>
            <ac:spMk id="70" creationId="{C6D0E56F-FEDD-4BF1-B3AF-1BA72A3DFA93}"/>
          </ac:spMkLst>
        </pc:spChg>
        <pc:spChg chg="add mod">
          <ac:chgData name="Irakliy Khaburzaniya" userId="b4431af732931785" providerId="LiveId" clId="{2989F962-8818-492E-9FEC-8E51A90DFEC1}" dt="2020-08-05T05:27:25.078" v="12433"/>
          <ac:spMkLst>
            <pc:docMk/>
            <pc:sldMk cId="2029512541" sldId="580"/>
            <ac:spMk id="71" creationId="{60ADE235-2B66-4993-A640-B4FACB954BE3}"/>
          </ac:spMkLst>
        </pc:spChg>
        <pc:grpChg chg="del">
          <ac:chgData name="Irakliy Khaburzaniya" userId="b4431af732931785" providerId="LiveId" clId="{2989F962-8818-492E-9FEC-8E51A90DFEC1}" dt="2020-08-02T01:50:15.447" v="2816" actId="165"/>
          <ac:grpSpMkLst>
            <pc:docMk/>
            <pc:sldMk cId="2029512541" sldId="580"/>
            <ac:grpSpMk id="4" creationId="{350E3220-F650-4894-B5EB-3AE001C7A2B4}"/>
          </ac:grpSpMkLst>
        </pc:grpChg>
        <pc:grpChg chg="add mod">
          <ac:chgData name="Irakliy Khaburzaniya" userId="b4431af732931785" providerId="LiveId" clId="{2989F962-8818-492E-9FEC-8E51A90DFEC1}" dt="2020-08-05T05:27:38.863" v="12434" actId="164"/>
          <ac:grpSpMkLst>
            <pc:docMk/>
            <pc:sldMk cId="2029512541" sldId="580"/>
            <ac:grpSpMk id="10" creationId="{5DD929B5-4149-461C-90AA-76B89AEB1BB3}"/>
          </ac:grpSpMkLst>
        </pc:grpChg>
        <pc:grpChg chg="add mod">
          <ac:chgData name="Irakliy Khaburzaniya" userId="b4431af732931785" providerId="LiveId" clId="{2989F962-8818-492E-9FEC-8E51A90DFEC1}" dt="2020-08-02T02:16:03.588" v="3018" actId="164"/>
          <ac:grpSpMkLst>
            <pc:docMk/>
            <pc:sldMk cId="2029512541" sldId="580"/>
            <ac:grpSpMk id="11" creationId="{9A134EC6-878C-430F-8FB1-74009C87F991}"/>
          </ac:grpSpMkLst>
        </pc:grpChg>
        <pc:grpChg chg="add mod">
          <ac:chgData name="Irakliy Khaburzaniya" userId="b4431af732931785" providerId="LiveId" clId="{2989F962-8818-492E-9FEC-8E51A90DFEC1}" dt="2020-08-02T02:22:59.293" v="3196" actId="164"/>
          <ac:grpSpMkLst>
            <pc:docMk/>
            <pc:sldMk cId="2029512541" sldId="580"/>
            <ac:grpSpMk id="12" creationId="{EE705FD1-29E4-4F7F-9532-90B51B827189}"/>
          </ac:grpSpMkLst>
        </pc:grpChg>
        <pc:grpChg chg="add mod">
          <ac:chgData name="Irakliy Khaburzaniya" userId="b4431af732931785" providerId="LiveId" clId="{2989F962-8818-492E-9FEC-8E51A90DFEC1}" dt="2020-08-02T02:15:48.159" v="3016" actId="164"/>
          <ac:grpSpMkLst>
            <pc:docMk/>
            <pc:sldMk cId="2029512541" sldId="580"/>
            <ac:grpSpMk id="19" creationId="{CE9CE6E5-D31B-4C67-89B5-420543B90298}"/>
          </ac:grpSpMkLst>
        </pc:grpChg>
        <pc:grpChg chg="add mod">
          <ac:chgData name="Irakliy Khaburzaniya" userId="b4431af732931785" providerId="LiveId" clId="{2989F962-8818-492E-9FEC-8E51A90DFEC1}" dt="2020-08-02T02:16:03.588" v="3018" actId="164"/>
          <ac:grpSpMkLst>
            <pc:docMk/>
            <pc:sldMk cId="2029512541" sldId="580"/>
            <ac:grpSpMk id="20" creationId="{AC57284B-A8B1-4C25-8F31-B3A7088B74D3}"/>
          </ac:grpSpMkLst>
        </pc:grpChg>
        <pc:grpChg chg="add mod">
          <ac:chgData name="Irakliy Khaburzaniya" userId="b4431af732931785" providerId="LiveId" clId="{2989F962-8818-492E-9FEC-8E51A90DFEC1}" dt="2020-08-02T02:22:59.293" v="3196" actId="164"/>
          <ac:grpSpMkLst>
            <pc:docMk/>
            <pc:sldMk cId="2029512541" sldId="580"/>
            <ac:grpSpMk id="21" creationId="{8CA928C4-6DCC-4B88-96C4-E9B2F1A15D2F}"/>
          </ac:grpSpMkLst>
        </pc:grpChg>
        <pc:grpChg chg="add mod">
          <ac:chgData name="Irakliy Khaburzaniya" userId="b4431af732931785" providerId="LiveId" clId="{2989F962-8818-492E-9FEC-8E51A90DFEC1}" dt="2020-08-05T05:27:38.863" v="12434" actId="164"/>
          <ac:grpSpMkLst>
            <pc:docMk/>
            <pc:sldMk cId="2029512541" sldId="580"/>
            <ac:grpSpMk id="23" creationId="{225E3A4B-2906-4663-B29D-55FF092792F8}"/>
          </ac:grpSpMkLst>
        </pc:grpChg>
        <pc:cxnChg chg="add mod">
          <ac:chgData name="Irakliy Khaburzaniya" userId="b4431af732931785" providerId="LiveId" clId="{2989F962-8818-492E-9FEC-8E51A90DFEC1}" dt="2020-08-02T02:22:59.293" v="3196" actId="164"/>
          <ac:cxnSpMkLst>
            <pc:docMk/>
            <pc:sldMk cId="2029512541" sldId="580"/>
            <ac:cxnSpMk id="18" creationId="{FDB1258C-63D2-4633-B59F-43F418069EC1}"/>
          </ac:cxnSpMkLst>
        </pc:cxnChg>
      </pc:sldChg>
      <pc:sldChg chg="addSp delSp modSp add mod delAnim modAnim">
        <pc:chgData name="Irakliy Khaburzaniya" userId="b4431af732931785" providerId="LiveId" clId="{2989F962-8818-492E-9FEC-8E51A90DFEC1}" dt="2020-08-05T05:27:57.010" v="12437"/>
        <pc:sldMkLst>
          <pc:docMk/>
          <pc:sldMk cId="2645715573" sldId="581"/>
        </pc:sldMkLst>
        <pc:spChg chg="mod">
          <ac:chgData name="Irakliy Khaburzaniya" userId="b4431af732931785" providerId="LiveId" clId="{2989F962-8818-492E-9FEC-8E51A90DFEC1}" dt="2020-08-02T02:26:24.124" v="3210" actId="20577"/>
          <ac:spMkLst>
            <pc:docMk/>
            <pc:sldMk cId="2645715573" sldId="581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4T04:18:07.186" v="7922" actId="20577"/>
          <ac:spMkLst>
            <pc:docMk/>
            <pc:sldMk cId="2645715573" sldId="581"/>
            <ac:spMk id="52" creationId="{8EE8E9D5-FFA1-48AE-BF41-49CDD39C8FE3}"/>
          </ac:spMkLst>
        </pc:spChg>
        <pc:spChg chg="add del mod">
          <ac:chgData name="Irakliy Khaburzaniya" userId="b4431af732931785" providerId="LiveId" clId="{2989F962-8818-492E-9FEC-8E51A90DFEC1}" dt="2020-08-02T05:22:38.760" v="3880" actId="478"/>
          <ac:spMkLst>
            <pc:docMk/>
            <pc:sldMk cId="2645715573" sldId="581"/>
            <ac:spMk id="54" creationId="{3768A94E-B0EF-49ED-B2E9-7272FBD200A6}"/>
          </ac:spMkLst>
        </pc:spChg>
        <pc:spChg chg="add mod">
          <ac:chgData name="Irakliy Khaburzaniya" userId="b4431af732931785" providerId="LiveId" clId="{2989F962-8818-492E-9FEC-8E51A90DFEC1}" dt="2020-08-05T05:27:57.010" v="12437"/>
          <ac:spMkLst>
            <pc:docMk/>
            <pc:sldMk cId="2645715573" sldId="581"/>
            <ac:spMk id="55" creationId="{A8BE5F26-3097-4DC5-8A92-3FFC418B6F39}"/>
          </ac:spMkLst>
        </pc:spChg>
        <pc:spChg chg="del">
          <ac:chgData name="Irakliy Khaburzaniya" userId="b4431af732931785" providerId="LiveId" clId="{2989F962-8818-492E-9FEC-8E51A90DFEC1}" dt="2020-08-02T02:26:20.741" v="3204" actId="478"/>
          <ac:spMkLst>
            <pc:docMk/>
            <pc:sldMk cId="2645715573" sldId="581"/>
            <ac:spMk id="67" creationId="{86C40F33-1B4D-41C2-A184-0FB5B49B8540}"/>
          </ac:spMkLst>
        </pc:spChg>
        <pc:spChg chg="del">
          <ac:chgData name="Irakliy Khaburzaniya" userId="b4431af732931785" providerId="LiveId" clId="{2989F962-8818-492E-9FEC-8E51A90DFEC1}" dt="2020-08-02T02:26:20.741" v="3204" actId="478"/>
          <ac:spMkLst>
            <pc:docMk/>
            <pc:sldMk cId="2645715573" sldId="581"/>
            <ac:spMk id="69" creationId="{698B1196-4AE8-4376-BBA0-B42B88F7A879}"/>
          </ac:spMkLst>
        </pc:spChg>
        <pc:grpChg chg="del">
          <ac:chgData name="Irakliy Khaburzaniya" userId="b4431af732931785" providerId="LiveId" clId="{2989F962-8818-492E-9FEC-8E51A90DFEC1}" dt="2020-08-02T02:26:20.741" v="3204" actId="478"/>
          <ac:grpSpMkLst>
            <pc:docMk/>
            <pc:sldMk cId="2645715573" sldId="581"/>
            <ac:grpSpMk id="10" creationId="{5DD929B5-4149-461C-90AA-76B89AEB1BB3}"/>
          </ac:grpSpMkLst>
        </pc:grpChg>
        <pc:grpChg chg="del">
          <ac:chgData name="Irakliy Khaburzaniya" userId="b4431af732931785" providerId="LiveId" clId="{2989F962-8818-492E-9FEC-8E51A90DFEC1}" dt="2020-08-02T02:26:20.741" v="3204" actId="478"/>
          <ac:grpSpMkLst>
            <pc:docMk/>
            <pc:sldMk cId="2645715573" sldId="581"/>
            <ac:grpSpMk id="21" creationId="{8CA928C4-6DCC-4B88-96C4-E9B2F1A15D2F}"/>
          </ac:grpSpMkLst>
        </pc:grpChg>
      </pc:sldChg>
      <pc:sldChg chg="addSp delSp modSp del mod delAnim modAnim">
        <pc:chgData name="Irakliy Khaburzaniya" userId="b4431af732931785" providerId="LiveId" clId="{2989F962-8818-492E-9FEC-8E51A90DFEC1}" dt="2020-08-02T18:24:15.707" v="5670" actId="47"/>
        <pc:sldMkLst>
          <pc:docMk/>
          <pc:sldMk cId="4027627990" sldId="582"/>
        </pc:sldMkLst>
        <pc:spChg chg="mod">
          <ac:chgData name="Irakliy Khaburzaniya" userId="b4431af732931785" providerId="LiveId" clId="{2989F962-8818-492E-9FEC-8E51A90DFEC1}" dt="2020-08-02T05:53:00.545" v="4029" actId="20577"/>
          <ac:spMkLst>
            <pc:docMk/>
            <pc:sldMk cId="4027627990" sldId="582"/>
            <ac:spMk id="5" creationId="{CDCFE524-3763-40AE-81AA-FC9EFE0934DD}"/>
          </ac:spMkLst>
        </pc:spChg>
        <pc:spChg chg="mod">
          <ac:chgData name="Irakliy Khaburzaniya" userId="b4431af732931785" providerId="LiveId" clId="{2989F962-8818-492E-9FEC-8E51A90DFEC1}" dt="2020-08-02T05:50:33.359" v="4011" actId="1076"/>
          <ac:spMkLst>
            <pc:docMk/>
            <pc:sldMk cId="4027627990" sldId="582"/>
            <ac:spMk id="48" creationId="{D509FE20-8F38-48AC-A020-3A5FBC3506A4}"/>
          </ac:spMkLst>
        </pc:spChg>
        <pc:spChg chg="mod">
          <ac:chgData name="Irakliy Khaburzaniya" userId="b4431af732931785" providerId="LiveId" clId="{2989F962-8818-492E-9FEC-8E51A90DFEC1}" dt="2020-08-02T05:50:33.359" v="4011" actId="1076"/>
          <ac:spMkLst>
            <pc:docMk/>
            <pc:sldMk cId="4027627990" sldId="582"/>
            <ac:spMk id="82" creationId="{1C6D0D7A-54B8-4855-BEE3-4C478936FB1A}"/>
          </ac:spMkLst>
        </pc:spChg>
        <pc:spChg chg="mod">
          <ac:chgData name="Irakliy Khaburzaniya" userId="b4431af732931785" providerId="LiveId" clId="{2989F962-8818-492E-9FEC-8E51A90DFEC1}" dt="2020-08-02T05:50:33.359" v="4011" actId="1076"/>
          <ac:spMkLst>
            <pc:docMk/>
            <pc:sldMk cId="4027627990" sldId="582"/>
            <ac:spMk id="83" creationId="{E61E1E43-0184-40CA-AC31-07D8E3BC7A74}"/>
          </ac:spMkLst>
        </pc:spChg>
        <pc:grpChg chg="mod">
          <ac:chgData name="Irakliy Khaburzaniya" userId="b4431af732931785" providerId="LiveId" clId="{2989F962-8818-492E-9FEC-8E51A90DFEC1}" dt="2020-08-02T05:50:33.359" v="4011" actId="1076"/>
          <ac:grpSpMkLst>
            <pc:docMk/>
            <pc:sldMk cId="4027627990" sldId="582"/>
            <ac:grpSpMk id="38" creationId="{859D6A1F-7BF7-4AB6-B5BC-D5E60388477E}"/>
          </ac:grpSpMkLst>
        </pc:grpChg>
        <pc:grpChg chg="mod">
          <ac:chgData name="Irakliy Khaburzaniya" userId="b4431af732931785" providerId="LiveId" clId="{2989F962-8818-492E-9FEC-8E51A90DFEC1}" dt="2020-08-02T05:50:33.359" v="4011" actId="1076"/>
          <ac:grpSpMkLst>
            <pc:docMk/>
            <pc:sldMk cId="4027627990" sldId="582"/>
            <ac:grpSpMk id="53" creationId="{FE16EE1C-0750-4580-AF3B-458350143815}"/>
          </ac:grpSpMkLst>
        </pc:grpChg>
        <pc:grpChg chg="mod">
          <ac:chgData name="Irakliy Khaburzaniya" userId="b4431af732931785" providerId="LiveId" clId="{2989F962-8818-492E-9FEC-8E51A90DFEC1}" dt="2020-08-02T05:50:33.359" v="4011" actId="1076"/>
          <ac:grpSpMkLst>
            <pc:docMk/>
            <pc:sldMk cId="4027627990" sldId="582"/>
            <ac:grpSpMk id="62" creationId="{BC3B0A77-45EB-4425-B956-F419D0220563}"/>
          </ac:grpSpMkLst>
        </pc:grpChg>
        <pc:grpChg chg="del">
          <ac:chgData name="Irakliy Khaburzaniya" userId="b4431af732931785" providerId="LiveId" clId="{2989F962-8818-492E-9FEC-8E51A90DFEC1}" dt="2020-08-02T05:37:59.845" v="3976" actId="478"/>
          <ac:grpSpMkLst>
            <pc:docMk/>
            <pc:sldMk cId="4027627990" sldId="582"/>
            <ac:grpSpMk id="73" creationId="{2C2C1313-E0B4-44E2-885F-F5A551607583}"/>
          </ac:grpSpMkLst>
        </pc:grpChg>
        <pc:grpChg chg="del">
          <ac:chgData name="Irakliy Khaburzaniya" userId="b4431af732931785" providerId="LiveId" clId="{2989F962-8818-492E-9FEC-8E51A90DFEC1}" dt="2020-08-02T05:37:55.217" v="3975" actId="478"/>
          <ac:grpSpMkLst>
            <pc:docMk/>
            <pc:sldMk cId="4027627990" sldId="582"/>
            <ac:grpSpMk id="101" creationId="{DC43AD65-45DF-422D-9524-76EF30C45DB5}"/>
          </ac:grpSpMkLst>
        </pc:grpChg>
        <pc:grpChg chg="del">
          <ac:chgData name="Irakliy Khaburzaniya" userId="b4431af732931785" providerId="LiveId" clId="{2989F962-8818-492E-9FEC-8E51A90DFEC1}" dt="2020-08-02T05:37:55.217" v="3975" actId="478"/>
          <ac:grpSpMkLst>
            <pc:docMk/>
            <pc:sldMk cId="4027627990" sldId="582"/>
            <ac:grpSpMk id="102" creationId="{04E79D60-B745-4072-8BDB-83A8FD14EAE3}"/>
          </ac:grpSpMkLst>
        </pc:grpChg>
        <pc:graphicFrameChg chg="add del mod">
          <ac:chgData name="Irakliy Khaburzaniya" userId="b4431af732931785" providerId="LiveId" clId="{2989F962-8818-492E-9FEC-8E51A90DFEC1}" dt="2020-08-02T06:25:49.112" v="4405"/>
          <ac:graphicFrameMkLst>
            <pc:docMk/>
            <pc:sldMk cId="4027627990" sldId="582"/>
            <ac:graphicFrameMk id="84" creationId="{5FC31029-0666-4119-8F5A-68B3CDB7B3A0}"/>
          </ac:graphicFrameMkLst>
        </pc:graphicFrameChg>
        <pc:graphicFrameChg chg="add mod">
          <ac:chgData name="Irakliy Khaburzaniya" userId="b4431af732931785" providerId="LiveId" clId="{2989F962-8818-492E-9FEC-8E51A90DFEC1}" dt="2020-08-02T06:26:04.467" v="4406"/>
          <ac:graphicFrameMkLst>
            <pc:docMk/>
            <pc:sldMk cId="4027627990" sldId="582"/>
            <ac:graphicFrameMk id="88" creationId="{26E92817-849D-4ACC-B256-2715174D5ECD}"/>
          </ac:graphicFrameMkLst>
        </pc:graphicFrameChg>
        <pc:cxnChg chg="mod">
          <ac:chgData name="Irakliy Khaburzaniya" userId="b4431af732931785" providerId="LiveId" clId="{2989F962-8818-492E-9FEC-8E51A90DFEC1}" dt="2020-08-02T05:50:33.359" v="4011" actId="1076"/>
          <ac:cxnSpMkLst>
            <pc:docMk/>
            <pc:sldMk cId="4027627990" sldId="582"/>
            <ac:cxnSpMk id="50" creationId="{0A4EB66F-1D96-41E8-A7B1-DE54E832D88C}"/>
          </ac:cxnSpMkLst>
        </pc:cxnChg>
        <pc:cxnChg chg="mod">
          <ac:chgData name="Irakliy Khaburzaniya" userId="b4431af732931785" providerId="LiveId" clId="{2989F962-8818-492E-9FEC-8E51A90DFEC1}" dt="2020-08-02T05:50:33.359" v="4011" actId="1076"/>
          <ac:cxnSpMkLst>
            <pc:docMk/>
            <pc:sldMk cId="4027627990" sldId="582"/>
            <ac:cxnSpMk id="51" creationId="{86B26199-5F3D-4958-9EF8-DA9B7223DDD2}"/>
          </ac:cxnSpMkLst>
        </pc:cxnChg>
        <pc:cxnChg chg="mod">
          <ac:chgData name="Irakliy Khaburzaniya" userId="b4431af732931785" providerId="LiveId" clId="{2989F962-8818-492E-9FEC-8E51A90DFEC1}" dt="2020-08-02T05:50:33.359" v="4011" actId="1076"/>
          <ac:cxnSpMkLst>
            <pc:docMk/>
            <pc:sldMk cId="4027627990" sldId="582"/>
            <ac:cxnSpMk id="52" creationId="{4E9B2E62-6979-4F5A-A94E-6D3E5B804AFB}"/>
          </ac:cxnSpMkLst>
        </pc:cxnChg>
        <pc:cxnChg chg="del">
          <ac:chgData name="Irakliy Khaburzaniya" userId="b4431af732931785" providerId="LiveId" clId="{2989F962-8818-492E-9FEC-8E51A90DFEC1}" dt="2020-08-02T05:37:55.217" v="3975" actId="478"/>
          <ac:cxnSpMkLst>
            <pc:docMk/>
            <pc:sldMk cId="4027627990" sldId="582"/>
            <ac:cxnSpMk id="87" creationId="{BAC82E36-B06E-4D8C-9858-71BADC12DC7A}"/>
          </ac:cxnSpMkLst>
        </pc:cxnChg>
        <pc:cxnChg chg="add mod">
          <ac:chgData name="Irakliy Khaburzaniya" userId="b4431af732931785" providerId="LiveId" clId="{2989F962-8818-492E-9FEC-8E51A90DFEC1}" dt="2020-08-02T06:26:04.467" v="4406"/>
          <ac:cxnSpMkLst>
            <pc:docMk/>
            <pc:sldMk cId="4027627990" sldId="582"/>
            <ac:cxnSpMk id="89" creationId="{3EEB013E-D034-49F2-8015-4E1B940DB543}"/>
          </ac:cxnSpMkLst>
        </pc:cxnChg>
        <pc:cxnChg chg="del">
          <ac:chgData name="Irakliy Khaburzaniya" userId="b4431af732931785" providerId="LiveId" clId="{2989F962-8818-492E-9FEC-8E51A90DFEC1}" dt="2020-08-02T05:37:55.217" v="3975" actId="478"/>
          <ac:cxnSpMkLst>
            <pc:docMk/>
            <pc:sldMk cId="4027627990" sldId="582"/>
            <ac:cxnSpMk id="96" creationId="{FF1FB1C1-BE79-491C-AB09-72A62A9EA2E3}"/>
          </ac:cxnSpMkLst>
        </pc:cxnChg>
      </pc:sldChg>
      <pc:sldChg chg="addSp delSp modSp add mod modAnim">
        <pc:chgData name="Irakliy Khaburzaniya" userId="b4431af732931785" providerId="LiveId" clId="{2989F962-8818-492E-9FEC-8E51A90DFEC1}" dt="2020-08-04T07:07:07.208" v="11479"/>
        <pc:sldMkLst>
          <pc:docMk/>
          <pc:sldMk cId="859895348" sldId="583"/>
        </pc:sldMkLst>
        <pc:spChg chg="mod">
          <ac:chgData name="Irakliy Khaburzaniya" userId="b4431af732931785" providerId="LiveId" clId="{2989F962-8818-492E-9FEC-8E51A90DFEC1}" dt="2020-08-02T06:09:32.706" v="4261" actId="20577"/>
          <ac:spMkLst>
            <pc:docMk/>
            <pc:sldMk cId="859895348" sldId="583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4T06:19:20.394" v="11052" actId="14100"/>
          <ac:spMkLst>
            <pc:docMk/>
            <pc:sldMk cId="859895348" sldId="583"/>
            <ac:spMk id="7" creationId="{1FD8429A-543C-4BA1-BD99-434C6DBB8E5D}"/>
          </ac:spMkLst>
        </pc:spChg>
        <pc:spChg chg="add mod">
          <ac:chgData name="Irakliy Khaburzaniya" userId="b4431af732931785" providerId="LiveId" clId="{2989F962-8818-492E-9FEC-8E51A90DFEC1}" dt="2020-08-04T06:19:22.699" v="11054" actId="14100"/>
          <ac:spMkLst>
            <pc:docMk/>
            <pc:sldMk cId="859895348" sldId="583"/>
            <ac:spMk id="8" creationId="{EF130F67-D4A9-4EE7-8A9A-E0AC1F129A4A}"/>
          </ac:spMkLst>
        </pc:spChg>
        <pc:spChg chg="add mod">
          <ac:chgData name="Irakliy Khaburzaniya" userId="b4431af732931785" providerId="LiveId" clId="{2989F962-8818-492E-9FEC-8E51A90DFEC1}" dt="2020-08-04T06:19:25.356" v="11056" actId="14100"/>
          <ac:spMkLst>
            <pc:docMk/>
            <pc:sldMk cId="859895348" sldId="583"/>
            <ac:spMk id="9" creationId="{D5A00EED-55FF-4BAC-AAA8-0AE43FF36030}"/>
          </ac:spMkLst>
        </pc:spChg>
        <pc:spChg chg="add del mod">
          <ac:chgData name="Irakliy Khaburzaniya" userId="b4431af732931785" providerId="LiveId" clId="{2989F962-8818-492E-9FEC-8E51A90DFEC1}" dt="2020-08-04T07:07:04.334" v="11478"/>
          <ac:spMkLst>
            <pc:docMk/>
            <pc:sldMk cId="859895348" sldId="583"/>
            <ac:spMk id="10" creationId="{BC3DA2A9-8104-41B8-A3CB-0E39D1DF0CD0}"/>
          </ac:spMkLst>
        </pc:spChg>
        <pc:spChg chg="add mod">
          <ac:chgData name="Irakliy Khaburzaniya" userId="b4431af732931785" providerId="LiveId" clId="{2989F962-8818-492E-9FEC-8E51A90DFEC1}" dt="2020-08-04T07:07:07.208" v="11479"/>
          <ac:spMkLst>
            <pc:docMk/>
            <pc:sldMk cId="859895348" sldId="583"/>
            <ac:spMk id="11" creationId="{86B5A9BE-D867-4B95-873E-3064B9CD9B27}"/>
          </ac:spMkLst>
        </pc:spChg>
        <pc:spChg chg="del">
          <ac:chgData name="Irakliy Khaburzaniya" userId="b4431af732931785" providerId="LiveId" clId="{2989F962-8818-492E-9FEC-8E51A90DFEC1}" dt="2020-08-02T06:09:16.785" v="4234" actId="478"/>
          <ac:spMkLst>
            <pc:docMk/>
            <pc:sldMk cId="859895348" sldId="583"/>
            <ac:spMk id="79" creationId="{ECF8F200-404D-4792-8ED9-D72EC0C04AC3}"/>
          </ac:spMkLst>
        </pc:spChg>
        <pc:spChg chg="del">
          <ac:chgData name="Irakliy Khaburzaniya" userId="b4431af732931785" providerId="LiveId" clId="{2989F962-8818-492E-9FEC-8E51A90DFEC1}" dt="2020-08-02T06:09:16.785" v="4234" actId="478"/>
          <ac:spMkLst>
            <pc:docMk/>
            <pc:sldMk cId="859895348" sldId="583"/>
            <ac:spMk id="80" creationId="{D052DC01-C290-409D-ABAC-FB81375454D7}"/>
          </ac:spMkLst>
        </pc:spChg>
        <pc:spChg chg="del mod">
          <ac:chgData name="Irakliy Khaburzaniya" userId="b4431af732931785" providerId="LiveId" clId="{2989F962-8818-492E-9FEC-8E51A90DFEC1}" dt="2020-08-04T06:15:59.864" v="10784" actId="478"/>
          <ac:spMkLst>
            <pc:docMk/>
            <pc:sldMk cId="859895348" sldId="583"/>
            <ac:spMk id="81" creationId="{A30A62C7-2B2E-4E00-AEC5-779ECBB9B359}"/>
          </ac:spMkLst>
        </pc:spChg>
        <pc:spChg chg="del mod">
          <ac:chgData name="Irakliy Khaburzaniya" userId="b4431af732931785" providerId="LiveId" clId="{2989F962-8818-492E-9FEC-8E51A90DFEC1}" dt="2020-08-04T06:16:01.840" v="10785" actId="478"/>
          <ac:spMkLst>
            <pc:docMk/>
            <pc:sldMk cId="859895348" sldId="583"/>
            <ac:spMk id="82" creationId="{0E5011F6-F6EF-458D-9414-9DB5512E4E84}"/>
          </ac:spMkLst>
        </pc:spChg>
      </pc:sldChg>
      <pc:sldChg chg="addSp delSp modSp add mod modAnim">
        <pc:chgData name="Irakliy Khaburzaniya" userId="b4431af732931785" providerId="LiveId" clId="{2989F962-8818-492E-9FEC-8E51A90DFEC1}" dt="2020-08-05T05:28:19.659" v="12440" actId="207"/>
        <pc:sldMkLst>
          <pc:docMk/>
          <pc:sldMk cId="521852213" sldId="584"/>
        </pc:sldMkLst>
        <pc:spChg chg="mod">
          <ac:chgData name="Irakliy Khaburzaniya" userId="b4431af732931785" providerId="LiveId" clId="{2989F962-8818-492E-9FEC-8E51A90DFEC1}" dt="2020-08-03T04:54:08.512" v="6361" actId="552"/>
          <ac:spMkLst>
            <pc:docMk/>
            <pc:sldMk cId="521852213" sldId="584"/>
            <ac:spMk id="2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5T05:28:19.659" v="12440" actId="207"/>
          <ac:spMkLst>
            <pc:docMk/>
            <pc:sldMk cId="521852213" sldId="584"/>
            <ac:spMk id="4" creationId="{00000000-0000-0000-0000-000000000000}"/>
          </ac:spMkLst>
        </pc:spChg>
        <pc:spChg chg="del">
          <ac:chgData name="Irakliy Khaburzaniya" userId="b4431af732931785" providerId="LiveId" clId="{2989F962-8818-492E-9FEC-8E51A90DFEC1}" dt="2020-08-02T06:26:11.271" v="4408" actId="478"/>
          <ac:spMkLst>
            <pc:docMk/>
            <pc:sldMk cId="521852213" sldId="584"/>
            <ac:spMk id="5" creationId="{CDCFE524-3763-40AE-81AA-FC9EFE0934DD}"/>
          </ac:spMkLst>
        </pc:spChg>
        <pc:spChg chg="add del mod topLvl">
          <ac:chgData name="Irakliy Khaburzaniya" userId="b4431af732931785" providerId="LiveId" clId="{2989F962-8818-492E-9FEC-8E51A90DFEC1}" dt="2020-08-02T07:54:41.478" v="5026" actId="478"/>
          <ac:spMkLst>
            <pc:docMk/>
            <pc:sldMk cId="521852213" sldId="584"/>
            <ac:spMk id="47" creationId="{F6642A01-28B4-4014-BDDE-C825D0E42E54}"/>
          </ac:spMkLst>
        </pc:spChg>
        <pc:spChg chg="del">
          <ac:chgData name="Irakliy Khaburzaniya" userId="b4431af732931785" providerId="LiveId" clId="{2989F962-8818-492E-9FEC-8E51A90DFEC1}" dt="2020-08-02T06:26:11.271" v="4408" actId="478"/>
          <ac:spMkLst>
            <pc:docMk/>
            <pc:sldMk cId="521852213" sldId="584"/>
            <ac:spMk id="48" creationId="{D509FE20-8F38-48AC-A020-3A5FBC3506A4}"/>
          </ac:spMkLst>
        </pc:spChg>
        <pc:spChg chg="add del mod">
          <ac:chgData name="Irakliy Khaburzaniya" userId="b4431af732931785" providerId="LiveId" clId="{2989F962-8818-492E-9FEC-8E51A90DFEC1}" dt="2020-08-02T06:36:20.136" v="4536" actId="478"/>
          <ac:spMkLst>
            <pc:docMk/>
            <pc:sldMk cId="521852213" sldId="584"/>
            <ac:spMk id="49" creationId="{B37BA8CE-3F37-40DC-BDAF-63D985F89512}"/>
          </ac:spMkLst>
        </pc:spChg>
        <pc:spChg chg="add del mod">
          <ac:chgData name="Irakliy Khaburzaniya" userId="b4431af732931785" providerId="LiveId" clId="{2989F962-8818-492E-9FEC-8E51A90DFEC1}" dt="2020-08-02T06:33:56.601" v="4510" actId="478"/>
          <ac:spMkLst>
            <pc:docMk/>
            <pc:sldMk cId="521852213" sldId="584"/>
            <ac:spMk id="73" creationId="{E44B6B9D-8110-464A-B40A-276EB555CE21}"/>
          </ac:spMkLst>
        </pc:spChg>
        <pc:spChg chg="add del mod topLvl">
          <ac:chgData name="Irakliy Khaburzaniya" userId="b4431af732931785" providerId="LiveId" clId="{2989F962-8818-492E-9FEC-8E51A90DFEC1}" dt="2020-08-02T07:54:41.478" v="5026" actId="478"/>
          <ac:spMkLst>
            <pc:docMk/>
            <pc:sldMk cId="521852213" sldId="584"/>
            <ac:spMk id="74" creationId="{E415A66D-DDA4-4861-BFA8-0DE49EFBFC0C}"/>
          </ac:spMkLst>
        </pc:spChg>
        <pc:spChg chg="add mod topLvl">
          <ac:chgData name="Irakliy Khaburzaniya" userId="b4431af732931785" providerId="LiveId" clId="{2989F962-8818-492E-9FEC-8E51A90DFEC1}" dt="2020-08-02T07:54:46.024" v="5028" actId="164"/>
          <ac:spMkLst>
            <pc:docMk/>
            <pc:sldMk cId="521852213" sldId="584"/>
            <ac:spMk id="75" creationId="{24CC8D38-F66C-4185-892E-A253D464B603}"/>
          </ac:spMkLst>
        </pc:spChg>
        <pc:spChg chg="add mod">
          <ac:chgData name="Irakliy Khaburzaniya" userId="b4431af732931785" providerId="LiveId" clId="{2989F962-8818-492E-9FEC-8E51A90DFEC1}" dt="2020-08-02T06:54:58.575" v="4644" actId="164"/>
          <ac:spMkLst>
            <pc:docMk/>
            <pc:sldMk cId="521852213" sldId="584"/>
            <ac:spMk id="76" creationId="{840AA316-2392-4B4C-B76C-333557964FAB}"/>
          </ac:spMkLst>
        </pc:spChg>
        <pc:spChg chg="add mod">
          <ac:chgData name="Irakliy Khaburzaniya" userId="b4431af732931785" providerId="LiveId" clId="{2989F962-8818-492E-9FEC-8E51A90DFEC1}" dt="2020-08-02T06:54:58.575" v="4644" actId="164"/>
          <ac:spMkLst>
            <pc:docMk/>
            <pc:sldMk cId="521852213" sldId="584"/>
            <ac:spMk id="77" creationId="{840CFE00-219F-49F0-BAFD-CA2C22ABE7E8}"/>
          </ac:spMkLst>
        </pc:spChg>
        <pc:spChg chg="add mod">
          <ac:chgData name="Irakliy Khaburzaniya" userId="b4431af732931785" providerId="LiveId" clId="{2989F962-8818-492E-9FEC-8E51A90DFEC1}" dt="2020-08-02T06:54:58.575" v="4644" actId="164"/>
          <ac:spMkLst>
            <pc:docMk/>
            <pc:sldMk cId="521852213" sldId="584"/>
            <ac:spMk id="78" creationId="{1CF28353-EE26-4B38-9C7F-D6DA71912729}"/>
          </ac:spMkLst>
        </pc:spChg>
        <pc:spChg chg="add mod">
          <ac:chgData name="Irakliy Khaburzaniya" userId="b4431af732931785" providerId="LiveId" clId="{2989F962-8818-492E-9FEC-8E51A90DFEC1}" dt="2020-08-02T06:54:58.575" v="4644" actId="164"/>
          <ac:spMkLst>
            <pc:docMk/>
            <pc:sldMk cId="521852213" sldId="584"/>
            <ac:spMk id="79" creationId="{9475355B-8FC2-4C0F-B426-2B99EC450B52}"/>
          </ac:spMkLst>
        </pc:spChg>
        <pc:spChg chg="mod">
          <ac:chgData name="Irakliy Khaburzaniya" userId="b4431af732931785" providerId="LiveId" clId="{2989F962-8818-492E-9FEC-8E51A90DFEC1}" dt="2020-08-02T07:54:42.071" v="5027"/>
          <ac:spMkLst>
            <pc:docMk/>
            <pc:sldMk cId="521852213" sldId="584"/>
            <ac:spMk id="81" creationId="{65450B66-5825-4EFC-A326-C1DC574EF993}"/>
          </ac:spMkLst>
        </pc:spChg>
        <pc:spChg chg="del">
          <ac:chgData name="Irakliy Khaburzaniya" userId="b4431af732931785" providerId="LiveId" clId="{2989F962-8818-492E-9FEC-8E51A90DFEC1}" dt="2020-08-02T06:26:11.271" v="4408" actId="478"/>
          <ac:spMkLst>
            <pc:docMk/>
            <pc:sldMk cId="521852213" sldId="584"/>
            <ac:spMk id="82" creationId="{1C6D0D7A-54B8-4855-BEE3-4C478936FB1A}"/>
          </ac:spMkLst>
        </pc:spChg>
        <pc:spChg chg="del">
          <ac:chgData name="Irakliy Khaburzaniya" userId="b4431af732931785" providerId="LiveId" clId="{2989F962-8818-492E-9FEC-8E51A90DFEC1}" dt="2020-08-02T06:26:11.271" v="4408" actId="478"/>
          <ac:spMkLst>
            <pc:docMk/>
            <pc:sldMk cId="521852213" sldId="584"/>
            <ac:spMk id="83" creationId="{E61E1E43-0184-40CA-AC31-07D8E3BC7A74}"/>
          </ac:spMkLst>
        </pc:spChg>
        <pc:spChg chg="mod">
          <ac:chgData name="Irakliy Khaburzaniya" userId="b4431af732931785" providerId="LiveId" clId="{2989F962-8818-492E-9FEC-8E51A90DFEC1}" dt="2020-08-02T07:54:42.071" v="5027"/>
          <ac:spMkLst>
            <pc:docMk/>
            <pc:sldMk cId="521852213" sldId="584"/>
            <ac:spMk id="84" creationId="{F026BE2C-5061-44F4-8453-61F0F8AA3FD6}"/>
          </ac:spMkLst>
        </pc:spChg>
        <pc:spChg chg="add del mod">
          <ac:chgData name="Irakliy Khaburzaniya" userId="b4431af732931785" providerId="LiveId" clId="{2989F962-8818-492E-9FEC-8E51A90DFEC1}" dt="2020-08-03T04:55:04.080" v="6364" actId="478"/>
          <ac:spMkLst>
            <pc:docMk/>
            <pc:sldMk cId="521852213" sldId="584"/>
            <ac:spMk id="85" creationId="{D6E810B9-19EF-447D-8D36-C229258E9F4C}"/>
          </ac:spMkLst>
        </pc:spChg>
        <pc:grpChg chg="add mod">
          <ac:chgData name="Irakliy Khaburzaniya" userId="b4431af732931785" providerId="LiveId" clId="{2989F962-8818-492E-9FEC-8E51A90DFEC1}" dt="2020-08-03T05:09:47.444" v="6676" actId="1076"/>
          <ac:grpSpMkLst>
            <pc:docMk/>
            <pc:sldMk cId="521852213" sldId="584"/>
            <ac:grpSpMk id="6" creationId="{0758ED24-2784-469E-B0D6-81206BB2CD08}"/>
          </ac:grpSpMkLst>
        </pc:grpChg>
        <pc:grpChg chg="add del mod">
          <ac:chgData name="Irakliy Khaburzaniya" userId="b4431af732931785" providerId="LiveId" clId="{2989F962-8818-492E-9FEC-8E51A90DFEC1}" dt="2020-08-02T07:54:36.122" v="5025" actId="165"/>
          <ac:grpSpMkLst>
            <pc:docMk/>
            <pc:sldMk cId="521852213" sldId="584"/>
            <ac:grpSpMk id="7" creationId="{8A208D0E-6690-4308-9E86-EC27176296A3}"/>
          </ac:grpSpMkLst>
        </pc:grpChg>
        <pc:grpChg chg="add mod">
          <ac:chgData name="Irakliy Khaburzaniya" userId="b4431af732931785" providerId="LiveId" clId="{2989F962-8818-492E-9FEC-8E51A90DFEC1}" dt="2020-08-03T05:09:39.857" v="6671" actId="1076"/>
          <ac:grpSpMkLst>
            <pc:docMk/>
            <pc:sldMk cId="521852213" sldId="584"/>
            <ac:grpSpMk id="8" creationId="{D4F45CE9-4A74-4846-8803-41B7AF8289F1}"/>
          </ac:grpSpMkLst>
        </pc:grpChg>
        <pc:grpChg chg="del">
          <ac:chgData name="Irakliy Khaburzaniya" userId="b4431af732931785" providerId="LiveId" clId="{2989F962-8818-492E-9FEC-8E51A90DFEC1}" dt="2020-08-02T06:26:11.271" v="4408" actId="478"/>
          <ac:grpSpMkLst>
            <pc:docMk/>
            <pc:sldMk cId="521852213" sldId="584"/>
            <ac:grpSpMk id="38" creationId="{859D6A1F-7BF7-4AB6-B5BC-D5E60388477E}"/>
          </ac:grpSpMkLst>
        </pc:grpChg>
        <pc:grpChg chg="del">
          <ac:chgData name="Irakliy Khaburzaniya" userId="b4431af732931785" providerId="LiveId" clId="{2989F962-8818-492E-9FEC-8E51A90DFEC1}" dt="2020-08-02T06:26:11.271" v="4408" actId="478"/>
          <ac:grpSpMkLst>
            <pc:docMk/>
            <pc:sldMk cId="521852213" sldId="584"/>
            <ac:grpSpMk id="53" creationId="{FE16EE1C-0750-4580-AF3B-458350143815}"/>
          </ac:grpSpMkLst>
        </pc:grpChg>
        <pc:grpChg chg="del">
          <ac:chgData name="Irakliy Khaburzaniya" userId="b4431af732931785" providerId="LiveId" clId="{2989F962-8818-492E-9FEC-8E51A90DFEC1}" dt="2020-08-02T06:26:11.271" v="4408" actId="478"/>
          <ac:grpSpMkLst>
            <pc:docMk/>
            <pc:sldMk cId="521852213" sldId="584"/>
            <ac:grpSpMk id="62" creationId="{BC3B0A77-45EB-4425-B956-F419D0220563}"/>
          </ac:grpSpMkLst>
        </pc:grpChg>
        <pc:grpChg chg="add mod">
          <ac:chgData name="Irakliy Khaburzaniya" userId="b4431af732931785" providerId="LiveId" clId="{2989F962-8818-492E-9FEC-8E51A90DFEC1}" dt="2020-08-02T07:54:46.024" v="5028" actId="164"/>
          <ac:grpSpMkLst>
            <pc:docMk/>
            <pc:sldMk cId="521852213" sldId="584"/>
            <ac:grpSpMk id="80" creationId="{87B51CA4-18C1-4F01-B539-17A6686D9499}"/>
          </ac:grpSpMkLst>
        </pc:grpChg>
        <pc:graphicFrameChg chg="mod modGraphic">
          <ac:chgData name="Irakliy Khaburzaniya" userId="b4431af732931785" providerId="LiveId" clId="{2989F962-8818-492E-9FEC-8E51A90DFEC1}" dt="2020-08-02T06:28:28.426" v="4444" actId="1076"/>
          <ac:graphicFrameMkLst>
            <pc:docMk/>
            <pc:sldMk cId="521852213" sldId="584"/>
            <ac:graphicFrameMk id="88" creationId="{26E92817-849D-4ACC-B256-2715174D5ECD}"/>
          </ac:graphicFrameMkLst>
        </pc:graphicFrameChg>
        <pc:cxnChg chg="del">
          <ac:chgData name="Irakliy Khaburzaniya" userId="b4431af732931785" providerId="LiveId" clId="{2989F962-8818-492E-9FEC-8E51A90DFEC1}" dt="2020-08-02T06:26:11.271" v="4408" actId="478"/>
          <ac:cxnSpMkLst>
            <pc:docMk/>
            <pc:sldMk cId="521852213" sldId="584"/>
            <ac:cxnSpMk id="50" creationId="{0A4EB66F-1D96-41E8-A7B1-DE54E832D88C}"/>
          </ac:cxnSpMkLst>
        </pc:cxnChg>
        <pc:cxnChg chg="del">
          <ac:chgData name="Irakliy Khaburzaniya" userId="b4431af732931785" providerId="LiveId" clId="{2989F962-8818-492E-9FEC-8E51A90DFEC1}" dt="2020-08-02T06:26:11.271" v="4408" actId="478"/>
          <ac:cxnSpMkLst>
            <pc:docMk/>
            <pc:sldMk cId="521852213" sldId="584"/>
            <ac:cxnSpMk id="51" creationId="{86B26199-5F3D-4958-9EF8-DA9B7223DDD2}"/>
          </ac:cxnSpMkLst>
        </pc:cxnChg>
        <pc:cxnChg chg="del">
          <ac:chgData name="Irakliy Khaburzaniya" userId="b4431af732931785" providerId="LiveId" clId="{2989F962-8818-492E-9FEC-8E51A90DFEC1}" dt="2020-08-02T06:26:11.271" v="4408" actId="478"/>
          <ac:cxnSpMkLst>
            <pc:docMk/>
            <pc:sldMk cId="521852213" sldId="584"/>
            <ac:cxnSpMk id="52" creationId="{4E9B2E62-6979-4F5A-A94E-6D3E5B804AFB}"/>
          </ac:cxnSpMkLst>
        </pc:cxnChg>
        <pc:cxnChg chg="mod">
          <ac:chgData name="Irakliy Khaburzaniya" userId="b4431af732931785" providerId="LiveId" clId="{2989F962-8818-492E-9FEC-8E51A90DFEC1}" dt="2020-08-02T06:28:28.426" v="4444" actId="1076"/>
          <ac:cxnSpMkLst>
            <pc:docMk/>
            <pc:sldMk cId="521852213" sldId="584"/>
            <ac:cxnSpMk id="89" creationId="{3EEB013E-D034-49F2-8015-4E1B940DB543}"/>
          </ac:cxnSpMkLst>
        </pc:cxnChg>
      </pc:sldChg>
      <pc:sldChg chg="addSp delSp modSp add del mod delAnim modAnim">
        <pc:chgData name="Irakliy Khaburzaniya" userId="b4431af732931785" providerId="LiveId" clId="{2989F962-8818-492E-9FEC-8E51A90DFEC1}" dt="2020-08-03T04:42:23.948" v="6134" actId="47"/>
        <pc:sldMkLst>
          <pc:docMk/>
          <pc:sldMk cId="3525341568" sldId="585"/>
        </pc:sldMkLst>
        <pc:spChg chg="mod">
          <ac:chgData name="Irakliy Khaburzaniya" userId="b4431af732931785" providerId="LiveId" clId="{2989F962-8818-492E-9FEC-8E51A90DFEC1}" dt="2020-08-02T07:33:02.291" v="4886" actId="1076"/>
          <ac:spMkLst>
            <pc:docMk/>
            <pc:sldMk cId="3525341568" sldId="585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2T07:34:10.297" v="4904" actId="1076"/>
          <ac:spMkLst>
            <pc:docMk/>
            <pc:sldMk cId="3525341568" sldId="585"/>
            <ac:spMk id="10" creationId="{A61C0077-7323-491E-8D0D-267AF71E1068}"/>
          </ac:spMkLst>
        </pc:spChg>
        <pc:spChg chg="add mod">
          <ac:chgData name="Irakliy Khaburzaniya" userId="b4431af732931785" providerId="LiveId" clId="{2989F962-8818-492E-9FEC-8E51A90DFEC1}" dt="2020-08-02T07:22:39.135" v="4832" actId="1035"/>
          <ac:spMkLst>
            <pc:docMk/>
            <pc:sldMk cId="3525341568" sldId="585"/>
            <ac:spMk id="17" creationId="{63F7BDB8-25B7-46E3-ABAC-60E1F9C4BC7A}"/>
          </ac:spMkLst>
        </pc:spChg>
        <pc:spChg chg="add mod">
          <ac:chgData name="Irakliy Khaburzaniya" userId="b4431af732931785" providerId="LiveId" clId="{2989F962-8818-492E-9FEC-8E51A90DFEC1}" dt="2020-08-02T07:22:39.135" v="4832" actId="1035"/>
          <ac:spMkLst>
            <pc:docMk/>
            <pc:sldMk cId="3525341568" sldId="585"/>
            <ac:spMk id="19" creationId="{D7FF6B86-01EB-47E1-B800-FADA9798ED27}"/>
          </ac:spMkLst>
        </pc:spChg>
        <pc:spChg chg="add mod">
          <ac:chgData name="Irakliy Khaburzaniya" userId="b4431af732931785" providerId="LiveId" clId="{2989F962-8818-492E-9FEC-8E51A90DFEC1}" dt="2020-08-02T07:22:39.135" v="4832" actId="1035"/>
          <ac:spMkLst>
            <pc:docMk/>
            <pc:sldMk cId="3525341568" sldId="585"/>
            <ac:spMk id="21" creationId="{EA9F5000-4BB6-4E6A-813C-A25CDF93C50D}"/>
          </ac:spMkLst>
        </pc:spChg>
        <pc:spChg chg="add mod">
          <ac:chgData name="Irakliy Khaburzaniya" userId="b4431af732931785" providerId="LiveId" clId="{2989F962-8818-492E-9FEC-8E51A90DFEC1}" dt="2020-08-02T07:32:58.810" v="4884" actId="1076"/>
          <ac:spMkLst>
            <pc:docMk/>
            <pc:sldMk cId="3525341568" sldId="585"/>
            <ac:spMk id="24" creationId="{AD495A85-FB90-4154-B3A7-28E71DF9EAC2}"/>
          </ac:spMkLst>
        </pc:spChg>
        <pc:spChg chg="add mod">
          <ac:chgData name="Irakliy Khaburzaniya" userId="b4431af732931785" providerId="LiveId" clId="{2989F962-8818-492E-9FEC-8E51A90DFEC1}" dt="2020-08-02T07:39:52.708" v="4937" actId="20577"/>
          <ac:spMkLst>
            <pc:docMk/>
            <pc:sldMk cId="3525341568" sldId="585"/>
            <ac:spMk id="26" creationId="{73E5B0F5-1AFC-4441-9340-CC10795F3348}"/>
          </ac:spMkLst>
        </pc:spChg>
        <pc:spChg chg="add mod">
          <ac:chgData name="Irakliy Khaburzaniya" userId="b4431af732931785" providerId="LiveId" clId="{2989F962-8818-492E-9FEC-8E51A90DFEC1}" dt="2020-08-02T07:33:34.456" v="4894" actId="1076"/>
          <ac:spMkLst>
            <pc:docMk/>
            <pc:sldMk cId="3525341568" sldId="585"/>
            <ac:spMk id="28" creationId="{91DB3F7F-552F-4908-9BB0-6DE5B06FAF17}"/>
          </ac:spMkLst>
        </pc:spChg>
        <pc:spChg chg="add mod">
          <ac:chgData name="Irakliy Khaburzaniya" userId="b4431af732931785" providerId="LiveId" clId="{2989F962-8818-492E-9FEC-8E51A90DFEC1}" dt="2020-08-02T07:34:16.455" v="4916" actId="1035"/>
          <ac:spMkLst>
            <pc:docMk/>
            <pc:sldMk cId="3525341568" sldId="585"/>
            <ac:spMk id="29" creationId="{FD315743-6C02-455E-8012-A50B3EAEB9CB}"/>
          </ac:spMkLst>
        </pc:spChg>
        <pc:spChg chg="mod topLvl">
          <ac:chgData name="Irakliy Khaburzaniya" userId="b4431af732931785" providerId="LiveId" clId="{2989F962-8818-492E-9FEC-8E51A90DFEC1}" dt="2020-08-02T07:38:22.612" v="4932" actId="6549"/>
          <ac:spMkLst>
            <pc:docMk/>
            <pc:sldMk cId="3525341568" sldId="585"/>
            <ac:spMk id="47" creationId="{F6642A01-28B4-4014-BDDE-C825D0E42E54}"/>
          </ac:spMkLst>
        </pc:spChg>
        <pc:spChg chg="mod topLvl">
          <ac:chgData name="Irakliy Khaburzaniya" userId="b4431af732931785" providerId="LiveId" clId="{2989F962-8818-492E-9FEC-8E51A90DFEC1}" dt="2020-08-02T07:38:45.814" v="4936"/>
          <ac:spMkLst>
            <pc:docMk/>
            <pc:sldMk cId="3525341568" sldId="585"/>
            <ac:spMk id="74" creationId="{E415A66D-DDA4-4861-BFA8-0DE49EFBFC0C}"/>
          </ac:spMkLst>
        </pc:spChg>
        <pc:spChg chg="del mod topLvl">
          <ac:chgData name="Irakliy Khaburzaniya" userId="b4431af732931785" providerId="LiveId" clId="{2989F962-8818-492E-9FEC-8E51A90DFEC1}" dt="2020-08-02T07:03:14.189" v="4657" actId="478"/>
          <ac:spMkLst>
            <pc:docMk/>
            <pc:sldMk cId="3525341568" sldId="585"/>
            <ac:spMk id="75" creationId="{24CC8D38-F66C-4185-892E-A253D464B603}"/>
          </ac:spMkLst>
        </pc:spChg>
        <pc:spChg chg="mod topLvl">
          <ac:chgData name="Irakliy Khaburzaniya" userId="b4431af732931785" providerId="LiveId" clId="{2989F962-8818-492E-9FEC-8E51A90DFEC1}" dt="2020-08-02T07:22:39.135" v="4832" actId="1035"/>
          <ac:spMkLst>
            <pc:docMk/>
            <pc:sldMk cId="3525341568" sldId="585"/>
            <ac:spMk id="76" creationId="{840AA316-2392-4B4C-B76C-333557964FAB}"/>
          </ac:spMkLst>
        </pc:spChg>
        <pc:spChg chg="mod topLvl">
          <ac:chgData name="Irakliy Khaburzaniya" userId="b4431af732931785" providerId="LiveId" clId="{2989F962-8818-492E-9FEC-8E51A90DFEC1}" dt="2020-08-02T07:22:39.135" v="4832" actId="1035"/>
          <ac:spMkLst>
            <pc:docMk/>
            <pc:sldMk cId="3525341568" sldId="585"/>
            <ac:spMk id="77" creationId="{840CFE00-219F-49F0-BAFD-CA2C22ABE7E8}"/>
          </ac:spMkLst>
        </pc:spChg>
        <pc:spChg chg="del">
          <ac:chgData name="Irakliy Khaburzaniya" userId="b4431af732931785" providerId="LiveId" clId="{2989F962-8818-492E-9FEC-8E51A90DFEC1}" dt="2020-08-02T07:03:17.378" v="4658" actId="478"/>
          <ac:spMkLst>
            <pc:docMk/>
            <pc:sldMk cId="3525341568" sldId="585"/>
            <ac:spMk id="78" creationId="{1CF28353-EE26-4B38-9C7F-D6DA71912729}"/>
          </ac:spMkLst>
        </pc:spChg>
        <pc:spChg chg="mod topLvl">
          <ac:chgData name="Irakliy Khaburzaniya" userId="b4431af732931785" providerId="LiveId" clId="{2989F962-8818-492E-9FEC-8E51A90DFEC1}" dt="2020-08-02T07:22:39.135" v="4832" actId="1035"/>
          <ac:spMkLst>
            <pc:docMk/>
            <pc:sldMk cId="3525341568" sldId="585"/>
            <ac:spMk id="79" creationId="{9475355B-8FC2-4C0F-B426-2B99EC450B52}"/>
          </ac:spMkLst>
        </pc:spChg>
        <pc:grpChg chg="del">
          <ac:chgData name="Irakliy Khaburzaniya" userId="b4431af732931785" providerId="LiveId" clId="{2989F962-8818-492E-9FEC-8E51A90DFEC1}" dt="2020-08-02T07:03:29.957" v="4660" actId="165"/>
          <ac:grpSpMkLst>
            <pc:docMk/>
            <pc:sldMk cId="3525341568" sldId="585"/>
            <ac:grpSpMk id="6" creationId="{0758ED24-2784-469E-B0D6-81206BB2CD08}"/>
          </ac:grpSpMkLst>
        </pc:grpChg>
        <pc:grpChg chg="del">
          <ac:chgData name="Irakliy Khaburzaniya" userId="b4431af732931785" providerId="LiveId" clId="{2989F962-8818-492E-9FEC-8E51A90DFEC1}" dt="2020-08-02T07:03:10.628" v="4656" actId="165"/>
          <ac:grpSpMkLst>
            <pc:docMk/>
            <pc:sldMk cId="3525341568" sldId="585"/>
            <ac:grpSpMk id="7" creationId="{8A208D0E-6690-4308-9E86-EC27176296A3}"/>
          </ac:grpSpMkLst>
        </pc:grpChg>
        <pc:graphicFrameChg chg="del">
          <ac:chgData name="Irakliy Khaburzaniya" userId="b4431af732931785" providerId="LiveId" clId="{2989F962-8818-492E-9FEC-8E51A90DFEC1}" dt="2020-08-02T07:03:01.313" v="4653" actId="478"/>
          <ac:graphicFrameMkLst>
            <pc:docMk/>
            <pc:sldMk cId="3525341568" sldId="585"/>
            <ac:graphicFrameMk id="88" creationId="{26E92817-849D-4ACC-B256-2715174D5ECD}"/>
          </ac:graphicFrameMkLst>
        </pc:graphicFrameChg>
        <pc:cxnChg chg="add mod">
          <ac:chgData name="Irakliy Khaburzaniya" userId="b4431af732931785" providerId="LiveId" clId="{2989F962-8818-492E-9FEC-8E51A90DFEC1}" dt="2020-08-02T07:22:39.135" v="4832" actId="1035"/>
          <ac:cxnSpMkLst>
            <pc:docMk/>
            <pc:sldMk cId="3525341568" sldId="585"/>
            <ac:cxnSpMk id="5" creationId="{536FCC56-F954-4E30-BBE2-20AFCBC0A224}"/>
          </ac:cxnSpMkLst>
        </pc:cxnChg>
        <pc:cxnChg chg="add mod">
          <ac:chgData name="Irakliy Khaburzaniya" userId="b4431af732931785" providerId="LiveId" clId="{2989F962-8818-492E-9FEC-8E51A90DFEC1}" dt="2020-08-02T07:34:16.455" v="4916" actId="1035"/>
          <ac:cxnSpMkLst>
            <pc:docMk/>
            <pc:sldMk cId="3525341568" sldId="585"/>
            <ac:cxnSpMk id="15" creationId="{D3F76837-6032-4C63-9270-47543B3FF63E}"/>
          </ac:cxnSpMkLst>
        </pc:cxnChg>
        <pc:cxnChg chg="add mod">
          <ac:chgData name="Irakliy Khaburzaniya" userId="b4431af732931785" providerId="LiveId" clId="{2989F962-8818-492E-9FEC-8E51A90DFEC1}" dt="2020-08-02T07:22:39.135" v="4832" actId="1035"/>
          <ac:cxnSpMkLst>
            <pc:docMk/>
            <pc:sldMk cId="3525341568" sldId="585"/>
            <ac:cxnSpMk id="18" creationId="{F588B022-CC0B-4DF4-A339-291595B02D1D}"/>
          </ac:cxnSpMkLst>
        </pc:cxnChg>
        <pc:cxnChg chg="add mod">
          <ac:chgData name="Irakliy Khaburzaniya" userId="b4431af732931785" providerId="LiveId" clId="{2989F962-8818-492E-9FEC-8E51A90DFEC1}" dt="2020-08-02T07:22:39.135" v="4832" actId="1035"/>
          <ac:cxnSpMkLst>
            <pc:docMk/>
            <pc:sldMk cId="3525341568" sldId="585"/>
            <ac:cxnSpMk id="20" creationId="{FEA0D3E6-16BE-4B6E-BD08-236FF579BB7F}"/>
          </ac:cxnSpMkLst>
        </pc:cxnChg>
        <pc:cxnChg chg="add mod">
          <ac:chgData name="Irakliy Khaburzaniya" userId="b4431af732931785" providerId="LiveId" clId="{2989F962-8818-492E-9FEC-8E51A90DFEC1}" dt="2020-08-02T07:22:39.135" v="4832" actId="1035"/>
          <ac:cxnSpMkLst>
            <pc:docMk/>
            <pc:sldMk cId="3525341568" sldId="585"/>
            <ac:cxnSpMk id="23" creationId="{B4FC84D4-715B-49A6-8F23-33D442CC5773}"/>
          </ac:cxnSpMkLst>
        </pc:cxnChg>
        <pc:cxnChg chg="add mod">
          <ac:chgData name="Irakliy Khaburzaniya" userId="b4431af732931785" providerId="LiveId" clId="{2989F962-8818-492E-9FEC-8E51A90DFEC1}" dt="2020-08-02T07:22:39.135" v="4832" actId="1035"/>
          <ac:cxnSpMkLst>
            <pc:docMk/>
            <pc:sldMk cId="3525341568" sldId="585"/>
            <ac:cxnSpMk id="25" creationId="{79660BDE-A39E-46A7-AAF0-594B08C39FD6}"/>
          </ac:cxnSpMkLst>
        </pc:cxnChg>
        <pc:cxnChg chg="add del mod">
          <ac:chgData name="Irakliy Khaburzaniya" userId="b4431af732931785" providerId="LiveId" clId="{2989F962-8818-492E-9FEC-8E51A90DFEC1}" dt="2020-08-02T07:26:53.789" v="4877" actId="478"/>
          <ac:cxnSpMkLst>
            <pc:docMk/>
            <pc:sldMk cId="3525341568" sldId="585"/>
            <ac:cxnSpMk id="30" creationId="{A26F9639-C255-4F8D-9FE0-141A62B731D4}"/>
          </ac:cxnSpMkLst>
        </pc:cxnChg>
        <pc:cxnChg chg="del">
          <ac:chgData name="Irakliy Khaburzaniya" userId="b4431af732931785" providerId="LiveId" clId="{2989F962-8818-492E-9FEC-8E51A90DFEC1}" dt="2020-08-02T07:03:02.606" v="4654" actId="478"/>
          <ac:cxnSpMkLst>
            <pc:docMk/>
            <pc:sldMk cId="3525341568" sldId="585"/>
            <ac:cxnSpMk id="89" creationId="{3EEB013E-D034-49F2-8015-4E1B940DB543}"/>
          </ac:cxnSpMkLst>
        </pc:cxnChg>
      </pc:sldChg>
      <pc:sldChg chg="addSp delSp modSp add mod modAnim">
        <pc:chgData name="Irakliy Khaburzaniya" userId="b4431af732931785" providerId="LiveId" clId="{2989F962-8818-492E-9FEC-8E51A90DFEC1}" dt="2020-08-05T05:28:25.242" v="12441" actId="207"/>
        <pc:sldMkLst>
          <pc:docMk/>
          <pc:sldMk cId="1845560046" sldId="586"/>
        </pc:sldMkLst>
        <pc:spChg chg="mod">
          <ac:chgData name="Irakliy Khaburzaniya" userId="b4431af732931785" providerId="LiveId" clId="{2989F962-8818-492E-9FEC-8E51A90DFEC1}" dt="2020-08-05T05:28:25.242" v="12441" actId="207"/>
          <ac:spMkLst>
            <pc:docMk/>
            <pc:sldMk cId="1845560046" sldId="586"/>
            <ac:spMk id="4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3T05:12:16.763" v="6712" actId="20577"/>
          <ac:spMkLst>
            <pc:docMk/>
            <pc:sldMk cId="1845560046" sldId="586"/>
            <ac:spMk id="15" creationId="{1638B2C5-3290-41B8-B52F-FF7BD4FF6F12}"/>
          </ac:spMkLst>
        </pc:spChg>
        <pc:spChg chg="add mod">
          <ac:chgData name="Irakliy Khaburzaniya" userId="b4431af732931785" providerId="LiveId" clId="{2989F962-8818-492E-9FEC-8E51A90DFEC1}" dt="2020-08-03T05:12:42.765" v="6716"/>
          <ac:spMkLst>
            <pc:docMk/>
            <pc:sldMk cId="1845560046" sldId="586"/>
            <ac:spMk id="16" creationId="{8F92D868-C806-4B73-99C6-C0F923B375CD}"/>
          </ac:spMkLst>
        </pc:spChg>
        <pc:spChg chg="add mod">
          <ac:chgData name="Irakliy Khaburzaniya" userId="b4431af732931785" providerId="LiveId" clId="{2989F962-8818-492E-9FEC-8E51A90DFEC1}" dt="2020-08-03T05:13:06.559" v="6727" actId="20577"/>
          <ac:spMkLst>
            <pc:docMk/>
            <pc:sldMk cId="1845560046" sldId="586"/>
            <ac:spMk id="17" creationId="{B91CA276-14D1-40EB-A56B-858643AC86D3}"/>
          </ac:spMkLst>
        </pc:spChg>
        <pc:spChg chg="add mod">
          <ac:chgData name="Irakliy Khaburzaniya" userId="b4431af732931785" providerId="LiveId" clId="{2989F962-8818-492E-9FEC-8E51A90DFEC1}" dt="2020-08-02T07:57:18.898" v="5047" actId="164"/>
          <ac:spMkLst>
            <pc:docMk/>
            <pc:sldMk cId="1845560046" sldId="586"/>
            <ac:spMk id="21" creationId="{5A1CA4A9-0813-4769-88D1-01ACC770D621}"/>
          </ac:spMkLst>
        </pc:spChg>
        <pc:spChg chg="add mod">
          <ac:chgData name="Irakliy Khaburzaniya" userId="b4431af732931785" providerId="LiveId" clId="{2989F962-8818-492E-9FEC-8E51A90DFEC1}" dt="2020-08-02T07:57:18.898" v="5047" actId="164"/>
          <ac:spMkLst>
            <pc:docMk/>
            <pc:sldMk cId="1845560046" sldId="586"/>
            <ac:spMk id="22" creationId="{96501989-BF93-4560-983B-82E3503C34E0}"/>
          </ac:spMkLst>
        </pc:spChg>
        <pc:spChg chg="add mod topLvl">
          <ac:chgData name="Irakliy Khaburzaniya" userId="b4431af732931785" providerId="LiveId" clId="{2989F962-8818-492E-9FEC-8E51A90DFEC1}" dt="2020-08-03T05:14:38.900" v="6735" actId="164"/>
          <ac:spMkLst>
            <pc:docMk/>
            <pc:sldMk cId="1845560046" sldId="586"/>
            <ac:spMk id="25" creationId="{F9CF54D1-D8AA-48B8-96F6-C5DCD24FA77E}"/>
          </ac:spMkLst>
        </pc:spChg>
        <pc:spChg chg="add mod">
          <ac:chgData name="Irakliy Khaburzaniya" userId="b4431af732931785" providerId="LiveId" clId="{2989F962-8818-492E-9FEC-8E51A90DFEC1}" dt="2020-08-03T05:14:38.900" v="6735" actId="164"/>
          <ac:spMkLst>
            <pc:docMk/>
            <pc:sldMk cId="1845560046" sldId="586"/>
            <ac:spMk id="26" creationId="{12C6A5A1-320C-4BDE-A799-950D9E1EAA31}"/>
          </ac:spMkLst>
        </pc:spChg>
        <pc:spChg chg="add del mod">
          <ac:chgData name="Irakliy Khaburzaniya" userId="b4431af732931785" providerId="LiveId" clId="{2989F962-8818-492E-9FEC-8E51A90DFEC1}" dt="2020-08-02T08:00:51.621" v="5070"/>
          <ac:spMkLst>
            <pc:docMk/>
            <pc:sldMk cId="1845560046" sldId="586"/>
            <ac:spMk id="30" creationId="{B8FD7BEE-A8B8-4706-B062-94888BFEB77C}"/>
          </ac:spMkLst>
        </pc:spChg>
        <pc:spChg chg="add mod topLvl">
          <ac:chgData name="Irakliy Khaburzaniya" userId="b4431af732931785" providerId="LiveId" clId="{2989F962-8818-492E-9FEC-8E51A90DFEC1}" dt="2020-08-03T05:14:38.900" v="6735" actId="164"/>
          <ac:spMkLst>
            <pc:docMk/>
            <pc:sldMk cId="1845560046" sldId="586"/>
            <ac:spMk id="31" creationId="{7344842A-E445-4162-B21A-13BBB8B5AFC3}"/>
          </ac:spMkLst>
        </pc:spChg>
        <pc:spChg chg="mod topLvl">
          <ac:chgData name="Irakliy Khaburzaniya" userId="b4431af732931785" providerId="LiveId" clId="{2989F962-8818-492E-9FEC-8E51A90DFEC1}" dt="2020-08-02T07:57:01.539" v="5039" actId="164"/>
          <ac:spMkLst>
            <pc:docMk/>
            <pc:sldMk cId="1845560046" sldId="586"/>
            <ac:spMk id="47" creationId="{F6642A01-28B4-4014-BDDE-C825D0E42E54}"/>
          </ac:spMkLst>
        </pc:spChg>
        <pc:spChg chg="mod topLvl">
          <ac:chgData name="Irakliy Khaburzaniya" userId="b4431af732931785" providerId="LiveId" clId="{2989F962-8818-492E-9FEC-8E51A90DFEC1}" dt="2020-08-02T07:57:01.539" v="5039" actId="164"/>
          <ac:spMkLst>
            <pc:docMk/>
            <pc:sldMk cId="1845560046" sldId="586"/>
            <ac:spMk id="74" creationId="{E415A66D-DDA4-4861-BFA8-0DE49EFBFC0C}"/>
          </ac:spMkLst>
        </pc:spChg>
        <pc:spChg chg="mod topLvl">
          <ac:chgData name="Irakliy Khaburzaniya" userId="b4431af732931785" providerId="LiveId" clId="{2989F962-8818-492E-9FEC-8E51A90DFEC1}" dt="2020-08-03T05:10:04.132" v="6681" actId="1076"/>
          <ac:spMkLst>
            <pc:docMk/>
            <pc:sldMk cId="1845560046" sldId="586"/>
            <ac:spMk id="75" creationId="{24CC8D38-F66C-4185-892E-A253D464B603}"/>
          </ac:spMkLst>
        </pc:spChg>
        <pc:spChg chg="mod topLvl">
          <ac:chgData name="Irakliy Khaburzaniya" userId="b4431af732931785" providerId="LiveId" clId="{2989F962-8818-492E-9FEC-8E51A90DFEC1}" dt="2020-08-02T07:51:19.506" v="5009" actId="164"/>
          <ac:spMkLst>
            <pc:docMk/>
            <pc:sldMk cId="1845560046" sldId="586"/>
            <ac:spMk id="76" creationId="{840AA316-2392-4B4C-B76C-333557964FAB}"/>
          </ac:spMkLst>
        </pc:spChg>
        <pc:spChg chg="mod topLvl">
          <ac:chgData name="Irakliy Khaburzaniya" userId="b4431af732931785" providerId="LiveId" clId="{2989F962-8818-492E-9FEC-8E51A90DFEC1}" dt="2020-08-02T07:51:19.506" v="5009" actId="164"/>
          <ac:spMkLst>
            <pc:docMk/>
            <pc:sldMk cId="1845560046" sldId="586"/>
            <ac:spMk id="77" creationId="{840CFE00-219F-49F0-BAFD-CA2C22ABE7E8}"/>
          </ac:spMkLst>
        </pc:spChg>
        <pc:spChg chg="mod topLvl">
          <ac:chgData name="Irakliy Khaburzaniya" userId="b4431af732931785" providerId="LiveId" clId="{2989F962-8818-492E-9FEC-8E51A90DFEC1}" dt="2020-08-03T05:10:04.132" v="6681" actId="1076"/>
          <ac:spMkLst>
            <pc:docMk/>
            <pc:sldMk cId="1845560046" sldId="586"/>
            <ac:spMk id="78" creationId="{1CF28353-EE26-4B38-9C7F-D6DA71912729}"/>
          </ac:spMkLst>
        </pc:spChg>
        <pc:spChg chg="mod topLvl">
          <ac:chgData name="Irakliy Khaburzaniya" userId="b4431af732931785" providerId="LiveId" clId="{2989F962-8818-492E-9FEC-8E51A90DFEC1}" dt="2020-08-02T07:51:19.506" v="5009" actId="164"/>
          <ac:spMkLst>
            <pc:docMk/>
            <pc:sldMk cId="1845560046" sldId="586"/>
            <ac:spMk id="79" creationId="{9475355B-8FC2-4C0F-B426-2B99EC450B52}"/>
          </ac:spMkLst>
        </pc:spChg>
        <pc:grpChg chg="add mod">
          <ac:chgData name="Irakliy Khaburzaniya" userId="b4431af732931785" providerId="LiveId" clId="{2989F962-8818-492E-9FEC-8E51A90DFEC1}" dt="2020-08-03T05:10:19.946" v="6688" actId="1076"/>
          <ac:grpSpMkLst>
            <pc:docMk/>
            <pc:sldMk cId="1845560046" sldId="586"/>
            <ac:grpSpMk id="3" creationId="{08490E53-1F23-4E64-80BE-3B8F9D261291}"/>
          </ac:grpSpMkLst>
        </pc:grpChg>
        <pc:grpChg chg="add mod">
          <ac:chgData name="Irakliy Khaburzaniya" userId="b4431af732931785" providerId="LiveId" clId="{2989F962-8818-492E-9FEC-8E51A90DFEC1}" dt="2020-08-03T05:10:19.946" v="6688" actId="1076"/>
          <ac:grpSpMkLst>
            <pc:docMk/>
            <pc:sldMk cId="1845560046" sldId="586"/>
            <ac:grpSpMk id="5" creationId="{22A0093B-B7D0-43EC-AD3C-2633340D0B58}"/>
          </ac:grpSpMkLst>
        </pc:grpChg>
        <pc:grpChg chg="del">
          <ac:chgData name="Irakliy Khaburzaniya" userId="b4431af732931785" providerId="LiveId" clId="{2989F962-8818-492E-9FEC-8E51A90DFEC1}" dt="2020-08-02T07:49:47.919" v="4997" actId="165"/>
          <ac:grpSpMkLst>
            <pc:docMk/>
            <pc:sldMk cId="1845560046" sldId="586"/>
            <ac:grpSpMk id="6" creationId="{0758ED24-2784-469E-B0D6-81206BB2CD08}"/>
          </ac:grpSpMkLst>
        </pc:grpChg>
        <pc:grpChg chg="del">
          <ac:chgData name="Irakliy Khaburzaniya" userId="b4431af732931785" providerId="LiveId" clId="{2989F962-8818-492E-9FEC-8E51A90DFEC1}" dt="2020-08-02T07:53:10.914" v="5014" actId="165"/>
          <ac:grpSpMkLst>
            <pc:docMk/>
            <pc:sldMk cId="1845560046" sldId="586"/>
            <ac:grpSpMk id="7" creationId="{8A208D0E-6690-4308-9E86-EC27176296A3}"/>
          </ac:grpSpMkLst>
        </pc:grpChg>
        <pc:grpChg chg="add del mod">
          <ac:chgData name="Irakliy Khaburzaniya" userId="b4431af732931785" providerId="LiveId" clId="{2989F962-8818-492E-9FEC-8E51A90DFEC1}" dt="2020-08-02T07:56:23.051" v="5033" actId="165"/>
          <ac:grpSpMkLst>
            <pc:docMk/>
            <pc:sldMk cId="1845560046" sldId="586"/>
            <ac:grpSpMk id="8" creationId="{FAFAFB55-640E-4AFC-A601-3E8C7B658485}"/>
          </ac:grpSpMkLst>
        </pc:grpChg>
        <pc:grpChg chg="add mod">
          <ac:chgData name="Irakliy Khaburzaniya" userId="b4431af732931785" providerId="LiveId" clId="{2989F962-8818-492E-9FEC-8E51A90DFEC1}" dt="2020-08-03T05:10:47.719" v="6693" actId="1076"/>
          <ac:grpSpMkLst>
            <pc:docMk/>
            <pc:sldMk cId="1845560046" sldId="586"/>
            <ac:grpSpMk id="9" creationId="{3A8989DA-B549-4CE2-A2F0-E2387CB546E9}"/>
          </ac:grpSpMkLst>
        </pc:grpChg>
        <pc:grpChg chg="add mod">
          <ac:chgData name="Irakliy Khaburzaniya" userId="b4431af732931785" providerId="LiveId" clId="{2989F962-8818-492E-9FEC-8E51A90DFEC1}" dt="2020-08-03T05:10:47.719" v="6693" actId="1076"/>
          <ac:grpSpMkLst>
            <pc:docMk/>
            <pc:sldMk cId="1845560046" sldId="586"/>
            <ac:grpSpMk id="10" creationId="{38C25576-B9C2-4CDE-B6FE-64BB18FA6026}"/>
          </ac:grpSpMkLst>
        </pc:grpChg>
        <pc:grpChg chg="add del mod">
          <ac:chgData name="Irakliy Khaburzaniya" userId="b4431af732931785" providerId="LiveId" clId="{2989F962-8818-492E-9FEC-8E51A90DFEC1}" dt="2020-08-03T05:13:40.248" v="6729" actId="165"/>
          <ac:grpSpMkLst>
            <pc:docMk/>
            <pc:sldMk cId="1845560046" sldId="586"/>
            <ac:grpSpMk id="18" creationId="{905605A6-ECCF-4ADB-83B3-1525FDFBDDC4}"/>
          </ac:grpSpMkLst>
        </pc:grpChg>
        <pc:grpChg chg="add mod">
          <ac:chgData name="Irakliy Khaburzaniya" userId="b4431af732931785" providerId="LiveId" clId="{2989F962-8818-492E-9FEC-8E51A90DFEC1}" dt="2020-08-03T05:14:25.947" v="6734" actId="164"/>
          <ac:grpSpMkLst>
            <pc:docMk/>
            <pc:sldMk cId="1845560046" sldId="586"/>
            <ac:grpSpMk id="24" creationId="{838C23E0-E396-4A21-9C67-A115D5DDB90F}"/>
          </ac:grpSpMkLst>
        </pc:grpChg>
        <pc:grpChg chg="add mod">
          <ac:chgData name="Irakliy Khaburzaniya" userId="b4431af732931785" providerId="LiveId" clId="{2989F962-8818-492E-9FEC-8E51A90DFEC1}" dt="2020-08-03T05:15:41.928" v="6737" actId="1076"/>
          <ac:grpSpMkLst>
            <pc:docMk/>
            <pc:sldMk cId="1845560046" sldId="586"/>
            <ac:grpSpMk id="28" creationId="{1CFCE9BE-481E-439F-87F3-3DD88EE68735}"/>
          </ac:grpSpMkLst>
        </pc:grpChg>
        <pc:graphicFrameChg chg="mod modGraphic">
          <ac:chgData name="Irakliy Khaburzaniya" userId="b4431af732931785" providerId="LiveId" clId="{2989F962-8818-492E-9FEC-8E51A90DFEC1}" dt="2020-08-02T18:25:36.747" v="5672" actId="20577"/>
          <ac:graphicFrameMkLst>
            <pc:docMk/>
            <pc:sldMk cId="1845560046" sldId="586"/>
            <ac:graphicFrameMk id="88" creationId="{26E92817-849D-4ACC-B256-2715174D5ECD}"/>
          </ac:graphicFrameMkLst>
        </pc:graphicFrameChg>
        <pc:cxnChg chg="add mod topLvl">
          <ac:chgData name="Irakliy Khaburzaniya" userId="b4431af732931785" providerId="LiveId" clId="{2989F962-8818-492E-9FEC-8E51A90DFEC1}" dt="2020-08-03T05:14:38.900" v="6735" actId="164"/>
          <ac:cxnSpMkLst>
            <pc:docMk/>
            <pc:sldMk cId="1845560046" sldId="586"/>
            <ac:cxnSpMk id="27" creationId="{2AC0E7C7-62BE-4355-B2BF-49B23A325DA9}"/>
          </ac:cxnSpMkLst>
        </pc:cxnChg>
      </pc:sldChg>
      <pc:sldChg chg="addSp delSp modSp add del mod modAnim">
        <pc:chgData name="Irakliy Khaburzaniya" userId="b4431af732931785" providerId="LiveId" clId="{2989F962-8818-492E-9FEC-8E51A90DFEC1}" dt="2020-08-03T06:30:38.875" v="7584" actId="47"/>
        <pc:sldMkLst>
          <pc:docMk/>
          <pc:sldMk cId="1202867171" sldId="587"/>
        </pc:sldMkLst>
        <pc:spChg chg="add mod">
          <ac:chgData name="Irakliy Khaburzaniya" userId="b4431af732931785" providerId="LiveId" clId="{2989F962-8818-492E-9FEC-8E51A90DFEC1}" dt="2020-08-02T08:17:39.650" v="5261" actId="12789"/>
          <ac:spMkLst>
            <pc:docMk/>
            <pc:sldMk cId="1202867171" sldId="587"/>
            <ac:spMk id="3" creationId="{2DBFF042-1BD9-4F37-8501-739BCECA509B}"/>
          </ac:spMkLst>
        </pc:spChg>
        <pc:spChg chg="del">
          <ac:chgData name="Irakliy Khaburzaniya" userId="b4431af732931785" providerId="LiveId" clId="{2989F962-8818-492E-9FEC-8E51A90DFEC1}" dt="2020-08-02T08:09:34.261" v="5117" actId="478"/>
          <ac:spMkLst>
            <pc:docMk/>
            <pc:sldMk cId="1202867171" sldId="587"/>
            <ac:spMk id="10" creationId="{A61C0077-7323-491E-8D0D-267AF71E1068}"/>
          </ac:spMkLst>
        </pc:spChg>
        <pc:spChg chg="mod">
          <ac:chgData name="Irakliy Khaburzaniya" userId="b4431af732931785" providerId="LiveId" clId="{2989F962-8818-492E-9FEC-8E51A90DFEC1}" dt="2020-08-03T04:49:16.523" v="6189" actId="20577"/>
          <ac:spMkLst>
            <pc:docMk/>
            <pc:sldMk cId="1202867171" sldId="587"/>
            <ac:spMk id="17" creationId="{63F7BDB8-25B7-46E3-ABAC-60E1F9C4BC7A}"/>
          </ac:spMkLst>
        </pc:spChg>
        <pc:spChg chg="del">
          <ac:chgData name="Irakliy Khaburzaniya" userId="b4431af732931785" providerId="LiveId" clId="{2989F962-8818-492E-9FEC-8E51A90DFEC1}" dt="2020-08-02T08:09:07.369" v="5111" actId="478"/>
          <ac:spMkLst>
            <pc:docMk/>
            <pc:sldMk cId="1202867171" sldId="587"/>
            <ac:spMk id="19" creationId="{D7FF6B86-01EB-47E1-B800-FADA9798ED27}"/>
          </ac:spMkLst>
        </pc:spChg>
        <pc:spChg chg="del">
          <ac:chgData name="Irakliy Khaburzaniya" userId="b4431af732931785" providerId="LiveId" clId="{2989F962-8818-492E-9FEC-8E51A90DFEC1}" dt="2020-08-02T08:09:28.273" v="5115" actId="478"/>
          <ac:spMkLst>
            <pc:docMk/>
            <pc:sldMk cId="1202867171" sldId="587"/>
            <ac:spMk id="21" creationId="{EA9F5000-4BB6-4E6A-813C-A25CDF93C50D}"/>
          </ac:spMkLst>
        </pc:spChg>
        <pc:spChg chg="del">
          <ac:chgData name="Irakliy Khaburzaniya" userId="b4431af732931785" providerId="LiveId" clId="{2989F962-8818-492E-9FEC-8E51A90DFEC1}" dt="2020-08-02T08:09:28.273" v="5115" actId="478"/>
          <ac:spMkLst>
            <pc:docMk/>
            <pc:sldMk cId="1202867171" sldId="587"/>
            <ac:spMk id="24" creationId="{AD495A85-FB90-4154-B3A7-28E71DF9EAC2}"/>
          </ac:spMkLst>
        </pc:spChg>
        <pc:spChg chg="del">
          <ac:chgData name="Irakliy Khaburzaniya" userId="b4431af732931785" providerId="LiveId" clId="{2989F962-8818-492E-9FEC-8E51A90DFEC1}" dt="2020-08-02T08:09:28.273" v="5115" actId="478"/>
          <ac:spMkLst>
            <pc:docMk/>
            <pc:sldMk cId="1202867171" sldId="587"/>
            <ac:spMk id="26" creationId="{73E5B0F5-1AFC-4441-9340-CC10795F3348}"/>
          </ac:spMkLst>
        </pc:spChg>
        <pc:spChg chg="add mod">
          <ac:chgData name="Irakliy Khaburzaniya" userId="b4431af732931785" providerId="LiveId" clId="{2989F962-8818-492E-9FEC-8E51A90DFEC1}" dt="2020-08-03T04:49:20.721" v="6190" actId="20577"/>
          <ac:spMkLst>
            <pc:docMk/>
            <pc:sldMk cId="1202867171" sldId="587"/>
            <ac:spMk id="27" creationId="{57FEA620-5333-4D60-B3A2-C890DEB7C5DC}"/>
          </ac:spMkLst>
        </pc:spChg>
        <pc:spChg chg="del">
          <ac:chgData name="Irakliy Khaburzaniya" userId="b4431af732931785" providerId="LiveId" clId="{2989F962-8818-492E-9FEC-8E51A90DFEC1}" dt="2020-08-02T08:09:32.065" v="5116" actId="478"/>
          <ac:spMkLst>
            <pc:docMk/>
            <pc:sldMk cId="1202867171" sldId="587"/>
            <ac:spMk id="28" creationId="{91DB3F7F-552F-4908-9BB0-6DE5B06FAF17}"/>
          </ac:spMkLst>
        </pc:spChg>
        <pc:spChg chg="del">
          <ac:chgData name="Irakliy Khaburzaniya" userId="b4431af732931785" providerId="LiveId" clId="{2989F962-8818-492E-9FEC-8E51A90DFEC1}" dt="2020-08-02T08:09:34.261" v="5117" actId="478"/>
          <ac:spMkLst>
            <pc:docMk/>
            <pc:sldMk cId="1202867171" sldId="587"/>
            <ac:spMk id="29" creationId="{FD315743-6C02-455E-8012-A50B3EAEB9CB}"/>
          </ac:spMkLst>
        </pc:spChg>
        <pc:spChg chg="add mod">
          <ac:chgData name="Irakliy Khaburzaniya" userId="b4431af732931785" providerId="LiveId" clId="{2989F962-8818-492E-9FEC-8E51A90DFEC1}" dt="2020-08-03T04:49:23.304" v="6191" actId="20577"/>
          <ac:spMkLst>
            <pc:docMk/>
            <pc:sldMk cId="1202867171" sldId="587"/>
            <ac:spMk id="30" creationId="{F2D41081-0512-45C5-B2C4-D34B4969ACEF}"/>
          </ac:spMkLst>
        </pc:spChg>
        <pc:spChg chg="add mod">
          <ac:chgData name="Irakliy Khaburzaniya" userId="b4431af732931785" providerId="LiveId" clId="{2989F962-8818-492E-9FEC-8E51A90DFEC1}" dt="2020-08-03T04:49:25.332" v="6192" actId="20577"/>
          <ac:spMkLst>
            <pc:docMk/>
            <pc:sldMk cId="1202867171" sldId="587"/>
            <ac:spMk id="31" creationId="{E7125EA4-C2A6-4068-ACD5-BDE4925F3309}"/>
          </ac:spMkLst>
        </pc:spChg>
        <pc:spChg chg="add del mod">
          <ac:chgData name="Irakliy Khaburzaniya" userId="b4431af732931785" providerId="LiveId" clId="{2989F962-8818-492E-9FEC-8E51A90DFEC1}" dt="2020-08-02T08:10:38.781" v="5128" actId="478"/>
          <ac:spMkLst>
            <pc:docMk/>
            <pc:sldMk cId="1202867171" sldId="587"/>
            <ac:spMk id="32" creationId="{1BF3F827-A98A-4AA7-9038-C1D1CE3A83CF}"/>
          </ac:spMkLst>
        </pc:spChg>
        <pc:spChg chg="add del mod">
          <ac:chgData name="Irakliy Khaburzaniya" userId="b4431af732931785" providerId="LiveId" clId="{2989F962-8818-492E-9FEC-8E51A90DFEC1}" dt="2020-08-02T08:13:57.989" v="5184" actId="478"/>
          <ac:spMkLst>
            <pc:docMk/>
            <pc:sldMk cId="1202867171" sldId="587"/>
            <ac:spMk id="33" creationId="{31980A27-5759-45F9-953C-B37675D7E50E}"/>
          </ac:spMkLst>
        </pc:spChg>
        <pc:spChg chg="add mod">
          <ac:chgData name="Irakliy Khaburzaniya" userId="b4431af732931785" providerId="LiveId" clId="{2989F962-8818-492E-9FEC-8E51A90DFEC1}" dt="2020-08-03T04:49:27.482" v="6193" actId="20577"/>
          <ac:spMkLst>
            <pc:docMk/>
            <pc:sldMk cId="1202867171" sldId="587"/>
            <ac:spMk id="34" creationId="{B00ADD8E-5A9D-4677-858E-B4B37B6D8D40}"/>
          </ac:spMkLst>
        </pc:spChg>
        <pc:spChg chg="add mod">
          <ac:chgData name="Irakliy Khaburzaniya" userId="b4431af732931785" providerId="LiveId" clId="{2989F962-8818-492E-9FEC-8E51A90DFEC1}" dt="2020-08-02T08:20:43.899" v="5454" actId="14100"/>
          <ac:spMkLst>
            <pc:docMk/>
            <pc:sldMk cId="1202867171" sldId="587"/>
            <ac:spMk id="36" creationId="{3A693497-DA64-4293-A286-BE3D49062F36}"/>
          </ac:spMkLst>
        </pc:spChg>
        <pc:spChg chg="del">
          <ac:chgData name="Irakliy Khaburzaniya" userId="b4431af732931785" providerId="LiveId" clId="{2989F962-8818-492E-9FEC-8E51A90DFEC1}" dt="2020-08-02T08:09:28.273" v="5115" actId="478"/>
          <ac:spMkLst>
            <pc:docMk/>
            <pc:sldMk cId="1202867171" sldId="587"/>
            <ac:spMk id="47" creationId="{F6642A01-28B4-4014-BDDE-C825D0E42E54}"/>
          </ac:spMkLst>
        </pc:spChg>
        <pc:spChg chg="del">
          <ac:chgData name="Irakliy Khaburzaniya" userId="b4431af732931785" providerId="LiveId" clId="{2989F962-8818-492E-9FEC-8E51A90DFEC1}" dt="2020-08-02T08:09:28.273" v="5115" actId="478"/>
          <ac:spMkLst>
            <pc:docMk/>
            <pc:sldMk cId="1202867171" sldId="587"/>
            <ac:spMk id="74" creationId="{E415A66D-DDA4-4861-BFA8-0DE49EFBFC0C}"/>
          </ac:spMkLst>
        </pc:spChg>
        <pc:spChg chg="del">
          <ac:chgData name="Irakliy Khaburzaniya" userId="b4431af732931785" providerId="LiveId" clId="{2989F962-8818-492E-9FEC-8E51A90DFEC1}" dt="2020-08-02T08:07:11.430" v="5080" actId="478"/>
          <ac:spMkLst>
            <pc:docMk/>
            <pc:sldMk cId="1202867171" sldId="587"/>
            <ac:spMk id="76" creationId="{840AA316-2392-4B4C-B76C-333557964FAB}"/>
          </ac:spMkLst>
        </pc:spChg>
        <pc:spChg chg="del mod">
          <ac:chgData name="Irakliy Khaburzaniya" userId="b4431af732931785" providerId="LiveId" clId="{2989F962-8818-492E-9FEC-8E51A90DFEC1}" dt="2020-08-02T08:09:07.369" v="5111" actId="478"/>
          <ac:spMkLst>
            <pc:docMk/>
            <pc:sldMk cId="1202867171" sldId="587"/>
            <ac:spMk id="77" creationId="{840CFE00-219F-49F0-BAFD-CA2C22ABE7E8}"/>
          </ac:spMkLst>
        </pc:spChg>
        <pc:spChg chg="del">
          <ac:chgData name="Irakliy Khaburzaniya" userId="b4431af732931785" providerId="LiveId" clId="{2989F962-8818-492E-9FEC-8E51A90DFEC1}" dt="2020-08-02T08:09:28.273" v="5115" actId="478"/>
          <ac:spMkLst>
            <pc:docMk/>
            <pc:sldMk cId="1202867171" sldId="587"/>
            <ac:spMk id="79" creationId="{9475355B-8FC2-4C0F-B426-2B99EC450B52}"/>
          </ac:spMkLst>
        </pc:spChg>
        <pc:cxnChg chg="del">
          <ac:chgData name="Irakliy Khaburzaniya" userId="b4431af732931785" providerId="LiveId" clId="{2989F962-8818-492E-9FEC-8E51A90DFEC1}" dt="2020-08-02T08:07:11.430" v="5080" actId="478"/>
          <ac:cxnSpMkLst>
            <pc:docMk/>
            <pc:sldMk cId="1202867171" sldId="587"/>
            <ac:cxnSpMk id="5" creationId="{536FCC56-F954-4E30-BBE2-20AFCBC0A224}"/>
          </ac:cxnSpMkLst>
        </pc:cxnChg>
        <pc:cxnChg chg="del mod">
          <ac:chgData name="Irakliy Khaburzaniya" userId="b4431af732931785" providerId="LiveId" clId="{2989F962-8818-492E-9FEC-8E51A90DFEC1}" dt="2020-08-02T08:09:34.261" v="5117" actId="478"/>
          <ac:cxnSpMkLst>
            <pc:docMk/>
            <pc:sldMk cId="1202867171" sldId="587"/>
            <ac:cxnSpMk id="15" creationId="{D3F76837-6032-4C63-9270-47543B3FF63E}"/>
          </ac:cxnSpMkLst>
        </pc:cxnChg>
        <pc:cxnChg chg="del">
          <ac:chgData name="Irakliy Khaburzaniya" userId="b4431af732931785" providerId="LiveId" clId="{2989F962-8818-492E-9FEC-8E51A90DFEC1}" dt="2020-08-02T08:09:07.369" v="5111" actId="478"/>
          <ac:cxnSpMkLst>
            <pc:docMk/>
            <pc:sldMk cId="1202867171" sldId="587"/>
            <ac:cxnSpMk id="18" creationId="{F588B022-CC0B-4DF4-A339-291595B02D1D}"/>
          </ac:cxnSpMkLst>
        </pc:cxnChg>
        <pc:cxnChg chg="del">
          <ac:chgData name="Irakliy Khaburzaniya" userId="b4431af732931785" providerId="LiveId" clId="{2989F962-8818-492E-9FEC-8E51A90DFEC1}" dt="2020-08-02T08:09:36.174" v="5118" actId="478"/>
          <ac:cxnSpMkLst>
            <pc:docMk/>
            <pc:sldMk cId="1202867171" sldId="587"/>
            <ac:cxnSpMk id="20" creationId="{FEA0D3E6-16BE-4B6E-BD08-236FF579BB7F}"/>
          </ac:cxnSpMkLst>
        </pc:cxnChg>
        <pc:cxnChg chg="del">
          <ac:chgData name="Irakliy Khaburzaniya" userId="b4431af732931785" providerId="LiveId" clId="{2989F962-8818-492E-9FEC-8E51A90DFEC1}" dt="2020-08-02T08:09:36.174" v="5118" actId="478"/>
          <ac:cxnSpMkLst>
            <pc:docMk/>
            <pc:sldMk cId="1202867171" sldId="587"/>
            <ac:cxnSpMk id="23" creationId="{B4FC84D4-715B-49A6-8F23-33D442CC5773}"/>
          </ac:cxnSpMkLst>
        </pc:cxnChg>
        <pc:cxnChg chg="del">
          <ac:chgData name="Irakliy Khaburzaniya" userId="b4431af732931785" providerId="LiveId" clId="{2989F962-8818-492E-9FEC-8E51A90DFEC1}" dt="2020-08-02T08:09:36.174" v="5118" actId="478"/>
          <ac:cxnSpMkLst>
            <pc:docMk/>
            <pc:sldMk cId="1202867171" sldId="587"/>
            <ac:cxnSpMk id="25" creationId="{79660BDE-A39E-46A7-AAF0-594B08C39FD6}"/>
          </ac:cxnSpMkLst>
        </pc:cxnChg>
        <pc:cxnChg chg="add mod">
          <ac:chgData name="Irakliy Khaburzaniya" userId="b4431af732931785" providerId="LiveId" clId="{2989F962-8818-492E-9FEC-8E51A90DFEC1}" dt="2020-08-02T08:17:49.854" v="5304" actId="14100"/>
          <ac:cxnSpMkLst>
            <pc:docMk/>
            <pc:sldMk cId="1202867171" sldId="587"/>
            <ac:cxnSpMk id="35" creationId="{AD3AF5B8-642C-4EE7-AFB7-3764524F4A4C}"/>
          </ac:cxnSpMkLst>
        </pc:cxnChg>
      </pc:sldChg>
      <pc:sldChg chg="addSp delSp modSp add del mod addAnim delAnim modAnim">
        <pc:chgData name="Irakliy Khaburzaniya" userId="b4431af732931785" providerId="LiveId" clId="{2989F962-8818-492E-9FEC-8E51A90DFEC1}" dt="2020-08-03T05:22:29.365" v="6758" actId="47"/>
        <pc:sldMkLst>
          <pc:docMk/>
          <pc:sldMk cId="74886849" sldId="588"/>
        </pc:sldMkLst>
        <pc:spChg chg="add mod">
          <ac:chgData name="Irakliy Khaburzaniya" userId="b4431af732931785" providerId="LiveId" clId="{2989F962-8818-492E-9FEC-8E51A90DFEC1}" dt="2020-08-02T18:22:26.610" v="5669" actId="1038"/>
          <ac:spMkLst>
            <pc:docMk/>
            <pc:sldMk cId="74886849" sldId="588"/>
            <ac:spMk id="6" creationId="{D3942E2E-DF17-4BB0-8440-4D42FB07A925}"/>
          </ac:spMkLst>
        </pc:spChg>
        <pc:spChg chg="mod">
          <ac:chgData name="Irakliy Khaburzaniya" userId="b4431af732931785" providerId="LiveId" clId="{2989F962-8818-492E-9FEC-8E51A90DFEC1}" dt="2020-08-02T18:10:09.927" v="5507" actId="20577"/>
          <ac:spMkLst>
            <pc:docMk/>
            <pc:sldMk cId="74886849" sldId="588"/>
            <ac:spMk id="15" creationId="{1638B2C5-3290-41B8-B52F-FF7BD4FF6F12}"/>
          </ac:spMkLst>
        </pc:spChg>
        <pc:spChg chg="mod">
          <ac:chgData name="Irakliy Khaburzaniya" userId="b4431af732931785" providerId="LiveId" clId="{2989F962-8818-492E-9FEC-8E51A90DFEC1}" dt="2020-08-02T18:10:55.086" v="5514"/>
          <ac:spMkLst>
            <pc:docMk/>
            <pc:sldMk cId="74886849" sldId="588"/>
            <ac:spMk id="16" creationId="{8F92D868-C806-4B73-99C6-C0F923B375CD}"/>
          </ac:spMkLst>
        </pc:spChg>
        <pc:spChg chg="mod">
          <ac:chgData name="Irakliy Khaburzaniya" userId="b4431af732931785" providerId="LiveId" clId="{2989F962-8818-492E-9FEC-8E51A90DFEC1}" dt="2020-08-02T18:12:17.583" v="5531" actId="14100"/>
          <ac:spMkLst>
            <pc:docMk/>
            <pc:sldMk cId="74886849" sldId="588"/>
            <ac:spMk id="17" creationId="{B91CA276-14D1-40EB-A56B-858643AC86D3}"/>
          </ac:spMkLst>
        </pc:spChg>
        <pc:spChg chg="mod">
          <ac:chgData name="Irakliy Khaburzaniya" userId="b4431af732931785" providerId="LiveId" clId="{2989F962-8818-492E-9FEC-8E51A90DFEC1}" dt="2020-08-02T18:15:03.144" v="5569" actId="20577"/>
          <ac:spMkLst>
            <pc:docMk/>
            <pc:sldMk cId="74886849" sldId="588"/>
            <ac:spMk id="21" creationId="{5A1CA4A9-0813-4769-88D1-01ACC770D621}"/>
          </ac:spMkLst>
        </pc:spChg>
        <pc:spChg chg="mod">
          <ac:chgData name="Irakliy Khaburzaniya" userId="b4431af732931785" providerId="LiveId" clId="{2989F962-8818-492E-9FEC-8E51A90DFEC1}" dt="2020-08-02T18:15:36.715" v="5574" actId="20577"/>
          <ac:spMkLst>
            <pc:docMk/>
            <pc:sldMk cId="74886849" sldId="588"/>
            <ac:spMk id="22" creationId="{96501989-BF93-4560-983B-82E3503C34E0}"/>
          </ac:spMkLst>
        </pc:spChg>
        <pc:spChg chg="add del">
          <ac:chgData name="Irakliy Khaburzaniya" userId="b4431af732931785" providerId="LiveId" clId="{2989F962-8818-492E-9FEC-8E51A90DFEC1}" dt="2020-08-02T17:42:21.101" v="5463" actId="478"/>
          <ac:spMkLst>
            <pc:docMk/>
            <pc:sldMk cId="74886849" sldId="588"/>
            <ac:spMk id="26" creationId="{12C6A5A1-320C-4BDE-A799-950D9E1EAA31}"/>
          </ac:spMkLst>
        </pc:spChg>
        <pc:spChg chg="add mod">
          <ac:chgData name="Irakliy Khaburzaniya" userId="b4431af732931785" providerId="LiveId" clId="{2989F962-8818-492E-9FEC-8E51A90DFEC1}" dt="2020-08-02T18:22:13.788" v="5659" actId="1076"/>
          <ac:spMkLst>
            <pc:docMk/>
            <pc:sldMk cId="74886849" sldId="588"/>
            <ac:spMk id="28" creationId="{F541559E-ECE5-4161-A1BF-37B964152AA4}"/>
          </ac:spMkLst>
        </pc:spChg>
        <pc:spChg chg="mod topLvl">
          <ac:chgData name="Irakliy Khaburzaniya" userId="b4431af732931785" providerId="LiveId" clId="{2989F962-8818-492E-9FEC-8E51A90DFEC1}" dt="2020-08-02T18:21:35.469" v="5657" actId="1076"/>
          <ac:spMkLst>
            <pc:docMk/>
            <pc:sldMk cId="74886849" sldId="588"/>
            <ac:spMk id="30" creationId="{6BA2CF56-3501-4E73-8C33-462C12FA2730}"/>
          </ac:spMkLst>
        </pc:spChg>
        <pc:spChg chg="del mod topLvl">
          <ac:chgData name="Irakliy Khaburzaniya" userId="b4431af732931785" providerId="LiveId" clId="{2989F962-8818-492E-9FEC-8E51A90DFEC1}" dt="2020-08-02T18:19:24.653" v="5610" actId="478"/>
          <ac:spMkLst>
            <pc:docMk/>
            <pc:sldMk cId="74886849" sldId="588"/>
            <ac:spMk id="33" creationId="{863547B3-EC80-48A2-8073-006EEBB6EA65}"/>
          </ac:spMkLst>
        </pc:spChg>
        <pc:spChg chg="del topLvl">
          <ac:chgData name="Irakliy Khaburzaniya" userId="b4431af732931785" providerId="LiveId" clId="{2989F962-8818-492E-9FEC-8E51A90DFEC1}" dt="2020-08-02T17:42:48.987" v="5464" actId="478"/>
          <ac:spMkLst>
            <pc:docMk/>
            <pc:sldMk cId="74886849" sldId="588"/>
            <ac:spMk id="47" creationId="{F6642A01-28B4-4014-BDDE-C825D0E42E54}"/>
          </ac:spMkLst>
        </pc:spChg>
        <pc:spChg chg="del topLvl">
          <ac:chgData name="Irakliy Khaburzaniya" userId="b4431af732931785" providerId="LiveId" clId="{2989F962-8818-492E-9FEC-8E51A90DFEC1}" dt="2020-08-02T17:42:52.305" v="5465" actId="478"/>
          <ac:spMkLst>
            <pc:docMk/>
            <pc:sldMk cId="74886849" sldId="588"/>
            <ac:spMk id="74" creationId="{E415A66D-DDA4-4861-BFA8-0DE49EFBFC0C}"/>
          </ac:spMkLst>
        </pc:spChg>
        <pc:spChg chg="mod">
          <ac:chgData name="Irakliy Khaburzaniya" userId="b4431af732931785" providerId="LiveId" clId="{2989F962-8818-492E-9FEC-8E51A90DFEC1}" dt="2020-08-02T18:20:07.498" v="5612" actId="1076"/>
          <ac:spMkLst>
            <pc:docMk/>
            <pc:sldMk cId="74886849" sldId="588"/>
            <ac:spMk id="75" creationId="{24CC8D38-F66C-4185-892E-A253D464B603}"/>
          </ac:spMkLst>
        </pc:spChg>
        <pc:spChg chg="mod">
          <ac:chgData name="Irakliy Khaburzaniya" userId="b4431af732931785" providerId="LiveId" clId="{2989F962-8818-492E-9FEC-8E51A90DFEC1}" dt="2020-08-02T18:20:17.600" v="5614" actId="1076"/>
          <ac:spMkLst>
            <pc:docMk/>
            <pc:sldMk cId="74886849" sldId="588"/>
            <ac:spMk id="78" creationId="{1CF28353-EE26-4B38-9C7F-D6DA71912729}"/>
          </ac:spMkLst>
        </pc:spChg>
        <pc:grpChg chg="mod">
          <ac:chgData name="Irakliy Khaburzaniya" userId="b4431af732931785" providerId="LiveId" clId="{2989F962-8818-492E-9FEC-8E51A90DFEC1}" dt="2020-08-02T18:20:22.786" v="5615" actId="1076"/>
          <ac:grpSpMkLst>
            <pc:docMk/>
            <pc:sldMk cId="74886849" sldId="588"/>
            <ac:grpSpMk id="3" creationId="{08490E53-1F23-4E64-80BE-3B8F9D261291}"/>
          </ac:grpSpMkLst>
        </pc:grpChg>
        <pc:grpChg chg="del">
          <ac:chgData name="Irakliy Khaburzaniya" userId="b4431af732931785" providerId="LiveId" clId="{2989F962-8818-492E-9FEC-8E51A90DFEC1}" dt="2020-08-02T17:43:18.868" v="5473" actId="478"/>
          <ac:grpSpMkLst>
            <pc:docMk/>
            <pc:sldMk cId="74886849" sldId="588"/>
            <ac:grpSpMk id="5" creationId="{22A0093B-B7D0-43EC-AD3C-2633340D0B58}"/>
          </ac:grpSpMkLst>
        </pc:grpChg>
        <pc:grpChg chg="add del">
          <ac:chgData name="Irakliy Khaburzaniya" userId="b4431af732931785" providerId="LiveId" clId="{2989F962-8818-492E-9FEC-8E51A90DFEC1}" dt="2020-08-02T17:42:48.987" v="5464" actId="478"/>
          <ac:grpSpMkLst>
            <pc:docMk/>
            <pc:sldMk cId="74886849" sldId="588"/>
            <ac:grpSpMk id="9" creationId="{3A8989DA-B549-4CE2-A2F0-E2387CB546E9}"/>
          </ac:grpSpMkLst>
        </pc:grpChg>
        <pc:grpChg chg="mod">
          <ac:chgData name="Irakliy Khaburzaniya" userId="b4431af732931785" providerId="LiveId" clId="{2989F962-8818-492E-9FEC-8E51A90DFEC1}" dt="2020-08-03T05:19:34.122" v="6754" actId="164"/>
          <ac:grpSpMkLst>
            <pc:docMk/>
            <pc:sldMk cId="74886849" sldId="588"/>
            <ac:grpSpMk id="10" creationId="{38C25576-B9C2-4CDE-B6FE-64BB18FA6026}"/>
          </ac:grpSpMkLst>
        </pc:grpChg>
        <pc:grpChg chg="add mod">
          <ac:chgData name="Irakliy Khaburzaniya" userId="b4431af732931785" providerId="LiveId" clId="{2989F962-8818-492E-9FEC-8E51A90DFEC1}" dt="2020-08-03T05:19:34.122" v="6754" actId="164"/>
          <ac:grpSpMkLst>
            <pc:docMk/>
            <pc:sldMk cId="74886849" sldId="588"/>
            <ac:grpSpMk id="12" creationId="{33654063-F1E5-4E25-BD55-324812EE5BDE}"/>
          </ac:grpSpMkLst>
        </pc:grpChg>
        <pc:grpChg chg="add del">
          <ac:chgData name="Irakliy Khaburzaniya" userId="b4431af732931785" providerId="LiveId" clId="{2989F962-8818-492E-9FEC-8E51A90DFEC1}" dt="2020-08-02T17:42:18.910" v="5462" actId="478"/>
          <ac:grpSpMkLst>
            <pc:docMk/>
            <pc:sldMk cId="74886849" sldId="588"/>
            <ac:grpSpMk id="18" creationId="{905605A6-ECCF-4ADB-83B3-1525FDFBDDC4}"/>
          </ac:grpSpMkLst>
        </pc:grpChg>
        <pc:grpChg chg="add mod">
          <ac:chgData name="Irakliy Khaburzaniya" userId="b4431af732931785" providerId="LiveId" clId="{2989F962-8818-492E-9FEC-8E51A90DFEC1}" dt="2020-08-03T05:19:34.122" v="6754" actId="164"/>
          <ac:grpSpMkLst>
            <pc:docMk/>
            <pc:sldMk cId="74886849" sldId="588"/>
            <ac:grpSpMk id="19" creationId="{0D514BB2-8EC1-4C06-AE4A-C39D6E4B2C6F}"/>
          </ac:grpSpMkLst>
        </pc:grpChg>
        <pc:grpChg chg="add del mod">
          <ac:chgData name="Irakliy Khaburzaniya" userId="b4431af732931785" providerId="LiveId" clId="{2989F962-8818-492E-9FEC-8E51A90DFEC1}" dt="2020-08-02T18:19:14.905" v="5609" actId="165"/>
          <ac:grpSpMkLst>
            <pc:docMk/>
            <pc:sldMk cId="74886849" sldId="588"/>
            <ac:grpSpMk id="29" creationId="{121A19F0-7CC7-4E83-AD44-EDBB2D376FD6}"/>
          </ac:grpSpMkLst>
        </pc:grpChg>
        <pc:graphicFrameChg chg="modGraphic">
          <ac:chgData name="Irakliy Khaburzaniya" userId="b4431af732931785" providerId="LiveId" clId="{2989F962-8818-492E-9FEC-8E51A90DFEC1}" dt="2020-08-02T18:25:44.465" v="5674" actId="20577"/>
          <ac:graphicFrameMkLst>
            <pc:docMk/>
            <pc:sldMk cId="74886849" sldId="588"/>
            <ac:graphicFrameMk id="88" creationId="{26E92817-849D-4ACC-B256-2715174D5ECD}"/>
          </ac:graphicFrameMkLst>
        </pc:graphicFrameChg>
        <pc:cxnChg chg="mod">
          <ac:chgData name="Irakliy Khaburzaniya" userId="b4431af732931785" providerId="LiveId" clId="{2989F962-8818-492E-9FEC-8E51A90DFEC1}" dt="2020-08-02T17:42:18.910" v="5462" actId="478"/>
          <ac:cxnSpMkLst>
            <pc:docMk/>
            <pc:sldMk cId="74886849" sldId="588"/>
            <ac:cxnSpMk id="27" creationId="{2AC0E7C7-62BE-4355-B2BF-49B23A325DA9}"/>
          </ac:cxnSpMkLst>
        </pc:cxnChg>
        <pc:cxnChg chg="mod topLvl">
          <ac:chgData name="Irakliy Khaburzaniya" userId="b4431af732931785" providerId="LiveId" clId="{2989F962-8818-492E-9FEC-8E51A90DFEC1}" dt="2020-08-02T18:22:26.610" v="5669" actId="1038"/>
          <ac:cxnSpMkLst>
            <pc:docMk/>
            <pc:sldMk cId="74886849" sldId="588"/>
            <ac:cxnSpMk id="32" creationId="{539DF7F7-CA21-46A1-8799-20DCE48B1B83}"/>
          </ac:cxnSpMkLst>
        </pc:cxnChg>
      </pc:sldChg>
      <pc:sldChg chg="addSp delSp modSp add mod modAnim">
        <pc:chgData name="Irakliy Khaburzaniya" userId="b4431af732931785" providerId="LiveId" clId="{2989F962-8818-492E-9FEC-8E51A90DFEC1}" dt="2020-08-05T05:28:37.324" v="12443" actId="207"/>
        <pc:sldMkLst>
          <pc:docMk/>
          <pc:sldMk cId="1092145497" sldId="589"/>
        </pc:sldMkLst>
        <pc:spChg chg="mod">
          <ac:chgData name="Irakliy Khaburzaniya" userId="b4431af732931785" providerId="LiveId" clId="{2989F962-8818-492E-9FEC-8E51A90DFEC1}" dt="2020-08-02T18:35:15.059" v="5848" actId="20577"/>
          <ac:spMkLst>
            <pc:docMk/>
            <pc:sldMk cId="1092145497" sldId="589"/>
            <ac:spMk id="2" creationId="{00000000-0000-0000-0000-000000000000}"/>
          </ac:spMkLst>
        </pc:spChg>
        <pc:spChg chg="del">
          <ac:chgData name="Irakliy Khaburzaniya" userId="b4431af732931785" providerId="LiveId" clId="{2989F962-8818-492E-9FEC-8E51A90DFEC1}" dt="2020-08-02T18:27:27.380" v="5677" actId="478"/>
          <ac:spMkLst>
            <pc:docMk/>
            <pc:sldMk cId="1092145497" sldId="589"/>
            <ac:spMk id="3" creationId="{2DBFF042-1BD9-4F37-8501-739BCECA509B}"/>
          </ac:spMkLst>
        </pc:spChg>
        <pc:spChg chg="mod">
          <ac:chgData name="Irakliy Khaburzaniya" userId="b4431af732931785" providerId="LiveId" clId="{2989F962-8818-492E-9FEC-8E51A90DFEC1}" dt="2020-08-05T05:28:37.324" v="12443" actId="207"/>
          <ac:spMkLst>
            <pc:docMk/>
            <pc:sldMk cId="1092145497" sldId="589"/>
            <ac:spMk id="4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3T05:45:44.588" v="7115" actId="1076"/>
          <ac:spMkLst>
            <pc:docMk/>
            <pc:sldMk cId="1092145497" sldId="589"/>
            <ac:spMk id="5" creationId="{36DB956B-E7F4-4CEC-AB4B-4BC929B4803A}"/>
          </ac:spMkLst>
        </pc:spChg>
        <pc:spChg chg="add mod">
          <ac:chgData name="Irakliy Khaburzaniya" userId="b4431af732931785" providerId="LiveId" clId="{2989F962-8818-492E-9FEC-8E51A90DFEC1}" dt="2020-08-03T05:45:40.841" v="7114" actId="1076"/>
          <ac:spMkLst>
            <pc:docMk/>
            <pc:sldMk cId="1092145497" sldId="589"/>
            <ac:spMk id="12" creationId="{E3CAAE8C-E6AF-4EEB-81E2-4742417D06C5}"/>
          </ac:spMkLst>
        </pc:spChg>
        <pc:spChg chg="add del mod">
          <ac:chgData name="Irakliy Khaburzaniya" userId="b4431af732931785" providerId="LiveId" clId="{2989F962-8818-492E-9FEC-8E51A90DFEC1}" dt="2020-08-03T05:38:01.914" v="6899" actId="478"/>
          <ac:spMkLst>
            <pc:docMk/>
            <pc:sldMk cId="1092145497" sldId="589"/>
            <ac:spMk id="14" creationId="{7CBB1F65-7E42-426B-AD0A-79C1DF6966CF}"/>
          </ac:spMkLst>
        </pc:spChg>
        <pc:spChg chg="add del mod">
          <ac:chgData name="Irakliy Khaburzaniya" userId="b4431af732931785" providerId="LiveId" clId="{2989F962-8818-492E-9FEC-8E51A90DFEC1}" dt="2020-08-03T05:41:49.255" v="7027" actId="478"/>
          <ac:spMkLst>
            <pc:docMk/>
            <pc:sldMk cId="1092145497" sldId="589"/>
            <ac:spMk id="15" creationId="{EAF95790-5A70-4AE6-96A3-5499E557733E}"/>
          </ac:spMkLst>
        </pc:spChg>
        <pc:spChg chg="add mod">
          <ac:chgData name="Irakliy Khaburzaniya" userId="b4431af732931785" providerId="LiveId" clId="{2989F962-8818-492E-9FEC-8E51A90DFEC1}" dt="2020-08-03T06:39:41.961" v="7661" actId="1076"/>
          <ac:spMkLst>
            <pc:docMk/>
            <pc:sldMk cId="1092145497" sldId="589"/>
            <ac:spMk id="16" creationId="{570086B8-4204-46B7-91E2-8964FF061D33}"/>
          </ac:spMkLst>
        </pc:spChg>
        <pc:spChg chg="del">
          <ac:chgData name="Irakliy Khaburzaniya" userId="b4431af732931785" providerId="LiveId" clId="{2989F962-8818-492E-9FEC-8E51A90DFEC1}" dt="2020-08-02T18:34:26.603" v="5823" actId="478"/>
          <ac:spMkLst>
            <pc:docMk/>
            <pc:sldMk cId="1092145497" sldId="589"/>
            <ac:spMk id="17" creationId="{63F7BDB8-25B7-46E3-ABAC-60E1F9C4BC7A}"/>
          </ac:spMkLst>
        </pc:spChg>
        <pc:spChg chg="add del mod">
          <ac:chgData name="Irakliy Khaburzaniya" userId="b4431af732931785" providerId="LiveId" clId="{2989F962-8818-492E-9FEC-8E51A90DFEC1}" dt="2020-08-03T06:43:59.137" v="7714" actId="21"/>
          <ac:spMkLst>
            <pc:docMk/>
            <pc:sldMk cId="1092145497" sldId="589"/>
            <ac:spMk id="18" creationId="{AF33560F-21E0-4E5D-B6A5-27AF78B76021}"/>
          </ac:spMkLst>
        </pc:spChg>
        <pc:spChg chg="del">
          <ac:chgData name="Irakliy Khaburzaniya" userId="b4431af732931785" providerId="LiveId" clId="{2989F962-8818-492E-9FEC-8E51A90DFEC1}" dt="2020-08-02T18:34:26.603" v="5823" actId="478"/>
          <ac:spMkLst>
            <pc:docMk/>
            <pc:sldMk cId="1092145497" sldId="589"/>
            <ac:spMk id="27" creationId="{57FEA620-5333-4D60-B3A2-C890DEB7C5DC}"/>
          </ac:spMkLst>
        </pc:spChg>
        <pc:spChg chg="del">
          <ac:chgData name="Irakliy Khaburzaniya" userId="b4431af732931785" providerId="LiveId" clId="{2989F962-8818-492E-9FEC-8E51A90DFEC1}" dt="2020-08-02T18:27:26.269" v="5676" actId="478"/>
          <ac:spMkLst>
            <pc:docMk/>
            <pc:sldMk cId="1092145497" sldId="589"/>
            <ac:spMk id="30" creationId="{F2D41081-0512-45C5-B2C4-D34B4969ACEF}"/>
          </ac:spMkLst>
        </pc:spChg>
        <pc:spChg chg="del">
          <ac:chgData name="Irakliy Khaburzaniya" userId="b4431af732931785" providerId="LiveId" clId="{2989F962-8818-492E-9FEC-8E51A90DFEC1}" dt="2020-08-02T18:27:26.269" v="5676" actId="478"/>
          <ac:spMkLst>
            <pc:docMk/>
            <pc:sldMk cId="1092145497" sldId="589"/>
            <ac:spMk id="31" creationId="{E7125EA4-C2A6-4068-ACD5-BDE4925F3309}"/>
          </ac:spMkLst>
        </pc:spChg>
        <pc:spChg chg="del">
          <ac:chgData name="Irakliy Khaburzaniya" userId="b4431af732931785" providerId="LiveId" clId="{2989F962-8818-492E-9FEC-8E51A90DFEC1}" dt="2020-08-02T18:27:26.269" v="5676" actId="478"/>
          <ac:spMkLst>
            <pc:docMk/>
            <pc:sldMk cId="1092145497" sldId="589"/>
            <ac:spMk id="34" creationId="{B00ADD8E-5A9D-4677-858E-B4B37B6D8D40}"/>
          </ac:spMkLst>
        </pc:spChg>
        <pc:spChg chg="del">
          <ac:chgData name="Irakliy Khaburzaniya" userId="b4431af732931785" providerId="LiveId" clId="{2989F962-8818-492E-9FEC-8E51A90DFEC1}" dt="2020-08-02T18:27:26.269" v="5676" actId="478"/>
          <ac:spMkLst>
            <pc:docMk/>
            <pc:sldMk cId="1092145497" sldId="589"/>
            <ac:spMk id="36" creationId="{3A693497-DA64-4293-A286-BE3D49062F36}"/>
          </ac:spMkLst>
        </pc:spChg>
        <pc:cxnChg chg="del">
          <ac:chgData name="Irakliy Khaburzaniya" userId="b4431af732931785" providerId="LiveId" clId="{2989F962-8818-492E-9FEC-8E51A90DFEC1}" dt="2020-08-02T18:27:26.269" v="5676" actId="478"/>
          <ac:cxnSpMkLst>
            <pc:docMk/>
            <pc:sldMk cId="1092145497" sldId="589"/>
            <ac:cxnSpMk id="35" creationId="{AD3AF5B8-642C-4EE7-AFB7-3764524F4A4C}"/>
          </ac:cxnSpMkLst>
        </pc:cxnChg>
      </pc:sldChg>
      <pc:sldChg chg="addSp delSp modSp add del mod modAnim">
        <pc:chgData name="Irakliy Khaburzaniya" userId="b4431af732931785" providerId="LiveId" clId="{2989F962-8818-492E-9FEC-8E51A90DFEC1}" dt="2020-08-03T07:23:05.683" v="7772" actId="47"/>
        <pc:sldMkLst>
          <pc:docMk/>
          <pc:sldMk cId="2349656665" sldId="590"/>
        </pc:sldMkLst>
        <pc:spChg chg="mod">
          <ac:chgData name="Irakliy Khaburzaniya" userId="b4431af732931785" providerId="LiveId" clId="{2989F962-8818-492E-9FEC-8E51A90DFEC1}" dt="2020-08-02T18:56:52.896" v="6133" actId="20577"/>
          <ac:spMkLst>
            <pc:docMk/>
            <pc:sldMk cId="2349656665" sldId="590"/>
            <ac:spMk id="2" creationId="{00000000-0000-0000-0000-000000000000}"/>
          </ac:spMkLst>
        </pc:spChg>
        <pc:spChg chg="del">
          <ac:chgData name="Irakliy Khaburzaniya" userId="b4431af732931785" providerId="LiveId" clId="{2989F962-8818-492E-9FEC-8E51A90DFEC1}" dt="2020-08-02T18:36:17.286" v="5850" actId="478"/>
          <ac:spMkLst>
            <pc:docMk/>
            <pc:sldMk cId="2349656665" sldId="590"/>
            <ac:spMk id="3" creationId="{2DBFF042-1BD9-4F37-8501-739BCECA509B}"/>
          </ac:spMkLst>
        </pc:spChg>
        <pc:spChg chg="add del mod">
          <ac:chgData name="Irakliy Khaburzaniya" userId="b4431af732931785" providerId="LiveId" clId="{2989F962-8818-492E-9FEC-8E51A90DFEC1}" dt="2020-08-02T18:50:02.648" v="6001" actId="478"/>
          <ac:spMkLst>
            <pc:docMk/>
            <pc:sldMk cId="2349656665" sldId="590"/>
            <ac:spMk id="13" creationId="{0ACA168E-ACF2-43B5-BD9C-1FE9F3C664D7}"/>
          </ac:spMkLst>
        </pc:spChg>
        <pc:spChg chg="add del mod">
          <ac:chgData name="Irakliy Khaburzaniya" userId="b4431af732931785" providerId="LiveId" clId="{2989F962-8818-492E-9FEC-8E51A90DFEC1}" dt="2020-08-02T18:48:16.988" v="5957" actId="478"/>
          <ac:spMkLst>
            <pc:docMk/>
            <pc:sldMk cId="2349656665" sldId="590"/>
            <ac:spMk id="14" creationId="{E7F486CC-0286-4444-8B14-FC92CE2CCFB6}"/>
          </ac:spMkLst>
        </pc:spChg>
        <pc:spChg chg="add del mod">
          <ac:chgData name="Irakliy Khaburzaniya" userId="b4431af732931785" providerId="LiveId" clId="{2989F962-8818-492E-9FEC-8E51A90DFEC1}" dt="2020-08-02T18:48:16.988" v="5957" actId="478"/>
          <ac:spMkLst>
            <pc:docMk/>
            <pc:sldMk cId="2349656665" sldId="590"/>
            <ac:spMk id="15" creationId="{0297FCF2-19F5-4D1D-863D-8A02A5DE496E}"/>
          </ac:spMkLst>
        </pc:spChg>
        <pc:spChg chg="add mod">
          <ac:chgData name="Irakliy Khaburzaniya" userId="b4431af732931785" providerId="LiveId" clId="{2989F962-8818-492E-9FEC-8E51A90DFEC1}" dt="2020-08-02T18:55:18.913" v="6101" actId="164"/>
          <ac:spMkLst>
            <pc:docMk/>
            <pc:sldMk cId="2349656665" sldId="590"/>
            <ac:spMk id="16" creationId="{A0FD8876-E8F0-4A77-9FBA-31D24525A648}"/>
          </ac:spMkLst>
        </pc:spChg>
        <pc:spChg chg="mod">
          <ac:chgData name="Irakliy Khaburzaniya" userId="b4431af732931785" providerId="LiveId" clId="{2989F962-8818-492E-9FEC-8E51A90DFEC1}" dt="2020-08-02T18:53:58.101" v="6055" actId="12789"/>
          <ac:spMkLst>
            <pc:docMk/>
            <pc:sldMk cId="2349656665" sldId="590"/>
            <ac:spMk id="17" creationId="{63F7BDB8-25B7-46E3-ABAC-60E1F9C4BC7A}"/>
          </ac:spMkLst>
        </pc:spChg>
        <pc:spChg chg="add mod">
          <ac:chgData name="Irakliy Khaburzaniya" userId="b4431af732931785" providerId="LiveId" clId="{2989F962-8818-492E-9FEC-8E51A90DFEC1}" dt="2020-08-02T18:55:18.913" v="6101" actId="164"/>
          <ac:spMkLst>
            <pc:docMk/>
            <pc:sldMk cId="2349656665" sldId="590"/>
            <ac:spMk id="18" creationId="{1CE265B3-3657-4A19-A79B-3212774279D4}"/>
          </ac:spMkLst>
        </pc:spChg>
        <pc:spChg chg="add mod">
          <ac:chgData name="Irakliy Khaburzaniya" userId="b4431af732931785" providerId="LiveId" clId="{2989F962-8818-492E-9FEC-8E51A90DFEC1}" dt="2020-08-02T18:55:18.913" v="6101" actId="164"/>
          <ac:spMkLst>
            <pc:docMk/>
            <pc:sldMk cId="2349656665" sldId="590"/>
            <ac:spMk id="19" creationId="{AAAAB54E-72A5-423D-B4C1-2C0CD7931CD4}"/>
          </ac:spMkLst>
        </pc:spChg>
        <pc:spChg chg="add mod">
          <ac:chgData name="Irakliy Khaburzaniya" userId="b4431af732931785" providerId="LiveId" clId="{2989F962-8818-492E-9FEC-8E51A90DFEC1}" dt="2020-08-02T18:55:43.552" v="6105" actId="164"/>
          <ac:spMkLst>
            <pc:docMk/>
            <pc:sldMk cId="2349656665" sldId="590"/>
            <ac:spMk id="20" creationId="{C6C27127-86C5-41FA-9179-9952E5BBB81E}"/>
          </ac:spMkLst>
        </pc:spChg>
        <pc:spChg chg="add mod">
          <ac:chgData name="Irakliy Khaburzaniya" userId="b4431af732931785" providerId="LiveId" clId="{2989F962-8818-492E-9FEC-8E51A90DFEC1}" dt="2020-08-02T18:55:43.552" v="6105" actId="164"/>
          <ac:spMkLst>
            <pc:docMk/>
            <pc:sldMk cId="2349656665" sldId="590"/>
            <ac:spMk id="21" creationId="{29BD2F93-29E5-4816-AF8C-57F9E5E74EED}"/>
          </ac:spMkLst>
        </pc:spChg>
        <pc:spChg chg="mod">
          <ac:chgData name="Irakliy Khaburzaniya" userId="b4431af732931785" providerId="LiveId" clId="{2989F962-8818-492E-9FEC-8E51A90DFEC1}" dt="2020-08-02T18:53:22.072" v="6045" actId="555"/>
          <ac:spMkLst>
            <pc:docMk/>
            <pc:sldMk cId="2349656665" sldId="590"/>
            <ac:spMk id="27" creationId="{57FEA620-5333-4D60-B3A2-C890DEB7C5DC}"/>
          </ac:spMkLst>
        </pc:spChg>
        <pc:spChg chg="add mod">
          <ac:chgData name="Irakliy Khaburzaniya" userId="b4431af732931785" providerId="LiveId" clId="{2989F962-8818-492E-9FEC-8E51A90DFEC1}" dt="2020-08-03T06:44:59.518" v="7718" actId="1076"/>
          <ac:spMkLst>
            <pc:docMk/>
            <pc:sldMk cId="2349656665" sldId="590"/>
            <ac:spMk id="29" creationId="{EE533A62-D468-4C05-A899-CB5EFB0DA9EC}"/>
          </ac:spMkLst>
        </pc:spChg>
        <pc:spChg chg="mod">
          <ac:chgData name="Irakliy Khaburzaniya" userId="b4431af732931785" providerId="LiveId" clId="{2989F962-8818-492E-9FEC-8E51A90DFEC1}" dt="2020-08-02T18:53:26.444" v="6046" actId="555"/>
          <ac:spMkLst>
            <pc:docMk/>
            <pc:sldMk cId="2349656665" sldId="590"/>
            <ac:spMk id="30" creationId="{F2D41081-0512-45C5-B2C4-D34B4969ACEF}"/>
          </ac:spMkLst>
        </pc:spChg>
        <pc:spChg chg="mod">
          <ac:chgData name="Irakliy Khaburzaniya" userId="b4431af732931785" providerId="LiveId" clId="{2989F962-8818-492E-9FEC-8E51A90DFEC1}" dt="2020-08-02T18:56:17.464" v="6109" actId="164"/>
          <ac:spMkLst>
            <pc:docMk/>
            <pc:sldMk cId="2349656665" sldId="590"/>
            <ac:spMk id="31" creationId="{E7125EA4-C2A6-4068-ACD5-BDE4925F3309}"/>
          </ac:spMkLst>
        </pc:spChg>
        <pc:spChg chg="mod">
          <ac:chgData name="Irakliy Khaburzaniya" userId="b4431af732931785" providerId="LiveId" clId="{2989F962-8818-492E-9FEC-8E51A90DFEC1}" dt="2020-08-02T18:56:17.464" v="6109" actId="164"/>
          <ac:spMkLst>
            <pc:docMk/>
            <pc:sldMk cId="2349656665" sldId="590"/>
            <ac:spMk id="34" creationId="{B00ADD8E-5A9D-4677-858E-B4B37B6D8D40}"/>
          </ac:spMkLst>
        </pc:spChg>
        <pc:spChg chg="del">
          <ac:chgData name="Irakliy Khaburzaniya" userId="b4431af732931785" providerId="LiveId" clId="{2989F962-8818-492E-9FEC-8E51A90DFEC1}" dt="2020-08-02T18:36:17.286" v="5850" actId="478"/>
          <ac:spMkLst>
            <pc:docMk/>
            <pc:sldMk cId="2349656665" sldId="590"/>
            <ac:spMk id="36" creationId="{3A693497-DA64-4293-A286-BE3D49062F36}"/>
          </ac:spMkLst>
        </pc:spChg>
        <pc:grpChg chg="add mod">
          <ac:chgData name="Irakliy Khaburzaniya" userId="b4431af732931785" providerId="LiveId" clId="{2989F962-8818-492E-9FEC-8E51A90DFEC1}" dt="2020-08-02T18:55:18.913" v="6101" actId="164"/>
          <ac:grpSpMkLst>
            <pc:docMk/>
            <pc:sldMk cId="2349656665" sldId="590"/>
            <ac:grpSpMk id="6" creationId="{391107BE-38FB-4A97-B224-DD4745842850}"/>
          </ac:grpSpMkLst>
        </pc:grpChg>
        <pc:grpChg chg="add mod">
          <ac:chgData name="Irakliy Khaburzaniya" userId="b4431af732931785" providerId="LiveId" clId="{2989F962-8818-492E-9FEC-8E51A90DFEC1}" dt="2020-08-02T18:55:43.552" v="6105" actId="164"/>
          <ac:grpSpMkLst>
            <pc:docMk/>
            <pc:sldMk cId="2349656665" sldId="590"/>
            <ac:grpSpMk id="7" creationId="{2C1025A4-D4EB-4CE8-8B05-32418E022435}"/>
          </ac:grpSpMkLst>
        </pc:grpChg>
        <pc:grpChg chg="add mod">
          <ac:chgData name="Irakliy Khaburzaniya" userId="b4431af732931785" providerId="LiveId" clId="{2989F962-8818-492E-9FEC-8E51A90DFEC1}" dt="2020-08-02T18:56:17.464" v="6109" actId="164"/>
          <ac:grpSpMkLst>
            <pc:docMk/>
            <pc:sldMk cId="2349656665" sldId="590"/>
            <ac:grpSpMk id="8" creationId="{B2EC450C-3DD0-4771-921F-96A125471F57}"/>
          </ac:grpSpMkLst>
        </pc:grpChg>
        <pc:cxnChg chg="add mod">
          <ac:chgData name="Irakliy Khaburzaniya" userId="b4431af732931785" providerId="LiveId" clId="{2989F962-8818-492E-9FEC-8E51A90DFEC1}" dt="2020-08-02T18:55:18.913" v="6101" actId="164"/>
          <ac:cxnSpMkLst>
            <pc:docMk/>
            <pc:sldMk cId="2349656665" sldId="590"/>
            <ac:cxnSpMk id="12" creationId="{877143C3-49B8-4313-A61D-B55919B4D57B}"/>
          </ac:cxnSpMkLst>
        </pc:cxnChg>
        <pc:cxnChg chg="add mod">
          <ac:chgData name="Irakliy Khaburzaniya" userId="b4431af732931785" providerId="LiveId" clId="{2989F962-8818-492E-9FEC-8E51A90DFEC1}" dt="2020-08-02T18:55:18.913" v="6101" actId="164"/>
          <ac:cxnSpMkLst>
            <pc:docMk/>
            <pc:sldMk cId="2349656665" sldId="590"/>
            <ac:cxnSpMk id="22" creationId="{3E13353A-4A9F-4275-B2CB-82FA02AE3F77}"/>
          </ac:cxnSpMkLst>
        </pc:cxnChg>
        <pc:cxnChg chg="add mod">
          <ac:chgData name="Irakliy Khaburzaniya" userId="b4431af732931785" providerId="LiveId" clId="{2989F962-8818-492E-9FEC-8E51A90DFEC1}" dt="2020-08-02T18:55:18.913" v="6101" actId="164"/>
          <ac:cxnSpMkLst>
            <pc:docMk/>
            <pc:sldMk cId="2349656665" sldId="590"/>
            <ac:cxnSpMk id="23" creationId="{7DF5D9B1-86AC-4F8D-9FCD-5C500A6BB9F1}"/>
          </ac:cxnSpMkLst>
        </pc:cxnChg>
        <pc:cxnChg chg="add mod">
          <ac:chgData name="Irakliy Khaburzaniya" userId="b4431af732931785" providerId="LiveId" clId="{2989F962-8818-492E-9FEC-8E51A90DFEC1}" dt="2020-08-02T18:55:43.552" v="6105" actId="164"/>
          <ac:cxnSpMkLst>
            <pc:docMk/>
            <pc:sldMk cId="2349656665" sldId="590"/>
            <ac:cxnSpMk id="24" creationId="{D451A84B-71C4-416E-9B38-DC3C0C9F3F9F}"/>
          </ac:cxnSpMkLst>
        </pc:cxnChg>
        <pc:cxnChg chg="add mod">
          <ac:chgData name="Irakliy Khaburzaniya" userId="b4431af732931785" providerId="LiveId" clId="{2989F962-8818-492E-9FEC-8E51A90DFEC1}" dt="2020-08-02T18:55:43.552" v="6105" actId="164"/>
          <ac:cxnSpMkLst>
            <pc:docMk/>
            <pc:sldMk cId="2349656665" sldId="590"/>
            <ac:cxnSpMk id="25" creationId="{570639A2-4D88-478F-BF59-E558C0F2CCE3}"/>
          </ac:cxnSpMkLst>
        </pc:cxnChg>
        <pc:cxnChg chg="del">
          <ac:chgData name="Irakliy Khaburzaniya" userId="b4431af732931785" providerId="LiveId" clId="{2989F962-8818-492E-9FEC-8E51A90DFEC1}" dt="2020-08-02T18:36:20.384" v="5851" actId="478"/>
          <ac:cxnSpMkLst>
            <pc:docMk/>
            <pc:sldMk cId="2349656665" sldId="590"/>
            <ac:cxnSpMk id="35" creationId="{AD3AF5B8-642C-4EE7-AFB7-3764524F4A4C}"/>
          </ac:cxnSpMkLst>
        </pc:cxnChg>
      </pc:sldChg>
      <pc:sldChg chg="addSp modSp add mod">
        <pc:chgData name="Irakliy Khaburzaniya" userId="b4431af732931785" providerId="LiveId" clId="{2989F962-8818-492E-9FEC-8E51A90DFEC1}" dt="2020-08-05T05:28:05.777" v="12438"/>
        <pc:sldMkLst>
          <pc:docMk/>
          <pc:sldMk cId="3035480158" sldId="591"/>
        </pc:sldMkLst>
        <pc:spChg chg="mod">
          <ac:chgData name="Irakliy Khaburzaniya" userId="b4431af732931785" providerId="LiveId" clId="{2989F962-8818-492E-9FEC-8E51A90DFEC1}" dt="2020-08-03T04:43:07.685" v="6172" actId="20577"/>
          <ac:spMkLst>
            <pc:docMk/>
            <pc:sldMk cId="3035480158" sldId="591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5T05:28:05.777" v="12438"/>
          <ac:spMkLst>
            <pc:docMk/>
            <pc:sldMk cId="3035480158" sldId="591"/>
            <ac:spMk id="4" creationId="{7D5FEA70-DBB3-47C7-BB1B-FE45F3A62177}"/>
          </ac:spMkLst>
        </pc:spChg>
        <pc:spChg chg="mod">
          <ac:chgData name="Irakliy Khaburzaniya" userId="b4431af732931785" providerId="LiveId" clId="{2989F962-8818-492E-9FEC-8E51A90DFEC1}" dt="2020-08-04T07:30:57.612" v="11712" actId="20577"/>
          <ac:spMkLst>
            <pc:docMk/>
            <pc:sldMk cId="3035480158" sldId="591"/>
            <ac:spMk id="23" creationId="{607D8454-94DE-4966-B1EF-B48BBEDC8254}"/>
          </ac:spMkLst>
        </pc:spChg>
      </pc:sldChg>
      <pc:sldChg chg="addSp delSp modSp add mod delAnim modAnim">
        <pc:chgData name="Irakliy Khaburzaniya" userId="b4431af732931785" providerId="LiveId" clId="{2989F962-8818-492E-9FEC-8E51A90DFEC1}" dt="2020-08-05T05:28:30.494" v="12442" actId="207"/>
        <pc:sldMkLst>
          <pc:docMk/>
          <pc:sldMk cId="431269189" sldId="592"/>
        </pc:sldMkLst>
        <pc:spChg chg="mod">
          <ac:chgData name="Irakliy Khaburzaniya" userId="b4431af732931785" providerId="LiveId" clId="{2989F962-8818-492E-9FEC-8E51A90DFEC1}" dt="2020-08-05T05:28:30.494" v="12442" actId="207"/>
          <ac:spMkLst>
            <pc:docMk/>
            <pc:sldMk cId="431269189" sldId="592"/>
            <ac:spMk id="4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3T05:18:24.470" v="6747"/>
          <ac:spMkLst>
            <pc:docMk/>
            <pc:sldMk cId="431269189" sldId="592"/>
            <ac:spMk id="30" creationId="{57A34524-DE29-46B1-B1FC-F449F5B2AF90}"/>
          </ac:spMkLst>
        </pc:spChg>
        <pc:spChg chg="mod">
          <ac:chgData name="Irakliy Khaburzaniya" userId="b4431af732931785" providerId="LiveId" clId="{2989F962-8818-492E-9FEC-8E51A90DFEC1}" dt="2020-08-03T05:18:24.470" v="6747"/>
          <ac:spMkLst>
            <pc:docMk/>
            <pc:sldMk cId="431269189" sldId="592"/>
            <ac:spMk id="32" creationId="{B3F35BCE-5D4D-4C30-8030-ADE65D13CFC3}"/>
          </ac:spMkLst>
        </pc:spChg>
        <pc:spChg chg="mod">
          <ac:chgData name="Irakliy Khaburzaniya" userId="b4431af732931785" providerId="LiveId" clId="{2989F962-8818-492E-9FEC-8E51A90DFEC1}" dt="2020-08-03T05:18:24.470" v="6747"/>
          <ac:spMkLst>
            <pc:docMk/>
            <pc:sldMk cId="431269189" sldId="592"/>
            <ac:spMk id="33" creationId="{F75928E3-DA66-4AD6-BE49-05A56A94A9FE}"/>
          </ac:spMkLst>
        </pc:spChg>
        <pc:spChg chg="mod">
          <ac:chgData name="Irakliy Khaburzaniya" userId="b4431af732931785" providerId="LiveId" clId="{2989F962-8818-492E-9FEC-8E51A90DFEC1}" dt="2020-08-03T05:19:19.154" v="6753"/>
          <ac:spMkLst>
            <pc:docMk/>
            <pc:sldMk cId="431269189" sldId="592"/>
            <ac:spMk id="35" creationId="{1C0303FC-21E2-48A9-8CDF-637F51D4A5C7}"/>
          </ac:spMkLst>
        </pc:spChg>
        <pc:spChg chg="mod">
          <ac:chgData name="Irakliy Khaburzaniya" userId="b4431af732931785" providerId="LiveId" clId="{2989F962-8818-492E-9FEC-8E51A90DFEC1}" dt="2020-08-03T05:19:19.154" v="6753"/>
          <ac:spMkLst>
            <pc:docMk/>
            <pc:sldMk cId="431269189" sldId="592"/>
            <ac:spMk id="36" creationId="{9F0FF7FE-1431-4E1B-A8CA-67D452030E9F}"/>
          </ac:spMkLst>
        </pc:spChg>
        <pc:spChg chg="mod">
          <ac:chgData name="Irakliy Khaburzaniya" userId="b4431af732931785" providerId="LiveId" clId="{2989F962-8818-492E-9FEC-8E51A90DFEC1}" dt="2020-08-03T05:19:19.154" v="6753"/>
          <ac:spMkLst>
            <pc:docMk/>
            <pc:sldMk cId="431269189" sldId="592"/>
            <ac:spMk id="37" creationId="{2EB5F42D-C551-4390-98A0-B301658C0622}"/>
          </ac:spMkLst>
        </pc:spChg>
        <pc:spChg chg="mod">
          <ac:chgData name="Irakliy Khaburzaniya" userId="b4431af732931785" providerId="LiveId" clId="{2989F962-8818-492E-9FEC-8E51A90DFEC1}" dt="2020-08-03T05:19:37.623" v="6755"/>
          <ac:spMkLst>
            <pc:docMk/>
            <pc:sldMk cId="431269189" sldId="592"/>
            <ac:spMk id="41" creationId="{B5FB1396-8124-4BD1-8497-C968671D868D}"/>
          </ac:spMkLst>
        </pc:spChg>
        <pc:spChg chg="mod">
          <ac:chgData name="Irakliy Khaburzaniya" userId="b4431af732931785" providerId="LiveId" clId="{2989F962-8818-492E-9FEC-8E51A90DFEC1}" dt="2020-08-03T05:19:37.623" v="6755"/>
          <ac:spMkLst>
            <pc:docMk/>
            <pc:sldMk cId="431269189" sldId="592"/>
            <ac:spMk id="42" creationId="{CC4F9886-3801-4535-843E-2B5533115C9B}"/>
          </ac:spMkLst>
        </pc:spChg>
        <pc:spChg chg="mod">
          <ac:chgData name="Irakliy Khaburzaniya" userId="b4431af732931785" providerId="LiveId" clId="{2989F962-8818-492E-9FEC-8E51A90DFEC1}" dt="2020-08-03T05:19:37.623" v="6755"/>
          <ac:spMkLst>
            <pc:docMk/>
            <pc:sldMk cId="431269189" sldId="592"/>
            <ac:spMk id="44" creationId="{6144DFF3-7001-4EE1-B661-3CA49C28CBF3}"/>
          </ac:spMkLst>
        </pc:spChg>
        <pc:spChg chg="mod">
          <ac:chgData name="Irakliy Khaburzaniya" userId="b4431af732931785" providerId="LiveId" clId="{2989F962-8818-492E-9FEC-8E51A90DFEC1}" dt="2020-08-03T05:19:37.623" v="6755"/>
          <ac:spMkLst>
            <pc:docMk/>
            <pc:sldMk cId="431269189" sldId="592"/>
            <ac:spMk id="45" creationId="{50FCB0C9-974A-4370-942E-A946C3B3CCD4}"/>
          </ac:spMkLst>
        </pc:spChg>
        <pc:spChg chg="mod">
          <ac:chgData name="Irakliy Khaburzaniya" userId="b4431af732931785" providerId="LiveId" clId="{2989F962-8818-492E-9FEC-8E51A90DFEC1}" dt="2020-08-03T05:19:37.623" v="6755"/>
          <ac:spMkLst>
            <pc:docMk/>
            <pc:sldMk cId="431269189" sldId="592"/>
            <ac:spMk id="46" creationId="{E475AD78-7844-4266-BEBF-0918BB2EC444}"/>
          </ac:spMkLst>
        </pc:spChg>
        <pc:grpChg chg="del">
          <ac:chgData name="Irakliy Khaburzaniya" userId="b4431af732931785" providerId="LiveId" clId="{2989F962-8818-492E-9FEC-8E51A90DFEC1}" dt="2020-08-03T05:19:12.395" v="6752" actId="478"/>
          <ac:grpSpMkLst>
            <pc:docMk/>
            <pc:sldMk cId="431269189" sldId="592"/>
            <ac:grpSpMk id="3" creationId="{08490E53-1F23-4E64-80BE-3B8F9D261291}"/>
          </ac:grpSpMkLst>
        </pc:grpChg>
        <pc:grpChg chg="del">
          <ac:chgData name="Irakliy Khaburzaniya" userId="b4431af732931785" providerId="LiveId" clId="{2989F962-8818-492E-9FEC-8E51A90DFEC1}" dt="2020-08-03T05:17:31.566" v="6741" actId="478"/>
          <ac:grpSpMkLst>
            <pc:docMk/>
            <pc:sldMk cId="431269189" sldId="592"/>
            <ac:grpSpMk id="5" creationId="{22A0093B-B7D0-43EC-AD3C-2633340D0B58}"/>
          </ac:grpSpMkLst>
        </pc:grpChg>
        <pc:grpChg chg="del">
          <ac:chgData name="Irakliy Khaburzaniya" userId="b4431af732931785" providerId="LiveId" clId="{2989F962-8818-492E-9FEC-8E51A90DFEC1}" dt="2020-08-03T05:17:20.291" v="6740" actId="478"/>
          <ac:grpSpMkLst>
            <pc:docMk/>
            <pc:sldMk cId="431269189" sldId="592"/>
            <ac:grpSpMk id="9" creationId="{3A8989DA-B549-4CE2-A2F0-E2387CB546E9}"/>
          </ac:grpSpMkLst>
        </pc:grpChg>
        <pc:grpChg chg="add del mod">
          <ac:chgData name="Irakliy Khaburzaniya" userId="b4431af732931785" providerId="LiveId" clId="{2989F962-8818-492E-9FEC-8E51A90DFEC1}" dt="2020-08-03T05:19:10.578" v="6751" actId="478"/>
          <ac:grpSpMkLst>
            <pc:docMk/>
            <pc:sldMk cId="431269189" sldId="592"/>
            <ac:grpSpMk id="29" creationId="{26AB65A0-0301-44F3-AFB7-85558A745181}"/>
          </ac:grpSpMkLst>
        </pc:grpChg>
        <pc:grpChg chg="add mod">
          <ac:chgData name="Irakliy Khaburzaniya" userId="b4431af732931785" providerId="LiveId" clId="{2989F962-8818-492E-9FEC-8E51A90DFEC1}" dt="2020-08-03T05:19:19.154" v="6753"/>
          <ac:grpSpMkLst>
            <pc:docMk/>
            <pc:sldMk cId="431269189" sldId="592"/>
            <ac:grpSpMk id="34" creationId="{5A84CBBF-6F4A-46D1-87FE-F0041CE8457F}"/>
          </ac:grpSpMkLst>
        </pc:grpChg>
        <pc:grpChg chg="add mod">
          <ac:chgData name="Irakliy Khaburzaniya" userId="b4431af732931785" providerId="LiveId" clId="{2989F962-8818-492E-9FEC-8E51A90DFEC1}" dt="2020-08-03T05:19:37.623" v="6755"/>
          <ac:grpSpMkLst>
            <pc:docMk/>
            <pc:sldMk cId="431269189" sldId="592"/>
            <ac:grpSpMk id="38" creationId="{DF746F12-87D9-4E04-B800-C15EB1B1E957}"/>
          </ac:grpSpMkLst>
        </pc:grpChg>
        <pc:grpChg chg="mod">
          <ac:chgData name="Irakliy Khaburzaniya" userId="b4431af732931785" providerId="LiveId" clId="{2989F962-8818-492E-9FEC-8E51A90DFEC1}" dt="2020-08-03T05:19:37.623" v="6755"/>
          <ac:grpSpMkLst>
            <pc:docMk/>
            <pc:sldMk cId="431269189" sldId="592"/>
            <ac:grpSpMk id="39" creationId="{B2D15C82-429D-46F0-9F2B-9B90A2538DA3}"/>
          </ac:grpSpMkLst>
        </pc:grpChg>
        <pc:grpChg chg="mod">
          <ac:chgData name="Irakliy Khaburzaniya" userId="b4431af732931785" providerId="LiveId" clId="{2989F962-8818-492E-9FEC-8E51A90DFEC1}" dt="2020-08-03T05:19:37.623" v="6755"/>
          <ac:grpSpMkLst>
            <pc:docMk/>
            <pc:sldMk cId="431269189" sldId="592"/>
            <ac:grpSpMk id="40" creationId="{9738F24A-ADC4-43E0-9100-566523A6DE20}"/>
          </ac:grpSpMkLst>
        </pc:grpChg>
        <pc:cxnChg chg="mod">
          <ac:chgData name="Irakliy Khaburzaniya" userId="b4431af732931785" providerId="LiveId" clId="{2989F962-8818-492E-9FEC-8E51A90DFEC1}" dt="2020-08-03T05:19:37.623" v="6755"/>
          <ac:cxnSpMkLst>
            <pc:docMk/>
            <pc:sldMk cId="431269189" sldId="592"/>
            <ac:cxnSpMk id="43" creationId="{6C0AB4B2-3A6E-4D86-8195-966E7FE9304D}"/>
          </ac:cxnSpMkLst>
        </pc:cxnChg>
      </pc:sldChg>
      <pc:sldChg chg="addSp delSp modSp add mod modAnim">
        <pc:chgData name="Irakliy Khaburzaniya" userId="b4431af732931785" providerId="LiveId" clId="{2989F962-8818-492E-9FEC-8E51A90DFEC1}" dt="2020-08-05T05:28:50.612" v="12445" actId="207"/>
        <pc:sldMkLst>
          <pc:docMk/>
          <pc:sldMk cId="740579994" sldId="593"/>
        </pc:sldMkLst>
        <pc:spChg chg="mod">
          <ac:chgData name="Irakliy Khaburzaniya" userId="b4431af732931785" providerId="LiveId" clId="{2989F962-8818-492E-9FEC-8E51A90DFEC1}" dt="2020-08-03T06:01:45.970" v="7145" actId="20577"/>
          <ac:spMkLst>
            <pc:docMk/>
            <pc:sldMk cId="740579994" sldId="593"/>
            <ac:spMk id="2" creationId="{00000000-0000-0000-0000-000000000000}"/>
          </ac:spMkLst>
        </pc:spChg>
        <pc:spChg chg="del">
          <ac:chgData name="Irakliy Khaburzaniya" userId="b4431af732931785" providerId="LiveId" clId="{2989F962-8818-492E-9FEC-8E51A90DFEC1}" dt="2020-08-03T06:02:10.597" v="7146" actId="478"/>
          <ac:spMkLst>
            <pc:docMk/>
            <pc:sldMk cId="740579994" sldId="593"/>
            <ac:spMk id="3" creationId="{2DBFF042-1BD9-4F37-8501-739BCECA509B}"/>
          </ac:spMkLst>
        </pc:spChg>
        <pc:spChg chg="mod">
          <ac:chgData name="Irakliy Khaburzaniya" userId="b4431af732931785" providerId="LiveId" clId="{2989F962-8818-492E-9FEC-8E51A90DFEC1}" dt="2020-08-05T05:28:50.612" v="12445" actId="207"/>
          <ac:spMkLst>
            <pc:docMk/>
            <pc:sldMk cId="740579994" sldId="593"/>
            <ac:spMk id="4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3T06:31:06.884" v="7592" actId="164"/>
          <ac:spMkLst>
            <pc:docMk/>
            <pc:sldMk cId="740579994" sldId="593"/>
            <ac:spMk id="12" creationId="{281B095B-92EC-4B13-82AF-1D18FD71D9D1}"/>
          </ac:spMkLst>
        </pc:spChg>
        <pc:spChg chg="add mod">
          <ac:chgData name="Irakliy Khaburzaniya" userId="b4431af732931785" providerId="LiveId" clId="{2989F962-8818-492E-9FEC-8E51A90DFEC1}" dt="2020-08-03T06:09:07.919" v="7373" actId="164"/>
          <ac:spMkLst>
            <pc:docMk/>
            <pc:sldMk cId="740579994" sldId="593"/>
            <ac:spMk id="13" creationId="{26FC8F60-B2CD-47A4-88A5-7B308AEBDB88}"/>
          </ac:spMkLst>
        </pc:spChg>
        <pc:spChg chg="add mod">
          <ac:chgData name="Irakliy Khaburzaniya" userId="b4431af732931785" providerId="LiveId" clId="{2989F962-8818-492E-9FEC-8E51A90DFEC1}" dt="2020-08-03T07:23:30.013" v="7777" actId="20577"/>
          <ac:spMkLst>
            <pc:docMk/>
            <pc:sldMk cId="740579994" sldId="593"/>
            <ac:spMk id="16" creationId="{8998D23C-7126-403A-821F-D5FE9EF3AF27}"/>
          </ac:spMkLst>
        </pc:spChg>
        <pc:spChg chg="mod">
          <ac:chgData name="Irakliy Khaburzaniya" userId="b4431af732931785" providerId="LiveId" clId="{2989F962-8818-492E-9FEC-8E51A90DFEC1}" dt="2020-08-04T05:26:16.059" v="9458" actId="207"/>
          <ac:spMkLst>
            <pc:docMk/>
            <pc:sldMk cId="740579994" sldId="593"/>
            <ac:spMk id="17" creationId="{63F7BDB8-25B7-46E3-ABAC-60E1F9C4BC7A}"/>
          </ac:spMkLst>
        </pc:spChg>
        <pc:spChg chg="add del mod">
          <ac:chgData name="Irakliy Khaburzaniya" userId="b4431af732931785" providerId="LiveId" clId="{2989F962-8818-492E-9FEC-8E51A90DFEC1}" dt="2020-08-03T06:30:35.988" v="7582"/>
          <ac:spMkLst>
            <pc:docMk/>
            <pc:sldMk cId="740579994" sldId="593"/>
            <ac:spMk id="18" creationId="{A7181ECE-E5A9-47F4-AAB6-944169F64A81}"/>
          </ac:spMkLst>
        </pc:spChg>
        <pc:spChg chg="add mod">
          <ac:chgData name="Irakliy Khaburzaniya" userId="b4431af732931785" providerId="LiveId" clId="{2989F962-8818-492E-9FEC-8E51A90DFEC1}" dt="2020-08-03T06:33:18.607" v="7629" actId="1076"/>
          <ac:spMkLst>
            <pc:docMk/>
            <pc:sldMk cId="740579994" sldId="593"/>
            <ac:spMk id="19" creationId="{83398E00-6805-48CF-ACDA-2AB2E95DCC9E}"/>
          </ac:spMkLst>
        </pc:spChg>
        <pc:spChg chg="mod">
          <ac:chgData name="Irakliy Khaburzaniya" userId="b4431af732931785" providerId="LiveId" clId="{2989F962-8818-492E-9FEC-8E51A90DFEC1}" dt="2020-08-03T06:31:06.884" v="7592" actId="164"/>
          <ac:spMkLst>
            <pc:docMk/>
            <pc:sldMk cId="740579994" sldId="593"/>
            <ac:spMk id="27" creationId="{57FEA620-5333-4D60-B3A2-C890DEB7C5DC}"/>
          </ac:spMkLst>
        </pc:spChg>
        <pc:spChg chg="mod">
          <ac:chgData name="Irakliy Khaburzaniya" userId="b4431af732931785" providerId="LiveId" clId="{2989F962-8818-492E-9FEC-8E51A90DFEC1}" dt="2020-08-03T06:31:06.884" v="7592" actId="164"/>
          <ac:spMkLst>
            <pc:docMk/>
            <pc:sldMk cId="740579994" sldId="593"/>
            <ac:spMk id="30" creationId="{F2D41081-0512-45C5-B2C4-D34B4969ACEF}"/>
          </ac:spMkLst>
        </pc:spChg>
        <pc:spChg chg="mod">
          <ac:chgData name="Irakliy Khaburzaniya" userId="b4431af732931785" providerId="LiveId" clId="{2989F962-8818-492E-9FEC-8E51A90DFEC1}" dt="2020-08-03T07:23:16.155" v="7774" actId="6549"/>
          <ac:spMkLst>
            <pc:docMk/>
            <pc:sldMk cId="740579994" sldId="593"/>
            <ac:spMk id="31" creationId="{E7125EA4-C2A6-4068-ACD5-BDE4925F3309}"/>
          </ac:spMkLst>
        </pc:spChg>
        <pc:spChg chg="mod">
          <ac:chgData name="Irakliy Khaburzaniya" userId="b4431af732931785" providerId="LiveId" clId="{2989F962-8818-492E-9FEC-8E51A90DFEC1}" dt="2020-08-03T07:23:24.375" v="7776" actId="6549"/>
          <ac:spMkLst>
            <pc:docMk/>
            <pc:sldMk cId="740579994" sldId="593"/>
            <ac:spMk id="34" creationId="{B00ADD8E-5A9D-4677-858E-B4B37B6D8D40}"/>
          </ac:spMkLst>
        </pc:spChg>
        <pc:spChg chg="del">
          <ac:chgData name="Irakliy Khaburzaniya" userId="b4431af732931785" providerId="LiveId" clId="{2989F962-8818-492E-9FEC-8E51A90DFEC1}" dt="2020-08-03T06:02:10.597" v="7146" actId="478"/>
          <ac:spMkLst>
            <pc:docMk/>
            <pc:sldMk cId="740579994" sldId="593"/>
            <ac:spMk id="36" creationId="{3A693497-DA64-4293-A286-BE3D49062F36}"/>
          </ac:spMkLst>
        </pc:spChg>
        <pc:grpChg chg="add mod">
          <ac:chgData name="Irakliy Khaburzaniya" userId="b4431af732931785" providerId="LiveId" clId="{2989F962-8818-492E-9FEC-8E51A90DFEC1}" dt="2020-08-03T06:09:10.196" v="7374" actId="1076"/>
          <ac:grpSpMkLst>
            <pc:docMk/>
            <pc:sldMk cId="740579994" sldId="593"/>
            <ac:grpSpMk id="5" creationId="{40326A6E-8E31-4DD1-B44E-BF20D812EDAD}"/>
          </ac:grpSpMkLst>
        </pc:grpChg>
        <pc:grpChg chg="add mod">
          <ac:chgData name="Irakliy Khaburzaniya" userId="b4431af732931785" providerId="LiveId" clId="{2989F962-8818-492E-9FEC-8E51A90DFEC1}" dt="2020-08-03T06:31:06.884" v="7592" actId="164"/>
          <ac:grpSpMkLst>
            <pc:docMk/>
            <pc:sldMk cId="740579994" sldId="593"/>
            <ac:grpSpMk id="6" creationId="{028A84AD-0BDC-4D62-A5D9-BCFB4B3A08A8}"/>
          </ac:grpSpMkLst>
        </pc:grpChg>
        <pc:cxnChg chg="add mod">
          <ac:chgData name="Irakliy Khaburzaniya" userId="b4431af732931785" providerId="LiveId" clId="{2989F962-8818-492E-9FEC-8E51A90DFEC1}" dt="2020-08-03T06:09:07.919" v="7373" actId="164"/>
          <ac:cxnSpMkLst>
            <pc:docMk/>
            <pc:sldMk cId="740579994" sldId="593"/>
            <ac:cxnSpMk id="14" creationId="{24AB386A-2E47-4E47-A7EF-55BA429007CB}"/>
          </ac:cxnSpMkLst>
        </pc:cxnChg>
        <pc:cxnChg chg="del">
          <ac:chgData name="Irakliy Khaburzaniya" userId="b4431af732931785" providerId="LiveId" clId="{2989F962-8818-492E-9FEC-8E51A90DFEC1}" dt="2020-08-03T06:02:13.195" v="7147" actId="478"/>
          <ac:cxnSpMkLst>
            <pc:docMk/>
            <pc:sldMk cId="740579994" sldId="593"/>
            <ac:cxnSpMk id="35" creationId="{AD3AF5B8-642C-4EE7-AFB7-3764524F4A4C}"/>
          </ac:cxnSpMkLst>
        </pc:cxnChg>
      </pc:sldChg>
      <pc:sldChg chg="modSp add del mod">
        <pc:chgData name="Irakliy Khaburzaniya" userId="b4431af732931785" providerId="LiveId" clId="{2989F962-8818-492E-9FEC-8E51A90DFEC1}" dt="2020-08-03T05:46:35.312" v="7118" actId="47"/>
        <pc:sldMkLst>
          <pc:docMk/>
          <pc:sldMk cId="2628928459" sldId="593"/>
        </pc:sldMkLst>
        <pc:spChg chg="mod">
          <ac:chgData name="Irakliy Khaburzaniya" userId="b4431af732931785" providerId="LiveId" clId="{2989F962-8818-492E-9FEC-8E51A90DFEC1}" dt="2020-08-03T05:39:43.183" v="7002" actId="1076"/>
          <ac:spMkLst>
            <pc:docMk/>
            <pc:sldMk cId="2628928459" sldId="593"/>
            <ac:spMk id="5" creationId="{36DB956B-E7F4-4CEC-AB4B-4BC929B4803A}"/>
          </ac:spMkLst>
        </pc:spChg>
        <pc:spChg chg="mod">
          <ac:chgData name="Irakliy Khaburzaniya" userId="b4431af732931785" providerId="LiveId" clId="{2989F962-8818-492E-9FEC-8E51A90DFEC1}" dt="2020-08-03T05:39:43.646" v="7003" actId="1076"/>
          <ac:spMkLst>
            <pc:docMk/>
            <pc:sldMk cId="2628928459" sldId="593"/>
            <ac:spMk id="12" creationId="{E3CAAE8C-E6AF-4EEB-81E2-4742417D06C5}"/>
          </ac:spMkLst>
        </pc:spChg>
        <pc:spChg chg="mod">
          <ac:chgData name="Irakliy Khaburzaniya" userId="b4431af732931785" providerId="LiveId" clId="{2989F962-8818-492E-9FEC-8E51A90DFEC1}" dt="2020-08-03T05:39:43.646" v="7003" actId="1076"/>
          <ac:spMkLst>
            <pc:docMk/>
            <pc:sldMk cId="2628928459" sldId="593"/>
            <ac:spMk id="15" creationId="{EAF95790-5A70-4AE6-96A3-5499E557733E}"/>
          </ac:spMkLst>
        </pc:spChg>
      </pc:sldChg>
      <pc:sldChg chg="modSp add mod">
        <pc:chgData name="Irakliy Khaburzaniya" userId="b4431af732931785" providerId="LiveId" clId="{2989F962-8818-492E-9FEC-8E51A90DFEC1}" dt="2020-08-05T05:28:43.524" v="12444" actId="207"/>
        <pc:sldMkLst>
          <pc:docMk/>
          <pc:sldMk cId="3252018627" sldId="594"/>
        </pc:sldMkLst>
        <pc:spChg chg="mod">
          <ac:chgData name="Irakliy Khaburzaniya" userId="b4431af732931785" providerId="LiveId" clId="{2989F962-8818-492E-9FEC-8E51A90DFEC1}" dt="2020-08-04T07:30:45.289" v="11699" actId="20577"/>
          <ac:spMkLst>
            <pc:docMk/>
            <pc:sldMk cId="3252018627" sldId="594"/>
            <ac:spMk id="2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5T05:28:43.524" v="12444" actId="207"/>
          <ac:spMkLst>
            <pc:docMk/>
            <pc:sldMk cId="3252018627" sldId="594"/>
            <ac:spMk id="4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3T07:18:56.389" v="7770" actId="20577"/>
          <ac:spMkLst>
            <pc:docMk/>
            <pc:sldMk cId="3252018627" sldId="594"/>
            <ac:spMk id="20" creationId="{C6C27127-86C5-41FA-9179-9952E5BBB81E}"/>
          </ac:spMkLst>
        </pc:spChg>
        <pc:spChg chg="mod">
          <ac:chgData name="Irakliy Khaburzaniya" userId="b4431af732931785" providerId="LiveId" clId="{2989F962-8818-492E-9FEC-8E51A90DFEC1}" dt="2020-08-03T07:18:53.521" v="7769" actId="20577"/>
          <ac:spMkLst>
            <pc:docMk/>
            <pc:sldMk cId="3252018627" sldId="594"/>
            <ac:spMk id="21" creationId="{29BD2F93-29E5-4816-AF8C-57F9E5E74EED}"/>
          </ac:spMkLst>
        </pc:spChg>
        <pc:spChg chg="mod">
          <ac:chgData name="Irakliy Khaburzaniya" userId="b4431af732931785" providerId="LiveId" clId="{2989F962-8818-492E-9FEC-8E51A90DFEC1}" dt="2020-08-03T07:19:21.909" v="7771" actId="1076"/>
          <ac:spMkLst>
            <pc:docMk/>
            <pc:sldMk cId="3252018627" sldId="594"/>
            <ac:spMk id="29" creationId="{EE533A62-D468-4C05-A899-CB5EFB0DA9EC}"/>
          </ac:spMkLst>
        </pc:spChg>
        <pc:spChg chg="mod">
          <ac:chgData name="Irakliy Khaburzaniya" userId="b4431af732931785" providerId="LiveId" clId="{2989F962-8818-492E-9FEC-8E51A90DFEC1}" dt="2020-08-03T07:15:40.013" v="7730"/>
          <ac:spMkLst>
            <pc:docMk/>
            <pc:sldMk cId="3252018627" sldId="594"/>
            <ac:spMk id="31" creationId="{E7125EA4-C2A6-4068-ACD5-BDE4925F3309}"/>
          </ac:spMkLst>
        </pc:spChg>
        <pc:spChg chg="mod">
          <ac:chgData name="Irakliy Khaburzaniya" userId="b4431af732931785" providerId="LiveId" clId="{2989F962-8818-492E-9FEC-8E51A90DFEC1}" dt="2020-08-03T07:15:37.102" v="7729"/>
          <ac:spMkLst>
            <pc:docMk/>
            <pc:sldMk cId="3252018627" sldId="594"/>
            <ac:spMk id="34" creationId="{B00ADD8E-5A9D-4677-858E-B4B37B6D8D40}"/>
          </ac:spMkLst>
        </pc:spChg>
        <pc:cxnChg chg="mod">
          <ac:chgData name="Irakliy Khaburzaniya" userId="b4431af732931785" providerId="LiveId" clId="{2989F962-8818-492E-9FEC-8E51A90DFEC1}" dt="2020-08-03T07:18:13.312" v="7760" actId="14100"/>
          <ac:cxnSpMkLst>
            <pc:docMk/>
            <pc:sldMk cId="3252018627" sldId="594"/>
            <ac:cxnSpMk id="24" creationId="{D451A84B-71C4-416E-9B38-DC3C0C9F3F9F}"/>
          </ac:cxnSpMkLst>
        </pc:cxnChg>
        <pc:cxnChg chg="mod">
          <ac:chgData name="Irakliy Khaburzaniya" userId="b4431af732931785" providerId="LiveId" clId="{2989F962-8818-492E-9FEC-8E51A90DFEC1}" dt="2020-08-03T07:18:13.312" v="7760" actId="14100"/>
          <ac:cxnSpMkLst>
            <pc:docMk/>
            <pc:sldMk cId="3252018627" sldId="594"/>
            <ac:cxnSpMk id="25" creationId="{570639A2-4D88-478F-BF59-E558C0F2CCE3}"/>
          </ac:cxnSpMkLst>
        </pc:cxnChg>
      </pc:sldChg>
      <pc:sldChg chg="new">
        <pc:chgData name="Irakliy Khaburzaniya" userId="b4431af732931785" providerId="LiveId" clId="{2989F962-8818-492E-9FEC-8E51A90DFEC1}" dt="2020-08-03T08:28:38.846" v="7778" actId="680"/>
        <pc:sldMkLst>
          <pc:docMk/>
          <pc:sldMk cId="711739453" sldId="595"/>
        </pc:sldMkLst>
      </pc:sldChg>
      <pc:sldChg chg="addSp modSp add mod modAnim">
        <pc:chgData name="Irakliy Khaburzaniya" userId="b4431af732931785" providerId="LiveId" clId="{2989F962-8818-492E-9FEC-8E51A90DFEC1}" dt="2020-08-05T05:26:23.166" v="12420"/>
        <pc:sldMkLst>
          <pc:docMk/>
          <pc:sldMk cId="62518660" sldId="596"/>
        </pc:sldMkLst>
        <pc:spChg chg="mod">
          <ac:chgData name="Irakliy Khaburzaniya" userId="b4431af732931785" providerId="LiveId" clId="{2989F962-8818-492E-9FEC-8E51A90DFEC1}" dt="2020-08-04T04:15:13.457" v="7853" actId="20577"/>
          <ac:spMkLst>
            <pc:docMk/>
            <pc:sldMk cId="62518660" sldId="596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5T05:26:23.166" v="12420"/>
          <ac:spMkLst>
            <pc:docMk/>
            <pc:sldMk cId="62518660" sldId="596"/>
            <ac:spMk id="4" creationId="{479EBD1D-E401-418B-ACF3-64EE15EC2BB6}"/>
          </ac:spMkLst>
        </pc:spChg>
        <pc:spChg chg="mod">
          <ac:chgData name="Irakliy Khaburzaniya" userId="b4431af732931785" providerId="LiveId" clId="{2989F962-8818-492E-9FEC-8E51A90DFEC1}" dt="2020-08-04T04:35:47.284" v="9085" actId="20577"/>
          <ac:spMkLst>
            <pc:docMk/>
            <pc:sldMk cId="62518660" sldId="596"/>
            <ac:spMk id="23" creationId="{607D8454-94DE-4966-B1EF-B48BBEDC8254}"/>
          </ac:spMkLst>
        </pc:spChg>
      </pc:sldChg>
      <pc:sldChg chg="addSp delSp modSp add mod delAnim modAnim">
        <pc:chgData name="Irakliy Khaburzaniya" userId="b4431af732931785" providerId="LiveId" clId="{2989F962-8818-492E-9FEC-8E51A90DFEC1}" dt="2020-08-05T05:26:30.112" v="12423"/>
        <pc:sldMkLst>
          <pc:docMk/>
          <pc:sldMk cId="1580433634" sldId="597"/>
        </pc:sldMkLst>
        <pc:spChg chg="mod">
          <ac:chgData name="Irakliy Khaburzaniya" userId="b4431af732931785" providerId="LiveId" clId="{2989F962-8818-492E-9FEC-8E51A90DFEC1}" dt="2020-08-04T04:46:50.049" v="9263" actId="20577"/>
          <ac:spMkLst>
            <pc:docMk/>
            <pc:sldMk cId="1580433634" sldId="597"/>
            <ac:spMk id="2" creationId="{00000000-0000-0000-0000-000000000000}"/>
          </ac:spMkLst>
        </pc:spChg>
        <pc:spChg chg="add del mod">
          <ac:chgData name="Irakliy Khaburzaniya" userId="b4431af732931785" providerId="LiveId" clId="{2989F962-8818-492E-9FEC-8E51A90DFEC1}" dt="2020-08-04T04:41:46.814" v="9147" actId="478"/>
          <ac:spMkLst>
            <pc:docMk/>
            <pc:sldMk cId="1580433634" sldId="597"/>
            <ac:spMk id="4" creationId="{5A5844BC-545A-4851-858A-56283675EFAC}"/>
          </ac:spMkLst>
        </pc:spChg>
        <pc:spChg chg="add mod">
          <ac:chgData name="Irakliy Khaburzaniya" userId="b4431af732931785" providerId="LiveId" clId="{2989F962-8818-492E-9FEC-8E51A90DFEC1}" dt="2020-08-04T04:54:32.525" v="9359" actId="552"/>
          <ac:spMkLst>
            <pc:docMk/>
            <pc:sldMk cId="1580433634" sldId="597"/>
            <ac:spMk id="5" creationId="{87ACC0DB-02B4-4B67-B0DA-BD034631F451}"/>
          </ac:spMkLst>
        </pc:spChg>
        <pc:spChg chg="add mod">
          <ac:chgData name="Irakliy Khaburzaniya" userId="b4431af732931785" providerId="LiveId" clId="{2989F962-8818-492E-9FEC-8E51A90DFEC1}" dt="2020-08-04T04:54:32.525" v="9359" actId="552"/>
          <ac:spMkLst>
            <pc:docMk/>
            <pc:sldMk cId="1580433634" sldId="597"/>
            <ac:spMk id="6" creationId="{A0BCFCF9-3A7B-45DA-A283-8D47D4F85A6E}"/>
          </ac:spMkLst>
        </pc:spChg>
        <pc:spChg chg="add del mod">
          <ac:chgData name="Irakliy Khaburzaniya" userId="b4431af732931785" providerId="LiveId" clId="{2989F962-8818-492E-9FEC-8E51A90DFEC1}" dt="2020-08-05T05:26:26.508" v="12422"/>
          <ac:spMkLst>
            <pc:docMk/>
            <pc:sldMk cId="1580433634" sldId="597"/>
            <ac:spMk id="7" creationId="{87150F0F-A1D6-4495-9403-E1EF002D4F0A}"/>
          </ac:spMkLst>
        </pc:spChg>
        <pc:spChg chg="add mod">
          <ac:chgData name="Irakliy Khaburzaniya" userId="b4431af732931785" providerId="LiveId" clId="{2989F962-8818-492E-9FEC-8E51A90DFEC1}" dt="2020-08-05T05:26:30.112" v="12423"/>
          <ac:spMkLst>
            <pc:docMk/>
            <pc:sldMk cId="1580433634" sldId="597"/>
            <ac:spMk id="8" creationId="{2B06B753-BB42-4143-907C-DA4C65078C15}"/>
          </ac:spMkLst>
        </pc:spChg>
        <pc:spChg chg="del">
          <ac:chgData name="Irakliy Khaburzaniya" userId="b4431af732931785" providerId="LiveId" clId="{2989F962-8818-492E-9FEC-8E51A90DFEC1}" dt="2020-08-04T04:39:34.773" v="9118" actId="478"/>
          <ac:spMkLst>
            <pc:docMk/>
            <pc:sldMk cId="1580433634" sldId="597"/>
            <ac:spMk id="23" creationId="{607D8454-94DE-4966-B1EF-B48BBEDC8254}"/>
          </ac:spMkLst>
        </pc:spChg>
      </pc:sldChg>
      <pc:sldChg chg="add del">
        <pc:chgData name="Irakliy Khaburzaniya" userId="b4431af732931785" providerId="LiveId" clId="{2989F962-8818-492E-9FEC-8E51A90DFEC1}" dt="2020-08-04T06:11:21.431" v="10498" actId="47"/>
        <pc:sldMkLst>
          <pc:docMk/>
          <pc:sldMk cId="2056029327" sldId="598"/>
        </pc:sldMkLst>
      </pc:sldChg>
      <pc:sldChg chg="addSp delSp modSp add mod delAnim modAnim">
        <pc:chgData name="Irakliy Khaburzaniya" userId="b4431af732931785" providerId="LiveId" clId="{2989F962-8818-492E-9FEC-8E51A90DFEC1}" dt="2020-08-05T06:01:59.845" v="12521" actId="6549"/>
        <pc:sldMkLst>
          <pc:docMk/>
          <pc:sldMk cId="3992115621" sldId="598"/>
        </pc:sldMkLst>
        <pc:spChg chg="mod">
          <ac:chgData name="Irakliy Khaburzaniya" userId="b4431af732931785" providerId="LiveId" clId="{2989F962-8818-492E-9FEC-8E51A90DFEC1}" dt="2020-08-05T03:37:44.677" v="11776" actId="313"/>
          <ac:spMkLst>
            <pc:docMk/>
            <pc:sldMk cId="3992115621" sldId="598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5T03:51:13.305" v="11844" actId="1076"/>
          <ac:spMkLst>
            <pc:docMk/>
            <pc:sldMk cId="3992115621" sldId="598"/>
            <ac:spMk id="3" creationId="{4548A31D-C006-4B11-8434-7C96954F9D09}"/>
          </ac:spMkLst>
        </pc:spChg>
        <pc:spChg chg="add mod">
          <ac:chgData name="Irakliy Khaburzaniya" userId="b4431af732931785" providerId="LiveId" clId="{2989F962-8818-492E-9FEC-8E51A90DFEC1}" dt="2020-08-05T03:51:13.305" v="11844" actId="1076"/>
          <ac:spMkLst>
            <pc:docMk/>
            <pc:sldMk cId="3992115621" sldId="598"/>
            <ac:spMk id="4" creationId="{0A743D2D-9C22-4DD8-B4A0-F27D0F33490B}"/>
          </ac:spMkLst>
        </pc:spChg>
        <pc:spChg chg="add mod">
          <ac:chgData name="Irakliy Khaburzaniya" userId="b4431af732931785" providerId="LiveId" clId="{2989F962-8818-492E-9FEC-8E51A90DFEC1}" dt="2020-08-05T03:51:13.305" v="11844" actId="1076"/>
          <ac:spMkLst>
            <pc:docMk/>
            <pc:sldMk cId="3992115621" sldId="598"/>
            <ac:spMk id="7" creationId="{77E09883-2D15-4BC2-BA06-ABBCC2182726}"/>
          </ac:spMkLst>
        </pc:spChg>
        <pc:spChg chg="add mod">
          <ac:chgData name="Irakliy Khaburzaniya" userId="b4431af732931785" providerId="LiveId" clId="{2989F962-8818-492E-9FEC-8E51A90DFEC1}" dt="2020-08-05T03:51:13.305" v="11844" actId="1076"/>
          <ac:spMkLst>
            <pc:docMk/>
            <pc:sldMk cId="3992115621" sldId="598"/>
            <ac:spMk id="11" creationId="{EBA5D6AC-9372-4082-831F-D0037D8B6789}"/>
          </ac:spMkLst>
        </pc:spChg>
        <pc:spChg chg="add del mod">
          <ac:chgData name="Irakliy Khaburzaniya" userId="b4431af732931785" providerId="LiveId" clId="{2989F962-8818-492E-9FEC-8E51A90DFEC1}" dt="2020-08-04T06:43:03.345" v="11243" actId="478"/>
          <ac:spMkLst>
            <pc:docMk/>
            <pc:sldMk cId="3992115621" sldId="598"/>
            <ac:spMk id="12" creationId="{D2BDAACB-B861-46AF-9745-7A68828C920F}"/>
          </ac:spMkLst>
        </pc:spChg>
        <pc:spChg chg="add del mod">
          <ac:chgData name="Irakliy Khaburzaniya" userId="b4431af732931785" providerId="LiveId" clId="{2989F962-8818-492E-9FEC-8E51A90DFEC1}" dt="2020-08-04T06:47:56.853" v="11317" actId="478"/>
          <ac:spMkLst>
            <pc:docMk/>
            <pc:sldMk cId="3992115621" sldId="598"/>
            <ac:spMk id="15" creationId="{F2B787F8-44B3-48B0-99A4-A920CC074257}"/>
          </ac:spMkLst>
        </pc:spChg>
        <pc:spChg chg="add mod">
          <ac:chgData name="Irakliy Khaburzaniya" userId="b4431af732931785" providerId="LiveId" clId="{2989F962-8818-492E-9FEC-8E51A90DFEC1}" dt="2020-08-04T06:42:40.816" v="11232" actId="571"/>
          <ac:spMkLst>
            <pc:docMk/>
            <pc:sldMk cId="3992115621" sldId="598"/>
            <ac:spMk id="16" creationId="{B931B77F-6F21-4B73-A202-4B344530B235}"/>
          </ac:spMkLst>
        </pc:spChg>
        <pc:spChg chg="add mod">
          <ac:chgData name="Irakliy Khaburzaniya" userId="b4431af732931785" providerId="LiveId" clId="{2989F962-8818-492E-9FEC-8E51A90DFEC1}" dt="2020-08-05T03:51:13.305" v="11844" actId="1076"/>
          <ac:spMkLst>
            <pc:docMk/>
            <pc:sldMk cId="3992115621" sldId="598"/>
            <ac:spMk id="17" creationId="{7CF7A8FA-86F8-4C65-B32B-3491843525E5}"/>
          </ac:spMkLst>
        </pc:spChg>
        <pc:spChg chg="add mod">
          <ac:chgData name="Irakliy Khaburzaniya" userId="b4431af732931785" providerId="LiveId" clId="{2989F962-8818-492E-9FEC-8E51A90DFEC1}" dt="2020-08-05T03:51:13.305" v="11844" actId="1076"/>
          <ac:spMkLst>
            <pc:docMk/>
            <pc:sldMk cId="3992115621" sldId="598"/>
            <ac:spMk id="18" creationId="{70EAD43E-F7AA-4C98-B086-0FF4B52C2973}"/>
          </ac:spMkLst>
        </pc:spChg>
        <pc:spChg chg="add mod">
          <ac:chgData name="Irakliy Khaburzaniya" userId="b4431af732931785" providerId="LiveId" clId="{2989F962-8818-492E-9FEC-8E51A90DFEC1}" dt="2020-08-04T06:56:04.576" v="11449" actId="1076"/>
          <ac:spMkLst>
            <pc:docMk/>
            <pc:sldMk cId="3992115621" sldId="598"/>
            <ac:spMk id="24" creationId="{5528B89A-5F96-4EF7-9777-A9F788D9448D}"/>
          </ac:spMkLst>
        </pc:spChg>
        <pc:spChg chg="add mod">
          <ac:chgData name="Irakliy Khaburzaniya" userId="b4431af732931785" providerId="LiveId" clId="{2989F962-8818-492E-9FEC-8E51A90DFEC1}" dt="2020-08-05T06:01:15.938" v="12515" actId="6549"/>
          <ac:spMkLst>
            <pc:docMk/>
            <pc:sldMk cId="3992115621" sldId="598"/>
            <ac:spMk id="25" creationId="{4FE3C9BA-26CF-421E-90C8-DCD2A61DE650}"/>
          </ac:spMkLst>
        </pc:spChg>
        <pc:spChg chg="add mod">
          <ac:chgData name="Irakliy Khaburzaniya" userId="b4431af732931785" providerId="LiveId" clId="{2989F962-8818-492E-9FEC-8E51A90DFEC1}" dt="2020-08-05T06:01:59.845" v="12521" actId="6549"/>
          <ac:spMkLst>
            <pc:docMk/>
            <pc:sldMk cId="3992115621" sldId="598"/>
            <ac:spMk id="26" creationId="{CAC63EE0-2678-4678-AFC7-0C37E98DD539}"/>
          </ac:spMkLst>
        </pc:spChg>
        <pc:spChg chg="add mod">
          <ac:chgData name="Irakliy Khaburzaniya" userId="b4431af732931785" providerId="LiveId" clId="{2989F962-8818-492E-9FEC-8E51A90DFEC1}" dt="2020-08-05T06:01:42.199" v="12518" actId="20577"/>
          <ac:spMkLst>
            <pc:docMk/>
            <pc:sldMk cId="3992115621" sldId="598"/>
            <ac:spMk id="27" creationId="{F3FC06F5-E34A-4BF5-9E9D-C1FA7FFFDC0E}"/>
          </ac:spMkLst>
        </pc:spChg>
        <pc:spChg chg="del">
          <ac:chgData name="Irakliy Khaburzaniya" userId="b4431af732931785" providerId="LiveId" clId="{2989F962-8818-492E-9FEC-8E51A90DFEC1}" dt="2020-08-04T06:32:22.281" v="11097" actId="478"/>
          <ac:spMkLst>
            <pc:docMk/>
            <pc:sldMk cId="3992115621" sldId="598"/>
            <ac:spMk id="84" creationId="{6121C7BA-360C-425C-A780-631317CFC51B}"/>
          </ac:spMkLst>
        </pc:spChg>
        <pc:spChg chg="del">
          <ac:chgData name="Irakliy Khaburzaniya" userId="b4431af732931785" providerId="LiveId" clId="{2989F962-8818-492E-9FEC-8E51A90DFEC1}" dt="2020-08-04T06:32:22.281" v="11097" actId="478"/>
          <ac:spMkLst>
            <pc:docMk/>
            <pc:sldMk cId="3992115621" sldId="598"/>
            <ac:spMk id="86" creationId="{92B4647B-9512-40D5-8C0F-9F8E4D64624D}"/>
          </ac:spMkLst>
        </pc:spChg>
        <pc:spChg chg="del">
          <ac:chgData name="Irakliy Khaburzaniya" userId="b4431af732931785" providerId="LiveId" clId="{2989F962-8818-492E-9FEC-8E51A90DFEC1}" dt="2020-08-04T06:32:22.281" v="11097" actId="478"/>
          <ac:spMkLst>
            <pc:docMk/>
            <pc:sldMk cId="3992115621" sldId="598"/>
            <ac:spMk id="87" creationId="{54613A21-D452-4082-866B-7BCAE8495995}"/>
          </ac:spMkLst>
        </pc:spChg>
        <pc:spChg chg="del">
          <ac:chgData name="Irakliy Khaburzaniya" userId="b4431af732931785" providerId="LiveId" clId="{2989F962-8818-492E-9FEC-8E51A90DFEC1}" dt="2020-08-04T06:32:22.281" v="11097" actId="478"/>
          <ac:spMkLst>
            <pc:docMk/>
            <pc:sldMk cId="3992115621" sldId="598"/>
            <ac:spMk id="89" creationId="{CDC2F3D7-2E4A-44D0-8820-65B433361102}"/>
          </ac:spMkLst>
        </pc:spChg>
        <pc:graphicFrameChg chg="add mod modGraphic">
          <ac:chgData name="Irakliy Khaburzaniya" userId="b4431af732931785" providerId="LiveId" clId="{2989F962-8818-492E-9FEC-8E51A90DFEC1}" dt="2020-08-05T03:51:13.305" v="11844" actId="1076"/>
          <ac:graphicFrameMkLst>
            <pc:docMk/>
            <pc:sldMk cId="3992115621" sldId="598"/>
            <ac:graphicFrameMk id="14" creationId="{AF2E901B-A4C9-4852-BC7C-633A0F1DC78B}"/>
          </ac:graphicFrameMkLst>
        </pc:graphicFrameChg>
        <pc:graphicFrameChg chg="add mod modGraphic">
          <ac:chgData name="Irakliy Khaburzaniya" userId="b4431af732931785" providerId="LiveId" clId="{2989F962-8818-492E-9FEC-8E51A90DFEC1}" dt="2020-08-05T03:51:13.305" v="11844" actId="1076"/>
          <ac:graphicFrameMkLst>
            <pc:docMk/>
            <pc:sldMk cId="3992115621" sldId="598"/>
            <ac:graphicFrameMk id="19" creationId="{0C9AD049-EDE9-4C75-9246-14F917E2C03E}"/>
          </ac:graphicFrameMkLst>
        </pc:graphicFrameChg>
        <pc:cxnChg chg="add mod">
          <ac:chgData name="Irakliy Khaburzaniya" userId="b4431af732931785" providerId="LiveId" clId="{2989F962-8818-492E-9FEC-8E51A90DFEC1}" dt="2020-08-05T03:51:13.305" v="11844" actId="1076"/>
          <ac:cxnSpMkLst>
            <pc:docMk/>
            <pc:sldMk cId="3992115621" sldId="598"/>
            <ac:cxnSpMk id="6" creationId="{754594A2-D19D-4965-94AF-A60F4B8E7B63}"/>
          </ac:cxnSpMkLst>
        </pc:cxnChg>
        <pc:cxnChg chg="del mod">
          <ac:chgData name="Irakliy Khaburzaniya" userId="b4431af732931785" providerId="LiveId" clId="{2989F962-8818-492E-9FEC-8E51A90DFEC1}" dt="2020-08-04T06:32:22.281" v="11097" actId="478"/>
          <ac:cxnSpMkLst>
            <pc:docMk/>
            <pc:sldMk cId="3992115621" sldId="598"/>
            <ac:cxnSpMk id="9" creationId="{46138BC1-78BB-42B3-8DCB-BE18487B4B23}"/>
          </ac:cxnSpMkLst>
        </pc:cxnChg>
        <pc:cxnChg chg="del mod">
          <ac:chgData name="Irakliy Khaburzaniya" userId="b4431af732931785" providerId="LiveId" clId="{2989F962-8818-492E-9FEC-8E51A90DFEC1}" dt="2020-08-04T06:32:22.281" v="11097" actId="478"/>
          <ac:cxnSpMkLst>
            <pc:docMk/>
            <pc:sldMk cId="3992115621" sldId="598"/>
            <ac:cxnSpMk id="88" creationId="{EAE951F1-0A6C-4176-9154-C122816BC381}"/>
          </ac:cxnSpMkLst>
        </pc:cxnChg>
        <pc:cxnChg chg="del mod">
          <ac:chgData name="Irakliy Khaburzaniya" userId="b4431af732931785" providerId="LiveId" clId="{2989F962-8818-492E-9FEC-8E51A90DFEC1}" dt="2020-08-04T06:32:22.281" v="11097" actId="478"/>
          <ac:cxnSpMkLst>
            <pc:docMk/>
            <pc:sldMk cId="3992115621" sldId="598"/>
            <ac:cxnSpMk id="90" creationId="{0D823338-0FCF-4A83-9FD5-C10CBE4766A1}"/>
          </ac:cxnSpMkLst>
        </pc:cxnChg>
      </pc:sldChg>
      <pc:sldChg chg="addSp delSp modSp add mod modAnim">
        <pc:chgData name="Irakliy Khaburzaniya" userId="b4431af732931785" providerId="LiveId" clId="{2989F962-8818-492E-9FEC-8E51A90DFEC1}" dt="2020-08-04T07:20:48.045" v="11683" actId="1076"/>
        <pc:sldMkLst>
          <pc:docMk/>
          <pc:sldMk cId="3773471304" sldId="599"/>
        </pc:sldMkLst>
        <pc:spChg chg="add mod">
          <ac:chgData name="Irakliy Khaburzaniya" userId="b4431af732931785" providerId="LiveId" clId="{2989F962-8818-492E-9FEC-8E51A90DFEC1}" dt="2020-08-04T07:20:23.010" v="11674" actId="1076"/>
          <ac:spMkLst>
            <pc:docMk/>
            <pc:sldMk cId="3773471304" sldId="599"/>
            <ac:spMk id="8" creationId="{EBD49DD0-4A61-4882-A930-3E86189E5425}"/>
          </ac:spMkLst>
        </pc:spChg>
        <pc:spChg chg="add mod">
          <ac:chgData name="Irakliy Khaburzaniya" userId="b4431af732931785" providerId="LiveId" clId="{2989F962-8818-492E-9FEC-8E51A90DFEC1}" dt="2020-08-04T07:20:23.010" v="11674" actId="1076"/>
          <ac:spMkLst>
            <pc:docMk/>
            <pc:sldMk cId="3773471304" sldId="599"/>
            <ac:spMk id="9" creationId="{C6CE5727-1B1E-43C0-9446-144076973747}"/>
          </ac:spMkLst>
        </pc:spChg>
        <pc:spChg chg="add mod">
          <ac:chgData name="Irakliy Khaburzaniya" userId="b4431af732931785" providerId="LiveId" clId="{2989F962-8818-492E-9FEC-8E51A90DFEC1}" dt="2020-08-04T07:20:48.045" v="11683" actId="1076"/>
          <ac:spMkLst>
            <pc:docMk/>
            <pc:sldMk cId="3773471304" sldId="599"/>
            <ac:spMk id="12" creationId="{1F552760-3C63-4CA1-8456-E8C8A57D9B46}"/>
          </ac:spMkLst>
        </pc:spChg>
        <pc:spChg chg="add mod">
          <ac:chgData name="Irakliy Khaburzaniya" userId="b4431af732931785" providerId="LiveId" clId="{2989F962-8818-492E-9FEC-8E51A90DFEC1}" dt="2020-08-04T07:20:48.045" v="11683" actId="1076"/>
          <ac:spMkLst>
            <pc:docMk/>
            <pc:sldMk cId="3773471304" sldId="599"/>
            <ac:spMk id="17" creationId="{B00F778B-0734-4BDB-BDEC-7712B731161F}"/>
          </ac:spMkLst>
        </pc:spChg>
        <pc:spChg chg="mod">
          <ac:chgData name="Irakliy Khaburzaniya" userId="b4431af732931785" providerId="LiveId" clId="{2989F962-8818-492E-9FEC-8E51A90DFEC1}" dt="2020-08-04T07:20:12.885" v="11669" actId="1076"/>
          <ac:spMkLst>
            <pc:docMk/>
            <pc:sldMk cId="3773471304" sldId="599"/>
            <ac:spMk id="120" creationId="{76B4FED5-9EC1-470F-84EF-FB0E68750693}"/>
          </ac:spMkLst>
        </pc:spChg>
        <pc:graphicFrameChg chg="del">
          <ac:chgData name="Irakliy Khaburzaniya" userId="b4431af732931785" providerId="LiveId" clId="{2989F962-8818-492E-9FEC-8E51A90DFEC1}" dt="2020-08-04T07:08:07.249" v="11482" actId="478"/>
          <ac:graphicFrameMkLst>
            <pc:docMk/>
            <pc:sldMk cId="3773471304" sldId="599"/>
            <ac:graphicFrameMk id="125" creationId="{6D226474-CED3-49F3-88AB-2DE5440BA5C6}"/>
          </ac:graphicFrameMkLst>
        </pc:graphicFrameChg>
        <pc:cxnChg chg="add del mod">
          <ac:chgData name="Irakliy Khaburzaniya" userId="b4431af732931785" providerId="LiveId" clId="{2989F962-8818-492E-9FEC-8E51A90DFEC1}" dt="2020-08-04T07:12:03.024" v="11560" actId="478"/>
          <ac:cxnSpMkLst>
            <pc:docMk/>
            <pc:sldMk cId="3773471304" sldId="599"/>
            <ac:cxnSpMk id="5" creationId="{6C6BB839-1E90-4F81-92A9-6EA64D5B6118}"/>
          </ac:cxnSpMkLst>
        </pc:cxnChg>
        <pc:cxnChg chg="add mod">
          <ac:chgData name="Irakliy Khaburzaniya" userId="b4431af732931785" providerId="LiveId" clId="{2989F962-8818-492E-9FEC-8E51A90DFEC1}" dt="2020-08-04T07:20:48.045" v="11683" actId="1076"/>
          <ac:cxnSpMkLst>
            <pc:docMk/>
            <pc:sldMk cId="3773471304" sldId="599"/>
            <ac:cxnSpMk id="13" creationId="{8623195E-0FA4-4824-91F9-FEF955A96B0D}"/>
          </ac:cxnSpMkLst>
        </pc:cxnChg>
        <pc:cxnChg chg="add mod">
          <ac:chgData name="Irakliy Khaburzaniya" userId="b4431af732931785" providerId="LiveId" clId="{2989F962-8818-492E-9FEC-8E51A90DFEC1}" dt="2020-08-04T07:20:48.045" v="11683" actId="1076"/>
          <ac:cxnSpMkLst>
            <pc:docMk/>
            <pc:sldMk cId="3773471304" sldId="599"/>
            <ac:cxnSpMk id="18" creationId="{41084994-72BA-4384-A60A-65F9C2B27D04}"/>
          </ac:cxnSpMkLst>
        </pc:cxnChg>
        <pc:cxnChg chg="mod">
          <ac:chgData name="Irakliy Khaburzaniya" userId="b4431af732931785" providerId="LiveId" clId="{2989F962-8818-492E-9FEC-8E51A90DFEC1}" dt="2020-08-04T07:20:19.145" v="11672" actId="1076"/>
          <ac:cxnSpMkLst>
            <pc:docMk/>
            <pc:sldMk cId="3773471304" sldId="599"/>
            <ac:cxnSpMk id="121" creationId="{1E020B30-151A-4322-8254-2267A152C557}"/>
          </ac:cxnSpMkLst>
        </pc:cxnChg>
        <pc:cxnChg chg="mod">
          <ac:chgData name="Irakliy Khaburzaniya" userId="b4431af732931785" providerId="LiveId" clId="{2989F962-8818-492E-9FEC-8E51A90DFEC1}" dt="2020-08-04T07:20:19.145" v="11672" actId="1076"/>
          <ac:cxnSpMkLst>
            <pc:docMk/>
            <pc:sldMk cId="3773471304" sldId="599"/>
            <ac:cxnSpMk id="122" creationId="{B726D01E-D174-41E6-9A18-F688781AFC17}"/>
          </ac:cxnSpMkLst>
        </pc:cxnChg>
      </pc:sldChg>
      <pc:sldChg chg="addSp delSp modSp add del mod modAnim">
        <pc:chgData name="Irakliy Khaburzaniya" userId="b4431af732931785" providerId="LiveId" clId="{2989F962-8818-492E-9FEC-8E51A90DFEC1}" dt="2020-08-05T05:25:07.908" v="12418" actId="47"/>
        <pc:sldMkLst>
          <pc:docMk/>
          <pc:sldMk cId="951566231" sldId="600"/>
        </pc:sldMkLst>
        <pc:spChg chg="mod topLvl">
          <ac:chgData name="Irakliy Khaburzaniya" userId="b4431af732931785" providerId="LiveId" clId="{2989F962-8818-492E-9FEC-8E51A90DFEC1}" dt="2020-08-05T04:57:45.370" v="12194" actId="20577"/>
          <ac:spMkLst>
            <pc:docMk/>
            <pc:sldMk cId="951566231" sldId="600"/>
            <ac:spMk id="4" creationId="{D1FDC893-D5DE-4579-A8C0-C2C34B1BFDC8}"/>
          </ac:spMkLst>
        </pc:spChg>
        <pc:spChg chg="mod">
          <ac:chgData name="Irakliy Khaburzaniya" userId="b4431af732931785" providerId="LiveId" clId="{2989F962-8818-492E-9FEC-8E51A90DFEC1}" dt="2020-08-05T05:00:05.382" v="12202" actId="108"/>
          <ac:spMkLst>
            <pc:docMk/>
            <pc:sldMk cId="951566231" sldId="600"/>
            <ac:spMk id="37" creationId="{7098CB47-1337-4FF1-BBE3-6D9AE13119DC}"/>
          </ac:spMkLst>
        </pc:spChg>
        <pc:spChg chg="mod topLvl">
          <ac:chgData name="Irakliy Khaburzaniya" userId="b4431af732931785" providerId="LiveId" clId="{2989F962-8818-492E-9FEC-8E51A90DFEC1}" dt="2020-08-05T04:56:36.928" v="12181" actId="12788"/>
          <ac:spMkLst>
            <pc:docMk/>
            <pc:sldMk cId="951566231" sldId="600"/>
            <ac:spMk id="42" creationId="{74FB4F52-8F83-4F35-ADE2-B61FAB871466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43" creationId="{D2E1714D-BEC5-4A5A-B6C7-2F1AD3532C57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44" creationId="{D3772124-3F23-49D3-A804-40F8C44CDBB9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45" creationId="{B85B5010-FD52-40D0-A899-AE6928211C48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46" creationId="{F9FE7DFD-DC96-4FB5-965F-7F106B458804}"/>
          </ac:spMkLst>
        </pc:spChg>
        <pc:spChg chg="mod topLvl">
          <ac:chgData name="Irakliy Khaburzaniya" userId="b4431af732931785" providerId="LiveId" clId="{2989F962-8818-492E-9FEC-8E51A90DFEC1}" dt="2020-08-05T04:55:04.473" v="12165" actId="1076"/>
          <ac:spMkLst>
            <pc:docMk/>
            <pc:sldMk cId="951566231" sldId="600"/>
            <ac:spMk id="47" creationId="{F53D629A-4A3D-44BD-8948-D5F27C76F297}"/>
          </ac:spMkLst>
        </pc:spChg>
        <pc:spChg chg="mod topLvl">
          <ac:chgData name="Irakliy Khaburzaniya" userId="b4431af732931785" providerId="LiveId" clId="{2989F962-8818-492E-9FEC-8E51A90DFEC1}" dt="2020-08-05T04:53:57.199" v="12158" actId="165"/>
          <ac:spMkLst>
            <pc:docMk/>
            <pc:sldMk cId="951566231" sldId="600"/>
            <ac:spMk id="51" creationId="{A9B3CC07-9E23-47D3-A3DA-67868D90FEAA}"/>
          </ac:spMkLst>
        </pc:spChg>
        <pc:spChg chg="mod topLvl">
          <ac:chgData name="Irakliy Khaburzaniya" userId="b4431af732931785" providerId="LiveId" clId="{2989F962-8818-492E-9FEC-8E51A90DFEC1}" dt="2020-08-05T04:53:57.199" v="12158" actId="165"/>
          <ac:spMkLst>
            <pc:docMk/>
            <pc:sldMk cId="951566231" sldId="600"/>
            <ac:spMk id="53" creationId="{41381136-1E4A-4D6E-BCA1-A5B604ADA743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55" creationId="{6B6885F5-CC51-447E-9487-3023BC8FC106}"/>
          </ac:spMkLst>
        </pc:spChg>
        <pc:spChg chg="mod topLvl">
          <ac:chgData name="Irakliy Khaburzaniya" userId="b4431af732931785" providerId="LiveId" clId="{2989F962-8818-492E-9FEC-8E51A90DFEC1}" dt="2020-08-05T04:57:28.132" v="12191" actId="12788"/>
          <ac:spMkLst>
            <pc:docMk/>
            <pc:sldMk cId="951566231" sldId="600"/>
            <ac:spMk id="57" creationId="{EDD5E7F5-0EBC-4C94-B750-96575EF1F7FC}"/>
          </ac:spMkLst>
        </pc:spChg>
        <pc:spChg chg="mod topLvl">
          <ac:chgData name="Irakliy Khaburzaniya" userId="b4431af732931785" providerId="LiveId" clId="{2989F962-8818-492E-9FEC-8E51A90DFEC1}" dt="2020-08-05T04:57:39.935" v="12193" actId="12788"/>
          <ac:spMkLst>
            <pc:docMk/>
            <pc:sldMk cId="951566231" sldId="600"/>
            <ac:spMk id="58" creationId="{B41530B3-D8C1-4916-A55D-102713F8BA7A}"/>
          </ac:spMkLst>
        </pc:spChg>
        <pc:spChg chg="del">
          <ac:chgData name="Irakliy Khaburzaniya" userId="b4431af732931785" providerId="LiveId" clId="{2989F962-8818-492E-9FEC-8E51A90DFEC1}" dt="2020-08-05T04:47:15.216" v="12102" actId="478"/>
          <ac:spMkLst>
            <pc:docMk/>
            <pc:sldMk cId="951566231" sldId="600"/>
            <ac:spMk id="59" creationId="{21041CBB-3C22-4A64-9415-DCBBC1EFF90A}"/>
          </ac:spMkLst>
        </pc:spChg>
        <pc:spChg chg="mod">
          <ac:chgData name="Irakliy Khaburzaniya" userId="b4431af732931785" providerId="LiveId" clId="{2989F962-8818-492E-9FEC-8E51A90DFEC1}" dt="2020-08-05T04:49:48.459" v="12115" actId="165"/>
          <ac:spMkLst>
            <pc:docMk/>
            <pc:sldMk cId="951566231" sldId="600"/>
            <ac:spMk id="60" creationId="{2BF5757E-4381-4E0F-93FF-CA600C8972A7}"/>
          </ac:spMkLst>
        </pc:spChg>
        <pc:spChg chg="mod">
          <ac:chgData name="Irakliy Khaburzaniya" userId="b4431af732931785" providerId="LiveId" clId="{2989F962-8818-492E-9FEC-8E51A90DFEC1}" dt="2020-08-05T04:49:48.459" v="12115" actId="165"/>
          <ac:spMkLst>
            <pc:docMk/>
            <pc:sldMk cId="951566231" sldId="600"/>
            <ac:spMk id="61" creationId="{C9E8F22F-20C4-416C-AB86-D6C848969855}"/>
          </ac:spMkLst>
        </pc:spChg>
        <pc:spChg chg="mod">
          <ac:chgData name="Irakliy Khaburzaniya" userId="b4431af732931785" providerId="LiveId" clId="{2989F962-8818-492E-9FEC-8E51A90DFEC1}" dt="2020-08-05T04:49:48.459" v="12115" actId="165"/>
          <ac:spMkLst>
            <pc:docMk/>
            <pc:sldMk cId="951566231" sldId="600"/>
            <ac:spMk id="62" creationId="{AA00C488-83B9-4DC2-8AD7-670F8C7B910E}"/>
          </ac:spMkLst>
        </pc:spChg>
        <pc:spChg chg="mod">
          <ac:chgData name="Irakliy Khaburzaniya" userId="b4431af732931785" providerId="LiveId" clId="{2989F962-8818-492E-9FEC-8E51A90DFEC1}" dt="2020-08-05T04:49:48.459" v="12115" actId="165"/>
          <ac:spMkLst>
            <pc:docMk/>
            <pc:sldMk cId="951566231" sldId="600"/>
            <ac:spMk id="63" creationId="{168E6366-8D39-42D4-92C4-C2683F5C8540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64" creationId="{AEFB82AE-1423-4B99-865B-FD03AAD0CE7C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65" creationId="{386A876A-998D-4A0A-90E0-72EC89316209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66" creationId="{DA3753FA-2EF1-4138-B737-2C7DA5923597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67" creationId="{89420589-A5C6-4AB7-9A77-15FA229C9197}"/>
          </ac:spMkLst>
        </pc:spChg>
        <pc:spChg chg="mod">
          <ac:chgData name="Irakliy Khaburzaniya" userId="b4431af732931785" providerId="LiveId" clId="{2989F962-8818-492E-9FEC-8E51A90DFEC1}" dt="2020-08-05T04:53:53.449" v="12157" actId="165"/>
          <ac:spMkLst>
            <pc:docMk/>
            <pc:sldMk cId="951566231" sldId="600"/>
            <ac:spMk id="68" creationId="{CAEF3E6B-4AB6-4E55-B133-39E47596D068}"/>
          </ac:spMkLst>
        </pc:spChg>
        <pc:spChg chg="mod topLvl">
          <ac:chgData name="Irakliy Khaburzaniya" userId="b4431af732931785" providerId="LiveId" clId="{2989F962-8818-492E-9FEC-8E51A90DFEC1}" dt="2020-08-05T04:57:49.235" v="12195" actId="20577"/>
          <ac:spMkLst>
            <pc:docMk/>
            <pc:sldMk cId="951566231" sldId="600"/>
            <ac:spMk id="71" creationId="{DE8200CF-316C-433D-9F52-0F878881770D}"/>
          </ac:spMkLst>
        </pc:spChg>
        <pc:spChg chg="del">
          <ac:chgData name="Irakliy Khaburzaniya" userId="b4431af732931785" providerId="LiveId" clId="{2989F962-8818-492E-9FEC-8E51A90DFEC1}" dt="2020-08-05T04:47:15.216" v="12102" actId="478"/>
          <ac:spMkLst>
            <pc:docMk/>
            <pc:sldMk cId="951566231" sldId="600"/>
            <ac:spMk id="72" creationId="{C175F052-4B40-4BB7-8FED-6FC319B0FA2A}"/>
          </ac:spMkLst>
        </pc:spChg>
        <pc:spChg chg="del">
          <ac:chgData name="Irakliy Khaburzaniya" userId="b4431af732931785" providerId="LiveId" clId="{2989F962-8818-492E-9FEC-8E51A90DFEC1}" dt="2020-08-05T04:47:17.867" v="12103" actId="478"/>
          <ac:spMkLst>
            <pc:docMk/>
            <pc:sldMk cId="951566231" sldId="600"/>
            <ac:spMk id="73" creationId="{924A68E4-96DB-4E2B-B69C-4CC4CBA32178}"/>
          </ac:spMkLst>
        </pc:spChg>
        <pc:spChg chg="mod topLvl">
          <ac:chgData name="Irakliy Khaburzaniya" userId="b4431af732931785" providerId="LiveId" clId="{2989F962-8818-492E-9FEC-8E51A90DFEC1}" dt="2020-08-05T04:57:51.909" v="12196" actId="20577"/>
          <ac:spMkLst>
            <pc:docMk/>
            <pc:sldMk cId="951566231" sldId="600"/>
            <ac:spMk id="74" creationId="{D47B83EA-946C-4B9C-9AD0-B4EF167834BC}"/>
          </ac:spMkLst>
        </pc:spChg>
        <pc:spChg chg="del">
          <ac:chgData name="Irakliy Khaburzaniya" userId="b4431af732931785" providerId="LiveId" clId="{2989F962-8818-492E-9FEC-8E51A90DFEC1}" dt="2020-08-05T04:47:15.216" v="12102" actId="478"/>
          <ac:spMkLst>
            <pc:docMk/>
            <pc:sldMk cId="951566231" sldId="600"/>
            <ac:spMk id="75" creationId="{6BD13424-21D1-4AB8-AD08-3335C67D1BA4}"/>
          </ac:spMkLst>
        </pc:spChg>
        <pc:spChg chg="del">
          <ac:chgData name="Irakliy Khaburzaniya" userId="b4431af732931785" providerId="LiveId" clId="{2989F962-8818-492E-9FEC-8E51A90DFEC1}" dt="2020-08-05T04:47:15.216" v="12102" actId="478"/>
          <ac:spMkLst>
            <pc:docMk/>
            <pc:sldMk cId="951566231" sldId="600"/>
            <ac:spMk id="76" creationId="{3B3B8974-1680-4D18-8940-322622CE1A1E}"/>
          </ac:spMkLst>
        </pc:spChg>
        <pc:spChg chg="mod topLvl">
          <ac:chgData name="Irakliy Khaburzaniya" userId="b4431af732931785" providerId="LiveId" clId="{2989F962-8818-492E-9FEC-8E51A90DFEC1}" dt="2020-08-05T04:53:57.199" v="12158" actId="165"/>
          <ac:spMkLst>
            <pc:docMk/>
            <pc:sldMk cId="951566231" sldId="600"/>
            <ac:spMk id="77" creationId="{B0F351D0-DE97-4EE1-9F39-2814206E427B}"/>
          </ac:spMkLst>
        </pc:spChg>
        <pc:spChg chg="mod topLvl">
          <ac:chgData name="Irakliy Khaburzaniya" userId="b4431af732931785" providerId="LiveId" clId="{2989F962-8818-492E-9FEC-8E51A90DFEC1}" dt="2020-08-05T04:54:20.118" v="12160" actId="1076"/>
          <ac:spMkLst>
            <pc:docMk/>
            <pc:sldMk cId="951566231" sldId="600"/>
            <ac:spMk id="78" creationId="{BD60DEB4-7D90-4648-B630-040C61ACBFE2}"/>
          </ac:spMkLst>
        </pc:spChg>
        <pc:spChg chg="mod">
          <ac:chgData name="Irakliy Khaburzaniya" userId="b4431af732931785" providerId="LiveId" clId="{2989F962-8818-492E-9FEC-8E51A90DFEC1}" dt="2020-08-05T04:53:38.942" v="12155" actId="165"/>
          <ac:spMkLst>
            <pc:docMk/>
            <pc:sldMk cId="951566231" sldId="600"/>
            <ac:spMk id="80" creationId="{A3B00832-E4E3-4FD0-9C7B-59DE0DDC1598}"/>
          </ac:spMkLst>
        </pc:spChg>
        <pc:spChg chg="mod">
          <ac:chgData name="Irakliy Khaburzaniya" userId="b4431af732931785" providerId="LiveId" clId="{2989F962-8818-492E-9FEC-8E51A90DFEC1}" dt="2020-08-05T04:53:38.942" v="12155" actId="165"/>
          <ac:spMkLst>
            <pc:docMk/>
            <pc:sldMk cId="951566231" sldId="600"/>
            <ac:spMk id="81" creationId="{31049DDB-030C-4683-A84A-54563A90E8BC}"/>
          </ac:spMkLst>
        </pc:spChg>
        <pc:spChg chg="mod">
          <ac:chgData name="Irakliy Khaburzaniya" userId="b4431af732931785" providerId="LiveId" clId="{2989F962-8818-492E-9FEC-8E51A90DFEC1}" dt="2020-08-05T04:53:38.942" v="12155" actId="165"/>
          <ac:spMkLst>
            <pc:docMk/>
            <pc:sldMk cId="951566231" sldId="600"/>
            <ac:spMk id="82" creationId="{635B1B6C-EC02-4CD0-A395-A6D0616836ED}"/>
          </ac:spMkLst>
        </pc:spChg>
        <pc:spChg chg="mod">
          <ac:chgData name="Irakliy Khaburzaniya" userId="b4431af732931785" providerId="LiveId" clId="{2989F962-8818-492E-9FEC-8E51A90DFEC1}" dt="2020-08-05T04:53:38.942" v="12155" actId="165"/>
          <ac:spMkLst>
            <pc:docMk/>
            <pc:sldMk cId="951566231" sldId="600"/>
            <ac:spMk id="83" creationId="{A70D0B6E-E1EC-4AAB-9B72-CB69B0ED3402}"/>
          </ac:spMkLst>
        </pc:spChg>
        <pc:spChg chg="mod topLvl">
          <ac:chgData name="Irakliy Khaburzaniya" userId="b4431af732931785" providerId="LiveId" clId="{2989F962-8818-492E-9FEC-8E51A90DFEC1}" dt="2020-08-05T05:05:05.336" v="12272" actId="164"/>
          <ac:spMkLst>
            <pc:docMk/>
            <pc:sldMk cId="951566231" sldId="600"/>
            <ac:spMk id="84" creationId="{407CC063-F1BD-40A1-B86F-E48CCE92A4C0}"/>
          </ac:spMkLst>
        </pc:spChg>
        <pc:spChg chg="mod topLvl">
          <ac:chgData name="Irakliy Khaburzaniya" userId="b4431af732931785" providerId="LiveId" clId="{2989F962-8818-492E-9FEC-8E51A90DFEC1}" dt="2020-08-05T05:05:05.336" v="12272" actId="164"/>
          <ac:spMkLst>
            <pc:docMk/>
            <pc:sldMk cId="951566231" sldId="600"/>
            <ac:spMk id="85" creationId="{0B772752-3272-41DB-B7C0-915F870EA59E}"/>
          </ac:spMkLst>
        </pc:spChg>
        <pc:spChg chg="mod">
          <ac:chgData name="Irakliy Khaburzaniya" userId="b4431af732931785" providerId="LiveId" clId="{2989F962-8818-492E-9FEC-8E51A90DFEC1}" dt="2020-08-05T04:53:44.029" v="12156" actId="165"/>
          <ac:spMkLst>
            <pc:docMk/>
            <pc:sldMk cId="951566231" sldId="600"/>
            <ac:spMk id="87" creationId="{04DF60D6-5025-4B1E-BD50-23781B093563}"/>
          </ac:spMkLst>
        </pc:spChg>
        <pc:spChg chg="mod topLvl">
          <ac:chgData name="Irakliy Khaburzaniya" userId="b4431af732931785" providerId="LiveId" clId="{2989F962-8818-492E-9FEC-8E51A90DFEC1}" dt="2020-08-05T05:05:05.336" v="12272" actId="164"/>
          <ac:spMkLst>
            <pc:docMk/>
            <pc:sldMk cId="951566231" sldId="600"/>
            <ac:spMk id="88" creationId="{186972B2-4481-4CE5-818C-23B39B2019FF}"/>
          </ac:spMkLst>
        </pc:spChg>
        <pc:spChg chg="mod topLvl">
          <ac:chgData name="Irakliy Khaburzaniya" userId="b4431af732931785" providerId="LiveId" clId="{2989F962-8818-492E-9FEC-8E51A90DFEC1}" dt="2020-08-05T05:05:05.336" v="12272" actId="164"/>
          <ac:spMkLst>
            <pc:docMk/>
            <pc:sldMk cId="951566231" sldId="600"/>
            <ac:spMk id="89" creationId="{91DD2287-C892-495C-89E4-03CD41D795F2}"/>
          </ac:spMkLst>
        </pc:spChg>
        <pc:spChg chg="mod">
          <ac:chgData name="Irakliy Khaburzaniya" userId="b4431af732931785" providerId="LiveId" clId="{2989F962-8818-492E-9FEC-8E51A90DFEC1}" dt="2020-08-05T04:53:44.029" v="12156" actId="165"/>
          <ac:spMkLst>
            <pc:docMk/>
            <pc:sldMk cId="951566231" sldId="600"/>
            <ac:spMk id="90" creationId="{E4C4C86F-B780-4030-A4CB-E3E4123D0DA6}"/>
          </ac:spMkLst>
        </pc:spChg>
        <pc:spChg chg="mod">
          <ac:chgData name="Irakliy Khaburzaniya" userId="b4431af732931785" providerId="LiveId" clId="{2989F962-8818-492E-9FEC-8E51A90DFEC1}" dt="2020-08-05T04:53:44.029" v="12156" actId="165"/>
          <ac:spMkLst>
            <pc:docMk/>
            <pc:sldMk cId="951566231" sldId="600"/>
            <ac:spMk id="91" creationId="{3CF49BFD-66BC-432A-9C62-15CE8BE826F7}"/>
          </ac:spMkLst>
        </pc:spChg>
        <pc:spChg chg="mod">
          <ac:chgData name="Irakliy Khaburzaniya" userId="b4431af732931785" providerId="LiveId" clId="{2989F962-8818-492E-9FEC-8E51A90DFEC1}" dt="2020-08-05T04:53:44.029" v="12156" actId="165"/>
          <ac:spMkLst>
            <pc:docMk/>
            <pc:sldMk cId="951566231" sldId="600"/>
            <ac:spMk id="92" creationId="{DCECE5E7-3863-4EA0-999C-56F2AC0AC9F0}"/>
          </ac:spMkLst>
        </pc:spChg>
        <pc:spChg chg="mod">
          <ac:chgData name="Irakliy Khaburzaniya" userId="b4431af732931785" providerId="LiveId" clId="{2989F962-8818-492E-9FEC-8E51A90DFEC1}" dt="2020-08-05T04:49:48.459" v="12115" actId="165"/>
          <ac:spMkLst>
            <pc:docMk/>
            <pc:sldMk cId="951566231" sldId="600"/>
            <ac:spMk id="95" creationId="{278EF088-FB5E-48A4-94A5-221B7FBF6C0F}"/>
          </ac:spMkLst>
        </pc:spChg>
        <pc:spChg chg="mod">
          <ac:chgData name="Irakliy Khaburzaniya" userId="b4431af732931785" providerId="LiveId" clId="{2989F962-8818-492E-9FEC-8E51A90DFEC1}" dt="2020-08-05T04:49:48.459" v="12115" actId="165"/>
          <ac:spMkLst>
            <pc:docMk/>
            <pc:sldMk cId="951566231" sldId="600"/>
            <ac:spMk id="96" creationId="{9C5D4998-7D8B-4EED-8073-1903A1F5832B}"/>
          </ac:spMkLst>
        </pc:spChg>
        <pc:spChg chg="mod">
          <ac:chgData name="Irakliy Khaburzaniya" userId="b4431af732931785" providerId="LiveId" clId="{2989F962-8818-492E-9FEC-8E51A90DFEC1}" dt="2020-08-05T04:49:48.459" v="12115" actId="165"/>
          <ac:spMkLst>
            <pc:docMk/>
            <pc:sldMk cId="951566231" sldId="600"/>
            <ac:spMk id="97" creationId="{8DFC1BDE-270C-4445-A29B-FFD2B87B1529}"/>
          </ac:spMkLst>
        </pc:spChg>
        <pc:spChg chg="mod">
          <ac:chgData name="Irakliy Khaburzaniya" userId="b4431af732931785" providerId="LiveId" clId="{2989F962-8818-492E-9FEC-8E51A90DFEC1}" dt="2020-08-05T04:49:48.459" v="12115" actId="165"/>
          <ac:spMkLst>
            <pc:docMk/>
            <pc:sldMk cId="951566231" sldId="600"/>
            <ac:spMk id="98" creationId="{27F2C787-B8FD-486D-9B6A-4C2A940C1681}"/>
          </ac:spMkLst>
        </pc:spChg>
        <pc:spChg chg="mod">
          <ac:chgData name="Irakliy Khaburzaniya" userId="b4431af732931785" providerId="LiveId" clId="{2989F962-8818-492E-9FEC-8E51A90DFEC1}" dt="2020-08-05T04:53:38.942" v="12155" actId="165"/>
          <ac:spMkLst>
            <pc:docMk/>
            <pc:sldMk cId="951566231" sldId="600"/>
            <ac:spMk id="100" creationId="{58EA931E-0B37-4C78-A6C3-8DF8EAB92E61}"/>
          </ac:spMkLst>
        </pc:spChg>
        <pc:spChg chg="mod">
          <ac:chgData name="Irakliy Khaburzaniya" userId="b4431af732931785" providerId="LiveId" clId="{2989F962-8818-492E-9FEC-8E51A90DFEC1}" dt="2020-08-05T04:53:38.942" v="12155" actId="165"/>
          <ac:spMkLst>
            <pc:docMk/>
            <pc:sldMk cId="951566231" sldId="600"/>
            <ac:spMk id="101" creationId="{B1263713-77F8-4045-AB1F-AADAF6D738CC}"/>
          </ac:spMkLst>
        </pc:spChg>
        <pc:spChg chg="mod">
          <ac:chgData name="Irakliy Khaburzaniya" userId="b4431af732931785" providerId="LiveId" clId="{2989F962-8818-492E-9FEC-8E51A90DFEC1}" dt="2020-08-05T04:53:38.942" v="12155" actId="165"/>
          <ac:spMkLst>
            <pc:docMk/>
            <pc:sldMk cId="951566231" sldId="600"/>
            <ac:spMk id="102" creationId="{7CCD10E4-2864-4324-BDA9-7D6015A774A3}"/>
          </ac:spMkLst>
        </pc:spChg>
        <pc:spChg chg="mod">
          <ac:chgData name="Irakliy Khaburzaniya" userId="b4431af732931785" providerId="LiveId" clId="{2989F962-8818-492E-9FEC-8E51A90DFEC1}" dt="2020-08-05T04:53:38.942" v="12155" actId="165"/>
          <ac:spMkLst>
            <pc:docMk/>
            <pc:sldMk cId="951566231" sldId="600"/>
            <ac:spMk id="103" creationId="{79A87280-1203-4AEA-A302-962DAEF86985}"/>
          </ac:spMkLst>
        </pc:spChg>
        <pc:spChg chg="add mod topLvl">
          <ac:chgData name="Irakliy Khaburzaniya" userId="b4431af732931785" providerId="LiveId" clId="{2989F962-8818-492E-9FEC-8E51A90DFEC1}" dt="2020-08-05T04:53:44.029" v="12156" actId="165"/>
          <ac:spMkLst>
            <pc:docMk/>
            <pc:sldMk cId="951566231" sldId="600"/>
            <ac:spMk id="104" creationId="{B1913C56-2525-4B03-B73E-8DEBFA42EC3C}"/>
          </ac:spMkLst>
        </pc:spChg>
        <pc:spChg chg="mod topLvl">
          <ac:chgData name="Irakliy Khaburzaniya" userId="b4431af732931785" providerId="LiveId" clId="{2989F962-8818-492E-9FEC-8E51A90DFEC1}" dt="2020-08-05T05:05:05.336" v="12272" actId="164"/>
          <ac:spMkLst>
            <pc:docMk/>
            <pc:sldMk cId="951566231" sldId="600"/>
            <ac:spMk id="105" creationId="{14D127B2-E2B9-475F-BEA4-78F0AC625D55}"/>
          </ac:spMkLst>
        </pc:spChg>
        <pc:spChg chg="mod topLvl">
          <ac:chgData name="Irakliy Khaburzaniya" userId="b4431af732931785" providerId="LiveId" clId="{2989F962-8818-492E-9FEC-8E51A90DFEC1}" dt="2020-08-05T05:05:05.336" v="12272" actId="164"/>
          <ac:spMkLst>
            <pc:docMk/>
            <pc:sldMk cId="951566231" sldId="600"/>
            <ac:spMk id="106" creationId="{C76B1D01-CE61-4FE3-A808-5CC57470EF98}"/>
          </ac:spMkLst>
        </pc:spChg>
        <pc:spChg chg="mod topLvl">
          <ac:chgData name="Irakliy Khaburzaniya" userId="b4431af732931785" providerId="LiveId" clId="{2989F962-8818-492E-9FEC-8E51A90DFEC1}" dt="2020-08-05T05:05:05.336" v="12272" actId="164"/>
          <ac:spMkLst>
            <pc:docMk/>
            <pc:sldMk cId="951566231" sldId="600"/>
            <ac:spMk id="107" creationId="{A46093EB-E23B-46A9-B5A7-3B02DFFBF48C}"/>
          </ac:spMkLst>
        </pc:spChg>
        <pc:spChg chg="add mod">
          <ac:chgData name="Irakliy Khaburzaniya" userId="b4431af732931785" providerId="LiveId" clId="{2989F962-8818-492E-9FEC-8E51A90DFEC1}" dt="2020-08-05T04:52:26.582" v="12144" actId="1076"/>
          <ac:spMkLst>
            <pc:docMk/>
            <pc:sldMk cId="951566231" sldId="600"/>
            <ac:spMk id="112" creationId="{42DD2DCC-61A6-4373-AF40-F50CFD048F08}"/>
          </ac:spMkLst>
        </pc:spChg>
        <pc:spChg chg="add mod">
          <ac:chgData name="Irakliy Khaburzaniya" userId="b4431af732931785" providerId="LiveId" clId="{2989F962-8818-492E-9FEC-8E51A90DFEC1}" dt="2020-08-05T04:57:01.848" v="12185" actId="12788"/>
          <ac:spMkLst>
            <pc:docMk/>
            <pc:sldMk cId="951566231" sldId="600"/>
            <ac:spMk id="114" creationId="{ADB36160-E0AA-41D7-AD77-43A4FF82F485}"/>
          </ac:spMkLst>
        </pc:spChg>
        <pc:spChg chg="add mod">
          <ac:chgData name="Irakliy Khaburzaniya" userId="b4431af732931785" providerId="LiveId" clId="{2989F962-8818-492E-9FEC-8E51A90DFEC1}" dt="2020-08-05T05:04:50.235" v="12270" actId="164"/>
          <ac:spMkLst>
            <pc:docMk/>
            <pc:sldMk cId="951566231" sldId="600"/>
            <ac:spMk id="115" creationId="{F3DF4955-7E2F-4EF8-B34E-7773C45A9792}"/>
          </ac:spMkLst>
        </pc:spChg>
        <pc:spChg chg="add mod">
          <ac:chgData name="Irakliy Khaburzaniya" userId="b4431af732931785" providerId="LiveId" clId="{2989F962-8818-492E-9FEC-8E51A90DFEC1}" dt="2020-08-05T05:04:50.235" v="12270" actId="164"/>
          <ac:spMkLst>
            <pc:docMk/>
            <pc:sldMk cId="951566231" sldId="600"/>
            <ac:spMk id="116" creationId="{00E7FFD2-1D4A-49AB-8E6F-9590CC7D9E7F}"/>
          </ac:spMkLst>
        </pc:spChg>
        <pc:spChg chg="add mod">
          <ac:chgData name="Irakliy Khaburzaniya" userId="b4431af732931785" providerId="LiveId" clId="{2989F962-8818-492E-9FEC-8E51A90DFEC1}" dt="2020-08-05T05:04:50.235" v="12270" actId="164"/>
          <ac:spMkLst>
            <pc:docMk/>
            <pc:sldMk cId="951566231" sldId="600"/>
            <ac:spMk id="117" creationId="{8B001DFB-1F14-4B79-9408-23DF8F55C875}"/>
          </ac:spMkLst>
        </pc:spChg>
        <pc:spChg chg="add del mod">
          <ac:chgData name="Irakliy Khaburzaniya" userId="b4431af732931785" providerId="LiveId" clId="{2989F962-8818-492E-9FEC-8E51A90DFEC1}" dt="2020-08-05T05:03:22.598" v="12253" actId="478"/>
          <ac:spMkLst>
            <pc:docMk/>
            <pc:sldMk cId="951566231" sldId="600"/>
            <ac:spMk id="120" creationId="{12A4CC80-0E8E-4D3E-B1FC-492C687EDFFB}"/>
          </ac:spMkLst>
        </pc:spChg>
        <pc:spChg chg="mod topLvl">
          <ac:chgData name="Irakliy Khaburzaniya" userId="b4431af732931785" providerId="LiveId" clId="{2989F962-8818-492E-9FEC-8E51A90DFEC1}" dt="2020-08-05T04:57:15.609" v="12189" actId="12788"/>
          <ac:spMkLst>
            <pc:docMk/>
            <pc:sldMk cId="951566231" sldId="600"/>
            <ac:spMk id="126" creationId="{46A14C04-C56D-401D-B9DC-28B9FD819BC3}"/>
          </ac:spMkLst>
        </pc:spChg>
        <pc:spChg chg="mod topLvl">
          <ac:chgData name="Irakliy Khaburzaniya" userId="b4431af732931785" providerId="LiveId" clId="{2989F962-8818-492E-9FEC-8E51A90DFEC1}" dt="2020-08-05T04:56:36.928" v="12181" actId="12788"/>
          <ac:spMkLst>
            <pc:docMk/>
            <pc:sldMk cId="951566231" sldId="600"/>
            <ac:spMk id="128" creationId="{53021025-3CCF-4930-9C13-9B8D6BCB796B}"/>
          </ac:spMkLst>
        </pc:spChg>
        <pc:grpChg chg="add del mod">
          <ac:chgData name="Irakliy Khaburzaniya" userId="b4431af732931785" providerId="LiveId" clId="{2989F962-8818-492E-9FEC-8E51A90DFEC1}" dt="2020-08-05T04:53:44.029" v="12156" actId="165"/>
          <ac:grpSpMkLst>
            <pc:docMk/>
            <pc:sldMk cId="951566231" sldId="600"/>
            <ac:grpSpMk id="3" creationId="{3615BFC1-B6D2-46FE-827C-417A24CC6BBD}"/>
          </ac:grpSpMkLst>
        </pc:grpChg>
        <pc:grpChg chg="mod topLvl">
          <ac:chgData name="Irakliy Khaburzaniya" userId="b4431af732931785" providerId="LiveId" clId="{2989F962-8818-492E-9FEC-8E51A90DFEC1}" dt="2020-08-05T04:54:36.284" v="12161" actId="408"/>
          <ac:grpSpMkLst>
            <pc:docMk/>
            <pc:sldMk cId="951566231" sldId="600"/>
            <ac:grpSpMk id="5" creationId="{DC10288A-F092-4546-9B68-49BFBADE9723}"/>
          </ac:grpSpMkLst>
        </pc:grpChg>
        <pc:grpChg chg="mod topLvl">
          <ac:chgData name="Irakliy Khaburzaniya" userId="b4431af732931785" providerId="LiveId" clId="{2989F962-8818-492E-9FEC-8E51A90DFEC1}" dt="2020-08-05T04:49:48.459" v="12115" actId="165"/>
          <ac:grpSpMkLst>
            <pc:docMk/>
            <pc:sldMk cId="951566231" sldId="600"/>
            <ac:grpSpMk id="8" creationId="{41E547C2-AFD4-4666-A078-70BA535C45C2}"/>
          </ac:grpSpMkLst>
        </pc:grpChg>
        <pc:grpChg chg="add mod">
          <ac:chgData name="Irakliy Khaburzaniya" userId="b4431af732931785" providerId="LiveId" clId="{2989F962-8818-492E-9FEC-8E51A90DFEC1}" dt="2020-08-05T05:04:59.311" v="12271" actId="1076"/>
          <ac:grpSpMkLst>
            <pc:docMk/>
            <pc:sldMk cId="951566231" sldId="600"/>
            <ac:grpSpMk id="21" creationId="{F8CA1DC8-F13E-4759-AF7F-2EC39B39FA7A}"/>
          </ac:grpSpMkLst>
        </pc:grpChg>
        <pc:grpChg chg="add mod">
          <ac:chgData name="Irakliy Khaburzaniya" userId="b4431af732931785" providerId="LiveId" clId="{2989F962-8818-492E-9FEC-8E51A90DFEC1}" dt="2020-08-05T05:05:05.336" v="12272" actId="164"/>
          <ac:grpSpMkLst>
            <pc:docMk/>
            <pc:sldMk cId="951566231" sldId="600"/>
            <ac:grpSpMk id="22" creationId="{D7900C7B-D502-4BBF-A343-EA005F8A9949}"/>
          </ac:grpSpMkLst>
        </pc:grpChg>
        <pc:grpChg chg="del mod topLvl">
          <ac:chgData name="Irakliy Khaburzaniya" userId="b4431af732931785" providerId="LiveId" clId="{2989F962-8818-492E-9FEC-8E51A90DFEC1}" dt="2020-08-05T05:00:15.084" v="12204" actId="165"/>
          <ac:grpSpMkLst>
            <pc:docMk/>
            <pc:sldMk cId="951566231" sldId="600"/>
            <ac:grpSpMk id="23" creationId="{8917B2FB-BAAB-40D7-BB15-7464F2F004B7}"/>
          </ac:grpSpMkLst>
        </pc:grpChg>
        <pc:grpChg chg="del mod">
          <ac:chgData name="Irakliy Khaburzaniya" userId="b4431af732931785" providerId="LiveId" clId="{2989F962-8818-492E-9FEC-8E51A90DFEC1}" dt="2020-08-05T04:49:48.459" v="12115" actId="165"/>
          <ac:grpSpMkLst>
            <pc:docMk/>
            <pc:sldMk cId="951566231" sldId="600"/>
            <ac:grpSpMk id="27" creationId="{E71AAD26-4E37-4BB3-8B45-D3EE0D6E830E}"/>
          </ac:grpSpMkLst>
        </pc:grpChg>
        <pc:grpChg chg="del mod">
          <ac:chgData name="Irakliy Khaburzaniya" userId="b4431af732931785" providerId="LiveId" clId="{2989F962-8818-492E-9FEC-8E51A90DFEC1}" dt="2020-08-05T04:53:38.942" v="12155" actId="165"/>
          <ac:grpSpMkLst>
            <pc:docMk/>
            <pc:sldMk cId="951566231" sldId="600"/>
            <ac:grpSpMk id="28" creationId="{8B937A3E-94DE-4D92-8B11-3F395BB7AB38}"/>
          </ac:grpSpMkLst>
        </pc:grpChg>
        <pc:grpChg chg="del mod">
          <ac:chgData name="Irakliy Khaburzaniya" userId="b4431af732931785" providerId="LiveId" clId="{2989F962-8818-492E-9FEC-8E51A90DFEC1}" dt="2020-08-05T04:53:53.449" v="12157" actId="165"/>
          <ac:grpSpMkLst>
            <pc:docMk/>
            <pc:sldMk cId="951566231" sldId="600"/>
            <ac:grpSpMk id="29" creationId="{EEAFAD53-FC2C-43AF-91A9-2713DBAC2E6B}"/>
          </ac:grpSpMkLst>
        </pc:grpChg>
        <pc:grpChg chg="del mod">
          <ac:chgData name="Irakliy Khaburzaniya" userId="b4431af732931785" providerId="LiveId" clId="{2989F962-8818-492E-9FEC-8E51A90DFEC1}" dt="2020-08-05T04:53:57.199" v="12158" actId="165"/>
          <ac:grpSpMkLst>
            <pc:docMk/>
            <pc:sldMk cId="951566231" sldId="600"/>
            <ac:grpSpMk id="30" creationId="{10FCE2FA-F0E8-4ABC-B129-8D79A90783ED}"/>
          </ac:grpSpMkLst>
        </pc:grpChg>
        <pc:grpChg chg="del mod">
          <ac:chgData name="Irakliy Khaburzaniya" userId="b4431af732931785" providerId="LiveId" clId="{2989F962-8818-492E-9FEC-8E51A90DFEC1}" dt="2020-08-05T04:55:16.754" v="12166" actId="165"/>
          <ac:grpSpMkLst>
            <pc:docMk/>
            <pc:sldMk cId="951566231" sldId="600"/>
            <ac:grpSpMk id="33" creationId="{6D17CB24-7744-45A1-B513-8E8D40C1C6F2}"/>
          </ac:grpSpMkLst>
        </pc:grpChg>
        <pc:grpChg chg="mod topLvl">
          <ac:chgData name="Irakliy Khaburzaniya" userId="b4431af732931785" providerId="LiveId" clId="{2989F962-8818-492E-9FEC-8E51A90DFEC1}" dt="2020-08-05T04:54:36.284" v="12161" actId="408"/>
          <ac:grpSpMkLst>
            <pc:docMk/>
            <pc:sldMk cId="951566231" sldId="600"/>
            <ac:grpSpMk id="79" creationId="{59AE9756-2EE6-4181-9D79-69C0B0DF4079}"/>
          </ac:grpSpMkLst>
        </pc:grpChg>
        <pc:grpChg chg="add mod topLvl">
          <ac:chgData name="Irakliy Khaburzaniya" userId="b4431af732931785" providerId="LiveId" clId="{2989F962-8818-492E-9FEC-8E51A90DFEC1}" dt="2020-08-05T04:53:44.029" v="12156" actId="165"/>
          <ac:grpSpMkLst>
            <pc:docMk/>
            <pc:sldMk cId="951566231" sldId="600"/>
            <ac:grpSpMk id="86" creationId="{E13DDA3F-7E03-4EF1-B402-9024A1702289}"/>
          </ac:grpSpMkLst>
        </pc:grpChg>
        <pc:grpChg chg="mod topLvl">
          <ac:chgData name="Irakliy Khaburzaniya" userId="b4431af732931785" providerId="LiveId" clId="{2989F962-8818-492E-9FEC-8E51A90DFEC1}" dt="2020-08-05T04:54:36.284" v="12161" actId="408"/>
          <ac:grpSpMkLst>
            <pc:docMk/>
            <pc:sldMk cId="951566231" sldId="600"/>
            <ac:grpSpMk id="94" creationId="{1DFABD17-EA85-4C71-A315-9589A2B11F65}"/>
          </ac:grpSpMkLst>
        </pc:grpChg>
        <pc:grpChg chg="mod topLvl">
          <ac:chgData name="Irakliy Khaburzaniya" userId="b4431af732931785" providerId="LiveId" clId="{2989F962-8818-492E-9FEC-8E51A90DFEC1}" dt="2020-08-05T04:53:38.942" v="12155" actId="165"/>
          <ac:grpSpMkLst>
            <pc:docMk/>
            <pc:sldMk cId="951566231" sldId="600"/>
            <ac:grpSpMk id="99" creationId="{FD6395C6-6862-4FAF-B5FD-737B36EC1B89}"/>
          </ac:grpSpMkLst>
        </pc:grpChg>
        <pc:cxnChg chg="mod topLvl">
          <ac:chgData name="Irakliy Khaburzaniya" userId="b4431af732931785" providerId="LiveId" clId="{2989F962-8818-492E-9FEC-8E51A90DFEC1}" dt="2020-08-05T05:05:05.336" v="12272" actId="164"/>
          <ac:cxnSpMkLst>
            <pc:docMk/>
            <pc:sldMk cId="951566231" sldId="600"/>
            <ac:cxnSpMk id="6" creationId="{EC273CC1-094F-4131-AA05-D6EF377C1110}"/>
          </ac:cxnSpMkLst>
        </pc:cxnChg>
        <pc:cxnChg chg="mod topLvl">
          <ac:chgData name="Irakliy Khaburzaniya" userId="b4431af732931785" providerId="LiveId" clId="{2989F962-8818-492E-9FEC-8E51A90DFEC1}" dt="2020-08-05T04:57:20.004" v="12190" actId="553"/>
          <ac:cxnSpMkLst>
            <pc:docMk/>
            <pc:sldMk cId="951566231" sldId="600"/>
            <ac:cxnSpMk id="48" creationId="{CE67FEC8-5A02-4BDB-8D6B-FCFF8A5E4A57}"/>
          </ac:cxnSpMkLst>
        </pc:cxnChg>
        <pc:cxnChg chg="mod topLvl">
          <ac:chgData name="Irakliy Khaburzaniya" userId="b4431af732931785" providerId="LiveId" clId="{2989F962-8818-492E-9FEC-8E51A90DFEC1}" dt="2020-08-05T04:57:34.105" v="12192" actId="553"/>
          <ac:cxnSpMkLst>
            <pc:docMk/>
            <pc:sldMk cId="951566231" sldId="600"/>
            <ac:cxnSpMk id="54" creationId="{D170CB3B-9E01-4CF2-BA64-095A09600887}"/>
          </ac:cxnSpMkLst>
        </pc:cxnChg>
        <pc:cxnChg chg="mod topLvl">
          <ac:chgData name="Irakliy Khaburzaniya" userId="b4431af732931785" providerId="LiveId" clId="{2989F962-8818-492E-9FEC-8E51A90DFEC1}" dt="2020-08-05T04:57:11.896" v="12188" actId="553"/>
          <ac:cxnSpMkLst>
            <pc:docMk/>
            <pc:sldMk cId="951566231" sldId="600"/>
            <ac:cxnSpMk id="69" creationId="{ED46917C-3AE5-4736-B914-6D85AAA1974E}"/>
          </ac:cxnSpMkLst>
        </pc:cxnChg>
        <pc:cxnChg chg="del">
          <ac:chgData name="Irakliy Khaburzaniya" userId="b4431af732931785" providerId="LiveId" clId="{2989F962-8818-492E-9FEC-8E51A90DFEC1}" dt="2020-08-05T04:47:15.216" v="12102" actId="478"/>
          <ac:cxnSpMkLst>
            <pc:docMk/>
            <pc:sldMk cId="951566231" sldId="600"/>
            <ac:cxnSpMk id="70" creationId="{8D1F29A2-5BDE-44B4-BFD6-F0D47A12B16E}"/>
          </ac:cxnSpMkLst>
        </pc:cxnChg>
        <pc:cxnChg chg="mod topLvl">
          <ac:chgData name="Irakliy Khaburzaniya" userId="b4431af732931785" providerId="LiveId" clId="{2989F962-8818-492E-9FEC-8E51A90DFEC1}" dt="2020-08-05T05:05:05.336" v="12272" actId="164"/>
          <ac:cxnSpMkLst>
            <pc:docMk/>
            <pc:sldMk cId="951566231" sldId="600"/>
            <ac:cxnSpMk id="93" creationId="{0765BDC9-AB4A-491D-8D5D-E872082826C1}"/>
          </ac:cxnSpMkLst>
        </pc:cxnChg>
        <pc:cxnChg chg="mod topLvl">
          <ac:chgData name="Irakliy Khaburzaniya" userId="b4431af732931785" providerId="LiveId" clId="{2989F962-8818-492E-9FEC-8E51A90DFEC1}" dt="2020-08-05T05:05:05.336" v="12272" actId="164"/>
          <ac:cxnSpMkLst>
            <pc:docMk/>
            <pc:sldMk cId="951566231" sldId="600"/>
            <ac:cxnSpMk id="108" creationId="{9A3D25C4-7E81-440D-A138-4867F37A381B}"/>
          </ac:cxnSpMkLst>
        </pc:cxnChg>
        <pc:cxnChg chg="mod topLvl">
          <ac:chgData name="Irakliy Khaburzaniya" userId="b4431af732931785" providerId="LiveId" clId="{2989F962-8818-492E-9FEC-8E51A90DFEC1}" dt="2020-08-05T05:05:05.336" v="12272" actId="164"/>
          <ac:cxnSpMkLst>
            <pc:docMk/>
            <pc:sldMk cId="951566231" sldId="600"/>
            <ac:cxnSpMk id="109" creationId="{39C330AE-D026-414B-A9C5-8D72C80A17E9}"/>
          </ac:cxnSpMkLst>
        </pc:cxnChg>
        <pc:cxnChg chg="mod topLvl">
          <ac:chgData name="Irakliy Khaburzaniya" userId="b4431af732931785" providerId="LiveId" clId="{2989F962-8818-492E-9FEC-8E51A90DFEC1}" dt="2020-08-05T05:05:05.336" v="12272" actId="164"/>
          <ac:cxnSpMkLst>
            <pc:docMk/>
            <pc:sldMk cId="951566231" sldId="600"/>
            <ac:cxnSpMk id="110" creationId="{9971F754-D04B-487D-9CF9-862FE73A5139}"/>
          </ac:cxnSpMkLst>
        </pc:cxnChg>
        <pc:cxnChg chg="mod topLvl">
          <ac:chgData name="Irakliy Khaburzaniya" userId="b4431af732931785" providerId="LiveId" clId="{2989F962-8818-492E-9FEC-8E51A90DFEC1}" dt="2020-08-05T05:05:05.336" v="12272" actId="164"/>
          <ac:cxnSpMkLst>
            <pc:docMk/>
            <pc:sldMk cId="951566231" sldId="600"/>
            <ac:cxnSpMk id="111" creationId="{6B5DBBA9-CA87-4531-9874-F88F0F18BF99}"/>
          </ac:cxnSpMkLst>
        </pc:cxnChg>
        <pc:cxnChg chg="add mod">
          <ac:chgData name="Irakliy Khaburzaniya" userId="b4431af732931785" providerId="LiveId" clId="{2989F962-8818-492E-9FEC-8E51A90DFEC1}" dt="2020-08-05T04:57:01.848" v="12185" actId="12788"/>
          <ac:cxnSpMkLst>
            <pc:docMk/>
            <pc:sldMk cId="951566231" sldId="600"/>
            <ac:cxnSpMk id="113" creationId="{ADACE4B6-17A2-40A4-85CD-E42B2EC2761E}"/>
          </ac:cxnSpMkLst>
        </pc:cxnChg>
        <pc:cxnChg chg="add mod">
          <ac:chgData name="Irakliy Khaburzaniya" userId="b4431af732931785" providerId="LiveId" clId="{2989F962-8818-492E-9FEC-8E51A90DFEC1}" dt="2020-08-05T05:04:50.235" v="12270" actId="164"/>
          <ac:cxnSpMkLst>
            <pc:docMk/>
            <pc:sldMk cId="951566231" sldId="600"/>
            <ac:cxnSpMk id="118" creationId="{154CB5E0-72CA-4B69-AB8C-D39C44E1B47E}"/>
          </ac:cxnSpMkLst>
        </pc:cxnChg>
        <pc:cxnChg chg="add mod">
          <ac:chgData name="Irakliy Khaburzaniya" userId="b4431af732931785" providerId="LiveId" clId="{2989F962-8818-492E-9FEC-8E51A90DFEC1}" dt="2020-08-05T05:04:50.235" v="12270" actId="164"/>
          <ac:cxnSpMkLst>
            <pc:docMk/>
            <pc:sldMk cId="951566231" sldId="600"/>
            <ac:cxnSpMk id="119" creationId="{D98B464D-996D-441B-83B0-BB6BCA55C1B0}"/>
          </ac:cxnSpMkLst>
        </pc:cxnChg>
        <pc:cxnChg chg="mod topLvl">
          <ac:chgData name="Irakliy Khaburzaniya" userId="b4431af732931785" providerId="LiveId" clId="{2989F962-8818-492E-9FEC-8E51A90DFEC1}" dt="2020-08-05T05:03:50.277" v="12259" actId="1076"/>
          <ac:cxnSpMkLst>
            <pc:docMk/>
            <pc:sldMk cId="951566231" sldId="600"/>
            <ac:cxnSpMk id="127" creationId="{51684851-DE8E-4237-BA27-CD6856B9D78D}"/>
          </ac:cxnSpMkLst>
        </pc:cxnChg>
      </pc:sldChg>
      <pc:sldChg chg="addSp delSp modSp add mod modAnim">
        <pc:chgData name="Irakliy Khaburzaniya" userId="b4431af732931785" providerId="LiveId" clId="{2989F962-8818-492E-9FEC-8E51A90DFEC1}" dt="2020-08-05T05:24:16.621" v="12417" actId="12789"/>
        <pc:sldMkLst>
          <pc:docMk/>
          <pc:sldMk cId="2964289731" sldId="601"/>
        </pc:sldMkLst>
        <pc:spChg chg="add mod">
          <ac:chgData name="Irakliy Khaburzaniya" userId="b4431af732931785" providerId="LiveId" clId="{2989F962-8818-492E-9FEC-8E51A90DFEC1}" dt="2020-08-05T05:24:16.621" v="12417" actId="12789"/>
          <ac:spMkLst>
            <pc:docMk/>
            <pc:sldMk cId="2964289731" sldId="601"/>
            <ac:spMk id="11" creationId="{2D828D30-00D2-4895-9A32-BEB8E185E6FA}"/>
          </ac:spMkLst>
        </pc:spChg>
        <pc:spChg chg="mod">
          <ac:chgData name="Irakliy Khaburzaniya" userId="b4431af732931785" providerId="LiveId" clId="{2989F962-8818-492E-9FEC-8E51A90DFEC1}" dt="2020-08-05T05:10:42.939" v="12297" actId="12788"/>
          <ac:spMkLst>
            <pc:docMk/>
            <pc:sldMk cId="2964289731" sldId="601"/>
            <ac:spMk id="58" creationId="{B41530B3-D8C1-4916-A55D-102713F8BA7A}"/>
          </ac:spMkLst>
        </pc:spChg>
        <pc:spChg chg="mod">
          <ac:chgData name="Irakliy Khaburzaniya" userId="b4431af732931785" providerId="LiveId" clId="{2989F962-8818-492E-9FEC-8E51A90DFEC1}" dt="2020-08-05T05:16:46.787" v="12377" actId="164"/>
          <ac:spMkLst>
            <pc:docMk/>
            <pc:sldMk cId="2964289731" sldId="601"/>
            <ac:spMk id="59" creationId="{21041CBB-3C22-4A64-9415-DCBBC1EFF90A}"/>
          </ac:spMkLst>
        </pc:spChg>
        <pc:spChg chg="del">
          <ac:chgData name="Irakliy Khaburzaniya" userId="b4431af732931785" providerId="LiveId" clId="{2989F962-8818-492E-9FEC-8E51A90DFEC1}" dt="2020-08-05T05:09:13.930" v="12286" actId="478"/>
          <ac:spMkLst>
            <pc:docMk/>
            <pc:sldMk cId="2964289731" sldId="601"/>
            <ac:spMk id="72" creationId="{C175F052-4B40-4BB7-8FED-6FC319B0FA2A}"/>
          </ac:spMkLst>
        </pc:spChg>
        <pc:spChg chg="del">
          <ac:chgData name="Irakliy Khaburzaniya" userId="b4431af732931785" providerId="LiveId" clId="{2989F962-8818-492E-9FEC-8E51A90DFEC1}" dt="2020-08-05T05:09:13.930" v="12286" actId="478"/>
          <ac:spMkLst>
            <pc:docMk/>
            <pc:sldMk cId="2964289731" sldId="601"/>
            <ac:spMk id="73" creationId="{924A68E4-96DB-4E2B-B69C-4CC4CBA32178}"/>
          </ac:spMkLst>
        </pc:spChg>
        <pc:spChg chg="mod">
          <ac:chgData name="Irakliy Khaburzaniya" userId="b4431af732931785" providerId="LiveId" clId="{2989F962-8818-492E-9FEC-8E51A90DFEC1}" dt="2020-08-05T05:10:42.939" v="12297" actId="12788"/>
          <ac:spMkLst>
            <pc:docMk/>
            <pc:sldMk cId="2964289731" sldId="601"/>
            <ac:spMk id="74" creationId="{D47B83EA-946C-4B9C-9AD0-B4EF167834BC}"/>
          </ac:spMkLst>
        </pc:spChg>
        <pc:spChg chg="mod">
          <ac:chgData name="Irakliy Khaburzaniya" userId="b4431af732931785" providerId="LiveId" clId="{2989F962-8818-492E-9FEC-8E51A90DFEC1}" dt="2020-08-05T05:16:46.787" v="12377" actId="164"/>
          <ac:spMkLst>
            <pc:docMk/>
            <pc:sldMk cId="2964289731" sldId="601"/>
            <ac:spMk id="75" creationId="{6BD13424-21D1-4AB8-AD08-3335C67D1BA4}"/>
          </ac:spMkLst>
        </pc:spChg>
        <pc:spChg chg="del">
          <ac:chgData name="Irakliy Khaburzaniya" userId="b4431af732931785" providerId="LiveId" clId="{2989F962-8818-492E-9FEC-8E51A90DFEC1}" dt="2020-08-05T05:09:13.930" v="12286" actId="478"/>
          <ac:spMkLst>
            <pc:docMk/>
            <pc:sldMk cId="2964289731" sldId="601"/>
            <ac:spMk id="76" creationId="{3B3B8974-1680-4D18-8940-322622CE1A1E}"/>
          </ac:spMkLst>
        </pc:spChg>
        <pc:spChg chg="mod">
          <ac:chgData name="Irakliy Khaburzaniya" userId="b4431af732931785" providerId="LiveId" clId="{2989F962-8818-492E-9FEC-8E51A90DFEC1}" dt="2020-08-05T05:19:34.562" v="12389" actId="165"/>
          <ac:spMkLst>
            <pc:docMk/>
            <pc:sldMk cId="2964289731" sldId="601"/>
            <ac:spMk id="84" creationId="{407CC063-F1BD-40A1-B86F-E48CCE92A4C0}"/>
          </ac:spMkLst>
        </pc:spChg>
        <pc:spChg chg="mod">
          <ac:chgData name="Irakliy Khaburzaniya" userId="b4431af732931785" providerId="LiveId" clId="{2989F962-8818-492E-9FEC-8E51A90DFEC1}" dt="2020-08-05T05:19:34.562" v="12389" actId="165"/>
          <ac:spMkLst>
            <pc:docMk/>
            <pc:sldMk cId="2964289731" sldId="601"/>
            <ac:spMk id="85" creationId="{0B772752-3272-41DB-B7C0-915F870EA59E}"/>
          </ac:spMkLst>
        </pc:spChg>
        <pc:spChg chg="mod">
          <ac:chgData name="Irakliy Khaburzaniya" userId="b4431af732931785" providerId="LiveId" clId="{2989F962-8818-492E-9FEC-8E51A90DFEC1}" dt="2020-08-05T05:19:34.562" v="12389" actId="165"/>
          <ac:spMkLst>
            <pc:docMk/>
            <pc:sldMk cId="2964289731" sldId="601"/>
            <ac:spMk id="88" creationId="{186972B2-4481-4CE5-818C-23B39B2019FF}"/>
          </ac:spMkLst>
        </pc:spChg>
        <pc:spChg chg="mod">
          <ac:chgData name="Irakliy Khaburzaniya" userId="b4431af732931785" providerId="LiveId" clId="{2989F962-8818-492E-9FEC-8E51A90DFEC1}" dt="2020-08-05T05:19:34.562" v="12389" actId="165"/>
          <ac:spMkLst>
            <pc:docMk/>
            <pc:sldMk cId="2964289731" sldId="601"/>
            <ac:spMk id="89" creationId="{91DD2287-C892-495C-89E4-03CD41D795F2}"/>
          </ac:spMkLst>
        </pc:spChg>
        <pc:spChg chg="add mod">
          <ac:chgData name="Irakliy Khaburzaniya" userId="b4431af732931785" providerId="LiveId" clId="{2989F962-8818-492E-9FEC-8E51A90DFEC1}" dt="2020-08-05T05:16:46.787" v="12377" actId="164"/>
          <ac:spMkLst>
            <pc:docMk/>
            <pc:sldMk cId="2964289731" sldId="601"/>
            <ac:spMk id="104" creationId="{4CE166CD-C215-4DE1-AE0E-362C7C5A6BB7}"/>
          </ac:spMkLst>
        </pc:spChg>
        <pc:spChg chg="mod">
          <ac:chgData name="Irakliy Khaburzaniya" userId="b4431af732931785" providerId="LiveId" clId="{2989F962-8818-492E-9FEC-8E51A90DFEC1}" dt="2020-08-05T05:19:34.562" v="12389" actId="165"/>
          <ac:spMkLst>
            <pc:docMk/>
            <pc:sldMk cId="2964289731" sldId="601"/>
            <ac:spMk id="105" creationId="{14D127B2-E2B9-475F-BEA4-78F0AC625D55}"/>
          </ac:spMkLst>
        </pc:spChg>
        <pc:spChg chg="mod">
          <ac:chgData name="Irakliy Khaburzaniya" userId="b4431af732931785" providerId="LiveId" clId="{2989F962-8818-492E-9FEC-8E51A90DFEC1}" dt="2020-08-05T05:19:34.562" v="12389" actId="165"/>
          <ac:spMkLst>
            <pc:docMk/>
            <pc:sldMk cId="2964289731" sldId="601"/>
            <ac:spMk id="106" creationId="{C76B1D01-CE61-4FE3-A808-5CC57470EF98}"/>
          </ac:spMkLst>
        </pc:spChg>
        <pc:spChg chg="mod">
          <ac:chgData name="Irakliy Khaburzaniya" userId="b4431af732931785" providerId="LiveId" clId="{2989F962-8818-492E-9FEC-8E51A90DFEC1}" dt="2020-08-05T05:19:34.562" v="12389" actId="165"/>
          <ac:spMkLst>
            <pc:docMk/>
            <pc:sldMk cId="2964289731" sldId="601"/>
            <ac:spMk id="107" creationId="{A46093EB-E23B-46A9-B5A7-3B02DFFBF48C}"/>
          </ac:spMkLst>
        </pc:spChg>
        <pc:spChg chg="add del mod">
          <ac:chgData name="Irakliy Khaburzaniya" userId="b4431af732931785" providerId="LiveId" clId="{2989F962-8818-492E-9FEC-8E51A90DFEC1}" dt="2020-08-05T05:15:29.855" v="12370" actId="21"/>
          <ac:spMkLst>
            <pc:docMk/>
            <pc:sldMk cId="2964289731" sldId="601"/>
            <ac:spMk id="113" creationId="{981BCFE4-FA45-49BE-9BEC-7FBB32D20388}"/>
          </ac:spMkLst>
        </pc:spChg>
        <pc:spChg chg="mod">
          <ac:chgData name="Irakliy Khaburzaniya" userId="b4431af732931785" providerId="LiveId" clId="{2989F962-8818-492E-9FEC-8E51A90DFEC1}" dt="2020-08-05T05:19:51.549" v="12392" actId="165"/>
          <ac:spMkLst>
            <pc:docMk/>
            <pc:sldMk cId="2964289731" sldId="601"/>
            <ac:spMk id="115" creationId="{0DE58C13-BDDD-4F38-8908-30DB0BB8FFE1}"/>
          </ac:spMkLst>
        </pc:spChg>
        <pc:spChg chg="mod">
          <ac:chgData name="Irakliy Khaburzaniya" userId="b4431af732931785" providerId="LiveId" clId="{2989F962-8818-492E-9FEC-8E51A90DFEC1}" dt="2020-08-05T05:19:51.549" v="12392" actId="165"/>
          <ac:spMkLst>
            <pc:docMk/>
            <pc:sldMk cId="2964289731" sldId="601"/>
            <ac:spMk id="116" creationId="{5234B49B-A4D0-47D7-A6CB-1DD23EF31AB3}"/>
          </ac:spMkLst>
        </pc:spChg>
        <pc:spChg chg="mod">
          <ac:chgData name="Irakliy Khaburzaniya" userId="b4431af732931785" providerId="LiveId" clId="{2989F962-8818-492E-9FEC-8E51A90DFEC1}" dt="2020-08-05T05:19:51.549" v="12392" actId="165"/>
          <ac:spMkLst>
            <pc:docMk/>
            <pc:sldMk cId="2964289731" sldId="601"/>
            <ac:spMk id="117" creationId="{EA119891-DB1C-4380-BA81-9981AEAB6FBB}"/>
          </ac:spMkLst>
        </pc:spChg>
        <pc:spChg chg="mod">
          <ac:chgData name="Irakliy Khaburzaniya" userId="b4431af732931785" providerId="LiveId" clId="{2989F962-8818-492E-9FEC-8E51A90DFEC1}" dt="2020-08-05T05:19:51.549" v="12392" actId="165"/>
          <ac:spMkLst>
            <pc:docMk/>
            <pc:sldMk cId="2964289731" sldId="601"/>
            <ac:spMk id="118" creationId="{3EE237E2-5397-4E29-8286-46DF2CF13782}"/>
          </ac:spMkLst>
        </pc:spChg>
        <pc:spChg chg="add mod topLvl">
          <ac:chgData name="Irakliy Khaburzaniya" userId="b4431af732931785" providerId="LiveId" clId="{2989F962-8818-492E-9FEC-8E51A90DFEC1}" dt="2020-08-05T05:20:05.653" v="12394" actId="164"/>
          <ac:spMkLst>
            <pc:docMk/>
            <pc:sldMk cId="2964289731" sldId="601"/>
            <ac:spMk id="120" creationId="{E5F6A456-9D32-450D-81B1-E1811DF44E44}"/>
          </ac:spMkLst>
        </pc:spChg>
        <pc:spChg chg="add mod">
          <ac:chgData name="Irakliy Khaburzaniya" userId="b4431af732931785" providerId="LiveId" clId="{2989F962-8818-492E-9FEC-8E51A90DFEC1}" dt="2020-08-05T05:24:16.621" v="12417" actId="12789"/>
          <ac:spMkLst>
            <pc:docMk/>
            <pc:sldMk cId="2964289731" sldId="601"/>
            <ac:spMk id="121" creationId="{6124E65E-72D1-4316-89BA-F1C0577F14E6}"/>
          </ac:spMkLst>
        </pc:spChg>
        <pc:spChg chg="mod topLvl">
          <ac:chgData name="Irakliy Khaburzaniya" userId="b4431af732931785" providerId="LiveId" clId="{2989F962-8818-492E-9FEC-8E51A90DFEC1}" dt="2020-08-05T05:19:40.945" v="12390" actId="164"/>
          <ac:spMkLst>
            <pc:docMk/>
            <pc:sldMk cId="2964289731" sldId="601"/>
            <ac:spMk id="128" creationId="{53021025-3CCF-4930-9C13-9B8D6BCB796B}"/>
          </ac:spMkLst>
        </pc:spChg>
        <pc:spChg chg="mod">
          <ac:chgData name="Irakliy Khaburzaniya" userId="b4431af732931785" providerId="LiveId" clId="{2989F962-8818-492E-9FEC-8E51A90DFEC1}" dt="2020-08-05T05:16:38.071" v="12376" actId="164"/>
          <ac:spMkLst>
            <pc:docMk/>
            <pc:sldMk cId="2964289731" sldId="601"/>
            <ac:spMk id="149" creationId="{A32FEFB6-0065-4630-B057-C80CE35F8ADA}"/>
          </ac:spMkLst>
        </pc:spChg>
        <pc:spChg chg="mod">
          <ac:chgData name="Irakliy Khaburzaniya" userId="b4431af732931785" providerId="LiveId" clId="{2989F962-8818-492E-9FEC-8E51A90DFEC1}" dt="2020-08-05T05:16:38.071" v="12376" actId="164"/>
          <ac:spMkLst>
            <pc:docMk/>
            <pc:sldMk cId="2964289731" sldId="601"/>
            <ac:spMk id="150" creationId="{8A742A1D-B1E5-4F9B-BC6B-0FB9CF4F20C4}"/>
          </ac:spMkLst>
        </pc:spChg>
        <pc:spChg chg="mod">
          <ac:chgData name="Irakliy Khaburzaniya" userId="b4431af732931785" providerId="LiveId" clId="{2989F962-8818-492E-9FEC-8E51A90DFEC1}" dt="2020-08-05T05:16:38.071" v="12376" actId="164"/>
          <ac:spMkLst>
            <pc:docMk/>
            <pc:sldMk cId="2964289731" sldId="601"/>
            <ac:spMk id="151" creationId="{B166D6A7-BD15-4A50-BB75-EE1C3F48B225}"/>
          </ac:spMkLst>
        </pc:spChg>
        <pc:spChg chg="mod topLvl">
          <ac:chgData name="Irakliy Khaburzaniya" userId="b4431af732931785" providerId="LiveId" clId="{2989F962-8818-492E-9FEC-8E51A90DFEC1}" dt="2020-08-05T05:19:57.413" v="12393" actId="164"/>
          <ac:spMkLst>
            <pc:docMk/>
            <pc:sldMk cId="2964289731" sldId="601"/>
            <ac:spMk id="174" creationId="{15C7A2BD-4464-454B-9F80-51A2DD757B5A}"/>
          </ac:spMkLst>
        </pc:spChg>
        <pc:spChg chg="mod">
          <ac:chgData name="Irakliy Khaburzaniya" userId="b4431af732931785" providerId="LiveId" clId="{2989F962-8818-492E-9FEC-8E51A90DFEC1}" dt="2020-08-05T05:19:47.016" v="12391" actId="165"/>
          <ac:spMkLst>
            <pc:docMk/>
            <pc:sldMk cId="2964289731" sldId="601"/>
            <ac:spMk id="175" creationId="{BCE4BDAC-D154-494E-BB36-CAF21E5294EB}"/>
          </ac:spMkLst>
        </pc:spChg>
        <pc:spChg chg="mod">
          <ac:chgData name="Irakliy Khaburzaniya" userId="b4431af732931785" providerId="LiveId" clId="{2989F962-8818-492E-9FEC-8E51A90DFEC1}" dt="2020-08-05T05:19:47.016" v="12391" actId="165"/>
          <ac:spMkLst>
            <pc:docMk/>
            <pc:sldMk cId="2964289731" sldId="601"/>
            <ac:spMk id="176" creationId="{4DCD26FB-8417-4734-B8E2-AFCED5F6D74B}"/>
          </ac:spMkLst>
        </pc:spChg>
        <pc:spChg chg="mod">
          <ac:chgData name="Irakliy Khaburzaniya" userId="b4431af732931785" providerId="LiveId" clId="{2989F962-8818-492E-9FEC-8E51A90DFEC1}" dt="2020-08-05T05:19:47.016" v="12391" actId="165"/>
          <ac:spMkLst>
            <pc:docMk/>
            <pc:sldMk cId="2964289731" sldId="601"/>
            <ac:spMk id="177" creationId="{26A70C38-1885-4BD9-BBDF-0BDB0DE4235E}"/>
          </ac:spMkLst>
        </pc:spChg>
        <pc:spChg chg="mod">
          <ac:chgData name="Irakliy Khaburzaniya" userId="b4431af732931785" providerId="LiveId" clId="{2989F962-8818-492E-9FEC-8E51A90DFEC1}" dt="2020-08-05T05:19:47.016" v="12391" actId="165"/>
          <ac:spMkLst>
            <pc:docMk/>
            <pc:sldMk cId="2964289731" sldId="601"/>
            <ac:spMk id="178" creationId="{55871E1C-4ADD-4417-AB52-DD0216315CD6}"/>
          </ac:spMkLst>
        </pc:spChg>
        <pc:spChg chg="mod">
          <ac:chgData name="Irakliy Khaburzaniya" userId="b4431af732931785" providerId="LiveId" clId="{2989F962-8818-492E-9FEC-8E51A90DFEC1}" dt="2020-08-05T05:19:47.016" v="12391" actId="165"/>
          <ac:spMkLst>
            <pc:docMk/>
            <pc:sldMk cId="2964289731" sldId="601"/>
            <ac:spMk id="181" creationId="{E4CCB75B-72FA-4AB5-9E05-6729582007E0}"/>
          </ac:spMkLst>
        </pc:spChg>
        <pc:spChg chg="mod">
          <ac:chgData name="Irakliy Khaburzaniya" userId="b4431af732931785" providerId="LiveId" clId="{2989F962-8818-492E-9FEC-8E51A90DFEC1}" dt="2020-08-05T05:19:47.016" v="12391" actId="165"/>
          <ac:spMkLst>
            <pc:docMk/>
            <pc:sldMk cId="2964289731" sldId="601"/>
            <ac:spMk id="182" creationId="{4A966751-3ACC-464D-BD07-D6E1FB1F8C50}"/>
          </ac:spMkLst>
        </pc:spChg>
        <pc:spChg chg="mod">
          <ac:chgData name="Irakliy Khaburzaniya" userId="b4431af732931785" providerId="LiveId" clId="{2989F962-8818-492E-9FEC-8E51A90DFEC1}" dt="2020-08-05T05:19:47.016" v="12391" actId="165"/>
          <ac:spMkLst>
            <pc:docMk/>
            <pc:sldMk cId="2964289731" sldId="601"/>
            <ac:spMk id="183" creationId="{8EB9B2BF-0B01-45C8-9CD0-62B489796C4E}"/>
          </ac:spMkLst>
        </pc:spChg>
        <pc:grpChg chg="add mod">
          <ac:chgData name="Irakliy Khaburzaniya" userId="b4431af732931785" providerId="LiveId" clId="{2989F962-8818-492E-9FEC-8E51A90DFEC1}" dt="2020-08-05T05:16:38.071" v="12376" actId="164"/>
          <ac:grpSpMkLst>
            <pc:docMk/>
            <pc:sldMk cId="2964289731" sldId="601"/>
            <ac:grpSpMk id="7" creationId="{0DB327E5-C8BD-4F5C-99AE-F3180557E1EA}"/>
          </ac:grpSpMkLst>
        </pc:grpChg>
        <pc:grpChg chg="add mod">
          <ac:chgData name="Irakliy Khaburzaniya" userId="b4431af732931785" providerId="LiveId" clId="{2989F962-8818-492E-9FEC-8E51A90DFEC1}" dt="2020-08-05T05:16:46.787" v="12377" actId="164"/>
          <ac:grpSpMkLst>
            <pc:docMk/>
            <pc:sldMk cId="2964289731" sldId="601"/>
            <ac:grpSpMk id="9" creationId="{33FEE77D-B15E-424D-9D40-3C2A1CDEA7A7}"/>
          </ac:grpSpMkLst>
        </pc:grpChg>
        <pc:grpChg chg="add del mod">
          <ac:chgData name="Irakliy Khaburzaniya" userId="b4431af732931785" providerId="LiveId" clId="{2989F962-8818-492E-9FEC-8E51A90DFEC1}" dt="2020-08-05T05:19:51.549" v="12392" actId="165"/>
          <ac:grpSpMkLst>
            <pc:docMk/>
            <pc:sldMk cId="2964289731" sldId="601"/>
            <ac:grpSpMk id="10" creationId="{84427BDA-C841-4F2A-A51C-FFB526211E04}"/>
          </ac:grpSpMkLst>
        </pc:grpChg>
        <pc:grpChg chg="add mod">
          <ac:chgData name="Irakliy Khaburzaniya" userId="b4431af732931785" providerId="LiveId" clId="{2989F962-8818-492E-9FEC-8E51A90DFEC1}" dt="2020-08-05T05:19:40.945" v="12390" actId="164"/>
          <ac:grpSpMkLst>
            <pc:docMk/>
            <pc:sldMk cId="2964289731" sldId="601"/>
            <ac:grpSpMk id="12" creationId="{1A8B6E38-9D6E-40B9-8D80-CD045C3DEA53}"/>
          </ac:grpSpMkLst>
        </pc:grpChg>
        <pc:grpChg chg="add mod">
          <ac:chgData name="Irakliy Khaburzaniya" userId="b4431af732931785" providerId="LiveId" clId="{2989F962-8818-492E-9FEC-8E51A90DFEC1}" dt="2020-08-05T05:19:57.413" v="12393" actId="164"/>
          <ac:grpSpMkLst>
            <pc:docMk/>
            <pc:sldMk cId="2964289731" sldId="601"/>
            <ac:grpSpMk id="13" creationId="{6D8778A1-2EF6-4E20-9B25-D6413378B63E}"/>
          </ac:grpSpMkLst>
        </pc:grpChg>
        <pc:grpChg chg="add mod">
          <ac:chgData name="Irakliy Khaburzaniya" userId="b4431af732931785" providerId="LiveId" clId="{2989F962-8818-492E-9FEC-8E51A90DFEC1}" dt="2020-08-05T05:20:05.653" v="12394" actId="164"/>
          <ac:grpSpMkLst>
            <pc:docMk/>
            <pc:sldMk cId="2964289731" sldId="601"/>
            <ac:grpSpMk id="14" creationId="{08833943-108D-43B6-89F1-0FD3441D3F93}"/>
          </ac:grpSpMkLst>
        </pc:grpChg>
        <pc:grpChg chg="mod topLvl">
          <ac:chgData name="Irakliy Khaburzaniya" userId="b4431af732931785" providerId="LiveId" clId="{2989F962-8818-492E-9FEC-8E51A90DFEC1}" dt="2020-08-05T05:19:34.562" v="12389" actId="165"/>
          <ac:grpSpMkLst>
            <pc:docMk/>
            <pc:sldMk cId="2964289731" sldId="601"/>
            <ac:grpSpMk id="23" creationId="{8917B2FB-BAAB-40D7-BB15-7464F2F004B7}"/>
          </ac:grpSpMkLst>
        </pc:grpChg>
        <pc:grpChg chg="mod">
          <ac:chgData name="Irakliy Khaburzaniya" userId="b4431af732931785" providerId="LiveId" clId="{2989F962-8818-492E-9FEC-8E51A90DFEC1}" dt="2020-08-05T05:14:54.507" v="12364" actId="1076"/>
          <ac:grpSpMkLst>
            <pc:docMk/>
            <pc:sldMk cId="2964289731" sldId="601"/>
            <ac:grpSpMk id="28" creationId="{8B937A3E-94DE-4D92-8B11-3F395BB7AB38}"/>
          </ac:grpSpMkLst>
        </pc:grpChg>
        <pc:grpChg chg="del">
          <ac:chgData name="Irakliy Khaburzaniya" userId="b4431af732931785" providerId="LiveId" clId="{2989F962-8818-492E-9FEC-8E51A90DFEC1}" dt="2020-08-05T05:19:34.562" v="12389" actId="165"/>
          <ac:grpSpMkLst>
            <pc:docMk/>
            <pc:sldMk cId="2964289731" sldId="601"/>
            <ac:grpSpMk id="33" creationId="{6D17CB24-7744-45A1-B513-8E8D40C1C6F2}"/>
          </ac:grpSpMkLst>
        </pc:grpChg>
        <pc:grpChg chg="add mod topLvl">
          <ac:chgData name="Irakliy Khaburzaniya" userId="b4431af732931785" providerId="LiveId" clId="{2989F962-8818-492E-9FEC-8E51A90DFEC1}" dt="2020-08-05T05:19:51.549" v="12392" actId="165"/>
          <ac:grpSpMkLst>
            <pc:docMk/>
            <pc:sldMk cId="2964289731" sldId="601"/>
            <ac:grpSpMk id="114" creationId="{9D96E500-3991-4AE7-8446-719691CB0F01}"/>
          </ac:grpSpMkLst>
        </pc:grpChg>
        <pc:grpChg chg="mod">
          <ac:chgData name="Irakliy Khaburzaniya" userId="b4431af732931785" providerId="LiveId" clId="{2989F962-8818-492E-9FEC-8E51A90DFEC1}" dt="2020-08-05T05:16:46.787" v="12377" actId="164"/>
          <ac:grpSpMkLst>
            <pc:docMk/>
            <pc:sldMk cId="2964289731" sldId="601"/>
            <ac:grpSpMk id="148" creationId="{B889D989-F8FC-4B54-BF36-DEC133E6C67A}"/>
          </ac:grpSpMkLst>
        </pc:grpChg>
        <pc:grpChg chg="del mod">
          <ac:chgData name="Irakliy Khaburzaniya" userId="b4431af732931785" providerId="LiveId" clId="{2989F962-8818-492E-9FEC-8E51A90DFEC1}" dt="2020-08-05T05:19:47.016" v="12391" actId="165"/>
          <ac:grpSpMkLst>
            <pc:docMk/>
            <pc:sldMk cId="2964289731" sldId="601"/>
            <ac:grpSpMk id="171" creationId="{0D2E1142-4767-49CB-92AF-7AF82B88124C}"/>
          </ac:grpSpMkLst>
        </pc:grpChg>
        <pc:grpChg chg="mod topLvl">
          <ac:chgData name="Irakliy Khaburzaniya" userId="b4431af732931785" providerId="LiveId" clId="{2989F962-8818-492E-9FEC-8E51A90DFEC1}" dt="2020-08-05T05:19:47.016" v="12391" actId="165"/>
          <ac:grpSpMkLst>
            <pc:docMk/>
            <pc:sldMk cId="2964289731" sldId="601"/>
            <ac:grpSpMk id="172" creationId="{75915257-A07A-4DA0-823D-BD2F938FBD9D}"/>
          </ac:grpSpMkLst>
        </pc:grpChg>
        <pc:cxnChg chg="mod">
          <ac:chgData name="Irakliy Khaburzaniya" userId="b4431af732931785" providerId="LiveId" clId="{2989F962-8818-492E-9FEC-8E51A90DFEC1}" dt="2020-08-05T05:19:34.562" v="12389" actId="165"/>
          <ac:cxnSpMkLst>
            <pc:docMk/>
            <pc:sldMk cId="2964289731" sldId="601"/>
            <ac:cxnSpMk id="6" creationId="{EC273CC1-094F-4131-AA05-D6EF377C1110}"/>
          </ac:cxnSpMkLst>
        </pc:cxnChg>
        <pc:cxnChg chg="mod">
          <ac:chgData name="Irakliy Khaburzaniya" userId="b4431af732931785" providerId="LiveId" clId="{2989F962-8818-492E-9FEC-8E51A90DFEC1}" dt="2020-08-05T05:10:13.977" v="12293" actId="553"/>
          <ac:cxnSpMkLst>
            <pc:docMk/>
            <pc:sldMk cId="2964289731" sldId="601"/>
            <ac:cxnSpMk id="54" creationId="{D170CB3B-9E01-4CF2-BA64-095A09600887}"/>
          </ac:cxnSpMkLst>
        </pc:cxnChg>
        <pc:cxnChg chg="mod">
          <ac:chgData name="Irakliy Khaburzaniya" userId="b4431af732931785" providerId="LiveId" clId="{2989F962-8818-492E-9FEC-8E51A90DFEC1}" dt="2020-08-05T05:16:46.787" v="12377" actId="164"/>
          <ac:cxnSpMkLst>
            <pc:docMk/>
            <pc:sldMk cId="2964289731" sldId="601"/>
            <ac:cxnSpMk id="70" creationId="{8D1F29A2-5BDE-44B4-BFD6-F0D47A12B16E}"/>
          </ac:cxnSpMkLst>
        </pc:cxnChg>
        <pc:cxnChg chg="mod">
          <ac:chgData name="Irakliy Khaburzaniya" userId="b4431af732931785" providerId="LiveId" clId="{2989F962-8818-492E-9FEC-8E51A90DFEC1}" dt="2020-08-05T05:19:34.562" v="12389" actId="165"/>
          <ac:cxnSpMkLst>
            <pc:docMk/>
            <pc:sldMk cId="2964289731" sldId="601"/>
            <ac:cxnSpMk id="93" creationId="{0765BDC9-AB4A-491D-8D5D-E872082826C1}"/>
          </ac:cxnSpMkLst>
        </pc:cxnChg>
        <pc:cxnChg chg="mod">
          <ac:chgData name="Irakliy Khaburzaniya" userId="b4431af732931785" providerId="LiveId" clId="{2989F962-8818-492E-9FEC-8E51A90DFEC1}" dt="2020-08-05T05:19:34.562" v="12389" actId="165"/>
          <ac:cxnSpMkLst>
            <pc:docMk/>
            <pc:sldMk cId="2964289731" sldId="601"/>
            <ac:cxnSpMk id="108" creationId="{9A3D25C4-7E81-440D-A138-4867F37A381B}"/>
          </ac:cxnSpMkLst>
        </pc:cxnChg>
        <pc:cxnChg chg="mod">
          <ac:chgData name="Irakliy Khaburzaniya" userId="b4431af732931785" providerId="LiveId" clId="{2989F962-8818-492E-9FEC-8E51A90DFEC1}" dt="2020-08-05T05:19:34.562" v="12389" actId="165"/>
          <ac:cxnSpMkLst>
            <pc:docMk/>
            <pc:sldMk cId="2964289731" sldId="601"/>
            <ac:cxnSpMk id="109" creationId="{39C330AE-D026-414B-A9C5-8D72C80A17E9}"/>
          </ac:cxnSpMkLst>
        </pc:cxnChg>
        <pc:cxnChg chg="mod">
          <ac:chgData name="Irakliy Khaburzaniya" userId="b4431af732931785" providerId="LiveId" clId="{2989F962-8818-492E-9FEC-8E51A90DFEC1}" dt="2020-08-05T05:19:34.562" v="12389" actId="165"/>
          <ac:cxnSpMkLst>
            <pc:docMk/>
            <pc:sldMk cId="2964289731" sldId="601"/>
            <ac:cxnSpMk id="110" creationId="{9971F754-D04B-487D-9CF9-862FE73A5139}"/>
          </ac:cxnSpMkLst>
        </pc:cxnChg>
        <pc:cxnChg chg="mod">
          <ac:chgData name="Irakliy Khaburzaniya" userId="b4431af732931785" providerId="LiveId" clId="{2989F962-8818-492E-9FEC-8E51A90DFEC1}" dt="2020-08-05T05:19:34.562" v="12389" actId="165"/>
          <ac:cxnSpMkLst>
            <pc:docMk/>
            <pc:sldMk cId="2964289731" sldId="601"/>
            <ac:cxnSpMk id="111" creationId="{6B5DBBA9-CA87-4531-9874-F88F0F18BF99}"/>
          </ac:cxnSpMkLst>
        </pc:cxnChg>
        <pc:cxnChg chg="add del mod">
          <ac:chgData name="Irakliy Khaburzaniya" userId="b4431af732931785" providerId="LiveId" clId="{2989F962-8818-492E-9FEC-8E51A90DFEC1}" dt="2020-08-05T05:15:29.855" v="12370" actId="21"/>
          <ac:cxnSpMkLst>
            <pc:docMk/>
            <pc:sldMk cId="2964289731" sldId="601"/>
            <ac:cxnSpMk id="112" creationId="{E5E5B1D8-767D-4B13-AD93-A2F73B940D3C}"/>
          </ac:cxnSpMkLst>
        </pc:cxnChg>
        <pc:cxnChg chg="add mod topLvl">
          <ac:chgData name="Irakliy Khaburzaniya" userId="b4431af732931785" providerId="LiveId" clId="{2989F962-8818-492E-9FEC-8E51A90DFEC1}" dt="2020-08-05T05:20:05.653" v="12394" actId="164"/>
          <ac:cxnSpMkLst>
            <pc:docMk/>
            <pc:sldMk cId="2964289731" sldId="601"/>
            <ac:cxnSpMk id="119" creationId="{346B6874-8783-401F-9F9B-246F2559D22E}"/>
          </ac:cxnSpMkLst>
        </pc:cxnChg>
        <pc:cxnChg chg="mod topLvl">
          <ac:chgData name="Irakliy Khaburzaniya" userId="b4431af732931785" providerId="LiveId" clId="{2989F962-8818-492E-9FEC-8E51A90DFEC1}" dt="2020-08-05T05:19:40.945" v="12390" actId="164"/>
          <ac:cxnSpMkLst>
            <pc:docMk/>
            <pc:sldMk cId="2964289731" sldId="601"/>
            <ac:cxnSpMk id="127" creationId="{51684851-DE8E-4237-BA27-CD6856B9D78D}"/>
          </ac:cxnSpMkLst>
        </pc:cxnChg>
        <pc:cxnChg chg="mod">
          <ac:chgData name="Irakliy Khaburzaniya" userId="b4431af732931785" providerId="LiveId" clId="{2989F962-8818-492E-9FEC-8E51A90DFEC1}" dt="2020-08-05T05:16:38.071" v="12376" actId="164"/>
          <ac:cxnSpMkLst>
            <pc:docMk/>
            <pc:sldMk cId="2964289731" sldId="601"/>
            <ac:cxnSpMk id="152" creationId="{9B4F7EAB-1D52-4E01-AE55-E4FDFB96393B}"/>
          </ac:cxnSpMkLst>
        </pc:cxnChg>
        <pc:cxnChg chg="mod">
          <ac:chgData name="Irakliy Khaburzaniya" userId="b4431af732931785" providerId="LiveId" clId="{2989F962-8818-492E-9FEC-8E51A90DFEC1}" dt="2020-08-05T05:16:38.071" v="12376" actId="164"/>
          <ac:cxnSpMkLst>
            <pc:docMk/>
            <pc:sldMk cId="2964289731" sldId="601"/>
            <ac:cxnSpMk id="153" creationId="{E3A0B53D-D9DF-46E2-9C8A-B77A3543E4BD}"/>
          </ac:cxnSpMkLst>
        </pc:cxnChg>
        <pc:cxnChg chg="mod topLvl">
          <ac:chgData name="Irakliy Khaburzaniya" userId="b4431af732931785" providerId="LiveId" clId="{2989F962-8818-492E-9FEC-8E51A90DFEC1}" dt="2020-08-05T05:19:57.413" v="12393" actId="164"/>
          <ac:cxnSpMkLst>
            <pc:docMk/>
            <pc:sldMk cId="2964289731" sldId="601"/>
            <ac:cxnSpMk id="173" creationId="{6BB8A010-6A43-4110-9F00-D28EDC4F0F2E}"/>
          </ac:cxnSpMkLst>
        </pc:cxnChg>
        <pc:cxnChg chg="mod">
          <ac:chgData name="Irakliy Khaburzaniya" userId="b4431af732931785" providerId="LiveId" clId="{2989F962-8818-492E-9FEC-8E51A90DFEC1}" dt="2020-08-05T05:19:47.016" v="12391" actId="165"/>
          <ac:cxnSpMkLst>
            <pc:docMk/>
            <pc:sldMk cId="2964289731" sldId="601"/>
            <ac:cxnSpMk id="179" creationId="{6471ED85-FD8B-4592-9059-0818A98482DD}"/>
          </ac:cxnSpMkLst>
        </pc:cxnChg>
        <pc:cxnChg chg="mod">
          <ac:chgData name="Irakliy Khaburzaniya" userId="b4431af732931785" providerId="LiveId" clId="{2989F962-8818-492E-9FEC-8E51A90DFEC1}" dt="2020-08-05T05:19:47.016" v="12391" actId="165"/>
          <ac:cxnSpMkLst>
            <pc:docMk/>
            <pc:sldMk cId="2964289731" sldId="601"/>
            <ac:cxnSpMk id="180" creationId="{05759869-DAD1-4C6F-956D-723A1FB49A87}"/>
          </ac:cxnSpMkLst>
        </pc:cxnChg>
        <pc:cxnChg chg="mod">
          <ac:chgData name="Irakliy Khaburzaniya" userId="b4431af732931785" providerId="LiveId" clId="{2989F962-8818-492E-9FEC-8E51A90DFEC1}" dt="2020-08-05T05:19:47.016" v="12391" actId="165"/>
          <ac:cxnSpMkLst>
            <pc:docMk/>
            <pc:sldMk cId="2964289731" sldId="601"/>
            <ac:cxnSpMk id="184" creationId="{06A34079-04C5-4741-BCDC-804CDAA69961}"/>
          </ac:cxnSpMkLst>
        </pc:cxnChg>
        <pc:cxnChg chg="mod">
          <ac:chgData name="Irakliy Khaburzaniya" userId="b4431af732931785" providerId="LiveId" clId="{2989F962-8818-492E-9FEC-8E51A90DFEC1}" dt="2020-08-05T05:19:47.016" v="12391" actId="165"/>
          <ac:cxnSpMkLst>
            <pc:docMk/>
            <pc:sldMk cId="2964289731" sldId="601"/>
            <ac:cxnSpMk id="185" creationId="{044B1FFB-56DA-49C2-B821-D124D97A52EC}"/>
          </ac:cxnSpMkLst>
        </pc:cxnChg>
        <pc:cxnChg chg="mod">
          <ac:chgData name="Irakliy Khaburzaniya" userId="b4431af732931785" providerId="LiveId" clId="{2989F962-8818-492E-9FEC-8E51A90DFEC1}" dt="2020-08-05T05:19:47.016" v="12391" actId="165"/>
          <ac:cxnSpMkLst>
            <pc:docMk/>
            <pc:sldMk cId="2964289731" sldId="601"/>
            <ac:cxnSpMk id="186" creationId="{EC62DCDF-1114-4E47-ADC1-F6005D062702}"/>
          </ac:cxnSpMkLst>
        </pc:cxnChg>
        <pc:cxnChg chg="mod">
          <ac:chgData name="Irakliy Khaburzaniya" userId="b4431af732931785" providerId="LiveId" clId="{2989F962-8818-492E-9FEC-8E51A90DFEC1}" dt="2020-08-05T05:19:47.016" v="12391" actId="165"/>
          <ac:cxnSpMkLst>
            <pc:docMk/>
            <pc:sldMk cId="2964289731" sldId="601"/>
            <ac:cxnSpMk id="187" creationId="{F57483A3-2B8D-49DF-A89E-7F3F3B62048B}"/>
          </ac:cxnSpMkLst>
        </pc:cxnChg>
      </pc:sldChg>
      <pc:sldChg chg="addSp delSp modSp add del mod delAnim modAnim">
        <pc:chgData name="Irakliy Khaburzaniya" userId="b4431af732931785" providerId="LiveId" clId="{2989F962-8818-492E-9FEC-8E51A90DFEC1}" dt="2020-08-06T05:05:13.750" v="13212" actId="47"/>
        <pc:sldMkLst>
          <pc:docMk/>
          <pc:sldMk cId="3870207923" sldId="602"/>
        </pc:sldMkLst>
        <pc:spChg chg="mod">
          <ac:chgData name="Irakliy Khaburzaniya" userId="b4431af732931785" providerId="LiveId" clId="{2989F962-8818-492E-9FEC-8E51A90DFEC1}" dt="2020-08-06T04:30:19.202" v="12783" actId="20577"/>
          <ac:spMkLst>
            <pc:docMk/>
            <pc:sldMk cId="3870207923" sldId="602"/>
            <ac:spMk id="2" creationId="{00000000-0000-0000-0000-000000000000}"/>
          </ac:spMkLst>
        </pc:spChg>
        <pc:spChg chg="add mod">
          <ac:chgData name="Irakliy Khaburzaniya" userId="b4431af732931785" providerId="LiveId" clId="{2989F962-8818-492E-9FEC-8E51A90DFEC1}" dt="2020-08-06T05:02:04.517" v="13198" actId="164"/>
          <ac:spMkLst>
            <pc:docMk/>
            <pc:sldMk cId="3870207923" sldId="602"/>
            <ac:spMk id="10" creationId="{EDABF296-045A-43A9-B163-112C72C16321}"/>
          </ac:spMkLst>
        </pc:spChg>
        <pc:spChg chg="del">
          <ac:chgData name="Irakliy Khaburzaniya" userId="b4431af732931785" providerId="LiveId" clId="{2989F962-8818-492E-9FEC-8E51A90DFEC1}" dt="2020-08-06T04:30:29.206" v="12785" actId="21"/>
          <ac:spMkLst>
            <pc:docMk/>
            <pc:sldMk cId="3870207923" sldId="602"/>
            <ac:spMk id="12" creationId="{281B095B-92EC-4B13-82AF-1D18FD71D9D1}"/>
          </ac:spMkLst>
        </pc:spChg>
        <pc:spChg chg="mod">
          <ac:chgData name="Irakliy Khaburzaniya" userId="b4431af732931785" providerId="LiveId" clId="{2989F962-8818-492E-9FEC-8E51A90DFEC1}" dt="2020-08-06T05:02:47.728" v="13204" actId="14100"/>
          <ac:spMkLst>
            <pc:docMk/>
            <pc:sldMk cId="3870207923" sldId="602"/>
            <ac:spMk id="16" creationId="{8998D23C-7126-403A-821F-D5FE9EF3AF27}"/>
          </ac:spMkLst>
        </pc:spChg>
        <pc:spChg chg="del">
          <ac:chgData name="Irakliy Khaburzaniya" userId="b4431af732931785" providerId="LiveId" clId="{2989F962-8818-492E-9FEC-8E51A90DFEC1}" dt="2020-08-06T04:30:22.392" v="12784" actId="478"/>
          <ac:spMkLst>
            <pc:docMk/>
            <pc:sldMk cId="3870207923" sldId="602"/>
            <ac:spMk id="17" creationId="{63F7BDB8-25B7-46E3-ABAC-60E1F9C4BC7A}"/>
          </ac:spMkLst>
        </pc:spChg>
        <pc:spChg chg="add mod">
          <ac:chgData name="Irakliy Khaburzaniya" userId="b4431af732931785" providerId="LiveId" clId="{2989F962-8818-492E-9FEC-8E51A90DFEC1}" dt="2020-08-06T05:02:20.287" v="13200" actId="164"/>
          <ac:spMkLst>
            <pc:docMk/>
            <pc:sldMk cId="3870207923" sldId="602"/>
            <ac:spMk id="18" creationId="{D7AA06C4-DC91-480F-B85E-8DDBDE0E8748}"/>
          </ac:spMkLst>
        </pc:spChg>
        <pc:spChg chg="del">
          <ac:chgData name="Irakliy Khaburzaniya" userId="b4431af732931785" providerId="LiveId" clId="{2989F962-8818-492E-9FEC-8E51A90DFEC1}" dt="2020-08-06T04:34:03.906" v="12829" actId="478"/>
          <ac:spMkLst>
            <pc:docMk/>
            <pc:sldMk cId="3870207923" sldId="602"/>
            <ac:spMk id="19" creationId="{83398E00-6805-48CF-ACDA-2AB2E95DCC9E}"/>
          </ac:spMkLst>
        </pc:spChg>
        <pc:spChg chg="add del mod">
          <ac:chgData name="Irakliy Khaburzaniya" userId="b4431af732931785" providerId="LiveId" clId="{2989F962-8818-492E-9FEC-8E51A90DFEC1}" dt="2020-08-06T04:32:01.646" v="12801"/>
          <ac:spMkLst>
            <pc:docMk/>
            <pc:sldMk cId="3870207923" sldId="602"/>
            <ac:spMk id="20" creationId="{977343BD-EFAE-499C-ABFE-9DA3299E6F73}"/>
          </ac:spMkLst>
        </pc:spChg>
        <pc:spChg chg="add mod">
          <ac:chgData name="Irakliy Khaburzaniya" userId="b4431af732931785" providerId="LiveId" clId="{2989F962-8818-492E-9FEC-8E51A90DFEC1}" dt="2020-08-06T05:02:12.173" v="13199" actId="164"/>
          <ac:spMkLst>
            <pc:docMk/>
            <pc:sldMk cId="3870207923" sldId="602"/>
            <ac:spMk id="22" creationId="{954465A1-5C9B-44C5-8AC1-FFD039BC5B79}"/>
          </ac:spMkLst>
        </pc:spChg>
        <pc:spChg chg="add mod">
          <ac:chgData name="Irakliy Khaburzaniya" userId="b4431af732931785" providerId="LiveId" clId="{2989F962-8818-492E-9FEC-8E51A90DFEC1}" dt="2020-08-06T05:02:12.173" v="13199" actId="164"/>
          <ac:spMkLst>
            <pc:docMk/>
            <pc:sldMk cId="3870207923" sldId="602"/>
            <ac:spMk id="24" creationId="{30A85A05-6D8D-4959-9D32-EC97E42B13D1}"/>
          </ac:spMkLst>
        </pc:spChg>
        <pc:spChg chg="add mod">
          <ac:chgData name="Irakliy Khaburzaniya" userId="b4431af732931785" providerId="LiveId" clId="{2989F962-8818-492E-9FEC-8E51A90DFEC1}" dt="2020-08-06T05:02:04.517" v="13198" actId="164"/>
          <ac:spMkLst>
            <pc:docMk/>
            <pc:sldMk cId="3870207923" sldId="602"/>
            <ac:spMk id="25" creationId="{C97F42C0-2B1A-4A73-BDE2-E8882416C685}"/>
          </ac:spMkLst>
        </pc:spChg>
        <pc:spChg chg="add mod">
          <ac:chgData name="Irakliy Khaburzaniya" userId="b4431af732931785" providerId="LiveId" clId="{2989F962-8818-492E-9FEC-8E51A90DFEC1}" dt="2020-08-06T05:02:04.517" v="13198" actId="164"/>
          <ac:spMkLst>
            <pc:docMk/>
            <pc:sldMk cId="3870207923" sldId="602"/>
            <ac:spMk id="28" creationId="{F93223B8-EAC1-4685-89C6-B87BF3E669D1}"/>
          </ac:spMkLst>
        </pc:spChg>
        <pc:spChg chg="add mod">
          <ac:chgData name="Irakliy Khaburzaniya" userId="b4431af732931785" providerId="LiveId" clId="{2989F962-8818-492E-9FEC-8E51A90DFEC1}" dt="2020-08-06T05:02:04.517" v="13198" actId="164"/>
          <ac:spMkLst>
            <pc:docMk/>
            <pc:sldMk cId="3870207923" sldId="602"/>
            <ac:spMk id="32" creationId="{D0CFC506-411E-42F3-949D-840A4620693F}"/>
          </ac:spMkLst>
        </pc:spChg>
        <pc:spChg chg="add mod">
          <ac:chgData name="Irakliy Khaburzaniya" userId="b4431af732931785" providerId="LiveId" clId="{2989F962-8818-492E-9FEC-8E51A90DFEC1}" dt="2020-08-06T05:02:04.517" v="13198" actId="164"/>
          <ac:spMkLst>
            <pc:docMk/>
            <pc:sldMk cId="3870207923" sldId="602"/>
            <ac:spMk id="33" creationId="{511F8EF6-5948-4C15-861A-0C2F8B5FC121}"/>
          </ac:spMkLst>
        </pc:spChg>
        <pc:spChg chg="add mod">
          <ac:chgData name="Irakliy Khaburzaniya" userId="b4431af732931785" providerId="LiveId" clId="{2989F962-8818-492E-9FEC-8E51A90DFEC1}" dt="2020-08-06T05:02:04.517" v="13198" actId="164"/>
          <ac:spMkLst>
            <pc:docMk/>
            <pc:sldMk cId="3870207923" sldId="602"/>
            <ac:spMk id="35" creationId="{63653EEB-93C4-4C33-A05B-FAF91C02206D}"/>
          </ac:spMkLst>
        </pc:spChg>
        <pc:grpChg chg="del">
          <ac:chgData name="Irakliy Khaburzaniya" userId="b4431af732931785" providerId="LiveId" clId="{2989F962-8818-492E-9FEC-8E51A90DFEC1}" dt="2020-08-06T04:33:52.766" v="12827" actId="478"/>
          <ac:grpSpMkLst>
            <pc:docMk/>
            <pc:sldMk cId="3870207923" sldId="602"/>
            <ac:grpSpMk id="5" creationId="{40326A6E-8E31-4DD1-B44E-BF20D812EDAD}"/>
          </ac:grpSpMkLst>
        </pc:grpChg>
        <pc:grpChg chg="del">
          <ac:chgData name="Irakliy Khaburzaniya" userId="b4431af732931785" providerId="LiveId" clId="{2989F962-8818-492E-9FEC-8E51A90DFEC1}" dt="2020-08-06T04:34:02.217" v="12828" actId="478"/>
          <ac:grpSpMkLst>
            <pc:docMk/>
            <pc:sldMk cId="3870207923" sldId="602"/>
            <ac:grpSpMk id="6" creationId="{028A84AD-0BDC-4D62-A5D9-BCFB4B3A08A8}"/>
          </ac:grpSpMkLst>
        </pc:grpChg>
        <pc:grpChg chg="add mod">
          <ac:chgData name="Irakliy Khaburzaniya" userId="b4431af732931785" providerId="LiveId" clId="{2989F962-8818-492E-9FEC-8E51A90DFEC1}" dt="2020-08-06T05:03:35.593" v="13210" actId="552"/>
          <ac:grpSpMkLst>
            <pc:docMk/>
            <pc:sldMk cId="3870207923" sldId="602"/>
            <ac:grpSpMk id="11" creationId="{B284355F-3A18-43EB-A86B-D5557CF1C0C7}"/>
          </ac:grpSpMkLst>
        </pc:grpChg>
        <pc:grpChg chg="add mod">
          <ac:chgData name="Irakliy Khaburzaniya" userId="b4431af732931785" providerId="LiveId" clId="{2989F962-8818-492E-9FEC-8E51A90DFEC1}" dt="2020-08-06T05:03:35.593" v="13210" actId="552"/>
          <ac:grpSpMkLst>
            <pc:docMk/>
            <pc:sldMk cId="3870207923" sldId="602"/>
            <ac:grpSpMk id="15" creationId="{51AF324C-7348-4C9C-B064-BFF1EE305F07}"/>
          </ac:grpSpMkLst>
        </pc:grpChg>
        <pc:grpChg chg="add mod">
          <ac:chgData name="Irakliy Khaburzaniya" userId="b4431af732931785" providerId="LiveId" clId="{2989F962-8818-492E-9FEC-8E51A90DFEC1}" dt="2020-08-06T05:03:35.593" v="13210" actId="552"/>
          <ac:grpSpMkLst>
            <pc:docMk/>
            <pc:sldMk cId="3870207923" sldId="602"/>
            <ac:grpSpMk id="29" creationId="{39C2D9F9-1322-4751-949B-4B76BC1550AB}"/>
          </ac:grpSpMkLst>
        </pc:grpChg>
        <pc:cxnChg chg="add mod">
          <ac:chgData name="Irakliy Khaburzaniya" userId="b4431af732931785" providerId="LiveId" clId="{2989F962-8818-492E-9FEC-8E51A90DFEC1}" dt="2020-08-06T05:02:20.287" v="13200" actId="164"/>
          <ac:cxnSpMkLst>
            <pc:docMk/>
            <pc:sldMk cId="3870207923" sldId="602"/>
            <ac:cxnSpMk id="21" creationId="{352DB5F7-8B04-43D5-AB97-72CE1DA9E848}"/>
          </ac:cxnSpMkLst>
        </pc:cxnChg>
        <pc:cxnChg chg="add mod">
          <ac:chgData name="Irakliy Khaburzaniya" userId="b4431af732931785" providerId="LiveId" clId="{2989F962-8818-492E-9FEC-8E51A90DFEC1}" dt="2020-08-06T05:02:12.173" v="13199" actId="164"/>
          <ac:cxnSpMkLst>
            <pc:docMk/>
            <pc:sldMk cId="3870207923" sldId="602"/>
            <ac:cxnSpMk id="23" creationId="{AA44A698-3CFA-4141-A530-9934F650603F}"/>
          </ac:cxnSpMkLst>
        </pc:cxnChg>
        <pc:cxnChg chg="add mod">
          <ac:chgData name="Irakliy Khaburzaniya" userId="b4431af732931785" providerId="LiveId" clId="{2989F962-8818-492E-9FEC-8E51A90DFEC1}" dt="2020-08-06T05:02:04.517" v="13198" actId="164"/>
          <ac:cxnSpMkLst>
            <pc:docMk/>
            <pc:sldMk cId="3870207923" sldId="602"/>
            <ac:cxnSpMk id="26" creationId="{56BDADB1-9FC8-4BF1-A9DE-E539262C8347}"/>
          </ac:cxnSpMkLst>
        </pc:cxnChg>
      </pc:sldChg>
      <pc:sldChg chg="add modAnim">
        <pc:chgData name="Irakliy Khaburzaniya" userId="b4431af732931785" providerId="LiveId" clId="{2989F962-8818-492E-9FEC-8E51A90DFEC1}" dt="2020-08-06T05:05:35.478" v="13215"/>
        <pc:sldMkLst>
          <pc:docMk/>
          <pc:sldMk cId="3255833974" sldId="603"/>
        </pc:sldMkLst>
      </pc:sldChg>
      <pc:sldChg chg="addSp delSp modSp add mod delAnim modAnim">
        <pc:chgData name="Irakliy Khaburzaniya" userId="b4431af732931785" providerId="LiveId" clId="{2989F962-8818-492E-9FEC-8E51A90DFEC1}" dt="2020-08-06T06:19:35.976" v="14016"/>
        <pc:sldMkLst>
          <pc:docMk/>
          <pc:sldMk cId="264095083" sldId="604"/>
        </pc:sldMkLst>
        <pc:spChg chg="mod">
          <ac:chgData name="Irakliy Khaburzaniya" userId="b4431af732931785" providerId="LiveId" clId="{2989F962-8818-492E-9FEC-8E51A90DFEC1}" dt="2020-08-06T05:16:37.911" v="13265" actId="20577"/>
          <ac:spMkLst>
            <pc:docMk/>
            <pc:sldMk cId="264095083" sldId="604"/>
            <ac:spMk id="2" creationId="{00000000-0000-0000-0000-000000000000}"/>
          </ac:spMkLst>
        </pc:spChg>
        <pc:spChg chg="add del mod">
          <ac:chgData name="Irakliy Khaburzaniya" userId="b4431af732931785" providerId="LiveId" clId="{2989F962-8818-492E-9FEC-8E51A90DFEC1}" dt="2020-08-06T06:12:33.227" v="13997" actId="478"/>
          <ac:spMkLst>
            <pc:docMk/>
            <pc:sldMk cId="264095083" sldId="604"/>
            <ac:spMk id="20" creationId="{989C1478-5088-45DF-AE4D-F0FB349FDA22}"/>
          </ac:spMkLst>
        </pc:spChg>
        <pc:spChg chg="add mod">
          <ac:chgData name="Irakliy Khaburzaniya" userId="b4431af732931785" providerId="LiveId" clId="{2989F962-8818-492E-9FEC-8E51A90DFEC1}" dt="2020-08-06T06:12:50.059" v="14006" actId="20577"/>
          <ac:spMkLst>
            <pc:docMk/>
            <pc:sldMk cId="264095083" sldId="604"/>
            <ac:spMk id="27" creationId="{3BBEBEE3-0128-4075-B2A2-DD50227E7718}"/>
          </ac:spMkLst>
        </pc:spChg>
        <pc:spChg chg="add mod">
          <ac:chgData name="Irakliy Khaburzaniya" userId="b4431af732931785" providerId="LiveId" clId="{2989F962-8818-492E-9FEC-8E51A90DFEC1}" dt="2020-08-06T06:18:42.797" v="14014" actId="403"/>
          <ac:spMkLst>
            <pc:docMk/>
            <pc:sldMk cId="264095083" sldId="604"/>
            <ac:spMk id="30" creationId="{145902B1-5C5C-405C-87EF-AEF088672FAA}"/>
          </ac:spMkLst>
        </pc:spChg>
        <pc:grpChg chg="del">
          <ac:chgData name="Irakliy Khaburzaniya" userId="b4431af732931785" providerId="LiveId" clId="{2989F962-8818-492E-9FEC-8E51A90DFEC1}" dt="2020-08-06T05:15:01.824" v="13217" actId="478"/>
          <ac:grpSpMkLst>
            <pc:docMk/>
            <pc:sldMk cId="264095083" sldId="604"/>
            <ac:grpSpMk id="11" creationId="{B284355F-3A18-43EB-A86B-D5557CF1C0C7}"/>
          </ac:grpSpMkLst>
        </pc:grpChg>
        <pc:grpChg chg="del">
          <ac:chgData name="Irakliy Khaburzaniya" userId="b4431af732931785" providerId="LiveId" clId="{2989F962-8818-492E-9FEC-8E51A90DFEC1}" dt="2020-08-06T05:15:01.824" v="13217" actId="478"/>
          <ac:grpSpMkLst>
            <pc:docMk/>
            <pc:sldMk cId="264095083" sldId="604"/>
            <ac:grpSpMk id="15" creationId="{51AF324C-7348-4C9C-B064-BFF1EE305F07}"/>
          </ac:grpSpMkLst>
        </pc:grpChg>
        <pc:grpChg chg="del">
          <ac:chgData name="Irakliy Khaburzaniya" userId="b4431af732931785" providerId="LiveId" clId="{2989F962-8818-492E-9FEC-8E51A90DFEC1}" dt="2020-08-06T05:15:01.824" v="13217" actId="478"/>
          <ac:grpSpMkLst>
            <pc:docMk/>
            <pc:sldMk cId="264095083" sldId="604"/>
            <ac:grpSpMk id="29" creationId="{39C2D9F9-1322-4751-949B-4B76BC1550AB}"/>
          </ac:grpSpMkLst>
        </pc:grpChg>
      </pc:sldChg>
      <pc:sldChg chg="modSp new mod">
        <pc:chgData name="Irakliy Khaburzaniya" userId="b4431af732931785" providerId="LiveId" clId="{2989F962-8818-492E-9FEC-8E51A90DFEC1}" dt="2020-08-06T05:15:41.380" v="13251" actId="20577"/>
        <pc:sldMkLst>
          <pc:docMk/>
          <pc:sldMk cId="1979922824" sldId="605"/>
        </pc:sldMkLst>
        <pc:spChg chg="mod">
          <ac:chgData name="Irakliy Khaburzaniya" userId="b4431af732931785" providerId="LiveId" clId="{2989F962-8818-492E-9FEC-8E51A90DFEC1}" dt="2020-08-06T05:15:41.380" v="13251" actId="20577"/>
          <ac:spMkLst>
            <pc:docMk/>
            <pc:sldMk cId="1979922824" sldId="605"/>
            <ac:spMk id="2" creationId="{1667F0FC-0436-416E-A0AA-511F7E1668A5}"/>
          </ac:spMkLst>
        </pc:spChg>
      </pc:sldChg>
      <pc:sldChg chg="modSp add mod">
        <pc:chgData name="Irakliy Khaburzaniya" userId="b4431af732931785" providerId="LiveId" clId="{2989F962-8818-492E-9FEC-8E51A90DFEC1}" dt="2020-08-06T06:27:26.893" v="14122" actId="20577"/>
        <pc:sldMkLst>
          <pc:docMk/>
          <pc:sldMk cId="983625669" sldId="606"/>
        </pc:sldMkLst>
        <pc:spChg chg="mod">
          <ac:chgData name="Irakliy Khaburzaniya" userId="b4431af732931785" providerId="LiveId" clId="{2989F962-8818-492E-9FEC-8E51A90DFEC1}" dt="2020-08-06T06:19:44.858" v="14025" actId="20577"/>
          <ac:spMkLst>
            <pc:docMk/>
            <pc:sldMk cId="983625669" sldId="606"/>
            <ac:spMk id="2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6T06:27:11.972" v="14117" actId="20577"/>
          <ac:spMkLst>
            <pc:docMk/>
            <pc:sldMk cId="983625669" sldId="606"/>
            <ac:spMk id="27" creationId="{3BBEBEE3-0128-4075-B2A2-DD50227E7718}"/>
          </ac:spMkLst>
        </pc:spChg>
        <pc:spChg chg="mod">
          <ac:chgData name="Irakliy Khaburzaniya" userId="b4431af732931785" providerId="LiveId" clId="{2989F962-8818-492E-9FEC-8E51A90DFEC1}" dt="2020-08-06T06:27:26.893" v="14122" actId="20577"/>
          <ac:spMkLst>
            <pc:docMk/>
            <pc:sldMk cId="983625669" sldId="606"/>
            <ac:spMk id="30" creationId="{145902B1-5C5C-405C-87EF-AEF088672FAA}"/>
          </ac:spMkLst>
        </pc:spChg>
      </pc:sldChg>
      <pc:sldChg chg="modSp add mod">
        <pc:chgData name="Irakliy Khaburzaniya" userId="b4431af732931785" providerId="LiveId" clId="{2989F962-8818-492E-9FEC-8E51A90DFEC1}" dt="2020-08-06T06:45:58.698" v="14287" actId="1076"/>
        <pc:sldMkLst>
          <pc:docMk/>
          <pc:sldMk cId="3158877426" sldId="607"/>
        </pc:sldMkLst>
        <pc:spChg chg="mod">
          <ac:chgData name="Irakliy Khaburzaniya" userId="b4431af732931785" providerId="LiveId" clId="{2989F962-8818-492E-9FEC-8E51A90DFEC1}" dt="2020-08-06T06:31:27.773" v="14150" actId="6549"/>
          <ac:spMkLst>
            <pc:docMk/>
            <pc:sldMk cId="3158877426" sldId="607"/>
            <ac:spMk id="2" creationId="{00000000-0000-0000-0000-000000000000}"/>
          </ac:spMkLst>
        </pc:spChg>
        <pc:spChg chg="mod">
          <ac:chgData name="Irakliy Khaburzaniya" userId="b4431af732931785" providerId="LiveId" clId="{2989F962-8818-492E-9FEC-8E51A90DFEC1}" dt="2020-08-06T06:45:50.507" v="14286" actId="14100"/>
          <ac:spMkLst>
            <pc:docMk/>
            <pc:sldMk cId="3158877426" sldId="607"/>
            <ac:spMk id="27" creationId="{3BBEBEE3-0128-4075-B2A2-DD50227E7718}"/>
          </ac:spMkLst>
        </pc:spChg>
        <pc:spChg chg="mod">
          <ac:chgData name="Irakliy Khaburzaniya" userId="b4431af732931785" providerId="LiveId" clId="{2989F962-8818-492E-9FEC-8E51A90DFEC1}" dt="2020-08-06T06:45:58.698" v="14287" actId="1076"/>
          <ac:spMkLst>
            <pc:docMk/>
            <pc:sldMk cId="3158877426" sldId="607"/>
            <ac:spMk id="30" creationId="{145902B1-5C5C-405C-87EF-AEF088672FAA}"/>
          </ac:spMkLst>
        </pc:spChg>
      </pc:sldChg>
      <pc:sldMasterChg chg="modSldLayout">
        <pc:chgData name="Irakliy Khaburzaniya" userId="b4431af732931785" providerId="LiveId" clId="{2989F962-8818-492E-9FEC-8E51A90DFEC1}" dt="2020-08-05T04:20:23.488" v="11945" actId="20577"/>
        <pc:sldMasterMkLst>
          <pc:docMk/>
          <pc:sldMasterMk cId="0" sldId="2147483648"/>
        </pc:sldMasterMkLst>
        <pc:sldLayoutChg chg="modSp mod">
          <pc:chgData name="Irakliy Khaburzaniya" userId="b4431af732931785" providerId="LiveId" clId="{2989F962-8818-492E-9FEC-8E51A90DFEC1}" dt="2020-08-05T04:20:23.488" v="11945" actId="20577"/>
          <pc:sldLayoutMkLst>
            <pc:docMk/>
            <pc:sldMasterMk cId="0" sldId="2147483648"/>
            <pc:sldLayoutMk cId="0" sldId="2147483649"/>
          </pc:sldLayoutMkLst>
          <pc:spChg chg="mod">
            <ac:chgData name="Irakliy Khaburzaniya" userId="b4431af732931785" providerId="LiveId" clId="{2989F962-8818-492E-9FEC-8E51A90DFEC1}" dt="2020-08-05T04:20:23.488" v="11945" actId="20577"/>
            <ac:spMkLst>
              <pc:docMk/>
              <pc:sldMasterMk cId="0" sldId="2147483648"/>
              <pc:sldLayoutMk cId="0" sldId="2147483649"/>
              <ac:spMk id="2" creationId="{9872A570-B784-44C1-AB15-4F42400292AF}"/>
            </ac:spMkLst>
          </pc:spChg>
        </pc:sldLayoutChg>
      </pc:sldMasterChg>
    </pc:docChg>
  </pc:docChgLst>
  <pc:docChgLst>
    <pc:chgData name="Irakliy Khaburzaniya" userId="b4431af732931785" providerId="LiveId" clId="{F0304041-3EA5-495E-93DE-3D73EFCA6DB4}"/>
    <pc:docChg chg="undo redo custSel addSld delSld modSld sldOrd modMainMaster">
      <pc:chgData name="Irakliy Khaburzaniya" userId="b4431af732931785" providerId="LiveId" clId="{F0304041-3EA5-495E-93DE-3D73EFCA6DB4}" dt="2020-01-03T09:00:36.745" v="1203" actId="1076"/>
      <pc:docMkLst>
        <pc:docMk/>
      </pc:docMkLst>
      <pc:sldChg chg="modSp">
        <pc:chgData name="Irakliy Khaburzaniya" userId="b4431af732931785" providerId="LiveId" clId="{F0304041-3EA5-495E-93DE-3D73EFCA6DB4}" dt="2020-01-03T08:29:28.205" v="952" actId="20577"/>
        <pc:sldMkLst>
          <pc:docMk/>
          <pc:sldMk cId="853294784" sldId="276"/>
        </pc:sldMkLst>
        <pc:spChg chg="mod">
          <ac:chgData name="Irakliy Khaburzaniya" userId="b4431af732931785" providerId="LiveId" clId="{F0304041-3EA5-495E-93DE-3D73EFCA6DB4}" dt="2020-01-03T08:24:45.393" v="703" actId="20577"/>
          <ac:spMkLst>
            <pc:docMk/>
            <pc:sldMk cId="853294784" sldId="276"/>
            <ac:spMk id="3" creationId="{D1D9C80F-B787-45B7-8EE1-0892B697CDAE}"/>
          </ac:spMkLst>
        </pc:spChg>
        <pc:spChg chg="mod">
          <ac:chgData name="Irakliy Khaburzaniya" userId="b4431af732931785" providerId="LiveId" clId="{F0304041-3EA5-495E-93DE-3D73EFCA6DB4}" dt="2020-01-03T08:29:28.205" v="952" actId="20577"/>
          <ac:spMkLst>
            <pc:docMk/>
            <pc:sldMk cId="853294784" sldId="276"/>
            <ac:spMk id="4" creationId="{31DA1359-340A-45B6-AEB3-EA6D64323D17}"/>
          </ac:spMkLst>
        </pc:spChg>
      </pc:sldChg>
      <pc:sldChg chg="modSp add">
        <pc:chgData name="Irakliy Khaburzaniya" userId="b4431af732931785" providerId="LiveId" clId="{F0304041-3EA5-495E-93DE-3D73EFCA6DB4}" dt="2020-01-03T08:59:59.097" v="1202" actId="20577"/>
        <pc:sldMkLst>
          <pc:docMk/>
          <pc:sldMk cId="985006995" sldId="453"/>
        </pc:sldMkLst>
        <pc:spChg chg="mod">
          <ac:chgData name="Irakliy Khaburzaniya" userId="b4431af732931785" providerId="LiveId" clId="{F0304041-3EA5-495E-93DE-3D73EFCA6DB4}" dt="2020-01-03T08:59:59.097" v="1202" actId="20577"/>
          <ac:spMkLst>
            <pc:docMk/>
            <pc:sldMk cId="985006995" sldId="453"/>
            <ac:spMk id="10" creationId="{814C67C9-970F-4289-B7DB-AB5B2925D9F2}"/>
          </ac:spMkLst>
        </pc:spChg>
      </pc:sldChg>
      <pc:sldChg chg="modSp add">
        <pc:chgData name="Irakliy Khaburzaniya" userId="b4431af732931785" providerId="LiveId" clId="{F0304041-3EA5-495E-93DE-3D73EFCA6DB4}" dt="2020-01-03T08:44:42.391" v="997" actId="20577"/>
        <pc:sldMkLst>
          <pc:docMk/>
          <pc:sldMk cId="2235844664" sldId="481"/>
        </pc:sldMkLst>
        <pc:spChg chg="mod">
          <ac:chgData name="Irakliy Khaburzaniya" userId="b4431af732931785" providerId="LiveId" clId="{F0304041-3EA5-495E-93DE-3D73EFCA6DB4}" dt="2020-01-03T08:44:42.391" v="997" actId="20577"/>
          <ac:spMkLst>
            <pc:docMk/>
            <pc:sldMk cId="2235844664" sldId="481"/>
            <ac:spMk id="75" creationId="{249DC9B4-C786-45AD-B56D-5073F43CB30A}"/>
          </ac:spMkLst>
        </pc:spChg>
      </pc:sldChg>
      <pc:sldChg chg="add">
        <pc:chgData name="Irakliy Khaburzaniya" userId="b4431af732931785" providerId="LiveId" clId="{F0304041-3EA5-495E-93DE-3D73EFCA6DB4}" dt="2020-01-03T07:42:48.903" v="405"/>
        <pc:sldMkLst>
          <pc:docMk/>
          <pc:sldMk cId="3473880794" sldId="487"/>
        </pc:sldMkLst>
      </pc:sldChg>
      <pc:sldChg chg="add modAnim">
        <pc:chgData name="Irakliy Khaburzaniya" userId="b4431af732931785" providerId="LiveId" clId="{F0304041-3EA5-495E-93DE-3D73EFCA6DB4}" dt="2020-01-03T08:43:25.069" v="973"/>
        <pc:sldMkLst>
          <pc:docMk/>
          <pc:sldMk cId="1574221151" sldId="490"/>
        </pc:sldMkLst>
      </pc:sldChg>
      <pc:sldChg chg="modSp add">
        <pc:chgData name="Irakliy Khaburzaniya" userId="b4431af732931785" providerId="LiveId" clId="{F0304041-3EA5-495E-93DE-3D73EFCA6DB4}" dt="2020-01-03T08:44:59.987" v="1011" actId="20577"/>
        <pc:sldMkLst>
          <pc:docMk/>
          <pc:sldMk cId="2312413019" sldId="492"/>
        </pc:sldMkLst>
        <pc:spChg chg="mod">
          <ac:chgData name="Irakliy Khaburzaniya" userId="b4431af732931785" providerId="LiveId" clId="{F0304041-3EA5-495E-93DE-3D73EFCA6DB4}" dt="2020-01-03T08:44:59.987" v="1011" actId="20577"/>
          <ac:spMkLst>
            <pc:docMk/>
            <pc:sldMk cId="2312413019" sldId="492"/>
            <ac:spMk id="75" creationId="{249DC9B4-C786-45AD-B56D-5073F43CB30A}"/>
          </ac:spMkLst>
        </pc:spChg>
      </pc:sldChg>
      <pc:sldChg chg="add del ord">
        <pc:chgData name="Irakliy Khaburzaniya" userId="b4431af732931785" providerId="LiveId" clId="{F0304041-3EA5-495E-93DE-3D73EFCA6DB4}" dt="2020-01-03T08:22:48.625" v="607" actId="47"/>
        <pc:sldMkLst>
          <pc:docMk/>
          <pc:sldMk cId="1751137934" sldId="496"/>
        </pc:sldMkLst>
      </pc:sldChg>
      <pc:sldChg chg="addSp modSp add">
        <pc:chgData name="Irakliy Khaburzaniya" userId="b4431af732931785" providerId="LiveId" clId="{F0304041-3EA5-495E-93DE-3D73EFCA6DB4}" dt="2020-01-03T08:03:07.687" v="471" actId="1076"/>
        <pc:sldMkLst>
          <pc:docMk/>
          <pc:sldMk cId="1580819036" sldId="497"/>
        </pc:sldMkLst>
        <pc:spChg chg="mod">
          <ac:chgData name="Irakliy Khaburzaniya" userId="b4431af732931785" providerId="LiveId" clId="{F0304041-3EA5-495E-93DE-3D73EFCA6DB4}" dt="2020-01-03T07:59:57.869" v="414" actId="20577"/>
          <ac:spMkLst>
            <pc:docMk/>
            <pc:sldMk cId="1580819036" sldId="497"/>
            <ac:spMk id="2" creationId="{00000000-0000-0000-0000-000000000000}"/>
          </ac:spMkLst>
        </pc:spChg>
        <pc:spChg chg="add mod">
          <ac:chgData name="Irakliy Khaburzaniya" userId="b4431af732931785" providerId="LiveId" clId="{F0304041-3EA5-495E-93DE-3D73EFCA6DB4}" dt="2020-01-03T08:03:07.687" v="471" actId="1076"/>
          <ac:spMkLst>
            <pc:docMk/>
            <pc:sldMk cId="1580819036" sldId="497"/>
            <ac:spMk id="3" creationId="{B46BD746-0F9B-43E1-8770-18E655CC8A54}"/>
          </ac:spMkLst>
        </pc:spChg>
        <pc:spChg chg="mod">
          <ac:chgData name="Irakliy Khaburzaniya" userId="b4431af732931785" providerId="LiveId" clId="{F0304041-3EA5-495E-93DE-3D73EFCA6DB4}" dt="2020-01-03T08:01:51.082" v="461" actId="1076"/>
          <ac:spMkLst>
            <pc:docMk/>
            <pc:sldMk cId="1580819036" sldId="497"/>
            <ac:spMk id="5" creationId="{092A1C1D-E890-4F8D-AF28-472F71A32DE3}"/>
          </ac:spMkLst>
        </pc:spChg>
      </pc:sldChg>
      <pc:sldChg chg="delSp modSp add modAnim">
        <pc:chgData name="Irakliy Khaburzaniya" userId="b4431af732931785" providerId="LiveId" clId="{F0304041-3EA5-495E-93DE-3D73EFCA6DB4}" dt="2020-01-03T08:56:53.939" v="1131" actId="1076"/>
        <pc:sldMkLst>
          <pc:docMk/>
          <pc:sldMk cId="21751445" sldId="498"/>
        </pc:sldMkLst>
        <pc:spChg chg="mod">
          <ac:chgData name="Irakliy Khaburzaniya" userId="b4431af732931785" providerId="LiveId" clId="{F0304041-3EA5-495E-93DE-3D73EFCA6DB4}" dt="2020-01-03T08:56:53.939" v="1131" actId="1076"/>
          <ac:spMkLst>
            <pc:docMk/>
            <pc:sldMk cId="21751445" sldId="498"/>
            <ac:spMk id="16" creationId="{38F91560-A57D-49B8-9685-660957339C8E}"/>
          </ac:spMkLst>
        </pc:spChg>
        <pc:spChg chg="del mod">
          <ac:chgData name="Irakliy Khaburzaniya" userId="b4431af732931785" providerId="LiveId" clId="{F0304041-3EA5-495E-93DE-3D73EFCA6DB4}" dt="2020-01-03T08:44:03.114" v="976" actId="478"/>
          <ac:spMkLst>
            <pc:docMk/>
            <pc:sldMk cId="21751445" sldId="498"/>
            <ac:spMk id="17" creationId="{E799FC5E-2E3E-43D8-9CF2-E175D26E5B58}"/>
          </ac:spMkLst>
        </pc:spChg>
        <pc:spChg chg="del mod">
          <ac:chgData name="Irakliy Khaburzaniya" userId="b4431af732931785" providerId="LiveId" clId="{F0304041-3EA5-495E-93DE-3D73EFCA6DB4}" dt="2020-01-03T08:44:03.114" v="976" actId="478"/>
          <ac:spMkLst>
            <pc:docMk/>
            <pc:sldMk cId="21751445" sldId="498"/>
            <ac:spMk id="18" creationId="{340C88DF-8216-40BD-B134-6A534E93F356}"/>
          </ac:spMkLst>
        </pc:spChg>
      </pc:sldChg>
      <pc:sldChg chg="add">
        <pc:chgData name="Irakliy Khaburzaniya" userId="b4431af732931785" providerId="LiveId" clId="{F0304041-3EA5-495E-93DE-3D73EFCA6DB4}" dt="2020-01-03T07:42:48.903" v="405"/>
        <pc:sldMkLst>
          <pc:docMk/>
          <pc:sldMk cId="1943577943" sldId="502"/>
        </pc:sldMkLst>
      </pc:sldChg>
      <pc:sldChg chg="modSp add modAnim">
        <pc:chgData name="Irakliy Khaburzaniya" userId="b4431af732931785" providerId="LiveId" clId="{F0304041-3EA5-495E-93DE-3D73EFCA6DB4}" dt="2020-01-03T07:39:29.247" v="351" actId="3064"/>
        <pc:sldMkLst>
          <pc:docMk/>
          <pc:sldMk cId="2190595602" sldId="503"/>
        </pc:sldMkLst>
        <pc:spChg chg="mod">
          <ac:chgData name="Irakliy Khaburzaniya" userId="b4431af732931785" providerId="LiveId" clId="{F0304041-3EA5-495E-93DE-3D73EFCA6DB4}" dt="2020-01-03T07:37:53.368" v="337" actId="20577"/>
          <ac:spMkLst>
            <pc:docMk/>
            <pc:sldMk cId="2190595602" sldId="503"/>
            <ac:spMk id="3" creationId="{29402451-C014-49E8-9A91-0AF2144137B3}"/>
          </ac:spMkLst>
        </pc:spChg>
        <pc:spChg chg="mod">
          <ac:chgData name="Irakliy Khaburzaniya" userId="b4431af732931785" providerId="LiveId" clId="{F0304041-3EA5-495E-93DE-3D73EFCA6DB4}" dt="2020-01-03T07:37:45.661" v="334" actId="20577"/>
          <ac:spMkLst>
            <pc:docMk/>
            <pc:sldMk cId="2190595602" sldId="503"/>
            <ac:spMk id="5" creationId="{092A1C1D-E890-4F8D-AF28-472F71A32DE3}"/>
          </ac:spMkLst>
        </pc:spChg>
        <pc:spChg chg="mod">
          <ac:chgData name="Irakliy Khaburzaniya" userId="b4431af732931785" providerId="LiveId" clId="{F0304041-3EA5-495E-93DE-3D73EFCA6DB4}" dt="2020-01-03T07:39:16.631" v="348" actId="3064"/>
          <ac:spMkLst>
            <pc:docMk/>
            <pc:sldMk cId="2190595602" sldId="503"/>
            <ac:spMk id="33" creationId="{DD79CE92-3CD8-4662-B06F-48C05BB16AB8}"/>
          </ac:spMkLst>
        </pc:spChg>
        <pc:spChg chg="mod">
          <ac:chgData name="Irakliy Khaburzaniya" userId="b4431af732931785" providerId="LiveId" clId="{F0304041-3EA5-495E-93DE-3D73EFCA6DB4}" dt="2020-01-03T07:39:29.247" v="351" actId="3064"/>
          <ac:spMkLst>
            <pc:docMk/>
            <pc:sldMk cId="2190595602" sldId="503"/>
            <ac:spMk id="37" creationId="{8B48611F-A9AE-42AB-B1B7-6015774157A5}"/>
          </ac:spMkLst>
        </pc:spChg>
        <pc:spChg chg="mod">
          <ac:chgData name="Irakliy Khaburzaniya" userId="b4431af732931785" providerId="LiveId" clId="{F0304041-3EA5-495E-93DE-3D73EFCA6DB4}" dt="2020-01-03T07:39:16.631" v="348" actId="3064"/>
          <ac:spMkLst>
            <pc:docMk/>
            <pc:sldMk cId="2190595602" sldId="503"/>
            <ac:spMk id="38" creationId="{90AEF2CF-FABA-45D2-A979-E6DE19A61FF4}"/>
          </ac:spMkLst>
        </pc:spChg>
        <pc:spChg chg="mod">
          <ac:chgData name="Irakliy Khaburzaniya" userId="b4431af732931785" providerId="LiveId" clId="{F0304041-3EA5-495E-93DE-3D73EFCA6DB4}" dt="2020-01-03T07:39:16.631" v="348" actId="3064"/>
          <ac:spMkLst>
            <pc:docMk/>
            <pc:sldMk cId="2190595602" sldId="503"/>
            <ac:spMk id="39" creationId="{B1AC9D08-FCC3-45EA-A23D-30DE3A3DE4FC}"/>
          </ac:spMkLst>
        </pc:spChg>
        <pc:spChg chg="mod">
          <ac:chgData name="Irakliy Khaburzaniya" userId="b4431af732931785" providerId="LiveId" clId="{F0304041-3EA5-495E-93DE-3D73EFCA6DB4}" dt="2020-01-03T07:39:16.631" v="348" actId="3064"/>
          <ac:spMkLst>
            <pc:docMk/>
            <pc:sldMk cId="2190595602" sldId="503"/>
            <ac:spMk id="40" creationId="{C1A7D79A-89BD-4FF4-8043-A091B46E77CA}"/>
          </ac:spMkLst>
        </pc:spChg>
        <pc:grpChg chg="mod">
          <ac:chgData name="Irakliy Khaburzaniya" userId="b4431af732931785" providerId="LiveId" clId="{F0304041-3EA5-495E-93DE-3D73EFCA6DB4}" dt="2020-01-03T07:37:53.368" v="337" actId="20577"/>
          <ac:grpSpMkLst>
            <pc:docMk/>
            <pc:sldMk cId="2190595602" sldId="503"/>
            <ac:grpSpMk id="75" creationId="{163B9FAE-D795-4074-9D7C-A3FFDDE4BA57}"/>
          </ac:grpSpMkLst>
        </pc:grpChg>
      </pc:sldChg>
      <pc:sldChg chg="addSp delSp modSp add modAnim">
        <pc:chgData name="Irakliy Khaburzaniya" userId="b4431af732931785" providerId="LiveId" clId="{F0304041-3EA5-495E-93DE-3D73EFCA6DB4}" dt="2020-01-03T07:40:40.251" v="404" actId="478"/>
        <pc:sldMkLst>
          <pc:docMk/>
          <pc:sldMk cId="4036417413" sldId="505"/>
        </pc:sldMkLst>
        <pc:spChg chg="mod">
          <ac:chgData name="Irakliy Khaburzaniya" userId="b4431af732931785" providerId="LiveId" clId="{F0304041-3EA5-495E-93DE-3D73EFCA6DB4}" dt="2020-01-03T07:40:00.355" v="361" actId="20577"/>
          <ac:spMkLst>
            <pc:docMk/>
            <pc:sldMk cId="4036417413" sldId="505"/>
            <ac:spMk id="3" creationId="{29402451-C014-49E8-9A91-0AF2144137B3}"/>
          </ac:spMkLst>
        </pc:spChg>
        <pc:spChg chg="mod">
          <ac:chgData name="Irakliy Khaburzaniya" userId="b4431af732931785" providerId="LiveId" clId="{F0304041-3EA5-495E-93DE-3D73EFCA6DB4}" dt="2020-01-03T07:39:54.539" v="357" actId="20577"/>
          <ac:spMkLst>
            <pc:docMk/>
            <pc:sldMk cId="4036417413" sldId="505"/>
            <ac:spMk id="5" creationId="{092A1C1D-E890-4F8D-AF28-472F71A32DE3}"/>
          </ac:spMkLst>
        </pc:spChg>
        <pc:grpChg chg="mod">
          <ac:chgData name="Irakliy Khaburzaniya" userId="b4431af732931785" providerId="LiveId" clId="{F0304041-3EA5-495E-93DE-3D73EFCA6DB4}" dt="2020-01-03T07:40:35.858" v="403" actId="555"/>
          <ac:grpSpMkLst>
            <pc:docMk/>
            <pc:sldMk cId="4036417413" sldId="505"/>
            <ac:grpSpMk id="31" creationId="{9E8149B2-DDA1-446F-9B90-ABDF69DB73E3}"/>
          </ac:grpSpMkLst>
        </pc:grpChg>
        <pc:grpChg chg="del">
          <ac:chgData name="Irakliy Khaburzaniya" userId="b4431af732931785" providerId="LiveId" clId="{F0304041-3EA5-495E-93DE-3D73EFCA6DB4}" dt="2020-01-03T07:40:40.251" v="404" actId="478"/>
          <ac:grpSpMkLst>
            <pc:docMk/>
            <pc:sldMk cId="4036417413" sldId="505"/>
            <ac:grpSpMk id="32" creationId="{DC6D23F9-4365-4D88-8ADC-5042F518E6A4}"/>
          </ac:grpSpMkLst>
        </pc:grpChg>
        <pc:grpChg chg="add mod">
          <ac:chgData name="Irakliy Khaburzaniya" userId="b4431af732931785" providerId="LiveId" clId="{F0304041-3EA5-495E-93DE-3D73EFCA6DB4}" dt="2020-01-03T07:40:35.858" v="403" actId="555"/>
          <ac:grpSpMkLst>
            <pc:docMk/>
            <pc:sldMk cId="4036417413" sldId="505"/>
            <ac:grpSpMk id="63" creationId="{FEA8F559-7B94-45C9-8082-F0A81CF48AE0}"/>
          </ac:grpSpMkLst>
        </pc:grpChg>
        <pc:grpChg chg="mod">
          <ac:chgData name="Irakliy Khaburzaniya" userId="b4431af732931785" providerId="LiveId" clId="{F0304041-3EA5-495E-93DE-3D73EFCA6DB4}" dt="2020-01-03T07:40:00.355" v="361" actId="20577"/>
          <ac:grpSpMkLst>
            <pc:docMk/>
            <pc:sldMk cId="4036417413" sldId="505"/>
            <ac:grpSpMk id="75" creationId="{163B9FAE-D795-4074-9D7C-A3FFDDE4BA57}"/>
          </ac:grpSpMkLst>
        </pc:grpChg>
      </pc:sldChg>
      <pc:sldChg chg="add ord">
        <pc:chgData name="Irakliy Khaburzaniya" userId="b4431af732931785" providerId="LiveId" clId="{F0304041-3EA5-495E-93DE-3D73EFCA6DB4}" dt="2020-01-03T08:09:33.175" v="510"/>
        <pc:sldMkLst>
          <pc:docMk/>
          <pc:sldMk cId="2092089294" sldId="506"/>
        </pc:sldMkLst>
      </pc:sldChg>
      <pc:sldChg chg="modSp add modAnim">
        <pc:chgData name="Irakliy Khaburzaniya" userId="b4431af732931785" providerId="LiveId" clId="{F0304041-3EA5-495E-93DE-3D73EFCA6DB4}" dt="2020-01-03T08:53:38.205" v="1115" actId="20577"/>
        <pc:sldMkLst>
          <pc:docMk/>
          <pc:sldMk cId="2137765860" sldId="509"/>
        </pc:sldMkLst>
        <pc:spChg chg="mod">
          <ac:chgData name="Irakliy Khaburzaniya" userId="b4431af732931785" providerId="LiveId" clId="{F0304041-3EA5-495E-93DE-3D73EFCA6DB4}" dt="2020-01-03T08:52:36.433" v="1061" actId="20577"/>
          <ac:spMkLst>
            <pc:docMk/>
            <pc:sldMk cId="2137765860" sldId="509"/>
            <ac:spMk id="63" creationId="{C087415F-BD16-4FE9-830A-0D0FD4689265}"/>
          </ac:spMkLst>
        </pc:spChg>
        <pc:spChg chg="mod">
          <ac:chgData name="Irakliy Khaburzaniya" userId="b4431af732931785" providerId="LiveId" clId="{F0304041-3EA5-495E-93DE-3D73EFCA6DB4}" dt="2020-01-03T08:52:57.656" v="1093" actId="20577"/>
          <ac:spMkLst>
            <pc:docMk/>
            <pc:sldMk cId="2137765860" sldId="509"/>
            <ac:spMk id="112" creationId="{5C76E55D-9EAC-4B92-96D5-2360E6A7D6B4}"/>
          </ac:spMkLst>
        </pc:spChg>
        <pc:spChg chg="mod">
          <ac:chgData name="Irakliy Khaburzaniya" userId="b4431af732931785" providerId="LiveId" clId="{F0304041-3EA5-495E-93DE-3D73EFCA6DB4}" dt="2020-01-03T08:53:00.734" v="1095" actId="20577"/>
          <ac:spMkLst>
            <pc:docMk/>
            <pc:sldMk cId="2137765860" sldId="509"/>
            <ac:spMk id="113" creationId="{6DF727E6-307B-4BDE-BC4B-1F1926788AAD}"/>
          </ac:spMkLst>
        </pc:spChg>
        <pc:spChg chg="mod">
          <ac:chgData name="Irakliy Khaburzaniya" userId="b4431af732931785" providerId="LiveId" clId="{F0304041-3EA5-495E-93DE-3D73EFCA6DB4}" dt="2020-01-03T08:53:19.443" v="1103" actId="6549"/>
          <ac:spMkLst>
            <pc:docMk/>
            <pc:sldMk cId="2137765860" sldId="509"/>
            <ac:spMk id="114" creationId="{DE61E2C9-48C8-4DAA-870F-927333897F3E}"/>
          </ac:spMkLst>
        </pc:spChg>
        <pc:spChg chg="mod">
          <ac:chgData name="Irakliy Khaburzaniya" userId="b4431af732931785" providerId="LiveId" clId="{F0304041-3EA5-495E-93DE-3D73EFCA6DB4}" dt="2020-01-03T08:53:05.738" v="1098" actId="20577"/>
          <ac:spMkLst>
            <pc:docMk/>
            <pc:sldMk cId="2137765860" sldId="509"/>
            <ac:spMk id="116" creationId="{4A94EA48-65A8-43EE-9339-853DFDD67F7D}"/>
          </ac:spMkLst>
        </pc:spChg>
        <pc:spChg chg="mod">
          <ac:chgData name="Irakliy Khaburzaniya" userId="b4431af732931785" providerId="LiveId" clId="{F0304041-3EA5-495E-93DE-3D73EFCA6DB4}" dt="2020-01-03T08:53:09.796" v="1100" actId="20577"/>
          <ac:spMkLst>
            <pc:docMk/>
            <pc:sldMk cId="2137765860" sldId="509"/>
            <ac:spMk id="117" creationId="{1063AA0E-76CF-438A-999C-B8AF3978251C}"/>
          </ac:spMkLst>
        </pc:spChg>
        <pc:spChg chg="mod">
          <ac:chgData name="Irakliy Khaburzaniya" userId="b4431af732931785" providerId="LiveId" clId="{F0304041-3EA5-495E-93DE-3D73EFCA6DB4}" dt="2020-01-03T08:53:14.669" v="1102" actId="20577"/>
          <ac:spMkLst>
            <pc:docMk/>
            <pc:sldMk cId="2137765860" sldId="509"/>
            <ac:spMk id="118" creationId="{BA74EBA1-6D22-4651-83B8-5404F0633474}"/>
          </ac:spMkLst>
        </pc:spChg>
        <pc:spChg chg="mod">
          <ac:chgData name="Irakliy Khaburzaniya" userId="b4431af732931785" providerId="LiveId" clId="{F0304041-3EA5-495E-93DE-3D73EFCA6DB4}" dt="2020-01-03T08:53:23.782" v="1105" actId="20577"/>
          <ac:spMkLst>
            <pc:docMk/>
            <pc:sldMk cId="2137765860" sldId="509"/>
            <ac:spMk id="120" creationId="{EFDD5D15-E756-4793-B478-C7DC07EC985C}"/>
          </ac:spMkLst>
        </pc:spChg>
        <pc:spChg chg="mod">
          <ac:chgData name="Irakliy Khaburzaniya" userId="b4431af732931785" providerId="LiveId" clId="{F0304041-3EA5-495E-93DE-3D73EFCA6DB4}" dt="2020-01-03T08:53:26.417" v="1107" actId="20577"/>
          <ac:spMkLst>
            <pc:docMk/>
            <pc:sldMk cId="2137765860" sldId="509"/>
            <ac:spMk id="121" creationId="{F5EB4E69-F24B-428D-91B0-5CCF6E210BFA}"/>
          </ac:spMkLst>
        </pc:spChg>
        <pc:spChg chg="mod">
          <ac:chgData name="Irakliy Khaburzaniya" userId="b4431af732931785" providerId="LiveId" clId="{F0304041-3EA5-495E-93DE-3D73EFCA6DB4}" dt="2020-01-03T08:53:28.771" v="1109" actId="20577"/>
          <ac:spMkLst>
            <pc:docMk/>
            <pc:sldMk cId="2137765860" sldId="509"/>
            <ac:spMk id="122" creationId="{775B402F-068E-4A85-A1EB-ADB63FB33FEE}"/>
          </ac:spMkLst>
        </pc:spChg>
        <pc:spChg chg="mod">
          <ac:chgData name="Irakliy Khaburzaniya" userId="b4431af732931785" providerId="LiveId" clId="{F0304041-3EA5-495E-93DE-3D73EFCA6DB4}" dt="2020-01-03T08:53:32.403" v="1111" actId="20577"/>
          <ac:spMkLst>
            <pc:docMk/>
            <pc:sldMk cId="2137765860" sldId="509"/>
            <ac:spMk id="124" creationId="{86FEF651-AA23-4207-9310-FF44285191EC}"/>
          </ac:spMkLst>
        </pc:spChg>
        <pc:spChg chg="mod">
          <ac:chgData name="Irakliy Khaburzaniya" userId="b4431af732931785" providerId="LiveId" clId="{F0304041-3EA5-495E-93DE-3D73EFCA6DB4}" dt="2020-01-03T08:53:35.161" v="1113" actId="20577"/>
          <ac:spMkLst>
            <pc:docMk/>
            <pc:sldMk cId="2137765860" sldId="509"/>
            <ac:spMk id="125" creationId="{E4218C13-6893-40B1-A6B6-FAE3833A1F65}"/>
          </ac:spMkLst>
        </pc:spChg>
        <pc:spChg chg="mod">
          <ac:chgData name="Irakliy Khaburzaniya" userId="b4431af732931785" providerId="LiveId" clId="{F0304041-3EA5-495E-93DE-3D73EFCA6DB4}" dt="2020-01-03T08:53:38.205" v="1115" actId="20577"/>
          <ac:spMkLst>
            <pc:docMk/>
            <pc:sldMk cId="2137765860" sldId="509"/>
            <ac:spMk id="126" creationId="{74DAB16B-394E-48DF-A580-4B6D05C783A7}"/>
          </ac:spMkLst>
        </pc:spChg>
        <pc:spChg chg="mod">
          <ac:chgData name="Irakliy Khaburzaniya" userId="b4431af732931785" providerId="LiveId" clId="{F0304041-3EA5-495E-93DE-3D73EFCA6DB4}" dt="2020-01-03T08:52:48.283" v="1077" actId="20577"/>
          <ac:spMkLst>
            <pc:docMk/>
            <pc:sldMk cId="2137765860" sldId="509"/>
            <ac:spMk id="127" creationId="{125E6B4A-66A2-4182-9F93-18076F7B40CA}"/>
          </ac:spMkLst>
        </pc:spChg>
        <pc:spChg chg="mod">
          <ac:chgData name="Irakliy Khaburzaniya" userId="b4431af732931785" providerId="LiveId" clId="{F0304041-3EA5-495E-93DE-3D73EFCA6DB4}" dt="2020-01-03T08:52:54.067" v="1092" actId="20577"/>
          <ac:spMkLst>
            <pc:docMk/>
            <pc:sldMk cId="2137765860" sldId="509"/>
            <ac:spMk id="128" creationId="{78926B54-54A9-4E5C-91E0-78FBE321D04F}"/>
          </ac:spMkLst>
        </pc:spChg>
      </pc:sldChg>
      <pc:sldChg chg="modSp add del">
        <pc:chgData name="Irakliy Khaburzaniya" userId="b4431af732931785" providerId="LiveId" clId="{F0304041-3EA5-495E-93DE-3D73EFCA6DB4}" dt="2020-01-03T08:03:27.233" v="474" actId="47"/>
        <pc:sldMkLst>
          <pc:docMk/>
          <pc:sldMk cId="2505074666" sldId="515"/>
        </pc:sldMkLst>
        <pc:spChg chg="mod">
          <ac:chgData name="Irakliy Khaburzaniya" userId="b4431af732931785" providerId="LiveId" clId="{F0304041-3EA5-495E-93DE-3D73EFCA6DB4}" dt="2020-01-03T07:28:53.733" v="285" actId="20577"/>
          <ac:spMkLst>
            <pc:docMk/>
            <pc:sldMk cId="2505074666" sldId="515"/>
            <ac:spMk id="2" creationId="{901C741F-5C19-4232-A5BC-A0788616AC9D}"/>
          </ac:spMkLst>
        </pc:spChg>
      </pc:sldChg>
      <pc:sldChg chg="addSp delSp modSp ord delAnim modAnim">
        <pc:chgData name="Irakliy Khaburzaniya" userId="b4431af732931785" providerId="LiveId" clId="{F0304041-3EA5-495E-93DE-3D73EFCA6DB4}" dt="2020-01-03T08:54:58.463" v="1128" actId="571"/>
        <pc:sldMkLst>
          <pc:docMk/>
          <pc:sldMk cId="1790132254" sldId="519"/>
        </pc:sldMkLst>
        <pc:spChg chg="mod">
          <ac:chgData name="Irakliy Khaburzaniya" userId="b4431af732931785" providerId="LiveId" clId="{F0304041-3EA5-495E-93DE-3D73EFCA6DB4}" dt="2020-01-03T08:41:53.790" v="957" actId="1076"/>
          <ac:spMkLst>
            <pc:docMk/>
            <pc:sldMk cId="1790132254" sldId="519"/>
            <ac:spMk id="7" creationId="{56B716B6-406E-4D3F-932C-CE4CF29C09E2}"/>
          </ac:spMkLst>
        </pc:spChg>
        <pc:spChg chg="add mod">
          <ac:chgData name="Irakliy Khaburzaniya" userId="b4431af732931785" providerId="LiveId" clId="{F0304041-3EA5-495E-93DE-3D73EFCA6DB4}" dt="2020-01-03T08:54:45.037" v="1124" actId="14100"/>
          <ac:spMkLst>
            <pc:docMk/>
            <pc:sldMk cId="1790132254" sldId="519"/>
            <ac:spMk id="14" creationId="{DC999AE6-16B3-466B-AD18-6A5A64F451F5}"/>
          </ac:spMkLst>
        </pc:spChg>
        <pc:spChg chg="add mod">
          <ac:chgData name="Irakliy Khaburzaniya" userId="b4431af732931785" providerId="LiveId" clId="{F0304041-3EA5-495E-93DE-3D73EFCA6DB4}" dt="2020-01-03T08:54:49.868" v="1125" actId="571"/>
          <ac:spMkLst>
            <pc:docMk/>
            <pc:sldMk cId="1790132254" sldId="519"/>
            <ac:spMk id="27" creationId="{92C4F3D4-DE87-482C-8285-3C94DEB49C8A}"/>
          </ac:spMkLst>
        </pc:spChg>
        <pc:spChg chg="add mod">
          <ac:chgData name="Irakliy Khaburzaniya" userId="b4431af732931785" providerId="LiveId" clId="{F0304041-3EA5-495E-93DE-3D73EFCA6DB4}" dt="2020-01-03T08:54:55.088" v="1127" actId="1076"/>
          <ac:spMkLst>
            <pc:docMk/>
            <pc:sldMk cId="1790132254" sldId="519"/>
            <ac:spMk id="29" creationId="{102E3C51-1B39-4DD1-B850-DBB2006E38B8}"/>
          </ac:spMkLst>
        </pc:spChg>
        <pc:spChg chg="add mod">
          <ac:chgData name="Irakliy Khaburzaniya" userId="b4431af732931785" providerId="LiveId" clId="{F0304041-3EA5-495E-93DE-3D73EFCA6DB4}" dt="2020-01-03T08:54:58.463" v="1128" actId="571"/>
          <ac:spMkLst>
            <pc:docMk/>
            <pc:sldMk cId="1790132254" sldId="519"/>
            <ac:spMk id="30" creationId="{D5D1D4A4-5E6B-4A95-9C05-0D9C629673B0}"/>
          </ac:spMkLst>
        </pc:spChg>
        <pc:spChg chg="mod">
          <ac:chgData name="Irakliy Khaburzaniya" userId="b4431af732931785" providerId="LiveId" clId="{F0304041-3EA5-495E-93DE-3D73EFCA6DB4}" dt="2020-01-03T08:41:31.945" v="953" actId="1076"/>
          <ac:spMkLst>
            <pc:docMk/>
            <pc:sldMk cId="1790132254" sldId="519"/>
            <ac:spMk id="63" creationId="{C252FF6B-3D9F-492A-9663-6F3F643A05EB}"/>
          </ac:spMkLst>
        </pc:spChg>
        <pc:cxnChg chg="del mod">
          <ac:chgData name="Irakliy Khaburzaniya" userId="b4431af732931785" providerId="LiveId" clId="{F0304041-3EA5-495E-93DE-3D73EFCA6DB4}" dt="2020-01-03T08:42:11.439" v="958" actId="478"/>
          <ac:cxnSpMkLst>
            <pc:docMk/>
            <pc:sldMk cId="1790132254" sldId="519"/>
            <ac:cxnSpMk id="10" creationId="{A020B28F-D7B3-4F54-A9F3-93184B36C372}"/>
          </ac:cxnSpMkLst>
        </pc:cxnChg>
        <pc:cxnChg chg="mod">
          <ac:chgData name="Irakliy Khaburzaniya" userId="b4431af732931785" providerId="LiveId" clId="{F0304041-3EA5-495E-93DE-3D73EFCA6DB4}" dt="2020-01-03T08:42:15.308" v="959" actId="14100"/>
          <ac:cxnSpMkLst>
            <pc:docMk/>
            <pc:sldMk cId="1790132254" sldId="519"/>
            <ac:cxnSpMk id="20" creationId="{EEB1BEEE-28EF-4F81-A307-0CC372A4E413}"/>
          </ac:cxnSpMkLst>
        </pc:cxnChg>
        <pc:cxnChg chg="mod">
          <ac:chgData name="Irakliy Khaburzaniya" userId="b4431af732931785" providerId="LiveId" clId="{F0304041-3EA5-495E-93DE-3D73EFCA6DB4}" dt="2020-01-03T08:41:40.902" v="955" actId="14100"/>
          <ac:cxnSpMkLst>
            <pc:docMk/>
            <pc:sldMk cId="1790132254" sldId="519"/>
            <ac:cxnSpMk id="34" creationId="{8C22A8AB-39D5-4E3D-B34C-DEF053E2144D}"/>
          </ac:cxnSpMkLst>
        </pc:cxnChg>
        <pc:cxnChg chg="mod">
          <ac:chgData name="Irakliy Khaburzaniya" userId="b4431af732931785" providerId="LiveId" clId="{F0304041-3EA5-495E-93DE-3D73EFCA6DB4}" dt="2020-01-03T08:41:37.778" v="954" actId="14100"/>
          <ac:cxnSpMkLst>
            <pc:docMk/>
            <pc:sldMk cId="1790132254" sldId="519"/>
            <ac:cxnSpMk id="37" creationId="{8CB94068-0B9D-4380-89C2-3A5EA1074B1D}"/>
          </ac:cxnSpMkLst>
        </pc:cxnChg>
      </pc:sldChg>
      <pc:sldChg chg="add ord">
        <pc:chgData name="Irakliy Khaburzaniya" userId="b4431af732931785" providerId="LiveId" clId="{F0304041-3EA5-495E-93DE-3D73EFCA6DB4}" dt="2020-01-03T08:08:16.649" v="508"/>
        <pc:sldMkLst>
          <pc:docMk/>
          <pc:sldMk cId="132741269" sldId="520"/>
        </pc:sldMkLst>
      </pc:sldChg>
      <pc:sldChg chg="add">
        <pc:chgData name="Irakliy Khaburzaniya" userId="b4431af732931785" providerId="LiveId" clId="{F0304041-3EA5-495E-93DE-3D73EFCA6DB4}" dt="2020-01-03T07:42:48.903" v="405"/>
        <pc:sldMkLst>
          <pc:docMk/>
          <pc:sldMk cId="2062229944" sldId="521"/>
        </pc:sldMkLst>
      </pc:sldChg>
      <pc:sldChg chg="modSp add">
        <pc:chgData name="Irakliy Khaburzaniya" userId="b4431af732931785" providerId="LiveId" clId="{F0304041-3EA5-495E-93DE-3D73EFCA6DB4}" dt="2020-01-03T07:30:58.037" v="324" actId="20577"/>
        <pc:sldMkLst>
          <pc:docMk/>
          <pc:sldMk cId="2995199673" sldId="524"/>
        </pc:sldMkLst>
        <pc:graphicFrameChg chg="modGraphic">
          <ac:chgData name="Irakliy Khaburzaniya" userId="b4431af732931785" providerId="LiveId" clId="{F0304041-3EA5-495E-93DE-3D73EFCA6DB4}" dt="2020-01-03T07:30:58.037" v="324" actId="20577"/>
          <ac:graphicFrameMkLst>
            <pc:docMk/>
            <pc:sldMk cId="2995199673" sldId="524"/>
            <ac:graphicFrameMk id="7" creationId="{24A86ED4-5A66-4502-8DF8-12C44885A8AB}"/>
          </ac:graphicFrameMkLst>
        </pc:graphicFrameChg>
      </pc:sldChg>
      <pc:sldChg chg="addSp delSp modSp add modAnim">
        <pc:chgData name="Irakliy Khaburzaniya" userId="b4431af732931785" providerId="LiveId" clId="{F0304041-3EA5-495E-93DE-3D73EFCA6DB4}" dt="2020-01-03T08:28:32.593" v="942" actId="20577"/>
        <pc:sldMkLst>
          <pc:docMk/>
          <pc:sldMk cId="708201108" sldId="544"/>
        </pc:sldMkLst>
        <pc:spChg chg="mod">
          <ac:chgData name="Irakliy Khaburzaniya" userId="b4431af732931785" providerId="LiveId" clId="{F0304041-3EA5-495E-93DE-3D73EFCA6DB4}" dt="2020-01-03T03:04:03.566" v="8" actId="20577"/>
          <ac:spMkLst>
            <pc:docMk/>
            <pc:sldMk cId="708201108" sldId="544"/>
            <ac:spMk id="2" creationId="{00000000-0000-0000-0000-000000000000}"/>
          </ac:spMkLst>
        </pc:spChg>
        <pc:spChg chg="del">
          <ac:chgData name="Irakliy Khaburzaniya" userId="b4431af732931785" providerId="LiveId" clId="{F0304041-3EA5-495E-93DE-3D73EFCA6DB4}" dt="2020-01-03T03:04:07.995" v="9" actId="478"/>
          <ac:spMkLst>
            <pc:docMk/>
            <pc:sldMk cId="708201108" sldId="544"/>
            <ac:spMk id="5" creationId="{092A1C1D-E890-4F8D-AF28-472F71A32DE3}"/>
          </ac:spMkLst>
        </pc:spChg>
        <pc:spChg chg="add mod">
          <ac:chgData name="Irakliy Khaburzaniya" userId="b4431af732931785" providerId="LiveId" clId="{F0304041-3EA5-495E-93DE-3D73EFCA6DB4}" dt="2020-01-03T08:26:36.721" v="748" actId="1076"/>
          <ac:spMkLst>
            <pc:docMk/>
            <pc:sldMk cId="708201108" sldId="544"/>
            <ac:spMk id="5" creationId="{4BA772BA-0AD7-4AB1-B1A7-6B67099A83B8}"/>
          </ac:spMkLst>
        </pc:spChg>
        <pc:spChg chg="add mod">
          <ac:chgData name="Irakliy Khaburzaniya" userId="b4431af732931785" providerId="LiveId" clId="{F0304041-3EA5-495E-93DE-3D73EFCA6DB4}" dt="2020-01-03T08:26:37.151" v="749" actId="1076"/>
          <ac:spMkLst>
            <pc:docMk/>
            <pc:sldMk cId="708201108" sldId="544"/>
            <ac:spMk id="6" creationId="{109304F5-E925-4CC0-A864-AB9DAC80E225}"/>
          </ac:spMkLst>
        </pc:spChg>
        <pc:spChg chg="add mod">
          <ac:chgData name="Irakliy Khaburzaniya" userId="b4431af732931785" providerId="LiveId" clId="{F0304041-3EA5-495E-93DE-3D73EFCA6DB4}" dt="2020-01-03T08:26:37.453" v="750" actId="1076"/>
          <ac:spMkLst>
            <pc:docMk/>
            <pc:sldMk cId="708201108" sldId="544"/>
            <ac:spMk id="7" creationId="{2AE43262-07F4-4DCB-81AD-3C2A2D5A6BFB}"/>
          </ac:spMkLst>
        </pc:spChg>
        <pc:spChg chg="add mod">
          <ac:chgData name="Irakliy Khaburzaniya" userId="b4431af732931785" providerId="LiveId" clId="{F0304041-3EA5-495E-93DE-3D73EFCA6DB4}" dt="2020-01-03T08:28:32.593" v="942" actId="20577"/>
          <ac:spMkLst>
            <pc:docMk/>
            <pc:sldMk cId="708201108" sldId="544"/>
            <ac:spMk id="13" creationId="{98D21450-F3E6-46A1-8FAA-C2EDD646071D}"/>
          </ac:spMkLst>
        </pc:spChg>
        <pc:cxnChg chg="add mod">
          <ac:chgData name="Irakliy Khaburzaniya" userId="b4431af732931785" providerId="LiveId" clId="{F0304041-3EA5-495E-93DE-3D73EFCA6DB4}" dt="2020-01-03T08:26:37.151" v="749" actId="1076"/>
          <ac:cxnSpMkLst>
            <pc:docMk/>
            <pc:sldMk cId="708201108" sldId="544"/>
            <ac:cxnSpMk id="8" creationId="{EF4E734A-2242-4326-AF07-D58B7917EDE6}"/>
          </ac:cxnSpMkLst>
        </pc:cxnChg>
        <pc:cxnChg chg="add mod">
          <ac:chgData name="Irakliy Khaburzaniya" userId="b4431af732931785" providerId="LiveId" clId="{F0304041-3EA5-495E-93DE-3D73EFCA6DB4}" dt="2020-01-03T08:26:37.453" v="750" actId="1076"/>
          <ac:cxnSpMkLst>
            <pc:docMk/>
            <pc:sldMk cId="708201108" sldId="544"/>
            <ac:cxnSpMk id="10" creationId="{59205247-814F-4928-8D9D-A5C5EE8629C0}"/>
          </ac:cxnSpMkLst>
        </pc:cxnChg>
      </pc:sldChg>
      <pc:sldChg chg="modSp add del">
        <pc:chgData name="Irakliy Khaburzaniya" userId="b4431af732931785" providerId="LiveId" clId="{F0304041-3EA5-495E-93DE-3D73EFCA6DB4}" dt="2020-01-03T08:03:43.259" v="477" actId="47"/>
        <pc:sldMkLst>
          <pc:docMk/>
          <pc:sldMk cId="1756307741" sldId="545"/>
        </pc:sldMkLst>
        <pc:spChg chg="mod">
          <ac:chgData name="Irakliy Khaburzaniya" userId="b4431af732931785" providerId="LiveId" clId="{F0304041-3EA5-495E-93DE-3D73EFCA6DB4}" dt="2020-01-03T07:28:37.794" v="276" actId="20577"/>
          <ac:spMkLst>
            <pc:docMk/>
            <pc:sldMk cId="1756307741" sldId="545"/>
            <ac:spMk id="2" creationId="{901C741F-5C19-4232-A5BC-A0788616AC9D}"/>
          </ac:spMkLst>
        </pc:spChg>
      </pc:sldChg>
      <pc:sldChg chg="add del">
        <pc:chgData name="Irakliy Khaburzaniya" userId="b4431af732931785" providerId="LiveId" clId="{F0304041-3EA5-495E-93DE-3D73EFCA6DB4}" dt="2020-01-03T08:03:26.056" v="473" actId="47"/>
        <pc:sldMkLst>
          <pc:docMk/>
          <pc:sldMk cId="3514427105" sldId="546"/>
        </pc:sldMkLst>
      </pc:sldChg>
      <pc:sldChg chg="modSp add">
        <pc:chgData name="Irakliy Khaburzaniya" userId="b4431af732931785" providerId="LiveId" clId="{F0304041-3EA5-495E-93DE-3D73EFCA6DB4}" dt="2020-01-03T08:03:34.073" v="475" actId="1076"/>
        <pc:sldMkLst>
          <pc:docMk/>
          <pc:sldMk cId="3183215763" sldId="547"/>
        </pc:sldMkLst>
        <pc:spChg chg="mod">
          <ac:chgData name="Irakliy Khaburzaniya" userId="b4431af732931785" providerId="LiveId" clId="{F0304041-3EA5-495E-93DE-3D73EFCA6DB4}" dt="2020-01-03T08:03:34.073" v="475" actId="1076"/>
          <ac:spMkLst>
            <pc:docMk/>
            <pc:sldMk cId="3183215763" sldId="547"/>
            <ac:spMk id="3" creationId="{B46BD746-0F9B-43E1-8770-18E655CC8A54}"/>
          </ac:spMkLst>
        </pc:spChg>
      </pc:sldChg>
      <pc:sldChg chg="modSp add">
        <pc:chgData name="Irakliy Khaburzaniya" userId="b4431af732931785" providerId="LiveId" clId="{F0304041-3EA5-495E-93DE-3D73EFCA6DB4}" dt="2020-01-03T08:03:50.807" v="478" actId="1076"/>
        <pc:sldMkLst>
          <pc:docMk/>
          <pc:sldMk cId="1508888154" sldId="548"/>
        </pc:sldMkLst>
        <pc:spChg chg="mod">
          <ac:chgData name="Irakliy Khaburzaniya" userId="b4431af732931785" providerId="LiveId" clId="{F0304041-3EA5-495E-93DE-3D73EFCA6DB4}" dt="2020-01-03T08:03:50.807" v="478" actId="1076"/>
          <ac:spMkLst>
            <pc:docMk/>
            <pc:sldMk cId="1508888154" sldId="548"/>
            <ac:spMk id="3" creationId="{B46BD746-0F9B-43E1-8770-18E655CC8A54}"/>
          </ac:spMkLst>
        </pc:spChg>
      </pc:sldChg>
      <pc:sldChg chg="addSp delSp modSp add modAnim">
        <pc:chgData name="Irakliy Khaburzaniya" userId="b4431af732931785" providerId="LiveId" clId="{F0304041-3EA5-495E-93DE-3D73EFCA6DB4}" dt="2020-01-03T09:00:36.745" v="1203" actId="1076"/>
        <pc:sldMkLst>
          <pc:docMk/>
          <pc:sldMk cId="344695031" sldId="549"/>
        </pc:sldMkLst>
        <pc:spChg chg="del">
          <ac:chgData name="Irakliy Khaburzaniya" userId="b4431af732931785" providerId="LiveId" clId="{F0304041-3EA5-495E-93DE-3D73EFCA6DB4}" dt="2020-01-03T08:44:35.304" v="983" actId="478"/>
          <ac:spMkLst>
            <pc:docMk/>
            <pc:sldMk cId="344695031" sldId="549"/>
            <ac:spMk id="11" creationId="{C019416C-00C8-4803-A6BB-4864B7808132}"/>
          </ac:spMkLst>
        </pc:spChg>
        <pc:spChg chg="add del">
          <ac:chgData name="Irakliy Khaburzaniya" userId="b4431af732931785" providerId="LiveId" clId="{F0304041-3EA5-495E-93DE-3D73EFCA6DB4}" dt="2020-01-03T08:44:30.142" v="982" actId="478"/>
          <ac:spMkLst>
            <pc:docMk/>
            <pc:sldMk cId="344695031" sldId="549"/>
            <ac:spMk id="12" creationId="{E7BD5827-5996-4AB3-AE67-8325E4CB980A}"/>
          </ac:spMkLst>
        </pc:spChg>
        <pc:spChg chg="mod">
          <ac:chgData name="Irakliy Khaburzaniya" userId="b4431af732931785" providerId="LiveId" clId="{F0304041-3EA5-495E-93DE-3D73EFCA6DB4}" dt="2020-01-03T09:00:36.745" v="1203" actId="1076"/>
          <ac:spMkLst>
            <pc:docMk/>
            <pc:sldMk cId="344695031" sldId="549"/>
            <ac:spMk id="16" creationId="{38F91560-A57D-49B8-9685-660957339C8E}"/>
          </ac:spMkLst>
        </pc:spChg>
        <pc:spChg chg="add del">
          <ac:chgData name="Irakliy Khaburzaniya" userId="b4431af732931785" providerId="LiveId" clId="{F0304041-3EA5-495E-93DE-3D73EFCA6DB4}" dt="2020-01-03T08:44:25.987" v="981" actId="478"/>
          <ac:spMkLst>
            <pc:docMk/>
            <pc:sldMk cId="344695031" sldId="549"/>
            <ac:spMk id="18" creationId="{340C88DF-8216-40BD-B134-6A534E93F356}"/>
          </ac:spMkLst>
        </pc:spChg>
      </pc:sldChg>
      <pc:sldChg chg="addSp delSp modSp add">
        <pc:chgData name="Irakliy Khaburzaniya" userId="b4431af732931785" providerId="LiveId" clId="{F0304041-3EA5-495E-93DE-3D73EFCA6DB4}" dt="2020-01-03T08:48:41.204" v="1023" actId="14100"/>
        <pc:sldMkLst>
          <pc:docMk/>
          <pc:sldMk cId="3003484288" sldId="550"/>
        </pc:sldMkLst>
        <pc:spChg chg="del mod">
          <ac:chgData name="Irakliy Khaburzaniya" userId="b4431af732931785" providerId="LiveId" clId="{F0304041-3EA5-495E-93DE-3D73EFCA6DB4}" dt="2020-01-03T08:48:27.663" v="1015" actId="478"/>
          <ac:spMkLst>
            <pc:docMk/>
            <pc:sldMk cId="3003484288" sldId="550"/>
            <ac:spMk id="5" creationId="{092A1C1D-E890-4F8D-AF28-472F71A32DE3}"/>
          </ac:spMkLst>
        </pc:spChg>
        <pc:spChg chg="add mod">
          <ac:chgData name="Irakliy Khaburzaniya" userId="b4431af732931785" providerId="LiveId" clId="{F0304041-3EA5-495E-93DE-3D73EFCA6DB4}" dt="2020-01-03T08:48:41.204" v="1023" actId="14100"/>
          <ac:spMkLst>
            <pc:docMk/>
            <pc:sldMk cId="3003484288" sldId="550"/>
            <ac:spMk id="6" creationId="{847A14FA-48B0-452C-A238-81DBDF0E4074}"/>
          </ac:spMkLst>
        </pc:spChg>
      </pc:sldChg>
      <pc:sldMasterChg chg="modSp modSldLayout">
        <pc:chgData name="Irakliy Khaburzaniya" userId="b4431af732931785" providerId="LiveId" clId="{F0304041-3EA5-495E-93DE-3D73EFCA6DB4}" dt="2020-01-03T08:24:12.503" v="635" actId="20577"/>
        <pc:sldMasterMkLst>
          <pc:docMk/>
          <pc:sldMasterMk cId="0" sldId="2147483648"/>
        </pc:sldMasterMkLst>
        <pc:spChg chg="mod">
          <ac:chgData name="Irakliy Khaburzaniya" userId="b4431af732931785" providerId="LiveId" clId="{F0304041-3EA5-495E-93DE-3D73EFCA6DB4}" dt="2020-01-03T08:24:12.503" v="635" actId="20577"/>
          <ac:spMkLst>
            <pc:docMk/>
            <pc:sldMasterMk cId="0" sldId="2147483648"/>
            <ac:spMk id="11" creationId="{C7DCEA22-5CE7-4E5C-A337-26C91E73999B}"/>
          </ac:spMkLst>
        </pc:spChg>
        <pc:spChg chg="mod">
          <ac:chgData name="Irakliy Khaburzaniya" userId="b4431af732931785" providerId="LiveId" clId="{F0304041-3EA5-495E-93DE-3D73EFCA6DB4}" dt="2020-01-03T08:24:07.134" v="627" actId="20577"/>
          <ac:spMkLst>
            <pc:docMk/>
            <pc:sldMasterMk cId="0" sldId="2147483648"/>
            <ac:spMk id="17" creationId="{959E522B-DD9C-4671-95E9-705B8425C8B6}"/>
          </ac:spMkLst>
        </pc:spChg>
        <pc:sldLayoutChg chg="modSp">
          <pc:chgData name="Irakliy Khaburzaniya" userId="b4431af732931785" providerId="LiveId" clId="{F0304041-3EA5-495E-93DE-3D73EFCA6DB4}" dt="2020-01-03T08:23:52.226" v="619" actId="20577"/>
          <pc:sldLayoutMkLst>
            <pc:docMk/>
            <pc:sldMasterMk cId="0" sldId="2147483648"/>
            <pc:sldLayoutMk cId="0" sldId="2147483649"/>
          </pc:sldLayoutMkLst>
          <pc:spChg chg="mod">
            <ac:chgData name="Irakliy Khaburzaniya" userId="b4431af732931785" providerId="LiveId" clId="{F0304041-3EA5-495E-93DE-3D73EFCA6DB4}" dt="2020-01-03T08:23:52.226" v="619" actId="20577"/>
            <ac:spMkLst>
              <pc:docMk/>
              <pc:sldMasterMk cId="0" sldId="2147483648"/>
              <pc:sldLayoutMk cId="0" sldId="2147483649"/>
              <ac:spMk id="2" creationId="{9872A570-B784-44C1-AB15-4F42400292AF}"/>
            </ac:spMkLst>
          </pc:spChg>
        </pc:sldLayoutChg>
      </pc:sldMasterChg>
    </pc:docChg>
  </pc:docChgLst>
  <pc:docChgLst>
    <pc:chgData name="Irakliy Khaburzaniya" userId="b4431af732931785" providerId="LiveId" clId="{E1B6A956-D5F3-4BFF-A7A2-BC1AEC9E8C68}"/>
    <pc:docChg chg="undo custSel addSld delSld modSld sldOrd">
      <pc:chgData name="Irakliy Khaburzaniya" userId="b4431af732931785" providerId="LiveId" clId="{E1B6A956-D5F3-4BFF-A7A2-BC1AEC9E8C68}" dt="2019-11-07T08:36:56.019" v="1287" actId="14100"/>
      <pc:docMkLst>
        <pc:docMk/>
      </pc:docMkLst>
      <pc:sldChg chg="modSp del">
        <pc:chgData name="Irakliy Khaburzaniya" userId="b4431af732931785" providerId="LiveId" clId="{E1B6A956-D5F3-4BFF-A7A2-BC1AEC9E8C68}" dt="2019-10-30T21:17:18.510" v="1286" actId="2696"/>
        <pc:sldMkLst>
          <pc:docMk/>
          <pc:sldMk cId="853294784" sldId="276"/>
        </pc:sldMkLst>
        <pc:spChg chg="mod">
          <ac:chgData name="Irakliy Khaburzaniya" userId="b4431af732931785" providerId="LiveId" clId="{E1B6A956-D5F3-4BFF-A7A2-BC1AEC9E8C68}" dt="2019-10-29T15:43:54.254" v="1244" actId="20577"/>
          <ac:spMkLst>
            <pc:docMk/>
            <pc:sldMk cId="853294784" sldId="276"/>
            <ac:spMk id="3" creationId="{D1D9C80F-B787-45B7-8EE1-0892B697CDAE}"/>
          </ac:spMkLst>
        </pc:spChg>
      </pc:sldChg>
      <pc:sldChg chg="add del">
        <pc:chgData name="Irakliy Khaburzaniya" userId="b4431af732931785" providerId="LiveId" clId="{E1B6A956-D5F3-4BFF-A7A2-BC1AEC9E8C68}" dt="2019-10-30T20:06:49.882" v="1284" actId="2696"/>
        <pc:sldMkLst>
          <pc:docMk/>
          <pc:sldMk cId="0" sldId="286"/>
        </pc:sldMkLst>
      </pc:sldChg>
      <pc:sldChg chg="del">
        <pc:chgData name="Irakliy Khaburzaniya" userId="b4431af732931785" providerId="LiveId" clId="{E1B6A956-D5F3-4BFF-A7A2-BC1AEC9E8C68}" dt="2019-10-29T04:52:55.033" v="1" actId="2696"/>
        <pc:sldMkLst>
          <pc:docMk/>
          <pc:sldMk cId="985006995" sldId="453"/>
        </pc:sldMkLst>
      </pc:sldChg>
      <pc:sldChg chg="del">
        <pc:chgData name="Irakliy Khaburzaniya" userId="b4431af732931785" providerId="LiveId" clId="{E1B6A956-D5F3-4BFF-A7A2-BC1AEC9E8C68}" dt="2019-10-29T04:52:58.300" v="3" actId="2696"/>
        <pc:sldMkLst>
          <pc:docMk/>
          <pc:sldMk cId="2235844664" sldId="481"/>
        </pc:sldMkLst>
      </pc:sldChg>
      <pc:sldChg chg="del">
        <pc:chgData name="Irakliy Khaburzaniya" userId="b4431af732931785" providerId="LiveId" clId="{E1B6A956-D5F3-4BFF-A7A2-BC1AEC9E8C68}" dt="2019-10-29T04:52:56.664" v="2" actId="2696"/>
        <pc:sldMkLst>
          <pc:docMk/>
          <pc:sldMk cId="2312413019" sldId="492"/>
        </pc:sldMkLst>
      </pc:sldChg>
      <pc:sldChg chg="del">
        <pc:chgData name="Irakliy Khaburzaniya" userId="b4431af732931785" providerId="LiveId" clId="{E1B6A956-D5F3-4BFF-A7A2-BC1AEC9E8C68}" dt="2019-10-29T07:34:05.921" v="768" actId="2696"/>
        <pc:sldMkLst>
          <pc:docMk/>
          <pc:sldMk cId="1751137934" sldId="496"/>
        </pc:sldMkLst>
      </pc:sldChg>
      <pc:sldChg chg="del">
        <pc:chgData name="Irakliy Khaburzaniya" userId="b4431af732931785" providerId="LiveId" clId="{E1B6A956-D5F3-4BFF-A7A2-BC1AEC9E8C68}" dt="2019-10-29T15:44:40.823" v="1245" actId="2696"/>
        <pc:sldMkLst>
          <pc:docMk/>
          <pc:sldMk cId="1580819036" sldId="497"/>
        </pc:sldMkLst>
      </pc:sldChg>
      <pc:sldChg chg="add del">
        <pc:chgData name="Irakliy Khaburzaniya" userId="b4431af732931785" providerId="LiveId" clId="{E1B6A956-D5F3-4BFF-A7A2-BC1AEC9E8C68}" dt="2019-10-29T04:53:07.388" v="6" actId="2696"/>
        <pc:sldMkLst>
          <pc:docMk/>
          <pc:sldMk cId="1660863396" sldId="499"/>
        </pc:sldMkLst>
      </pc:sldChg>
      <pc:sldChg chg="del">
        <pc:chgData name="Irakliy Khaburzaniya" userId="b4431af732931785" providerId="LiveId" clId="{E1B6A956-D5F3-4BFF-A7A2-BC1AEC9E8C68}" dt="2019-10-29T04:52:53.737" v="0" actId="2696"/>
        <pc:sldMkLst>
          <pc:docMk/>
          <pc:sldMk cId="4067169153" sldId="501"/>
        </pc:sldMkLst>
      </pc:sldChg>
      <pc:sldChg chg="modSp">
        <pc:chgData name="Irakliy Khaburzaniya" userId="b4431af732931785" providerId="LiveId" clId="{E1B6A956-D5F3-4BFF-A7A2-BC1AEC9E8C68}" dt="2019-10-29T15:54:04.108" v="1280" actId="20577"/>
        <pc:sldMkLst>
          <pc:docMk/>
          <pc:sldMk cId="1943577943" sldId="502"/>
        </pc:sldMkLst>
        <pc:spChg chg="mod">
          <ac:chgData name="Irakliy Khaburzaniya" userId="b4431af732931785" providerId="LiveId" clId="{E1B6A956-D5F3-4BFF-A7A2-BC1AEC9E8C68}" dt="2019-10-29T15:54:04.108" v="1280" actId="20577"/>
          <ac:spMkLst>
            <pc:docMk/>
            <pc:sldMk cId="1943577943" sldId="502"/>
            <ac:spMk id="2" creationId="{00000000-0000-0000-0000-000000000000}"/>
          </ac:spMkLst>
        </pc:spChg>
      </pc:sldChg>
      <pc:sldChg chg="ord">
        <pc:chgData name="Irakliy Khaburzaniya" userId="b4431af732931785" providerId="LiveId" clId="{E1B6A956-D5F3-4BFF-A7A2-BC1AEC9E8C68}" dt="2019-10-29T04:53:53.559" v="15"/>
        <pc:sldMkLst>
          <pc:docMk/>
          <pc:sldMk cId="2190595602" sldId="503"/>
        </pc:sldMkLst>
      </pc:sldChg>
      <pc:sldChg chg="ord">
        <pc:chgData name="Irakliy Khaburzaniya" userId="b4431af732931785" providerId="LiveId" clId="{E1B6A956-D5F3-4BFF-A7A2-BC1AEC9E8C68}" dt="2019-10-29T04:53:53.559" v="15"/>
        <pc:sldMkLst>
          <pc:docMk/>
          <pc:sldMk cId="4036417413" sldId="505"/>
        </pc:sldMkLst>
      </pc:sldChg>
      <pc:sldChg chg="ord">
        <pc:chgData name="Irakliy Khaburzaniya" userId="b4431af732931785" providerId="LiveId" clId="{E1B6A956-D5F3-4BFF-A7A2-BC1AEC9E8C68}" dt="2019-10-29T04:53:30.222" v="13"/>
        <pc:sldMkLst>
          <pc:docMk/>
          <pc:sldMk cId="2092089294" sldId="506"/>
        </pc:sldMkLst>
      </pc:sldChg>
      <pc:sldChg chg="add del">
        <pc:chgData name="Irakliy Khaburzaniya" userId="b4431af732931785" providerId="LiveId" clId="{E1B6A956-D5F3-4BFF-A7A2-BC1AEC9E8C68}" dt="2019-10-29T04:53:11.330" v="8" actId="2696"/>
        <pc:sldMkLst>
          <pc:docMk/>
          <pc:sldMk cId="3272284349" sldId="507"/>
        </pc:sldMkLst>
      </pc:sldChg>
      <pc:sldChg chg="ord">
        <pc:chgData name="Irakliy Khaburzaniya" userId="b4431af732931785" providerId="LiveId" clId="{E1B6A956-D5F3-4BFF-A7A2-BC1AEC9E8C68}" dt="2019-10-29T04:53:53.559" v="15"/>
        <pc:sldMkLst>
          <pc:docMk/>
          <pc:sldMk cId="2137765860" sldId="509"/>
        </pc:sldMkLst>
      </pc:sldChg>
      <pc:sldChg chg="del">
        <pc:chgData name="Irakliy Khaburzaniya" userId="b4431af732931785" providerId="LiveId" clId="{E1B6A956-D5F3-4BFF-A7A2-BC1AEC9E8C68}" dt="2019-10-29T07:34:26.185" v="769" actId="2696"/>
        <pc:sldMkLst>
          <pc:docMk/>
          <pc:sldMk cId="820781901" sldId="513"/>
        </pc:sldMkLst>
      </pc:sldChg>
      <pc:sldChg chg="del">
        <pc:chgData name="Irakliy Khaburzaniya" userId="b4431af732931785" providerId="LiveId" clId="{E1B6A956-D5F3-4BFF-A7A2-BC1AEC9E8C68}" dt="2019-10-29T04:53:16.512" v="10" actId="2696"/>
        <pc:sldMkLst>
          <pc:docMk/>
          <pc:sldMk cId="3851205979" sldId="514"/>
        </pc:sldMkLst>
      </pc:sldChg>
      <pc:sldChg chg="del">
        <pc:chgData name="Irakliy Khaburzaniya" userId="b4431af732931785" providerId="LiveId" clId="{E1B6A956-D5F3-4BFF-A7A2-BC1AEC9E8C68}" dt="2019-10-29T04:53:19.618" v="11" actId="2696"/>
        <pc:sldMkLst>
          <pc:docMk/>
          <pc:sldMk cId="2505074666" sldId="515"/>
        </pc:sldMkLst>
      </pc:sldChg>
      <pc:sldChg chg="del">
        <pc:chgData name="Irakliy Khaburzaniya" userId="b4431af732931785" providerId="LiveId" clId="{E1B6A956-D5F3-4BFF-A7A2-BC1AEC9E8C68}" dt="2019-10-29T04:53:14.035" v="9" actId="2696"/>
        <pc:sldMkLst>
          <pc:docMk/>
          <pc:sldMk cId="1790132254" sldId="519"/>
        </pc:sldMkLst>
      </pc:sldChg>
      <pc:sldChg chg="ord">
        <pc:chgData name="Irakliy Khaburzaniya" userId="b4431af732931785" providerId="LiveId" clId="{E1B6A956-D5F3-4BFF-A7A2-BC1AEC9E8C68}" dt="2019-10-29T04:53:25.989" v="12"/>
        <pc:sldMkLst>
          <pc:docMk/>
          <pc:sldMk cId="132741269" sldId="520"/>
        </pc:sldMkLst>
      </pc:sldChg>
      <pc:sldChg chg="modSp">
        <pc:chgData name="Irakliy Khaburzaniya" userId="b4431af732931785" providerId="LiveId" clId="{E1B6A956-D5F3-4BFF-A7A2-BC1AEC9E8C68}" dt="2019-10-29T15:54:12.956" v="1282" actId="20577"/>
        <pc:sldMkLst>
          <pc:docMk/>
          <pc:sldMk cId="2062229944" sldId="521"/>
        </pc:sldMkLst>
        <pc:spChg chg="mod">
          <ac:chgData name="Irakliy Khaburzaniya" userId="b4431af732931785" providerId="LiveId" clId="{E1B6A956-D5F3-4BFF-A7A2-BC1AEC9E8C68}" dt="2019-10-29T15:54:12.956" v="1282" actId="20577"/>
          <ac:spMkLst>
            <pc:docMk/>
            <pc:sldMk cId="2062229944" sldId="521"/>
            <ac:spMk id="2" creationId="{00000000-0000-0000-0000-000000000000}"/>
          </ac:spMkLst>
        </pc:spChg>
      </pc:sldChg>
      <pc:sldChg chg="addSp delSp modSp add del delAnim modAnim">
        <pc:chgData name="Irakliy Khaburzaniya" userId="b4431af732931785" providerId="LiveId" clId="{E1B6A956-D5F3-4BFF-A7A2-BC1AEC9E8C68}" dt="2019-10-29T07:20:56.050" v="637" actId="2696"/>
        <pc:sldMkLst>
          <pc:docMk/>
          <pc:sldMk cId="2815804832" sldId="522"/>
        </pc:sldMkLst>
        <pc:spChg chg="mod">
          <ac:chgData name="Irakliy Khaburzaniya" userId="b4431af732931785" providerId="LiveId" clId="{E1B6A956-D5F3-4BFF-A7A2-BC1AEC9E8C68}" dt="2019-10-29T06:44:55.935" v="86" actId="20577"/>
          <ac:spMkLst>
            <pc:docMk/>
            <pc:sldMk cId="2815804832" sldId="522"/>
            <ac:spMk id="2" creationId="{00000000-0000-0000-0000-000000000000}"/>
          </ac:spMkLst>
        </pc:spChg>
        <pc:spChg chg="add mod">
          <ac:chgData name="Irakliy Khaburzaniya" userId="b4431af732931785" providerId="LiveId" clId="{E1B6A956-D5F3-4BFF-A7A2-BC1AEC9E8C68}" dt="2019-10-29T06:43:14.666" v="64" actId="554"/>
          <ac:spMkLst>
            <pc:docMk/>
            <pc:sldMk cId="2815804832" sldId="522"/>
            <ac:spMk id="10" creationId="{942890D3-77C6-44A8-BA12-1C59571DA3B5}"/>
          </ac:spMkLst>
        </pc:spChg>
        <pc:spChg chg="add mod">
          <ac:chgData name="Irakliy Khaburzaniya" userId="b4431af732931785" providerId="LiveId" clId="{E1B6A956-D5F3-4BFF-A7A2-BC1AEC9E8C68}" dt="2019-10-29T06:43:14.666" v="64" actId="554"/>
          <ac:spMkLst>
            <pc:docMk/>
            <pc:sldMk cId="2815804832" sldId="522"/>
            <ac:spMk id="11" creationId="{4FF2B154-A3CF-4546-95FC-D9443584C553}"/>
          </ac:spMkLst>
        </pc:spChg>
        <pc:spChg chg="add">
          <ac:chgData name="Irakliy Khaburzaniya" userId="b4431af732931785" providerId="LiveId" clId="{E1B6A956-D5F3-4BFF-A7A2-BC1AEC9E8C68}" dt="2019-10-29T06:43:35.691" v="65"/>
          <ac:spMkLst>
            <pc:docMk/>
            <pc:sldMk cId="2815804832" sldId="522"/>
            <ac:spMk id="12" creationId="{99B46E4C-229F-4B04-8EE9-9DE770DE52CA}"/>
          </ac:spMkLst>
        </pc:spChg>
        <pc:spChg chg="del">
          <ac:chgData name="Irakliy Khaburzaniya" userId="b4431af732931785" providerId="LiveId" clId="{E1B6A956-D5F3-4BFF-A7A2-BC1AEC9E8C68}" dt="2019-10-29T06:40:11.573" v="17" actId="478"/>
          <ac:spMkLst>
            <pc:docMk/>
            <pc:sldMk cId="2815804832" sldId="522"/>
            <ac:spMk id="16" creationId="{75E34971-D3BD-46E3-908B-6FF348EB601B}"/>
          </ac:spMkLst>
        </pc:spChg>
        <pc:spChg chg="del">
          <ac:chgData name="Irakliy Khaburzaniya" userId="b4431af732931785" providerId="LiveId" clId="{E1B6A956-D5F3-4BFF-A7A2-BC1AEC9E8C68}" dt="2019-10-29T06:40:11.573" v="17" actId="478"/>
          <ac:spMkLst>
            <pc:docMk/>
            <pc:sldMk cId="2815804832" sldId="522"/>
            <ac:spMk id="17" creationId="{3DE80793-3810-47F1-A15B-A46FE09A914B}"/>
          </ac:spMkLst>
        </pc:spChg>
        <pc:spChg chg="del">
          <ac:chgData name="Irakliy Khaburzaniya" userId="b4431af732931785" providerId="LiveId" clId="{E1B6A956-D5F3-4BFF-A7A2-BC1AEC9E8C68}" dt="2019-10-29T06:40:11.573" v="17" actId="478"/>
          <ac:spMkLst>
            <pc:docMk/>
            <pc:sldMk cId="2815804832" sldId="522"/>
            <ac:spMk id="18" creationId="{C8EC3E42-91BE-4916-A98C-6355E34C648B}"/>
          </ac:spMkLst>
        </pc:spChg>
        <pc:spChg chg="del">
          <ac:chgData name="Irakliy Khaburzaniya" userId="b4431af732931785" providerId="LiveId" clId="{E1B6A956-D5F3-4BFF-A7A2-BC1AEC9E8C68}" dt="2019-10-29T06:40:11.573" v="17" actId="478"/>
          <ac:spMkLst>
            <pc:docMk/>
            <pc:sldMk cId="2815804832" sldId="522"/>
            <ac:spMk id="19" creationId="{11CCF64B-C97F-4940-9D20-13B566FD1D3D}"/>
          </ac:spMkLst>
        </pc:spChg>
        <pc:spChg chg="del">
          <ac:chgData name="Irakliy Khaburzaniya" userId="b4431af732931785" providerId="LiveId" clId="{E1B6A956-D5F3-4BFF-A7A2-BC1AEC9E8C68}" dt="2019-10-29T06:40:11.573" v="17" actId="478"/>
          <ac:spMkLst>
            <pc:docMk/>
            <pc:sldMk cId="2815804832" sldId="522"/>
            <ac:spMk id="20" creationId="{FBE74005-AE0A-40DB-8AF9-C238543D9B69}"/>
          </ac:spMkLst>
        </pc:spChg>
        <pc:spChg chg="del">
          <ac:chgData name="Irakliy Khaburzaniya" userId="b4431af732931785" providerId="LiveId" clId="{E1B6A956-D5F3-4BFF-A7A2-BC1AEC9E8C68}" dt="2019-10-29T06:40:11.573" v="17" actId="478"/>
          <ac:spMkLst>
            <pc:docMk/>
            <pc:sldMk cId="2815804832" sldId="522"/>
            <ac:spMk id="21" creationId="{CFB96F48-04FE-4957-9F92-0F9E1AE9147E}"/>
          </ac:spMkLst>
        </pc:spChg>
      </pc:sldChg>
      <pc:sldChg chg="addSp delSp modSp add del modAnim">
        <pc:chgData name="Irakliy Khaburzaniya" userId="b4431af732931785" providerId="LiveId" clId="{E1B6A956-D5F3-4BFF-A7A2-BC1AEC9E8C68}" dt="2019-10-29T15:44:49.075" v="1246" actId="2696"/>
        <pc:sldMkLst>
          <pc:docMk/>
          <pc:sldMk cId="3248516269" sldId="523"/>
        </pc:sldMkLst>
        <pc:spChg chg="add del mod">
          <ac:chgData name="Irakliy Khaburzaniya" userId="b4431af732931785" providerId="LiveId" clId="{E1B6A956-D5F3-4BFF-A7A2-BC1AEC9E8C68}" dt="2019-10-29T07:43:15.969" v="876" actId="11529"/>
          <ac:spMkLst>
            <pc:docMk/>
            <pc:sldMk cId="3248516269" sldId="523"/>
            <ac:spMk id="3" creationId="{90723093-138C-49DB-AE4C-4373A32B1BD9}"/>
          </ac:spMkLst>
        </pc:spChg>
        <pc:spChg chg="add mod">
          <ac:chgData name="Irakliy Khaburzaniya" userId="b4431af732931785" providerId="LiveId" clId="{E1B6A956-D5F3-4BFF-A7A2-BC1AEC9E8C68}" dt="2019-10-29T07:49:41.008" v="998" actId="552"/>
          <ac:spMkLst>
            <pc:docMk/>
            <pc:sldMk cId="3248516269" sldId="523"/>
            <ac:spMk id="5" creationId="{FEC20828-420A-4941-8ABA-DB1917CA03B4}"/>
          </ac:spMkLst>
        </pc:spChg>
        <pc:spChg chg="del mod">
          <ac:chgData name="Irakliy Khaburzaniya" userId="b4431af732931785" providerId="LiveId" clId="{E1B6A956-D5F3-4BFF-A7A2-BC1AEC9E8C68}" dt="2019-10-29T06:48:57.798" v="96" actId="478"/>
          <ac:spMkLst>
            <pc:docMk/>
            <pc:sldMk cId="3248516269" sldId="523"/>
            <ac:spMk id="10" creationId="{942890D3-77C6-44A8-BA12-1C59571DA3B5}"/>
          </ac:spMkLst>
        </pc:spChg>
        <pc:spChg chg="del mod">
          <ac:chgData name="Irakliy Khaburzaniya" userId="b4431af732931785" providerId="LiveId" clId="{E1B6A956-D5F3-4BFF-A7A2-BC1AEC9E8C68}" dt="2019-10-29T06:48:57.798" v="96" actId="478"/>
          <ac:spMkLst>
            <pc:docMk/>
            <pc:sldMk cId="3248516269" sldId="523"/>
            <ac:spMk id="11" creationId="{4FF2B154-A3CF-4546-95FC-D9443584C553}"/>
          </ac:spMkLst>
        </pc:spChg>
        <pc:spChg chg="del mod">
          <ac:chgData name="Irakliy Khaburzaniya" userId="b4431af732931785" providerId="LiveId" clId="{E1B6A956-D5F3-4BFF-A7A2-BC1AEC9E8C68}" dt="2019-10-29T06:48:57.798" v="96" actId="478"/>
          <ac:spMkLst>
            <pc:docMk/>
            <pc:sldMk cId="3248516269" sldId="523"/>
            <ac:spMk id="12" creationId="{99B46E4C-229F-4B04-8EE9-9DE770DE52CA}"/>
          </ac:spMkLst>
        </pc:spChg>
        <pc:spChg chg="add mod">
          <ac:chgData name="Irakliy Khaburzaniya" userId="b4431af732931785" providerId="LiveId" clId="{E1B6A956-D5F3-4BFF-A7A2-BC1AEC9E8C68}" dt="2019-10-29T07:49:51.836" v="999" actId="552"/>
          <ac:spMkLst>
            <pc:docMk/>
            <pc:sldMk cId="3248516269" sldId="523"/>
            <ac:spMk id="13" creationId="{22F895F5-0AB4-4A79-90EF-53CC506CFAF1}"/>
          </ac:spMkLst>
        </pc:spChg>
        <pc:spChg chg="add mod">
          <ac:chgData name="Irakliy Khaburzaniya" userId="b4431af732931785" providerId="LiveId" clId="{E1B6A956-D5F3-4BFF-A7A2-BC1AEC9E8C68}" dt="2019-10-29T07:49:41.008" v="998" actId="552"/>
          <ac:spMkLst>
            <pc:docMk/>
            <pc:sldMk cId="3248516269" sldId="523"/>
            <ac:spMk id="14" creationId="{D309665B-B2CC-4F45-8D96-D34536D0707E}"/>
          </ac:spMkLst>
        </pc:spChg>
        <pc:spChg chg="add mod">
          <ac:chgData name="Irakliy Khaburzaniya" userId="b4431af732931785" providerId="LiveId" clId="{E1B6A956-D5F3-4BFF-A7A2-BC1AEC9E8C68}" dt="2019-10-29T07:49:51.836" v="999" actId="552"/>
          <ac:spMkLst>
            <pc:docMk/>
            <pc:sldMk cId="3248516269" sldId="523"/>
            <ac:spMk id="15" creationId="{BEA39F61-959B-482B-B150-CADD559F257A}"/>
          </ac:spMkLst>
        </pc:spChg>
        <pc:spChg chg="add mod">
          <ac:chgData name="Irakliy Khaburzaniya" userId="b4431af732931785" providerId="LiveId" clId="{E1B6A956-D5F3-4BFF-A7A2-BC1AEC9E8C68}" dt="2019-10-29T07:49:41.008" v="998" actId="552"/>
          <ac:spMkLst>
            <pc:docMk/>
            <pc:sldMk cId="3248516269" sldId="523"/>
            <ac:spMk id="16" creationId="{B40A945F-98A1-4B3B-9ED3-929F503BE71E}"/>
          </ac:spMkLst>
        </pc:spChg>
        <pc:spChg chg="add mod">
          <ac:chgData name="Irakliy Khaburzaniya" userId="b4431af732931785" providerId="LiveId" clId="{E1B6A956-D5F3-4BFF-A7A2-BC1AEC9E8C68}" dt="2019-10-29T07:49:51.836" v="999" actId="552"/>
          <ac:spMkLst>
            <pc:docMk/>
            <pc:sldMk cId="3248516269" sldId="523"/>
            <ac:spMk id="17" creationId="{7419B638-B846-48C3-9863-EEA2B765592C}"/>
          </ac:spMkLst>
        </pc:spChg>
        <pc:spChg chg="add mod">
          <ac:chgData name="Irakliy Khaburzaniya" userId="b4431af732931785" providerId="LiveId" clId="{E1B6A956-D5F3-4BFF-A7A2-BC1AEC9E8C68}" dt="2019-10-29T07:49:41.008" v="998" actId="552"/>
          <ac:spMkLst>
            <pc:docMk/>
            <pc:sldMk cId="3248516269" sldId="523"/>
            <ac:spMk id="18" creationId="{64B8678F-404A-4E2B-8A66-74C050179B7A}"/>
          </ac:spMkLst>
        </pc:spChg>
        <pc:spChg chg="add mod">
          <ac:chgData name="Irakliy Khaburzaniya" userId="b4431af732931785" providerId="LiveId" clId="{E1B6A956-D5F3-4BFF-A7A2-BC1AEC9E8C68}" dt="2019-10-29T07:49:51.836" v="999" actId="552"/>
          <ac:spMkLst>
            <pc:docMk/>
            <pc:sldMk cId="3248516269" sldId="523"/>
            <ac:spMk id="19" creationId="{64F630D8-2C63-4080-97BA-3CF5C5100FCD}"/>
          </ac:spMkLst>
        </pc:spChg>
        <pc:spChg chg="add mod">
          <ac:chgData name="Irakliy Khaburzaniya" userId="b4431af732931785" providerId="LiveId" clId="{E1B6A956-D5F3-4BFF-A7A2-BC1AEC9E8C68}" dt="2019-10-29T07:49:41.008" v="998" actId="552"/>
          <ac:spMkLst>
            <pc:docMk/>
            <pc:sldMk cId="3248516269" sldId="523"/>
            <ac:spMk id="20" creationId="{FBA4DF5B-89F3-4EAF-80F9-BCF90350216B}"/>
          </ac:spMkLst>
        </pc:spChg>
        <pc:spChg chg="add mod">
          <ac:chgData name="Irakliy Khaburzaniya" userId="b4431af732931785" providerId="LiveId" clId="{E1B6A956-D5F3-4BFF-A7A2-BC1AEC9E8C68}" dt="2019-10-29T07:49:51.836" v="999" actId="552"/>
          <ac:spMkLst>
            <pc:docMk/>
            <pc:sldMk cId="3248516269" sldId="523"/>
            <ac:spMk id="21" creationId="{6B42A173-8ED1-49A5-8C1F-1B46B66F033B}"/>
          </ac:spMkLst>
        </pc:spChg>
        <pc:graphicFrameChg chg="add mod modGraphic">
          <ac:chgData name="Irakliy Khaburzaniya" userId="b4431af732931785" providerId="LiveId" clId="{E1B6A956-D5F3-4BFF-A7A2-BC1AEC9E8C68}" dt="2019-10-29T07:36:06.623" v="865" actId="20577"/>
          <ac:graphicFrameMkLst>
            <pc:docMk/>
            <pc:sldMk cId="3248516269" sldId="523"/>
            <ac:graphicFrameMk id="7" creationId="{24A86ED4-5A66-4502-8DF8-12C44885A8AB}"/>
          </ac:graphicFrameMkLst>
        </pc:graphicFrameChg>
      </pc:sldChg>
      <pc:sldChg chg="addSp modSp add modAnim">
        <pc:chgData name="Irakliy Khaburzaniya" userId="b4431af732931785" providerId="LiveId" clId="{E1B6A956-D5F3-4BFF-A7A2-BC1AEC9E8C68}" dt="2019-11-07T08:36:56.019" v="1287" actId="14100"/>
        <pc:sldMkLst>
          <pc:docMk/>
          <pc:sldMk cId="2995199673" sldId="524"/>
        </pc:sldMkLst>
        <pc:spChg chg="mod">
          <ac:chgData name="Irakliy Khaburzaniya" userId="b4431af732931785" providerId="LiveId" clId="{E1B6A956-D5F3-4BFF-A7A2-BC1AEC9E8C68}" dt="2019-10-29T15:35:43.275" v="1158" actId="555"/>
          <ac:spMkLst>
            <pc:docMk/>
            <pc:sldMk cId="2995199673" sldId="524"/>
            <ac:spMk id="5" creationId="{FEC20828-420A-4941-8ABA-DB1917CA03B4}"/>
          </ac:spMkLst>
        </pc:spChg>
        <pc:spChg chg="mod">
          <ac:chgData name="Irakliy Khaburzaniya" userId="b4431af732931785" providerId="LiveId" clId="{E1B6A956-D5F3-4BFF-A7A2-BC1AEC9E8C68}" dt="2019-10-29T15:35:43.275" v="1158" actId="555"/>
          <ac:spMkLst>
            <pc:docMk/>
            <pc:sldMk cId="2995199673" sldId="524"/>
            <ac:spMk id="13" creationId="{22F895F5-0AB4-4A79-90EF-53CC506CFAF1}"/>
          </ac:spMkLst>
        </pc:spChg>
        <pc:spChg chg="mod">
          <ac:chgData name="Irakliy Khaburzaniya" userId="b4431af732931785" providerId="LiveId" clId="{E1B6A956-D5F3-4BFF-A7A2-BC1AEC9E8C68}" dt="2019-11-07T08:36:56.019" v="1287" actId="14100"/>
          <ac:spMkLst>
            <pc:docMk/>
            <pc:sldMk cId="2995199673" sldId="524"/>
            <ac:spMk id="20" creationId="{FBA4DF5B-89F3-4EAF-80F9-BCF90350216B}"/>
          </ac:spMkLst>
        </pc:spChg>
        <pc:spChg chg="add mod">
          <ac:chgData name="Irakliy Khaburzaniya" userId="b4431af732931785" providerId="LiveId" clId="{E1B6A956-D5F3-4BFF-A7A2-BC1AEC9E8C68}" dt="2019-10-29T15:50:07.720" v="1264" actId="1035"/>
          <ac:spMkLst>
            <pc:docMk/>
            <pc:sldMk cId="2995199673" sldId="524"/>
            <ac:spMk id="22" creationId="{946BBBA8-AC96-4823-9EF9-8D8BE4E0269E}"/>
          </ac:spMkLst>
        </pc:spChg>
        <pc:graphicFrameChg chg="modGraphic">
          <ac:chgData name="Irakliy Khaburzaniya" userId="b4431af732931785" providerId="LiveId" clId="{E1B6A956-D5F3-4BFF-A7A2-BC1AEC9E8C68}" dt="2019-10-29T15:35:49.916" v="1173" actId="20577"/>
          <ac:graphicFrameMkLst>
            <pc:docMk/>
            <pc:sldMk cId="2995199673" sldId="524"/>
            <ac:graphicFrameMk id="7" creationId="{24A86ED4-5A66-4502-8DF8-12C44885A8AB}"/>
          </ac:graphicFrameMkLst>
        </pc:graphicFrameChg>
      </pc:sldChg>
      <pc:sldMasterChg chg="delSldLayout">
        <pc:chgData name="Irakliy Khaburzaniya" userId="b4431af732931785" providerId="LiveId" clId="{E1B6A956-D5F3-4BFF-A7A2-BC1AEC9E8C68}" dt="2019-10-30T20:06:49.885" v="1285" actId="2696"/>
        <pc:sldMasterMkLst>
          <pc:docMk/>
          <pc:sldMasterMk cId="0" sldId="2147483648"/>
        </pc:sldMasterMkLst>
        <pc:sldLayoutChg chg="del">
          <pc:chgData name="Irakliy Khaburzaniya" userId="b4431af732931785" providerId="LiveId" clId="{E1B6A956-D5F3-4BFF-A7A2-BC1AEC9E8C68}" dt="2019-10-30T20:06:49.885" v="1285" actId="2696"/>
          <pc:sldLayoutMkLst>
            <pc:docMk/>
            <pc:sldMasterMk cId="0" sldId="2147483648"/>
            <pc:sldLayoutMk cId="1126754947" sldId="2147483652"/>
          </pc:sldLayoutMkLst>
        </pc:sldLayoutChg>
      </pc:sldMasterChg>
    </pc:docChg>
  </pc:docChgLst>
  <pc:docChgLst>
    <pc:chgData name="Irakliy Khaburzaniya" userId="b4431af732931785" providerId="LiveId" clId="{6937B722-F787-E14D-8B9F-7078E1297C59}"/>
    <pc:docChg chg="undo custSel addSld delSld modSld sldOrd">
      <pc:chgData name="Irakliy Khaburzaniya" userId="b4431af732931785" providerId="LiveId" clId="{6937B722-F787-E14D-8B9F-7078E1297C59}" dt="2021-11-21T02:58:01.782" v="2145" actId="20577"/>
      <pc:docMkLst>
        <pc:docMk/>
      </pc:docMkLst>
      <pc:sldChg chg="modSp mod">
        <pc:chgData name="Irakliy Khaburzaniya" userId="b4431af732931785" providerId="LiveId" clId="{6937B722-F787-E14D-8B9F-7078E1297C59}" dt="2021-11-19T22:20:48.787" v="142" actId="14100"/>
        <pc:sldMkLst>
          <pc:docMk/>
          <pc:sldMk cId="2574294625" sldId="574"/>
        </pc:sldMkLst>
        <pc:spChg chg="mod">
          <ac:chgData name="Irakliy Khaburzaniya" userId="b4431af732931785" providerId="LiveId" clId="{6937B722-F787-E14D-8B9F-7078E1297C59}" dt="2021-11-19T22:20:48.787" v="142" actId="14100"/>
          <ac:spMkLst>
            <pc:docMk/>
            <pc:sldMk cId="2574294625" sldId="574"/>
            <ac:spMk id="3" creationId="{B46BD746-0F9B-43E1-8770-18E655CC8A54}"/>
          </ac:spMkLst>
        </pc:spChg>
      </pc:sldChg>
      <pc:sldChg chg="modSp mod">
        <pc:chgData name="Irakliy Khaburzaniya" userId="b4431af732931785" providerId="LiveId" clId="{6937B722-F787-E14D-8B9F-7078E1297C59}" dt="2021-11-19T22:53:12.252" v="253" actId="1076"/>
        <pc:sldMkLst>
          <pc:docMk/>
          <pc:sldMk cId="859895348" sldId="583"/>
        </pc:sldMkLst>
        <pc:spChg chg="mod">
          <ac:chgData name="Irakliy Khaburzaniya" userId="b4431af732931785" providerId="LiveId" clId="{6937B722-F787-E14D-8B9F-7078E1297C59}" dt="2021-11-19T22:53:12.252" v="253" actId="1076"/>
          <ac:spMkLst>
            <pc:docMk/>
            <pc:sldMk cId="859895348" sldId="583"/>
            <ac:spMk id="8" creationId="{EF130F67-D4A9-4EE7-8A9A-E0AC1F129A4A}"/>
          </ac:spMkLst>
        </pc:spChg>
      </pc:sldChg>
      <pc:sldChg chg="del">
        <pc:chgData name="Irakliy Khaburzaniya" userId="b4431af732931785" providerId="LiveId" clId="{6937B722-F787-E14D-8B9F-7078E1297C59}" dt="2021-11-19T19:50:57.486" v="5" actId="2696"/>
        <pc:sldMkLst>
          <pc:docMk/>
          <pc:sldMk cId="551274272" sldId="608"/>
        </pc:sldMkLst>
      </pc:sldChg>
      <pc:sldChg chg="modSp add del">
        <pc:chgData name="Irakliy Khaburzaniya" userId="b4431af732931785" providerId="LiveId" clId="{6937B722-F787-E14D-8B9F-7078E1297C59}" dt="2021-11-20T06:29:49.133" v="1184" actId="20577"/>
        <pc:sldMkLst>
          <pc:docMk/>
          <pc:sldMk cId="895318976" sldId="610"/>
        </pc:sldMkLst>
        <pc:spChg chg="mod">
          <ac:chgData name="Irakliy Khaburzaniya" userId="b4431af732931785" providerId="LiveId" clId="{6937B722-F787-E14D-8B9F-7078E1297C59}" dt="2021-11-20T06:29:49.133" v="1184" actId="20577"/>
          <ac:spMkLst>
            <pc:docMk/>
            <pc:sldMk cId="895318976" sldId="610"/>
            <ac:spMk id="85" creationId="{B0F037D2-0E47-45C7-869A-294D298766F6}"/>
          </ac:spMkLst>
        </pc:spChg>
      </pc:sldChg>
      <pc:sldChg chg="modSp mod">
        <pc:chgData name="Irakliy Khaburzaniya" userId="b4431af732931785" providerId="LiveId" clId="{6937B722-F787-E14D-8B9F-7078E1297C59}" dt="2021-11-19T22:46:28.061" v="224" actId="1076"/>
        <pc:sldMkLst>
          <pc:docMk/>
          <pc:sldMk cId="1644020162" sldId="632"/>
        </pc:sldMkLst>
        <pc:spChg chg="mod">
          <ac:chgData name="Irakliy Khaburzaniya" userId="b4431af732931785" providerId="LiveId" clId="{6937B722-F787-E14D-8B9F-7078E1297C59}" dt="2021-11-19T22:46:28.061" v="224" actId="1076"/>
          <ac:spMkLst>
            <pc:docMk/>
            <pc:sldMk cId="1644020162" sldId="632"/>
            <ac:spMk id="3" creationId="{B46BD746-0F9B-43E1-8770-18E655CC8A54}"/>
          </ac:spMkLst>
        </pc:spChg>
        <pc:spChg chg="mod">
          <ac:chgData name="Irakliy Khaburzaniya" userId="b4431af732931785" providerId="LiveId" clId="{6937B722-F787-E14D-8B9F-7078E1297C59}" dt="2021-11-19T22:46:20.282" v="223" actId="1076"/>
          <ac:spMkLst>
            <pc:docMk/>
            <pc:sldMk cId="1644020162" sldId="632"/>
            <ac:spMk id="5" creationId="{092A1C1D-E890-4F8D-AF28-472F71A32DE3}"/>
          </ac:spMkLst>
        </pc:spChg>
      </pc:sldChg>
      <pc:sldChg chg="modSp mod">
        <pc:chgData name="Irakliy Khaburzaniya" userId="b4431af732931785" providerId="LiveId" clId="{6937B722-F787-E14D-8B9F-7078E1297C59}" dt="2021-11-19T22:21:05.783" v="151" actId="14100"/>
        <pc:sldMkLst>
          <pc:docMk/>
          <pc:sldMk cId="1872175303" sldId="633"/>
        </pc:sldMkLst>
        <pc:spChg chg="mod">
          <ac:chgData name="Irakliy Khaburzaniya" userId="b4431af732931785" providerId="LiveId" clId="{6937B722-F787-E14D-8B9F-7078E1297C59}" dt="2021-11-19T22:21:05.783" v="151" actId="14100"/>
          <ac:spMkLst>
            <pc:docMk/>
            <pc:sldMk cId="1872175303" sldId="633"/>
            <ac:spMk id="3" creationId="{B46BD746-0F9B-43E1-8770-18E655CC8A54}"/>
          </ac:spMkLst>
        </pc:spChg>
      </pc:sldChg>
      <pc:sldChg chg="addSp delSp modSp mod">
        <pc:chgData name="Irakliy Khaburzaniya" userId="b4431af732931785" providerId="LiveId" clId="{6937B722-F787-E14D-8B9F-7078E1297C59}" dt="2021-11-19T22:47:04.315" v="236" actId="1076"/>
        <pc:sldMkLst>
          <pc:docMk/>
          <pc:sldMk cId="2777190164" sldId="634"/>
        </pc:sldMkLst>
        <pc:spChg chg="mod">
          <ac:chgData name="Irakliy Khaburzaniya" userId="b4431af732931785" providerId="LiveId" clId="{6937B722-F787-E14D-8B9F-7078E1297C59}" dt="2021-11-19T22:47:04.315" v="236" actId="1076"/>
          <ac:spMkLst>
            <pc:docMk/>
            <pc:sldMk cId="2777190164" sldId="634"/>
            <ac:spMk id="3" creationId="{B46BD746-0F9B-43E1-8770-18E655CC8A54}"/>
          </ac:spMkLst>
        </pc:spChg>
        <pc:spChg chg="del mod">
          <ac:chgData name="Irakliy Khaburzaniya" userId="b4431af732931785" providerId="LiveId" clId="{6937B722-F787-E14D-8B9F-7078E1297C59}" dt="2021-11-19T22:46:41.065" v="225" actId="478"/>
          <ac:spMkLst>
            <pc:docMk/>
            <pc:sldMk cId="2777190164" sldId="634"/>
            <ac:spMk id="5" creationId="{092A1C1D-E890-4F8D-AF28-472F71A32DE3}"/>
          </ac:spMkLst>
        </pc:spChg>
        <pc:spChg chg="add mod">
          <ac:chgData name="Irakliy Khaburzaniya" userId="b4431af732931785" providerId="LiveId" clId="{6937B722-F787-E14D-8B9F-7078E1297C59}" dt="2021-11-19T22:46:41.630" v="226"/>
          <ac:spMkLst>
            <pc:docMk/>
            <pc:sldMk cId="2777190164" sldId="634"/>
            <ac:spMk id="6" creationId="{6536BC0E-58E4-5C4B-A66C-4B026BA7FC01}"/>
          </ac:spMkLst>
        </pc:spChg>
      </pc:sldChg>
      <pc:sldChg chg="addSp delSp modSp mod">
        <pc:chgData name="Irakliy Khaburzaniya" userId="b4431af732931785" providerId="LiveId" clId="{6937B722-F787-E14D-8B9F-7078E1297C59}" dt="2021-11-20T07:56:55.265" v="2138" actId="1076"/>
        <pc:sldMkLst>
          <pc:docMk/>
          <pc:sldMk cId="798581518" sldId="635"/>
        </pc:sldMkLst>
        <pc:spChg chg="mod">
          <ac:chgData name="Irakliy Khaburzaniya" userId="b4431af732931785" providerId="LiveId" clId="{6937B722-F787-E14D-8B9F-7078E1297C59}" dt="2021-11-20T07:56:55.265" v="2138" actId="1076"/>
          <ac:spMkLst>
            <pc:docMk/>
            <pc:sldMk cId="798581518" sldId="635"/>
            <ac:spMk id="3" creationId="{B46BD746-0F9B-43E1-8770-18E655CC8A54}"/>
          </ac:spMkLst>
        </pc:spChg>
        <pc:spChg chg="del mod">
          <ac:chgData name="Irakliy Khaburzaniya" userId="b4431af732931785" providerId="LiveId" clId="{6937B722-F787-E14D-8B9F-7078E1297C59}" dt="2021-11-19T22:47:21.941" v="237" actId="478"/>
          <ac:spMkLst>
            <pc:docMk/>
            <pc:sldMk cId="798581518" sldId="635"/>
            <ac:spMk id="5" creationId="{092A1C1D-E890-4F8D-AF28-472F71A32DE3}"/>
          </ac:spMkLst>
        </pc:spChg>
        <pc:spChg chg="add mod">
          <ac:chgData name="Irakliy Khaburzaniya" userId="b4431af732931785" providerId="LiveId" clId="{6937B722-F787-E14D-8B9F-7078E1297C59}" dt="2021-11-19T22:47:22.369" v="238"/>
          <ac:spMkLst>
            <pc:docMk/>
            <pc:sldMk cId="798581518" sldId="635"/>
            <ac:spMk id="6" creationId="{039D2690-B342-6040-8FC9-D5A6996883EF}"/>
          </ac:spMkLst>
        </pc:spChg>
      </pc:sldChg>
      <pc:sldChg chg="addSp delSp modSp mod">
        <pc:chgData name="Irakliy Khaburzaniya" userId="b4431af732931785" providerId="LiveId" clId="{6937B722-F787-E14D-8B9F-7078E1297C59}" dt="2021-11-19T22:47:48.942" v="242" actId="1076"/>
        <pc:sldMkLst>
          <pc:docMk/>
          <pc:sldMk cId="2986694230" sldId="636"/>
        </pc:sldMkLst>
        <pc:spChg chg="mod">
          <ac:chgData name="Irakliy Khaburzaniya" userId="b4431af732931785" providerId="LiveId" clId="{6937B722-F787-E14D-8B9F-7078E1297C59}" dt="2021-11-19T22:47:48.942" v="242" actId="1076"/>
          <ac:spMkLst>
            <pc:docMk/>
            <pc:sldMk cId="2986694230" sldId="636"/>
            <ac:spMk id="3" creationId="{B46BD746-0F9B-43E1-8770-18E655CC8A54}"/>
          </ac:spMkLst>
        </pc:spChg>
        <pc:spChg chg="del mod">
          <ac:chgData name="Irakliy Khaburzaniya" userId="b4431af732931785" providerId="LiveId" clId="{6937B722-F787-E14D-8B9F-7078E1297C59}" dt="2021-11-19T22:47:40.030" v="240" actId="478"/>
          <ac:spMkLst>
            <pc:docMk/>
            <pc:sldMk cId="2986694230" sldId="636"/>
            <ac:spMk id="5" creationId="{092A1C1D-E890-4F8D-AF28-472F71A32DE3}"/>
          </ac:spMkLst>
        </pc:spChg>
        <pc:spChg chg="add mod">
          <ac:chgData name="Irakliy Khaburzaniya" userId="b4431af732931785" providerId="LiveId" clId="{6937B722-F787-E14D-8B9F-7078E1297C59}" dt="2021-11-19T22:47:41" v="241"/>
          <ac:spMkLst>
            <pc:docMk/>
            <pc:sldMk cId="2986694230" sldId="636"/>
            <ac:spMk id="6" creationId="{129F665A-DA00-8E4E-955C-88EC25F939CA}"/>
          </ac:spMkLst>
        </pc:spChg>
      </pc:sldChg>
      <pc:sldChg chg="add">
        <pc:chgData name="Irakliy Khaburzaniya" userId="b4431af732931785" providerId="LiveId" clId="{6937B722-F787-E14D-8B9F-7078E1297C59}" dt="2021-11-19T22:48:53.484" v="245"/>
        <pc:sldMkLst>
          <pc:docMk/>
          <pc:sldMk cId="417434298" sldId="672"/>
        </pc:sldMkLst>
      </pc:sldChg>
      <pc:sldChg chg="add">
        <pc:chgData name="Irakliy Khaburzaniya" userId="b4431af732931785" providerId="LiveId" clId="{6937B722-F787-E14D-8B9F-7078E1297C59}" dt="2021-11-19T22:48:53.484" v="245"/>
        <pc:sldMkLst>
          <pc:docMk/>
          <pc:sldMk cId="3936596444" sldId="673"/>
        </pc:sldMkLst>
      </pc:sldChg>
      <pc:sldChg chg="add del">
        <pc:chgData name="Irakliy Khaburzaniya" userId="b4431af732931785" providerId="LiveId" clId="{6937B722-F787-E14D-8B9F-7078E1297C59}" dt="2021-11-19T19:49:44.160" v="4"/>
        <pc:sldMkLst>
          <pc:docMk/>
          <pc:sldMk cId="889982471" sldId="684"/>
        </pc:sldMkLst>
      </pc:sldChg>
      <pc:sldChg chg="add del">
        <pc:chgData name="Irakliy Khaburzaniya" userId="b4431af732931785" providerId="LiveId" clId="{6937B722-F787-E14D-8B9F-7078E1297C59}" dt="2021-11-19T19:49:44.160" v="4"/>
        <pc:sldMkLst>
          <pc:docMk/>
          <pc:sldMk cId="697930904" sldId="685"/>
        </pc:sldMkLst>
      </pc:sldChg>
      <pc:sldChg chg="add del">
        <pc:chgData name="Irakliy Khaburzaniya" userId="b4431af732931785" providerId="LiveId" clId="{6937B722-F787-E14D-8B9F-7078E1297C59}" dt="2021-11-19T19:49:44.160" v="4"/>
        <pc:sldMkLst>
          <pc:docMk/>
          <pc:sldMk cId="1803408946" sldId="686"/>
        </pc:sldMkLst>
      </pc:sldChg>
      <pc:sldChg chg="modSp add del mod ord">
        <pc:chgData name="Irakliy Khaburzaniya" userId="b4431af732931785" providerId="LiveId" clId="{6937B722-F787-E14D-8B9F-7078E1297C59}" dt="2021-11-20T07:01:44.203" v="1305" actId="20578"/>
        <pc:sldMkLst>
          <pc:docMk/>
          <pc:sldMk cId="1577240373" sldId="687"/>
        </pc:sldMkLst>
        <pc:graphicFrameChg chg="modGraphic">
          <ac:chgData name="Irakliy Khaburzaniya" userId="b4431af732931785" providerId="LiveId" clId="{6937B722-F787-E14D-8B9F-7078E1297C59}" dt="2021-11-20T06:31:32.738" v="1211" actId="20577"/>
          <ac:graphicFrameMkLst>
            <pc:docMk/>
            <pc:sldMk cId="1577240373" sldId="687"/>
            <ac:graphicFrameMk id="7" creationId="{D30E93F2-1A39-7D4C-95F5-D4CB371B385F}"/>
          </ac:graphicFrameMkLst>
        </pc:graphicFrameChg>
      </pc:sldChg>
      <pc:sldChg chg="del">
        <pc:chgData name="Irakliy Khaburzaniya" userId="b4431af732931785" providerId="LiveId" clId="{6937B722-F787-E14D-8B9F-7078E1297C59}" dt="2021-11-19T19:48:27.580" v="1" actId="2696"/>
        <pc:sldMkLst>
          <pc:docMk/>
          <pc:sldMk cId="2045498649" sldId="688"/>
        </pc:sldMkLst>
      </pc:sldChg>
      <pc:sldChg chg="modSp mod">
        <pc:chgData name="Irakliy Khaburzaniya" userId="b4431af732931785" providerId="LiveId" clId="{6937B722-F787-E14D-8B9F-7078E1297C59}" dt="2021-11-19T22:18:36.579" v="121" actId="1076"/>
        <pc:sldMkLst>
          <pc:docMk/>
          <pc:sldMk cId="2097186041" sldId="689"/>
        </pc:sldMkLst>
        <pc:spChg chg="mod">
          <ac:chgData name="Irakliy Khaburzaniya" userId="b4431af732931785" providerId="LiveId" clId="{6937B722-F787-E14D-8B9F-7078E1297C59}" dt="2021-11-19T22:18:36.579" v="121" actId="1076"/>
          <ac:spMkLst>
            <pc:docMk/>
            <pc:sldMk cId="2097186041" sldId="689"/>
            <ac:spMk id="3" creationId="{B46BD746-0F9B-43E1-8770-18E655CC8A54}"/>
          </ac:spMkLst>
        </pc:spChg>
        <pc:spChg chg="mod">
          <ac:chgData name="Irakliy Khaburzaniya" userId="b4431af732931785" providerId="LiveId" clId="{6937B722-F787-E14D-8B9F-7078E1297C59}" dt="2021-11-19T22:18:26.340" v="119" actId="948"/>
          <ac:spMkLst>
            <pc:docMk/>
            <pc:sldMk cId="2097186041" sldId="689"/>
            <ac:spMk id="5" creationId="{092A1C1D-E890-4F8D-AF28-472F71A32DE3}"/>
          </ac:spMkLst>
        </pc:spChg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3359585692" sldId="691"/>
        </pc:sldMkLst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3030864639" sldId="693"/>
        </pc:sldMkLst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2964422984" sldId="695"/>
        </pc:sldMkLst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1354796852" sldId="701"/>
        </pc:sldMkLst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1906050640" sldId="702"/>
        </pc:sldMkLst>
      </pc:sldChg>
      <pc:sldChg chg="add ord">
        <pc:chgData name="Irakliy Khaburzaniya" userId="b4431af732931785" providerId="LiveId" clId="{6937B722-F787-E14D-8B9F-7078E1297C59}" dt="2021-11-19T22:50:46.521" v="246" actId="20578"/>
        <pc:sldMkLst>
          <pc:docMk/>
          <pc:sldMk cId="1730213767" sldId="704"/>
        </pc:sldMkLst>
      </pc:sldChg>
      <pc:sldChg chg="modSp add mod">
        <pc:chgData name="Irakliy Khaburzaniya" userId="b4431af732931785" providerId="LiveId" clId="{6937B722-F787-E14D-8B9F-7078E1297C59}" dt="2021-11-19T22:18:13.854" v="118" actId="1076"/>
        <pc:sldMkLst>
          <pc:docMk/>
          <pc:sldMk cId="2094818672" sldId="705"/>
        </pc:sldMkLst>
        <pc:spChg chg="mod">
          <ac:chgData name="Irakliy Khaburzaniya" userId="b4431af732931785" providerId="LiveId" clId="{6937B722-F787-E14D-8B9F-7078E1297C59}" dt="2021-11-19T22:18:13.854" v="118" actId="1076"/>
          <ac:spMkLst>
            <pc:docMk/>
            <pc:sldMk cId="2094818672" sldId="705"/>
            <ac:spMk id="3" creationId="{B46BD746-0F9B-43E1-8770-18E655CC8A54}"/>
          </ac:spMkLst>
        </pc:spChg>
        <pc:spChg chg="mod">
          <ac:chgData name="Irakliy Khaburzaniya" userId="b4431af732931785" providerId="LiveId" clId="{6937B722-F787-E14D-8B9F-7078E1297C59}" dt="2021-11-19T22:18:04.205" v="116" actId="948"/>
          <ac:spMkLst>
            <pc:docMk/>
            <pc:sldMk cId="2094818672" sldId="705"/>
            <ac:spMk id="5" creationId="{092A1C1D-E890-4F8D-AF28-472F71A32DE3}"/>
          </ac:spMkLst>
        </pc:spChg>
      </pc:sldChg>
      <pc:sldChg chg="modSp add mod">
        <pc:chgData name="Irakliy Khaburzaniya" userId="b4431af732931785" providerId="LiveId" clId="{6937B722-F787-E14D-8B9F-7078E1297C59}" dt="2021-11-19T22:19:53.505" v="133" actId="1076"/>
        <pc:sldMkLst>
          <pc:docMk/>
          <pc:sldMk cId="3135347981" sldId="706"/>
        </pc:sldMkLst>
        <pc:spChg chg="mod">
          <ac:chgData name="Irakliy Khaburzaniya" userId="b4431af732931785" providerId="LiveId" clId="{6937B722-F787-E14D-8B9F-7078E1297C59}" dt="2021-11-19T22:19:53.505" v="133" actId="1076"/>
          <ac:spMkLst>
            <pc:docMk/>
            <pc:sldMk cId="3135347981" sldId="706"/>
            <ac:spMk id="3" creationId="{B46BD746-0F9B-43E1-8770-18E655CC8A54}"/>
          </ac:spMkLst>
        </pc:spChg>
        <pc:spChg chg="mod">
          <ac:chgData name="Irakliy Khaburzaniya" userId="b4431af732931785" providerId="LiveId" clId="{6937B722-F787-E14D-8B9F-7078E1297C59}" dt="2021-11-19T22:17:34.306" v="110" actId="948"/>
          <ac:spMkLst>
            <pc:docMk/>
            <pc:sldMk cId="3135347981" sldId="706"/>
            <ac:spMk id="5" creationId="{092A1C1D-E890-4F8D-AF28-472F71A32DE3}"/>
          </ac:spMkLst>
        </pc:spChg>
      </pc:sldChg>
      <pc:sldChg chg="modSp add mod">
        <pc:chgData name="Irakliy Khaburzaniya" userId="b4431af732931785" providerId="LiveId" clId="{6937B722-F787-E14D-8B9F-7078E1297C59}" dt="2021-11-20T07:31:46.527" v="2121" actId="20577"/>
        <pc:sldMkLst>
          <pc:docMk/>
          <pc:sldMk cId="3158363769" sldId="709"/>
        </pc:sldMkLst>
        <pc:spChg chg="mod">
          <ac:chgData name="Irakliy Khaburzaniya" userId="b4431af732931785" providerId="LiveId" clId="{6937B722-F787-E14D-8B9F-7078E1297C59}" dt="2021-11-20T07:31:46.527" v="2121" actId="20577"/>
          <ac:spMkLst>
            <pc:docMk/>
            <pc:sldMk cId="3158363769" sldId="709"/>
            <ac:spMk id="2" creationId="{00000000-0000-0000-0000-000000000000}"/>
          </ac:spMkLst>
        </pc:spChg>
        <pc:spChg chg="mod">
          <ac:chgData name="Irakliy Khaburzaniya" userId="b4431af732931785" providerId="LiveId" clId="{6937B722-F787-E14D-8B9F-7078E1297C59}" dt="2021-11-20T07:00:04.436" v="1261" actId="20577"/>
          <ac:spMkLst>
            <pc:docMk/>
            <pc:sldMk cId="3158363769" sldId="709"/>
            <ac:spMk id="9" creationId="{A7303DC5-456D-4A9E-9C81-FD2DF060C399}"/>
          </ac:spMkLst>
        </pc:spChg>
        <pc:graphicFrameChg chg="modGraphic">
          <ac:chgData name="Irakliy Khaburzaniya" userId="b4431af732931785" providerId="LiveId" clId="{6937B722-F787-E14D-8B9F-7078E1297C59}" dt="2021-11-20T06:59:30.206" v="1247" actId="20577"/>
          <ac:graphicFrameMkLst>
            <pc:docMk/>
            <pc:sldMk cId="3158363769" sldId="709"/>
            <ac:graphicFrameMk id="13" creationId="{21919F9D-1758-4898-A9BD-388F06242E9C}"/>
          </ac:graphicFrameMkLst>
        </pc:graphicFrameChg>
      </pc:sldChg>
      <pc:sldChg chg="modSp add mod">
        <pc:chgData name="Irakliy Khaburzaniya" userId="b4431af732931785" providerId="LiveId" clId="{6937B722-F787-E14D-8B9F-7078E1297C59}" dt="2021-11-20T07:03:09.714" v="1389" actId="20577"/>
        <pc:sldMkLst>
          <pc:docMk/>
          <pc:sldMk cId="142256853" sldId="711"/>
        </pc:sldMkLst>
        <pc:graphicFrameChg chg="mod modGraphic">
          <ac:chgData name="Irakliy Khaburzaniya" userId="b4431af732931785" providerId="LiveId" clId="{6937B722-F787-E14D-8B9F-7078E1297C59}" dt="2021-11-20T07:03:09.714" v="1389" actId="20577"/>
          <ac:graphicFrameMkLst>
            <pc:docMk/>
            <pc:sldMk cId="142256853" sldId="711"/>
            <ac:graphicFrameMk id="7" creationId="{D30E93F2-1A39-7D4C-95F5-D4CB371B385F}"/>
          </ac:graphicFrameMkLst>
        </pc:graphicFrameChg>
      </pc:sldChg>
      <pc:sldChg chg="modSp add modAnim">
        <pc:chgData name="Irakliy Khaburzaniya" userId="b4431af732931785" providerId="LiveId" clId="{6937B722-F787-E14D-8B9F-7078E1297C59}" dt="2021-11-20T06:59:11.367" v="1236" actId="20577"/>
        <pc:sldMkLst>
          <pc:docMk/>
          <pc:sldMk cId="846912434" sldId="713"/>
        </pc:sldMkLst>
        <pc:spChg chg="mod">
          <ac:chgData name="Irakliy Khaburzaniya" userId="b4431af732931785" providerId="LiveId" clId="{6937B722-F787-E14D-8B9F-7078E1297C59}" dt="2021-11-20T06:59:11.367" v="1236" actId="20577"/>
          <ac:spMkLst>
            <pc:docMk/>
            <pc:sldMk cId="846912434" sldId="713"/>
            <ac:spMk id="2" creationId="{00000000-0000-0000-0000-000000000000}"/>
          </ac:spMkLst>
        </pc:spChg>
      </pc:sldChg>
      <pc:sldChg chg="modSp add mod">
        <pc:chgData name="Irakliy Khaburzaniya" userId="b4431af732931785" providerId="LiveId" clId="{6937B722-F787-E14D-8B9F-7078E1297C59}" dt="2021-11-19T22:25:25.312" v="194" actId="1076"/>
        <pc:sldMkLst>
          <pc:docMk/>
          <pc:sldMk cId="1320783331" sldId="714"/>
        </pc:sldMkLst>
        <pc:spChg chg="mod">
          <ac:chgData name="Irakliy Khaburzaniya" userId="b4431af732931785" providerId="LiveId" clId="{6937B722-F787-E14D-8B9F-7078E1297C59}" dt="2021-11-19T22:25:25.312" v="194" actId="1076"/>
          <ac:spMkLst>
            <pc:docMk/>
            <pc:sldMk cId="1320783331" sldId="714"/>
            <ac:spMk id="3" creationId="{B46BD746-0F9B-43E1-8770-18E655CC8A54}"/>
          </ac:spMkLst>
        </pc:spChg>
      </pc:sldChg>
      <pc:sldChg chg="modSp add mod">
        <pc:chgData name="Irakliy Khaburzaniya" userId="b4431af732931785" providerId="LiveId" clId="{6937B722-F787-E14D-8B9F-7078E1297C59}" dt="2021-11-19T22:48:37.873" v="244" actId="1076"/>
        <pc:sldMkLst>
          <pc:docMk/>
          <pc:sldMk cId="138738495" sldId="715"/>
        </pc:sldMkLst>
        <pc:spChg chg="mod">
          <ac:chgData name="Irakliy Khaburzaniya" userId="b4431af732931785" providerId="LiveId" clId="{6937B722-F787-E14D-8B9F-7078E1297C59}" dt="2021-11-19T22:48:37.873" v="244" actId="1076"/>
          <ac:spMkLst>
            <pc:docMk/>
            <pc:sldMk cId="138738495" sldId="715"/>
            <ac:spMk id="3" creationId="{B46BD746-0F9B-43E1-8770-18E655CC8A54}"/>
          </ac:spMkLst>
        </pc:spChg>
      </pc:sldChg>
      <pc:sldChg chg="add">
        <pc:chgData name="Irakliy Khaburzaniya" userId="b4431af732931785" providerId="LiveId" clId="{6937B722-F787-E14D-8B9F-7078E1297C59}" dt="2021-11-19T22:48:53.484" v="245"/>
        <pc:sldMkLst>
          <pc:docMk/>
          <pc:sldMk cId="3061237276" sldId="716"/>
        </pc:sldMkLst>
      </pc:sldChg>
      <pc:sldChg chg="add">
        <pc:chgData name="Irakliy Khaburzaniya" userId="b4431af732931785" providerId="LiveId" clId="{6937B722-F787-E14D-8B9F-7078E1297C59}" dt="2021-11-19T22:51:10.050" v="247"/>
        <pc:sldMkLst>
          <pc:docMk/>
          <pc:sldMk cId="2435737970" sldId="717"/>
        </pc:sldMkLst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1976598122" sldId="718"/>
        </pc:sldMkLst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876014344" sldId="719"/>
        </pc:sldMkLst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673604647" sldId="720"/>
        </pc:sldMkLst>
      </pc:sldChg>
      <pc:sldChg chg="add">
        <pc:chgData name="Irakliy Khaburzaniya" userId="b4431af732931785" providerId="LiveId" clId="{6937B722-F787-E14D-8B9F-7078E1297C59}" dt="2021-11-19T22:57:38.629" v="254"/>
        <pc:sldMkLst>
          <pc:docMk/>
          <pc:sldMk cId="2909419417" sldId="721"/>
        </pc:sldMkLst>
      </pc:sldChg>
      <pc:sldChg chg="modSp add mod ord">
        <pc:chgData name="Irakliy Khaburzaniya" userId="b4431af732931785" providerId="LiveId" clId="{6937B722-F787-E14D-8B9F-7078E1297C59}" dt="2021-11-20T05:26:56.946" v="282" actId="20578"/>
        <pc:sldMkLst>
          <pc:docMk/>
          <pc:sldMk cId="225006312" sldId="722"/>
        </pc:sldMkLst>
        <pc:spChg chg="mod">
          <ac:chgData name="Irakliy Khaburzaniya" userId="b4431af732931785" providerId="LiveId" clId="{6937B722-F787-E14D-8B9F-7078E1297C59}" dt="2021-11-20T05:26:30.011" v="280" actId="20577"/>
          <ac:spMkLst>
            <pc:docMk/>
            <pc:sldMk cId="225006312" sldId="722"/>
            <ac:spMk id="2" creationId="{00000000-0000-0000-0000-000000000000}"/>
          </ac:spMkLst>
        </pc:spChg>
        <pc:spChg chg="mod">
          <ac:chgData name="Irakliy Khaburzaniya" userId="b4431af732931785" providerId="LiveId" clId="{6937B722-F787-E14D-8B9F-7078E1297C59}" dt="2021-11-20T05:26:35.504" v="281" actId="1076"/>
          <ac:spMkLst>
            <pc:docMk/>
            <pc:sldMk cId="225006312" sldId="722"/>
            <ac:spMk id="11" creationId="{F50279B5-A73E-0847-8F0E-ABDDE6784510}"/>
          </ac:spMkLst>
        </pc:spChg>
      </pc:sldChg>
      <pc:sldChg chg="add ord">
        <pc:chgData name="Irakliy Khaburzaniya" userId="b4431af732931785" providerId="LiveId" clId="{6937B722-F787-E14D-8B9F-7078E1297C59}" dt="2021-11-20T05:26:56.946" v="282" actId="20578"/>
        <pc:sldMkLst>
          <pc:docMk/>
          <pc:sldMk cId="4014895041" sldId="723"/>
        </pc:sldMkLst>
      </pc:sldChg>
      <pc:sldChg chg="add ord">
        <pc:chgData name="Irakliy Khaburzaniya" userId="b4431af732931785" providerId="LiveId" clId="{6937B722-F787-E14D-8B9F-7078E1297C59}" dt="2021-11-20T05:26:56.946" v="282" actId="20578"/>
        <pc:sldMkLst>
          <pc:docMk/>
          <pc:sldMk cId="1131908033" sldId="724"/>
        </pc:sldMkLst>
      </pc:sldChg>
      <pc:sldChg chg="add ord">
        <pc:chgData name="Irakliy Khaburzaniya" userId="b4431af732931785" providerId="LiveId" clId="{6937B722-F787-E14D-8B9F-7078E1297C59}" dt="2021-11-20T05:26:56.946" v="282" actId="20578"/>
        <pc:sldMkLst>
          <pc:docMk/>
          <pc:sldMk cId="1078362208" sldId="725"/>
        </pc:sldMkLst>
      </pc:sldChg>
      <pc:sldChg chg="modSp add mod modAnim">
        <pc:chgData name="Irakliy Khaburzaniya" userId="b4431af732931785" providerId="LiveId" clId="{6937B722-F787-E14D-8B9F-7078E1297C59}" dt="2021-11-20T06:23:07.149" v="1183"/>
        <pc:sldMkLst>
          <pc:docMk/>
          <pc:sldMk cId="1068075616" sldId="726"/>
        </pc:sldMkLst>
        <pc:spChg chg="mod">
          <ac:chgData name="Irakliy Khaburzaniya" userId="b4431af732931785" providerId="LiveId" clId="{6937B722-F787-E14D-8B9F-7078E1297C59}" dt="2021-11-20T05:52:45.279" v="313" actId="20577"/>
          <ac:spMkLst>
            <pc:docMk/>
            <pc:sldMk cId="1068075616" sldId="726"/>
            <ac:spMk id="2" creationId="{00000000-0000-0000-0000-000000000000}"/>
          </ac:spMkLst>
        </pc:spChg>
        <pc:spChg chg="mod">
          <ac:chgData name="Irakliy Khaburzaniya" userId="b4431af732931785" providerId="LiveId" clId="{6937B722-F787-E14D-8B9F-7078E1297C59}" dt="2021-11-20T06:10:19.730" v="1091" actId="20577"/>
          <ac:spMkLst>
            <pc:docMk/>
            <pc:sldMk cId="1068075616" sldId="726"/>
            <ac:spMk id="85" creationId="{B0F037D2-0E47-45C7-869A-294D298766F6}"/>
          </ac:spMkLst>
        </pc:spChg>
        <pc:spChg chg="mod">
          <ac:chgData name="Irakliy Khaburzaniya" userId="b4431af732931785" providerId="LiveId" clId="{6937B722-F787-E14D-8B9F-7078E1297C59}" dt="2021-11-20T06:12:19.443" v="1175" actId="20577"/>
          <ac:spMkLst>
            <pc:docMk/>
            <pc:sldMk cId="1068075616" sldId="726"/>
            <ac:spMk id="86" creationId="{B55D327E-C663-49FA-94C6-0AA9A82FACFC}"/>
          </ac:spMkLst>
        </pc:spChg>
      </pc:sldChg>
      <pc:sldChg chg="modSp add mod modAnim">
        <pc:chgData name="Irakliy Khaburzaniya" userId="b4431af732931785" providerId="LiveId" clId="{6937B722-F787-E14D-8B9F-7078E1297C59}" dt="2021-11-21T02:58:01.782" v="2145" actId="20577"/>
        <pc:sldMkLst>
          <pc:docMk/>
          <pc:sldMk cId="1756678918" sldId="727"/>
        </pc:sldMkLst>
        <pc:spChg chg="mod">
          <ac:chgData name="Irakliy Khaburzaniya" userId="b4431af732931785" providerId="LiveId" clId="{6937B722-F787-E14D-8B9F-7078E1297C59}" dt="2021-11-20T07:11:32.307" v="1395" actId="20577"/>
          <ac:spMkLst>
            <pc:docMk/>
            <pc:sldMk cId="1756678918" sldId="727"/>
            <ac:spMk id="2" creationId="{00000000-0000-0000-0000-000000000000}"/>
          </ac:spMkLst>
        </pc:spChg>
        <pc:spChg chg="mod">
          <ac:chgData name="Irakliy Khaburzaniya" userId="b4431af732931785" providerId="LiveId" clId="{6937B722-F787-E14D-8B9F-7078E1297C59}" dt="2021-11-20T07:30:40.011" v="2104" actId="20577"/>
          <ac:spMkLst>
            <pc:docMk/>
            <pc:sldMk cId="1756678918" sldId="727"/>
            <ac:spMk id="85" creationId="{B0F037D2-0E47-45C7-869A-294D298766F6}"/>
          </ac:spMkLst>
        </pc:spChg>
        <pc:spChg chg="mod">
          <ac:chgData name="Irakliy Khaburzaniya" userId="b4431af732931785" providerId="LiveId" clId="{6937B722-F787-E14D-8B9F-7078E1297C59}" dt="2021-11-21T02:58:01.782" v="2145" actId="20577"/>
          <ac:spMkLst>
            <pc:docMk/>
            <pc:sldMk cId="1756678918" sldId="727"/>
            <ac:spMk id="86" creationId="{B55D327E-C663-49FA-94C6-0AA9A82FACFC}"/>
          </ac:spMkLst>
        </pc:spChg>
      </pc:sldChg>
    </pc:docChg>
  </pc:docChgLst>
  <pc:docChgLst>
    <pc:chgData name="Irakliy Khaburzaniya" userId="b4431af732931785" providerId="LiveId" clId="{DAC5D4B1-7C69-418A-A7C6-26E591974F37}"/>
    <pc:docChg chg="undo custSel modSld modMainMaster">
      <pc:chgData name="Irakliy Khaburzaniya" userId="b4431af732931785" providerId="LiveId" clId="{DAC5D4B1-7C69-418A-A7C6-26E591974F37}" dt="2020-08-01T07:21:23.716" v="51" actId="207"/>
      <pc:docMkLst>
        <pc:docMk/>
      </pc:docMkLst>
      <pc:sldChg chg="modSp mod">
        <pc:chgData name="Irakliy Khaburzaniya" userId="b4431af732931785" providerId="LiveId" clId="{DAC5D4B1-7C69-418A-A7C6-26E591974F37}" dt="2020-08-01T07:21:23.716" v="51" actId="207"/>
        <pc:sldMkLst>
          <pc:docMk/>
          <pc:sldMk cId="1574221151" sldId="490"/>
        </pc:sldMkLst>
        <pc:spChg chg="mod">
          <ac:chgData name="Irakliy Khaburzaniya" userId="b4431af732931785" providerId="LiveId" clId="{DAC5D4B1-7C69-418A-A7C6-26E591974F37}" dt="2020-08-01T07:21:23.716" v="51" actId="207"/>
          <ac:spMkLst>
            <pc:docMk/>
            <pc:sldMk cId="1574221151" sldId="490"/>
            <ac:spMk id="37" creationId="{7098CB47-1337-4FF1-BBE3-6D9AE13119DC}"/>
          </ac:spMkLst>
        </pc:spChg>
      </pc:sldChg>
      <pc:sldMasterChg chg="addSp delSp modSp mod modSldLayout">
        <pc:chgData name="Irakliy Khaburzaniya" userId="b4431af732931785" providerId="LiveId" clId="{DAC5D4B1-7C69-418A-A7C6-26E591974F37}" dt="2020-08-01T07:20:26.170" v="50" actId="207"/>
        <pc:sldMasterMkLst>
          <pc:docMk/>
          <pc:sldMasterMk cId="0" sldId="2147483648"/>
        </pc:sldMasterMkLst>
        <pc:spChg chg="add del">
          <ac:chgData name="Irakliy Khaburzaniya" userId="b4431af732931785" providerId="LiveId" clId="{DAC5D4B1-7C69-418A-A7C6-26E591974F37}" dt="2020-08-01T07:18:46.360" v="2" actId="478"/>
          <ac:spMkLst>
            <pc:docMk/>
            <pc:sldMasterMk cId="0" sldId="2147483648"/>
            <ac:spMk id="4" creationId="{7ADD20B2-442F-45B9-96D2-9DB75EB115B4}"/>
          </ac:spMkLst>
        </pc:spChg>
        <pc:spChg chg="mod">
          <ac:chgData name="Irakliy Khaburzaniya" userId="b4431af732931785" providerId="LiveId" clId="{DAC5D4B1-7C69-418A-A7C6-26E591974F37}" dt="2020-08-01T07:19:03.600" v="3" actId="207"/>
          <ac:spMkLst>
            <pc:docMk/>
            <pc:sldMasterMk cId="0" sldId="2147483648"/>
            <ac:spMk id="8" creationId="{00000000-0000-0000-0000-000000000000}"/>
          </ac:spMkLst>
        </pc:spChg>
        <pc:spChg chg="add del">
          <ac:chgData name="Irakliy Khaburzaniya" userId="b4431af732931785" providerId="LiveId" clId="{DAC5D4B1-7C69-418A-A7C6-26E591974F37}" dt="2020-08-01T07:18:46.360" v="2" actId="478"/>
          <ac:spMkLst>
            <pc:docMk/>
            <pc:sldMasterMk cId="0" sldId="2147483648"/>
            <ac:spMk id="11" creationId="{C7DCEA22-5CE7-4E5C-A337-26C91E73999B}"/>
          </ac:spMkLst>
        </pc:spChg>
        <pc:spChg chg="add del">
          <ac:chgData name="Irakliy Khaburzaniya" userId="b4431af732931785" providerId="LiveId" clId="{DAC5D4B1-7C69-418A-A7C6-26E591974F37}" dt="2020-08-01T07:18:46.360" v="2" actId="478"/>
          <ac:spMkLst>
            <pc:docMk/>
            <pc:sldMasterMk cId="0" sldId="2147483648"/>
            <ac:spMk id="17" creationId="{959E522B-DD9C-4671-95E9-705B8425C8B6}"/>
          </ac:spMkLst>
        </pc:spChg>
        <pc:sldLayoutChg chg="addSp delSp modSp mod">
          <pc:chgData name="Irakliy Khaburzaniya" userId="b4431af732931785" providerId="LiveId" clId="{DAC5D4B1-7C69-418A-A7C6-26E591974F37}" dt="2020-08-01T07:19:42.099" v="47" actId="14100"/>
          <pc:sldLayoutMkLst>
            <pc:docMk/>
            <pc:sldMasterMk cId="0" sldId="2147483648"/>
            <pc:sldLayoutMk cId="0" sldId="2147483649"/>
          </pc:sldLayoutMkLst>
          <pc:spChg chg="add del mod">
            <ac:chgData name="Irakliy Khaburzaniya" userId="b4431af732931785" providerId="LiveId" clId="{DAC5D4B1-7C69-418A-A7C6-26E591974F37}" dt="2020-08-01T07:19:42.099" v="47" actId="14100"/>
            <ac:spMkLst>
              <pc:docMk/>
              <pc:sldMasterMk cId="0" sldId="2147483648"/>
              <pc:sldLayoutMk cId="0" sldId="2147483649"/>
              <ac:spMk id="2" creationId="{9872A570-B784-44C1-AB15-4F42400292AF}"/>
            </ac:spMkLst>
          </pc:spChg>
        </pc:sldLayoutChg>
        <pc:sldLayoutChg chg="modSp">
          <pc:chgData name="Irakliy Khaburzaniya" userId="b4431af732931785" providerId="LiveId" clId="{DAC5D4B1-7C69-418A-A7C6-26E591974F37}" dt="2020-08-01T07:20:26.170" v="50" actId="207"/>
          <pc:sldLayoutMkLst>
            <pc:docMk/>
            <pc:sldMasterMk cId="0" sldId="2147483648"/>
            <pc:sldLayoutMk cId="0" sldId="2147483650"/>
          </pc:sldLayoutMkLst>
          <pc:spChg chg="mod">
            <ac:chgData name="Irakliy Khaburzaniya" userId="b4431af732931785" providerId="LiveId" clId="{DAC5D4B1-7C69-418A-A7C6-26E591974F37}" dt="2020-08-01T07:20:26.170" v="50" actId="207"/>
            <ac:spMkLst>
              <pc:docMk/>
              <pc:sldMasterMk cId="0" sldId="2147483648"/>
              <pc:sldLayoutMk cId="0" sldId="2147483650"/>
              <ac:spMk id="15" creationId="{00000000-0000-0000-0000-000000000000}"/>
            </ac:spMkLst>
          </pc:spChg>
        </pc:sldLayoutChg>
      </pc:sldMasterChg>
    </pc:docChg>
  </pc:docChgLst>
  <pc:docChgLst>
    <pc:chgData name="Irakliy Khaburzaniya" userId="b4431af732931785" providerId="LiveId" clId="{92EC8D09-EE42-45C0-9711-8DDCA589B8D7}"/>
    <pc:docChg chg="undo custSel addSld delSld modSld sldOrd">
      <pc:chgData name="Irakliy Khaburzaniya" userId="b4431af732931785" providerId="LiveId" clId="{92EC8D09-EE42-45C0-9711-8DDCA589B8D7}" dt="2020-01-08T09:42:34.649" v="1113" actId="47"/>
      <pc:docMkLst>
        <pc:docMk/>
      </pc:docMkLst>
      <pc:sldChg chg="del">
        <pc:chgData name="Irakliy Khaburzaniya" userId="b4431af732931785" providerId="LiveId" clId="{92EC8D09-EE42-45C0-9711-8DDCA589B8D7}" dt="2020-01-08T09:41:48.443" v="1074" actId="47"/>
        <pc:sldMkLst>
          <pc:docMk/>
          <pc:sldMk cId="853294784" sldId="276"/>
        </pc:sldMkLst>
      </pc:sldChg>
      <pc:sldChg chg="del">
        <pc:chgData name="Irakliy Khaburzaniya" userId="b4431af732931785" providerId="LiveId" clId="{92EC8D09-EE42-45C0-9711-8DDCA589B8D7}" dt="2020-01-08T09:42:33.147" v="1110" actId="47"/>
        <pc:sldMkLst>
          <pc:docMk/>
          <pc:sldMk cId="985006995" sldId="453"/>
        </pc:sldMkLst>
      </pc:sldChg>
      <pc:sldChg chg="del">
        <pc:chgData name="Irakliy Khaburzaniya" userId="b4431af732931785" providerId="LiveId" clId="{92EC8D09-EE42-45C0-9711-8DDCA589B8D7}" dt="2020-01-08T09:42:23.607" v="1080" actId="47"/>
        <pc:sldMkLst>
          <pc:docMk/>
          <pc:sldMk cId="2235844664" sldId="481"/>
        </pc:sldMkLst>
      </pc:sldChg>
      <pc:sldChg chg="del">
        <pc:chgData name="Irakliy Khaburzaniya" userId="b4431af732931785" providerId="LiveId" clId="{92EC8D09-EE42-45C0-9711-8DDCA589B8D7}" dt="2020-01-08T09:42:27.222" v="1089" actId="47"/>
        <pc:sldMkLst>
          <pc:docMk/>
          <pc:sldMk cId="3473880794" sldId="487"/>
        </pc:sldMkLst>
      </pc:sldChg>
      <pc:sldChg chg="addSp delSp modSp ord">
        <pc:chgData name="Irakliy Khaburzaniya" userId="b4431af732931785" providerId="LiveId" clId="{92EC8D09-EE42-45C0-9711-8DDCA589B8D7}" dt="2020-01-08T06:27:37.243" v="370" actId="1076"/>
        <pc:sldMkLst>
          <pc:docMk/>
          <pc:sldMk cId="1574221151" sldId="490"/>
        </pc:sldMkLst>
        <pc:spChg chg="mod">
          <ac:chgData name="Irakliy Khaburzaniya" userId="b4431af732931785" providerId="LiveId" clId="{92EC8D09-EE42-45C0-9711-8DDCA589B8D7}" dt="2020-01-08T06:23:19.640" v="295" actId="552"/>
          <ac:spMkLst>
            <pc:docMk/>
            <pc:sldMk cId="1574221151" sldId="490"/>
            <ac:spMk id="2" creationId="{00000000-0000-0000-0000-000000000000}"/>
          </ac:spMkLst>
        </pc:spChg>
        <pc:spChg chg="mod">
          <ac:chgData name="Irakliy Khaburzaniya" userId="b4431af732931785" providerId="LiveId" clId="{92EC8D09-EE42-45C0-9711-8DDCA589B8D7}" dt="2020-01-08T06:26:31.323" v="359" actId="12788"/>
          <ac:spMkLst>
            <pc:docMk/>
            <pc:sldMk cId="1574221151" sldId="490"/>
            <ac:spMk id="4" creationId="{D1FDC893-D5DE-4579-A8C0-C2C34B1BFDC8}"/>
          </ac:spMkLst>
        </pc:spChg>
        <pc:spChg chg="mod">
          <ac:chgData name="Irakliy Khaburzaniya" userId="b4431af732931785" providerId="LiveId" clId="{92EC8D09-EE42-45C0-9711-8DDCA589B8D7}" dt="2020-01-08T06:27:20.292" v="366" actId="1076"/>
          <ac:spMkLst>
            <pc:docMk/>
            <pc:sldMk cId="1574221151" sldId="490"/>
            <ac:spMk id="42" creationId="{74FB4F52-8F83-4F35-ADE2-B61FAB871466}"/>
          </ac:spMkLst>
        </pc:spChg>
        <pc:spChg chg="mod">
          <ac:chgData name="Irakliy Khaburzaniya" userId="b4431af732931785" providerId="LiveId" clId="{92EC8D09-EE42-45C0-9711-8DDCA589B8D7}" dt="2020-01-08T06:27:22.801" v="367" actId="1076"/>
          <ac:spMkLst>
            <pc:docMk/>
            <pc:sldMk cId="1574221151" sldId="490"/>
            <ac:spMk id="47" creationId="{F53D629A-4A3D-44BD-8948-D5F27C76F297}"/>
          </ac:spMkLst>
        </pc:spChg>
        <pc:spChg chg="mod">
          <ac:chgData name="Irakliy Khaburzaniya" userId="b4431af732931785" providerId="LiveId" clId="{92EC8D09-EE42-45C0-9711-8DDCA589B8D7}" dt="2020-01-08T06:26:18.338" v="357" actId="408"/>
          <ac:spMkLst>
            <pc:docMk/>
            <pc:sldMk cId="1574221151" sldId="490"/>
            <ac:spMk id="51" creationId="{A9B3CC07-9E23-47D3-A3DA-67868D90FEAA}"/>
          </ac:spMkLst>
        </pc:spChg>
        <pc:spChg chg="del mod">
          <ac:chgData name="Irakliy Khaburzaniya" userId="b4431af732931785" providerId="LiveId" clId="{92EC8D09-EE42-45C0-9711-8DDCA589B8D7}" dt="2020-01-08T06:22:47.533" v="288" actId="478"/>
          <ac:spMkLst>
            <pc:docMk/>
            <pc:sldMk cId="1574221151" sldId="490"/>
            <ac:spMk id="52" creationId="{515A63F1-F55A-4D08-BD9A-95E37172C8F2}"/>
          </ac:spMkLst>
        </pc:spChg>
        <pc:spChg chg="mod">
          <ac:chgData name="Irakliy Khaburzaniya" userId="b4431af732931785" providerId="LiveId" clId="{92EC8D09-EE42-45C0-9711-8DDCA589B8D7}" dt="2020-01-08T06:27:25.049" v="368" actId="1076"/>
          <ac:spMkLst>
            <pc:docMk/>
            <pc:sldMk cId="1574221151" sldId="490"/>
            <ac:spMk id="53" creationId="{41381136-1E4A-4D6E-BCA1-A5B604ADA743}"/>
          </ac:spMkLst>
        </pc:spChg>
        <pc:spChg chg="mod">
          <ac:chgData name="Irakliy Khaburzaniya" userId="b4431af732931785" providerId="LiveId" clId="{92EC8D09-EE42-45C0-9711-8DDCA589B8D7}" dt="2020-01-08T06:26:31.323" v="359" actId="12788"/>
          <ac:spMkLst>
            <pc:docMk/>
            <pc:sldMk cId="1574221151" sldId="490"/>
            <ac:spMk id="56" creationId="{2342AA78-FBEB-43D5-A7A6-AB774A404356}"/>
          </ac:spMkLst>
        </pc:spChg>
        <pc:spChg chg="mod">
          <ac:chgData name="Irakliy Khaburzaniya" userId="b4431af732931785" providerId="LiveId" clId="{92EC8D09-EE42-45C0-9711-8DDCA589B8D7}" dt="2020-01-08T06:26:49.255" v="361" actId="12788"/>
          <ac:spMkLst>
            <pc:docMk/>
            <pc:sldMk cId="1574221151" sldId="490"/>
            <ac:spMk id="57" creationId="{EDD5E7F5-0EBC-4C94-B750-96575EF1F7FC}"/>
          </ac:spMkLst>
        </pc:spChg>
        <pc:spChg chg="mod">
          <ac:chgData name="Irakliy Khaburzaniya" userId="b4431af732931785" providerId="LiveId" clId="{92EC8D09-EE42-45C0-9711-8DDCA589B8D7}" dt="2020-01-08T06:27:02.565" v="363" actId="12788"/>
          <ac:spMkLst>
            <pc:docMk/>
            <pc:sldMk cId="1574221151" sldId="490"/>
            <ac:spMk id="58" creationId="{B41530B3-D8C1-4916-A55D-102713F8BA7A}"/>
          </ac:spMkLst>
        </pc:spChg>
        <pc:spChg chg="mod">
          <ac:chgData name="Irakliy Khaburzaniya" userId="b4431af732931785" providerId="LiveId" clId="{92EC8D09-EE42-45C0-9711-8DDCA589B8D7}" dt="2020-01-08T06:27:14.616" v="365" actId="12788"/>
          <ac:spMkLst>
            <pc:docMk/>
            <pc:sldMk cId="1574221151" sldId="490"/>
            <ac:spMk id="59" creationId="{21041CBB-3C22-4A64-9415-DCBBC1EFF90A}"/>
          </ac:spMkLst>
        </pc:spChg>
        <pc:spChg chg="mod">
          <ac:chgData name="Irakliy Khaburzaniya" userId="b4431af732931785" providerId="LiveId" clId="{92EC8D09-EE42-45C0-9711-8DDCA589B8D7}" dt="2020-01-08T06:26:49.255" v="361" actId="12788"/>
          <ac:spMkLst>
            <pc:docMk/>
            <pc:sldMk cId="1574221151" sldId="490"/>
            <ac:spMk id="71" creationId="{DE8200CF-316C-433D-9F52-0F878881770D}"/>
          </ac:spMkLst>
        </pc:spChg>
        <pc:spChg chg="add del mod">
          <ac:chgData name="Irakliy Khaburzaniya" userId="b4431af732931785" providerId="LiveId" clId="{92EC8D09-EE42-45C0-9711-8DDCA589B8D7}" dt="2020-01-08T06:26:18.338" v="357" actId="408"/>
          <ac:spMkLst>
            <pc:docMk/>
            <pc:sldMk cId="1574221151" sldId="490"/>
            <ac:spMk id="72" creationId="{C175F052-4B40-4BB7-8FED-6FC319B0FA2A}"/>
          </ac:spMkLst>
        </pc:spChg>
        <pc:spChg chg="mod">
          <ac:chgData name="Irakliy Khaburzaniya" userId="b4431af732931785" providerId="LiveId" clId="{92EC8D09-EE42-45C0-9711-8DDCA589B8D7}" dt="2020-01-08T06:25:22.212" v="348" actId="408"/>
          <ac:spMkLst>
            <pc:docMk/>
            <pc:sldMk cId="1574221151" sldId="490"/>
            <ac:spMk id="73" creationId="{924A68E4-96DB-4E2B-B69C-4CC4CBA32178}"/>
          </ac:spMkLst>
        </pc:spChg>
        <pc:spChg chg="mod">
          <ac:chgData name="Irakliy Khaburzaniya" userId="b4431af732931785" providerId="LiveId" clId="{92EC8D09-EE42-45C0-9711-8DDCA589B8D7}" dt="2020-01-08T06:27:02.565" v="363" actId="12788"/>
          <ac:spMkLst>
            <pc:docMk/>
            <pc:sldMk cId="1574221151" sldId="490"/>
            <ac:spMk id="74" creationId="{D47B83EA-946C-4B9C-9AD0-B4EF167834BC}"/>
          </ac:spMkLst>
        </pc:spChg>
        <pc:spChg chg="mod">
          <ac:chgData name="Irakliy Khaburzaniya" userId="b4431af732931785" providerId="LiveId" clId="{92EC8D09-EE42-45C0-9711-8DDCA589B8D7}" dt="2020-01-08T06:27:14.616" v="365" actId="12788"/>
          <ac:spMkLst>
            <pc:docMk/>
            <pc:sldMk cId="1574221151" sldId="490"/>
            <ac:spMk id="75" creationId="{6BD13424-21D1-4AB8-AD08-3335C67D1BA4}"/>
          </ac:spMkLst>
        </pc:spChg>
        <pc:spChg chg="mod">
          <ac:chgData name="Irakliy Khaburzaniya" userId="b4431af732931785" providerId="LiveId" clId="{92EC8D09-EE42-45C0-9711-8DDCA589B8D7}" dt="2020-01-08T06:27:33.073" v="369" actId="1076"/>
          <ac:spMkLst>
            <pc:docMk/>
            <pc:sldMk cId="1574221151" sldId="490"/>
            <ac:spMk id="77" creationId="{B0F351D0-DE97-4EE1-9F39-2814206E427B}"/>
          </ac:spMkLst>
        </pc:spChg>
        <pc:spChg chg="add mod">
          <ac:chgData name="Irakliy Khaburzaniya" userId="b4431af732931785" providerId="LiveId" clId="{92EC8D09-EE42-45C0-9711-8DDCA589B8D7}" dt="2020-01-08T06:24:55.300" v="346" actId="12788"/>
          <ac:spMkLst>
            <pc:docMk/>
            <pc:sldMk cId="1574221151" sldId="490"/>
            <ac:spMk id="78" creationId="{BD60DEB4-7D90-4648-B630-040C61ACBFE2}"/>
          </ac:spMkLst>
        </pc:spChg>
        <pc:grpChg chg="mod">
          <ac:chgData name="Irakliy Khaburzaniya" userId="b4431af732931785" providerId="LiveId" clId="{92EC8D09-EE42-45C0-9711-8DDCA589B8D7}" dt="2020-01-08T06:26:18.338" v="357" actId="408"/>
          <ac:grpSpMkLst>
            <pc:docMk/>
            <pc:sldMk cId="1574221151" sldId="490"/>
            <ac:grpSpMk id="5" creationId="{DC10288A-F092-4546-9B68-49BFBADE9723}"/>
          </ac:grpSpMkLst>
        </pc:grpChg>
        <pc:grpChg chg="del mod">
          <ac:chgData name="Irakliy Khaburzaniya" userId="b4431af732931785" providerId="LiveId" clId="{92EC8D09-EE42-45C0-9711-8DDCA589B8D7}" dt="2020-01-08T06:22:13.825" v="270" actId="478"/>
          <ac:grpSpMkLst>
            <pc:docMk/>
            <pc:sldMk cId="1574221151" sldId="490"/>
            <ac:grpSpMk id="6" creationId="{B521692E-21F8-413A-80C9-B22226C3BE3D}"/>
          </ac:grpSpMkLst>
        </pc:grpChg>
        <pc:grpChg chg="del">
          <ac:chgData name="Irakliy Khaburzaniya" userId="b4431af732931785" providerId="LiveId" clId="{92EC8D09-EE42-45C0-9711-8DDCA589B8D7}" dt="2020-01-08T06:25:28.041" v="351" actId="478"/>
          <ac:grpSpMkLst>
            <pc:docMk/>
            <pc:sldMk cId="1574221151" sldId="490"/>
            <ac:grpSpMk id="7" creationId="{C0DD6BC3-AE2E-48D6-B76B-03F5D6C4FD45}"/>
          </ac:grpSpMkLst>
        </pc:grpChg>
        <pc:grpChg chg="mod">
          <ac:chgData name="Irakliy Khaburzaniya" userId="b4431af732931785" providerId="LiveId" clId="{92EC8D09-EE42-45C0-9711-8DDCA589B8D7}" dt="2020-01-08T06:27:37.243" v="370" actId="1076"/>
          <ac:grpSpMkLst>
            <pc:docMk/>
            <pc:sldMk cId="1574221151" sldId="490"/>
            <ac:grpSpMk id="8" creationId="{41E547C2-AFD4-4666-A078-70BA535C45C2}"/>
          </ac:grpSpMkLst>
        </pc:grpChg>
        <pc:grpChg chg="add mod">
          <ac:chgData name="Irakliy Khaburzaniya" userId="b4431af732931785" providerId="LiveId" clId="{92EC8D09-EE42-45C0-9711-8DDCA589B8D7}" dt="2020-01-08T06:26:18.338" v="357" actId="408"/>
          <ac:grpSpMkLst>
            <pc:docMk/>
            <pc:sldMk cId="1574221151" sldId="490"/>
            <ac:grpSpMk id="79" creationId="{59AE9756-2EE6-4181-9D79-69C0B0DF4079}"/>
          </ac:grpSpMkLst>
        </pc:grpChg>
        <pc:grpChg chg="del">
          <ac:chgData name="Irakliy Khaburzaniya" userId="b4431af732931785" providerId="LiveId" clId="{92EC8D09-EE42-45C0-9711-8DDCA589B8D7}" dt="2020-01-08T06:25:26.591" v="350" actId="478"/>
          <ac:grpSpMkLst>
            <pc:docMk/>
            <pc:sldMk cId="1574221151" sldId="490"/>
            <ac:grpSpMk id="84" creationId="{E89E0B82-96BF-4DAF-B702-945CBA1BAD9F}"/>
          </ac:grpSpMkLst>
        </pc:grpChg>
        <pc:grpChg chg="del">
          <ac:chgData name="Irakliy Khaburzaniya" userId="b4431af732931785" providerId="LiveId" clId="{92EC8D09-EE42-45C0-9711-8DDCA589B8D7}" dt="2020-01-08T06:25:25.021" v="349" actId="478"/>
          <ac:grpSpMkLst>
            <pc:docMk/>
            <pc:sldMk cId="1574221151" sldId="490"/>
            <ac:grpSpMk id="89" creationId="{FC1FD20B-78A9-465E-91DE-F9A2489508A7}"/>
          </ac:grpSpMkLst>
        </pc:grpChg>
        <pc:grpChg chg="mod">
          <ac:chgData name="Irakliy Khaburzaniya" userId="b4431af732931785" providerId="LiveId" clId="{92EC8D09-EE42-45C0-9711-8DDCA589B8D7}" dt="2020-01-08T06:26:18.338" v="357" actId="408"/>
          <ac:grpSpMkLst>
            <pc:docMk/>
            <pc:sldMk cId="1574221151" sldId="490"/>
            <ac:grpSpMk id="94" creationId="{1DFABD17-EA85-4C71-A315-9589A2B11F65}"/>
          </ac:grpSpMkLst>
        </pc:grpChg>
        <pc:grpChg chg="add mod">
          <ac:chgData name="Irakliy Khaburzaniya" userId="b4431af732931785" providerId="LiveId" clId="{92EC8D09-EE42-45C0-9711-8DDCA589B8D7}" dt="2020-01-08T06:25:02.831" v="347" actId="1076"/>
          <ac:grpSpMkLst>
            <pc:docMk/>
            <pc:sldMk cId="1574221151" sldId="490"/>
            <ac:grpSpMk id="99" creationId="{FD6395C6-6862-4FAF-B5FD-737B36EC1B89}"/>
          </ac:grpSpMkLst>
        </pc:grpChg>
        <pc:cxnChg chg="mod">
          <ac:chgData name="Irakliy Khaburzaniya" userId="b4431af732931785" providerId="LiveId" clId="{92EC8D09-EE42-45C0-9711-8DDCA589B8D7}" dt="2020-01-08T06:26:49.255" v="361" actId="12788"/>
          <ac:cxnSpMkLst>
            <pc:docMk/>
            <pc:sldMk cId="1574221151" sldId="490"/>
            <ac:cxnSpMk id="48" creationId="{CE67FEC8-5A02-4BDB-8D6B-FCFF8A5E4A57}"/>
          </ac:cxnSpMkLst>
        </pc:cxnChg>
        <pc:cxnChg chg="mod">
          <ac:chgData name="Irakliy Khaburzaniya" userId="b4431af732931785" providerId="LiveId" clId="{92EC8D09-EE42-45C0-9711-8DDCA589B8D7}" dt="2020-01-08T06:26:18.338" v="357" actId="408"/>
          <ac:cxnSpMkLst>
            <pc:docMk/>
            <pc:sldMk cId="1574221151" sldId="490"/>
            <ac:cxnSpMk id="54" creationId="{D170CB3B-9E01-4CF2-BA64-095A09600887}"/>
          </ac:cxnSpMkLst>
        </pc:cxnChg>
        <pc:cxnChg chg="mod">
          <ac:chgData name="Irakliy Khaburzaniya" userId="b4431af732931785" providerId="LiveId" clId="{92EC8D09-EE42-45C0-9711-8DDCA589B8D7}" dt="2020-01-08T06:26:31.323" v="359" actId="12788"/>
          <ac:cxnSpMkLst>
            <pc:docMk/>
            <pc:sldMk cId="1574221151" sldId="490"/>
            <ac:cxnSpMk id="69" creationId="{ED46917C-3AE5-4736-B914-6D85AAA1974E}"/>
          </ac:cxnSpMkLst>
        </pc:cxnChg>
        <pc:cxnChg chg="mod">
          <ac:chgData name="Irakliy Khaburzaniya" userId="b4431af732931785" providerId="LiveId" clId="{92EC8D09-EE42-45C0-9711-8DDCA589B8D7}" dt="2020-01-08T06:27:14.616" v="365" actId="12788"/>
          <ac:cxnSpMkLst>
            <pc:docMk/>
            <pc:sldMk cId="1574221151" sldId="490"/>
            <ac:cxnSpMk id="70" creationId="{8D1F29A2-5BDE-44B4-BFD6-F0D47A12B16E}"/>
          </ac:cxnSpMkLst>
        </pc:cxnChg>
      </pc:sldChg>
      <pc:sldChg chg="del">
        <pc:chgData name="Irakliy Khaburzaniya" userId="b4431af732931785" providerId="LiveId" clId="{92EC8D09-EE42-45C0-9711-8DDCA589B8D7}" dt="2020-01-08T09:42:24.058" v="1081" actId="47"/>
        <pc:sldMkLst>
          <pc:docMk/>
          <pc:sldMk cId="2312413019" sldId="492"/>
        </pc:sldMkLst>
      </pc:sldChg>
      <pc:sldChg chg="del">
        <pc:chgData name="Irakliy Khaburzaniya" userId="b4431af732931785" providerId="LiveId" clId="{92EC8D09-EE42-45C0-9711-8DDCA589B8D7}" dt="2020-01-08T06:18:59.253" v="207" actId="47"/>
        <pc:sldMkLst>
          <pc:docMk/>
          <pc:sldMk cId="1580819036" sldId="497"/>
        </pc:sldMkLst>
      </pc:sldChg>
      <pc:sldChg chg="del">
        <pc:chgData name="Irakliy Khaburzaniya" userId="b4431af732931785" providerId="LiveId" clId="{92EC8D09-EE42-45C0-9711-8DDCA589B8D7}" dt="2020-01-08T09:42:22.440" v="1078" actId="47"/>
        <pc:sldMkLst>
          <pc:docMk/>
          <pc:sldMk cId="21751445" sldId="498"/>
        </pc:sldMkLst>
      </pc:sldChg>
      <pc:sldChg chg="del">
        <pc:chgData name="Irakliy Khaburzaniya" userId="b4431af732931785" providerId="LiveId" clId="{92EC8D09-EE42-45C0-9711-8DDCA589B8D7}" dt="2020-01-08T09:42:32.687" v="1109" actId="47"/>
        <pc:sldMkLst>
          <pc:docMk/>
          <pc:sldMk cId="1660863396" sldId="499"/>
        </pc:sldMkLst>
      </pc:sldChg>
      <pc:sldChg chg="del">
        <pc:chgData name="Irakliy Khaburzaniya" userId="b4431af732931785" providerId="LiveId" clId="{92EC8D09-EE42-45C0-9711-8DDCA589B8D7}" dt="2020-01-08T09:42:26.366" v="1087" actId="47"/>
        <pc:sldMkLst>
          <pc:docMk/>
          <pc:sldMk cId="1943577943" sldId="502"/>
        </pc:sldMkLst>
      </pc:sldChg>
      <pc:sldChg chg="del">
        <pc:chgData name="Irakliy Khaburzaniya" userId="b4431af732931785" providerId="LiveId" clId="{92EC8D09-EE42-45C0-9711-8DDCA589B8D7}" dt="2020-01-08T09:42:25.408" v="1084" actId="47"/>
        <pc:sldMkLst>
          <pc:docMk/>
          <pc:sldMk cId="2190595602" sldId="503"/>
        </pc:sldMkLst>
      </pc:sldChg>
      <pc:sldChg chg="del">
        <pc:chgData name="Irakliy Khaburzaniya" userId="b4431af732931785" providerId="LiveId" clId="{92EC8D09-EE42-45C0-9711-8DDCA589B8D7}" dt="2020-01-08T09:42:27.694" v="1091" actId="47"/>
        <pc:sldMkLst>
          <pc:docMk/>
          <pc:sldMk cId="4036088999" sldId="504"/>
        </pc:sldMkLst>
      </pc:sldChg>
      <pc:sldChg chg="del">
        <pc:chgData name="Irakliy Khaburzaniya" userId="b4431af732931785" providerId="LiveId" clId="{92EC8D09-EE42-45C0-9711-8DDCA589B8D7}" dt="2020-01-08T09:42:25.803" v="1085" actId="47"/>
        <pc:sldMkLst>
          <pc:docMk/>
          <pc:sldMk cId="4036417413" sldId="505"/>
        </pc:sldMkLst>
      </pc:sldChg>
      <pc:sldChg chg="del">
        <pc:chgData name="Irakliy Khaburzaniya" userId="b4431af732931785" providerId="LiveId" clId="{92EC8D09-EE42-45C0-9711-8DDCA589B8D7}" dt="2020-01-08T09:42:33.577" v="1112" actId="47"/>
        <pc:sldMkLst>
          <pc:docMk/>
          <pc:sldMk cId="2092089294" sldId="506"/>
        </pc:sldMkLst>
      </pc:sldChg>
      <pc:sldChg chg="del">
        <pc:chgData name="Irakliy Khaburzaniya" userId="b4431af732931785" providerId="LiveId" clId="{92EC8D09-EE42-45C0-9711-8DDCA589B8D7}" dt="2020-01-08T09:42:26.105" v="1086" actId="47"/>
        <pc:sldMkLst>
          <pc:docMk/>
          <pc:sldMk cId="2137765860" sldId="509"/>
        </pc:sldMkLst>
      </pc:sldChg>
      <pc:sldChg chg="del">
        <pc:chgData name="Irakliy Khaburzaniya" userId="b4431af732931785" providerId="LiveId" clId="{92EC8D09-EE42-45C0-9711-8DDCA589B8D7}" dt="2020-01-08T06:18:55.473" v="206" actId="47"/>
        <pc:sldMkLst>
          <pc:docMk/>
          <pc:sldMk cId="1790132254" sldId="519"/>
        </pc:sldMkLst>
      </pc:sldChg>
      <pc:sldChg chg="del">
        <pc:chgData name="Irakliy Khaburzaniya" userId="b4431af732931785" providerId="LiveId" clId="{92EC8D09-EE42-45C0-9711-8DDCA589B8D7}" dt="2020-01-08T09:42:34.649" v="1113" actId="47"/>
        <pc:sldMkLst>
          <pc:docMk/>
          <pc:sldMk cId="132741269" sldId="520"/>
        </pc:sldMkLst>
      </pc:sldChg>
      <pc:sldChg chg="del">
        <pc:chgData name="Irakliy Khaburzaniya" userId="b4431af732931785" providerId="LiveId" clId="{92EC8D09-EE42-45C0-9711-8DDCA589B8D7}" dt="2020-01-08T09:42:26.810" v="1088" actId="47"/>
        <pc:sldMkLst>
          <pc:docMk/>
          <pc:sldMk cId="2062229944" sldId="521"/>
        </pc:sldMkLst>
      </pc:sldChg>
      <pc:sldChg chg="del">
        <pc:chgData name="Irakliy Khaburzaniya" userId="b4431af732931785" providerId="LiveId" clId="{92EC8D09-EE42-45C0-9711-8DDCA589B8D7}" dt="2020-01-08T09:42:30.427" v="1099" actId="47"/>
        <pc:sldMkLst>
          <pc:docMk/>
          <pc:sldMk cId="1291556260" sldId="522"/>
        </pc:sldMkLst>
      </pc:sldChg>
      <pc:sldChg chg="del">
        <pc:chgData name="Irakliy Khaburzaniya" userId="b4431af732931785" providerId="LiveId" clId="{92EC8D09-EE42-45C0-9711-8DDCA589B8D7}" dt="2020-01-08T09:42:33.341" v="1111" actId="47"/>
        <pc:sldMkLst>
          <pc:docMk/>
          <pc:sldMk cId="2995199673" sldId="524"/>
        </pc:sldMkLst>
      </pc:sldChg>
      <pc:sldChg chg="del">
        <pc:chgData name="Irakliy Khaburzaniya" userId="b4431af732931785" providerId="LiveId" clId="{92EC8D09-EE42-45C0-9711-8DDCA589B8D7}" dt="2020-01-08T09:42:31.803" v="1106" actId="47"/>
        <pc:sldMkLst>
          <pc:docMk/>
          <pc:sldMk cId="3632558898" sldId="527"/>
        </pc:sldMkLst>
      </pc:sldChg>
      <pc:sldChg chg="del">
        <pc:chgData name="Irakliy Khaburzaniya" userId="b4431af732931785" providerId="LiveId" clId="{92EC8D09-EE42-45C0-9711-8DDCA589B8D7}" dt="2020-01-08T09:42:32.178" v="1108" actId="47"/>
        <pc:sldMkLst>
          <pc:docMk/>
          <pc:sldMk cId="3211684866" sldId="529"/>
        </pc:sldMkLst>
      </pc:sldChg>
      <pc:sldChg chg="del">
        <pc:chgData name="Irakliy Khaburzaniya" userId="b4431af732931785" providerId="LiveId" clId="{92EC8D09-EE42-45C0-9711-8DDCA589B8D7}" dt="2020-01-08T09:42:27.977" v="1092" actId="47"/>
        <pc:sldMkLst>
          <pc:docMk/>
          <pc:sldMk cId="2273624631" sldId="530"/>
        </pc:sldMkLst>
      </pc:sldChg>
      <pc:sldChg chg="del">
        <pc:chgData name="Irakliy Khaburzaniya" userId="b4431af732931785" providerId="LiveId" clId="{92EC8D09-EE42-45C0-9711-8DDCA589B8D7}" dt="2020-01-08T09:42:28.680" v="1094" actId="47"/>
        <pc:sldMkLst>
          <pc:docMk/>
          <pc:sldMk cId="805025026" sldId="531"/>
        </pc:sldMkLst>
      </pc:sldChg>
      <pc:sldChg chg="del">
        <pc:chgData name="Irakliy Khaburzaniya" userId="b4431af732931785" providerId="LiveId" clId="{92EC8D09-EE42-45C0-9711-8DDCA589B8D7}" dt="2020-01-08T09:42:28.317" v="1093" actId="47"/>
        <pc:sldMkLst>
          <pc:docMk/>
          <pc:sldMk cId="1398294162" sldId="532"/>
        </pc:sldMkLst>
      </pc:sldChg>
      <pc:sldChg chg="del">
        <pc:chgData name="Irakliy Khaburzaniya" userId="b4431af732931785" providerId="LiveId" clId="{92EC8D09-EE42-45C0-9711-8DDCA589B8D7}" dt="2020-01-08T09:42:29.086" v="1095" actId="47"/>
        <pc:sldMkLst>
          <pc:docMk/>
          <pc:sldMk cId="859052934" sldId="533"/>
        </pc:sldMkLst>
      </pc:sldChg>
      <pc:sldChg chg="del">
        <pc:chgData name="Irakliy Khaburzaniya" userId="b4431af732931785" providerId="LiveId" clId="{92EC8D09-EE42-45C0-9711-8DDCA589B8D7}" dt="2020-01-08T09:42:29.399" v="1096" actId="47"/>
        <pc:sldMkLst>
          <pc:docMk/>
          <pc:sldMk cId="688509802" sldId="534"/>
        </pc:sldMkLst>
      </pc:sldChg>
      <pc:sldChg chg="del">
        <pc:chgData name="Irakliy Khaburzaniya" userId="b4431af732931785" providerId="LiveId" clId="{92EC8D09-EE42-45C0-9711-8DDCA589B8D7}" dt="2020-01-08T09:42:29.635" v="1097" actId="47"/>
        <pc:sldMkLst>
          <pc:docMk/>
          <pc:sldMk cId="227425777" sldId="535"/>
        </pc:sldMkLst>
      </pc:sldChg>
      <pc:sldChg chg="del">
        <pc:chgData name="Irakliy Khaburzaniya" userId="b4431af732931785" providerId="LiveId" clId="{92EC8D09-EE42-45C0-9711-8DDCA589B8D7}" dt="2020-01-08T09:42:30.597" v="1100" actId="47"/>
        <pc:sldMkLst>
          <pc:docMk/>
          <pc:sldMk cId="1185551305" sldId="536"/>
        </pc:sldMkLst>
      </pc:sldChg>
      <pc:sldChg chg="del">
        <pc:chgData name="Irakliy Khaburzaniya" userId="b4431af732931785" providerId="LiveId" clId="{92EC8D09-EE42-45C0-9711-8DDCA589B8D7}" dt="2020-01-08T09:42:30.121" v="1098" actId="47"/>
        <pc:sldMkLst>
          <pc:docMk/>
          <pc:sldMk cId="2503134727" sldId="537"/>
        </pc:sldMkLst>
      </pc:sldChg>
      <pc:sldChg chg="del">
        <pc:chgData name="Irakliy Khaburzaniya" userId="b4431af732931785" providerId="LiveId" clId="{92EC8D09-EE42-45C0-9711-8DDCA589B8D7}" dt="2020-01-08T09:42:30.777" v="1101" actId="47"/>
        <pc:sldMkLst>
          <pc:docMk/>
          <pc:sldMk cId="792749658" sldId="538"/>
        </pc:sldMkLst>
      </pc:sldChg>
      <pc:sldChg chg="del">
        <pc:chgData name="Irakliy Khaburzaniya" userId="b4431af732931785" providerId="LiveId" clId="{92EC8D09-EE42-45C0-9711-8DDCA589B8D7}" dt="2020-01-08T09:42:30.980" v="1102" actId="47"/>
        <pc:sldMkLst>
          <pc:docMk/>
          <pc:sldMk cId="4120817176" sldId="539"/>
        </pc:sldMkLst>
      </pc:sldChg>
      <pc:sldChg chg="del">
        <pc:chgData name="Irakliy Khaburzaniya" userId="b4431af732931785" providerId="LiveId" clId="{92EC8D09-EE42-45C0-9711-8DDCA589B8D7}" dt="2020-01-08T09:42:31.161" v="1103" actId="47"/>
        <pc:sldMkLst>
          <pc:docMk/>
          <pc:sldMk cId="123204122" sldId="540"/>
        </pc:sldMkLst>
      </pc:sldChg>
      <pc:sldChg chg="del">
        <pc:chgData name="Irakliy Khaburzaniya" userId="b4431af732931785" providerId="LiveId" clId="{92EC8D09-EE42-45C0-9711-8DDCA589B8D7}" dt="2020-01-08T09:42:31.410" v="1104" actId="47"/>
        <pc:sldMkLst>
          <pc:docMk/>
          <pc:sldMk cId="415421632" sldId="541"/>
        </pc:sldMkLst>
      </pc:sldChg>
      <pc:sldChg chg="del">
        <pc:chgData name="Irakliy Khaburzaniya" userId="b4431af732931785" providerId="LiveId" clId="{92EC8D09-EE42-45C0-9711-8DDCA589B8D7}" dt="2020-01-08T09:42:31.626" v="1105" actId="47"/>
        <pc:sldMkLst>
          <pc:docMk/>
          <pc:sldMk cId="3541591104" sldId="542"/>
        </pc:sldMkLst>
      </pc:sldChg>
      <pc:sldChg chg="del">
        <pc:chgData name="Irakliy Khaburzaniya" userId="b4431af732931785" providerId="LiveId" clId="{92EC8D09-EE42-45C0-9711-8DDCA589B8D7}" dt="2020-01-08T09:42:32.007" v="1107" actId="47"/>
        <pc:sldMkLst>
          <pc:docMk/>
          <pc:sldMk cId="2834185083" sldId="543"/>
        </pc:sldMkLst>
      </pc:sldChg>
      <pc:sldChg chg="del">
        <pc:chgData name="Irakliy Khaburzaniya" userId="b4431af732931785" providerId="LiveId" clId="{92EC8D09-EE42-45C0-9711-8DDCA589B8D7}" dt="2020-01-08T06:18:54.344" v="205" actId="47"/>
        <pc:sldMkLst>
          <pc:docMk/>
          <pc:sldMk cId="708201108" sldId="544"/>
        </pc:sldMkLst>
      </pc:sldChg>
      <pc:sldChg chg="del">
        <pc:chgData name="Irakliy Khaburzaniya" userId="b4431af732931785" providerId="LiveId" clId="{92EC8D09-EE42-45C0-9711-8DDCA589B8D7}" dt="2020-01-08T09:42:24.438" v="1082" actId="47"/>
        <pc:sldMkLst>
          <pc:docMk/>
          <pc:sldMk cId="3183215763" sldId="547"/>
        </pc:sldMkLst>
      </pc:sldChg>
      <pc:sldChg chg="del">
        <pc:chgData name="Irakliy Khaburzaniya" userId="b4431af732931785" providerId="LiveId" clId="{92EC8D09-EE42-45C0-9711-8DDCA589B8D7}" dt="2020-01-08T09:42:27.472" v="1090" actId="47"/>
        <pc:sldMkLst>
          <pc:docMk/>
          <pc:sldMk cId="1508888154" sldId="548"/>
        </pc:sldMkLst>
      </pc:sldChg>
      <pc:sldChg chg="del">
        <pc:chgData name="Irakliy Khaburzaniya" userId="b4431af732931785" providerId="LiveId" clId="{92EC8D09-EE42-45C0-9711-8DDCA589B8D7}" dt="2020-01-08T09:42:23.056" v="1079" actId="47"/>
        <pc:sldMkLst>
          <pc:docMk/>
          <pc:sldMk cId="344695031" sldId="549"/>
        </pc:sldMkLst>
      </pc:sldChg>
      <pc:sldChg chg="del">
        <pc:chgData name="Irakliy Khaburzaniya" userId="b4431af732931785" providerId="LiveId" clId="{92EC8D09-EE42-45C0-9711-8DDCA589B8D7}" dt="2020-01-08T09:42:24.941" v="1083" actId="47"/>
        <pc:sldMkLst>
          <pc:docMk/>
          <pc:sldMk cId="3003484288" sldId="550"/>
        </pc:sldMkLst>
      </pc:sldChg>
      <pc:sldChg chg="addSp delSp modSp add">
        <pc:chgData name="Irakliy Khaburzaniya" userId="b4431af732931785" providerId="LiveId" clId="{92EC8D09-EE42-45C0-9711-8DDCA589B8D7}" dt="2020-01-08T06:18:33.836" v="204" actId="1076"/>
        <pc:sldMkLst>
          <pc:docMk/>
          <pc:sldMk cId="3624366442" sldId="551"/>
        </pc:sldMkLst>
        <pc:spChg chg="mod">
          <ac:chgData name="Irakliy Khaburzaniya" userId="b4431af732931785" providerId="LiveId" clId="{92EC8D09-EE42-45C0-9711-8DDCA589B8D7}" dt="2020-01-08T06:03:38.249" v="28" actId="20577"/>
          <ac:spMkLst>
            <pc:docMk/>
            <pc:sldMk cId="3624366442" sldId="551"/>
            <ac:spMk id="2" creationId="{00000000-0000-0000-0000-000000000000}"/>
          </ac:spMkLst>
        </pc:spChg>
        <pc:spChg chg="del mod">
          <ac:chgData name="Irakliy Khaburzaniya" userId="b4431af732931785" providerId="LiveId" clId="{92EC8D09-EE42-45C0-9711-8DDCA589B8D7}" dt="2020-01-08T06:04:11.527" v="31" actId="478"/>
          <ac:spMkLst>
            <pc:docMk/>
            <pc:sldMk cId="3624366442" sldId="551"/>
            <ac:spMk id="5" creationId="{1575C2FD-3ED1-4AF0-BB07-41192761A0B1}"/>
          </ac:spMkLst>
        </pc:spChg>
        <pc:spChg chg="del">
          <ac:chgData name="Irakliy Khaburzaniya" userId="b4431af732931785" providerId="LiveId" clId="{92EC8D09-EE42-45C0-9711-8DDCA589B8D7}" dt="2020-01-08T06:04:11.527" v="31" actId="478"/>
          <ac:spMkLst>
            <pc:docMk/>
            <pc:sldMk cId="3624366442" sldId="551"/>
            <ac:spMk id="13" creationId="{9B803E55-26BF-42E8-8091-12324F89F977}"/>
          </ac:spMkLst>
        </pc:spChg>
        <pc:spChg chg="del">
          <ac:chgData name="Irakliy Khaburzaniya" userId="b4431af732931785" providerId="LiveId" clId="{92EC8D09-EE42-45C0-9711-8DDCA589B8D7}" dt="2020-01-08T06:04:11.527" v="31" actId="478"/>
          <ac:spMkLst>
            <pc:docMk/>
            <pc:sldMk cId="3624366442" sldId="551"/>
            <ac:spMk id="14" creationId="{6C241603-8551-4EFF-8DEA-EDD346FFAC74}"/>
          </ac:spMkLst>
        </pc:spChg>
        <pc:spChg chg="del">
          <ac:chgData name="Irakliy Khaburzaniya" userId="b4431af732931785" providerId="LiveId" clId="{92EC8D09-EE42-45C0-9711-8DDCA589B8D7}" dt="2020-01-08T06:04:11.527" v="31" actId="478"/>
          <ac:spMkLst>
            <pc:docMk/>
            <pc:sldMk cId="3624366442" sldId="551"/>
            <ac:spMk id="15" creationId="{FFE69699-BA29-467A-A351-9B530FCD8D91}"/>
          </ac:spMkLst>
        </pc:spChg>
        <pc:spChg chg="del">
          <ac:chgData name="Irakliy Khaburzaniya" userId="b4431af732931785" providerId="LiveId" clId="{92EC8D09-EE42-45C0-9711-8DDCA589B8D7}" dt="2020-01-08T06:03:42.365" v="29" actId="478"/>
          <ac:spMkLst>
            <pc:docMk/>
            <pc:sldMk cId="3624366442" sldId="551"/>
            <ac:spMk id="16" creationId="{212703AA-3199-4B01-BF81-BA14384A18E8}"/>
          </ac:spMkLst>
        </pc:spChg>
        <pc:spChg chg="del">
          <ac:chgData name="Irakliy Khaburzaniya" userId="b4431af732931785" providerId="LiveId" clId="{92EC8D09-EE42-45C0-9711-8DDCA589B8D7}" dt="2020-01-08T06:04:11.527" v="31" actId="478"/>
          <ac:spMkLst>
            <pc:docMk/>
            <pc:sldMk cId="3624366442" sldId="551"/>
            <ac:spMk id="17" creationId="{C552BB0A-DEB9-4477-8BB8-2102DB8386C5}"/>
          </ac:spMkLst>
        </pc:spChg>
        <pc:spChg chg="del">
          <ac:chgData name="Irakliy Khaburzaniya" userId="b4431af732931785" providerId="LiveId" clId="{92EC8D09-EE42-45C0-9711-8DDCA589B8D7}" dt="2020-01-08T06:04:11.527" v="31" actId="478"/>
          <ac:spMkLst>
            <pc:docMk/>
            <pc:sldMk cId="3624366442" sldId="551"/>
            <ac:spMk id="27" creationId="{4EF1FA95-45F8-4076-9133-79D61D06B5A5}"/>
          </ac:spMkLst>
        </pc:spChg>
        <pc:spChg chg="del">
          <ac:chgData name="Irakliy Khaburzaniya" userId="b4431af732931785" providerId="LiveId" clId="{92EC8D09-EE42-45C0-9711-8DDCA589B8D7}" dt="2020-01-08T06:04:11.527" v="31" actId="478"/>
          <ac:spMkLst>
            <pc:docMk/>
            <pc:sldMk cId="3624366442" sldId="551"/>
            <ac:spMk id="32" creationId="{DA79FD59-1A1E-4068-8DD1-50E6DEEF236C}"/>
          </ac:spMkLst>
        </pc:spChg>
        <pc:spChg chg="del">
          <ac:chgData name="Irakliy Khaburzaniya" userId="b4431af732931785" providerId="LiveId" clId="{92EC8D09-EE42-45C0-9711-8DDCA589B8D7}" dt="2020-01-08T06:04:15.613" v="33" actId="478"/>
          <ac:spMkLst>
            <pc:docMk/>
            <pc:sldMk cId="3624366442" sldId="551"/>
            <ac:spMk id="40" creationId="{046AB2DD-0AD9-4FF4-B7C1-3EE885DF2B3E}"/>
          </ac:spMkLst>
        </pc:spChg>
        <pc:spChg chg="mod topLvl">
          <ac:chgData name="Irakliy Khaburzaniya" userId="b4431af732931785" providerId="LiveId" clId="{92EC8D09-EE42-45C0-9711-8DDCA589B8D7}" dt="2020-01-08T06:04:54.807" v="41" actId="165"/>
          <ac:spMkLst>
            <pc:docMk/>
            <pc:sldMk cId="3624366442" sldId="551"/>
            <ac:spMk id="42" creationId="{09398F8A-E23F-4108-AF9D-1EBD7B6E6031}"/>
          </ac:spMkLst>
        </pc:spChg>
        <pc:spChg chg="mod topLvl">
          <ac:chgData name="Irakliy Khaburzaniya" userId="b4431af732931785" providerId="LiveId" clId="{92EC8D09-EE42-45C0-9711-8DDCA589B8D7}" dt="2020-01-08T06:04:54.807" v="41" actId="165"/>
          <ac:spMkLst>
            <pc:docMk/>
            <pc:sldMk cId="3624366442" sldId="551"/>
            <ac:spMk id="43" creationId="{7B584C76-C42E-4CDA-B641-A23C7138BE52}"/>
          </ac:spMkLst>
        </pc:spChg>
        <pc:spChg chg="mod topLvl">
          <ac:chgData name="Irakliy Khaburzaniya" userId="b4431af732931785" providerId="LiveId" clId="{92EC8D09-EE42-45C0-9711-8DDCA589B8D7}" dt="2020-01-08T06:04:54.807" v="41" actId="165"/>
          <ac:spMkLst>
            <pc:docMk/>
            <pc:sldMk cId="3624366442" sldId="551"/>
            <ac:spMk id="44" creationId="{5D91854E-F895-4460-BEFD-D4A55F9D30C2}"/>
          </ac:spMkLst>
        </pc:spChg>
        <pc:spChg chg="mod topLvl">
          <ac:chgData name="Irakliy Khaburzaniya" userId="b4431af732931785" providerId="LiveId" clId="{92EC8D09-EE42-45C0-9711-8DDCA589B8D7}" dt="2020-01-08T06:04:54.807" v="41" actId="165"/>
          <ac:spMkLst>
            <pc:docMk/>
            <pc:sldMk cId="3624366442" sldId="551"/>
            <ac:spMk id="45" creationId="{F0A1A24F-8CFB-45BA-AFF0-5FB4E881FEF7}"/>
          </ac:spMkLst>
        </pc:spChg>
        <pc:spChg chg="add mod">
          <ac:chgData name="Irakliy Khaburzaniya" userId="b4431af732931785" providerId="LiveId" clId="{92EC8D09-EE42-45C0-9711-8DDCA589B8D7}" dt="2020-01-08T06:18:33.836" v="204" actId="1076"/>
          <ac:spMkLst>
            <pc:docMk/>
            <pc:sldMk cId="3624366442" sldId="551"/>
            <ac:spMk id="46" creationId="{CE291CCE-880B-4870-A680-7DEEE96407AF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48" creationId="{7CB8364D-DBA2-4578-B99E-DC7EE73D3CED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49" creationId="{C702CC13-ADD9-4AA0-BE9A-666FF9C9A317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50" creationId="{D8CF50FE-B2B9-4BE0-9D28-42DC3FDBBCD5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51" creationId="{F587BC71-6BE9-4945-8705-FA4B109D5291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53" creationId="{E6D5849A-8A45-4380-A6B3-DEE60C95BB8B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54" creationId="{C0EC9307-F03B-44D9-A825-3671C44BB361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55" creationId="{82DBAC58-0FF3-4144-B1B5-53235FE4A1A5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56" creationId="{51DC2C45-7440-4021-919C-F7775E71C240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58" creationId="{C44C7D89-9370-4F27-A204-E9B398F6F15E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59" creationId="{189BFF61-8E7C-4B67-A2C1-0DC3902624F4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60" creationId="{CC4EC010-E54D-448C-96D7-36946472001B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61" creationId="{968E4879-A040-4ED4-83F6-01474B718F86}"/>
          </ac:spMkLst>
        </pc:spChg>
        <pc:spChg chg="add mod">
          <ac:chgData name="Irakliy Khaburzaniya" userId="b4431af732931785" providerId="LiveId" clId="{92EC8D09-EE42-45C0-9711-8DDCA589B8D7}" dt="2020-01-08T06:18:33.836" v="204" actId="1076"/>
          <ac:spMkLst>
            <pc:docMk/>
            <pc:sldMk cId="3624366442" sldId="551"/>
            <ac:spMk id="72" creationId="{FCC6BB5F-8148-41A0-B148-7AC112E6C718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74" creationId="{4E8C4261-BB54-4BDA-B802-13599682FAE5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75" creationId="{B774C3BD-6971-45EC-9875-758A092E0CB4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76" creationId="{E3EB7E14-C413-4B60-A6A8-DB2E705A0905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77" creationId="{7EB83BF1-6559-4F3F-95F1-878DC68DCB75}"/>
          </ac:spMkLst>
        </pc:spChg>
        <pc:spChg chg="mod">
          <ac:chgData name="Irakliy Khaburzaniya" userId="b4431af732931785" providerId="LiveId" clId="{92EC8D09-EE42-45C0-9711-8DDCA589B8D7}" dt="2020-01-08T06:13:41.133" v="146" actId="1036"/>
          <ac:spMkLst>
            <pc:docMk/>
            <pc:sldMk cId="3624366442" sldId="551"/>
            <ac:spMk id="79" creationId="{5D078A21-F197-4517-A38A-B0B804F9F028}"/>
          </ac:spMkLst>
        </pc:spChg>
        <pc:spChg chg="mod">
          <ac:chgData name="Irakliy Khaburzaniya" userId="b4431af732931785" providerId="LiveId" clId="{92EC8D09-EE42-45C0-9711-8DDCA589B8D7}" dt="2020-01-08T06:13:41.133" v="146" actId="1036"/>
          <ac:spMkLst>
            <pc:docMk/>
            <pc:sldMk cId="3624366442" sldId="551"/>
            <ac:spMk id="80" creationId="{DCC56105-20B2-4F59-A9D8-13D38C93D492}"/>
          </ac:spMkLst>
        </pc:spChg>
        <pc:spChg chg="mod">
          <ac:chgData name="Irakliy Khaburzaniya" userId="b4431af732931785" providerId="LiveId" clId="{92EC8D09-EE42-45C0-9711-8DDCA589B8D7}" dt="2020-01-08T06:13:41.133" v="146" actId="1036"/>
          <ac:spMkLst>
            <pc:docMk/>
            <pc:sldMk cId="3624366442" sldId="551"/>
            <ac:spMk id="81" creationId="{65293F3B-76FA-4B8E-8E84-4EA16D48F13E}"/>
          </ac:spMkLst>
        </pc:spChg>
        <pc:spChg chg="mod">
          <ac:chgData name="Irakliy Khaburzaniya" userId="b4431af732931785" providerId="LiveId" clId="{92EC8D09-EE42-45C0-9711-8DDCA589B8D7}" dt="2020-01-08T06:13:41.133" v="146" actId="1036"/>
          <ac:spMkLst>
            <pc:docMk/>
            <pc:sldMk cId="3624366442" sldId="551"/>
            <ac:spMk id="82" creationId="{0751836D-0330-4B4C-BA17-B3CBBF73DEA8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89" creationId="{3B68EA0D-7305-4219-BFFF-A12813B3DA3B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90" creationId="{851084A8-71DB-431C-B63C-50B2A207D22E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91" creationId="{9CBBF29A-FECF-4455-AD3C-5547007FFC15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92" creationId="{79266CB5-9912-4EBE-BD40-C60C0891EB8E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97" creationId="{9FA5F542-70BC-4E65-A98D-F16C95B2E7BA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98" creationId="{4A587B52-A6FE-4362-9DCF-F35164E295A1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99" creationId="{D32C664A-36AB-4FEC-9413-10C7F93A40A6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100" creationId="{62F3C680-82F5-4C0D-9541-EF15D6EAA99E}"/>
          </ac:spMkLst>
        </pc:spChg>
        <pc:spChg chg="mod">
          <ac:chgData name="Irakliy Khaburzaniya" userId="b4431af732931785" providerId="LiveId" clId="{92EC8D09-EE42-45C0-9711-8DDCA589B8D7}" dt="2020-01-08T06:13:54.873" v="147" actId="1036"/>
          <ac:spMkLst>
            <pc:docMk/>
            <pc:sldMk cId="3624366442" sldId="551"/>
            <ac:spMk id="102" creationId="{27A0EECE-0A40-4788-92B3-652C582BBE90}"/>
          </ac:spMkLst>
        </pc:spChg>
        <pc:spChg chg="mod">
          <ac:chgData name="Irakliy Khaburzaniya" userId="b4431af732931785" providerId="LiveId" clId="{92EC8D09-EE42-45C0-9711-8DDCA589B8D7}" dt="2020-01-08T06:13:54.873" v="147" actId="1036"/>
          <ac:spMkLst>
            <pc:docMk/>
            <pc:sldMk cId="3624366442" sldId="551"/>
            <ac:spMk id="103" creationId="{8CF61D93-F6BD-424F-B0D4-6D2A5729BACE}"/>
          </ac:spMkLst>
        </pc:spChg>
        <pc:spChg chg="mod">
          <ac:chgData name="Irakliy Khaburzaniya" userId="b4431af732931785" providerId="LiveId" clId="{92EC8D09-EE42-45C0-9711-8DDCA589B8D7}" dt="2020-01-08T06:13:54.873" v="147" actId="1036"/>
          <ac:spMkLst>
            <pc:docMk/>
            <pc:sldMk cId="3624366442" sldId="551"/>
            <ac:spMk id="104" creationId="{62749C91-145E-4FEB-B352-D15B91DD27F4}"/>
          </ac:spMkLst>
        </pc:spChg>
        <pc:spChg chg="mod">
          <ac:chgData name="Irakliy Khaburzaniya" userId="b4431af732931785" providerId="LiveId" clId="{92EC8D09-EE42-45C0-9711-8DDCA589B8D7}" dt="2020-01-08T06:13:54.873" v="147" actId="1036"/>
          <ac:spMkLst>
            <pc:docMk/>
            <pc:sldMk cId="3624366442" sldId="551"/>
            <ac:spMk id="105" creationId="{C44BFD13-C090-41C6-BB11-44E2C4BB254C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110" creationId="{C0D83D15-7E35-4EEA-88D1-493401469B8A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111" creationId="{B7F4C452-D126-4E8A-9AA8-51E78E7D629B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112" creationId="{FA1AC887-01F1-4604-87C1-F88B63352B78}"/>
          </ac:spMkLst>
        </pc:spChg>
        <pc:spChg chg="mod">
          <ac:chgData name="Irakliy Khaburzaniya" userId="b4431af732931785" providerId="LiveId" clId="{92EC8D09-EE42-45C0-9711-8DDCA589B8D7}" dt="2020-01-08T06:12:25.093" v="127" actId="208"/>
          <ac:spMkLst>
            <pc:docMk/>
            <pc:sldMk cId="3624366442" sldId="551"/>
            <ac:spMk id="113" creationId="{E0E394DB-4479-46B1-A926-6E1E3244CC61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115" creationId="{9895A29A-BBDD-4A38-A289-3C20C157FFCE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116" creationId="{DF2649C4-30E6-44CC-B971-4B15998F91C1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117" creationId="{BC468A60-B2F5-4A19-887F-B5B75CCBB38E}"/>
          </ac:spMkLst>
        </pc:spChg>
        <pc:spChg chg="mod">
          <ac:chgData name="Irakliy Khaburzaniya" userId="b4431af732931785" providerId="LiveId" clId="{92EC8D09-EE42-45C0-9711-8DDCA589B8D7}" dt="2020-01-08T06:17:20.413" v="191" actId="208"/>
          <ac:spMkLst>
            <pc:docMk/>
            <pc:sldMk cId="3624366442" sldId="551"/>
            <ac:spMk id="118" creationId="{540E29C0-CEFE-4AFC-BAEF-86F7FDF94752}"/>
          </ac:spMkLst>
        </pc:spChg>
        <pc:grpChg chg="del">
          <ac:chgData name="Irakliy Khaburzaniya" userId="b4431af732931785" providerId="LiveId" clId="{92EC8D09-EE42-45C0-9711-8DDCA589B8D7}" dt="2020-01-08T06:04:11.527" v="31" actId="478"/>
          <ac:grpSpMkLst>
            <pc:docMk/>
            <pc:sldMk cId="3624366442" sldId="551"/>
            <ac:grpSpMk id="11" creationId="{C9EAFF29-1F07-4D5D-8DEE-524DAC34E953}"/>
          </ac:grpSpMkLst>
        </pc:grpChg>
        <pc:grpChg chg="del">
          <ac:chgData name="Irakliy Khaburzaniya" userId="b4431af732931785" providerId="LiveId" clId="{92EC8D09-EE42-45C0-9711-8DDCA589B8D7}" dt="2020-01-08T06:04:11.527" v="31" actId="478"/>
          <ac:grpSpMkLst>
            <pc:docMk/>
            <pc:sldMk cId="3624366442" sldId="551"/>
            <ac:grpSpMk id="23" creationId="{07F9A795-41F5-4E10-B28F-0003CE0A8D06}"/>
          </ac:grpSpMkLst>
        </pc:grpChg>
        <pc:grpChg chg="del">
          <ac:chgData name="Irakliy Khaburzaniya" userId="b4431af732931785" providerId="LiveId" clId="{92EC8D09-EE42-45C0-9711-8DDCA589B8D7}" dt="2020-01-08T06:04:11.527" v="31" actId="478"/>
          <ac:grpSpMkLst>
            <pc:docMk/>
            <pc:sldMk cId="3624366442" sldId="551"/>
            <ac:grpSpMk id="28" creationId="{54C26590-1423-4C8E-A68D-8A738C21B9F3}"/>
          </ac:grpSpMkLst>
        </pc:grpChg>
        <pc:grpChg chg="add mod">
          <ac:chgData name="Irakliy Khaburzaniya" userId="b4431af732931785" providerId="LiveId" clId="{92EC8D09-EE42-45C0-9711-8DDCA589B8D7}" dt="2020-01-08T06:18:33.836" v="204" actId="1076"/>
          <ac:grpSpMkLst>
            <pc:docMk/>
            <pc:sldMk cId="3624366442" sldId="551"/>
            <ac:grpSpMk id="33" creationId="{D0000B06-34A8-4065-8E4F-C52705C10043}"/>
          </ac:grpSpMkLst>
        </pc:grpChg>
        <pc:grpChg chg="del">
          <ac:chgData name="Irakliy Khaburzaniya" userId="b4431af732931785" providerId="LiveId" clId="{92EC8D09-EE42-45C0-9711-8DDCA589B8D7}" dt="2020-01-08T06:04:11.527" v="31" actId="478"/>
          <ac:grpSpMkLst>
            <pc:docMk/>
            <pc:sldMk cId="3624366442" sldId="551"/>
            <ac:grpSpMk id="38" creationId="{8792985C-079A-46E1-A28C-F75304425AF7}"/>
          </ac:grpSpMkLst>
        </pc:grpChg>
        <pc:grpChg chg="add del mod">
          <ac:chgData name="Irakliy Khaburzaniya" userId="b4431af732931785" providerId="LiveId" clId="{92EC8D09-EE42-45C0-9711-8DDCA589B8D7}" dt="2020-01-08T06:11:25.741" v="124" actId="478"/>
          <ac:grpSpMkLst>
            <pc:docMk/>
            <pc:sldMk cId="3624366442" sldId="551"/>
            <ac:grpSpMk id="41" creationId="{EC9C23A3-031B-467F-891E-6948385C337E}"/>
          </ac:grpSpMkLst>
        </pc:grpChg>
        <pc:grpChg chg="add mod">
          <ac:chgData name="Irakliy Khaburzaniya" userId="b4431af732931785" providerId="LiveId" clId="{92EC8D09-EE42-45C0-9711-8DDCA589B8D7}" dt="2020-01-08T06:17:42.930" v="195" actId="12789"/>
          <ac:grpSpMkLst>
            <pc:docMk/>
            <pc:sldMk cId="3624366442" sldId="551"/>
            <ac:grpSpMk id="47" creationId="{D9D3D46B-4EC9-4ADA-9C73-EE17DD2F5042}"/>
          </ac:grpSpMkLst>
        </pc:grpChg>
        <pc:grpChg chg="add mod">
          <ac:chgData name="Irakliy Khaburzaniya" userId="b4431af732931785" providerId="LiveId" clId="{92EC8D09-EE42-45C0-9711-8DDCA589B8D7}" dt="2020-01-08T06:17:42.930" v="195" actId="12789"/>
          <ac:grpSpMkLst>
            <pc:docMk/>
            <pc:sldMk cId="3624366442" sldId="551"/>
            <ac:grpSpMk id="52" creationId="{687E0A56-CEEA-402D-A0F3-80310B80723A}"/>
          </ac:grpSpMkLst>
        </pc:grpChg>
        <pc:grpChg chg="add mod">
          <ac:chgData name="Irakliy Khaburzaniya" userId="b4431af732931785" providerId="LiveId" clId="{92EC8D09-EE42-45C0-9711-8DDCA589B8D7}" dt="2020-01-08T06:17:42.930" v="195" actId="12789"/>
          <ac:grpSpMkLst>
            <pc:docMk/>
            <pc:sldMk cId="3624366442" sldId="551"/>
            <ac:grpSpMk id="57" creationId="{51598B21-DC87-4F7B-BD6D-DCAAA4B2B574}"/>
          </ac:grpSpMkLst>
        </pc:grpChg>
        <pc:grpChg chg="add mod">
          <ac:chgData name="Irakliy Khaburzaniya" userId="b4431af732931785" providerId="LiveId" clId="{92EC8D09-EE42-45C0-9711-8DDCA589B8D7}" dt="2020-01-08T06:18:33.836" v="204" actId="1076"/>
          <ac:grpSpMkLst>
            <pc:docMk/>
            <pc:sldMk cId="3624366442" sldId="551"/>
            <ac:grpSpMk id="62" creationId="{917AC807-27DF-4FFC-B743-DF1E47907688}"/>
          </ac:grpSpMkLst>
        </pc:grpChg>
        <pc:grpChg chg="add del mod">
          <ac:chgData name="Irakliy Khaburzaniya" userId="b4431af732931785" providerId="LiveId" clId="{92EC8D09-EE42-45C0-9711-8DDCA589B8D7}" dt="2020-01-08T06:15:58.909" v="178" actId="478"/>
          <ac:grpSpMkLst>
            <pc:docMk/>
            <pc:sldMk cId="3624366442" sldId="551"/>
            <ac:grpSpMk id="67" creationId="{3498D222-4FE3-4344-A423-FA183D4ED801}"/>
          </ac:grpSpMkLst>
        </pc:grpChg>
        <pc:grpChg chg="add mod ord">
          <ac:chgData name="Irakliy Khaburzaniya" userId="b4431af732931785" providerId="LiveId" clId="{92EC8D09-EE42-45C0-9711-8DDCA589B8D7}" dt="2020-01-08T06:16:55.487" v="188" actId="164"/>
          <ac:grpSpMkLst>
            <pc:docMk/>
            <pc:sldMk cId="3624366442" sldId="551"/>
            <ac:grpSpMk id="73" creationId="{93320FC5-8AA9-4BFA-AA95-C396D25510C6}"/>
          </ac:grpSpMkLst>
        </pc:grpChg>
        <pc:grpChg chg="add del mod topLvl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78" creationId="{C30329AD-8143-4229-973C-A17D47D590BC}"/>
          </ac:grpSpMkLst>
        </pc:grpChg>
        <pc:grpChg chg="add del mod topLvl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83" creationId="{8B61C680-DF35-4ED8-9DE5-84DD13B870ED}"/>
          </ac:grpSpMkLst>
        </pc:grpChg>
        <pc:grpChg chg="add mod ord">
          <ac:chgData name="Irakliy Khaburzaniya" userId="b4431af732931785" providerId="LiveId" clId="{92EC8D09-EE42-45C0-9711-8DDCA589B8D7}" dt="2020-01-08T06:16:55.487" v="188" actId="164"/>
          <ac:grpSpMkLst>
            <pc:docMk/>
            <pc:sldMk cId="3624366442" sldId="551"/>
            <ac:grpSpMk id="88" creationId="{B9296A7F-C1F8-4C9C-A321-A00309B0B990}"/>
          </ac:grpSpMkLst>
        </pc:grpChg>
        <pc:grpChg chg="add mod ord">
          <ac:chgData name="Irakliy Khaburzaniya" userId="b4431af732931785" providerId="LiveId" clId="{92EC8D09-EE42-45C0-9711-8DDCA589B8D7}" dt="2020-01-08T06:16:55.487" v="188" actId="164"/>
          <ac:grpSpMkLst>
            <pc:docMk/>
            <pc:sldMk cId="3624366442" sldId="551"/>
            <ac:grpSpMk id="96" creationId="{F40266E4-12DA-45D1-A77D-8A6A23B02850}"/>
          </ac:grpSpMkLst>
        </pc:grpChg>
        <pc:grpChg chg="add del mod topLvl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101" creationId="{1DC3D163-0776-4B52-BF69-F1388894BB91}"/>
          </ac:grpSpMkLst>
        </pc:grpChg>
        <pc:grpChg chg="add mod ord">
          <ac:chgData name="Irakliy Khaburzaniya" userId="b4431af732931785" providerId="LiveId" clId="{92EC8D09-EE42-45C0-9711-8DDCA589B8D7}" dt="2020-01-08T06:16:55.487" v="188" actId="164"/>
          <ac:grpSpMkLst>
            <pc:docMk/>
            <pc:sldMk cId="3624366442" sldId="551"/>
            <ac:grpSpMk id="109" creationId="{6EDE4DA4-3842-42B6-AB6B-50331AF65D54}"/>
          </ac:grpSpMkLst>
        </pc:grpChg>
        <pc:grpChg chg="add mod">
          <ac:chgData name="Irakliy Khaburzaniya" userId="b4431af732931785" providerId="LiveId" clId="{92EC8D09-EE42-45C0-9711-8DDCA589B8D7}" dt="2020-01-08T06:17:42.930" v="195" actId="12789"/>
          <ac:grpSpMkLst>
            <pc:docMk/>
            <pc:sldMk cId="3624366442" sldId="551"/>
            <ac:grpSpMk id="114" creationId="{CA821307-3634-4CBD-AB2F-535C94E74D0C}"/>
          </ac:grpSpMkLst>
        </pc:grpChg>
        <pc:grpChg chg="add del mod">
          <ac:chgData name="Irakliy Khaburzaniya" userId="b4431af732931785" providerId="LiveId" clId="{92EC8D09-EE42-45C0-9711-8DDCA589B8D7}" dt="2020-01-08T06:14:03.488" v="148" actId="165"/>
          <ac:grpSpMkLst>
            <pc:docMk/>
            <pc:sldMk cId="3624366442" sldId="551"/>
            <ac:grpSpMk id="122" creationId="{2F3354FF-5765-4212-ADE8-565F4C1DAB02}"/>
          </ac:grpSpMkLst>
        </pc:grpChg>
        <pc:grpChg chg="add mod">
          <ac:chgData name="Irakliy Khaburzaniya" userId="b4431af732931785" providerId="LiveId" clId="{92EC8D09-EE42-45C0-9711-8DDCA589B8D7}" dt="2020-01-08T06:16:55.487" v="188" actId="164"/>
          <ac:grpSpMkLst>
            <pc:docMk/>
            <pc:sldMk cId="3624366442" sldId="551"/>
            <ac:grpSpMk id="126" creationId="{50ECDF54-3E97-474B-AB20-ED15A3459E89}"/>
          </ac:grpSpMkLst>
        </pc:grpChg>
        <pc:grpChg chg="add mod">
          <ac:chgData name="Irakliy Khaburzaniya" userId="b4431af732931785" providerId="LiveId" clId="{92EC8D09-EE42-45C0-9711-8DDCA589B8D7}" dt="2020-01-08T06:16:55.487" v="188" actId="164"/>
          <ac:grpSpMkLst>
            <pc:docMk/>
            <pc:sldMk cId="3624366442" sldId="551"/>
            <ac:grpSpMk id="127" creationId="{16D54893-8EDC-4434-BED7-5CDCBB552FA4}"/>
          </ac:grpSpMkLst>
        </pc:grpChg>
        <pc:grpChg chg="mod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128" creationId="{71583FA8-20DF-449F-B696-D0BFF116782B}"/>
          </ac:grpSpMkLst>
        </pc:grpChg>
        <pc:grpChg chg="mod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129" creationId="{3DA91ABD-2128-40F2-BE0D-9CDD34E37BF9}"/>
          </ac:grpSpMkLst>
        </pc:grpChg>
        <pc:grpChg chg="mod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130" creationId="{1ECA52EE-F986-4361-9168-495588D41393}"/>
          </ac:grpSpMkLst>
        </pc:grpChg>
        <pc:grpChg chg="add mod">
          <ac:chgData name="Irakliy Khaburzaniya" userId="b4431af732931785" providerId="LiveId" clId="{92EC8D09-EE42-45C0-9711-8DDCA589B8D7}" dt="2020-01-08T06:16:55.487" v="188" actId="164"/>
          <ac:grpSpMkLst>
            <pc:docMk/>
            <pc:sldMk cId="3624366442" sldId="551"/>
            <ac:grpSpMk id="143" creationId="{F7A8D35F-960E-4CCA-8605-22E7C732CB97}"/>
          </ac:grpSpMkLst>
        </pc:grpChg>
        <pc:grpChg chg="mod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144" creationId="{75EF94F1-BD64-4038-B267-EECD27A00094}"/>
          </ac:grpSpMkLst>
        </pc:grpChg>
        <pc:grpChg chg="mod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145" creationId="{B6866852-C3A9-44EA-A5C7-C6F66292F654}"/>
          </ac:grpSpMkLst>
        </pc:grpChg>
        <pc:grpChg chg="mod">
          <ac:chgData name="Irakliy Khaburzaniya" userId="b4431af732931785" providerId="LiveId" clId="{92EC8D09-EE42-45C0-9711-8DDCA589B8D7}" dt="2020-01-08T06:16:46.917" v="187" actId="552"/>
          <ac:grpSpMkLst>
            <pc:docMk/>
            <pc:sldMk cId="3624366442" sldId="551"/>
            <ac:grpSpMk id="146" creationId="{65786E4C-BE07-4C72-A0DB-EADE26CB6485}"/>
          </ac:grpSpMkLst>
        </pc:grpChg>
        <pc:grpChg chg="add mod">
          <ac:chgData name="Irakliy Khaburzaniya" userId="b4431af732931785" providerId="LiveId" clId="{92EC8D09-EE42-45C0-9711-8DDCA589B8D7}" dt="2020-01-08T06:18:33.836" v="204" actId="1076"/>
          <ac:grpSpMkLst>
            <pc:docMk/>
            <pc:sldMk cId="3624366442" sldId="551"/>
            <ac:grpSpMk id="159" creationId="{B9DBD88D-8FEF-4A0B-A11B-E31AAD120B6F}"/>
          </ac:grpSpMkLst>
        </pc:grpChg>
        <pc:grpChg chg="add mod">
          <ac:chgData name="Irakliy Khaburzaniya" userId="b4431af732931785" providerId="LiveId" clId="{92EC8D09-EE42-45C0-9711-8DDCA589B8D7}" dt="2020-01-08T06:18:33.836" v="204" actId="1076"/>
          <ac:grpSpMkLst>
            <pc:docMk/>
            <pc:sldMk cId="3624366442" sldId="551"/>
            <ac:grpSpMk id="160" creationId="{10CCE6B2-044B-43FA-95A8-9274621A0425}"/>
          </ac:grpSpMkLst>
        </pc:grpChg>
        <pc:cxnChg chg="del">
          <ac:chgData name="Irakliy Khaburzaniya" userId="b4431af732931785" providerId="LiveId" clId="{92EC8D09-EE42-45C0-9711-8DDCA589B8D7}" dt="2020-01-08T06:04:11.527" v="31" actId="478"/>
          <ac:cxnSpMkLst>
            <pc:docMk/>
            <pc:sldMk cId="3624366442" sldId="551"/>
            <ac:cxnSpMk id="34" creationId="{75AEC576-3054-460D-977E-86B459C4B8CC}"/>
          </ac:cxnSpMkLst>
        </pc:cxnChg>
        <pc:cxnChg chg="add mod">
          <ac:chgData name="Irakliy Khaburzaniya" userId="b4431af732931785" providerId="LiveId" clId="{92EC8D09-EE42-45C0-9711-8DDCA589B8D7}" dt="2020-01-08T06:18:33.836" v="204" actId="1076"/>
          <ac:cxnSpMkLst>
            <pc:docMk/>
            <pc:sldMk cId="3624366442" sldId="551"/>
            <ac:cxnSpMk id="93" creationId="{00AF5AB8-F067-4087-AE94-8C759C9715AC}"/>
          </ac:cxnSpMkLst>
        </pc:cxnChg>
        <pc:cxnChg chg="add mod">
          <ac:chgData name="Irakliy Khaburzaniya" userId="b4431af732931785" providerId="LiveId" clId="{92EC8D09-EE42-45C0-9711-8DDCA589B8D7}" dt="2020-01-08T06:18:33.836" v="204" actId="1076"/>
          <ac:cxnSpMkLst>
            <pc:docMk/>
            <pc:sldMk cId="3624366442" sldId="551"/>
            <ac:cxnSpMk id="94" creationId="{10F7D7A2-6084-4C13-BC11-201F34E22DF7}"/>
          </ac:cxnSpMkLst>
        </pc:cxnChg>
        <pc:cxnChg chg="add mod">
          <ac:chgData name="Irakliy Khaburzaniya" userId="b4431af732931785" providerId="LiveId" clId="{92EC8D09-EE42-45C0-9711-8DDCA589B8D7}" dt="2020-01-08T06:18:33.836" v="204" actId="1076"/>
          <ac:cxnSpMkLst>
            <pc:docMk/>
            <pc:sldMk cId="3624366442" sldId="551"/>
            <ac:cxnSpMk id="106" creationId="{0AA7327A-5649-4CEA-8C3B-5CBA10ACA2FE}"/>
          </ac:cxnSpMkLst>
        </pc:cxnChg>
        <pc:cxnChg chg="add mod">
          <ac:chgData name="Irakliy Khaburzaniya" userId="b4431af732931785" providerId="LiveId" clId="{92EC8D09-EE42-45C0-9711-8DDCA589B8D7}" dt="2020-01-08T06:18:33.836" v="204" actId="1076"/>
          <ac:cxnSpMkLst>
            <pc:docMk/>
            <pc:sldMk cId="3624366442" sldId="551"/>
            <ac:cxnSpMk id="119" creationId="{EFBDD731-A2D5-4057-AD7E-1D6517E80B0D}"/>
          </ac:cxnSpMkLst>
        </pc:cxnChg>
        <pc:cxnChg chg="add del mod">
          <ac:chgData name="Irakliy Khaburzaniya" userId="b4431af732931785" providerId="LiveId" clId="{92EC8D09-EE42-45C0-9711-8DDCA589B8D7}" dt="2020-01-08T06:16:58.409" v="189" actId="478"/>
          <ac:cxnSpMkLst>
            <pc:docMk/>
            <pc:sldMk cId="3624366442" sldId="551"/>
            <ac:cxnSpMk id="124" creationId="{54A6334E-29B4-45EA-8961-F6DB0B854936}"/>
          </ac:cxnSpMkLst>
        </pc:cxnChg>
      </pc:sldChg>
      <pc:sldChg chg="addSp delSp modSp add">
        <pc:chgData name="Irakliy Khaburzaniya" userId="b4431af732931785" providerId="LiveId" clId="{92EC8D09-EE42-45C0-9711-8DDCA589B8D7}" dt="2020-01-08T07:00:03.490" v="882" actId="14100"/>
        <pc:sldMkLst>
          <pc:docMk/>
          <pc:sldMk cId="1059533436" sldId="552"/>
        </pc:sldMkLst>
        <pc:spChg chg="mod">
          <ac:chgData name="Irakliy Khaburzaniya" userId="b4431af732931785" providerId="LiveId" clId="{92EC8D09-EE42-45C0-9711-8DDCA589B8D7}" dt="2020-01-08T06:28:15.790" v="393" actId="20577"/>
          <ac:spMkLst>
            <pc:docMk/>
            <pc:sldMk cId="1059533436" sldId="552"/>
            <ac:spMk id="2" creationId="{00000000-0000-0000-0000-000000000000}"/>
          </ac:spMkLst>
        </pc:spChg>
        <pc:spChg chg="del">
          <ac:chgData name="Irakliy Khaburzaniya" userId="b4431af732931785" providerId="LiveId" clId="{92EC8D09-EE42-45C0-9711-8DDCA589B8D7}" dt="2020-01-08T06:28:19.920" v="394" actId="478"/>
          <ac:spMkLst>
            <pc:docMk/>
            <pc:sldMk cId="1059533436" sldId="552"/>
            <ac:spMk id="46" creationId="{CE291CCE-880B-4870-A680-7DEEE96407AF}"/>
          </ac:spMkLst>
        </pc:spChg>
        <pc:spChg chg="del">
          <ac:chgData name="Irakliy Khaburzaniya" userId="b4431af732931785" providerId="LiveId" clId="{92EC8D09-EE42-45C0-9711-8DDCA589B8D7}" dt="2020-01-08T06:28:19.920" v="394" actId="478"/>
          <ac:spMkLst>
            <pc:docMk/>
            <pc:sldMk cId="1059533436" sldId="552"/>
            <ac:spMk id="72" creationId="{FCC6BB5F-8148-41A0-B148-7AC112E6C718}"/>
          </ac:spMkLst>
        </pc:spChg>
        <pc:spChg chg="add mod">
          <ac:chgData name="Irakliy Khaburzaniya" userId="b4431af732931785" providerId="LiveId" clId="{92EC8D09-EE42-45C0-9711-8DDCA589B8D7}" dt="2020-01-08T06:59:56.142" v="880" actId="555"/>
          <ac:spMkLst>
            <pc:docMk/>
            <pc:sldMk cId="1059533436" sldId="552"/>
            <ac:spMk id="120" creationId="{8BE9450F-747E-4772-A0BA-ACE6805E3FD3}"/>
          </ac:spMkLst>
        </pc:spChg>
        <pc:spChg chg="add mod">
          <ac:chgData name="Irakliy Khaburzaniya" userId="b4431af732931785" providerId="LiveId" clId="{92EC8D09-EE42-45C0-9711-8DDCA589B8D7}" dt="2020-01-08T06:59:56.142" v="880" actId="555"/>
          <ac:spMkLst>
            <pc:docMk/>
            <pc:sldMk cId="1059533436" sldId="552"/>
            <ac:spMk id="121" creationId="{641FC7C0-6EE5-431A-A398-6935CC778A76}"/>
          </ac:spMkLst>
        </pc:spChg>
        <pc:spChg chg="add mod">
          <ac:chgData name="Irakliy Khaburzaniya" userId="b4431af732931785" providerId="LiveId" clId="{92EC8D09-EE42-45C0-9711-8DDCA589B8D7}" dt="2020-01-08T06:59:56.142" v="880" actId="555"/>
          <ac:spMkLst>
            <pc:docMk/>
            <pc:sldMk cId="1059533436" sldId="552"/>
            <ac:spMk id="122" creationId="{CB9BFBDB-24AE-4C5C-A1AF-EED84C0E4847}"/>
          </ac:spMkLst>
        </pc:spChg>
        <pc:spChg chg="add del mod topLvl">
          <ac:chgData name="Irakliy Khaburzaniya" userId="b4431af732931785" providerId="LiveId" clId="{92EC8D09-EE42-45C0-9711-8DDCA589B8D7}" dt="2020-01-08T06:35:28.358" v="489" actId="478"/>
          <ac:spMkLst>
            <pc:docMk/>
            <pc:sldMk cId="1059533436" sldId="552"/>
            <ac:spMk id="163" creationId="{E3E5AB0F-0087-40DE-8B15-65D16CBF9DEE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64" creationId="{58AB3E5C-F03C-4B17-B288-5BE776B402BE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65" creationId="{A4D46E9B-DA2D-4EE5-B1A1-2F65C685FDBF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66" creationId="{53F74624-DC86-47DB-9047-8E3B5EE7A0C9}"/>
          </ac:spMkLst>
        </pc:spChg>
        <pc:spChg chg="add del mod topLvl">
          <ac:chgData name="Irakliy Khaburzaniya" userId="b4431af732931785" providerId="LiveId" clId="{92EC8D09-EE42-45C0-9711-8DDCA589B8D7}" dt="2020-01-08T06:35:28.358" v="489" actId="478"/>
          <ac:spMkLst>
            <pc:docMk/>
            <pc:sldMk cId="1059533436" sldId="552"/>
            <ac:spMk id="167" creationId="{3377072F-17A3-42DF-BCDB-A3F6D14309D0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68" creationId="{6280161A-C0EC-43A9-9AA1-9383916CDB8F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69" creationId="{6D6DE35A-835E-4CFA-849D-ADE1472DA6BD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70" creationId="{44EC4C9A-7D6D-4FF8-AB93-F0EE566A8432}"/>
          </ac:spMkLst>
        </pc:spChg>
        <pc:spChg chg="add del mod topLvl">
          <ac:chgData name="Irakliy Khaburzaniya" userId="b4431af732931785" providerId="LiveId" clId="{92EC8D09-EE42-45C0-9711-8DDCA589B8D7}" dt="2020-01-08T06:35:28.358" v="489" actId="478"/>
          <ac:spMkLst>
            <pc:docMk/>
            <pc:sldMk cId="1059533436" sldId="552"/>
            <ac:spMk id="171" creationId="{9957A84C-8E9B-4C15-9F60-E1F19B310404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72" creationId="{01D9E91C-3D71-46AF-9AC9-CBD0F12D5B3F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73" creationId="{6655E478-D319-4649-A72E-B7396E03CFFC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74" creationId="{E16A984B-F563-420C-83BE-A506E71E26C1}"/>
          </ac:spMkLst>
        </pc:spChg>
        <pc:spChg chg="add del mod topLvl">
          <ac:chgData name="Irakliy Khaburzaniya" userId="b4431af732931785" providerId="LiveId" clId="{92EC8D09-EE42-45C0-9711-8DDCA589B8D7}" dt="2020-01-08T06:35:28.358" v="489" actId="478"/>
          <ac:spMkLst>
            <pc:docMk/>
            <pc:sldMk cId="1059533436" sldId="552"/>
            <ac:spMk id="175" creationId="{7A3CCFB4-636C-4FF8-9B7F-35F9B5E705B8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76" creationId="{581350E4-D9A0-4814-838B-5E9EA676AF99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77" creationId="{926845A3-1EB4-4237-9273-75EDA351F882}"/>
          </ac:spMkLst>
        </pc:spChg>
        <pc:spChg chg="del mod topLvl">
          <ac:chgData name="Irakliy Khaburzaniya" userId="b4431af732931785" providerId="LiveId" clId="{92EC8D09-EE42-45C0-9711-8DDCA589B8D7}" dt="2020-01-08T06:34:52.641" v="480" actId="478"/>
          <ac:spMkLst>
            <pc:docMk/>
            <pc:sldMk cId="1059533436" sldId="552"/>
            <ac:spMk id="178" creationId="{D096B3C3-0003-4C54-B10F-A6DBCEAF978F}"/>
          </ac:spMkLst>
        </pc:spChg>
        <pc:spChg chg="mod topLvl">
          <ac:chgData name="Irakliy Khaburzaniya" userId="b4431af732931785" providerId="LiveId" clId="{92EC8D09-EE42-45C0-9711-8DDCA589B8D7}" dt="2020-01-08T06:37:45.517" v="510" actId="164"/>
          <ac:spMkLst>
            <pc:docMk/>
            <pc:sldMk cId="1059533436" sldId="552"/>
            <ac:spMk id="185" creationId="{E086E4C2-CDA9-4E91-B750-85A5167D16AC}"/>
          </ac:spMkLst>
        </pc:spChg>
        <pc:spChg chg="mod topLvl">
          <ac:chgData name="Irakliy Khaburzaniya" userId="b4431af732931785" providerId="LiveId" clId="{92EC8D09-EE42-45C0-9711-8DDCA589B8D7}" dt="2020-01-08T06:37:45.517" v="510" actId="164"/>
          <ac:spMkLst>
            <pc:docMk/>
            <pc:sldMk cId="1059533436" sldId="552"/>
            <ac:spMk id="186" creationId="{52C393BD-531B-4AF6-94BA-AB5F0CCEB838}"/>
          </ac:spMkLst>
        </pc:spChg>
        <pc:spChg chg="mod topLvl">
          <ac:chgData name="Irakliy Khaburzaniya" userId="b4431af732931785" providerId="LiveId" clId="{92EC8D09-EE42-45C0-9711-8DDCA589B8D7}" dt="2020-01-08T06:37:45.517" v="510" actId="164"/>
          <ac:spMkLst>
            <pc:docMk/>
            <pc:sldMk cId="1059533436" sldId="552"/>
            <ac:spMk id="187" creationId="{B503EBDA-5FF5-4EFC-836C-EED8EDF3B6BC}"/>
          </ac:spMkLst>
        </pc:spChg>
        <pc:spChg chg="mod topLvl">
          <ac:chgData name="Irakliy Khaburzaniya" userId="b4431af732931785" providerId="LiveId" clId="{92EC8D09-EE42-45C0-9711-8DDCA589B8D7}" dt="2020-01-08T06:37:45.517" v="510" actId="164"/>
          <ac:spMkLst>
            <pc:docMk/>
            <pc:sldMk cId="1059533436" sldId="552"/>
            <ac:spMk id="188" creationId="{3397C338-CDC7-49A2-B719-665B73F601A9}"/>
          </ac:spMkLst>
        </pc:spChg>
        <pc:spChg chg="add mod">
          <ac:chgData name="Irakliy Khaburzaniya" userId="b4431af732931785" providerId="LiveId" clId="{92EC8D09-EE42-45C0-9711-8DDCA589B8D7}" dt="2020-01-08T06:41:08.493" v="546" actId="408"/>
          <ac:spMkLst>
            <pc:docMk/>
            <pc:sldMk cId="1059533436" sldId="552"/>
            <ac:spMk id="204" creationId="{25C5E77D-E4B9-4D36-AB52-102543C0D20F}"/>
          </ac:spMkLst>
        </pc:spChg>
        <pc:spChg chg="add mod">
          <ac:chgData name="Irakliy Khaburzaniya" userId="b4431af732931785" providerId="LiveId" clId="{92EC8D09-EE42-45C0-9711-8DDCA589B8D7}" dt="2020-01-08T06:41:18.230" v="548" actId="408"/>
          <ac:spMkLst>
            <pc:docMk/>
            <pc:sldMk cId="1059533436" sldId="552"/>
            <ac:spMk id="205" creationId="{88E4FD79-00FB-4893-BC91-F3A905B91CBA}"/>
          </ac:spMkLst>
        </pc:spChg>
        <pc:spChg chg="add mod">
          <ac:chgData name="Irakliy Khaburzaniya" userId="b4431af732931785" providerId="LiveId" clId="{92EC8D09-EE42-45C0-9711-8DDCA589B8D7}" dt="2020-01-08T06:48:58.487" v="643" actId="113"/>
          <ac:spMkLst>
            <pc:docMk/>
            <pc:sldMk cId="1059533436" sldId="552"/>
            <ac:spMk id="212" creationId="{C69968F4-F847-479B-A1E8-1B374A30A8FA}"/>
          </ac:spMkLst>
        </pc:spChg>
        <pc:spChg chg="add mod">
          <ac:chgData name="Irakliy Khaburzaniya" userId="b4431af732931785" providerId="LiveId" clId="{92EC8D09-EE42-45C0-9711-8DDCA589B8D7}" dt="2020-01-08T06:45:35.382" v="598" actId="554"/>
          <ac:spMkLst>
            <pc:docMk/>
            <pc:sldMk cId="1059533436" sldId="552"/>
            <ac:spMk id="233" creationId="{DAAE2276-3FAC-4744-B68E-050497C247AC}"/>
          </ac:spMkLst>
        </pc:spChg>
        <pc:spChg chg="add mod">
          <ac:chgData name="Irakliy Khaburzaniya" userId="b4431af732931785" providerId="LiveId" clId="{92EC8D09-EE42-45C0-9711-8DDCA589B8D7}" dt="2020-01-08T06:45:35.382" v="598" actId="554"/>
          <ac:spMkLst>
            <pc:docMk/>
            <pc:sldMk cId="1059533436" sldId="552"/>
            <ac:spMk id="234" creationId="{4C260BC7-EBFB-46B0-B226-7FB8F00873EF}"/>
          </ac:spMkLst>
        </pc:spChg>
        <pc:spChg chg="add mod">
          <ac:chgData name="Irakliy Khaburzaniya" userId="b4431af732931785" providerId="LiveId" clId="{92EC8D09-EE42-45C0-9711-8DDCA589B8D7}" dt="2020-01-08T06:48:58.487" v="643" actId="113"/>
          <ac:spMkLst>
            <pc:docMk/>
            <pc:sldMk cId="1059533436" sldId="552"/>
            <ac:spMk id="241" creationId="{11F43400-4C3B-4A15-9126-C2B3F7FAB91C}"/>
          </ac:spMkLst>
        </pc:spChg>
        <pc:spChg chg="add mod">
          <ac:chgData name="Irakliy Khaburzaniya" userId="b4431af732931785" providerId="LiveId" clId="{92EC8D09-EE42-45C0-9711-8DDCA589B8D7}" dt="2020-01-08T06:42:00.600" v="556" actId="1076"/>
          <ac:spMkLst>
            <pc:docMk/>
            <pc:sldMk cId="1059533436" sldId="552"/>
            <ac:spMk id="242" creationId="{3D74F6F4-7506-4BA0-A71D-9527C2F8C5D8}"/>
          </ac:spMkLst>
        </pc:spChg>
        <pc:spChg chg="add mod">
          <ac:chgData name="Irakliy Khaburzaniya" userId="b4431af732931785" providerId="LiveId" clId="{92EC8D09-EE42-45C0-9711-8DDCA589B8D7}" dt="2020-01-08T06:44:42.134" v="585" actId="465"/>
          <ac:spMkLst>
            <pc:docMk/>
            <pc:sldMk cId="1059533436" sldId="552"/>
            <ac:spMk id="244" creationId="{4A210CAE-0AA8-4F06-8F5E-E3F618234AE8}"/>
          </ac:spMkLst>
        </pc:spChg>
        <pc:spChg chg="add mod">
          <ac:chgData name="Irakliy Khaburzaniya" userId="b4431af732931785" providerId="LiveId" clId="{92EC8D09-EE42-45C0-9711-8DDCA589B8D7}" dt="2020-01-08T06:43:18.034" v="577" actId="553"/>
          <ac:spMkLst>
            <pc:docMk/>
            <pc:sldMk cId="1059533436" sldId="552"/>
            <ac:spMk id="245" creationId="{36123266-8D7C-45F4-98C3-C9B27F3444AF}"/>
          </ac:spMkLst>
        </pc:spChg>
        <pc:spChg chg="add mod">
          <ac:chgData name="Irakliy Khaburzaniya" userId="b4431af732931785" providerId="LiveId" clId="{92EC8D09-EE42-45C0-9711-8DDCA589B8D7}" dt="2020-01-08T06:43:22.646" v="578" actId="552"/>
          <ac:spMkLst>
            <pc:docMk/>
            <pc:sldMk cId="1059533436" sldId="552"/>
            <ac:spMk id="246" creationId="{99B2C4FC-FB9F-4296-A3FC-73D0A8E51C66}"/>
          </ac:spMkLst>
        </pc:spChg>
        <pc:spChg chg="add mod">
          <ac:chgData name="Irakliy Khaburzaniya" userId="b4431af732931785" providerId="LiveId" clId="{92EC8D09-EE42-45C0-9711-8DDCA589B8D7}" dt="2020-01-08T06:49:41.568" v="645" actId="465"/>
          <ac:spMkLst>
            <pc:docMk/>
            <pc:sldMk cId="1059533436" sldId="552"/>
            <ac:spMk id="254" creationId="{480ED171-214A-41EF-8789-C5D8A91693C8}"/>
          </ac:spMkLst>
        </pc:spChg>
        <pc:spChg chg="add mod">
          <ac:chgData name="Irakliy Khaburzaniya" userId="b4431af732931785" providerId="LiveId" clId="{92EC8D09-EE42-45C0-9711-8DDCA589B8D7}" dt="2020-01-08T06:49:41.568" v="645" actId="465"/>
          <ac:spMkLst>
            <pc:docMk/>
            <pc:sldMk cId="1059533436" sldId="552"/>
            <ac:spMk id="255" creationId="{4E3298D8-C415-48BC-9F7D-0804395DDC0F}"/>
          </ac:spMkLst>
        </pc:spChg>
        <pc:spChg chg="add mod">
          <ac:chgData name="Irakliy Khaburzaniya" userId="b4431af732931785" providerId="LiveId" clId="{92EC8D09-EE42-45C0-9711-8DDCA589B8D7}" dt="2020-01-08T06:49:41.568" v="645" actId="465"/>
          <ac:spMkLst>
            <pc:docMk/>
            <pc:sldMk cId="1059533436" sldId="552"/>
            <ac:spMk id="256" creationId="{A9E90DBE-0C04-4A95-93C6-8DA6C6AB7EAB}"/>
          </ac:spMkLst>
        </pc:spChg>
        <pc:spChg chg="add mod">
          <ac:chgData name="Irakliy Khaburzaniya" userId="b4431af732931785" providerId="LiveId" clId="{92EC8D09-EE42-45C0-9711-8DDCA589B8D7}" dt="2020-01-08T06:49:07.231" v="644" actId="1076"/>
          <ac:spMkLst>
            <pc:docMk/>
            <pc:sldMk cId="1059533436" sldId="552"/>
            <ac:spMk id="257" creationId="{2FCC09AA-86C3-4FFB-B0B8-FB37C27864E3}"/>
          </ac:spMkLst>
        </pc:spChg>
        <pc:grpChg chg="add del mod">
          <ac:chgData name="Irakliy Khaburzaniya" userId="b4431af732931785" providerId="LiveId" clId="{92EC8D09-EE42-45C0-9711-8DDCA589B8D7}" dt="2020-01-08T06:37:16.254" v="507" actId="165"/>
          <ac:grpSpMkLst>
            <pc:docMk/>
            <pc:sldMk cId="1059533436" sldId="552"/>
            <ac:grpSpMk id="3" creationId="{C079E1B8-DF12-4DFC-A9A6-523A318461FC}"/>
          </ac:grpSpMkLst>
        </pc:grpChg>
        <pc:grpChg chg="add mod">
          <ac:chgData name="Irakliy Khaburzaniya" userId="b4431af732931785" providerId="LiveId" clId="{92EC8D09-EE42-45C0-9711-8DDCA589B8D7}" dt="2020-01-08T06:41:08.493" v="546" actId="408"/>
          <ac:grpSpMkLst>
            <pc:docMk/>
            <pc:sldMk cId="1059533436" sldId="552"/>
            <ac:grpSpMk id="5" creationId="{3FE0582E-348D-48EF-B8AD-375EB436E0A8}"/>
          </ac:grpSpMkLst>
        </pc:grpChg>
        <pc:grpChg chg="del">
          <ac:chgData name="Irakliy Khaburzaniya" userId="b4431af732931785" providerId="LiveId" clId="{92EC8D09-EE42-45C0-9711-8DDCA589B8D7}" dt="2020-01-08T06:28:19.920" v="394" actId="478"/>
          <ac:grpSpMkLst>
            <pc:docMk/>
            <pc:sldMk cId="1059533436" sldId="552"/>
            <ac:grpSpMk id="33" creationId="{D0000B06-34A8-4065-8E4F-C52705C10043}"/>
          </ac:grpSpMkLst>
        </pc:grpChg>
        <pc:grpChg chg="del">
          <ac:chgData name="Irakliy Khaburzaniya" userId="b4431af732931785" providerId="LiveId" clId="{92EC8D09-EE42-45C0-9711-8DDCA589B8D7}" dt="2020-01-08T06:28:19.920" v="394" actId="478"/>
          <ac:grpSpMkLst>
            <pc:docMk/>
            <pc:sldMk cId="1059533436" sldId="552"/>
            <ac:grpSpMk id="62" creationId="{917AC807-27DF-4FFC-B743-DF1E47907688}"/>
          </ac:grpSpMkLst>
        </pc:grpChg>
        <pc:grpChg chg="add del mod">
          <ac:chgData name="Irakliy Khaburzaniya" userId="b4431af732931785" providerId="LiveId" clId="{92EC8D09-EE42-45C0-9711-8DDCA589B8D7}" dt="2020-01-08T06:34:33.772" v="477" actId="165"/>
          <ac:grpSpMkLst>
            <pc:docMk/>
            <pc:sldMk cId="1059533436" sldId="552"/>
            <ac:grpSpMk id="123" creationId="{922AD48E-ACAD-4129-B308-3899BA6B3365}"/>
          </ac:grpSpMkLst>
        </pc:grpChg>
        <pc:grpChg chg="del mod topLvl">
          <ac:chgData name="Irakliy Khaburzaniya" userId="b4431af732931785" providerId="LiveId" clId="{92EC8D09-EE42-45C0-9711-8DDCA589B8D7}" dt="2020-01-08T06:34:43.242" v="478" actId="165"/>
          <ac:grpSpMkLst>
            <pc:docMk/>
            <pc:sldMk cId="1059533436" sldId="552"/>
            <ac:grpSpMk id="124" creationId="{68E353FA-4E4D-442A-A720-31591E1B38F2}"/>
          </ac:grpSpMkLst>
        </pc:grpChg>
        <pc:grpChg chg="del mod topLvl">
          <ac:chgData name="Irakliy Khaburzaniya" userId="b4431af732931785" providerId="LiveId" clId="{92EC8D09-EE42-45C0-9711-8DDCA589B8D7}" dt="2020-01-08T06:34:43.242" v="478" actId="165"/>
          <ac:grpSpMkLst>
            <pc:docMk/>
            <pc:sldMk cId="1059533436" sldId="552"/>
            <ac:grpSpMk id="125" creationId="{AED11E0F-8B39-4130-A13D-65F637CB106C}"/>
          </ac:grpSpMkLst>
        </pc:grpChg>
        <pc:grpChg chg="del">
          <ac:chgData name="Irakliy Khaburzaniya" userId="b4431af732931785" providerId="LiveId" clId="{92EC8D09-EE42-45C0-9711-8DDCA589B8D7}" dt="2020-01-08T06:28:19.920" v="394" actId="478"/>
          <ac:grpSpMkLst>
            <pc:docMk/>
            <pc:sldMk cId="1059533436" sldId="552"/>
            <ac:grpSpMk id="159" creationId="{B9DBD88D-8FEF-4A0B-A11B-E31AAD120B6F}"/>
          </ac:grpSpMkLst>
        </pc:grpChg>
        <pc:grpChg chg="del">
          <ac:chgData name="Irakliy Khaburzaniya" userId="b4431af732931785" providerId="LiveId" clId="{92EC8D09-EE42-45C0-9711-8DDCA589B8D7}" dt="2020-01-08T06:28:19.920" v="394" actId="478"/>
          <ac:grpSpMkLst>
            <pc:docMk/>
            <pc:sldMk cId="1059533436" sldId="552"/>
            <ac:grpSpMk id="160" creationId="{10CCE6B2-044B-43FA-95A8-9274621A0425}"/>
          </ac:grpSpMkLst>
        </pc:grpChg>
        <pc:grpChg chg="del mod topLvl">
          <ac:chgData name="Irakliy Khaburzaniya" userId="b4431af732931785" providerId="LiveId" clId="{92EC8D09-EE42-45C0-9711-8DDCA589B8D7}" dt="2020-01-08T06:34:47.274" v="479" actId="165"/>
          <ac:grpSpMkLst>
            <pc:docMk/>
            <pc:sldMk cId="1059533436" sldId="552"/>
            <ac:grpSpMk id="161" creationId="{CDEB8519-1DF4-4228-922B-BDF85EFF507B}"/>
          </ac:grpSpMkLst>
        </pc:grpChg>
        <pc:grpChg chg="del mod topLvl">
          <ac:chgData name="Irakliy Khaburzaniya" userId="b4431af732931785" providerId="LiveId" clId="{92EC8D09-EE42-45C0-9711-8DDCA589B8D7}" dt="2020-01-08T06:34:43.242" v="478" actId="165"/>
          <ac:grpSpMkLst>
            <pc:docMk/>
            <pc:sldMk cId="1059533436" sldId="552"/>
            <ac:grpSpMk id="162" creationId="{A6BA6268-4087-42C8-A113-9E989CEB4895}"/>
          </ac:grpSpMkLst>
        </pc:grpChg>
        <pc:grpChg chg="add del mod">
          <ac:chgData name="Irakliy Khaburzaniya" userId="b4431af732931785" providerId="LiveId" clId="{92EC8D09-EE42-45C0-9711-8DDCA589B8D7}" dt="2020-01-08T06:35:12.712" v="485"/>
          <ac:grpSpMkLst>
            <pc:docMk/>
            <pc:sldMk cId="1059533436" sldId="552"/>
            <ac:grpSpMk id="179" creationId="{3460B824-BDEF-49DA-9B73-D2B145FB67AA}"/>
          </ac:grpSpMkLst>
        </pc:grpChg>
        <pc:grpChg chg="add del mod">
          <ac:chgData name="Irakliy Khaburzaniya" userId="b4431af732931785" providerId="LiveId" clId="{92EC8D09-EE42-45C0-9711-8DDCA589B8D7}" dt="2020-01-08T06:35:55.290" v="494" actId="165"/>
          <ac:grpSpMkLst>
            <pc:docMk/>
            <pc:sldMk cId="1059533436" sldId="552"/>
            <ac:grpSpMk id="184" creationId="{84EB39F1-1AA1-433E-BECF-E1564AB7F31E}"/>
          </ac:grpSpMkLst>
        </pc:grpChg>
        <pc:grpChg chg="add mod">
          <ac:chgData name="Irakliy Khaburzaniya" userId="b4431af732931785" providerId="LiveId" clId="{92EC8D09-EE42-45C0-9711-8DDCA589B8D7}" dt="2020-01-08T06:41:08.493" v="546" actId="408"/>
          <ac:grpSpMkLst>
            <pc:docMk/>
            <pc:sldMk cId="1059533436" sldId="552"/>
            <ac:grpSpMk id="189" creationId="{84238198-EA85-42AF-BECF-021A4402348B}"/>
          </ac:grpSpMkLst>
        </pc:grpChg>
        <pc:grpChg chg="add mod">
          <ac:chgData name="Irakliy Khaburzaniya" userId="b4431af732931785" providerId="LiveId" clId="{92EC8D09-EE42-45C0-9711-8DDCA589B8D7}" dt="2020-01-08T06:41:18.230" v="548" actId="408"/>
          <ac:grpSpMkLst>
            <pc:docMk/>
            <pc:sldMk cId="1059533436" sldId="552"/>
            <ac:grpSpMk id="194" creationId="{167C53D3-3C1B-4876-9192-1A12CAFFA53A}"/>
          </ac:grpSpMkLst>
        </pc:grpChg>
        <pc:grpChg chg="add mod">
          <ac:chgData name="Irakliy Khaburzaniya" userId="b4431af732931785" providerId="LiveId" clId="{92EC8D09-EE42-45C0-9711-8DDCA589B8D7}" dt="2020-01-08T06:41:18.230" v="548" actId="408"/>
          <ac:grpSpMkLst>
            <pc:docMk/>
            <pc:sldMk cId="1059533436" sldId="552"/>
            <ac:grpSpMk id="199" creationId="{F31D7ECC-C603-40D8-8E61-D9CCD392208F}"/>
          </ac:grpSpMkLst>
        </pc:grpChg>
        <pc:grpChg chg="add mod">
          <ac:chgData name="Irakliy Khaburzaniya" userId="b4431af732931785" providerId="LiveId" clId="{92EC8D09-EE42-45C0-9711-8DDCA589B8D7}" dt="2020-01-08T06:41:38.348" v="550" actId="1076"/>
          <ac:grpSpMkLst>
            <pc:docMk/>
            <pc:sldMk cId="1059533436" sldId="552"/>
            <ac:grpSpMk id="213" creationId="{AC8C7FF0-104D-4F83-A4F0-14374ED89044}"/>
          </ac:grpSpMkLst>
        </pc:grpChg>
        <pc:grpChg chg="add mod">
          <ac:chgData name="Irakliy Khaburzaniya" userId="b4431af732931785" providerId="LiveId" clId="{92EC8D09-EE42-45C0-9711-8DDCA589B8D7}" dt="2020-01-08T06:42:44.946" v="567" actId="553"/>
          <ac:grpSpMkLst>
            <pc:docMk/>
            <pc:sldMk cId="1059533436" sldId="552"/>
            <ac:grpSpMk id="218" creationId="{CA7EA579-98D0-4C78-A93E-3A3F23A5E619}"/>
          </ac:grpSpMkLst>
        </pc:grpChg>
        <pc:grpChg chg="add mod">
          <ac:chgData name="Irakliy Khaburzaniya" userId="b4431af732931785" providerId="LiveId" clId="{92EC8D09-EE42-45C0-9711-8DDCA589B8D7}" dt="2020-01-08T06:43:18.034" v="577" actId="553"/>
          <ac:grpSpMkLst>
            <pc:docMk/>
            <pc:sldMk cId="1059533436" sldId="552"/>
            <ac:grpSpMk id="223" creationId="{92203F99-698D-48EC-B3B5-349F7C15C75B}"/>
          </ac:grpSpMkLst>
        </pc:grpChg>
        <pc:grpChg chg="add mod">
          <ac:chgData name="Irakliy Khaburzaniya" userId="b4431af732931785" providerId="LiveId" clId="{92EC8D09-EE42-45C0-9711-8DDCA589B8D7}" dt="2020-01-08T06:43:22.646" v="578" actId="552"/>
          <ac:grpSpMkLst>
            <pc:docMk/>
            <pc:sldMk cId="1059533436" sldId="552"/>
            <ac:grpSpMk id="228" creationId="{4249F425-83A1-4E5A-8338-AD6EEEEEE41C}"/>
          </ac:grpSpMkLst>
        </pc:grpChg>
        <pc:cxnChg chg="del mod">
          <ac:chgData name="Irakliy Khaburzaniya" userId="b4431af732931785" providerId="LiveId" clId="{92EC8D09-EE42-45C0-9711-8DDCA589B8D7}" dt="2020-01-08T06:28:19.920" v="394" actId="478"/>
          <ac:cxnSpMkLst>
            <pc:docMk/>
            <pc:sldMk cId="1059533436" sldId="552"/>
            <ac:cxnSpMk id="93" creationId="{00AF5AB8-F067-4087-AE94-8C759C9715AC}"/>
          </ac:cxnSpMkLst>
        </pc:cxnChg>
        <pc:cxnChg chg="del mod">
          <ac:chgData name="Irakliy Khaburzaniya" userId="b4431af732931785" providerId="LiveId" clId="{92EC8D09-EE42-45C0-9711-8DDCA589B8D7}" dt="2020-01-08T06:28:19.920" v="394" actId="478"/>
          <ac:cxnSpMkLst>
            <pc:docMk/>
            <pc:sldMk cId="1059533436" sldId="552"/>
            <ac:cxnSpMk id="94" creationId="{10F7D7A2-6084-4C13-BC11-201F34E22DF7}"/>
          </ac:cxnSpMkLst>
        </pc:cxnChg>
        <pc:cxnChg chg="del mod">
          <ac:chgData name="Irakliy Khaburzaniya" userId="b4431af732931785" providerId="LiveId" clId="{92EC8D09-EE42-45C0-9711-8DDCA589B8D7}" dt="2020-01-08T06:28:19.920" v="394" actId="478"/>
          <ac:cxnSpMkLst>
            <pc:docMk/>
            <pc:sldMk cId="1059533436" sldId="552"/>
            <ac:cxnSpMk id="106" creationId="{0AA7327A-5649-4CEA-8C3B-5CBA10ACA2FE}"/>
          </ac:cxnSpMkLst>
        </pc:cxnChg>
        <pc:cxnChg chg="del mod">
          <ac:chgData name="Irakliy Khaburzaniya" userId="b4431af732931785" providerId="LiveId" clId="{92EC8D09-EE42-45C0-9711-8DDCA589B8D7}" dt="2020-01-08T06:28:19.920" v="394" actId="478"/>
          <ac:cxnSpMkLst>
            <pc:docMk/>
            <pc:sldMk cId="1059533436" sldId="552"/>
            <ac:cxnSpMk id="119" creationId="{EFBDD731-A2D5-4057-AD7E-1D6517E80B0D}"/>
          </ac:cxnSpMkLst>
        </pc:cxnChg>
        <pc:cxnChg chg="add mod">
          <ac:chgData name="Irakliy Khaburzaniya" userId="b4431af732931785" providerId="LiveId" clId="{92EC8D09-EE42-45C0-9711-8DDCA589B8D7}" dt="2020-01-08T06:41:08.493" v="546" actId="408"/>
          <ac:cxnSpMkLst>
            <pc:docMk/>
            <pc:sldMk cId="1059533436" sldId="552"/>
            <ac:cxnSpMk id="206" creationId="{5EA278F0-BE50-46AC-ACD1-60F175587E98}"/>
          </ac:cxnSpMkLst>
        </pc:cxnChg>
        <pc:cxnChg chg="add mod">
          <ac:chgData name="Irakliy Khaburzaniya" userId="b4431af732931785" providerId="LiveId" clId="{92EC8D09-EE42-45C0-9711-8DDCA589B8D7}" dt="2020-01-08T06:41:08.493" v="546" actId="408"/>
          <ac:cxnSpMkLst>
            <pc:docMk/>
            <pc:sldMk cId="1059533436" sldId="552"/>
            <ac:cxnSpMk id="207" creationId="{20426062-F754-481F-8637-5EF3A820F5F0}"/>
          </ac:cxnSpMkLst>
        </pc:cxnChg>
        <pc:cxnChg chg="add mod">
          <ac:chgData name="Irakliy Khaburzaniya" userId="b4431af732931785" providerId="LiveId" clId="{92EC8D09-EE42-45C0-9711-8DDCA589B8D7}" dt="2020-01-08T06:41:18.230" v="548" actId="408"/>
          <ac:cxnSpMkLst>
            <pc:docMk/>
            <pc:sldMk cId="1059533436" sldId="552"/>
            <ac:cxnSpMk id="208" creationId="{A1A24C59-58FF-4193-B2EF-95B964F029D2}"/>
          </ac:cxnSpMkLst>
        </pc:cxnChg>
        <pc:cxnChg chg="add mod">
          <ac:chgData name="Irakliy Khaburzaniya" userId="b4431af732931785" providerId="LiveId" clId="{92EC8D09-EE42-45C0-9711-8DDCA589B8D7}" dt="2020-01-08T06:41:18.230" v="548" actId="408"/>
          <ac:cxnSpMkLst>
            <pc:docMk/>
            <pc:sldMk cId="1059533436" sldId="552"/>
            <ac:cxnSpMk id="209" creationId="{8D587723-C7FA-4B69-A1AF-8D42DC796370}"/>
          </ac:cxnSpMkLst>
        </pc:cxnChg>
        <pc:cxnChg chg="add mod">
          <ac:chgData name="Irakliy Khaburzaniya" userId="b4431af732931785" providerId="LiveId" clId="{92EC8D09-EE42-45C0-9711-8DDCA589B8D7}" dt="2020-01-08T06:59:56.142" v="880" actId="555"/>
          <ac:cxnSpMkLst>
            <pc:docMk/>
            <pc:sldMk cId="1059533436" sldId="552"/>
            <ac:cxnSpMk id="210" creationId="{0DD6CFFC-DE8F-4C5C-A6C8-27633A422998}"/>
          </ac:cxnSpMkLst>
        </pc:cxnChg>
        <pc:cxnChg chg="add mod">
          <ac:chgData name="Irakliy Khaburzaniya" userId="b4431af732931785" providerId="LiveId" clId="{92EC8D09-EE42-45C0-9711-8DDCA589B8D7}" dt="2020-01-08T06:59:56.142" v="880" actId="555"/>
          <ac:cxnSpMkLst>
            <pc:docMk/>
            <pc:sldMk cId="1059533436" sldId="552"/>
            <ac:cxnSpMk id="211" creationId="{3A82DF11-95CC-48EA-937B-B7EAA1C1BC5E}"/>
          </ac:cxnSpMkLst>
        </pc:cxnChg>
        <pc:cxnChg chg="add mod">
          <ac:chgData name="Irakliy Khaburzaniya" userId="b4431af732931785" providerId="LiveId" clId="{92EC8D09-EE42-45C0-9711-8DDCA589B8D7}" dt="2020-01-08T06:41:51.133" v="552" actId="14100"/>
          <ac:cxnSpMkLst>
            <pc:docMk/>
            <pc:sldMk cId="1059533436" sldId="552"/>
            <ac:cxnSpMk id="235" creationId="{6F89DD00-F966-4673-9DF1-F92599E77B5B}"/>
          </ac:cxnSpMkLst>
        </pc:cxnChg>
        <pc:cxnChg chg="add mod">
          <ac:chgData name="Irakliy Khaburzaniya" userId="b4431af732931785" providerId="LiveId" clId="{92EC8D09-EE42-45C0-9711-8DDCA589B8D7}" dt="2020-01-08T06:45:35.382" v="598" actId="554"/>
          <ac:cxnSpMkLst>
            <pc:docMk/>
            <pc:sldMk cId="1059533436" sldId="552"/>
            <ac:cxnSpMk id="236" creationId="{6FAB81AE-D0FF-4F3B-81DD-7B10C088F9DD}"/>
          </ac:cxnSpMkLst>
        </pc:cxnChg>
        <pc:cxnChg chg="add mod">
          <ac:chgData name="Irakliy Khaburzaniya" userId="b4431af732931785" providerId="LiveId" clId="{92EC8D09-EE42-45C0-9711-8DDCA589B8D7}" dt="2020-01-08T06:43:18.034" v="577" actId="553"/>
          <ac:cxnSpMkLst>
            <pc:docMk/>
            <pc:sldMk cId="1059533436" sldId="552"/>
            <ac:cxnSpMk id="237" creationId="{A5795839-5C0B-4D55-8A81-0D09740BE3A0}"/>
          </ac:cxnSpMkLst>
        </pc:cxnChg>
        <pc:cxnChg chg="add mod">
          <ac:chgData name="Irakliy Khaburzaniya" userId="b4431af732931785" providerId="LiveId" clId="{92EC8D09-EE42-45C0-9711-8DDCA589B8D7}" dt="2020-01-08T06:45:35.382" v="598" actId="554"/>
          <ac:cxnSpMkLst>
            <pc:docMk/>
            <pc:sldMk cId="1059533436" sldId="552"/>
            <ac:cxnSpMk id="238" creationId="{F889FA7D-7F71-4D82-B7AC-4EB12659C476}"/>
          </ac:cxnSpMkLst>
        </pc:cxnChg>
        <pc:cxnChg chg="add mod">
          <ac:chgData name="Irakliy Khaburzaniya" userId="b4431af732931785" providerId="LiveId" clId="{92EC8D09-EE42-45C0-9711-8DDCA589B8D7}" dt="2020-01-08T07:00:01.726" v="881" actId="14100"/>
          <ac:cxnSpMkLst>
            <pc:docMk/>
            <pc:sldMk cId="1059533436" sldId="552"/>
            <ac:cxnSpMk id="239" creationId="{591E975A-7A31-4D8E-91B1-D1BFDF96E29E}"/>
          </ac:cxnSpMkLst>
        </pc:cxnChg>
        <pc:cxnChg chg="add mod">
          <ac:chgData name="Irakliy Khaburzaniya" userId="b4431af732931785" providerId="LiveId" clId="{92EC8D09-EE42-45C0-9711-8DDCA589B8D7}" dt="2020-01-08T07:00:03.490" v="882" actId="14100"/>
          <ac:cxnSpMkLst>
            <pc:docMk/>
            <pc:sldMk cId="1059533436" sldId="552"/>
            <ac:cxnSpMk id="240" creationId="{E14BB00B-C668-43A8-BD18-96B2C101EB01}"/>
          </ac:cxnSpMkLst>
        </pc:cxnChg>
        <pc:cxnChg chg="add mod">
          <ac:chgData name="Irakliy Khaburzaniya" userId="b4431af732931785" providerId="LiveId" clId="{92EC8D09-EE42-45C0-9711-8DDCA589B8D7}" dt="2020-01-08T06:45:35.382" v="598" actId="554"/>
          <ac:cxnSpMkLst>
            <pc:docMk/>
            <pc:sldMk cId="1059533436" sldId="552"/>
            <ac:cxnSpMk id="243" creationId="{8AD7CEC3-857D-4797-ADF9-F8A002C3F04A}"/>
          </ac:cxnSpMkLst>
        </pc:cxnChg>
        <pc:cxnChg chg="add mod">
          <ac:chgData name="Irakliy Khaburzaniya" userId="b4431af732931785" providerId="LiveId" clId="{92EC8D09-EE42-45C0-9711-8DDCA589B8D7}" dt="2020-01-08T06:45:35.382" v="598" actId="554"/>
          <ac:cxnSpMkLst>
            <pc:docMk/>
            <pc:sldMk cId="1059533436" sldId="552"/>
            <ac:cxnSpMk id="247" creationId="{66EDA145-669B-4432-89D2-9AC0A208FBC6}"/>
          </ac:cxnSpMkLst>
        </pc:cxnChg>
        <pc:cxnChg chg="add mod">
          <ac:chgData name="Irakliy Khaburzaniya" userId="b4431af732931785" providerId="LiveId" clId="{92EC8D09-EE42-45C0-9711-8DDCA589B8D7}" dt="2020-01-08T06:43:00.369" v="573" actId="14100"/>
          <ac:cxnSpMkLst>
            <pc:docMk/>
            <pc:sldMk cId="1059533436" sldId="552"/>
            <ac:cxnSpMk id="248" creationId="{BFCFF0F6-CCF5-4FA3-BED4-E45730339D80}"/>
          </ac:cxnSpMkLst>
        </pc:cxnChg>
        <pc:cxnChg chg="add mod">
          <ac:chgData name="Irakliy Khaburzaniya" userId="b4431af732931785" providerId="LiveId" clId="{92EC8D09-EE42-45C0-9711-8DDCA589B8D7}" dt="2020-01-08T06:43:44.448" v="584" actId="14100"/>
          <ac:cxnSpMkLst>
            <pc:docMk/>
            <pc:sldMk cId="1059533436" sldId="552"/>
            <ac:cxnSpMk id="249" creationId="{615AC458-1ADE-4636-82D6-013FB8B6C7D3}"/>
          </ac:cxnSpMkLst>
        </pc:cxnChg>
        <pc:cxnChg chg="add mod">
          <ac:chgData name="Irakliy Khaburzaniya" userId="b4431af732931785" providerId="LiveId" clId="{92EC8D09-EE42-45C0-9711-8DDCA589B8D7}" dt="2020-01-08T06:50:28.730" v="656" actId="14100"/>
          <ac:cxnSpMkLst>
            <pc:docMk/>
            <pc:sldMk cId="1059533436" sldId="552"/>
            <ac:cxnSpMk id="258" creationId="{9C2EB02B-96DC-41E4-B9A6-55A0DF040252}"/>
          </ac:cxnSpMkLst>
        </pc:cxnChg>
        <pc:cxnChg chg="add mod">
          <ac:chgData name="Irakliy Khaburzaniya" userId="b4431af732931785" providerId="LiveId" clId="{92EC8D09-EE42-45C0-9711-8DDCA589B8D7}" dt="2020-01-08T06:50:16.123" v="654" actId="14100"/>
          <ac:cxnSpMkLst>
            <pc:docMk/>
            <pc:sldMk cId="1059533436" sldId="552"/>
            <ac:cxnSpMk id="259" creationId="{29DBA41C-349B-42CA-A7F3-DE0FACAFEC72}"/>
          </ac:cxnSpMkLst>
        </pc:cxnChg>
      </pc:sldChg>
      <pc:sldChg chg="addSp delSp modSp add">
        <pc:chgData name="Irakliy Khaburzaniya" userId="b4431af732931785" providerId="LiveId" clId="{92EC8D09-EE42-45C0-9711-8DDCA589B8D7}" dt="2020-01-08T09:42:10.146" v="1077" actId="14100"/>
        <pc:sldMkLst>
          <pc:docMk/>
          <pc:sldMk cId="1710828215" sldId="553"/>
        </pc:sldMkLst>
        <pc:spChg chg="mod">
          <ac:chgData name="Irakliy Khaburzaniya" userId="b4431af732931785" providerId="LiveId" clId="{92EC8D09-EE42-45C0-9711-8DDCA589B8D7}" dt="2020-01-08T06:51:48.536" v="666" actId="6549"/>
          <ac:spMkLst>
            <pc:docMk/>
            <pc:sldMk cId="1710828215" sldId="553"/>
            <ac:spMk id="2" creationId="{00000000-0000-0000-0000-000000000000}"/>
          </ac:spMkLst>
        </pc:spChg>
        <pc:spChg chg="add mod">
          <ac:chgData name="Irakliy Khaburzaniya" userId="b4431af732931785" providerId="LiveId" clId="{92EC8D09-EE42-45C0-9711-8DDCA589B8D7}" dt="2020-01-08T07:00:15.831" v="885" actId="1076"/>
          <ac:spMkLst>
            <pc:docMk/>
            <pc:sldMk cId="1710828215" sldId="553"/>
            <ac:spMk id="79" creationId="{E2B93CFF-7CC4-430F-9E13-4972D5FDA610}"/>
          </ac:spMkLst>
        </pc:spChg>
        <pc:spChg chg="add mod">
          <ac:chgData name="Irakliy Khaburzaniya" userId="b4431af732931785" providerId="LiveId" clId="{92EC8D09-EE42-45C0-9711-8DDCA589B8D7}" dt="2020-01-08T07:00:15.831" v="885" actId="1076"/>
          <ac:spMkLst>
            <pc:docMk/>
            <pc:sldMk cId="1710828215" sldId="553"/>
            <ac:spMk id="80" creationId="{98B83AE6-DFF1-4ED2-AE85-2C79860BAED2}"/>
          </ac:spMkLst>
        </pc:spChg>
        <pc:spChg chg="add mod">
          <ac:chgData name="Irakliy Khaburzaniya" userId="b4431af732931785" providerId="LiveId" clId="{92EC8D09-EE42-45C0-9711-8DDCA589B8D7}" dt="2020-01-08T07:00:15.831" v="885" actId="1076"/>
          <ac:spMkLst>
            <pc:docMk/>
            <pc:sldMk cId="1710828215" sldId="553"/>
            <ac:spMk id="81" creationId="{76C367D3-FA83-417B-ACB7-0260FB72EFCB}"/>
          </ac:spMkLst>
        </pc:spChg>
        <pc:spChg chg="add">
          <ac:chgData name="Irakliy Khaburzaniya" userId="b4431af732931785" providerId="LiveId" clId="{92EC8D09-EE42-45C0-9711-8DDCA589B8D7}" dt="2020-01-08T07:00:10.834" v="884"/>
          <ac:spMkLst>
            <pc:docMk/>
            <pc:sldMk cId="1710828215" sldId="553"/>
            <ac:spMk id="82" creationId="{3BFC53CC-EABD-4A30-BB07-1E61861D8A1B}"/>
          </ac:spMkLst>
        </pc:spChg>
        <pc:spChg chg="add">
          <ac:chgData name="Irakliy Khaburzaniya" userId="b4431af732931785" providerId="LiveId" clId="{92EC8D09-EE42-45C0-9711-8DDCA589B8D7}" dt="2020-01-08T07:00:10.834" v="884"/>
          <ac:spMkLst>
            <pc:docMk/>
            <pc:sldMk cId="1710828215" sldId="553"/>
            <ac:spMk id="83" creationId="{505E43DF-5E04-43A6-9F40-4E90608DFE6D}"/>
          </ac:spMkLst>
        </pc:spChg>
        <pc:spChg chg="add">
          <ac:chgData name="Irakliy Khaburzaniya" userId="b4431af732931785" providerId="LiveId" clId="{92EC8D09-EE42-45C0-9711-8DDCA589B8D7}" dt="2020-01-08T07:00:10.834" v="884"/>
          <ac:spMkLst>
            <pc:docMk/>
            <pc:sldMk cId="1710828215" sldId="553"/>
            <ac:spMk id="84" creationId="{3AE71985-431D-4241-9964-49BDC3D785EB}"/>
          </ac:spMkLst>
        </pc:spChg>
        <pc:spChg chg="add mod">
          <ac:chgData name="Irakliy Khaburzaniya" userId="b4431af732931785" providerId="LiveId" clId="{92EC8D09-EE42-45C0-9711-8DDCA589B8D7}" dt="2020-01-08T07:02:00.921" v="1073" actId="242"/>
          <ac:spMkLst>
            <pc:docMk/>
            <pc:sldMk cId="1710828215" sldId="553"/>
            <ac:spMk id="85" creationId="{162E1122-1F2E-47B1-B37F-4F0048C888C8}"/>
          </ac:spMkLst>
        </pc:spChg>
        <pc:spChg chg="add mod">
          <ac:chgData name="Irakliy Khaburzaniya" userId="b4431af732931785" providerId="LiveId" clId="{92EC8D09-EE42-45C0-9711-8DDCA589B8D7}" dt="2020-01-08T07:02:00.921" v="1073" actId="242"/>
          <ac:spMkLst>
            <pc:docMk/>
            <pc:sldMk cId="1710828215" sldId="553"/>
            <ac:spMk id="86" creationId="{16405F6B-36B5-4340-B0B3-46E36DC051EB}"/>
          </ac:spMkLst>
        </pc:spChg>
        <pc:spChg chg="add mod">
          <ac:chgData name="Irakliy Khaburzaniya" userId="b4431af732931785" providerId="LiveId" clId="{92EC8D09-EE42-45C0-9711-8DDCA589B8D7}" dt="2020-01-08T09:42:10.146" v="1077" actId="14100"/>
          <ac:spMkLst>
            <pc:docMk/>
            <pc:sldMk cId="1710828215" sldId="553"/>
            <ac:spMk id="87" creationId="{783FBE61-D997-4227-A630-E64CBF642F69}"/>
          </ac:spMkLst>
        </pc:spChg>
        <pc:spChg chg="del mod">
          <ac:chgData name="Irakliy Khaburzaniya" userId="b4431af732931785" providerId="LiveId" clId="{92EC8D09-EE42-45C0-9711-8DDCA589B8D7}" dt="2020-01-08T07:00:10.235" v="883" actId="478"/>
          <ac:spMkLst>
            <pc:docMk/>
            <pc:sldMk cId="1710828215" sldId="553"/>
            <ac:spMk id="120" creationId="{8BE9450F-747E-4772-A0BA-ACE6805E3FD3}"/>
          </ac:spMkLst>
        </pc:spChg>
        <pc:spChg chg="del mod">
          <ac:chgData name="Irakliy Khaburzaniya" userId="b4431af732931785" providerId="LiveId" clId="{92EC8D09-EE42-45C0-9711-8DDCA589B8D7}" dt="2020-01-08T07:00:10.235" v="883" actId="478"/>
          <ac:spMkLst>
            <pc:docMk/>
            <pc:sldMk cId="1710828215" sldId="553"/>
            <ac:spMk id="121" creationId="{641FC7C0-6EE5-431A-A398-6935CC778A76}"/>
          </ac:spMkLst>
        </pc:spChg>
        <pc:spChg chg="del mod">
          <ac:chgData name="Irakliy Khaburzaniya" userId="b4431af732931785" providerId="LiveId" clId="{92EC8D09-EE42-45C0-9711-8DDCA589B8D7}" dt="2020-01-08T07:00:10.235" v="883" actId="478"/>
          <ac:spMkLst>
            <pc:docMk/>
            <pc:sldMk cId="1710828215" sldId="553"/>
            <ac:spMk id="122" creationId="{CB9BFBDB-24AE-4C5C-A1AF-EED84C0E4847}"/>
          </ac:spMkLst>
        </pc:spChg>
        <pc:spChg chg="del">
          <ac:chgData name="Irakliy Khaburzaniya" userId="b4431af732931785" providerId="LiveId" clId="{92EC8D09-EE42-45C0-9711-8DDCA589B8D7}" dt="2020-01-08T06:51:53.660" v="667" actId="478"/>
          <ac:spMkLst>
            <pc:docMk/>
            <pc:sldMk cId="1710828215" sldId="553"/>
            <ac:spMk id="204" creationId="{25C5E77D-E4B9-4D36-AB52-102543C0D20F}"/>
          </ac:spMkLst>
        </pc:spChg>
        <pc:spChg chg="del">
          <ac:chgData name="Irakliy Khaburzaniya" userId="b4431af732931785" providerId="LiveId" clId="{92EC8D09-EE42-45C0-9711-8DDCA589B8D7}" dt="2020-01-08T06:51:53.660" v="667" actId="478"/>
          <ac:spMkLst>
            <pc:docMk/>
            <pc:sldMk cId="1710828215" sldId="553"/>
            <ac:spMk id="205" creationId="{88E4FD79-00FB-4893-BC91-F3A905B91CBA}"/>
          </ac:spMkLst>
        </pc:spChg>
        <pc:spChg chg="del">
          <ac:chgData name="Irakliy Khaburzaniya" userId="b4431af732931785" providerId="LiveId" clId="{92EC8D09-EE42-45C0-9711-8DDCA589B8D7}" dt="2020-01-08T06:51:53.660" v="667" actId="478"/>
          <ac:spMkLst>
            <pc:docMk/>
            <pc:sldMk cId="1710828215" sldId="553"/>
            <ac:spMk id="212" creationId="{C69968F4-F847-479B-A1E8-1B374A30A8FA}"/>
          </ac:spMkLst>
        </pc:spChg>
        <pc:spChg chg="del">
          <ac:chgData name="Irakliy Khaburzaniya" userId="b4431af732931785" providerId="LiveId" clId="{92EC8D09-EE42-45C0-9711-8DDCA589B8D7}" dt="2020-01-08T06:54:18.898" v="730" actId="478"/>
          <ac:spMkLst>
            <pc:docMk/>
            <pc:sldMk cId="1710828215" sldId="553"/>
            <ac:spMk id="233" creationId="{DAAE2276-3FAC-4744-B68E-050497C247AC}"/>
          </ac:spMkLst>
        </pc:spChg>
        <pc:spChg chg="del">
          <ac:chgData name="Irakliy Khaburzaniya" userId="b4431af732931785" providerId="LiveId" clId="{92EC8D09-EE42-45C0-9711-8DDCA589B8D7}" dt="2020-01-08T06:54:18.898" v="730" actId="478"/>
          <ac:spMkLst>
            <pc:docMk/>
            <pc:sldMk cId="1710828215" sldId="553"/>
            <ac:spMk id="234" creationId="{4C260BC7-EBFB-46B0-B226-7FB8F00873EF}"/>
          </ac:spMkLst>
        </pc:spChg>
        <pc:spChg chg="del">
          <ac:chgData name="Irakliy Khaburzaniya" userId="b4431af732931785" providerId="LiveId" clId="{92EC8D09-EE42-45C0-9711-8DDCA589B8D7}" dt="2020-01-08T06:54:18.898" v="730" actId="478"/>
          <ac:spMkLst>
            <pc:docMk/>
            <pc:sldMk cId="1710828215" sldId="553"/>
            <ac:spMk id="241" creationId="{11F43400-4C3B-4A15-9126-C2B3F7FAB91C}"/>
          </ac:spMkLst>
        </pc:spChg>
        <pc:spChg chg="del">
          <ac:chgData name="Irakliy Khaburzaniya" userId="b4431af732931785" providerId="LiveId" clId="{92EC8D09-EE42-45C0-9711-8DDCA589B8D7}" dt="2020-01-08T06:54:18.898" v="730" actId="478"/>
          <ac:spMkLst>
            <pc:docMk/>
            <pc:sldMk cId="1710828215" sldId="553"/>
            <ac:spMk id="242" creationId="{3D74F6F4-7506-4BA0-A71D-9527C2F8C5D8}"/>
          </ac:spMkLst>
        </pc:spChg>
        <pc:spChg chg="del">
          <ac:chgData name="Irakliy Khaburzaniya" userId="b4431af732931785" providerId="LiveId" clId="{92EC8D09-EE42-45C0-9711-8DDCA589B8D7}" dt="2020-01-08T06:54:18.898" v="730" actId="478"/>
          <ac:spMkLst>
            <pc:docMk/>
            <pc:sldMk cId="1710828215" sldId="553"/>
            <ac:spMk id="244" creationId="{4A210CAE-0AA8-4F06-8F5E-E3F618234AE8}"/>
          </ac:spMkLst>
        </pc:spChg>
        <pc:spChg chg="del">
          <ac:chgData name="Irakliy Khaburzaniya" userId="b4431af732931785" providerId="LiveId" clId="{92EC8D09-EE42-45C0-9711-8DDCA589B8D7}" dt="2020-01-08T06:54:18.898" v="730" actId="478"/>
          <ac:spMkLst>
            <pc:docMk/>
            <pc:sldMk cId="1710828215" sldId="553"/>
            <ac:spMk id="245" creationId="{36123266-8D7C-45F4-98C3-C9B27F3444AF}"/>
          </ac:spMkLst>
        </pc:spChg>
        <pc:spChg chg="del">
          <ac:chgData name="Irakliy Khaburzaniya" userId="b4431af732931785" providerId="LiveId" clId="{92EC8D09-EE42-45C0-9711-8DDCA589B8D7}" dt="2020-01-08T06:54:18.898" v="730" actId="478"/>
          <ac:spMkLst>
            <pc:docMk/>
            <pc:sldMk cId="1710828215" sldId="553"/>
            <ac:spMk id="246" creationId="{99B2C4FC-FB9F-4296-A3FC-73D0A8E51C66}"/>
          </ac:spMkLst>
        </pc:spChg>
        <pc:spChg chg="del">
          <ac:chgData name="Irakliy Khaburzaniya" userId="b4431af732931785" providerId="LiveId" clId="{92EC8D09-EE42-45C0-9711-8DDCA589B8D7}" dt="2020-01-08T06:54:23.711" v="731" actId="478"/>
          <ac:spMkLst>
            <pc:docMk/>
            <pc:sldMk cId="1710828215" sldId="553"/>
            <ac:spMk id="254" creationId="{480ED171-214A-41EF-8789-C5D8A91693C8}"/>
          </ac:spMkLst>
        </pc:spChg>
        <pc:spChg chg="del">
          <ac:chgData name="Irakliy Khaburzaniya" userId="b4431af732931785" providerId="LiveId" clId="{92EC8D09-EE42-45C0-9711-8DDCA589B8D7}" dt="2020-01-08T06:54:23.711" v="731" actId="478"/>
          <ac:spMkLst>
            <pc:docMk/>
            <pc:sldMk cId="1710828215" sldId="553"/>
            <ac:spMk id="255" creationId="{4E3298D8-C415-48BC-9F7D-0804395DDC0F}"/>
          </ac:spMkLst>
        </pc:spChg>
        <pc:spChg chg="del">
          <ac:chgData name="Irakliy Khaburzaniya" userId="b4431af732931785" providerId="LiveId" clId="{92EC8D09-EE42-45C0-9711-8DDCA589B8D7}" dt="2020-01-08T06:54:23.711" v="731" actId="478"/>
          <ac:spMkLst>
            <pc:docMk/>
            <pc:sldMk cId="1710828215" sldId="553"/>
            <ac:spMk id="256" creationId="{A9E90DBE-0C04-4A95-93C6-8DA6C6AB7EAB}"/>
          </ac:spMkLst>
        </pc:spChg>
        <pc:spChg chg="del">
          <ac:chgData name="Irakliy Khaburzaniya" userId="b4431af732931785" providerId="LiveId" clId="{92EC8D09-EE42-45C0-9711-8DDCA589B8D7}" dt="2020-01-08T06:54:26.369" v="732" actId="478"/>
          <ac:spMkLst>
            <pc:docMk/>
            <pc:sldMk cId="1710828215" sldId="553"/>
            <ac:spMk id="257" creationId="{2FCC09AA-86C3-4FFB-B0B8-FB37C27864E3}"/>
          </ac:spMkLst>
        </pc:spChg>
        <pc:grpChg chg="del">
          <ac:chgData name="Irakliy Khaburzaniya" userId="b4431af732931785" providerId="LiveId" clId="{92EC8D09-EE42-45C0-9711-8DDCA589B8D7}" dt="2020-01-08T06:51:53.660" v="667" actId="478"/>
          <ac:grpSpMkLst>
            <pc:docMk/>
            <pc:sldMk cId="1710828215" sldId="553"/>
            <ac:grpSpMk id="5" creationId="{3FE0582E-348D-48EF-B8AD-375EB436E0A8}"/>
          </ac:grpSpMkLst>
        </pc:grpChg>
        <pc:grpChg chg="del">
          <ac:chgData name="Irakliy Khaburzaniya" userId="b4431af732931785" providerId="LiveId" clId="{92EC8D09-EE42-45C0-9711-8DDCA589B8D7}" dt="2020-01-08T06:51:53.660" v="667" actId="478"/>
          <ac:grpSpMkLst>
            <pc:docMk/>
            <pc:sldMk cId="1710828215" sldId="553"/>
            <ac:grpSpMk id="189" creationId="{84238198-EA85-42AF-BECF-021A4402348B}"/>
          </ac:grpSpMkLst>
        </pc:grpChg>
        <pc:grpChg chg="del">
          <ac:chgData name="Irakliy Khaburzaniya" userId="b4431af732931785" providerId="LiveId" clId="{92EC8D09-EE42-45C0-9711-8DDCA589B8D7}" dt="2020-01-08T06:51:53.660" v="667" actId="478"/>
          <ac:grpSpMkLst>
            <pc:docMk/>
            <pc:sldMk cId="1710828215" sldId="553"/>
            <ac:grpSpMk id="194" creationId="{167C53D3-3C1B-4876-9192-1A12CAFFA53A}"/>
          </ac:grpSpMkLst>
        </pc:grpChg>
        <pc:grpChg chg="del">
          <ac:chgData name="Irakliy Khaburzaniya" userId="b4431af732931785" providerId="LiveId" clId="{92EC8D09-EE42-45C0-9711-8DDCA589B8D7}" dt="2020-01-08T06:51:53.660" v="667" actId="478"/>
          <ac:grpSpMkLst>
            <pc:docMk/>
            <pc:sldMk cId="1710828215" sldId="553"/>
            <ac:grpSpMk id="199" creationId="{F31D7ECC-C603-40D8-8E61-D9CCD392208F}"/>
          </ac:grpSpMkLst>
        </pc:grpChg>
        <pc:grpChg chg="del">
          <ac:chgData name="Irakliy Khaburzaniya" userId="b4431af732931785" providerId="LiveId" clId="{92EC8D09-EE42-45C0-9711-8DDCA589B8D7}" dt="2020-01-08T06:54:18.898" v="730" actId="478"/>
          <ac:grpSpMkLst>
            <pc:docMk/>
            <pc:sldMk cId="1710828215" sldId="553"/>
            <ac:grpSpMk id="213" creationId="{AC8C7FF0-104D-4F83-A4F0-14374ED89044}"/>
          </ac:grpSpMkLst>
        </pc:grpChg>
        <pc:grpChg chg="del">
          <ac:chgData name="Irakliy Khaburzaniya" userId="b4431af732931785" providerId="LiveId" clId="{92EC8D09-EE42-45C0-9711-8DDCA589B8D7}" dt="2020-01-08T06:54:18.898" v="730" actId="478"/>
          <ac:grpSpMkLst>
            <pc:docMk/>
            <pc:sldMk cId="1710828215" sldId="553"/>
            <ac:grpSpMk id="218" creationId="{CA7EA579-98D0-4C78-A93E-3A3F23A5E619}"/>
          </ac:grpSpMkLst>
        </pc:grpChg>
        <pc:grpChg chg="del">
          <ac:chgData name="Irakliy Khaburzaniya" userId="b4431af732931785" providerId="LiveId" clId="{92EC8D09-EE42-45C0-9711-8DDCA589B8D7}" dt="2020-01-08T06:54:18.898" v="730" actId="478"/>
          <ac:grpSpMkLst>
            <pc:docMk/>
            <pc:sldMk cId="1710828215" sldId="553"/>
            <ac:grpSpMk id="223" creationId="{92203F99-698D-48EC-B3B5-349F7C15C75B}"/>
          </ac:grpSpMkLst>
        </pc:grpChg>
        <pc:grpChg chg="del">
          <ac:chgData name="Irakliy Khaburzaniya" userId="b4431af732931785" providerId="LiveId" clId="{92EC8D09-EE42-45C0-9711-8DDCA589B8D7}" dt="2020-01-08T06:54:18.898" v="730" actId="478"/>
          <ac:grpSpMkLst>
            <pc:docMk/>
            <pc:sldMk cId="1710828215" sldId="553"/>
            <ac:grpSpMk id="228" creationId="{4249F425-83A1-4E5A-8338-AD6EEEEEE41C}"/>
          </ac:grpSpMkLst>
        </pc:grpChg>
        <pc:cxnChg chg="del mod">
          <ac:chgData name="Irakliy Khaburzaniya" userId="b4431af732931785" providerId="LiveId" clId="{92EC8D09-EE42-45C0-9711-8DDCA589B8D7}" dt="2020-01-08T06:51:53.660" v="667" actId="478"/>
          <ac:cxnSpMkLst>
            <pc:docMk/>
            <pc:sldMk cId="1710828215" sldId="553"/>
            <ac:cxnSpMk id="206" creationId="{5EA278F0-BE50-46AC-ACD1-60F175587E98}"/>
          </ac:cxnSpMkLst>
        </pc:cxnChg>
        <pc:cxnChg chg="del mod">
          <ac:chgData name="Irakliy Khaburzaniya" userId="b4431af732931785" providerId="LiveId" clId="{92EC8D09-EE42-45C0-9711-8DDCA589B8D7}" dt="2020-01-08T06:51:53.660" v="667" actId="478"/>
          <ac:cxnSpMkLst>
            <pc:docMk/>
            <pc:sldMk cId="1710828215" sldId="553"/>
            <ac:cxnSpMk id="207" creationId="{20426062-F754-481F-8637-5EF3A820F5F0}"/>
          </ac:cxnSpMkLst>
        </pc:cxnChg>
        <pc:cxnChg chg="del mod">
          <ac:chgData name="Irakliy Khaburzaniya" userId="b4431af732931785" providerId="LiveId" clId="{92EC8D09-EE42-45C0-9711-8DDCA589B8D7}" dt="2020-01-08T06:51:53.660" v="667" actId="478"/>
          <ac:cxnSpMkLst>
            <pc:docMk/>
            <pc:sldMk cId="1710828215" sldId="553"/>
            <ac:cxnSpMk id="208" creationId="{A1A24C59-58FF-4193-B2EF-95B964F029D2}"/>
          </ac:cxnSpMkLst>
        </pc:cxnChg>
        <pc:cxnChg chg="del mod">
          <ac:chgData name="Irakliy Khaburzaniya" userId="b4431af732931785" providerId="LiveId" clId="{92EC8D09-EE42-45C0-9711-8DDCA589B8D7}" dt="2020-01-08T06:51:53.660" v="667" actId="478"/>
          <ac:cxnSpMkLst>
            <pc:docMk/>
            <pc:sldMk cId="1710828215" sldId="553"/>
            <ac:cxnSpMk id="209" creationId="{8D587723-C7FA-4B69-A1AF-8D42DC796370}"/>
          </ac:cxnSpMkLst>
        </pc:cxnChg>
        <pc:cxnChg chg="del mod">
          <ac:chgData name="Irakliy Khaburzaniya" userId="b4431af732931785" providerId="LiveId" clId="{92EC8D09-EE42-45C0-9711-8DDCA589B8D7}" dt="2020-01-08T06:51:53.660" v="667" actId="478"/>
          <ac:cxnSpMkLst>
            <pc:docMk/>
            <pc:sldMk cId="1710828215" sldId="553"/>
            <ac:cxnSpMk id="210" creationId="{0DD6CFFC-DE8F-4C5C-A6C8-27633A422998}"/>
          </ac:cxnSpMkLst>
        </pc:cxnChg>
        <pc:cxnChg chg="del mod">
          <ac:chgData name="Irakliy Khaburzaniya" userId="b4431af732931785" providerId="LiveId" clId="{92EC8D09-EE42-45C0-9711-8DDCA589B8D7}" dt="2020-01-08T06:51:53.660" v="667" actId="478"/>
          <ac:cxnSpMkLst>
            <pc:docMk/>
            <pc:sldMk cId="1710828215" sldId="553"/>
            <ac:cxnSpMk id="211" creationId="{3A82DF11-95CC-48EA-937B-B7EAA1C1BC5E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35" creationId="{6F89DD00-F966-4673-9DF1-F92599E77B5B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36" creationId="{6FAB81AE-D0FF-4F3B-81DD-7B10C088F9DD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37" creationId="{A5795839-5C0B-4D55-8A81-0D09740BE3A0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38" creationId="{F889FA7D-7F71-4D82-B7AC-4EB12659C476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39" creationId="{591E975A-7A31-4D8E-91B1-D1BFDF96E29E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40" creationId="{E14BB00B-C668-43A8-BD18-96B2C101EB01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43" creationId="{8AD7CEC3-857D-4797-ADF9-F8A002C3F04A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47" creationId="{66EDA145-669B-4432-89D2-9AC0A208FBC6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48" creationId="{BFCFF0F6-CCF5-4FA3-BED4-E45730339D80}"/>
          </ac:cxnSpMkLst>
        </pc:cxnChg>
        <pc:cxnChg chg="del mod">
          <ac:chgData name="Irakliy Khaburzaniya" userId="b4431af732931785" providerId="LiveId" clId="{92EC8D09-EE42-45C0-9711-8DDCA589B8D7}" dt="2020-01-08T06:54:18.898" v="730" actId="478"/>
          <ac:cxnSpMkLst>
            <pc:docMk/>
            <pc:sldMk cId="1710828215" sldId="553"/>
            <ac:cxnSpMk id="249" creationId="{615AC458-1ADE-4636-82D6-013FB8B6C7D3}"/>
          </ac:cxnSpMkLst>
        </pc:cxnChg>
        <pc:cxnChg chg="del mod">
          <ac:chgData name="Irakliy Khaburzaniya" userId="b4431af732931785" providerId="LiveId" clId="{92EC8D09-EE42-45C0-9711-8DDCA589B8D7}" dt="2020-01-08T06:54:23.711" v="731" actId="478"/>
          <ac:cxnSpMkLst>
            <pc:docMk/>
            <pc:sldMk cId="1710828215" sldId="553"/>
            <ac:cxnSpMk id="258" creationId="{9C2EB02B-96DC-41E4-B9A6-55A0DF040252}"/>
          </ac:cxnSpMkLst>
        </pc:cxnChg>
        <pc:cxnChg chg="del mod">
          <ac:chgData name="Irakliy Khaburzaniya" userId="b4431af732931785" providerId="LiveId" clId="{92EC8D09-EE42-45C0-9711-8DDCA589B8D7}" dt="2020-01-08T06:54:23.711" v="731" actId="478"/>
          <ac:cxnSpMkLst>
            <pc:docMk/>
            <pc:sldMk cId="1710828215" sldId="553"/>
            <ac:cxnSpMk id="259" creationId="{29DBA41C-349B-42CA-A7F3-DE0FACAFEC72}"/>
          </ac:cxnSpMkLst>
        </pc:cxnChg>
      </pc:sldChg>
    </pc:docChg>
  </pc:docChgLst>
  <pc:docChgLst>
    <pc:chgData name="Irakliy Khaburzaniya" userId="b4431af732931785" providerId="LiveId" clId="{AA4B58BD-DC7E-40CA-90F2-598BF9B20F55}"/>
    <pc:docChg chg="undo custSel addSld delSld modSld sldOrd modMainMaster">
      <pc:chgData name="Irakliy Khaburzaniya" userId="b4431af732931785" providerId="LiveId" clId="{AA4B58BD-DC7E-40CA-90F2-598BF9B20F55}" dt="2019-12-19T00:00:52.560" v="5318" actId="108"/>
      <pc:docMkLst>
        <pc:docMk/>
      </pc:docMkLst>
      <pc:sldChg chg="modSp add">
        <pc:chgData name="Irakliy Khaburzaniya" userId="b4431af732931785" providerId="LiveId" clId="{AA4B58BD-DC7E-40CA-90F2-598BF9B20F55}" dt="2019-12-17T19:46:04.548" v="139" actId="14100"/>
        <pc:sldMkLst>
          <pc:docMk/>
          <pc:sldMk cId="853294784" sldId="276"/>
        </pc:sldMkLst>
        <pc:spChg chg="mod">
          <ac:chgData name="Irakliy Khaburzaniya" userId="b4431af732931785" providerId="LiveId" clId="{AA4B58BD-DC7E-40CA-90F2-598BF9B20F55}" dt="2019-12-17T19:46:04.548" v="139" actId="14100"/>
          <ac:spMkLst>
            <pc:docMk/>
            <pc:sldMk cId="853294784" sldId="276"/>
            <ac:spMk id="3" creationId="{D1D9C80F-B787-45B7-8EE1-0892B697CDAE}"/>
          </ac:spMkLst>
        </pc:spChg>
        <pc:spChg chg="mod">
          <ac:chgData name="Irakliy Khaburzaniya" userId="b4431af732931785" providerId="LiveId" clId="{AA4B58BD-DC7E-40CA-90F2-598BF9B20F55}" dt="2019-12-17T19:43:35.427" v="21" actId="20577"/>
          <ac:spMkLst>
            <pc:docMk/>
            <pc:sldMk cId="853294784" sldId="276"/>
            <ac:spMk id="4" creationId="{31DA1359-340A-45B6-AEB3-EA6D64323D17}"/>
          </ac:spMkLst>
        </pc:spChg>
      </pc:sldChg>
      <pc:sldChg chg="del">
        <pc:chgData name="Irakliy Khaburzaniya" userId="b4431af732931785" providerId="LiveId" clId="{AA4B58BD-DC7E-40CA-90F2-598BF9B20F55}" dt="2019-12-17T20:29:07.122" v="922" actId="47"/>
        <pc:sldMkLst>
          <pc:docMk/>
          <pc:sldMk cId="3473880794" sldId="487"/>
        </pc:sldMkLst>
      </pc:sldChg>
      <pc:sldChg chg="del">
        <pc:chgData name="Irakliy Khaburzaniya" userId="b4431af732931785" providerId="LiveId" clId="{AA4B58BD-DC7E-40CA-90F2-598BF9B20F55}" dt="2019-12-17T19:46:23.720" v="141" actId="47"/>
        <pc:sldMkLst>
          <pc:docMk/>
          <pc:sldMk cId="1574221151" sldId="490"/>
        </pc:sldMkLst>
      </pc:sldChg>
      <pc:sldChg chg="del">
        <pc:chgData name="Irakliy Khaburzaniya" userId="b4431af732931785" providerId="LiveId" clId="{AA4B58BD-DC7E-40CA-90F2-598BF9B20F55}" dt="2019-12-17T19:46:25.402" v="142" actId="47"/>
        <pc:sldMkLst>
          <pc:docMk/>
          <pc:sldMk cId="21751445" sldId="498"/>
        </pc:sldMkLst>
      </pc:sldChg>
      <pc:sldChg chg="del">
        <pc:chgData name="Irakliy Khaburzaniya" userId="b4431af732931785" providerId="LiveId" clId="{AA4B58BD-DC7E-40CA-90F2-598BF9B20F55}" dt="2019-12-17T20:29:12.061" v="923" actId="47"/>
        <pc:sldMkLst>
          <pc:docMk/>
          <pc:sldMk cId="1943577943" sldId="502"/>
        </pc:sldMkLst>
      </pc:sldChg>
      <pc:sldChg chg="del">
        <pc:chgData name="Irakliy Khaburzaniya" userId="b4431af732931785" providerId="LiveId" clId="{AA4B58BD-DC7E-40CA-90F2-598BF9B20F55}" dt="2019-12-17T20:41:31.786" v="1007" actId="47"/>
        <pc:sldMkLst>
          <pc:docMk/>
          <pc:sldMk cId="2190595602" sldId="503"/>
        </pc:sldMkLst>
      </pc:sldChg>
      <pc:sldChg chg="modSp">
        <pc:chgData name="Irakliy Khaburzaniya" userId="b4431af732931785" providerId="LiveId" clId="{AA4B58BD-DC7E-40CA-90F2-598BF9B20F55}" dt="2019-12-17T22:05:44.472" v="1528" actId="1076"/>
        <pc:sldMkLst>
          <pc:docMk/>
          <pc:sldMk cId="4036088999" sldId="504"/>
        </pc:sldMkLst>
        <pc:spChg chg="mod">
          <ac:chgData name="Irakliy Khaburzaniya" userId="b4431af732931785" providerId="LiveId" clId="{AA4B58BD-DC7E-40CA-90F2-598BF9B20F55}" dt="2019-12-17T20:46:06.975" v="1050" actId="20577"/>
          <ac:spMkLst>
            <pc:docMk/>
            <pc:sldMk cId="4036088999" sldId="504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7T22:05:44.472" v="1528" actId="1076"/>
          <ac:spMkLst>
            <pc:docMk/>
            <pc:sldMk cId="4036088999" sldId="504"/>
            <ac:spMk id="5" creationId="{092A1C1D-E890-4F8D-AF28-472F71A32DE3}"/>
          </ac:spMkLst>
        </pc:spChg>
      </pc:sldChg>
      <pc:sldChg chg="del">
        <pc:chgData name="Irakliy Khaburzaniya" userId="b4431af732931785" providerId="LiveId" clId="{AA4B58BD-DC7E-40CA-90F2-598BF9B20F55}" dt="2019-12-17T20:41:34.940" v="1008" actId="47"/>
        <pc:sldMkLst>
          <pc:docMk/>
          <pc:sldMk cId="4036417413" sldId="505"/>
        </pc:sldMkLst>
      </pc:sldChg>
      <pc:sldChg chg="del">
        <pc:chgData name="Irakliy Khaburzaniya" userId="b4431af732931785" providerId="LiveId" clId="{AA4B58BD-DC7E-40CA-90F2-598BF9B20F55}" dt="2019-12-17T20:29:20.473" v="925" actId="47"/>
        <pc:sldMkLst>
          <pc:docMk/>
          <pc:sldMk cId="2092089294" sldId="506"/>
        </pc:sldMkLst>
      </pc:sldChg>
      <pc:sldChg chg="del">
        <pc:chgData name="Irakliy Khaburzaniya" userId="b4431af732931785" providerId="LiveId" clId="{AA4B58BD-DC7E-40CA-90F2-598BF9B20F55}" dt="2019-12-17T20:41:38.881" v="1009" actId="47"/>
        <pc:sldMkLst>
          <pc:docMk/>
          <pc:sldMk cId="2137765860" sldId="509"/>
        </pc:sldMkLst>
      </pc:sldChg>
      <pc:sldChg chg="modSp add del modAnim">
        <pc:chgData name="Irakliy Khaburzaniya" userId="b4431af732931785" providerId="LiveId" clId="{AA4B58BD-DC7E-40CA-90F2-598BF9B20F55}" dt="2019-12-18T23:01:56.290" v="5314" actId="47"/>
        <pc:sldMkLst>
          <pc:docMk/>
          <pc:sldMk cId="1790132254" sldId="519"/>
        </pc:sldMkLst>
        <pc:spChg chg="mod">
          <ac:chgData name="Irakliy Khaburzaniya" userId="b4431af732931785" providerId="LiveId" clId="{AA4B58BD-DC7E-40CA-90F2-598BF9B20F55}" dt="2019-12-17T22:06:23.133" v="1543" actId="20577"/>
          <ac:spMkLst>
            <pc:docMk/>
            <pc:sldMk cId="1790132254" sldId="519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7T22:07:51.525" v="1584" actId="20577"/>
          <ac:spMkLst>
            <pc:docMk/>
            <pc:sldMk cId="1790132254" sldId="519"/>
            <ac:spMk id="7" creationId="{56B716B6-406E-4D3F-932C-CE4CF29C09E2}"/>
          </ac:spMkLst>
        </pc:spChg>
        <pc:spChg chg="mod">
          <ac:chgData name="Irakliy Khaburzaniya" userId="b4431af732931785" providerId="LiveId" clId="{AA4B58BD-DC7E-40CA-90F2-598BF9B20F55}" dt="2019-12-17T22:07:28.359" v="1565" actId="20577"/>
          <ac:spMkLst>
            <pc:docMk/>
            <pc:sldMk cId="1790132254" sldId="519"/>
            <ac:spMk id="15" creationId="{E84EB258-2B69-4B38-A6DC-038E1F4FF09E}"/>
          </ac:spMkLst>
        </pc:spChg>
        <pc:spChg chg="mod">
          <ac:chgData name="Irakliy Khaburzaniya" userId="b4431af732931785" providerId="LiveId" clId="{AA4B58BD-DC7E-40CA-90F2-598BF9B20F55}" dt="2019-12-17T22:07:21.766" v="1563" actId="20577"/>
          <ac:spMkLst>
            <pc:docMk/>
            <pc:sldMk cId="1790132254" sldId="519"/>
            <ac:spMk id="19" creationId="{F4596F07-4CDD-4016-86D6-96E47B96293A}"/>
          </ac:spMkLst>
        </pc:spChg>
        <pc:spChg chg="mod">
          <ac:chgData name="Irakliy Khaburzaniya" userId="b4431af732931785" providerId="LiveId" clId="{AA4B58BD-DC7E-40CA-90F2-598BF9B20F55}" dt="2019-12-17T22:07:40.668" v="1576" actId="20577"/>
          <ac:spMkLst>
            <pc:docMk/>
            <pc:sldMk cId="1790132254" sldId="519"/>
            <ac:spMk id="64" creationId="{A1426469-F39D-4EBC-BEFA-A34F1EB116FF}"/>
          </ac:spMkLst>
        </pc:spChg>
      </pc:sldChg>
      <pc:sldChg chg="del">
        <pc:chgData name="Irakliy Khaburzaniya" userId="b4431af732931785" providerId="LiveId" clId="{AA4B58BD-DC7E-40CA-90F2-598BF9B20F55}" dt="2019-12-17T20:29:17.409" v="924" actId="47"/>
        <pc:sldMkLst>
          <pc:docMk/>
          <pc:sldMk cId="132741269" sldId="520"/>
        </pc:sldMkLst>
      </pc:sldChg>
      <pc:sldChg chg="del">
        <pc:chgData name="Irakliy Khaburzaniya" userId="b4431af732931785" providerId="LiveId" clId="{AA4B58BD-DC7E-40CA-90F2-598BF9B20F55}" dt="2019-12-17T20:29:06.062" v="921" actId="47"/>
        <pc:sldMkLst>
          <pc:docMk/>
          <pc:sldMk cId="2062229944" sldId="521"/>
        </pc:sldMkLst>
      </pc:sldChg>
      <pc:sldChg chg="addSp delSp modSp add ord delAnim modAnim">
        <pc:chgData name="Irakliy Khaburzaniya" userId="b4431af732931785" providerId="LiveId" clId="{AA4B58BD-DC7E-40CA-90F2-598BF9B20F55}" dt="2019-12-18T02:51:11.803" v="4872" actId="14100"/>
        <pc:sldMkLst>
          <pc:docMk/>
          <pc:sldMk cId="1291556260" sldId="522"/>
        </pc:sldMkLst>
        <pc:spChg chg="mod">
          <ac:chgData name="Irakliy Khaburzaniya" userId="b4431af732931785" providerId="LiveId" clId="{AA4B58BD-DC7E-40CA-90F2-598BF9B20F55}" dt="2019-12-17T19:47:26.943" v="154" actId="20577"/>
          <ac:spMkLst>
            <pc:docMk/>
            <pc:sldMk cId="1291556260" sldId="522"/>
            <ac:spMk id="2" creationId="{00000000-0000-0000-0000-000000000000}"/>
          </ac:spMkLst>
        </pc:spChg>
        <pc:spChg chg="del">
          <ac:chgData name="Irakliy Khaburzaniya" userId="b4431af732931785" providerId="LiveId" clId="{AA4B58BD-DC7E-40CA-90F2-598BF9B20F55}" dt="2019-12-17T19:47:15.948" v="144" actId="478"/>
          <ac:spMkLst>
            <pc:docMk/>
            <pc:sldMk cId="1291556260" sldId="522"/>
            <ac:spMk id="5" creationId="{A00B43F5-5BD3-4EDA-A85D-34C7FDD7450F}"/>
          </ac:spMkLst>
        </pc:spChg>
        <pc:spChg chg="add del">
          <ac:chgData name="Irakliy Khaburzaniya" userId="b4431af732931785" providerId="LiveId" clId="{AA4B58BD-DC7E-40CA-90F2-598BF9B20F55}" dt="2019-12-17T19:47:46.249" v="156"/>
          <ac:spMkLst>
            <pc:docMk/>
            <pc:sldMk cId="1291556260" sldId="522"/>
            <ac:spMk id="6" creationId="{DA3BFD9B-8836-45E0-9C73-1B211B0004FD}"/>
          </ac:spMkLst>
        </pc:spChg>
        <pc:spChg chg="add del mod">
          <ac:chgData name="Irakliy Khaburzaniya" userId="b4431af732931785" providerId="LiveId" clId="{AA4B58BD-DC7E-40CA-90F2-598BF9B20F55}" dt="2019-12-18T02:29:02.152" v="4435" actId="478"/>
          <ac:spMkLst>
            <pc:docMk/>
            <pc:sldMk cId="1291556260" sldId="522"/>
            <ac:spMk id="7" creationId="{C5B39055-07AF-4CB7-A981-8C20D0E2541D}"/>
          </ac:spMkLst>
        </pc:spChg>
        <pc:spChg chg="add del">
          <ac:chgData name="Irakliy Khaburzaniya" userId="b4431af732931785" providerId="LiveId" clId="{AA4B58BD-DC7E-40CA-90F2-598BF9B20F55}" dt="2019-12-17T20:07:07.210" v="471"/>
          <ac:spMkLst>
            <pc:docMk/>
            <pc:sldMk cId="1291556260" sldId="522"/>
            <ac:spMk id="8" creationId="{B3BA5CC9-865D-4338-89BB-87D70E220DD7}"/>
          </ac:spMkLst>
        </pc:spChg>
        <pc:spChg chg="add">
          <ac:chgData name="Irakliy Khaburzaniya" userId="b4431af732931785" providerId="LiveId" clId="{AA4B58BD-DC7E-40CA-90F2-598BF9B20F55}" dt="2019-12-18T00:54:40.716" v="3346"/>
          <ac:spMkLst>
            <pc:docMk/>
            <pc:sldMk cId="1291556260" sldId="522"/>
            <ac:spMk id="9" creationId="{183BCF79-F027-4D2F-B763-09359D84EB71}"/>
          </ac:spMkLst>
        </pc:spChg>
        <pc:spChg chg="add mod">
          <ac:chgData name="Irakliy Khaburzaniya" userId="b4431af732931785" providerId="LiveId" clId="{AA4B58BD-DC7E-40CA-90F2-598BF9B20F55}" dt="2019-12-18T00:56:00.948" v="3362" actId="113"/>
          <ac:spMkLst>
            <pc:docMk/>
            <pc:sldMk cId="1291556260" sldId="522"/>
            <ac:spMk id="10" creationId="{3F29B394-5CBE-4EE1-B1A8-79941266B9A4}"/>
          </ac:spMkLst>
        </pc:spChg>
        <pc:spChg chg="add mod">
          <ac:chgData name="Irakliy Khaburzaniya" userId="b4431af732931785" providerId="LiveId" clId="{AA4B58BD-DC7E-40CA-90F2-598BF9B20F55}" dt="2019-12-18T00:55:00.172" v="3349" actId="1076"/>
          <ac:spMkLst>
            <pc:docMk/>
            <pc:sldMk cId="1291556260" sldId="522"/>
            <ac:spMk id="11" creationId="{9177ED5A-BB03-42F1-8E37-02669D53B623}"/>
          </ac:spMkLst>
        </pc:spChg>
        <pc:spChg chg="add del mod">
          <ac:chgData name="Irakliy Khaburzaniya" userId="b4431af732931785" providerId="LiveId" clId="{AA4B58BD-DC7E-40CA-90F2-598BF9B20F55}" dt="2019-12-18T02:27:45.458" v="4405" actId="478"/>
          <ac:spMkLst>
            <pc:docMk/>
            <pc:sldMk cId="1291556260" sldId="522"/>
            <ac:spMk id="13" creationId="{4B47B284-517D-430B-9A67-3E73AEE33FF6}"/>
          </ac:spMkLst>
        </pc:spChg>
        <pc:spChg chg="add mod">
          <ac:chgData name="Irakliy Khaburzaniya" userId="b4431af732931785" providerId="LiveId" clId="{AA4B58BD-DC7E-40CA-90F2-598BF9B20F55}" dt="2019-12-18T02:51:11.803" v="4872" actId="14100"/>
          <ac:spMkLst>
            <pc:docMk/>
            <pc:sldMk cId="1291556260" sldId="522"/>
            <ac:spMk id="14" creationId="{CCA10D79-8A05-4B72-BF2B-75E7A969AD68}"/>
          </ac:spMkLst>
        </pc:spChg>
        <pc:spChg chg="del">
          <ac:chgData name="Irakliy Khaburzaniya" userId="b4431af732931785" providerId="LiveId" clId="{AA4B58BD-DC7E-40CA-90F2-598BF9B20F55}" dt="2019-12-17T19:47:19.741" v="145" actId="478"/>
          <ac:spMkLst>
            <pc:docMk/>
            <pc:sldMk cId="1291556260" sldId="522"/>
            <ac:spMk id="34" creationId="{EC443D59-A4BB-4793-9C69-53092732EC90}"/>
          </ac:spMkLst>
        </pc:spChg>
        <pc:cxnChg chg="add mod">
          <ac:chgData name="Irakliy Khaburzaniya" userId="b4431af732931785" providerId="LiveId" clId="{AA4B58BD-DC7E-40CA-90F2-598BF9B20F55}" dt="2019-12-18T00:55:00.172" v="3349" actId="1076"/>
          <ac:cxnSpMkLst>
            <pc:docMk/>
            <pc:sldMk cId="1291556260" sldId="522"/>
            <ac:cxnSpMk id="12" creationId="{AD4225FB-FCD1-471A-8E57-284A97D82655}"/>
          </ac:cxnSpMkLst>
        </pc:cxnChg>
      </pc:sldChg>
      <pc:sldChg chg="addSp delSp modSp add del ord">
        <pc:chgData name="Irakliy Khaburzaniya" userId="b4431af732931785" providerId="LiveId" clId="{AA4B58BD-DC7E-40CA-90F2-598BF9B20F55}" dt="2019-12-18T00:53:15.048" v="3313" actId="47"/>
        <pc:sldMkLst>
          <pc:docMk/>
          <pc:sldMk cId="2620833402" sldId="523"/>
        </pc:sldMkLst>
        <pc:spChg chg="mod">
          <ac:chgData name="Irakliy Khaburzaniya" userId="b4431af732931785" providerId="LiveId" clId="{AA4B58BD-DC7E-40CA-90F2-598BF9B20F55}" dt="2019-12-17T19:50:09.926" v="235" actId="20577"/>
          <ac:spMkLst>
            <pc:docMk/>
            <pc:sldMk cId="2620833402" sldId="523"/>
            <ac:spMk id="2" creationId="{00000000-0000-0000-0000-000000000000}"/>
          </ac:spMkLst>
        </pc:spChg>
        <pc:spChg chg="add del">
          <ac:chgData name="Irakliy Khaburzaniya" userId="b4431af732931785" providerId="LiveId" clId="{AA4B58BD-DC7E-40CA-90F2-598BF9B20F55}" dt="2019-12-17T19:51:53.277" v="275"/>
          <ac:spMkLst>
            <pc:docMk/>
            <pc:sldMk cId="2620833402" sldId="523"/>
            <ac:spMk id="3" creationId="{801E2B0E-17AC-4F12-8360-95B827EA5734}"/>
          </ac:spMkLst>
        </pc:spChg>
        <pc:spChg chg="add del">
          <ac:chgData name="Irakliy Khaburzaniya" userId="b4431af732931785" providerId="LiveId" clId="{AA4B58BD-DC7E-40CA-90F2-598BF9B20F55}" dt="2019-12-17T19:51:55.263" v="277"/>
          <ac:spMkLst>
            <pc:docMk/>
            <pc:sldMk cId="2620833402" sldId="523"/>
            <ac:spMk id="5" creationId="{DDBFFA7D-DEAC-49EB-B529-EE8097F6EC9D}"/>
          </ac:spMkLst>
        </pc:spChg>
        <pc:spChg chg="mod">
          <ac:chgData name="Irakliy Khaburzaniya" userId="b4431af732931785" providerId="LiveId" clId="{AA4B58BD-DC7E-40CA-90F2-598BF9B20F55}" dt="2019-12-17T19:55:26.075" v="343" actId="14100"/>
          <ac:spMkLst>
            <pc:docMk/>
            <pc:sldMk cId="2620833402" sldId="523"/>
            <ac:spMk id="7" creationId="{C5B39055-07AF-4CB7-A981-8C20D0E2541D}"/>
          </ac:spMkLst>
        </pc:spChg>
      </pc:sldChg>
      <pc:sldChg chg="addSp delSp modSp add del">
        <pc:chgData name="Irakliy Khaburzaniya" userId="b4431af732931785" providerId="LiveId" clId="{AA4B58BD-DC7E-40CA-90F2-598BF9B20F55}" dt="2019-12-17T22:39:06.262" v="2120" actId="47"/>
        <pc:sldMkLst>
          <pc:docMk/>
          <pc:sldMk cId="2409812410" sldId="524"/>
        </pc:sldMkLst>
        <pc:spChg chg="mod">
          <ac:chgData name="Irakliy Khaburzaniya" userId="b4431af732931785" providerId="LiveId" clId="{AA4B58BD-DC7E-40CA-90F2-598BF9B20F55}" dt="2019-12-17T19:56:29.390" v="356" actId="20577"/>
          <ac:spMkLst>
            <pc:docMk/>
            <pc:sldMk cId="2409812410" sldId="524"/>
            <ac:spMk id="2" creationId="{00000000-0000-0000-0000-000000000000}"/>
          </ac:spMkLst>
        </pc:spChg>
        <pc:spChg chg="add del mod">
          <ac:chgData name="Irakliy Khaburzaniya" userId="b4431af732931785" providerId="LiveId" clId="{AA4B58BD-DC7E-40CA-90F2-598BF9B20F55}" dt="2019-12-17T19:58:53.997" v="365" actId="478"/>
          <ac:spMkLst>
            <pc:docMk/>
            <pc:sldMk cId="2409812410" sldId="524"/>
            <ac:spMk id="5" creationId="{85FC5CD3-41C6-4017-8693-08FFDD2F8F27}"/>
          </ac:spMkLst>
        </pc:spChg>
        <pc:spChg chg="add mod">
          <ac:chgData name="Irakliy Khaburzaniya" userId="b4431af732931785" providerId="LiveId" clId="{AA4B58BD-DC7E-40CA-90F2-598BF9B20F55}" dt="2019-12-17T20:02:58.228" v="413" actId="555"/>
          <ac:spMkLst>
            <pc:docMk/>
            <pc:sldMk cId="2409812410" sldId="524"/>
            <ac:spMk id="6" creationId="{37BF3290-83F9-4327-9896-07510FA571AE}"/>
          </ac:spMkLst>
        </pc:spChg>
        <pc:spChg chg="del">
          <ac:chgData name="Irakliy Khaburzaniya" userId="b4431af732931785" providerId="LiveId" clId="{AA4B58BD-DC7E-40CA-90F2-598BF9B20F55}" dt="2019-12-17T19:58:14.752" v="357" actId="478"/>
          <ac:spMkLst>
            <pc:docMk/>
            <pc:sldMk cId="2409812410" sldId="524"/>
            <ac:spMk id="7" creationId="{C5B39055-07AF-4CB7-A981-8C20D0E2541D}"/>
          </ac:spMkLst>
        </pc:spChg>
        <pc:spChg chg="add mod">
          <ac:chgData name="Irakliy Khaburzaniya" userId="b4431af732931785" providerId="LiveId" clId="{AA4B58BD-DC7E-40CA-90F2-598BF9B20F55}" dt="2019-12-17T20:03:04.649" v="415" actId="553"/>
          <ac:spMkLst>
            <pc:docMk/>
            <pc:sldMk cId="2409812410" sldId="524"/>
            <ac:spMk id="8" creationId="{4821FED7-DE53-4FBB-A9A9-5A0D106A02E2}"/>
          </ac:spMkLst>
        </pc:spChg>
        <pc:spChg chg="add mod">
          <ac:chgData name="Irakliy Khaburzaniya" userId="b4431af732931785" providerId="LiveId" clId="{AA4B58BD-DC7E-40CA-90F2-598BF9B20F55}" dt="2019-12-17T20:03:12.172" v="417" actId="553"/>
          <ac:spMkLst>
            <pc:docMk/>
            <pc:sldMk cId="2409812410" sldId="524"/>
            <ac:spMk id="9" creationId="{F820B059-DCF4-45EA-AA18-D090ECA7A941}"/>
          </ac:spMkLst>
        </pc:spChg>
        <pc:spChg chg="add mod">
          <ac:chgData name="Irakliy Khaburzaniya" userId="b4431af732931785" providerId="LiveId" clId="{AA4B58BD-DC7E-40CA-90F2-598BF9B20F55}" dt="2019-12-17T20:04:53.667" v="454" actId="1076"/>
          <ac:spMkLst>
            <pc:docMk/>
            <pc:sldMk cId="2409812410" sldId="524"/>
            <ac:spMk id="13" creationId="{3EDB2147-2E67-4C43-A60D-751E4B92BBF2}"/>
          </ac:spMkLst>
        </pc:spChg>
        <pc:spChg chg="add mod">
          <ac:chgData name="Irakliy Khaburzaniya" userId="b4431af732931785" providerId="LiveId" clId="{AA4B58BD-DC7E-40CA-90F2-598BF9B20F55}" dt="2019-12-17T20:04:53.667" v="454" actId="1076"/>
          <ac:spMkLst>
            <pc:docMk/>
            <pc:sldMk cId="2409812410" sldId="524"/>
            <ac:spMk id="14" creationId="{ABA316FC-DB86-4E01-9831-A966F9B3AEDD}"/>
          </ac:spMkLst>
        </pc:spChg>
        <pc:spChg chg="add mod">
          <ac:chgData name="Irakliy Khaburzaniya" userId="b4431af732931785" providerId="LiveId" clId="{AA4B58BD-DC7E-40CA-90F2-598BF9B20F55}" dt="2019-12-17T20:04:53.667" v="454" actId="1076"/>
          <ac:spMkLst>
            <pc:docMk/>
            <pc:sldMk cId="2409812410" sldId="524"/>
            <ac:spMk id="15" creationId="{1B3750B9-57C3-4824-B520-0C5E9ADD3D0E}"/>
          </ac:spMkLst>
        </pc:spChg>
        <pc:cxnChg chg="add mod">
          <ac:chgData name="Irakliy Khaburzaniya" userId="b4431af732931785" providerId="LiveId" clId="{AA4B58BD-DC7E-40CA-90F2-598BF9B20F55}" dt="2019-12-17T20:02:58.228" v="413" actId="555"/>
          <ac:cxnSpMkLst>
            <pc:docMk/>
            <pc:sldMk cId="2409812410" sldId="524"/>
            <ac:cxnSpMk id="10" creationId="{DFB4FEB0-FA26-4289-B253-CE3B9ACBAD06}"/>
          </ac:cxnSpMkLst>
        </pc:cxnChg>
        <pc:cxnChg chg="add mod">
          <ac:chgData name="Irakliy Khaburzaniya" userId="b4431af732931785" providerId="LiveId" clId="{AA4B58BD-DC7E-40CA-90F2-598BF9B20F55}" dt="2019-12-17T20:03:04.649" v="415" actId="553"/>
          <ac:cxnSpMkLst>
            <pc:docMk/>
            <pc:sldMk cId="2409812410" sldId="524"/>
            <ac:cxnSpMk id="11" creationId="{5E278E45-4E35-413F-B4AE-DEEB86AB90FF}"/>
          </ac:cxnSpMkLst>
        </pc:cxnChg>
        <pc:cxnChg chg="add mod">
          <ac:chgData name="Irakliy Khaburzaniya" userId="b4431af732931785" providerId="LiveId" clId="{AA4B58BD-DC7E-40CA-90F2-598BF9B20F55}" dt="2019-12-17T20:03:12.172" v="417" actId="553"/>
          <ac:cxnSpMkLst>
            <pc:docMk/>
            <pc:sldMk cId="2409812410" sldId="524"/>
            <ac:cxnSpMk id="12" creationId="{EA26EF05-F596-4AB1-A3FA-72B3C4763510}"/>
          </ac:cxnSpMkLst>
        </pc:cxnChg>
      </pc:sldChg>
      <pc:sldChg chg="del">
        <pc:chgData name="Irakliy Khaburzaniya" userId="b4431af732931785" providerId="LiveId" clId="{AA4B58BD-DC7E-40CA-90F2-598BF9B20F55}" dt="2019-12-17T19:46:20.615" v="140" actId="47"/>
        <pc:sldMkLst>
          <pc:docMk/>
          <pc:sldMk cId="2995199673" sldId="524"/>
        </pc:sldMkLst>
      </pc:sldChg>
      <pc:sldChg chg="del">
        <pc:chgData name="Irakliy Khaburzaniya" userId="b4431af732931785" providerId="LiveId" clId="{AA4B58BD-DC7E-40CA-90F2-598BF9B20F55}" dt="2019-12-17T19:42:20.854" v="1" actId="47"/>
        <pc:sldMkLst>
          <pc:docMk/>
          <pc:sldMk cId="0" sldId="525"/>
        </pc:sldMkLst>
      </pc:sldChg>
      <pc:sldChg chg="addSp delSp modSp add del">
        <pc:chgData name="Irakliy Khaburzaniya" userId="b4431af732931785" providerId="LiveId" clId="{AA4B58BD-DC7E-40CA-90F2-598BF9B20F55}" dt="2019-12-18T00:16:01.825" v="2745" actId="47"/>
        <pc:sldMkLst>
          <pc:docMk/>
          <pc:sldMk cId="3974497624" sldId="525"/>
        </pc:sldMkLst>
        <pc:spChg chg="mod">
          <ac:chgData name="Irakliy Khaburzaniya" userId="b4431af732931785" providerId="LiveId" clId="{AA4B58BD-DC7E-40CA-90F2-598BF9B20F55}" dt="2019-12-17T20:07:42.790" v="509" actId="20577"/>
          <ac:spMkLst>
            <pc:docMk/>
            <pc:sldMk cId="3974497624" sldId="525"/>
            <ac:spMk id="2" creationId="{00000000-0000-0000-0000-000000000000}"/>
          </ac:spMkLst>
        </pc:spChg>
        <pc:spChg chg="del">
          <ac:chgData name="Irakliy Khaburzaniya" userId="b4431af732931785" providerId="LiveId" clId="{AA4B58BD-DC7E-40CA-90F2-598BF9B20F55}" dt="2019-12-17T20:07:11.780" v="472" actId="478"/>
          <ac:spMkLst>
            <pc:docMk/>
            <pc:sldMk cId="3974497624" sldId="525"/>
            <ac:spMk id="6" creationId="{37BF3290-83F9-4327-9896-07510FA571AE}"/>
          </ac:spMkLst>
        </pc:spChg>
        <pc:spChg chg="del">
          <ac:chgData name="Irakliy Khaburzaniya" userId="b4431af732931785" providerId="LiveId" clId="{AA4B58BD-DC7E-40CA-90F2-598BF9B20F55}" dt="2019-12-17T20:07:11.780" v="472" actId="478"/>
          <ac:spMkLst>
            <pc:docMk/>
            <pc:sldMk cId="3974497624" sldId="525"/>
            <ac:spMk id="8" creationId="{4821FED7-DE53-4FBB-A9A9-5A0D106A02E2}"/>
          </ac:spMkLst>
        </pc:spChg>
        <pc:spChg chg="del">
          <ac:chgData name="Irakliy Khaburzaniya" userId="b4431af732931785" providerId="LiveId" clId="{AA4B58BD-DC7E-40CA-90F2-598BF9B20F55}" dt="2019-12-17T20:07:11.780" v="472" actId="478"/>
          <ac:spMkLst>
            <pc:docMk/>
            <pc:sldMk cId="3974497624" sldId="525"/>
            <ac:spMk id="9" creationId="{F820B059-DCF4-45EA-AA18-D090ECA7A941}"/>
          </ac:spMkLst>
        </pc:spChg>
        <pc:spChg chg="del">
          <ac:chgData name="Irakliy Khaburzaniya" userId="b4431af732931785" providerId="LiveId" clId="{AA4B58BD-DC7E-40CA-90F2-598BF9B20F55}" dt="2019-12-17T20:06:57.054" v="469" actId="478"/>
          <ac:spMkLst>
            <pc:docMk/>
            <pc:sldMk cId="3974497624" sldId="525"/>
            <ac:spMk id="13" creationId="{3EDB2147-2E67-4C43-A60D-751E4B92BBF2}"/>
          </ac:spMkLst>
        </pc:spChg>
        <pc:spChg chg="del">
          <ac:chgData name="Irakliy Khaburzaniya" userId="b4431af732931785" providerId="LiveId" clId="{AA4B58BD-DC7E-40CA-90F2-598BF9B20F55}" dt="2019-12-17T20:06:57.054" v="469" actId="478"/>
          <ac:spMkLst>
            <pc:docMk/>
            <pc:sldMk cId="3974497624" sldId="525"/>
            <ac:spMk id="14" creationId="{ABA316FC-DB86-4E01-9831-A966F9B3AEDD}"/>
          </ac:spMkLst>
        </pc:spChg>
        <pc:spChg chg="del">
          <ac:chgData name="Irakliy Khaburzaniya" userId="b4431af732931785" providerId="LiveId" clId="{AA4B58BD-DC7E-40CA-90F2-598BF9B20F55}" dt="2019-12-17T20:06:57.054" v="469" actId="478"/>
          <ac:spMkLst>
            <pc:docMk/>
            <pc:sldMk cId="3974497624" sldId="525"/>
            <ac:spMk id="15" creationId="{1B3750B9-57C3-4824-B520-0C5E9ADD3D0E}"/>
          </ac:spMkLst>
        </pc:spChg>
        <pc:spChg chg="add mod">
          <ac:chgData name="Irakliy Khaburzaniya" userId="b4431af732931785" providerId="LiveId" clId="{AA4B58BD-DC7E-40CA-90F2-598BF9B20F55}" dt="2019-12-17T20:12:21.648" v="637" actId="20577"/>
          <ac:spMkLst>
            <pc:docMk/>
            <pc:sldMk cId="3974497624" sldId="525"/>
            <ac:spMk id="16" creationId="{212703AA-3199-4B01-BF81-BA14384A18E8}"/>
          </ac:spMkLst>
        </pc:spChg>
        <pc:cxnChg chg="del">
          <ac:chgData name="Irakliy Khaburzaniya" userId="b4431af732931785" providerId="LiveId" clId="{AA4B58BD-DC7E-40CA-90F2-598BF9B20F55}" dt="2019-12-17T20:07:11.780" v="472" actId="478"/>
          <ac:cxnSpMkLst>
            <pc:docMk/>
            <pc:sldMk cId="3974497624" sldId="525"/>
            <ac:cxnSpMk id="10" creationId="{DFB4FEB0-FA26-4289-B253-CE3B9ACBAD06}"/>
          </ac:cxnSpMkLst>
        </pc:cxnChg>
        <pc:cxnChg chg="del">
          <ac:chgData name="Irakliy Khaburzaniya" userId="b4431af732931785" providerId="LiveId" clId="{AA4B58BD-DC7E-40CA-90F2-598BF9B20F55}" dt="2019-12-17T20:07:11.780" v="472" actId="478"/>
          <ac:cxnSpMkLst>
            <pc:docMk/>
            <pc:sldMk cId="3974497624" sldId="525"/>
            <ac:cxnSpMk id="11" creationId="{5E278E45-4E35-413F-B4AE-DEEB86AB90FF}"/>
          </ac:cxnSpMkLst>
        </pc:cxnChg>
        <pc:cxnChg chg="del">
          <ac:chgData name="Irakliy Khaburzaniya" userId="b4431af732931785" providerId="LiveId" clId="{AA4B58BD-DC7E-40CA-90F2-598BF9B20F55}" dt="2019-12-17T20:07:11.780" v="472" actId="478"/>
          <ac:cxnSpMkLst>
            <pc:docMk/>
            <pc:sldMk cId="3974497624" sldId="525"/>
            <ac:cxnSpMk id="12" creationId="{EA26EF05-F596-4AB1-A3FA-72B3C4763510}"/>
          </ac:cxnSpMkLst>
        </pc:cxnChg>
      </pc:sldChg>
      <pc:sldChg chg="addSp delSp modSp add del modAnim">
        <pc:chgData name="Irakliy Khaburzaniya" userId="b4431af732931785" providerId="LiveId" clId="{AA4B58BD-DC7E-40CA-90F2-598BF9B20F55}" dt="2019-12-18T02:52:20.032" v="4893" actId="47"/>
        <pc:sldMkLst>
          <pc:docMk/>
          <pc:sldMk cId="3315889027" sldId="526"/>
        </pc:sldMkLst>
        <pc:spChg chg="mod">
          <ac:chgData name="Irakliy Khaburzaniya" userId="b4431af732931785" providerId="LiveId" clId="{AA4B58BD-DC7E-40CA-90F2-598BF9B20F55}" dt="2019-12-17T20:13:55.454" v="682" actId="20577"/>
          <ac:spMkLst>
            <pc:docMk/>
            <pc:sldMk cId="3315889027" sldId="526"/>
            <ac:spMk id="2" creationId="{00000000-0000-0000-0000-000000000000}"/>
          </ac:spMkLst>
        </pc:spChg>
        <pc:spChg chg="add del mod">
          <ac:chgData name="Irakliy Khaburzaniya" userId="b4431af732931785" providerId="LiveId" clId="{AA4B58BD-DC7E-40CA-90F2-598BF9B20F55}" dt="2019-12-17T20:24:37.416" v="796" actId="478"/>
          <ac:spMkLst>
            <pc:docMk/>
            <pc:sldMk cId="3315889027" sldId="526"/>
            <ac:spMk id="5" creationId="{1575C2FD-3ED1-4AF0-BB07-41192761A0B1}"/>
          </ac:spMkLst>
        </pc:spChg>
        <pc:spChg chg="mod">
          <ac:chgData name="Irakliy Khaburzaniya" userId="b4431af732931785" providerId="LiveId" clId="{AA4B58BD-DC7E-40CA-90F2-598BF9B20F55}" dt="2019-12-17T20:16:05.373" v="789" actId="14100"/>
          <ac:spMkLst>
            <pc:docMk/>
            <pc:sldMk cId="3315889027" sldId="526"/>
            <ac:spMk id="16" creationId="{212703AA-3199-4B01-BF81-BA14384A18E8}"/>
          </ac:spMkLst>
        </pc:spChg>
        <pc:grpChg chg="add del">
          <ac:chgData name="Irakliy Khaburzaniya" userId="b4431af732931785" providerId="LiveId" clId="{AA4B58BD-DC7E-40CA-90F2-598BF9B20F55}" dt="2019-12-17T20:24:32.824" v="794" actId="478"/>
          <ac:grpSpMkLst>
            <pc:docMk/>
            <pc:sldMk cId="3315889027" sldId="526"/>
            <ac:grpSpMk id="6" creationId="{5B8821D1-9109-461E-9179-566F32780088}"/>
          </ac:grpSpMkLst>
        </pc:grpChg>
      </pc:sldChg>
      <pc:sldChg chg="addSp delSp modSp add ord modAnim">
        <pc:chgData name="Irakliy Khaburzaniya" userId="b4431af732931785" providerId="LiveId" clId="{AA4B58BD-DC7E-40CA-90F2-598BF9B20F55}" dt="2019-12-18T22:51:20.400" v="5291" actId="20577"/>
        <pc:sldMkLst>
          <pc:docMk/>
          <pc:sldMk cId="3632558898" sldId="527"/>
        </pc:sldMkLst>
        <pc:spChg chg="mod">
          <ac:chgData name="Irakliy Khaburzaniya" userId="b4431af732931785" providerId="LiveId" clId="{AA4B58BD-DC7E-40CA-90F2-598BF9B20F55}" dt="2019-12-18T22:50:01.675" v="5276" actId="20577"/>
          <ac:spMkLst>
            <pc:docMk/>
            <pc:sldMk cId="3632558898" sldId="527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8T22:38:49.605" v="5147" actId="1076"/>
          <ac:spMkLst>
            <pc:docMk/>
            <pc:sldMk cId="3632558898" sldId="527"/>
            <ac:spMk id="5" creationId="{1575C2FD-3ED1-4AF0-BB07-41192761A0B1}"/>
          </ac:spMkLst>
        </pc:spChg>
        <pc:spChg chg="mod topLvl">
          <ac:chgData name="Irakliy Khaburzaniya" userId="b4431af732931785" providerId="LiveId" clId="{AA4B58BD-DC7E-40CA-90F2-598BF9B20F55}" dt="2019-12-18T01:35:35.493" v="4065" actId="164"/>
          <ac:spMkLst>
            <pc:docMk/>
            <pc:sldMk cId="3632558898" sldId="527"/>
            <ac:spMk id="7" creationId="{9191256F-484D-4139-9840-30AE34B43A61}"/>
          </ac:spMkLst>
        </pc:spChg>
        <pc:spChg chg="mod topLvl">
          <ac:chgData name="Irakliy Khaburzaniya" userId="b4431af732931785" providerId="LiveId" clId="{AA4B58BD-DC7E-40CA-90F2-598BF9B20F55}" dt="2019-12-18T01:35:35.493" v="4065" actId="164"/>
          <ac:spMkLst>
            <pc:docMk/>
            <pc:sldMk cId="3632558898" sldId="527"/>
            <ac:spMk id="8" creationId="{73CD6D75-B69B-46EC-BA51-166B67379CCE}"/>
          </ac:spMkLst>
        </pc:spChg>
        <pc:spChg chg="mod topLvl">
          <ac:chgData name="Irakliy Khaburzaniya" userId="b4431af732931785" providerId="LiveId" clId="{AA4B58BD-DC7E-40CA-90F2-598BF9B20F55}" dt="2019-12-18T01:35:35.493" v="4065" actId="164"/>
          <ac:spMkLst>
            <pc:docMk/>
            <pc:sldMk cId="3632558898" sldId="527"/>
            <ac:spMk id="9" creationId="{EF7007D1-2000-44AD-946E-EA60A7DF8907}"/>
          </ac:spMkLst>
        </pc:spChg>
        <pc:spChg chg="mod topLvl">
          <ac:chgData name="Irakliy Khaburzaniya" userId="b4431af732931785" providerId="LiveId" clId="{AA4B58BD-DC7E-40CA-90F2-598BF9B20F55}" dt="2019-12-18T01:35:35.493" v="4065" actId="164"/>
          <ac:spMkLst>
            <pc:docMk/>
            <pc:sldMk cId="3632558898" sldId="527"/>
            <ac:spMk id="10" creationId="{E59A4CE6-BD66-42FE-B1F7-D946FB60F1D8}"/>
          </ac:spMkLst>
        </pc:spChg>
        <pc:spChg chg="mod topLvl">
          <ac:chgData name="Irakliy Khaburzaniya" userId="b4431af732931785" providerId="LiveId" clId="{AA4B58BD-DC7E-40CA-90F2-598BF9B20F55}" dt="2019-12-18T22:30:02.923" v="5003" actId="164"/>
          <ac:spMkLst>
            <pc:docMk/>
            <pc:sldMk cId="3632558898" sldId="527"/>
            <ac:spMk id="13" creationId="{9B803E55-26BF-42E8-8091-12324F89F977}"/>
          </ac:spMkLst>
        </pc:spChg>
        <pc:spChg chg="mod topLvl">
          <ac:chgData name="Irakliy Khaburzaniya" userId="b4431af732931785" providerId="LiveId" clId="{AA4B58BD-DC7E-40CA-90F2-598BF9B20F55}" dt="2019-12-18T22:30:02.923" v="5003" actId="164"/>
          <ac:spMkLst>
            <pc:docMk/>
            <pc:sldMk cId="3632558898" sldId="527"/>
            <ac:spMk id="14" creationId="{6C241603-8551-4EFF-8DEA-EDD346FFAC74}"/>
          </ac:spMkLst>
        </pc:spChg>
        <pc:spChg chg="mod topLvl">
          <ac:chgData name="Irakliy Khaburzaniya" userId="b4431af732931785" providerId="LiveId" clId="{AA4B58BD-DC7E-40CA-90F2-598BF9B20F55}" dt="2019-12-18T22:30:02.923" v="5003" actId="164"/>
          <ac:spMkLst>
            <pc:docMk/>
            <pc:sldMk cId="3632558898" sldId="527"/>
            <ac:spMk id="15" creationId="{FFE69699-BA29-467A-A351-9B530FCD8D91}"/>
          </ac:spMkLst>
        </pc:spChg>
        <pc:spChg chg="del mod">
          <ac:chgData name="Irakliy Khaburzaniya" userId="b4431af732931785" providerId="LiveId" clId="{AA4B58BD-DC7E-40CA-90F2-598BF9B20F55}" dt="2019-12-18T22:26:55.014" v="4943" actId="478"/>
          <ac:spMkLst>
            <pc:docMk/>
            <pc:sldMk cId="3632558898" sldId="527"/>
            <ac:spMk id="16" creationId="{212703AA-3199-4B01-BF81-BA14384A18E8}"/>
          </ac:spMkLst>
        </pc:spChg>
        <pc:spChg chg="add mod">
          <ac:chgData name="Irakliy Khaburzaniya" userId="b4431af732931785" providerId="LiveId" clId="{AA4B58BD-DC7E-40CA-90F2-598BF9B20F55}" dt="2019-12-18T22:30:02.923" v="5003" actId="164"/>
          <ac:spMkLst>
            <pc:docMk/>
            <pc:sldMk cId="3632558898" sldId="527"/>
            <ac:spMk id="17" creationId="{C552BB0A-DEB9-4477-8BB8-2102DB8386C5}"/>
          </ac:spMkLst>
        </pc:spChg>
        <pc:spChg chg="mod topLvl">
          <ac:chgData name="Irakliy Khaburzaniya" userId="b4431af732931785" providerId="LiveId" clId="{AA4B58BD-DC7E-40CA-90F2-598BF9B20F55}" dt="2019-12-18T22:38:34.242" v="5144" actId="1076"/>
          <ac:spMkLst>
            <pc:docMk/>
            <pc:sldMk cId="3632558898" sldId="527"/>
            <ac:spMk id="19" creationId="{014B7440-7160-4EA5-A3E1-4D8DE3A9ED78}"/>
          </ac:spMkLst>
        </pc:spChg>
        <pc:spChg chg="mod topLvl">
          <ac:chgData name="Irakliy Khaburzaniya" userId="b4431af732931785" providerId="LiveId" clId="{AA4B58BD-DC7E-40CA-90F2-598BF9B20F55}" dt="2019-12-18T22:38:31.630" v="5143" actId="1076"/>
          <ac:spMkLst>
            <pc:docMk/>
            <pc:sldMk cId="3632558898" sldId="527"/>
            <ac:spMk id="20" creationId="{8D82C2DC-03E5-4122-A00C-FC3694F0B59C}"/>
          </ac:spMkLst>
        </pc:spChg>
        <pc:spChg chg="mod topLvl">
          <ac:chgData name="Irakliy Khaburzaniya" userId="b4431af732931785" providerId="LiveId" clId="{AA4B58BD-DC7E-40CA-90F2-598BF9B20F55}" dt="2019-12-18T22:38:28.147" v="5142" actId="1076"/>
          <ac:spMkLst>
            <pc:docMk/>
            <pc:sldMk cId="3632558898" sldId="527"/>
            <ac:spMk id="21" creationId="{A449F0C8-F377-47AB-82E9-3EC9C6B77493}"/>
          </ac:spMkLst>
        </pc:spChg>
        <pc:spChg chg="mod topLvl">
          <ac:chgData name="Irakliy Khaburzaniya" userId="b4431af732931785" providerId="LiveId" clId="{AA4B58BD-DC7E-40CA-90F2-598BF9B20F55}" dt="2019-12-18T22:38:24.351" v="5141" actId="1076"/>
          <ac:spMkLst>
            <pc:docMk/>
            <pc:sldMk cId="3632558898" sldId="527"/>
            <ac:spMk id="22" creationId="{F04527F1-4FD8-4AA5-9BBD-5ED8F3CCEF2D}"/>
          </ac:spMkLst>
        </pc:spChg>
        <pc:spChg chg="del mod topLvl">
          <ac:chgData name="Irakliy Khaburzaniya" userId="b4431af732931785" providerId="LiveId" clId="{AA4B58BD-DC7E-40CA-90F2-598BF9B20F55}" dt="2019-12-18T22:30:05.976" v="5004" actId="478"/>
          <ac:spMkLst>
            <pc:docMk/>
            <pc:sldMk cId="3632558898" sldId="527"/>
            <ac:spMk id="24" creationId="{71FAB23C-D5F2-4005-BDE9-C96DD5B8561D}"/>
          </ac:spMkLst>
        </pc:spChg>
        <pc:spChg chg="del mod topLvl">
          <ac:chgData name="Irakliy Khaburzaniya" userId="b4431af732931785" providerId="LiveId" clId="{AA4B58BD-DC7E-40CA-90F2-598BF9B20F55}" dt="2019-12-18T22:30:05.976" v="5004" actId="478"/>
          <ac:spMkLst>
            <pc:docMk/>
            <pc:sldMk cId="3632558898" sldId="527"/>
            <ac:spMk id="25" creationId="{397180A4-D093-48B3-B075-B81618387CC7}"/>
          </ac:spMkLst>
        </pc:spChg>
        <pc:spChg chg="del mod topLvl">
          <ac:chgData name="Irakliy Khaburzaniya" userId="b4431af732931785" providerId="LiveId" clId="{AA4B58BD-DC7E-40CA-90F2-598BF9B20F55}" dt="2019-12-18T22:30:05.976" v="5004" actId="478"/>
          <ac:spMkLst>
            <pc:docMk/>
            <pc:sldMk cId="3632558898" sldId="527"/>
            <ac:spMk id="26" creationId="{46D485B5-EBFE-4672-90D8-3CE73E94D26A}"/>
          </ac:spMkLst>
        </pc:spChg>
        <pc:spChg chg="add del mod">
          <ac:chgData name="Irakliy Khaburzaniya" userId="b4431af732931785" providerId="LiveId" clId="{AA4B58BD-DC7E-40CA-90F2-598BF9B20F55}" dt="2019-12-18T22:30:05.976" v="5004" actId="478"/>
          <ac:spMkLst>
            <pc:docMk/>
            <pc:sldMk cId="3632558898" sldId="527"/>
            <ac:spMk id="27" creationId="{4EF1FA95-45F8-4076-9133-79D61D06B5A5}"/>
          </ac:spMkLst>
        </pc:spChg>
        <pc:spChg chg="del mod topLvl">
          <ac:chgData name="Irakliy Khaburzaniya" userId="b4431af732931785" providerId="LiveId" clId="{AA4B58BD-DC7E-40CA-90F2-598BF9B20F55}" dt="2019-12-18T22:30:05.976" v="5004" actId="478"/>
          <ac:spMkLst>
            <pc:docMk/>
            <pc:sldMk cId="3632558898" sldId="527"/>
            <ac:spMk id="29" creationId="{2692FA0D-B650-45E5-8714-44AE562408A6}"/>
          </ac:spMkLst>
        </pc:spChg>
        <pc:spChg chg="del mod topLvl">
          <ac:chgData name="Irakliy Khaburzaniya" userId="b4431af732931785" providerId="LiveId" clId="{AA4B58BD-DC7E-40CA-90F2-598BF9B20F55}" dt="2019-12-18T22:30:05.976" v="5004" actId="478"/>
          <ac:spMkLst>
            <pc:docMk/>
            <pc:sldMk cId="3632558898" sldId="527"/>
            <ac:spMk id="30" creationId="{B9647C4B-70C5-46E2-B686-A3535E0E5C9D}"/>
          </ac:spMkLst>
        </pc:spChg>
        <pc:spChg chg="del mod topLvl">
          <ac:chgData name="Irakliy Khaburzaniya" userId="b4431af732931785" providerId="LiveId" clId="{AA4B58BD-DC7E-40CA-90F2-598BF9B20F55}" dt="2019-12-18T22:30:05.976" v="5004" actId="478"/>
          <ac:spMkLst>
            <pc:docMk/>
            <pc:sldMk cId="3632558898" sldId="527"/>
            <ac:spMk id="31" creationId="{AC59CBC1-AD1F-4A94-99CE-0956A5A100A8}"/>
          </ac:spMkLst>
        </pc:spChg>
        <pc:spChg chg="add del mod">
          <ac:chgData name="Irakliy Khaburzaniya" userId="b4431af732931785" providerId="LiveId" clId="{AA4B58BD-DC7E-40CA-90F2-598BF9B20F55}" dt="2019-12-18T22:30:05.976" v="5004" actId="478"/>
          <ac:spMkLst>
            <pc:docMk/>
            <pc:sldMk cId="3632558898" sldId="527"/>
            <ac:spMk id="32" creationId="{DA79FD59-1A1E-4068-8DD1-50E6DEEF236C}"/>
          </ac:spMkLst>
        </pc:spChg>
        <pc:spChg chg="add mod">
          <ac:chgData name="Irakliy Khaburzaniya" userId="b4431af732931785" providerId="LiveId" clId="{AA4B58BD-DC7E-40CA-90F2-598BF9B20F55}" dt="2019-12-18T22:50:45.446" v="5284" actId="20577"/>
          <ac:spMkLst>
            <pc:docMk/>
            <pc:sldMk cId="3632558898" sldId="527"/>
            <ac:spMk id="33" creationId="{95900AF4-A052-455D-8098-5B8220EADCD0}"/>
          </ac:spMkLst>
        </pc:spChg>
        <pc:spChg chg="add del mod">
          <ac:chgData name="Irakliy Khaburzaniya" userId="b4431af732931785" providerId="LiveId" clId="{AA4B58BD-DC7E-40CA-90F2-598BF9B20F55}" dt="2019-12-18T22:27:01.313" v="4945" actId="478"/>
          <ac:spMkLst>
            <pc:docMk/>
            <pc:sldMk cId="3632558898" sldId="527"/>
            <ac:spMk id="40" creationId="{046AB2DD-0AD9-4FF4-B7C1-3EE885DF2B3E}"/>
          </ac:spMkLst>
        </pc:spChg>
        <pc:spChg chg="add mod">
          <ac:chgData name="Irakliy Khaburzaniya" userId="b4431af732931785" providerId="LiveId" clId="{AA4B58BD-DC7E-40CA-90F2-598BF9B20F55}" dt="2019-12-18T01:37:18.764" v="4094" actId="571"/>
          <ac:spMkLst>
            <pc:docMk/>
            <pc:sldMk cId="3632558898" sldId="527"/>
            <ac:spMk id="41" creationId="{0F1A7603-F267-4B18-A0DB-06EC79C0B4BD}"/>
          </ac:spMkLst>
        </pc:spChg>
        <pc:spChg chg="mod">
          <ac:chgData name="Irakliy Khaburzaniya" userId="b4431af732931785" providerId="LiveId" clId="{AA4B58BD-DC7E-40CA-90F2-598BF9B20F55}" dt="2019-12-18T22:35:56.476" v="5084" actId="20577"/>
          <ac:spMkLst>
            <pc:docMk/>
            <pc:sldMk cId="3632558898" sldId="527"/>
            <ac:spMk id="71" creationId="{11FF81EC-5247-43A5-AF32-2B5ED627C0AA}"/>
          </ac:spMkLst>
        </pc:spChg>
        <pc:spChg chg="mod">
          <ac:chgData name="Irakliy Khaburzaniya" userId="b4431af732931785" providerId="LiveId" clId="{AA4B58BD-DC7E-40CA-90F2-598BF9B20F55}" dt="2019-12-18T22:34:30.688" v="5062" actId="20577"/>
          <ac:spMkLst>
            <pc:docMk/>
            <pc:sldMk cId="3632558898" sldId="527"/>
            <ac:spMk id="72" creationId="{E16DC5F2-73FF-4BA7-9112-A1D35219F524}"/>
          </ac:spMkLst>
        </pc:spChg>
        <pc:spChg chg="mod">
          <ac:chgData name="Irakliy Khaburzaniya" userId="b4431af732931785" providerId="LiveId" clId="{AA4B58BD-DC7E-40CA-90F2-598BF9B20F55}" dt="2019-12-18T22:34:32.321" v="5063" actId="20577"/>
          <ac:spMkLst>
            <pc:docMk/>
            <pc:sldMk cId="3632558898" sldId="527"/>
            <ac:spMk id="73" creationId="{D979F2EE-F8A5-4948-90FE-9BEE6693C0D2}"/>
          </ac:spMkLst>
        </pc:spChg>
        <pc:spChg chg="mod">
          <ac:chgData name="Irakliy Khaburzaniya" userId="b4431af732931785" providerId="LiveId" clId="{AA4B58BD-DC7E-40CA-90F2-598BF9B20F55}" dt="2019-12-18T22:34:33.602" v="5064" actId="20577"/>
          <ac:spMkLst>
            <pc:docMk/>
            <pc:sldMk cId="3632558898" sldId="527"/>
            <ac:spMk id="74" creationId="{1F396C67-46A4-43D3-B9CC-CA11CF4058CA}"/>
          </ac:spMkLst>
        </pc:spChg>
        <pc:spChg chg="mod">
          <ac:chgData name="Irakliy Khaburzaniya" userId="b4431af732931785" providerId="LiveId" clId="{AA4B58BD-DC7E-40CA-90F2-598BF9B20F55}" dt="2019-12-18T22:51:04.055" v="5285" actId="20577"/>
          <ac:spMkLst>
            <pc:docMk/>
            <pc:sldMk cId="3632558898" sldId="527"/>
            <ac:spMk id="75" creationId="{76EC39FD-3F6B-49A7-8C37-46BB701F9B0E}"/>
          </ac:spMkLst>
        </pc:spChg>
        <pc:spChg chg="mod">
          <ac:chgData name="Irakliy Khaburzaniya" userId="b4431af732931785" providerId="LiveId" clId="{AA4B58BD-DC7E-40CA-90F2-598BF9B20F55}" dt="2019-12-18T22:34:40.453" v="5066" actId="20577"/>
          <ac:spMkLst>
            <pc:docMk/>
            <pc:sldMk cId="3632558898" sldId="527"/>
            <ac:spMk id="76" creationId="{702A97A8-0D1D-4C9F-9569-510DFFE6A91E}"/>
          </ac:spMkLst>
        </pc:spChg>
        <pc:spChg chg="mod">
          <ac:chgData name="Irakliy Khaburzaniya" userId="b4431af732931785" providerId="LiveId" clId="{AA4B58BD-DC7E-40CA-90F2-598BF9B20F55}" dt="2019-12-18T22:34:42.706" v="5067" actId="20577"/>
          <ac:spMkLst>
            <pc:docMk/>
            <pc:sldMk cId="3632558898" sldId="527"/>
            <ac:spMk id="77" creationId="{65C0E098-D376-4E3C-8ED0-DC8F6C73B311}"/>
          </ac:spMkLst>
        </pc:spChg>
        <pc:spChg chg="mod">
          <ac:chgData name="Irakliy Khaburzaniya" userId="b4431af732931785" providerId="LiveId" clId="{AA4B58BD-DC7E-40CA-90F2-598BF9B20F55}" dt="2019-12-18T22:34:43.830" v="5068" actId="20577"/>
          <ac:spMkLst>
            <pc:docMk/>
            <pc:sldMk cId="3632558898" sldId="527"/>
            <ac:spMk id="78" creationId="{B2A81D1D-356A-4704-B2D1-9366297BF835}"/>
          </ac:spMkLst>
        </pc:spChg>
        <pc:spChg chg="mod">
          <ac:chgData name="Irakliy Khaburzaniya" userId="b4431af732931785" providerId="LiveId" clId="{AA4B58BD-DC7E-40CA-90F2-598BF9B20F55}" dt="2019-12-18T22:51:06.350" v="5286" actId="20577"/>
          <ac:spMkLst>
            <pc:docMk/>
            <pc:sldMk cId="3632558898" sldId="527"/>
            <ac:spMk id="79" creationId="{5943AA88-466A-4AE5-9B0F-A10A75BE1A9B}"/>
          </ac:spMkLst>
        </pc:spChg>
        <pc:spChg chg="mod">
          <ac:chgData name="Irakliy Khaburzaniya" userId="b4431af732931785" providerId="LiveId" clId="{AA4B58BD-DC7E-40CA-90F2-598BF9B20F55}" dt="2019-12-18T22:34:50.352" v="5070" actId="20577"/>
          <ac:spMkLst>
            <pc:docMk/>
            <pc:sldMk cId="3632558898" sldId="527"/>
            <ac:spMk id="80" creationId="{5BBA1DB5-0FC7-451D-A1C6-11749166D820}"/>
          </ac:spMkLst>
        </pc:spChg>
        <pc:spChg chg="mod">
          <ac:chgData name="Irakliy Khaburzaniya" userId="b4431af732931785" providerId="LiveId" clId="{AA4B58BD-DC7E-40CA-90F2-598BF9B20F55}" dt="2019-12-18T22:34:51.787" v="5071" actId="20577"/>
          <ac:spMkLst>
            <pc:docMk/>
            <pc:sldMk cId="3632558898" sldId="527"/>
            <ac:spMk id="81" creationId="{7473F47C-3C6B-4394-BD16-20146419605B}"/>
          </ac:spMkLst>
        </pc:spChg>
        <pc:spChg chg="mod">
          <ac:chgData name="Irakliy Khaburzaniya" userId="b4431af732931785" providerId="LiveId" clId="{AA4B58BD-DC7E-40CA-90F2-598BF9B20F55}" dt="2019-12-18T22:34:53.424" v="5072" actId="20577"/>
          <ac:spMkLst>
            <pc:docMk/>
            <pc:sldMk cId="3632558898" sldId="527"/>
            <ac:spMk id="82" creationId="{84CDB6C6-F313-463C-B2CF-099F563703E3}"/>
          </ac:spMkLst>
        </pc:spChg>
        <pc:spChg chg="mod">
          <ac:chgData name="Irakliy Khaburzaniya" userId="b4431af732931785" providerId="LiveId" clId="{AA4B58BD-DC7E-40CA-90F2-598BF9B20F55}" dt="2019-12-18T22:51:09.268" v="5288" actId="20577"/>
          <ac:spMkLst>
            <pc:docMk/>
            <pc:sldMk cId="3632558898" sldId="527"/>
            <ac:spMk id="83" creationId="{2DEDFA79-F7BB-4A73-B442-AA5EBAF42BB5}"/>
          </ac:spMkLst>
        </pc:spChg>
        <pc:spChg chg="mod">
          <ac:chgData name="Irakliy Khaburzaniya" userId="b4431af732931785" providerId="LiveId" clId="{AA4B58BD-DC7E-40CA-90F2-598BF9B20F55}" dt="2019-12-18T22:34:58.566" v="5074" actId="20577"/>
          <ac:spMkLst>
            <pc:docMk/>
            <pc:sldMk cId="3632558898" sldId="527"/>
            <ac:spMk id="84" creationId="{DC0E42A9-936B-4DE0-81C2-71D4C672BD54}"/>
          </ac:spMkLst>
        </pc:spChg>
        <pc:spChg chg="mod">
          <ac:chgData name="Irakliy Khaburzaniya" userId="b4431af732931785" providerId="LiveId" clId="{AA4B58BD-DC7E-40CA-90F2-598BF9B20F55}" dt="2019-12-18T22:35:03.481" v="5077" actId="20577"/>
          <ac:spMkLst>
            <pc:docMk/>
            <pc:sldMk cId="3632558898" sldId="527"/>
            <ac:spMk id="85" creationId="{200BC166-768B-4CF9-B95C-9434FE35C179}"/>
          </ac:spMkLst>
        </pc:spChg>
        <pc:spChg chg="mod">
          <ac:chgData name="Irakliy Khaburzaniya" userId="b4431af732931785" providerId="LiveId" clId="{AA4B58BD-DC7E-40CA-90F2-598BF9B20F55}" dt="2019-12-18T22:35:04.773" v="5078" actId="20577"/>
          <ac:spMkLst>
            <pc:docMk/>
            <pc:sldMk cId="3632558898" sldId="527"/>
            <ac:spMk id="86" creationId="{93CA1B47-5BB5-4253-A429-992069C07B7B}"/>
          </ac:spMkLst>
        </pc:spChg>
        <pc:spChg chg="mod">
          <ac:chgData name="Irakliy Khaburzaniya" userId="b4431af732931785" providerId="LiveId" clId="{AA4B58BD-DC7E-40CA-90F2-598BF9B20F55}" dt="2019-12-18T22:35:40.323" v="5080" actId="20577"/>
          <ac:spMkLst>
            <pc:docMk/>
            <pc:sldMk cId="3632558898" sldId="527"/>
            <ac:spMk id="88" creationId="{E2875DB3-1058-4FC3-B525-445E34CD84AD}"/>
          </ac:spMkLst>
        </pc:spChg>
        <pc:spChg chg="mod">
          <ac:chgData name="Irakliy Khaburzaniya" userId="b4431af732931785" providerId="LiveId" clId="{AA4B58BD-DC7E-40CA-90F2-598BF9B20F55}" dt="2019-12-18T22:35:46.667" v="5082" actId="20577"/>
          <ac:spMkLst>
            <pc:docMk/>
            <pc:sldMk cId="3632558898" sldId="527"/>
            <ac:spMk id="92" creationId="{F6F4F65A-3820-48BC-B47F-4DDCB26FCD32}"/>
          </ac:spMkLst>
        </pc:spChg>
        <pc:spChg chg="mod">
          <ac:chgData name="Irakliy Khaburzaniya" userId="b4431af732931785" providerId="LiveId" clId="{AA4B58BD-DC7E-40CA-90F2-598BF9B20F55}" dt="2019-12-18T22:35:42.112" v="5081" actId="20577"/>
          <ac:spMkLst>
            <pc:docMk/>
            <pc:sldMk cId="3632558898" sldId="527"/>
            <ac:spMk id="96" creationId="{57C9C336-5D04-4449-A572-CD29340CF97F}"/>
          </ac:spMkLst>
        </pc:spChg>
        <pc:spChg chg="mod">
          <ac:chgData name="Irakliy Khaburzaniya" userId="b4431af732931785" providerId="LiveId" clId="{AA4B58BD-DC7E-40CA-90F2-598BF9B20F55}" dt="2019-12-18T22:35:48.781" v="5083" actId="20577"/>
          <ac:spMkLst>
            <pc:docMk/>
            <pc:sldMk cId="3632558898" sldId="527"/>
            <ac:spMk id="100" creationId="{3B7B3115-AB83-42B3-BABD-26D7A6FD8D60}"/>
          </ac:spMkLst>
        </pc:spChg>
        <pc:spChg chg="mod">
          <ac:chgData name="Irakliy Khaburzaniya" userId="b4431af732931785" providerId="LiveId" clId="{AA4B58BD-DC7E-40CA-90F2-598BF9B20F55}" dt="2019-12-18T22:36:29.428" v="5092" actId="20577"/>
          <ac:spMkLst>
            <pc:docMk/>
            <pc:sldMk cId="3632558898" sldId="527"/>
            <ac:spMk id="105" creationId="{B2051983-A606-49F4-B38E-502088AA35B5}"/>
          </ac:spMkLst>
        </pc:spChg>
        <pc:spChg chg="mod">
          <ac:chgData name="Irakliy Khaburzaniya" userId="b4431af732931785" providerId="LiveId" clId="{AA4B58BD-DC7E-40CA-90F2-598BF9B20F55}" dt="2019-12-18T22:36:33.423" v="5093" actId="20577"/>
          <ac:spMkLst>
            <pc:docMk/>
            <pc:sldMk cId="3632558898" sldId="527"/>
            <ac:spMk id="106" creationId="{CE863366-FBD4-48CE-801C-27327F42E035}"/>
          </ac:spMkLst>
        </pc:spChg>
        <pc:spChg chg="mod">
          <ac:chgData name="Irakliy Khaburzaniya" userId="b4431af732931785" providerId="LiveId" clId="{AA4B58BD-DC7E-40CA-90F2-598BF9B20F55}" dt="2019-12-18T22:36:43.705" v="5095" actId="20577"/>
          <ac:spMkLst>
            <pc:docMk/>
            <pc:sldMk cId="3632558898" sldId="527"/>
            <ac:spMk id="107" creationId="{5E9438A1-6A07-4BB0-A37A-5A60DDAFA988}"/>
          </ac:spMkLst>
        </pc:spChg>
        <pc:spChg chg="mod">
          <ac:chgData name="Irakliy Khaburzaniya" userId="b4431af732931785" providerId="LiveId" clId="{AA4B58BD-DC7E-40CA-90F2-598BF9B20F55}" dt="2019-12-18T22:36:45.336" v="5096" actId="20577"/>
          <ac:spMkLst>
            <pc:docMk/>
            <pc:sldMk cId="3632558898" sldId="527"/>
            <ac:spMk id="108" creationId="{1712A58A-421D-4276-B0A4-0D468F521901}"/>
          </ac:spMkLst>
        </pc:spChg>
        <pc:spChg chg="mod">
          <ac:chgData name="Irakliy Khaburzaniya" userId="b4431af732931785" providerId="LiveId" clId="{AA4B58BD-DC7E-40CA-90F2-598BF9B20F55}" dt="2019-12-18T22:36:49.751" v="5097" actId="20577"/>
          <ac:spMkLst>
            <pc:docMk/>
            <pc:sldMk cId="3632558898" sldId="527"/>
            <ac:spMk id="109" creationId="{B8C31D1B-715D-4196-96EE-0B88E499C32B}"/>
          </ac:spMkLst>
        </pc:spChg>
        <pc:spChg chg="mod">
          <ac:chgData name="Irakliy Khaburzaniya" userId="b4431af732931785" providerId="LiveId" clId="{AA4B58BD-DC7E-40CA-90F2-598BF9B20F55}" dt="2019-12-18T22:36:54.104" v="5098" actId="20577"/>
          <ac:spMkLst>
            <pc:docMk/>
            <pc:sldMk cId="3632558898" sldId="527"/>
            <ac:spMk id="110" creationId="{6D4776BF-1920-448B-82EA-E18A59BF0C54}"/>
          </ac:spMkLst>
        </pc:spChg>
        <pc:spChg chg="mod">
          <ac:chgData name="Irakliy Khaburzaniya" userId="b4431af732931785" providerId="LiveId" clId="{AA4B58BD-DC7E-40CA-90F2-598BF9B20F55}" dt="2019-12-18T22:36:56.286" v="5099" actId="20577"/>
          <ac:spMkLst>
            <pc:docMk/>
            <pc:sldMk cId="3632558898" sldId="527"/>
            <ac:spMk id="111" creationId="{ADBF5F5A-580E-4402-A822-B7FB68DF5307}"/>
          </ac:spMkLst>
        </pc:spChg>
        <pc:spChg chg="mod">
          <ac:chgData name="Irakliy Khaburzaniya" userId="b4431af732931785" providerId="LiveId" clId="{AA4B58BD-DC7E-40CA-90F2-598BF9B20F55}" dt="2019-12-18T22:36:57.956" v="5100" actId="20577"/>
          <ac:spMkLst>
            <pc:docMk/>
            <pc:sldMk cId="3632558898" sldId="527"/>
            <ac:spMk id="112" creationId="{ED400346-3C12-4232-89D3-25DF09462CE3}"/>
          </ac:spMkLst>
        </pc:spChg>
        <pc:spChg chg="mod">
          <ac:chgData name="Irakliy Khaburzaniya" userId="b4431af732931785" providerId="LiveId" clId="{AA4B58BD-DC7E-40CA-90F2-598BF9B20F55}" dt="2019-12-18T22:37:00.453" v="5101" actId="20577"/>
          <ac:spMkLst>
            <pc:docMk/>
            <pc:sldMk cId="3632558898" sldId="527"/>
            <ac:spMk id="113" creationId="{DA3EA79D-5724-46A0-9CF1-3023BD11E1AD}"/>
          </ac:spMkLst>
        </pc:spChg>
        <pc:spChg chg="mod">
          <ac:chgData name="Irakliy Khaburzaniya" userId="b4431af732931785" providerId="LiveId" clId="{AA4B58BD-DC7E-40CA-90F2-598BF9B20F55}" dt="2019-12-18T22:37:04.520" v="5102" actId="20577"/>
          <ac:spMkLst>
            <pc:docMk/>
            <pc:sldMk cId="3632558898" sldId="527"/>
            <ac:spMk id="114" creationId="{BD3883FE-DD36-43E4-ACF8-A3102BED9B3C}"/>
          </ac:spMkLst>
        </pc:spChg>
        <pc:spChg chg="mod">
          <ac:chgData name="Irakliy Khaburzaniya" userId="b4431af732931785" providerId="LiveId" clId="{AA4B58BD-DC7E-40CA-90F2-598BF9B20F55}" dt="2019-12-18T22:37:05.763" v="5103" actId="20577"/>
          <ac:spMkLst>
            <pc:docMk/>
            <pc:sldMk cId="3632558898" sldId="527"/>
            <ac:spMk id="115" creationId="{42CFEF72-0CCA-4784-906E-4A7A5173402F}"/>
          </ac:spMkLst>
        </pc:spChg>
        <pc:spChg chg="mod">
          <ac:chgData name="Irakliy Khaburzaniya" userId="b4431af732931785" providerId="LiveId" clId="{AA4B58BD-DC7E-40CA-90F2-598BF9B20F55}" dt="2019-12-18T22:37:07.158" v="5104" actId="20577"/>
          <ac:spMkLst>
            <pc:docMk/>
            <pc:sldMk cId="3632558898" sldId="527"/>
            <ac:spMk id="116" creationId="{79851BB0-BF4F-4826-879C-7D26E6D9EC72}"/>
          </ac:spMkLst>
        </pc:spChg>
        <pc:spChg chg="mod">
          <ac:chgData name="Irakliy Khaburzaniya" userId="b4431af732931785" providerId="LiveId" clId="{AA4B58BD-DC7E-40CA-90F2-598BF9B20F55}" dt="2019-12-18T22:37:09.501" v="5105" actId="20577"/>
          <ac:spMkLst>
            <pc:docMk/>
            <pc:sldMk cId="3632558898" sldId="527"/>
            <ac:spMk id="117" creationId="{D2589020-D189-41A8-9670-C32D7F78EFB6}"/>
          </ac:spMkLst>
        </pc:spChg>
        <pc:spChg chg="mod">
          <ac:chgData name="Irakliy Khaburzaniya" userId="b4431af732931785" providerId="LiveId" clId="{AA4B58BD-DC7E-40CA-90F2-598BF9B20F55}" dt="2019-12-18T22:51:13.034" v="5289" actId="20577"/>
          <ac:spMkLst>
            <pc:docMk/>
            <pc:sldMk cId="3632558898" sldId="527"/>
            <ac:spMk id="118" creationId="{F84776F0-773C-4CDE-B410-EF785481F348}"/>
          </ac:spMkLst>
        </pc:spChg>
        <pc:spChg chg="mod">
          <ac:chgData name="Irakliy Khaburzaniya" userId="b4431af732931785" providerId="LiveId" clId="{AA4B58BD-DC7E-40CA-90F2-598BF9B20F55}" dt="2019-12-18T22:51:15.818" v="5290" actId="20577"/>
          <ac:spMkLst>
            <pc:docMk/>
            <pc:sldMk cId="3632558898" sldId="527"/>
            <ac:spMk id="119" creationId="{6E457452-B161-4AAA-ADDA-29EFE2E64BBD}"/>
          </ac:spMkLst>
        </pc:spChg>
        <pc:spChg chg="mod">
          <ac:chgData name="Irakliy Khaburzaniya" userId="b4431af732931785" providerId="LiveId" clId="{AA4B58BD-DC7E-40CA-90F2-598BF9B20F55}" dt="2019-12-18T22:51:20.400" v="5291" actId="20577"/>
          <ac:spMkLst>
            <pc:docMk/>
            <pc:sldMk cId="3632558898" sldId="527"/>
            <ac:spMk id="120" creationId="{3C452B53-0750-470C-B830-A0CF9F8322CD}"/>
          </ac:spMkLst>
        </pc:spChg>
        <pc:spChg chg="add del mod">
          <ac:chgData name="Irakliy Khaburzaniya" userId="b4431af732931785" providerId="LiveId" clId="{AA4B58BD-DC7E-40CA-90F2-598BF9B20F55}" dt="2019-12-18T22:42:42.599" v="5254" actId="478"/>
          <ac:spMkLst>
            <pc:docMk/>
            <pc:sldMk cId="3632558898" sldId="527"/>
            <ac:spMk id="121" creationId="{A4DF0990-B89A-475A-AFB8-AAAF5F8509D6}"/>
          </ac:spMkLst>
        </pc:spChg>
        <pc:grpChg chg="add del mod">
          <ac:chgData name="Irakliy Khaburzaniya" userId="b4431af732931785" providerId="LiveId" clId="{AA4B58BD-DC7E-40CA-90F2-598BF9B20F55}" dt="2019-12-18T22:32:15.289" v="5020" actId="478"/>
          <ac:grpSpMkLst>
            <pc:docMk/>
            <pc:sldMk cId="3632558898" sldId="527"/>
            <ac:grpSpMk id="3" creationId="{B60C6934-8ECF-4FB3-B0D4-D9B0ABA78AAA}"/>
          </ac:grpSpMkLst>
        </pc:grpChg>
        <pc:grpChg chg="add del mod">
          <ac:chgData name="Irakliy Khaburzaniya" userId="b4431af732931785" providerId="LiveId" clId="{AA4B58BD-DC7E-40CA-90F2-598BF9B20F55}" dt="2019-12-18T01:29:33.870" v="3980" actId="165"/>
          <ac:grpSpMkLst>
            <pc:docMk/>
            <pc:sldMk cId="3632558898" sldId="527"/>
            <ac:grpSpMk id="3" creationId="{DBBD1599-9118-4741-AE49-316794F677E9}"/>
          </ac:grpSpMkLst>
        </pc:grpChg>
        <pc:grpChg chg="del mod">
          <ac:chgData name="Irakliy Khaburzaniya" userId="b4431af732931785" providerId="LiveId" clId="{AA4B58BD-DC7E-40CA-90F2-598BF9B20F55}" dt="2019-12-17T20:24:52.538" v="799" actId="165"/>
          <ac:grpSpMkLst>
            <pc:docMk/>
            <pc:sldMk cId="3632558898" sldId="527"/>
            <ac:grpSpMk id="6" creationId="{5B8821D1-9109-461E-9179-566F32780088}"/>
          </ac:grpSpMkLst>
        </pc:grpChg>
        <pc:grpChg chg="add del mod">
          <ac:chgData name="Irakliy Khaburzaniya" userId="b4431af732931785" providerId="LiveId" clId="{AA4B58BD-DC7E-40CA-90F2-598BF9B20F55}" dt="2019-12-18T22:38:10.846" v="5139" actId="165"/>
          <ac:grpSpMkLst>
            <pc:docMk/>
            <pc:sldMk cId="3632558898" sldId="527"/>
            <ac:grpSpMk id="11" creationId="{C9EAFF29-1F07-4D5D-8DEE-524DAC34E953}"/>
          </ac:grpSpMkLst>
        </pc:grpChg>
        <pc:grpChg chg="add del mod">
          <ac:chgData name="Irakliy Khaburzaniya" userId="b4431af732931785" providerId="LiveId" clId="{AA4B58BD-DC7E-40CA-90F2-598BF9B20F55}" dt="2019-12-18T01:33:31.909" v="4044" actId="165"/>
          <ac:grpSpMkLst>
            <pc:docMk/>
            <pc:sldMk cId="3632558898" sldId="527"/>
            <ac:grpSpMk id="12" creationId="{2A08945D-8F3C-434D-AE9A-9B983E577F59}"/>
          </ac:grpSpMkLst>
        </pc:grpChg>
        <pc:grpChg chg="add del mod">
          <ac:chgData name="Irakliy Khaburzaniya" userId="b4431af732931785" providerId="LiveId" clId="{AA4B58BD-DC7E-40CA-90F2-598BF9B20F55}" dt="2019-12-18T01:30:55.779" v="3994" actId="165"/>
          <ac:grpSpMkLst>
            <pc:docMk/>
            <pc:sldMk cId="3632558898" sldId="527"/>
            <ac:grpSpMk id="18" creationId="{245F987B-EF0E-4297-B022-D9DFFA14D636}"/>
          </ac:grpSpMkLst>
        </pc:grpChg>
        <pc:grpChg chg="add del mod">
          <ac:chgData name="Irakliy Khaburzaniya" userId="b4431af732931785" providerId="LiveId" clId="{AA4B58BD-DC7E-40CA-90F2-598BF9B20F55}" dt="2019-12-18T22:29:54.421" v="5002" actId="165"/>
          <ac:grpSpMkLst>
            <pc:docMk/>
            <pc:sldMk cId="3632558898" sldId="527"/>
            <ac:grpSpMk id="23" creationId="{07F9A795-41F5-4E10-B28F-0003CE0A8D06}"/>
          </ac:grpSpMkLst>
        </pc:grpChg>
        <pc:grpChg chg="add del mod">
          <ac:chgData name="Irakliy Khaburzaniya" userId="b4431af732931785" providerId="LiveId" clId="{AA4B58BD-DC7E-40CA-90F2-598BF9B20F55}" dt="2019-12-18T22:29:48.526" v="5001" actId="165"/>
          <ac:grpSpMkLst>
            <pc:docMk/>
            <pc:sldMk cId="3632558898" sldId="527"/>
            <ac:grpSpMk id="28" creationId="{54C26590-1423-4C8E-A68D-8A738C21B9F3}"/>
          </ac:grpSpMkLst>
        </pc:grpChg>
        <pc:grpChg chg="add mod">
          <ac:chgData name="Irakliy Khaburzaniya" userId="b4431af732931785" providerId="LiveId" clId="{AA4B58BD-DC7E-40CA-90F2-598BF9B20F55}" dt="2019-12-18T22:31:17.185" v="5018" actId="571"/>
          <ac:grpSpMkLst>
            <pc:docMk/>
            <pc:sldMk cId="3632558898" sldId="527"/>
            <ac:grpSpMk id="36" creationId="{76762A2C-D9CD-486C-BCB8-B1E8087A88F6}"/>
          </ac:grpSpMkLst>
        </pc:grpChg>
        <pc:grpChg chg="add del mod">
          <ac:chgData name="Irakliy Khaburzaniya" userId="b4431af732931785" providerId="LiveId" clId="{AA4B58BD-DC7E-40CA-90F2-598BF9B20F55}" dt="2019-12-18T22:32:15.289" v="5020" actId="478"/>
          <ac:grpSpMkLst>
            <pc:docMk/>
            <pc:sldMk cId="3632558898" sldId="527"/>
            <ac:grpSpMk id="38" creationId="{8792985C-079A-46E1-A28C-F75304425AF7}"/>
          </ac:grpSpMkLst>
        </pc:grpChg>
        <pc:grpChg chg="add mod">
          <ac:chgData name="Irakliy Khaburzaniya" userId="b4431af732931785" providerId="LiveId" clId="{AA4B58BD-DC7E-40CA-90F2-598BF9B20F55}" dt="2019-12-18T22:31:16.701" v="5017" actId="571"/>
          <ac:grpSpMkLst>
            <pc:docMk/>
            <pc:sldMk cId="3632558898" sldId="527"/>
            <ac:grpSpMk id="43" creationId="{F4CF81C4-73FD-4278-B651-6E6D7F2AF970}"/>
          </ac:grpSpMkLst>
        </pc:grpChg>
        <pc:grpChg chg="add mod">
          <ac:chgData name="Irakliy Khaburzaniya" userId="b4431af732931785" providerId="LiveId" clId="{AA4B58BD-DC7E-40CA-90F2-598BF9B20F55}" dt="2019-12-18T22:31:16.295" v="5016" actId="571"/>
          <ac:grpSpMkLst>
            <pc:docMk/>
            <pc:sldMk cId="3632558898" sldId="527"/>
            <ac:grpSpMk id="48" creationId="{6C2B6B1E-215E-4E73-A81C-0A4BF796084D}"/>
          </ac:grpSpMkLst>
        </pc:grpChg>
        <pc:grpChg chg="add mod">
          <ac:chgData name="Irakliy Khaburzaniya" userId="b4431af732931785" providerId="LiveId" clId="{AA4B58BD-DC7E-40CA-90F2-598BF9B20F55}" dt="2019-12-18T22:38:16.827" v="5140" actId="553"/>
          <ac:grpSpMkLst>
            <pc:docMk/>
            <pc:sldMk cId="3632558898" sldId="527"/>
            <ac:grpSpMk id="53" creationId="{04460FAA-CFB5-4785-8A70-2CC3D8C95389}"/>
          </ac:grpSpMkLst>
        </pc:grpChg>
        <pc:grpChg chg="add mod">
          <ac:chgData name="Irakliy Khaburzaniya" userId="b4431af732931785" providerId="LiveId" clId="{AA4B58BD-DC7E-40CA-90F2-598BF9B20F55}" dt="2019-12-18T22:38:02.511" v="5138" actId="408"/>
          <ac:grpSpMkLst>
            <pc:docMk/>
            <pc:sldMk cId="3632558898" sldId="527"/>
            <ac:grpSpMk id="70" creationId="{07B9399F-4F42-46A8-8F0C-2CDA16493CF7}"/>
          </ac:grpSpMkLst>
        </pc:grpChg>
        <pc:grpChg chg="add mod">
          <ac:chgData name="Irakliy Khaburzaniya" userId="b4431af732931785" providerId="LiveId" clId="{AA4B58BD-DC7E-40CA-90F2-598BF9B20F55}" dt="2019-12-18T22:38:02.511" v="5138" actId="408"/>
          <ac:grpSpMkLst>
            <pc:docMk/>
            <pc:sldMk cId="3632558898" sldId="527"/>
            <ac:grpSpMk id="87" creationId="{AFE7652F-1618-487A-AB5D-B631295C602C}"/>
          </ac:grpSpMkLst>
        </pc:grpChg>
        <pc:grpChg chg="add mod">
          <ac:chgData name="Irakliy Khaburzaniya" userId="b4431af732931785" providerId="LiveId" clId="{AA4B58BD-DC7E-40CA-90F2-598BF9B20F55}" dt="2019-12-18T22:38:02.511" v="5138" actId="408"/>
          <ac:grpSpMkLst>
            <pc:docMk/>
            <pc:sldMk cId="3632558898" sldId="527"/>
            <ac:grpSpMk id="104" creationId="{E7673D7A-A30A-4166-88A5-AC03878764BD}"/>
          </ac:grpSpMkLst>
        </pc:grpChg>
        <pc:graphicFrameChg chg="add del mod modGraphic">
          <ac:chgData name="Irakliy Khaburzaniya" userId="b4431af732931785" providerId="LiveId" clId="{AA4B58BD-DC7E-40CA-90F2-598BF9B20F55}" dt="2019-12-18T22:30:52.894" v="5012" actId="478"/>
          <ac:graphicFrameMkLst>
            <pc:docMk/>
            <pc:sldMk cId="3632558898" sldId="527"/>
            <ac:graphicFrameMk id="6" creationId="{9EC265D9-FDEC-4C59-B3FF-19C5A37B47AF}"/>
          </ac:graphicFrameMkLst>
        </pc:graphicFrameChg>
        <pc:cxnChg chg="add del mod">
          <ac:chgData name="Irakliy Khaburzaniya" userId="b4431af732931785" providerId="LiveId" clId="{AA4B58BD-DC7E-40CA-90F2-598BF9B20F55}" dt="2019-12-18T22:27:01.313" v="4945" actId="478"/>
          <ac:cxnSpMkLst>
            <pc:docMk/>
            <pc:sldMk cId="3632558898" sldId="527"/>
            <ac:cxnSpMk id="34" creationId="{75AEC576-3054-460D-977E-86B459C4B8CC}"/>
          </ac:cxnSpMkLst>
        </pc:cxnChg>
        <pc:cxnChg chg="add mod">
          <ac:chgData name="Irakliy Khaburzaniya" userId="b4431af732931785" providerId="LiveId" clId="{AA4B58BD-DC7E-40CA-90F2-598BF9B20F55}" dt="2019-12-18T22:43:29.764" v="5265" actId="1076"/>
          <ac:cxnSpMkLst>
            <pc:docMk/>
            <pc:sldMk cId="3632558898" sldId="527"/>
            <ac:cxnSpMk id="122" creationId="{212DEFA7-1D68-42C7-BDC2-BBE50E3E4A2C}"/>
          </ac:cxnSpMkLst>
        </pc:cxnChg>
      </pc:sldChg>
      <pc:sldChg chg="modSp add del">
        <pc:chgData name="Irakliy Khaburzaniya" userId="b4431af732931785" providerId="LiveId" clId="{AA4B58BD-DC7E-40CA-90F2-598BF9B20F55}" dt="2019-12-18T00:24:02.010" v="2926" actId="47"/>
        <pc:sldMkLst>
          <pc:docMk/>
          <pc:sldMk cId="2924275362" sldId="528"/>
        </pc:sldMkLst>
        <pc:spChg chg="mod">
          <ac:chgData name="Irakliy Khaburzaniya" userId="b4431af732931785" providerId="LiveId" clId="{AA4B58BD-DC7E-40CA-90F2-598BF9B20F55}" dt="2019-12-17T20:25:36.218" v="828" actId="20577"/>
          <ac:spMkLst>
            <pc:docMk/>
            <pc:sldMk cId="2924275362" sldId="528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7T20:26:20.032" v="873" actId="14100"/>
          <ac:spMkLst>
            <pc:docMk/>
            <pc:sldMk cId="2924275362" sldId="528"/>
            <ac:spMk id="16" creationId="{212703AA-3199-4B01-BF81-BA14384A18E8}"/>
          </ac:spMkLst>
        </pc:spChg>
      </pc:sldChg>
      <pc:sldChg chg="modSp add">
        <pc:chgData name="Irakliy Khaburzaniya" userId="b4431af732931785" providerId="LiveId" clId="{AA4B58BD-DC7E-40CA-90F2-598BF9B20F55}" dt="2019-12-17T20:53:41.266" v="1077" actId="20577"/>
        <pc:sldMkLst>
          <pc:docMk/>
          <pc:sldMk cId="3211684866" sldId="529"/>
        </pc:sldMkLst>
        <pc:spChg chg="mod">
          <ac:chgData name="Irakliy Khaburzaniya" userId="b4431af732931785" providerId="LiveId" clId="{AA4B58BD-DC7E-40CA-90F2-598BF9B20F55}" dt="2019-12-17T20:29:56.348" v="942" actId="20577"/>
          <ac:spMkLst>
            <pc:docMk/>
            <pc:sldMk cId="3211684866" sldId="529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7T20:53:41.266" v="1077" actId="20577"/>
          <ac:spMkLst>
            <pc:docMk/>
            <pc:sldMk cId="3211684866" sldId="529"/>
            <ac:spMk id="7" creationId="{C5B39055-07AF-4CB7-A981-8C20D0E2541D}"/>
          </ac:spMkLst>
        </pc:spChg>
      </pc:sldChg>
      <pc:sldChg chg="addSp delSp modSp add ord">
        <pc:chgData name="Irakliy Khaburzaniya" userId="b4431af732931785" providerId="LiveId" clId="{AA4B58BD-DC7E-40CA-90F2-598BF9B20F55}" dt="2019-12-18T00:36:08.950" v="2992" actId="207"/>
        <pc:sldMkLst>
          <pc:docMk/>
          <pc:sldMk cId="2273624631" sldId="530"/>
        </pc:sldMkLst>
        <pc:spChg chg="mod">
          <ac:chgData name="Irakliy Khaburzaniya" userId="b4431af732931785" providerId="LiveId" clId="{AA4B58BD-DC7E-40CA-90F2-598BF9B20F55}" dt="2019-12-17T20:42:43.981" v="1038" actId="20577"/>
          <ac:spMkLst>
            <pc:docMk/>
            <pc:sldMk cId="2273624631" sldId="530"/>
            <ac:spMk id="2" creationId="{00000000-0000-0000-0000-000000000000}"/>
          </ac:spMkLst>
        </pc:spChg>
        <pc:spChg chg="add mod">
          <ac:chgData name="Irakliy Khaburzaniya" userId="b4431af732931785" providerId="LiveId" clId="{AA4B58BD-DC7E-40CA-90F2-598BF9B20F55}" dt="2019-12-17T20:54:32.746" v="1079" actId="14100"/>
          <ac:spMkLst>
            <pc:docMk/>
            <pc:sldMk cId="2273624631" sldId="530"/>
            <ac:spMk id="3" creationId="{977E70B3-E470-480A-9F6F-660B15A8841C}"/>
          </ac:spMkLst>
        </pc:spChg>
        <pc:spChg chg="del">
          <ac:chgData name="Irakliy Khaburzaniya" userId="b4431af732931785" providerId="LiveId" clId="{AA4B58BD-DC7E-40CA-90F2-598BF9B20F55}" dt="2019-12-17T20:42:48.032" v="1039" actId="478"/>
          <ac:spMkLst>
            <pc:docMk/>
            <pc:sldMk cId="2273624631" sldId="530"/>
            <ac:spMk id="6" creationId="{37BF3290-83F9-4327-9896-07510FA571AE}"/>
          </ac:spMkLst>
        </pc:spChg>
        <pc:spChg chg="del">
          <ac:chgData name="Irakliy Khaburzaniya" userId="b4431af732931785" providerId="LiveId" clId="{AA4B58BD-DC7E-40CA-90F2-598BF9B20F55}" dt="2019-12-17T20:42:48.032" v="1039" actId="478"/>
          <ac:spMkLst>
            <pc:docMk/>
            <pc:sldMk cId="2273624631" sldId="530"/>
            <ac:spMk id="8" creationId="{4821FED7-DE53-4FBB-A9A9-5A0D106A02E2}"/>
          </ac:spMkLst>
        </pc:spChg>
        <pc:spChg chg="del">
          <ac:chgData name="Irakliy Khaburzaniya" userId="b4431af732931785" providerId="LiveId" clId="{AA4B58BD-DC7E-40CA-90F2-598BF9B20F55}" dt="2019-12-17T20:42:48.032" v="1039" actId="478"/>
          <ac:spMkLst>
            <pc:docMk/>
            <pc:sldMk cId="2273624631" sldId="530"/>
            <ac:spMk id="9" creationId="{F820B059-DCF4-45EA-AA18-D090ECA7A941}"/>
          </ac:spMkLst>
        </pc:spChg>
        <pc:spChg chg="del">
          <ac:chgData name="Irakliy Khaburzaniya" userId="b4431af732931785" providerId="LiveId" clId="{AA4B58BD-DC7E-40CA-90F2-598BF9B20F55}" dt="2019-12-17T20:42:48.032" v="1039" actId="478"/>
          <ac:spMkLst>
            <pc:docMk/>
            <pc:sldMk cId="2273624631" sldId="530"/>
            <ac:spMk id="13" creationId="{3EDB2147-2E67-4C43-A60D-751E4B92BBF2}"/>
          </ac:spMkLst>
        </pc:spChg>
        <pc:spChg chg="del">
          <ac:chgData name="Irakliy Khaburzaniya" userId="b4431af732931785" providerId="LiveId" clId="{AA4B58BD-DC7E-40CA-90F2-598BF9B20F55}" dt="2019-12-17T20:42:48.032" v="1039" actId="478"/>
          <ac:spMkLst>
            <pc:docMk/>
            <pc:sldMk cId="2273624631" sldId="530"/>
            <ac:spMk id="14" creationId="{ABA316FC-DB86-4E01-9831-A966F9B3AEDD}"/>
          </ac:spMkLst>
        </pc:spChg>
        <pc:spChg chg="del">
          <ac:chgData name="Irakliy Khaburzaniya" userId="b4431af732931785" providerId="LiveId" clId="{AA4B58BD-DC7E-40CA-90F2-598BF9B20F55}" dt="2019-12-17T20:42:48.032" v="1039" actId="478"/>
          <ac:spMkLst>
            <pc:docMk/>
            <pc:sldMk cId="2273624631" sldId="530"/>
            <ac:spMk id="15" creationId="{1B3750B9-57C3-4824-B520-0C5E9ADD3D0E}"/>
          </ac:spMkLst>
        </pc:spChg>
        <pc:spChg chg="add mod">
          <ac:chgData name="Irakliy Khaburzaniya" userId="b4431af732931785" providerId="LiveId" clId="{AA4B58BD-DC7E-40CA-90F2-598BF9B20F55}" dt="2019-12-17T21:36:04.418" v="1341" actId="14100"/>
          <ac:spMkLst>
            <pc:docMk/>
            <pc:sldMk cId="2273624631" sldId="530"/>
            <ac:spMk id="16" creationId="{4322A39E-6C1B-4198-9FCF-B1E47B05F3EF}"/>
          </ac:spMkLst>
        </pc:spChg>
        <pc:spChg chg="add mod">
          <ac:chgData name="Irakliy Khaburzaniya" userId="b4431af732931785" providerId="LiveId" clId="{AA4B58BD-DC7E-40CA-90F2-598BF9B20F55}" dt="2019-12-18T00:36:08.950" v="2992" actId="207"/>
          <ac:spMkLst>
            <pc:docMk/>
            <pc:sldMk cId="2273624631" sldId="530"/>
            <ac:spMk id="17" creationId="{F576ECA1-A5CF-43FA-A86F-84D56C9BC4C5}"/>
          </ac:spMkLst>
        </pc:spChg>
        <pc:cxnChg chg="del">
          <ac:chgData name="Irakliy Khaburzaniya" userId="b4431af732931785" providerId="LiveId" clId="{AA4B58BD-DC7E-40CA-90F2-598BF9B20F55}" dt="2019-12-17T20:42:48.032" v="1039" actId="478"/>
          <ac:cxnSpMkLst>
            <pc:docMk/>
            <pc:sldMk cId="2273624631" sldId="530"/>
            <ac:cxnSpMk id="10" creationId="{DFB4FEB0-FA26-4289-B253-CE3B9ACBAD06}"/>
          </ac:cxnSpMkLst>
        </pc:cxnChg>
        <pc:cxnChg chg="del">
          <ac:chgData name="Irakliy Khaburzaniya" userId="b4431af732931785" providerId="LiveId" clId="{AA4B58BD-DC7E-40CA-90F2-598BF9B20F55}" dt="2019-12-17T20:42:48.032" v="1039" actId="478"/>
          <ac:cxnSpMkLst>
            <pc:docMk/>
            <pc:sldMk cId="2273624631" sldId="530"/>
            <ac:cxnSpMk id="11" creationId="{5E278E45-4E35-413F-B4AE-DEEB86AB90FF}"/>
          </ac:cxnSpMkLst>
        </pc:cxnChg>
        <pc:cxnChg chg="del">
          <ac:chgData name="Irakliy Khaburzaniya" userId="b4431af732931785" providerId="LiveId" clId="{AA4B58BD-DC7E-40CA-90F2-598BF9B20F55}" dt="2019-12-17T20:42:48.032" v="1039" actId="478"/>
          <ac:cxnSpMkLst>
            <pc:docMk/>
            <pc:sldMk cId="2273624631" sldId="530"/>
            <ac:cxnSpMk id="12" creationId="{EA26EF05-F596-4AB1-A3FA-72B3C4763510}"/>
          </ac:cxnSpMkLst>
        </pc:cxnChg>
      </pc:sldChg>
      <pc:sldChg chg="addSp delSp modSp add">
        <pc:chgData name="Irakliy Khaburzaniya" userId="b4431af732931785" providerId="LiveId" clId="{AA4B58BD-DC7E-40CA-90F2-598BF9B20F55}" dt="2019-12-18T00:15:52.130" v="2744" actId="20577"/>
        <pc:sldMkLst>
          <pc:docMk/>
          <pc:sldMk cId="805025026" sldId="531"/>
        </pc:sldMkLst>
        <pc:spChg chg="mod">
          <ac:chgData name="Irakliy Khaburzaniya" userId="b4431af732931785" providerId="LiveId" clId="{AA4B58BD-DC7E-40CA-90F2-598BF9B20F55}" dt="2019-12-17T21:57:56.701" v="1502" actId="20577"/>
          <ac:spMkLst>
            <pc:docMk/>
            <pc:sldMk cId="805025026" sldId="531"/>
            <ac:spMk id="2" creationId="{00000000-0000-0000-0000-000000000000}"/>
          </ac:spMkLst>
        </pc:spChg>
        <pc:spChg chg="add del mod">
          <ac:chgData name="Irakliy Khaburzaniya" userId="b4431af732931785" providerId="LiveId" clId="{AA4B58BD-DC7E-40CA-90F2-598BF9B20F55}" dt="2019-12-17T23:16:18.486" v="2146" actId="478"/>
          <ac:spMkLst>
            <pc:docMk/>
            <pc:sldMk cId="805025026" sldId="531"/>
            <ac:spMk id="3" creationId="{31B05A4D-25C1-4616-9277-205BB50E5AD1}"/>
          </ac:spMkLst>
        </pc:spChg>
        <pc:spChg chg="add mod">
          <ac:chgData name="Irakliy Khaburzaniya" userId="b4431af732931785" providerId="LiveId" clId="{AA4B58BD-DC7E-40CA-90F2-598BF9B20F55}" dt="2019-12-18T00:13:43.482" v="2657" actId="403"/>
          <ac:spMkLst>
            <pc:docMk/>
            <pc:sldMk cId="805025026" sldId="531"/>
            <ac:spMk id="5" creationId="{8EA977C3-AA3A-4A14-8B7F-81C441754F42}"/>
          </ac:spMkLst>
        </pc:spChg>
        <pc:spChg chg="add mod">
          <ac:chgData name="Irakliy Khaburzaniya" userId="b4431af732931785" providerId="LiveId" clId="{AA4B58BD-DC7E-40CA-90F2-598BF9B20F55}" dt="2019-12-17T23:28:48.217" v="2344" actId="1076"/>
          <ac:spMkLst>
            <pc:docMk/>
            <pc:sldMk cId="805025026" sldId="531"/>
            <ac:spMk id="7" creationId="{F9227CCA-DC68-468C-85A9-DCF7A96526B1}"/>
          </ac:spMkLst>
        </pc:spChg>
        <pc:spChg chg="add mod">
          <ac:chgData name="Irakliy Khaburzaniya" userId="b4431af732931785" providerId="LiveId" clId="{AA4B58BD-DC7E-40CA-90F2-598BF9B20F55}" dt="2019-12-17T23:27:56.436" v="2313" actId="164"/>
          <ac:spMkLst>
            <pc:docMk/>
            <pc:sldMk cId="805025026" sldId="531"/>
            <ac:spMk id="8" creationId="{E17B583F-5D79-4F8D-BDD4-929DFC52C88A}"/>
          </ac:spMkLst>
        </pc:spChg>
        <pc:spChg chg="add mod">
          <ac:chgData name="Irakliy Khaburzaniya" userId="b4431af732931785" providerId="LiveId" clId="{AA4B58BD-DC7E-40CA-90F2-598BF9B20F55}" dt="2019-12-17T23:27:56.436" v="2313" actId="164"/>
          <ac:spMkLst>
            <pc:docMk/>
            <pc:sldMk cId="805025026" sldId="531"/>
            <ac:spMk id="9" creationId="{2C6DF0BA-59D4-42E4-A0DE-E40648591695}"/>
          </ac:spMkLst>
        </pc:spChg>
        <pc:spChg chg="add mod">
          <ac:chgData name="Irakliy Khaburzaniya" userId="b4431af732931785" providerId="LiveId" clId="{AA4B58BD-DC7E-40CA-90F2-598BF9B20F55}" dt="2019-12-17T23:27:49.768" v="2312" actId="164"/>
          <ac:spMkLst>
            <pc:docMk/>
            <pc:sldMk cId="805025026" sldId="531"/>
            <ac:spMk id="10" creationId="{CA11EE89-B0FD-4B07-9F3D-B071B5314ACC}"/>
          </ac:spMkLst>
        </pc:spChg>
        <pc:spChg chg="add mod">
          <ac:chgData name="Irakliy Khaburzaniya" userId="b4431af732931785" providerId="LiveId" clId="{AA4B58BD-DC7E-40CA-90F2-598BF9B20F55}" dt="2019-12-17T23:27:49.768" v="2312" actId="164"/>
          <ac:spMkLst>
            <pc:docMk/>
            <pc:sldMk cId="805025026" sldId="531"/>
            <ac:spMk id="11" creationId="{C6543DE4-8F05-4A03-9379-3F16387CBC98}"/>
          </ac:spMkLst>
        </pc:spChg>
        <pc:spChg chg="add mod">
          <ac:chgData name="Irakliy Khaburzaniya" userId="b4431af732931785" providerId="LiveId" clId="{AA4B58BD-DC7E-40CA-90F2-598BF9B20F55}" dt="2019-12-17T23:27:49.768" v="2312" actId="164"/>
          <ac:spMkLst>
            <pc:docMk/>
            <pc:sldMk cId="805025026" sldId="531"/>
            <ac:spMk id="12" creationId="{9D7D0448-7CD0-4C10-8F90-6A536BCBCEAC}"/>
          </ac:spMkLst>
        </pc:spChg>
        <pc:spChg chg="add mod">
          <ac:chgData name="Irakliy Khaburzaniya" userId="b4431af732931785" providerId="LiveId" clId="{AA4B58BD-DC7E-40CA-90F2-598BF9B20F55}" dt="2019-12-17T23:18:24.374" v="2169" actId="164"/>
          <ac:spMkLst>
            <pc:docMk/>
            <pc:sldMk cId="805025026" sldId="531"/>
            <ac:spMk id="13" creationId="{E765CD85-E1D6-4852-9FA7-C57B378E49E3}"/>
          </ac:spMkLst>
        </pc:spChg>
        <pc:spChg chg="add mod">
          <ac:chgData name="Irakliy Khaburzaniya" userId="b4431af732931785" providerId="LiveId" clId="{AA4B58BD-DC7E-40CA-90F2-598BF9B20F55}" dt="2019-12-17T23:18:24.374" v="2169" actId="164"/>
          <ac:spMkLst>
            <pc:docMk/>
            <pc:sldMk cId="805025026" sldId="531"/>
            <ac:spMk id="14" creationId="{1F987BD4-1BF0-49BE-A585-E98ADE5934CE}"/>
          </ac:spMkLst>
        </pc:spChg>
        <pc:spChg chg="add del mod">
          <ac:chgData name="Irakliy Khaburzaniya" userId="b4431af732931785" providerId="LiveId" clId="{AA4B58BD-DC7E-40CA-90F2-598BF9B20F55}" dt="2019-12-17T22:38:02.614" v="2110" actId="478"/>
          <ac:spMkLst>
            <pc:docMk/>
            <pc:sldMk cId="805025026" sldId="531"/>
            <ac:spMk id="15" creationId="{DC766A49-43FE-4E98-8A9B-88E20D9915F9}"/>
          </ac:spMkLst>
        </pc:spChg>
        <pc:spChg chg="del">
          <ac:chgData name="Irakliy Khaburzaniya" userId="b4431af732931785" providerId="LiveId" clId="{AA4B58BD-DC7E-40CA-90F2-598BF9B20F55}" dt="2019-12-17T22:24:49.317" v="1935" actId="478"/>
          <ac:spMkLst>
            <pc:docMk/>
            <pc:sldMk cId="805025026" sldId="531"/>
            <ac:spMk id="16" creationId="{212703AA-3199-4B01-BF81-BA14384A18E8}"/>
          </ac:spMkLst>
        </pc:spChg>
        <pc:spChg chg="add mod">
          <ac:chgData name="Irakliy Khaburzaniya" userId="b4431af732931785" providerId="LiveId" clId="{AA4B58BD-DC7E-40CA-90F2-598BF9B20F55}" dt="2019-12-17T23:18:24.374" v="2169" actId="164"/>
          <ac:spMkLst>
            <pc:docMk/>
            <pc:sldMk cId="805025026" sldId="531"/>
            <ac:spMk id="17" creationId="{D548DCC4-7406-4841-AEEE-E5AD7EFACE65}"/>
          </ac:spMkLst>
        </pc:spChg>
        <pc:spChg chg="add mod">
          <ac:chgData name="Irakliy Khaburzaniya" userId="b4431af732931785" providerId="LiveId" clId="{AA4B58BD-DC7E-40CA-90F2-598BF9B20F55}" dt="2019-12-17T23:18:24.374" v="2169" actId="164"/>
          <ac:spMkLst>
            <pc:docMk/>
            <pc:sldMk cId="805025026" sldId="531"/>
            <ac:spMk id="18" creationId="{2695A2EA-F488-44BA-B11C-542480C17024}"/>
          </ac:spMkLst>
        </pc:spChg>
        <pc:spChg chg="add mod">
          <ac:chgData name="Irakliy Khaburzaniya" userId="b4431af732931785" providerId="LiveId" clId="{AA4B58BD-DC7E-40CA-90F2-598BF9B20F55}" dt="2019-12-18T00:15:22.572" v="2729" actId="20577"/>
          <ac:spMkLst>
            <pc:docMk/>
            <pc:sldMk cId="805025026" sldId="531"/>
            <ac:spMk id="28" creationId="{5D66CA8F-E3FD-4965-B389-7B4982048823}"/>
          </ac:spMkLst>
        </pc:spChg>
        <pc:spChg chg="add mod">
          <ac:chgData name="Irakliy Khaburzaniya" userId="b4431af732931785" providerId="LiveId" clId="{AA4B58BD-DC7E-40CA-90F2-598BF9B20F55}" dt="2019-12-18T00:15:33.293" v="2736" actId="20577"/>
          <ac:spMkLst>
            <pc:docMk/>
            <pc:sldMk cId="805025026" sldId="531"/>
            <ac:spMk id="29" creationId="{D89AA8E0-05ED-4CB8-8A7A-CAD3398622F0}"/>
          </ac:spMkLst>
        </pc:spChg>
        <pc:spChg chg="add mod">
          <ac:chgData name="Irakliy Khaburzaniya" userId="b4431af732931785" providerId="LiveId" clId="{AA4B58BD-DC7E-40CA-90F2-598BF9B20F55}" dt="2019-12-18T00:15:41.200" v="2737" actId="571"/>
          <ac:spMkLst>
            <pc:docMk/>
            <pc:sldMk cId="805025026" sldId="531"/>
            <ac:spMk id="30" creationId="{3165D75B-651E-4F6D-9E74-696E733123AC}"/>
          </ac:spMkLst>
        </pc:spChg>
        <pc:spChg chg="add mod">
          <ac:chgData name="Irakliy Khaburzaniya" userId="b4431af732931785" providerId="LiveId" clId="{AA4B58BD-DC7E-40CA-90F2-598BF9B20F55}" dt="2019-12-18T00:15:52.130" v="2744" actId="20577"/>
          <ac:spMkLst>
            <pc:docMk/>
            <pc:sldMk cId="805025026" sldId="531"/>
            <ac:spMk id="31" creationId="{FCFD49ED-4BDE-4C4C-8994-EFDA8098B0BB}"/>
          </ac:spMkLst>
        </pc:spChg>
        <pc:grpChg chg="add mod">
          <ac:chgData name="Irakliy Khaburzaniya" userId="b4431af732931785" providerId="LiveId" clId="{AA4B58BD-DC7E-40CA-90F2-598BF9B20F55}" dt="2019-12-18T00:14:03.024" v="2659" actId="1076"/>
          <ac:grpSpMkLst>
            <pc:docMk/>
            <pc:sldMk cId="805025026" sldId="531"/>
            <ac:grpSpMk id="24" creationId="{A8BB64DA-BB0D-4A10-8F11-AE116C2D28DB}"/>
          </ac:grpSpMkLst>
        </pc:grpChg>
        <pc:grpChg chg="add mod">
          <ac:chgData name="Irakliy Khaburzaniya" userId="b4431af732931785" providerId="LiveId" clId="{AA4B58BD-DC7E-40CA-90F2-598BF9B20F55}" dt="2019-12-18T00:14:11.380" v="2660" actId="1076"/>
          <ac:grpSpMkLst>
            <pc:docMk/>
            <pc:sldMk cId="805025026" sldId="531"/>
            <ac:grpSpMk id="26" creationId="{FD7D7BE8-4F61-44AA-B961-92274EEB17B0}"/>
          </ac:grpSpMkLst>
        </pc:grpChg>
        <pc:grpChg chg="add mod">
          <ac:chgData name="Irakliy Khaburzaniya" userId="b4431af732931785" providerId="LiveId" clId="{AA4B58BD-DC7E-40CA-90F2-598BF9B20F55}" dt="2019-12-18T00:14:16.589" v="2661" actId="1076"/>
          <ac:grpSpMkLst>
            <pc:docMk/>
            <pc:sldMk cId="805025026" sldId="531"/>
            <ac:grpSpMk id="27" creationId="{FDB4178F-16F0-4CA8-9996-2DA2C5F8BF2A}"/>
          </ac:grpSpMkLst>
        </pc:grpChg>
        <pc:cxnChg chg="add mod">
          <ac:chgData name="Irakliy Khaburzaniya" userId="b4431af732931785" providerId="LiveId" clId="{AA4B58BD-DC7E-40CA-90F2-598BF9B20F55}" dt="2019-12-17T23:50:53.469" v="2645" actId="1076"/>
          <ac:cxnSpMkLst>
            <pc:docMk/>
            <pc:sldMk cId="805025026" sldId="531"/>
            <ac:cxnSpMk id="19" creationId="{F673BF2A-53E4-4C29-BEDE-263CE95C3215}"/>
          </ac:cxnSpMkLst>
        </pc:cxnChg>
        <pc:cxnChg chg="add mod">
          <ac:chgData name="Irakliy Khaburzaniya" userId="b4431af732931785" providerId="LiveId" clId="{AA4B58BD-DC7E-40CA-90F2-598BF9B20F55}" dt="2019-12-18T00:14:16.589" v="2661" actId="1076"/>
          <ac:cxnSpMkLst>
            <pc:docMk/>
            <pc:sldMk cId="805025026" sldId="531"/>
            <ac:cxnSpMk id="20" creationId="{5ED68346-17E8-4CD9-A16A-0E10061F60FD}"/>
          </ac:cxnSpMkLst>
        </pc:cxnChg>
        <pc:cxnChg chg="add mod">
          <ac:chgData name="Irakliy Khaburzaniya" userId="b4431af732931785" providerId="LiveId" clId="{AA4B58BD-DC7E-40CA-90F2-598BF9B20F55}" dt="2019-12-18T00:14:11.380" v="2660" actId="1076"/>
          <ac:cxnSpMkLst>
            <pc:docMk/>
            <pc:sldMk cId="805025026" sldId="531"/>
            <ac:cxnSpMk id="22" creationId="{A88F775C-1CF1-4967-98D9-58E46654EBE7}"/>
          </ac:cxnSpMkLst>
        </pc:cxnChg>
        <pc:cxnChg chg="add mod">
          <ac:chgData name="Irakliy Khaburzaniya" userId="b4431af732931785" providerId="LiveId" clId="{AA4B58BD-DC7E-40CA-90F2-598BF9B20F55}" dt="2019-12-18T00:14:03.024" v="2659" actId="1076"/>
          <ac:cxnSpMkLst>
            <pc:docMk/>
            <pc:sldMk cId="805025026" sldId="531"/>
            <ac:cxnSpMk id="23" creationId="{3DD6A39F-CCB0-4DCC-8E32-EE6A794B7231}"/>
          </ac:cxnSpMkLst>
        </pc:cxnChg>
      </pc:sldChg>
      <pc:sldChg chg="addSp delSp modSp add">
        <pc:chgData name="Irakliy Khaburzaniya" userId="b4431af732931785" providerId="LiveId" clId="{AA4B58BD-DC7E-40CA-90F2-598BF9B20F55}" dt="2019-12-18T01:28:01.456" v="3975" actId="20577"/>
        <pc:sldMkLst>
          <pc:docMk/>
          <pc:sldMk cId="1398294162" sldId="532"/>
        </pc:sldMkLst>
        <pc:spChg chg="mod">
          <ac:chgData name="Irakliy Khaburzaniya" userId="b4431af732931785" providerId="LiveId" clId="{AA4B58BD-DC7E-40CA-90F2-598BF9B20F55}" dt="2019-12-17T21:58:22.413" v="1521" actId="20577"/>
          <ac:spMkLst>
            <pc:docMk/>
            <pc:sldMk cId="1398294162" sldId="532"/>
            <ac:spMk id="2" creationId="{00000000-0000-0000-0000-000000000000}"/>
          </ac:spMkLst>
        </pc:spChg>
        <pc:spChg chg="add del mod">
          <ac:chgData name="Irakliy Khaburzaniya" userId="b4431af732931785" providerId="LiveId" clId="{AA4B58BD-DC7E-40CA-90F2-598BF9B20F55}" dt="2019-12-17T22:19:53.801" v="1872" actId="478"/>
          <ac:spMkLst>
            <pc:docMk/>
            <pc:sldMk cId="1398294162" sldId="532"/>
            <ac:spMk id="5" creationId="{18D3DF74-16A7-4A8A-A058-887EA4C47BD6}"/>
          </ac:spMkLst>
        </pc:spChg>
        <pc:spChg chg="add del mod">
          <ac:chgData name="Irakliy Khaburzaniya" userId="b4431af732931785" providerId="LiveId" clId="{AA4B58BD-DC7E-40CA-90F2-598BF9B20F55}" dt="2019-12-17T22:19:53.801" v="1872" actId="478"/>
          <ac:spMkLst>
            <pc:docMk/>
            <pc:sldMk cId="1398294162" sldId="532"/>
            <ac:spMk id="6" creationId="{7FF7D9B2-4FB3-4964-B45F-3F6DB0B63BEE}"/>
          </ac:spMkLst>
        </pc:spChg>
        <pc:spChg chg="add del mod">
          <ac:chgData name="Irakliy Khaburzaniya" userId="b4431af732931785" providerId="LiveId" clId="{AA4B58BD-DC7E-40CA-90F2-598BF9B20F55}" dt="2019-12-17T22:19:53.801" v="1872" actId="478"/>
          <ac:spMkLst>
            <pc:docMk/>
            <pc:sldMk cId="1398294162" sldId="532"/>
            <ac:spMk id="7" creationId="{40C083F1-96E6-4203-9EFF-FA09457E679C}"/>
          </ac:spMkLst>
        </pc:spChg>
        <pc:spChg chg="add del mod">
          <ac:chgData name="Irakliy Khaburzaniya" userId="b4431af732931785" providerId="LiveId" clId="{AA4B58BD-DC7E-40CA-90F2-598BF9B20F55}" dt="2019-12-17T22:17:30.567" v="1794" actId="478"/>
          <ac:spMkLst>
            <pc:docMk/>
            <pc:sldMk cId="1398294162" sldId="532"/>
            <ac:spMk id="8" creationId="{B0862ADA-7F32-4031-9662-7EDBF451802D}"/>
          </ac:spMkLst>
        </pc:spChg>
        <pc:spChg chg="add mod">
          <ac:chgData name="Irakliy Khaburzaniya" userId="b4431af732931785" providerId="LiveId" clId="{AA4B58BD-DC7E-40CA-90F2-598BF9B20F55}" dt="2019-12-18T01:27:05.017" v="3944" actId="20577"/>
          <ac:spMkLst>
            <pc:docMk/>
            <pc:sldMk cId="1398294162" sldId="532"/>
            <ac:spMk id="9" creationId="{7EB1C3EF-2B01-4574-81B9-48C6A0BD40B7}"/>
          </ac:spMkLst>
        </pc:spChg>
        <pc:spChg chg="add mod">
          <ac:chgData name="Irakliy Khaburzaniya" userId="b4431af732931785" providerId="LiveId" clId="{AA4B58BD-DC7E-40CA-90F2-598BF9B20F55}" dt="2019-12-18T01:28:01.456" v="3975" actId="20577"/>
          <ac:spMkLst>
            <pc:docMk/>
            <pc:sldMk cId="1398294162" sldId="532"/>
            <ac:spMk id="10" creationId="{D71CBC6F-8D0B-46D9-B559-232BB45AE281}"/>
          </ac:spMkLst>
        </pc:spChg>
        <pc:spChg chg="del mod">
          <ac:chgData name="Irakliy Khaburzaniya" userId="b4431af732931785" providerId="LiveId" clId="{AA4B58BD-DC7E-40CA-90F2-598BF9B20F55}" dt="2019-12-17T22:12:33.825" v="1729" actId="478"/>
          <ac:spMkLst>
            <pc:docMk/>
            <pc:sldMk cId="1398294162" sldId="532"/>
            <ac:spMk id="16" creationId="{212703AA-3199-4B01-BF81-BA14384A18E8}"/>
          </ac:spMkLst>
        </pc:spChg>
      </pc:sldChg>
      <pc:sldChg chg="addSp delSp modSp add ord">
        <pc:chgData name="Irakliy Khaburzaniya" userId="b4431af732931785" providerId="LiveId" clId="{AA4B58BD-DC7E-40CA-90F2-598BF9B20F55}" dt="2019-12-18T00:18:20.105" v="2773"/>
        <pc:sldMkLst>
          <pc:docMk/>
          <pc:sldMk cId="859052934" sldId="533"/>
        </pc:sldMkLst>
        <pc:spChg chg="mod">
          <ac:chgData name="Irakliy Khaburzaniya" userId="b4431af732931785" providerId="LiveId" clId="{AA4B58BD-DC7E-40CA-90F2-598BF9B20F55}" dt="2019-12-18T00:18:13.662" v="2769"/>
          <ac:spMkLst>
            <pc:docMk/>
            <pc:sldMk cId="859052934" sldId="533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7T23:51:47.656" v="2649" actId="403"/>
          <ac:spMkLst>
            <pc:docMk/>
            <pc:sldMk cId="859052934" sldId="533"/>
            <ac:spMk id="5" creationId="{8EA977C3-AA3A-4A14-8B7F-81C441754F42}"/>
          </ac:spMkLst>
        </pc:spChg>
        <pc:spChg chg="mod">
          <ac:chgData name="Irakliy Khaburzaniya" userId="b4431af732931785" providerId="LiveId" clId="{AA4B58BD-DC7E-40CA-90F2-598BF9B20F55}" dt="2019-12-17T23:27:39.866" v="2311" actId="1076"/>
          <ac:spMkLst>
            <pc:docMk/>
            <pc:sldMk cId="859052934" sldId="533"/>
            <ac:spMk id="7" creationId="{F9227CCA-DC68-468C-85A9-DCF7A96526B1}"/>
          </ac:spMkLst>
        </pc:spChg>
        <pc:spChg chg="mod">
          <ac:chgData name="Irakliy Khaburzaniya" userId="b4431af732931785" providerId="LiveId" clId="{AA4B58BD-DC7E-40CA-90F2-598BF9B20F55}" dt="2019-12-17T23:27:26.386" v="2308" actId="164"/>
          <ac:spMkLst>
            <pc:docMk/>
            <pc:sldMk cId="859052934" sldId="533"/>
            <ac:spMk id="8" creationId="{E17B583F-5D79-4F8D-BDD4-929DFC52C88A}"/>
          </ac:spMkLst>
        </pc:spChg>
        <pc:spChg chg="mod">
          <ac:chgData name="Irakliy Khaburzaniya" userId="b4431af732931785" providerId="LiveId" clId="{AA4B58BD-DC7E-40CA-90F2-598BF9B20F55}" dt="2019-12-17T23:27:26.386" v="2308" actId="164"/>
          <ac:spMkLst>
            <pc:docMk/>
            <pc:sldMk cId="859052934" sldId="533"/>
            <ac:spMk id="9" creationId="{2C6DF0BA-59D4-42E4-A0DE-E40648591695}"/>
          </ac:spMkLst>
        </pc:spChg>
        <pc:spChg chg="mod">
          <ac:chgData name="Irakliy Khaburzaniya" userId="b4431af732931785" providerId="LiveId" clId="{AA4B58BD-DC7E-40CA-90F2-598BF9B20F55}" dt="2019-12-17T23:27:30.578" v="2309" actId="164"/>
          <ac:spMkLst>
            <pc:docMk/>
            <pc:sldMk cId="859052934" sldId="533"/>
            <ac:spMk id="10" creationId="{CA11EE89-B0FD-4B07-9F3D-B071B5314ACC}"/>
          </ac:spMkLst>
        </pc:spChg>
        <pc:spChg chg="mod">
          <ac:chgData name="Irakliy Khaburzaniya" userId="b4431af732931785" providerId="LiveId" clId="{AA4B58BD-DC7E-40CA-90F2-598BF9B20F55}" dt="2019-12-17T23:27:30.578" v="2309" actId="164"/>
          <ac:spMkLst>
            <pc:docMk/>
            <pc:sldMk cId="859052934" sldId="533"/>
            <ac:spMk id="11" creationId="{C6543DE4-8F05-4A03-9379-3F16387CBC98}"/>
          </ac:spMkLst>
        </pc:spChg>
        <pc:spChg chg="del">
          <ac:chgData name="Irakliy Khaburzaniya" userId="b4431af732931785" providerId="LiveId" clId="{AA4B58BD-DC7E-40CA-90F2-598BF9B20F55}" dt="2019-12-17T23:23:54.529" v="2279" actId="478"/>
          <ac:spMkLst>
            <pc:docMk/>
            <pc:sldMk cId="859052934" sldId="533"/>
            <ac:spMk id="12" creationId="{9D7D0448-7CD0-4C10-8F90-6A536BCBCEAC}"/>
          </ac:spMkLst>
        </pc:spChg>
        <pc:spChg chg="add del mod">
          <ac:chgData name="Irakliy Khaburzaniya" userId="b4431af732931785" providerId="LiveId" clId="{AA4B58BD-DC7E-40CA-90F2-598BF9B20F55}" dt="2019-12-17T23:21:27.820" v="2232" actId="478"/>
          <ac:spMkLst>
            <pc:docMk/>
            <pc:sldMk cId="859052934" sldId="533"/>
            <ac:spMk id="21" creationId="{C1BAD590-4AF4-4B57-B352-AEB5654C1538}"/>
          </ac:spMkLst>
        </pc:spChg>
        <pc:spChg chg="add mod">
          <ac:chgData name="Irakliy Khaburzaniya" userId="b4431af732931785" providerId="LiveId" clId="{AA4B58BD-DC7E-40CA-90F2-598BF9B20F55}" dt="2019-12-17T23:26:59.877" v="2305" actId="1076"/>
          <ac:spMkLst>
            <pc:docMk/>
            <pc:sldMk cId="859052934" sldId="533"/>
            <ac:spMk id="25" creationId="{C6C1CCC9-2233-4E85-A159-80026301622B}"/>
          </ac:spMkLst>
        </pc:spChg>
        <pc:spChg chg="add mod">
          <ac:chgData name="Irakliy Khaburzaniya" userId="b4431af732931785" providerId="LiveId" clId="{AA4B58BD-DC7E-40CA-90F2-598BF9B20F55}" dt="2019-12-18T00:16:23.216" v="2748" actId="20577"/>
          <ac:spMkLst>
            <pc:docMk/>
            <pc:sldMk cId="859052934" sldId="533"/>
            <ac:spMk id="26" creationId="{3A935C1D-EDA1-40A1-9021-5CFC90276B09}"/>
          </ac:spMkLst>
        </pc:spChg>
        <pc:spChg chg="add mod">
          <ac:chgData name="Irakliy Khaburzaniya" userId="b4431af732931785" providerId="LiveId" clId="{AA4B58BD-DC7E-40CA-90F2-598BF9B20F55}" dt="2019-12-18T00:16:25.414" v="2751" actId="20577"/>
          <ac:spMkLst>
            <pc:docMk/>
            <pc:sldMk cId="859052934" sldId="533"/>
            <ac:spMk id="27" creationId="{10ABDA97-D7CC-4944-8E94-EFB8B7F95C1B}"/>
          </ac:spMkLst>
        </pc:spChg>
        <pc:spChg chg="add mod">
          <ac:chgData name="Irakliy Khaburzaniya" userId="b4431af732931785" providerId="LiveId" clId="{AA4B58BD-DC7E-40CA-90F2-598BF9B20F55}" dt="2019-12-18T00:16:48.444" v="2767" actId="1076"/>
          <ac:spMkLst>
            <pc:docMk/>
            <pc:sldMk cId="859052934" sldId="533"/>
            <ac:spMk id="28" creationId="{C2934497-6C13-4FF3-B071-5665952435DA}"/>
          </ac:spMkLst>
        </pc:spChg>
        <pc:grpChg chg="add mod">
          <ac:chgData name="Irakliy Khaburzaniya" userId="b4431af732931785" providerId="LiveId" clId="{AA4B58BD-DC7E-40CA-90F2-598BF9B20F55}" dt="2019-12-17T23:52:02.282" v="2651" actId="1076"/>
          <ac:grpSpMkLst>
            <pc:docMk/>
            <pc:sldMk cId="859052934" sldId="533"/>
            <ac:grpSpMk id="3" creationId="{38A176A0-139C-46E5-A016-3612949832E4}"/>
          </ac:grpSpMkLst>
        </pc:grpChg>
        <pc:grpChg chg="add mod">
          <ac:chgData name="Irakliy Khaburzaniya" userId="b4431af732931785" providerId="LiveId" clId="{AA4B58BD-DC7E-40CA-90F2-598BF9B20F55}" dt="2019-12-17T23:51:54.862" v="2650" actId="1076"/>
          <ac:grpSpMkLst>
            <pc:docMk/>
            <pc:sldMk cId="859052934" sldId="533"/>
            <ac:grpSpMk id="6" creationId="{85953FF5-9629-4417-A337-ED2921EDA975}"/>
          </ac:grpSpMkLst>
        </pc:grpChg>
        <pc:grpChg chg="del">
          <ac:chgData name="Irakliy Khaburzaniya" userId="b4431af732931785" providerId="LiveId" clId="{AA4B58BD-DC7E-40CA-90F2-598BF9B20F55}" dt="2019-12-17T23:24:22.719" v="2281" actId="478"/>
          <ac:grpSpMkLst>
            <pc:docMk/>
            <pc:sldMk cId="859052934" sldId="533"/>
            <ac:grpSpMk id="24" creationId="{A8BB64DA-BB0D-4A10-8F11-AE116C2D28DB}"/>
          </ac:grpSpMkLst>
        </pc:grpChg>
        <pc:cxnChg chg="mod">
          <ac:chgData name="Irakliy Khaburzaniya" userId="b4431af732931785" providerId="LiveId" clId="{AA4B58BD-DC7E-40CA-90F2-598BF9B20F55}" dt="2019-12-17T23:31:05.183" v="2377" actId="1076"/>
          <ac:cxnSpMkLst>
            <pc:docMk/>
            <pc:sldMk cId="859052934" sldId="533"/>
            <ac:cxnSpMk id="19" creationId="{F673BF2A-53E4-4C29-BEDE-263CE95C3215}"/>
          </ac:cxnSpMkLst>
        </pc:cxnChg>
        <pc:cxnChg chg="mod">
          <ac:chgData name="Irakliy Khaburzaniya" userId="b4431af732931785" providerId="LiveId" clId="{AA4B58BD-DC7E-40CA-90F2-598BF9B20F55}" dt="2019-12-17T23:52:02.282" v="2651" actId="1076"/>
          <ac:cxnSpMkLst>
            <pc:docMk/>
            <pc:sldMk cId="859052934" sldId="533"/>
            <ac:cxnSpMk id="20" creationId="{5ED68346-17E8-4CD9-A16A-0E10061F60FD}"/>
          </ac:cxnSpMkLst>
        </pc:cxnChg>
        <pc:cxnChg chg="mod">
          <ac:chgData name="Irakliy Khaburzaniya" userId="b4431af732931785" providerId="LiveId" clId="{AA4B58BD-DC7E-40CA-90F2-598BF9B20F55}" dt="2019-12-17T23:51:54.862" v="2650" actId="1076"/>
          <ac:cxnSpMkLst>
            <pc:docMk/>
            <pc:sldMk cId="859052934" sldId="533"/>
            <ac:cxnSpMk id="22" creationId="{A88F775C-1CF1-4967-98D9-58E46654EBE7}"/>
          </ac:cxnSpMkLst>
        </pc:cxnChg>
        <pc:cxnChg chg="del">
          <ac:chgData name="Irakliy Khaburzaniya" userId="b4431af732931785" providerId="LiveId" clId="{AA4B58BD-DC7E-40CA-90F2-598BF9B20F55}" dt="2019-12-17T23:24:22.719" v="2281" actId="478"/>
          <ac:cxnSpMkLst>
            <pc:docMk/>
            <pc:sldMk cId="859052934" sldId="533"/>
            <ac:cxnSpMk id="23" creationId="{3DD6A39F-CCB0-4DCC-8E32-EE6A794B7231}"/>
          </ac:cxnSpMkLst>
        </pc:cxnChg>
      </pc:sldChg>
      <pc:sldChg chg="addSp delSp modSp add">
        <pc:chgData name="Irakliy Khaburzaniya" userId="b4431af732931785" providerId="LiveId" clId="{AA4B58BD-DC7E-40CA-90F2-598BF9B20F55}" dt="2019-12-18T22:24:52.110" v="4923" actId="20577"/>
        <pc:sldMkLst>
          <pc:docMk/>
          <pc:sldMk cId="688509802" sldId="534"/>
        </pc:sldMkLst>
        <pc:spChg chg="mod">
          <ac:chgData name="Irakliy Khaburzaniya" userId="b4431af732931785" providerId="LiveId" clId="{AA4B58BD-DC7E-40CA-90F2-598BF9B20F55}" dt="2019-12-17T23:37:58.226" v="2490" actId="6549"/>
          <ac:spMkLst>
            <pc:docMk/>
            <pc:sldMk cId="688509802" sldId="534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8T22:24:52.110" v="4923" actId="20577"/>
          <ac:spMkLst>
            <pc:docMk/>
            <pc:sldMk cId="688509802" sldId="534"/>
            <ac:spMk id="5" creationId="{8EA977C3-AA3A-4A14-8B7F-81C441754F42}"/>
          </ac:spMkLst>
        </pc:spChg>
        <pc:spChg chg="mod">
          <ac:chgData name="Irakliy Khaburzaniya" userId="b4431af732931785" providerId="LiveId" clId="{AA4B58BD-DC7E-40CA-90F2-598BF9B20F55}" dt="2019-12-17T23:50:04.740" v="2637" actId="1076"/>
          <ac:spMkLst>
            <pc:docMk/>
            <pc:sldMk cId="688509802" sldId="534"/>
            <ac:spMk id="7" creationId="{F9227CCA-DC68-468C-85A9-DCF7A96526B1}"/>
          </ac:spMkLst>
        </pc:spChg>
        <pc:spChg chg="mod">
          <ac:chgData name="Irakliy Khaburzaniya" userId="b4431af732931785" providerId="LiveId" clId="{AA4B58BD-DC7E-40CA-90F2-598BF9B20F55}" dt="2019-12-17T23:49:29.664" v="2630" actId="3064"/>
          <ac:spMkLst>
            <pc:docMk/>
            <pc:sldMk cId="688509802" sldId="534"/>
            <ac:spMk id="10" creationId="{CA11EE89-B0FD-4B07-9F3D-B071B5314ACC}"/>
          </ac:spMkLst>
        </pc:spChg>
        <pc:spChg chg="mod">
          <ac:chgData name="Irakliy Khaburzaniya" userId="b4431af732931785" providerId="LiveId" clId="{AA4B58BD-DC7E-40CA-90F2-598BF9B20F55}" dt="2019-12-17T23:49:29.664" v="2630" actId="3064"/>
          <ac:spMkLst>
            <pc:docMk/>
            <pc:sldMk cId="688509802" sldId="534"/>
            <ac:spMk id="11" creationId="{C6543DE4-8F05-4A03-9379-3F16387CBC98}"/>
          </ac:spMkLst>
        </pc:spChg>
        <pc:spChg chg="mod">
          <ac:chgData name="Irakliy Khaburzaniya" userId="b4431af732931785" providerId="LiveId" clId="{AA4B58BD-DC7E-40CA-90F2-598BF9B20F55}" dt="2019-12-17T23:46:43.282" v="2564" actId="20577"/>
          <ac:spMkLst>
            <pc:docMk/>
            <pc:sldMk cId="688509802" sldId="534"/>
            <ac:spMk id="23" creationId="{8F7D5C74-E7C1-423C-B307-1244993F2881}"/>
          </ac:spMkLst>
        </pc:spChg>
        <pc:spChg chg="mod">
          <ac:chgData name="Irakliy Khaburzaniya" userId="b4431af732931785" providerId="LiveId" clId="{AA4B58BD-DC7E-40CA-90F2-598BF9B20F55}" dt="2019-12-17T23:46:46.159" v="2565" actId="20577"/>
          <ac:spMkLst>
            <pc:docMk/>
            <pc:sldMk cId="688509802" sldId="534"/>
            <ac:spMk id="24" creationId="{98E8AD9D-A397-4EED-95C4-99F2D4FEF41F}"/>
          </ac:spMkLst>
        </pc:spChg>
        <pc:spChg chg="del">
          <ac:chgData name="Irakliy Khaburzaniya" userId="b4431af732931785" providerId="LiveId" clId="{AA4B58BD-DC7E-40CA-90F2-598BF9B20F55}" dt="2019-12-17T23:34:46.540" v="2453" actId="478"/>
          <ac:spMkLst>
            <pc:docMk/>
            <pc:sldMk cId="688509802" sldId="534"/>
            <ac:spMk id="25" creationId="{C6C1CCC9-2233-4E85-A159-80026301622B}"/>
          </ac:spMkLst>
        </pc:spChg>
        <pc:spChg chg="mod">
          <ac:chgData name="Irakliy Khaburzaniya" userId="b4431af732931785" providerId="LiveId" clId="{AA4B58BD-DC7E-40CA-90F2-598BF9B20F55}" dt="2019-12-17T23:50:04.740" v="2637" actId="1076"/>
          <ac:spMkLst>
            <pc:docMk/>
            <pc:sldMk cId="688509802" sldId="534"/>
            <ac:spMk id="26" creationId="{3A935C1D-EDA1-40A1-9021-5CFC90276B09}"/>
          </ac:spMkLst>
        </pc:spChg>
        <pc:spChg chg="mod">
          <ac:chgData name="Irakliy Khaburzaniya" userId="b4431af732931785" providerId="LiveId" clId="{AA4B58BD-DC7E-40CA-90F2-598BF9B20F55}" dt="2019-12-17T23:50:04.740" v="2637" actId="1076"/>
          <ac:spMkLst>
            <pc:docMk/>
            <pc:sldMk cId="688509802" sldId="534"/>
            <ac:spMk id="27" creationId="{10ABDA97-D7CC-4944-8E94-EFB8B7F95C1B}"/>
          </ac:spMkLst>
        </pc:spChg>
        <pc:spChg chg="mod">
          <ac:chgData name="Irakliy Khaburzaniya" userId="b4431af732931785" providerId="LiveId" clId="{AA4B58BD-DC7E-40CA-90F2-598BF9B20F55}" dt="2019-12-17T23:50:04.740" v="2637" actId="1076"/>
          <ac:spMkLst>
            <pc:docMk/>
            <pc:sldMk cId="688509802" sldId="534"/>
            <ac:spMk id="28" creationId="{C2934497-6C13-4FF3-B071-5665952435DA}"/>
          </ac:spMkLst>
        </pc:spChg>
        <pc:spChg chg="mod">
          <ac:chgData name="Irakliy Khaburzaniya" userId="b4431af732931785" providerId="LiveId" clId="{AA4B58BD-DC7E-40CA-90F2-598BF9B20F55}" dt="2019-12-17T23:46:55.488" v="2566" actId="20577"/>
          <ac:spMkLst>
            <pc:docMk/>
            <pc:sldMk cId="688509802" sldId="534"/>
            <ac:spMk id="29" creationId="{DB967677-32B6-4BCF-A1E0-7FDF637B622B}"/>
          </ac:spMkLst>
        </pc:spChg>
        <pc:spChg chg="mod">
          <ac:chgData name="Irakliy Khaburzaniya" userId="b4431af732931785" providerId="LiveId" clId="{AA4B58BD-DC7E-40CA-90F2-598BF9B20F55}" dt="2019-12-17T23:46:57.780" v="2568" actId="20577"/>
          <ac:spMkLst>
            <pc:docMk/>
            <pc:sldMk cId="688509802" sldId="534"/>
            <ac:spMk id="30" creationId="{4E4B79F9-8509-4C21-BB4D-65ADC4BA7FC5}"/>
          </ac:spMkLst>
        </pc:spChg>
        <pc:grpChg chg="del mod">
          <ac:chgData name="Irakliy Khaburzaniya" userId="b4431af732931785" providerId="LiveId" clId="{AA4B58BD-DC7E-40CA-90F2-598BF9B20F55}" dt="2019-12-17T23:46:17.063" v="2557" actId="478"/>
          <ac:grpSpMkLst>
            <pc:docMk/>
            <pc:sldMk cId="688509802" sldId="534"/>
            <ac:grpSpMk id="3" creationId="{38A176A0-139C-46E5-A016-3612949832E4}"/>
          </ac:grpSpMkLst>
        </pc:grpChg>
        <pc:grpChg chg="mod">
          <ac:chgData name="Irakliy Khaburzaniya" userId="b4431af732931785" providerId="LiveId" clId="{AA4B58BD-DC7E-40CA-90F2-598BF9B20F55}" dt="2019-12-17T23:50:04.740" v="2637" actId="1076"/>
          <ac:grpSpMkLst>
            <pc:docMk/>
            <pc:sldMk cId="688509802" sldId="534"/>
            <ac:grpSpMk id="6" creationId="{85953FF5-9629-4417-A337-ED2921EDA975}"/>
          </ac:grpSpMkLst>
        </pc:grpChg>
        <pc:grpChg chg="add mod">
          <ac:chgData name="Irakliy Khaburzaniya" userId="b4431af732931785" providerId="LiveId" clId="{AA4B58BD-DC7E-40CA-90F2-598BF9B20F55}" dt="2019-12-17T23:50:04.740" v="2637" actId="1076"/>
          <ac:grpSpMkLst>
            <pc:docMk/>
            <pc:sldMk cId="688509802" sldId="534"/>
            <ac:grpSpMk id="21" creationId="{18367A50-6762-41E4-B560-D26066379EB8}"/>
          </ac:grpSpMkLst>
        </pc:grpChg>
        <pc:cxnChg chg="mod">
          <ac:chgData name="Irakliy Khaburzaniya" userId="b4431af732931785" providerId="LiveId" clId="{AA4B58BD-DC7E-40CA-90F2-598BF9B20F55}" dt="2019-12-17T23:50:04.740" v="2637" actId="1076"/>
          <ac:cxnSpMkLst>
            <pc:docMk/>
            <pc:sldMk cId="688509802" sldId="534"/>
            <ac:cxnSpMk id="19" creationId="{F673BF2A-53E4-4C29-BEDE-263CE95C3215}"/>
          </ac:cxnSpMkLst>
        </pc:cxnChg>
        <pc:cxnChg chg="mod">
          <ac:chgData name="Irakliy Khaburzaniya" userId="b4431af732931785" providerId="LiveId" clId="{AA4B58BD-DC7E-40CA-90F2-598BF9B20F55}" dt="2019-12-17T23:50:04.740" v="2637" actId="1076"/>
          <ac:cxnSpMkLst>
            <pc:docMk/>
            <pc:sldMk cId="688509802" sldId="534"/>
            <ac:cxnSpMk id="20" creationId="{5ED68346-17E8-4CD9-A16A-0E10061F60FD}"/>
          </ac:cxnSpMkLst>
        </pc:cxnChg>
        <pc:cxnChg chg="mod">
          <ac:chgData name="Irakliy Khaburzaniya" userId="b4431af732931785" providerId="LiveId" clId="{AA4B58BD-DC7E-40CA-90F2-598BF9B20F55}" dt="2019-12-17T23:50:04.740" v="2637" actId="1076"/>
          <ac:cxnSpMkLst>
            <pc:docMk/>
            <pc:sldMk cId="688509802" sldId="534"/>
            <ac:cxnSpMk id="22" creationId="{A88F775C-1CF1-4967-98D9-58E46654EBE7}"/>
          </ac:cxnSpMkLst>
        </pc:cxnChg>
      </pc:sldChg>
      <pc:sldChg chg="addSp delSp modSp add ord">
        <pc:chgData name="Irakliy Khaburzaniya" userId="b4431af732931785" providerId="LiveId" clId="{AA4B58BD-DC7E-40CA-90F2-598BF9B20F55}" dt="2019-12-18T00:23:56.348" v="2925"/>
        <pc:sldMkLst>
          <pc:docMk/>
          <pc:sldMk cId="227425777" sldId="535"/>
        </pc:sldMkLst>
        <pc:spChg chg="mod">
          <ac:chgData name="Irakliy Khaburzaniya" userId="b4431af732931785" providerId="LiveId" clId="{AA4B58BD-DC7E-40CA-90F2-598BF9B20F55}" dt="2019-12-18T00:21:39.042" v="2883" actId="20577"/>
          <ac:spMkLst>
            <pc:docMk/>
            <pc:sldMk cId="227425777" sldId="535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8T00:23:17.731" v="2919" actId="403"/>
          <ac:spMkLst>
            <pc:docMk/>
            <pc:sldMk cId="227425777" sldId="535"/>
            <ac:spMk id="5" creationId="{8EA977C3-AA3A-4A14-8B7F-81C441754F42}"/>
          </ac:spMkLst>
        </pc:spChg>
        <pc:spChg chg="mod">
          <ac:chgData name="Irakliy Khaburzaniya" userId="b4431af732931785" providerId="LiveId" clId="{AA4B58BD-DC7E-40CA-90F2-598BF9B20F55}" dt="2019-12-18T00:23:08.593" v="2918" actId="1076"/>
          <ac:spMkLst>
            <pc:docMk/>
            <pc:sldMk cId="227425777" sldId="535"/>
            <ac:spMk id="7" creationId="{F9227CCA-DC68-468C-85A9-DCF7A96526B1}"/>
          </ac:spMkLst>
        </pc:spChg>
        <pc:spChg chg="mod">
          <ac:chgData name="Irakliy Khaburzaniya" userId="b4431af732931785" providerId="LiveId" clId="{AA4B58BD-DC7E-40CA-90F2-598BF9B20F55}" dt="2019-12-18T00:23:08.593" v="2918" actId="1076"/>
          <ac:spMkLst>
            <pc:docMk/>
            <pc:sldMk cId="227425777" sldId="535"/>
            <ac:spMk id="26" creationId="{3A935C1D-EDA1-40A1-9021-5CFC90276B09}"/>
          </ac:spMkLst>
        </pc:spChg>
        <pc:spChg chg="mod">
          <ac:chgData name="Irakliy Khaburzaniya" userId="b4431af732931785" providerId="LiveId" clId="{AA4B58BD-DC7E-40CA-90F2-598BF9B20F55}" dt="2019-12-18T00:23:23.147" v="2920" actId="1076"/>
          <ac:spMkLst>
            <pc:docMk/>
            <pc:sldMk cId="227425777" sldId="535"/>
            <ac:spMk id="27" creationId="{10ABDA97-D7CC-4944-8E94-EFB8B7F95C1B}"/>
          </ac:spMkLst>
        </pc:spChg>
        <pc:spChg chg="del">
          <ac:chgData name="Irakliy Khaburzaniya" userId="b4431af732931785" providerId="LiveId" clId="{AA4B58BD-DC7E-40CA-90F2-598BF9B20F55}" dt="2019-12-18T00:21:43.245" v="2884" actId="478"/>
          <ac:spMkLst>
            <pc:docMk/>
            <pc:sldMk cId="227425777" sldId="535"/>
            <ac:spMk id="28" creationId="{C2934497-6C13-4FF3-B071-5665952435DA}"/>
          </ac:spMkLst>
        </pc:spChg>
        <pc:spChg chg="mod">
          <ac:chgData name="Irakliy Khaburzaniya" userId="b4431af732931785" providerId="LiveId" clId="{AA4B58BD-DC7E-40CA-90F2-598BF9B20F55}" dt="2019-12-18T00:22:35.928" v="2913" actId="20577"/>
          <ac:spMkLst>
            <pc:docMk/>
            <pc:sldMk cId="227425777" sldId="535"/>
            <ac:spMk id="31" creationId="{841EB331-8CA3-4C67-A807-BEFEA0733A4C}"/>
          </ac:spMkLst>
        </pc:spChg>
        <pc:spChg chg="mod">
          <ac:chgData name="Irakliy Khaburzaniya" userId="b4431af732931785" providerId="LiveId" clId="{AA4B58BD-DC7E-40CA-90F2-598BF9B20F55}" dt="2019-12-18T00:22:38.774" v="2914" actId="20577"/>
          <ac:spMkLst>
            <pc:docMk/>
            <pc:sldMk cId="227425777" sldId="535"/>
            <ac:spMk id="32" creationId="{9F979507-EBF2-4C61-9BE6-64FA8141DFE2}"/>
          </ac:spMkLst>
        </pc:spChg>
        <pc:grpChg chg="del">
          <ac:chgData name="Irakliy Khaburzaniya" userId="b4431af732931785" providerId="LiveId" clId="{AA4B58BD-DC7E-40CA-90F2-598BF9B20F55}" dt="2019-12-18T00:21:43.245" v="2884" actId="478"/>
          <ac:grpSpMkLst>
            <pc:docMk/>
            <pc:sldMk cId="227425777" sldId="535"/>
            <ac:grpSpMk id="6" creationId="{85953FF5-9629-4417-A337-ED2921EDA975}"/>
          </ac:grpSpMkLst>
        </pc:grpChg>
        <pc:grpChg chg="del">
          <ac:chgData name="Irakliy Khaburzaniya" userId="b4431af732931785" providerId="LiveId" clId="{AA4B58BD-DC7E-40CA-90F2-598BF9B20F55}" dt="2019-12-18T00:21:54.472" v="2903" actId="478"/>
          <ac:grpSpMkLst>
            <pc:docMk/>
            <pc:sldMk cId="227425777" sldId="535"/>
            <ac:grpSpMk id="21" creationId="{18367A50-6762-41E4-B560-D26066379EB8}"/>
          </ac:grpSpMkLst>
        </pc:grpChg>
        <pc:grpChg chg="add mod">
          <ac:chgData name="Irakliy Khaburzaniya" userId="b4431af732931785" providerId="LiveId" clId="{AA4B58BD-DC7E-40CA-90F2-598BF9B20F55}" dt="2019-12-18T00:23:23.147" v="2920" actId="1076"/>
          <ac:grpSpMkLst>
            <pc:docMk/>
            <pc:sldMk cId="227425777" sldId="535"/>
            <ac:grpSpMk id="25" creationId="{8DF6495D-BAA9-4538-9A4C-D00AEE2EE47A}"/>
          </ac:grpSpMkLst>
        </pc:grpChg>
        <pc:cxnChg chg="mod">
          <ac:chgData name="Irakliy Khaburzaniya" userId="b4431af732931785" providerId="LiveId" clId="{AA4B58BD-DC7E-40CA-90F2-598BF9B20F55}" dt="2019-12-18T00:23:08.593" v="2918" actId="1076"/>
          <ac:cxnSpMkLst>
            <pc:docMk/>
            <pc:sldMk cId="227425777" sldId="535"/>
            <ac:cxnSpMk id="19" creationId="{F673BF2A-53E4-4C29-BEDE-263CE95C3215}"/>
          </ac:cxnSpMkLst>
        </pc:cxnChg>
        <pc:cxnChg chg="mod">
          <ac:chgData name="Irakliy Khaburzaniya" userId="b4431af732931785" providerId="LiveId" clId="{AA4B58BD-DC7E-40CA-90F2-598BF9B20F55}" dt="2019-12-18T00:23:23.147" v="2920" actId="1076"/>
          <ac:cxnSpMkLst>
            <pc:docMk/>
            <pc:sldMk cId="227425777" sldId="535"/>
            <ac:cxnSpMk id="20" creationId="{5ED68346-17E8-4CD9-A16A-0E10061F60FD}"/>
          </ac:cxnSpMkLst>
        </pc:cxnChg>
        <pc:cxnChg chg="del">
          <ac:chgData name="Irakliy Khaburzaniya" userId="b4431af732931785" providerId="LiveId" clId="{AA4B58BD-DC7E-40CA-90F2-598BF9B20F55}" dt="2019-12-18T00:21:43.245" v="2884" actId="478"/>
          <ac:cxnSpMkLst>
            <pc:docMk/>
            <pc:sldMk cId="227425777" sldId="535"/>
            <ac:cxnSpMk id="22" creationId="{A88F775C-1CF1-4967-98D9-58E46654EBE7}"/>
          </ac:cxnSpMkLst>
        </pc:cxnChg>
      </pc:sldChg>
      <pc:sldChg chg="addSp delSp modSp add ord">
        <pc:chgData name="Irakliy Khaburzaniya" userId="b4431af732931785" providerId="LiveId" clId="{AA4B58BD-DC7E-40CA-90F2-598BF9B20F55}" dt="2019-12-18T02:51:21.847" v="4877" actId="14100"/>
        <pc:sldMkLst>
          <pc:docMk/>
          <pc:sldMk cId="1185551305" sldId="536"/>
        </pc:sldMkLst>
        <pc:spChg chg="mod">
          <ac:chgData name="Irakliy Khaburzaniya" userId="b4431af732931785" providerId="LiveId" clId="{AA4B58BD-DC7E-40CA-90F2-598BF9B20F55}" dt="2019-12-18T00:33:53.905" v="2964" actId="20577"/>
          <ac:spMkLst>
            <pc:docMk/>
            <pc:sldMk cId="1185551305" sldId="536"/>
            <ac:spMk id="2" creationId="{00000000-0000-0000-0000-000000000000}"/>
          </ac:spMkLst>
        </pc:spChg>
        <pc:spChg chg="add mod">
          <ac:chgData name="Irakliy Khaburzaniya" userId="b4431af732931785" providerId="LiveId" clId="{AA4B58BD-DC7E-40CA-90F2-598BF9B20F55}" dt="2019-12-18T00:37:36.256" v="3001" actId="208"/>
          <ac:spMkLst>
            <pc:docMk/>
            <pc:sldMk cId="1185551305" sldId="536"/>
            <ac:spMk id="5" creationId="{3E7F8E57-6E28-4FCF-8E00-62F48BCDC48A}"/>
          </ac:spMkLst>
        </pc:spChg>
        <pc:spChg chg="add del mod">
          <ac:chgData name="Irakliy Khaburzaniya" userId="b4431af732931785" providerId="LiveId" clId="{AA4B58BD-DC7E-40CA-90F2-598BF9B20F55}" dt="2019-12-18T02:32:35.427" v="4515" actId="478"/>
          <ac:spMkLst>
            <pc:docMk/>
            <pc:sldMk cId="1185551305" sldId="536"/>
            <ac:spMk id="7" creationId="{208DC10F-AE68-434C-AF48-002A503205E3}"/>
          </ac:spMkLst>
        </pc:spChg>
        <pc:spChg chg="add del mod">
          <ac:chgData name="Irakliy Khaburzaniya" userId="b4431af732931785" providerId="LiveId" clId="{AA4B58BD-DC7E-40CA-90F2-598BF9B20F55}" dt="2019-12-18T01:05:35.238" v="3591" actId="478"/>
          <ac:spMkLst>
            <pc:docMk/>
            <pc:sldMk cId="1185551305" sldId="536"/>
            <ac:spMk id="13" creationId="{D7948B01-62DD-4536-A8E4-637C6C921762}"/>
          </ac:spMkLst>
        </pc:spChg>
        <pc:spChg chg="add del mod">
          <ac:chgData name="Irakliy Khaburzaniya" userId="b4431af732931785" providerId="LiveId" clId="{AA4B58BD-DC7E-40CA-90F2-598BF9B20F55}" dt="2019-12-18T02:29:41.591" v="4450" actId="478"/>
          <ac:spMkLst>
            <pc:docMk/>
            <pc:sldMk cId="1185551305" sldId="536"/>
            <ac:spMk id="14" creationId="{F3369EDE-699E-4490-967F-EECC982B904D}"/>
          </ac:spMkLst>
        </pc:spChg>
        <pc:spChg chg="add del mod">
          <ac:chgData name="Irakliy Khaburzaniya" userId="b4431af732931785" providerId="LiveId" clId="{AA4B58BD-DC7E-40CA-90F2-598BF9B20F55}" dt="2019-12-18T02:29:41.591" v="4450" actId="478"/>
          <ac:spMkLst>
            <pc:docMk/>
            <pc:sldMk cId="1185551305" sldId="536"/>
            <ac:spMk id="15" creationId="{E8B3B0B2-31F8-4197-9320-33AC3AF29DAD}"/>
          </ac:spMkLst>
        </pc:spChg>
        <pc:spChg chg="del">
          <ac:chgData name="Irakliy Khaburzaniya" userId="b4431af732931785" providerId="LiveId" clId="{AA4B58BD-DC7E-40CA-90F2-598BF9B20F55}" dt="2019-12-18T00:30:50.285" v="2930" actId="478"/>
          <ac:spMkLst>
            <pc:docMk/>
            <pc:sldMk cId="1185551305" sldId="536"/>
            <ac:spMk id="16" creationId="{4322A39E-6C1B-4198-9FCF-B1E47B05F3EF}"/>
          </ac:spMkLst>
        </pc:spChg>
        <pc:spChg chg="mod">
          <ac:chgData name="Irakliy Khaburzaniya" userId="b4431af732931785" providerId="LiveId" clId="{AA4B58BD-DC7E-40CA-90F2-598BF9B20F55}" dt="2019-12-18T00:37:42.742" v="3002" actId="113"/>
          <ac:spMkLst>
            <pc:docMk/>
            <pc:sldMk cId="1185551305" sldId="536"/>
            <ac:spMk id="17" creationId="{F576ECA1-A5CF-43FA-A86F-84D56C9BC4C5}"/>
          </ac:spMkLst>
        </pc:spChg>
        <pc:spChg chg="add mod">
          <ac:chgData name="Irakliy Khaburzaniya" userId="b4431af732931785" providerId="LiveId" clId="{AA4B58BD-DC7E-40CA-90F2-598BF9B20F55}" dt="2019-12-18T02:51:21.847" v="4877" actId="14100"/>
          <ac:spMkLst>
            <pc:docMk/>
            <pc:sldMk cId="1185551305" sldId="536"/>
            <ac:spMk id="18" creationId="{8C3CBD74-ED4A-41C5-BB79-6F00A2CC5830}"/>
          </ac:spMkLst>
        </pc:spChg>
        <pc:cxnChg chg="add mod">
          <ac:chgData name="Irakliy Khaburzaniya" userId="b4431af732931785" providerId="LiveId" clId="{AA4B58BD-DC7E-40CA-90F2-598BF9B20F55}" dt="2019-12-18T00:37:36.256" v="3001" actId="208"/>
          <ac:cxnSpMkLst>
            <pc:docMk/>
            <pc:sldMk cId="1185551305" sldId="536"/>
            <ac:cxnSpMk id="8" creationId="{79ACCE13-23B6-475B-860E-1D1197B7CC63}"/>
          </ac:cxnSpMkLst>
        </pc:cxnChg>
      </pc:sldChg>
      <pc:sldChg chg="addSp delSp modSp add ord">
        <pc:chgData name="Irakliy Khaburzaniya" userId="b4431af732931785" providerId="LiveId" clId="{AA4B58BD-DC7E-40CA-90F2-598BF9B20F55}" dt="2019-12-18T02:51:01.927" v="4867" actId="14100"/>
        <pc:sldMkLst>
          <pc:docMk/>
          <pc:sldMk cId="2503134727" sldId="537"/>
        </pc:sldMkLst>
        <pc:spChg chg="mod">
          <ac:chgData name="Irakliy Khaburzaniya" userId="b4431af732931785" providerId="LiveId" clId="{AA4B58BD-DC7E-40CA-90F2-598BF9B20F55}" dt="2019-12-18T02:38:29.240" v="4636" actId="20577"/>
          <ac:spMkLst>
            <pc:docMk/>
            <pc:sldMk cId="2503134727" sldId="537"/>
            <ac:spMk id="2" creationId="{00000000-0000-0000-0000-000000000000}"/>
          </ac:spMkLst>
        </pc:spChg>
        <pc:spChg chg="del mod">
          <ac:chgData name="Irakliy Khaburzaniya" userId="b4431af732931785" providerId="LiveId" clId="{AA4B58BD-DC7E-40CA-90F2-598BF9B20F55}" dt="2019-12-18T02:26:05.273" v="4392" actId="478"/>
          <ac:spMkLst>
            <pc:docMk/>
            <pc:sldMk cId="2503134727" sldId="537"/>
            <ac:spMk id="7" creationId="{C5B39055-07AF-4CB7-A981-8C20D0E2541D}"/>
          </ac:spMkLst>
        </pc:spChg>
        <pc:spChg chg="mod">
          <ac:chgData name="Irakliy Khaburzaniya" userId="b4431af732931785" providerId="LiveId" clId="{AA4B58BD-DC7E-40CA-90F2-598BF9B20F55}" dt="2019-12-18T00:59:20.851" v="3410" actId="113"/>
          <ac:spMkLst>
            <pc:docMk/>
            <pc:sldMk cId="2503134727" sldId="537"/>
            <ac:spMk id="10" creationId="{3F29B394-5CBE-4EE1-B1A8-79941266B9A4}"/>
          </ac:spMkLst>
        </pc:spChg>
        <pc:spChg chg="mod">
          <ac:chgData name="Irakliy Khaburzaniya" userId="b4431af732931785" providerId="LiveId" clId="{AA4B58BD-DC7E-40CA-90F2-598BF9B20F55}" dt="2019-12-18T00:57:20.377" v="3368" actId="1036"/>
          <ac:spMkLst>
            <pc:docMk/>
            <pc:sldMk cId="2503134727" sldId="537"/>
            <ac:spMk id="11" creationId="{9177ED5A-BB03-42F1-8E37-02669D53B623}"/>
          </ac:spMkLst>
        </pc:spChg>
        <pc:spChg chg="add del mod">
          <ac:chgData name="Irakliy Khaburzaniya" userId="b4431af732931785" providerId="LiveId" clId="{AA4B58BD-DC7E-40CA-90F2-598BF9B20F55}" dt="2019-12-18T02:26:07.792" v="4393" actId="478"/>
          <ac:spMkLst>
            <pc:docMk/>
            <pc:sldMk cId="2503134727" sldId="537"/>
            <ac:spMk id="13" creationId="{1856CD0F-5F67-4D1E-8FF5-384E45B6DD08}"/>
          </ac:spMkLst>
        </pc:spChg>
        <pc:spChg chg="add mod">
          <ac:chgData name="Irakliy Khaburzaniya" userId="b4431af732931785" providerId="LiveId" clId="{AA4B58BD-DC7E-40CA-90F2-598BF9B20F55}" dt="2019-12-18T02:51:01.927" v="4867" actId="14100"/>
          <ac:spMkLst>
            <pc:docMk/>
            <pc:sldMk cId="2503134727" sldId="537"/>
            <ac:spMk id="14" creationId="{554E2EBB-EADB-4BFC-A6AE-34E7205FD2DE}"/>
          </ac:spMkLst>
        </pc:spChg>
        <pc:cxnChg chg="mod">
          <ac:chgData name="Irakliy Khaburzaniya" userId="b4431af732931785" providerId="LiveId" clId="{AA4B58BD-DC7E-40CA-90F2-598BF9B20F55}" dt="2019-12-18T00:57:20.377" v="3368" actId="1036"/>
          <ac:cxnSpMkLst>
            <pc:docMk/>
            <pc:sldMk cId="2503134727" sldId="537"/>
            <ac:cxnSpMk id="12" creationId="{AD4225FB-FCD1-471A-8E57-284A97D82655}"/>
          </ac:cxnSpMkLst>
        </pc:cxnChg>
      </pc:sldChg>
      <pc:sldChg chg="addSp delSp modSp add ord">
        <pc:chgData name="Irakliy Khaburzaniya" userId="b4431af732931785" providerId="LiveId" clId="{AA4B58BD-DC7E-40CA-90F2-598BF9B20F55}" dt="2019-12-18T22:48:51.339" v="5268"/>
        <pc:sldMkLst>
          <pc:docMk/>
          <pc:sldMk cId="792749658" sldId="538"/>
        </pc:sldMkLst>
        <pc:spChg chg="mod">
          <ac:chgData name="Irakliy Khaburzaniya" userId="b4431af732931785" providerId="LiveId" clId="{AA4B58BD-DC7E-40CA-90F2-598BF9B20F55}" dt="2019-12-18T00:59:13.296" v="3409" actId="20577"/>
          <ac:spMkLst>
            <pc:docMk/>
            <pc:sldMk cId="792749658" sldId="538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8T00:59:34.386" v="3416" actId="1036"/>
          <ac:spMkLst>
            <pc:docMk/>
            <pc:sldMk cId="792749658" sldId="538"/>
            <ac:spMk id="5" creationId="{3E7F8E57-6E28-4FCF-8E00-62F48BCDC48A}"/>
          </ac:spMkLst>
        </pc:spChg>
        <pc:spChg chg="add del">
          <ac:chgData name="Irakliy Khaburzaniya" userId="b4431af732931785" providerId="LiveId" clId="{AA4B58BD-DC7E-40CA-90F2-598BF9B20F55}" dt="2019-12-18T02:35:51.884" v="4562"/>
          <ac:spMkLst>
            <pc:docMk/>
            <pc:sldMk cId="792749658" sldId="538"/>
            <ac:spMk id="6" creationId="{0CEDAA5E-7054-4D3E-8E71-19159B425E11}"/>
          </ac:spMkLst>
        </pc:spChg>
        <pc:spChg chg="del mod">
          <ac:chgData name="Irakliy Khaburzaniya" userId="b4431af732931785" providerId="LiveId" clId="{AA4B58BD-DC7E-40CA-90F2-598BF9B20F55}" dt="2019-12-18T02:37:28.831" v="4590" actId="478"/>
          <ac:spMkLst>
            <pc:docMk/>
            <pc:sldMk cId="792749658" sldId="538"/>
            <ac:spMk id="7" creationId="{208DC10F-AE68-434C-AF48-002A503205E3}"/>
          </ac:spMkLst>
        </pc:spChg>
        <pc:spChg chg="add del mod">
          <ac:chgData name="Irakliy Khaburzaniya" userId="b4431af732931785" providerId="LiveId" clId="{AA4B58BD-DC7E-40CA-90F2-598BF9B20F55}" dt="2019-12-18T02:32:58.738" v="4518" actId="478"/>
          <ac:spMkLst>
            <pc:docMk/>
            <pc:sldMk cId="792749658" sldId="538"/>
            <ac:spMk id="11" creationId="{56D74D71-CF79-41E5-9D7F-952511CDC45E}"/>
          </ac:spMkLst>
        </pc:spChg>
        <pc:spChg chg="add mod">
          <ac:chgData name="Irakliy Khaburzaniya" userId="b4431af732931785" providerId="LiveId" clId="{AA4B58BD-DC7E-40CA-90F2-598BF9B20F55}" dt="2019-12-18T22:48:51.339" v="5268"/>
          <ac:spMkLst>
            <pc:docMk/>
            <pc:sldMk cId="792749658" sldId="538"/>
            <ac:spMk id="12" creationId="{1FCF4B2F-5BA7-4E03-8E1B-1AB395BC83C6}"/>
          </ac:spMkLst>
        </pc:spChg>
        <pc:spChg chg="del">
          <ac:chgData name="Irakliy Khaburzaniya" userId="b4431af732931785" providerId="LiveId" clId="{AA4B58BD-DC7E-40CA-90F2-598BF9B20F55}" dt="2019-12-18T00:59:06.108" v="3389" actId="478"/>
          <ac:spMkLst>
            <pc:docMk/>
            <pc:sldMk cId="792749658" sldId="538"/>
            <ac:spMk id="13" creationId="{D7948B01-62DD-4536-A8E4-637C6C921762}"/>
          </ac:spMkLst>
        </pc:spChg>
        <pc:spChg chg="del">
          <ac:chgData name="Irakliy Khaburzaniya" userId="b4431af732931785" providerId="LiveId" clId="{AA4B58BD-DC7E-40CA-90F2-598BF9B20F55}" dt="2019-12-18T00:59:06.108" v="3389" actId="478"/>
          <ac:spMkLst>
            <pc:docMk/>
            <pc:sldMk cId="792749658" sldId="538"/>
            <ac:spMk id="14" creationId="{F3369EDE-699E-4490-967F-EECC982B904D}"/>
          </ac:spMkLst>
        </pc:spChg>
        <pc:spChg chg="mod">
          <ac:chgData name="Irakliy Khaburzaniya" userId="b4431af732931785" providerId="LiveId" clId="{AA4B58BD-DC7E-40CA-90F2-598BF9B20F55}" dt="2019-12-18T02:34:46.680" v="4559" actId="113"/>
          <ac:spMkLst>
            <pc:docMk/>
            <pc:sldMk cId="792749658" sldId="538"/>
            <ac:spMk id="17" creationId="{F576ECA1-A5CF-43FA-A86F-84D56C9BC4C5}"/>
          </ac:spMkLst>
        </pc:spChg>
        <pc:cxnChg chg="mod">
          <ac:chgData name="Irakliy Khaburzaniya" userId="b4431af732931785" providerId="LiveId" clId="{AA4B58BD-DC7E-40CA-90F2-598BF9B20F55}" dt="2019-12-18T00:59:34.386" v="3416" actId="1036"/>
          <ac:cxnSpMkLst>
            <pc:docMk/>
            <pc:sldMk cId="792749658" sldId="538"/>
            <ac:cxnSpMk id="8" creationId="{79ACCE13-23B6-475B-860E-1D1197B7CC63}"/>
          </ac:cxnSpMkLst>
        </pc:cxnChg>
      </pc:sldChg>
      <pc:sldChg chg="modSp add">
        <pc:chgData name="Irakliy Khaburzaniya" userId="b4431af732931785" providerId="LiveId" clId="{AA4B58BD-DC7E-40CA-90F2-598BF9B20F55}" dt="2019-12-18T02:51:46.253" v="4888" actId="14100"/>
        <pc:sldMkLst>
          <pc:docMk/>
          <pc:sldMk cId="4120817176" sldId="539"/>
        </pc:sldMkLst>
        <pc:spChg chg="mod">
          <ac:chgData name="Irakliy Khaburzaniya" userId="b4431af732931785" providerId="LiveId" clId="{AA4B58BD-DC7E-40CA-90F2-598BF9B20F55}" dt="2019-12-18T02:38:20.140" v="4628" actId="20577"/>
          <ac:spMkLst>
            <pc:docMk/>
            <pc:sldMk cId="4120817176" sldId="539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8T02:37:59.011" v="4592" actId="1076"/>
          <ac:spMkLst>
            <pc:docMk/>
            <pc:sldMk cId="4120817176" sldId="539"/>
            <ac:spMk id="5" creationId="{3E7F8E57-6E28-4FCF-8E00-62F48BCDC48A}"/>
          </ac:spMkLst>
        </pc:spChg>
        <pc:spChg chg="mod">
          <ac:chgData name="Irakliy Khaburzaniya" userId="b4431af732931785" providerId="LiveId" clId="{AA4B58BD-DC7E-40CA-90F2-598BF9B20F55}" dt="2019-12-18T02:51:46.253" v="4888" actId="14100"/>
          <ac:spMkLst>
            <pc:docMk/>
            <pc:sldMk cId="4120817176" sldId="539"/>
            <ac:spMk id="12" creationId="{1FCF4B2F-5BA7-4E03-8E1B-1AB395BC83C6}"/>
          </ac:spMkLst>
        </pc:spChg>
        <pc:spChg chg="mod">
          <ac:chgData name="Irakliy Khaburzaniya" userId="b4431af732931785" providerId="LiveId" clId="{AA4B58BD-DC7E-40CA-90F2-598BF9B20F55}" dt="2019-12-18T02:38:04.506" v="4594" actId="113"/>
          <ac:spMkLst>
            <pc:docMk/>
            <pc:sldMk cId="4120817176" sldId="539"/>
            <ac:spMk id="17" creationId="{F576ECA1-A5CF-43FA-A86F-84D56C9BC4C5}"/>
          </ac:spMkLst>
        </pc:spChg>
        <pc:cxnChg chg="mod">
          <ac:chgData name="Irakliy Khaburzaniya" userId="b4431af732931785" providerId="LiveId" clId="{AA4B58BD-DC7E-40CA-90F2-598BF9B20F55}" dt="2019-12-18T02:37:59.011" v="4592" actId="1076"/>
          <ac:cxnSpMkLst>
            <pc:docMk/>
            <pc:sldMk cId="4120817176" sldId="539"/>
            <ac:cxnSpMk id="8" creationId="{79ACCE13-23B6-475B-860E-1D1197B7CC63}"/>
          </ac:cxnSpMkLst>
        </pc:cxnChg>
      </pc:sldChg>
      <pc:sldChg chg="modSp add">
        <pc:chgData name="Irakliy Khaburzaniya" userId="b4431af732931785" providerId="LiveId" clId="{AA4B58BD-DC7E-40CA-90F2-598BF9B20F55}" dt="2019-12-19T00:00:50.211" v="5317" actId="108"/>
        <pc:sldMkLst>
          <pc:docMk/>
          <pc:sldMk cId="123204122" sldId="540"/>
        </pc:sldMkLst>
        <pc:spChg chg="mod">
          <ac:chgData name="Irakliy Khaburzaniya" userId="b4431af732931785" providerId="LiveId" clId="{AA4B58BD-DC7E-40CA-90F2-598BF9B20F55}" dt="2019-12-18T02:42:40.237" v="4685" actId="20577"/>
          <ac:spMkLst>
            <pc:docMk/>
            <pc:sldMk cId="123204122" sldId="540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8T02:42:58.435" v="4710" actId="1035"/>
          <ac:spMkLst>
            <pc:docMk/>
            <pc:sldMk cId="123204122" sldId="540"/>
            <ac:spMk id="5" creationId="{3E7F8E57-6E28-4FCF-8E00-62F48BCDC48A}"/>
          </ac:spMkLst>
        </pc:spChg>
        <pc:spChg chg="mod">
          <ac:chgData name="Irakliy Khaburzaniya" userId="b4431af732931785" providerId="LiveId" clId="{AA4B58BD-DC7E-40CA-90F2-598BF9B20F55}" dt="2019-12-19T00:00:50.211" v="5317" actId="108"/>
          <ac:spMkLst>
            <pc:docMk/>
            <pc:sldMk cId="123204122" sldId="540"/>
            <ac:spMk id="12" creationId="{1FCF4B2F-5BA7-4E03-8E1B-1AB395BC83C6}"/>
          </ac:spMkLst>
        </pc:spChg>
        <pc:spChg chg="mod">
          <ac:chgData name="Irakliy Khaburzaniya" userId="b4431af732931785" providerId="LiveId" clId="{AA4B58BD-DC7E-40CA-90F2-598BF9B20F55}" dt="2019-12-18T02:43:03.126" v="4712" actId="113"/>
          <ac:spMkLst>
            <pc:docMk/>
            <pc:sldMk cId="123204122" sldId="540"/>
            <ac:spMk id="17" creationId="{F576ECA1-A5CF-43FA-A86F-84D56C9BC4C5}"/>
          </ac:spMkLst>
        </pc:spChg>
        <pc:cxnChg chg="mod">
          <ac:chgData name="Irakliy Khaburzaniya" userId="b4431af732931785" providerId="LiveId" clId="{AA4B58BD-DC7E-40CA-90F2-598BF9B20F55}" dt="2019-12-18T02:42:58.435" v="4710" actId="1035"/>
          <ac:cxnSpMkLst>
            <pc:docMk/>
            <pc:sldMk cId="123204122" sldId="540"/>
            <ac:cxnSpMk id="8" creationId="{79ACCE13-23B6-475B-860E-1D1197B7CC63}"/>
          </ac:cxnSpMkLst>
        </pc:cxnChg>
      </pc:sldChg>
      <pc:sldChg chg="modSp add">
        <pc:chgData name="Irakliy Khaburzaniya" userId="b4431af732931785" providerId="LiveId" clId="{AA4B58BD-DC7E-40CA-90F2-598BF9B20F55}" dt="2019-12-19T00:00:52.560" v="5318" actId="108"/>
        <pc:sldMkLst>
          <pc:docMk/>
          <pc:sldMk cId="415421632" sldId="541"/>
        </pc:sldMkLst>
        <pc:spChg chg="mod">
          <ac:chgData name="Irakliy Khaburzaniya" userId="b4431af732931785" providerId="LiveId" clId="{AA4B58BD-DC7E-40CA-90F2-598BF9B20F55}" dt="2019-12-18T02:47:15.808" v="4782" actId="20577"/>
          <ac:spMkLst>
            <pc:docMk/>
            <pc:sldMk cId="415421632" sldId="541"/>
            <ac:spMk id="2" creationId="{00000000-0000-0000-0000-000000000000}"/>
          </ac:spMkLst>
        </pc:spChg>
        <pc:spChg chg="mod">
          <ac:chgData name="Irakliy Khaburzaniya" userId="b4431af732931785" providerId="LiveId" clId="{AA4B58BD-DC7E-40CA-90F2-598BF9B20F55}" dt="2019-12-18T02:47:23.258" v="4783" actId="1076"/>
          <ac:spMkLst>
            <pc:docMk/>
            <pc:sldMk cId="415421632" sldId="541"/>
            <ac:spMk id="5" creationId="{3E7F8E57-6E28-4FCF-8E00-62F48BCDC48A}"/>
          </ac:spMkLst>
        </pc:spChg>
        <pc:spChg chg="mod">
          <ac:chgData name="Irakliy Khaburzaniya" userId="b4431af732931785" providerId="LiveId" clId="{AA4B58BD-DC7E-40CA-90F2-598BF9B20F55}" dt="2019-12-19T00:00:52.560" v="5318" actId="108"/>
          <ac:spMkLst>
            <pc:docMk/>
            <pc:sldMk cId="415421632" sldId="541"/>
            <ac:spMk id="12" creationId="{1FCF4B2F-5BA7-4E03-8E1B-1AB395BC83C6}"/>
          </ac:spMkLst>
        </pc:spChg>
        <pc:spChg chg="mod">
          <ac:chgData name="Irakliy Khaburzaniya" userId="b4431af732931785" providerId="LiveId" clId="{AA4B58BD-DC7E-40CA-90F2-598BF9B20F55}" dt="2019-12-18T02:52:07.124" v="4892" actId="113"/>
          <ac:spMkLst>
            <pc:docMk/>
            <pc:sldMk cId="415421632" sldId="541"/>
            <ac:spMk id="17" creationId="{F576ECA1-A5CF-43FA-A86F-84D56C9BC4C5}"/>
          </ac:spMkLst>
        </pc:spChg>
        <pc:cxnChg chg="mod">
          <ac:chgData name="Irakliy Khaburzaniya" userId="b4431af732931785" providerId="LiveId" clId="{AA4B58BD-DC7E-40CA-90F2-598BF9B20F55}" dt="2019-12-18T02:47:23.258" v="4783" actId="1076"/>
          <ac:cxnSpMkLst>
            <pc:docMk/>
            <pc:sldMk cId="415421632" sldId="541"/>
            <ac:cxnSpMk id="8" creationId="{79ACCE13-23B6-475B-860E-1D1197B7CC63}"/>
          </ac:cxnSpMkLst>
        </pc:cxnChg>
      </pc:sldChg>
      <pc:sldChg chg="addSp delSp modSp add">
        <pc:chgData name="Irakliy Khaburzaniya" userId="b4431af732931785" providerId="LiveId" clId="{AA4B58BD-DC7E-40CA-90F2-598BF9B20F55}" dt="2019-12-18T02:55:43.126" v="4922" actId="20577"/>
        <pc:sldMkLst>
          <pc:docMk/>
          <pc:sldMk cId="3541591104" sldId="542"/>
        </pc:sldMkLst>
        <pc:spChg chg="mod">
          <ac:chgData name="Irakliy Khaburzaniya" userId="b4431af732931785" providerId="LiveId" clId="{AA4B58BD-DC7E-40CA-90F2-598BF9B20F55}" dt="2019-12-18T02:55:43.126" v="4922" actId="20577"/>
          <ac:spMkLst>
            <pc:docMk/>
            <pc:sldMk cId="3541591104" sldId="542"/>
            <ac:spMk id="2" creationId="{00000000-0000-0000-0000-000000000000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5" creationId="{1575C2FD-3ED1-4AF0-BB07-41192761A0B1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13" creationId="{9B803E55-26BF-42E8-8091-12324F89F977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14" creationId="{6C241603-8551-4EFF-8DEA-EDD346FFAC74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15" creationId="{FFE69699-BA29-467A-A351-9B530FCD8D91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16" creationId="{212703AA-3199-4B01-BF81-BA14384A18E8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17" creationId="{C552BB0A-DEB9-4477-8BB8-2102DB8386C5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27" creationId="{4EF1FA95-45F8-4076-9133-79D61D06B5A5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32" creationId="{DA79FD59-1A1E-4068-8DD1-50E6DEEF236C}"/>
          </ac:spMkLst>
        </pc:spChg>
        <pc:spChg chg="add mod">
          <ac:chgData name="Irakliy Khaburzaniya" userId="b4431af732931785" providerId="LiveId" clId="{AA4B58BD-DC7E-40CA-90F2-598BF9B20F55}" dt="2019-12-18T02:55:29.072" v="4899" actId="1076"/>
          <ac:spMkLst>
            <pc:docMk/>
            <pc:sldMk cId="3541591104" sldId="542"/>
            <ac:spMk id="33" creationId="{E6D176D4-BACD-4D9C-812C-E4CC7EA401A8}"/>
          </ac:spMkLst>
        </pc:spChg>
        <pc:spChg chg="del">
          <ac:chgData name="Irakliy Khaburzaniya" userId="b4431af732931785" providerId="LiveId" clId="{AA4B58BD-DC7E-40CA-90F2-598BF9B20F55}" dt="2019-12-18T02:55:12.302" v="4897" actId="478"/>
          <ac:spMkLst>
            <pc:docMk/>
            <pc:sldMk cId="3541591104" sldId="542"/>
            <ac:spMk id="40" creationId="{046AB2DD-0AD9-4FF4-B7C1-3EE885DF2B3E}"/>
          </ac:spMkLst>
        </pc:spChg>
        <pc:spChg chg="add mod">
          <ac:chgData name="Irakliy Khaburzaniya" userId="b4431af732931785" providerId="LiveId" clId="{AA4B58BD-DC7E-40CA-90F2-598BF9B20F55}" dt="2019-12-18T02:55:29.072" v="4899" actId="1076"/>
          <ac:spMkLst>
            <pc:docMk/>
            <pc:sldMk cId="3541591104" sldId="542"/>
            <ac:spMk id="56" creationId="{337762F4-3265-4EE8-AE21-3D574A4CA09A}"/>
          </ac:spMkLst>
        </pc:spChg>
        <pc:spChg chg="add mod">
          <ac:chgData name="Irakliy Khaburzaniya" userId="b4431af732931785" providerId="LiveId" clId="{AA4B58BD-DC7E-40CA-90F2-598BF9B20F55}" dt="2019-12-18T02:55:29.072" v="4899" actId="1076"/>
          <ac:spMkLst>
            <pc:docMk/>
            <pc:sldMk cId="3541591104" sldId="542"/>
            <ac:spMk id="93" creationId="{656DFD37-FDA1-43BA-A356-9C7B69923529}"/>
          </ac:spMkLst>
        </pc:spChg>
        <pc:grpChg chg="del">
          <ac:chgData name="Irakliy Khaburzaniya" userId="b4431af732931785" providerId="LiveId" clId="{AA4B58BD-DC7E-40CA-90F2-598BF9B20F55}" dt="2019-12-18T02:55:12.302" v="4897" actId="478"/>
          <ac:grpSpMkLst>
            <pc:docMk/>
            <pc:sldMk cId="3541591104" sldId="542"/>
            <ac:grpSpMk id="11" creationId="{C9EAFF29-1F07-4D5D-8DEE-524DAC34E953}"/>
          </ac:grpSpMkLst>
        </pc:grpChg>
        <pc:grpChg chg="del">
          <ac:chgData name="Irakliy Khaburzaniya" userId="b4431af732931785" providerId="LiveId" clId="{AA4B58BD-DC7E-40CA-90F2-598BF9B20F55}" dt="2019-12-18T02:55:12.302" v="4897" actId="478"/>
          <ac:grpSpMkLst>
            <pc:docMk/>
            <pc:sldMk cId="3541591104" sldId="542"/>
            <ac:grpSpMk id="23" creationId="{07F9A795-41F5-4E10-B28F-0003CE0A8D06}"/>
          </ac:grpSpMkLst>
        </pc:grpChg>
        <pc:grpChg chg="del">
          <ac:chgData name="Irakliy Khaburzaniya" userId="b4431af732931785" providerId="LiveId" clId="{AA4B58BD-DC7E-40CA-90F2-598BF9B20F55}" dt="2019-12-18T02:55:12.302" v="4897" actId="478"/>
          <ac:grpSpMkLst>
            <pc:docMk/>
            <pc:sldMk cId="3541591104" sldId="542"/>
            <ac:grpSpMk id="28" creationId="{54C26590-1423-4C8E-A68D-8A738C21B9F3}"/>
          </ac:grpSpMkLst>
        </pc:grpChg>
        <pc:grpChg chg="add mod">
          <ac:chgData name="Irakliy Khaburzaniya" userId="b4431af732931785" providerId="LiveId" clId="{AA4B58BD-DC7E-40CA-90F2-598BF9B20F55}" dt="2019-12-18T02:55:29.072" v="4899" actId="1076"/>
          <ac:grpSpMkLst>
            <pc:docMk/>
            <pc:sldMk cId="3541591104" sldId="542"/>
            <ac:grpSpMk id="35" creationId="{F6A9057E-1E66-4C6F-8725-4BB5FA102681}"/>
          </ac:grpSpMkLst>
        </pc:grpChg>
        <pc:grpChg chg="del">
          <ac:chgData name="Irakliy Khaburzaniya" userId="b4431af732931785" providerId="LiveId" clId="{AA4B58BD-DC7E-40CA-90F2-598BF9B20F55}" dt="2019-12-18T02:55:12.302" v="4897" actId="478"/>
          <ac:grpSpMkLst>
            <pc:docMk/>
            <pc:sldMk cId="3541591104" sldId="542"/>
            <ac:grpSpMk id="38" creationId="{8792985C-079A-46E1-A28C-F75304425AF7}"/>
          </ac:grpSpMkLst>
        </pc:grpChg>
        <pc:grpChg chg="add mod">
          <ac:chgData name="Irakliy Khaburzaniya" userId="b4431af732931785" providerId="LiveId" clId="{AA4B58BD-DC7E-40CA-90F2-598BF9B20F55}" dt="2019-12-18T02:55:29.072" v="4899" actId="1076"/>
          <ac:grpSpMkLst>
            <pc:docMk/>
            <pc:sldMk cId="3541591104" sldId="542"/>
            <ac:grpSpMk id="48" creationId="{9607D1F4-1EFE-4ED7-AFB6-B9415E9D7EAF}"/>
          </ac:grpSpMkLst>
        </pc:grpChg>
        <pc:grpChg chg="add mod">
          <ac:chgData name="Irakliy Khaburzaniya" userId="b4431af732931785" providerId="LiveId" clId="{AA4B58BD-DC7E-40CA-90F2-598BF9B20F55}" dt="2019-12-18T02:55:29.072" v="4899" actId="1076"/>
          <ac:grpSpMkLst>
            <pc:docMk/>
            <pc:sldMk cId="3541591104" sldId="542"/>
            <ac:grpSpMk id="52" creationId="{D2C88CD7-3705-4F70-B132-AC76110DD518}"/>
          </ac:grpSpMkLst>
        </pc:grpChg>
        <pc:grpChg chg="add mod">
          <ac:chgData name="Irakliy Khaburzaniya" userId="b4431af732931785" providerId="LiveId" clId="{AA4B58BD-DC7E-40CA-90F2-598BF9B20F55}" dt="2019-12-18T02:55:29.072" v="4899" actId="1076"/>
          <ac:grpSpMkLst>
            <pc:docMk/>
            <pc:sldMk cId="3541591104" sldId="542"/>
            <ac:grpSpMk id="57" creationId="{FB3C0A79-2595-4F9C-9A95-25DADAA0B052}"/>
          </ac:grpSpMkLst>
        </pc:grpChg>
        <pc:grpChg chg="add mod">
          <ac:chgData name="Irakliy Khaburzaniya" userId="b4431af732931785" providerId="LiveId" clId="{AA4B58BD-DC7E-40CA-90F2-598BF9B20F55}" dt="2019-12-18T02:55:29.072" v="4899" actId="1076"/>
          <ac:grpSpMkLst>
            <pc:docMk/>
            <pc:sldMk cId="3541591104" sldId="542"/>
            <ac:grpSpMk id="70" creationId="{AC0CAEF9-AA4D-452B-B817-FF6C241A259B}"/>
          </ac:grpSpMkLst>
        </pc:grpChg>
        <pc:grpChg chg="add mod">
          <ac:chgData name="Irakliy Khaburzaniya" userId="b4431af732931785" providerId="LiveId" clId="{AA4B58BD-DC7E-40CA-90F2-598BF9B20F55}" dt="2019-12-18T02:55:29.072" v="4899" actId="1076"/>
          <ac:grpSpMkLst>
            <pc:docMk/>
            <pc:sldMk cId="3541591104" sldId="542"/>
            <ac:grpSpMk id="74" creationId="{7F79EF32-F7C8-419F-9BCE-269257AAF4EE}"/>
          </ac:grpSpMkLst>
        </pc:grpChg>
        <pc:grpChg chg="add mod">
          <ac:chgData name="Irakliy Khaburzaniya" userId="b4431af732931785" providerId="LiveId" clId="{AA4B58BD-DC7E-40CA-90F2-598BF9B20F55}" dt="2019-12-18T02:55:29.072" v="4899" actId="1076"/>
          <ac:grpSpMkLst>
            <pc:docMk/>
            <pc:sldMk cId="3541591104" sldId="542"/>
            <ac:grpSpMk id="80" creationId="{D0A9CD69-4150-4A1F-937A-8C7B547E1D2D}"/>
          </ac:grpSpMkLst>
        </pc:grpChg>
        <pc:cxnChg chg="del">
          <ac:chgData name="Irakliy Khaburzaniya" userId="b4431af732931785" providerId="LiveId" clId="{AA4B58BD-DC7E-40CA-90F2-598BF9B20F55}" dt="2019-12-18T02:55:12.302" v="4897" actId="478"/>
          <ac:cxnSpMkLst>
            <pc:docMk/>
            <pc:sldMk cId="3541591104" sldId="542"/>
            <ac:cxnSpMk id="34" creationId="{75AEC576-3054-460D-977E-86B459C4B8CC}"/>
          </ac:cxnSpMkLst>
        </pc:cxnChg>
      </pc:sldChg>
      <pc:sldChg chg="modSp add ord">
        <pc:chgData name="Irakliy Khaburzaniya" userId="b4431af732931785" providerId="LiveId" clId="{AA4B58BD-DC7E-40CA-90F2-598BF9B20F55}" dt="2019-12-18T22:32:31.887" v="5022"/>
        <pc:sldMkLst>
          <pc:docMk/>
          <pc:sldMk cId="2834185083" sldId="543"/>
        </pc:sldMkLst>
        <pc:spChg chg="mod">
          <ac:chgData name="Irakliy Khaburzaniya" userId="b4431af732931785" providerId="LiveId" clId="{AA4B58BD-DC7E-40CA-90F2-598BF9B20F55}" dt="2019-12-18T22:32:31.887" v="5022"/>
          <ac:spMkLst>
            <pc:docMk/>
            <pc:sldMk cId="2834185083" sldId="543"/>
            <ac:spMk id="2" creationId="{00000000-0000-0000-0000-000000000000}"/>
          </ac:spMkLst>
        </pc:spChg>
      </pc:sldChg>
      <pc:sldChg chg="addSp delSp modSp add del addAnim delAnim">
        <pc:chgData name="Irakliy Khaburzaniya" userId="b4431af732931785" providerId="LiveId" clId="{AA4B58BD-DC7E-40CA-90F2-598BF9B20F55}" dt="2019-12-18T23:01:59.320" v="5316" actId="47"/>
        <pc:sldMkLst>
          <pc:docMk/>
          <pc:sldMk cId="3126198270" sldId="544"/>
        </pc:sldMkLst>
        <pc:spChg chg="add del mod">
          <ac:chgData name="Irakliy Khaburzaniya" userId="b4431af732931785" providerId="LiveId" clId="{AA4B58BD-DC7E-40CA-90F2-598BF9B20F55}" dt="2019-12-18T22:58:59.251" v="5310" actId="1076"/>
          <ac:spMkLst>
            <pc:docMk/>
            <pc:sldMk cId="3126198270" sldId="544"/>
            <ac:spMk id="7" creationId="{56B716B6-406E-4D3F-932C-CE4CF29C09E2}"/>
          </ac:spMkLst>
        </pc:spChg>
        <pc:spChg chg="add del mod">
          <ac:chgData name="Irakliy Khaburzaniya" userId="b4431af732931785" providerId="LiveId" clId="{AA4B58BD-DC7E-40CA-90F2-598BF9B20F55}" dt="2019-12-18T22:58:38.082" v="5305" actId="1076"/>
          <ac:spMkLst>
            <pc:docMk/>
            <pc:sldMk cId="3126198270" sldId="544"/>
            <ac:spMk id="63" creationId="{C252FF6B-3D9F-492A-9663-6F3F643A05EB}"/>
          </ac:spMkLst>
        </pc:spChg>
        <pc:cxnChg chg="add del mod">
          <ac:chgData name="Irakliy Khaburzaniya" userId="b4431af732931785" providerId="LiveId" clId="{AA4B58BD-DC7E-40CA-90F2-598BF9B20F55}" dt="2019-12-18T23:01:57.150" v="5315" actId="14100"/>
          <ac:cxnSpMkLst>
            <pc:docMk/>
            <pc:sldMk cId="3126198270" sldId="544"/>
            <ac:cxnSpMk id="10" creationId="{A020B28F-D7B3-4F54-A9F3-93184B36C372}"/>
          </ac:cxnSpMkLst>
        </pc:cxnChg>
        <pc:cxnChg chg="add del">
          <ac:chgData name="Irakliy Khaburzaniya" userId="b4431af732931785" providerId="LiveId" clId="{AA4B58BD-DC7E-40CA-90F2-598BF9B20F55}" dt="2019-12-18T22:58:31.644" v="5304" actId="478"/>
          <ac:cxnSpMkLst>
            <pc:docMk/>
            <pc:sldMk cId="3126198270" sldId="544"/>
            <ac:cxnSpMk id="20" creationId="{EEB1BEEE-28EF-4F81-A307-0CC372A4E413}"/>
          </ac:cxnSpMkLst>
        </pc:cxnChg>
        <pc:cxnChg chg="add del mod">
          <ac:chgData name="Irakliy Khaburzaniya" userId="b4431af732931785" providerId="LiveId" clId="{AA4B58BD-DC7E-40CA-90F2-598BF9B20F55}" dt="2019-12-18T22:59:02.024" v="5311" actId="478"/>
          <ac:cxnSpMkLst>
            <pc:docMk/>
            <pc:sldMk cId="3126198270" sldId="544"/>
            <ac:cxnSpMk id="28" creationId="{16726A04-41B2-4AA2-B1F8-A880E5346820}"/>
          </ac:cxnSpMkLst>
        </pc:cxnChg>
        <pc:cxnChg chg="mod">
          <ac:chgData name="Irakliy Khaburzaniya" userId="b4431af732931785" providerId="LiveId" clId="{AA4B58BD-DC7E-40CA-90F2-598BF9B20F55}" dt="2019-12-18T22:58:49.676" v="5309" actId="14100"/>
          <ac:cxnSpMkLst>
            <pc:docMk/>
            <pc:sldMk cId="3126198270" sldId="544"/>
            <ac:cxnSpMk id="34" creationId="{8C22A8AB-39D5-4E3D-B34C-DEF053E2144D}"/>
          </ac:cxnSpMkLst>
        </pc:cxnChg>
        <pc:cxnChg chg="mod">
          <ac:chgData name="Irakliy Khaburzaniya" userId="b4431af732931785" providerId="LiveId" clId="{AA4B58BD-DC7E-40CA-90F2-598BF9B20F55}" dt="2019-12-18T22:58:43.445" v="5306" actId="14100"/>
          <ac:cxnSpMkLst>
            <pc:docMk/>
            <pc:sldMk cId="3126198270" sldId="544"/>
            <ac:cxnSpMk id="37" creationId="{8CB94068-0B9D-4380-89C2-3A5EA1074B1D}"/>
          </ac:cxnSpMkLst>
        </pc:cxnChg>
      </pc:sldChg>
      <pc:sldMasterChg chg="modSp delSldLayout modSldLayout">
        <pc:chgData name="Irakliy Khaburzaniya" userId="b4431af732931785" providerId="LiveId" clId="{AA4B58BD-DC7E-40CA-90F2-598BF9B20F55}" dt="2019-12-17T21:37:59.370" v="1372" actId="2696"/>
        <pc:sldMasterMkLst>
          <pc:docMk/>
          <pc:sldMasterMk cId="0" sldId="2147483648"/>
        </pc:sldMasterMkLst>
        <pc:spChg chg="mod">
          <ac:chgData name="Irakliy Khaburzaniya" userId="b4431af732931785" providerId="LiveId" clId="{AA4B58BD-DC7E-40CA-90F2-598BF9B20F55}" dt="2019-12-17T21:37:33.704" v="1371" actId="20577"/>
          <ac:spMkLst>
            <pc:docMk/>
            <pc:sldMasterMk cId="0" sldId="2147483648"/>
            <ac:spMk id="11" creationId="{C7DCEA22-5CE7-4E5C-A337-26C91E73999B}"/>
          </ac:spMkLst>
        </pc:spChg>
        <pc:spChg chg="mod">
          <ac:chgData name="Irakliy Khaburzaniya" userId="b4431af732931785" providerId="LiveId" clId="{AA4B58BD-DC7E-40CA-90F2-598BF9B20F55}" dt="2019-12-17T21:37:25.808" v="1358" actId="20577"/>
          <ac:spMkLst>
            <pc:docMk/>
            <pc:sldMasterMk cId="0" sldId="2147483648"/>
            <ac:spMk id="17" creationId="{959E522B-DD9C-4671-95E9-705B8425C8B6}"/>
          </ac:spMkLst>
        </pc:spChg>
        <pc:sldLayoutChg chg="modSp">
          <pc:chgData name="Irakliy Khaburzaniya" userId="b4431af732931785" providerId="LiveId" clId="{AA4B58BD-DC7E-40CA-90F2-598BF9B20F55}" dt="2019-12-17T21:37:04.062" v="1350" actId="14100"/>
          <pc:sldLayoutMkLst>
            <pc:docMk/>
            <pc:sldMasterMk cId="0" sldId="2147483648"/>
            <pc:sldLayoutMk cId="0" sldId="2147483649"/>
          </pc:sldLayoutMkLst>
          <pc:spChg chg="mod">
            <ac:chgData name="Irakliy Khaburzaniya" userId="b4431af732931785" providerId="LiveId" clId="{AA4B58BD-DC7E-40CA-90F2-598BF9B20F55}" dt="2019-12-17T21:37:04.062" v="1350" actId="14100"/>
            <ac:spMkLst>
              <pc:docMk/>
              <pc:sldMasterMk cId="0" sldId="2147483648"/>
              <pc:sldLayoutMk cId="0" sldId="2147483649"/>
              <ac:spMk id="2" creationId="{9872A570-B784-44C1-AB15-4F42400292AF}"/>
            </ac:spMkLst>
          </pc:spChg>
        </pc:sldLayoutChg>
        <pc:sldLayoutChg chg="del">
          <pc:chgData name="Irakliy Khaburzaniya" userId="b4431af732931785" providerId="LiveId" clId="{AA4B58BD-DC7E-40CA-90F2-598BF9B20F55}" dt="2019-12-17T21:37:59.370" v="1372" actId="2696"/>
          <pc:sldLayoutMkLst>
            <pc:docMk/>
            <pc:sldMasterMk cId="2941841312" sldId="2147483653"/>
            <pc:sldLayoutMk cId="722091159" sldId="2147483665"/>
          </pc:sldLayoutMkLst>
        </pc:sldLayoutChg>
      </pc:sldMasterChg>
      <pc:sldMasterChg chg="delSldLayout modSldLayout">
        <pc:chgData name="Irakliy Khaburzaniya" userId="b4431af732931785" providerId="LiveId" clId="{AA4B58BD-DC7E-40CA-90F2-598BF9B20F55}" dt="2019-12-17T19:43:23.446" v="10" actId="14100"/>
        <pc:sldMasterMkLst>
          <pc:docMk/>
          <pc:sldMasterMk cId="2941841312" sldId="2147483653"/>
        </pc:sldMasterMkLst>
        <pc:sldLayoutChg chg="del">
          <pc:chgData name="Irakliy Khaburzaniya" userId="b4431af732931785" providerId="LiveId" clId="{AA4B58BD-DC7E-40CA-90F2-598BF9B20F55}" dt="2019-12-17T19:42:20.854" v="1" actId="47"/>
          <pc:sldLayoutMkLst>
            <pc:docMk/>
            <pc:sldMasterMk cId="2941841312" sldId="2147483653"/>
            <pc:sldLayoutMk cId="1363329739" sldId="2147483656"/>
          </pc:sldLayoutMkLst>
        </pc:sldLayoutChg>
        <pc:sldLayoutChg chg="modSp">
          <pc:chgData name="Irakliy Khaburzaniya" userId="b4431af732931785" providerId="LiveId" clId="{AA4B58BD-DC7E-40CA-90F2-598BF9B20F55}" dt="2019-12-17T19:43:23.446" v="10" actId="14100"/>
          <pc:sldLayoutMkLst>
            <pc:docMk/>
            <pc:sldMasterMk cId="2941841312" sldId="2147483653"/>
            <pc:sldLayoutMk cId="722091159" sldId="2147483665"/>
          </pc:sldLayoutMkLst>
          <pc:spChg chg="mod">
            <ac:chgData name="Irakliy Khaburzaniya" userId="b4431af732931785" providerId="LiveId" clId="{AA4B58BD-DC7E-40CA-90F2-598BF9B20F55}" dt="2019-12-17T19:43:23.446" v="10" actId="14100"/>
            <ac:spMkLst>
              <pc:docMk/>
              <pc:sldMasterMk cId="2941841312" sldId="2147483653"/>
              <pc:sldLayoutMk cId="722091159" sldId="2147483665"/>
              <ac:spMk id="2" creationId="{9872A570-B784-44C1-AB15-4F42400292AF}"/>
            </ac:spMkLst>
          </pc:spChg>
        </pc:sldLayoutChg>
      </pc:sldMasterChg>
    </pc:docChg>
  </pc:docChgLst>
  <pc:docChgLst>
    <pc:chgData name="Irakliy Khaburzaniya" userId="b4431af732931785" providerId="LiveId" clId="{671496D0-1D87-4346-BA15-6C1FC1282091}"/>
    <pc:docChg chg="modSld sldOrd">
      <pc:chgData name="Irakliy Khaburzaniya" userId="b4431af732931785" providerId="LiveId" clId="{671496D0-1D87-4346-BA15-6C1FC1282091}" dt="2021-11-03T15:27:47.436" v="23" actId="20577"/>
      <pc:docMkLst>
        <pc:docMk/>
      </pc:docMkLst>
      <pc:sldChg chg="modSp">
        <pc:chgData name="Irakliy Khaburzaniya" userId="b4431af732931785" providerId="LiveId" clId="{671496D0-1D87-4346-BA15-6C1FC1282091}" dt="2021-11-03T15:27:47.436" v="23" actId="20577"/>
        <pc:sldMkLst>
          <pc:docMk/>
          <pc:sldMk cId="62518660" sldId="596"/>
        </pc:sldMkLst>
        <pc:spChg chg="mod">
          <ac:chgData name="Irakliy Khaburzaniya" userId="b4431af732931785" providerId="LiveId" clId="{671496D0-1D87-4346-BA15-6C1FC1282091}" dt="2021-11-03T15:27:47.436" v="23" actId="20577"/>
          <ac:spMkLst>
            <pc:docMk/>
            <pc:sldMk cId="62518660" sldId="596"/>
            <ac:spMk id="23" creationId="{607D8454-94DE-4966-B1EF-B48BBEDC8254}"/>
          </ac:spMkLst>
        </pc:spChg>
      </pc:sldChg>
      <pc:sldChg chg="modSp mod modAnim">
        <pc:chgData name="Irakliy Khaburzaniya" userId="b4431af732931785" providerId="LiveId" clId="{671496D0-1D87-4346-BA15-6C1FC1282091}" dt="2021-10-21T00:56:22.215" v="22"/>
        <pc:sldMkLst>
          <pc:docMk/>
          <pc:sldMk cId="3992115621" sldId="598"/>
        </pc:sldMkLst>
        <pc:spChg chg="mod">
          <ac:chgData name="Irakliy Khaburzaniya" userId="b4431af732931785" providerId="LiveId" clId="{671496D0-1D87-4346-BA15-6C1FC1282091}" dt="2021-10-21T00:55:23.728" v="21" actId="1076"/>
          <ac:spMkLst>
            <pc:docMk/>
            <pc:sldMk cId="3992115621" sldId="598"/>
            <ac:spMk id="26" creationId="{CAC63EE0-2678-4678-AFC7-0C37E98DD539}"/>
          </ac:spMkLst>
        </pc:spChg>
      </pc:sldChg>
      <pc:sldChg chg="ord">
        <pc:chgData name="Irakliy Khaburzaniya" userId="b4431af732931785" providerId="LiveId" clId="{671496D0-1D87-4346-BA15-6C1FC1282091}" dt="2021-10-20T07:23:24.365" v="3"/>
        <pc:sldMkLst>
          <pc:docMk/>
          <pc:sldMk cId="1061361454" sldId="7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CA2CFC-32B0-401E-80D7-CCF207773BB8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1B75C0-77B6-4711-968F-90EC6D56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73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75C0-77B6-4711-968F-90EC6D56946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0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75C0-77B6-4711-968F-90EC6D56946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6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75C0-77B6-4711-968F-90EC6D56946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75C0-77B6-4711-968F-90EC6D56946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6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75C0-77B6-4711-968F-90EC6D56946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1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75C0-77B6-4711-968F-90EC6D56946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7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75C0-77B6-4711-968F-90EC6D56946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8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75C0-77B6-4711-968F-90EC6D56946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7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AC2C34-C0C4-4873-BAE0-C19DED8DAE8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37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72A570-B784-44C1-AB15-4F42400292AF}"/>
              </a:ext>
            </a:extLst>
          </p:cNvPr>
          <p:cNvSpPr/>
          <p:nvPr userDrawn="1"/>
        </p:nvSpPr>
        <p:spPr>
          <a:xfrm>
            <a:off x="1142999" y="2667000"/>
            <a:ext cx="904044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800" b="1" dirty="0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Proofs of Computational Integrity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554480"/>
            <a:ext cx="7315200" cy="36576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74B6C-4A51-4E64-9BD1-AC25CB0ED70D}"/>
              </a:ext>
            </a:extLst>
          </p:cNvPr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31520"/>
          </a:xfrm>
        </p:spPr>
        <p:txBody>
          <a:bodyPr lIns="0" rIns="0">
            <a:normAutofit/>
          </a:bodyPr>
          <a:lstStyle>
            <a:lvl1pPr algn="l">
              <a:defRPr sz="3200">
                <a:solidFill>
                  <a:srgbClr val="313131"/>
                </a:solidFill>
                <a:latin typeface="Open Sans Light" panose="020B030603050402020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3"/>
            <a:ext cx="10363200" cy="4525963"/>
          </a:xfrm>
        </p:spPr>
        <p:txBody>
          <a:bodyPr/>
          <a:lstStyle>
            <a:lvl1pPr>
              <a:buClr>
                <a:srgbClr val="FF8A00"/>
              </a:buClr>
              <a:defRPr>
                <a:solidFill>
                  <a:srgbClr val="313131"/>
                </a:solidFill>
                <a:latin typeface="Open Sans"/>
              </a:defRPr>
            </a:lvl1pPr>
            <a:lvl2pPr>
              <a:buClr>
                <a:srgbClr val="FF8A00"/>
              </a:buClr>
              <a:defRPr>
                <a:solidFill>
                  <a:srgbClr val="313131"/>
                </a:solidFill>
                <a:latin typeface="Open Sans"/>
              </a:defRPr>
            </a:lvl2pPr>
            <a:lvl3pPr>
              <a:defRPr>
                <a:solidFill>
                  <a:srgbClr val="313131"/>
                </a:solidFill>
                <a:latin typeface="Open Sans"/>
              </a:defRPr>
            </a:lvl3pPr>
            <a:lvl4pPr>
              <a:defRPr>
                <a:solidFill>
                  <a:srgbClr val="313131"/>
                </a:solidFill>
                <a:latin typeface="Open Sans"/>
              </a:defRPr>
            </a:lvl4pPr>
            <a:lvl5pPr>
              <a:defRPr>
                <a:solidFill>
                  <a:srgbClr val="313131"/>
                </a:solidFill>
                <a:latin typeface="Open San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F15528-21DE-4FAA-801E-634DDDAF4B2B}" type="slidenum">
              <a:rPr lang="en-US" sz="2800" smtClean="0"/>
              <a:pPr algn="ctr"/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3152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3"/>
            <a:ext cx="1036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F15528-21DE-4FAA-801E-634DDDAF4B2B}" type="slidenum">
              <a:rPr lang="en-US" sz="2800" smtClean="0"/>
              <a:pPr algn="ctr"/>
              <a:t>‹#›</a:t>
            </a:fld>
            <a:endParaRPr 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1313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8A00"/>
        </a:buClr>
        <a:buFont typeface="Arial" pitchFamily="34" charset="0"/>
        <a:buChar char="•"/>
        <a:defRPr sz="3200" kern="1200">
          <a:solidFill>
            <a:srgbClr val="31313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8A00"/>
        </a:buClr>
        <a:buFont typeface="Arial" pitchFamily="34" charset="0"/>
        <a:buChar char="–"/>
        <a:defRPr sz="2800" kern="1200">
          <a:solidFill>
            <a:srgbClr val="31313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1313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1313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1313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0.png"/><Relationship Id="rId7" Type="http://schemas.openxmlformats.org/officeDocument/2006/relationships/image" Target="../media/image210.png"/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1.png"/><Relationship Id="rId7" Type="http://schemas.openxmlformats.org/officeDocument/2006/relationships/image" Target="../media/image3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10" Type="http://schemas.openxmlformats.org/officeDocument/2006/relationships/image" Target="../media/image34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93.png"/><Relationship Id="rId7" Type="http://schemas.openxmlformats.org/officeDocument/2006/relationships/image" Target="../media/image38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92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95.png"/><Relationship Id="rId5" Type="http://schemas.openxmlformats.org/officeDocument/2006/relationships/image" Target="../media/image360.png"/><Relationship Id="rId15" Type="http://schemas.openxmlformats.org/officeDocument/2006/relationships/image" Target="../media/image99.png"/><Relationship Id="rId10" Type="http://schemas.openxmlformats.org/officeDocument/2006/relationships/image" Target="../media/image41.png"/><Relationship Id="rId19" Type="http://schemas.openxmlformats.org/officeDocument/2006/relationships/image" Target="../media/image103.png"/><Relationship Id="rId4" Type="http://schemas.openxmlformats.org/officeDocument/2006/relationships/image" Target="../media/image94.png"/><Relationship Id="rId9" Type="http://schemas.openxmlformats.org/officeDocument/2006/relationships/image" Target="../media/image40.png"/><Relationship Id="rId1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73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Arithmetization comparison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5669F2EE-9427-439D-A9E0-B500575F8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10</a:t>
            </a:fld>
            <a:endParaRPr lang="en-US" sz="2800" dirty="0">
              <a:solidFill>
                <a:srgbClr val="313131"/>
              </a:solidFill>
            </a:endParaRPr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D30E93F2-1A39-7D4C-95F5-D4CB371B3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27758"/>
              </p:ext>
            </p:extLst>
          </p:nvPr>
        </p:nvGraphicFramePr>
        <p:xfrm>
          <a:off x="914399" y="1531621"/>
          <a:ext cx="10149840" cy="420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096239947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06294224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r"/>
                      <a:endParaRPr lang="ru-RU" sz="1800" b="1" i="0" dirty="0">
                        <a:solidFill>
                          <a:srgbClr val="0070C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R1CS</a:t>
                      </a:r>
                      <a:endParaRPr lang="ru-RU" sz="18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AIR</a:t>
                      </a:r>
                      <a:endParaRPr lang="ru-RU" sz="18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rgbClr val="727272"/>
                          </a:solidFill>
                          <a:latin typeface="Open Sans"/>
                        </a:rPr>
                        <a:t>Native Arithmetic</a:t>
                      </a:r>
                      <a:endParaRPr lang="ru-RU" sz="18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8A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Finite fields</a:t>
                      </a:r>
                      <a:endParaRPr lang="ru-RU" sz="1800" b="1" i="0" dirty="0">
                        <a:solidFill>
                          <a:srgbClr val="FF8A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8A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Finite fields</a:t>
                      </a:r>
                      <a:endParaRPr lang="ru-RU" sz="1800" b="1" i="0" dirty="0">
                        <a:solidFill>
                          <a:srgbClr val="FF8A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744112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rgbClr val="727272"/>
                          </a:solidFill>
                          <a:latin typeface="Open Sans"/>
                        </a:rPr>
                        <a:t>Well-suited for</a:t>
                      </a:r>
                      <a:endParaRPr lang="ru-RU" sz="18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8A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Unstructured computations</a:t>
                      </a:r>
                      <a:endParaRPr lang="ru-RU" sz="1800" b="1" i="0" dirty="0">
                        <a:solidFill>
                          <a:srgbClr val="FF8A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8A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Uniform computations</a:t>
                      </a:r>
                      <a:endParaRPr lang="ru-RU" sz="1800" b="1" i="0" dirty="0">
                        <a:solidFill>
                          <a:srgbClr val="FF8A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1015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rgbClr val="727272"/>
                          </a:solidFill>
                          <a:latin typeface="Open Sans"/>
                        </a:rPr>
                        <a:t>Composability</a:t>
                      </a:r>
                      <a:endParaRPr lang="ru-RU" sz="18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Relatively easy</a:t>
                      </a:r>
                      <a:endParaRPr lang="ru-RU" sz="1800" b="1" i="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Difficult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11157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rgbClr val="727272"/>
                          </a:solidFill>
                          <a:latin typeface="Open Sans"/>
                        </a:rPr>
                        <a:t>Compilation from higher-level languages</a:t>
                      </a:r>
                      <a:endParaRPr lang="ru-RU" sz="18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8A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Moderately difficult</a:t>
                      </a:r>
                      <a:endParaRPr lang="ru-RU" sz="1800" b="1" i="0" kern="1200" dirty="0">
                        <a:solidFill>
                          <a:srgbClr val="FF8A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Difficult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86951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rgbClr val="727272"/>
                          </a:solidFill>
                          <a:latin typeface="Open Sans"/>
                        </a:rPr>
                        <a:t>Supports unbounded computations</a:t>
                      </a:r>
                      <a:endParaRPr lang="ru-RU" sz="18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ru-RU" sz="1800" b="1" i="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Arithmetization-friendly computations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5669F2EE-9427-439D-A9E0-B500575F8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11</a:t>
            </a:fld>
            <a:endParaRPr lang="en-US" sz="2800" dirty="0">
              <a:solidFill>
                <a:srgbClr val="31313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7B0F83-A50F-4449-B30F-BB192173CBCA}"/>
              </a:ext>
            </a:extLst>
          </p:cNvPr>
          <p:cNvGrpSpPr/>
          <p:nvPr/>
        </p:nvGrpSpPr>
        <p:grpSpPr>
          <a:xfrm>
            <a:off x="914399" y="1928683"/>
            <a:ext cx="3840481" cy="1097280"/>
            <a:chOff x="914399" y="1928683"/>
            <a:chExt cx="3840481" cy="109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8DB1728-5E8E-0E44-98E6-3E490469523A}"/>
                    </a:ext>
                  </a:extLst>
                </p:cNvPr>
                <p:cNvSpPr txBox="1"/>
                <p:nvPr/>
              </p:nvSpPr>
              <p:spPr>
                <a:xfrm>
                  <a:off x="914399" y="2477323"/>
                  <a:ext cx="3840480" cy="548640"/>
                </a:xfrm>
                <a:prstGeom prst="rect">
                  <a:avLst/>
                </a:prstGeom>
                <a:noFill/>
              </p:spPr>
              <p:txBody>
                <a:bodyPr wrap="square" lIns="9144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8DB1728-5E8E-0E44-98E6-3E4904695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9" y="2477323"/>
                  <a:ext cx="3840480" cy="548640"/>
                </a:xfrm>
                <a:prstGeom prst="rect">
                  <a:avLst/>
                </a:prstGeom>
                <a:blipFill>
                  <a:blip r:embed="rId2"/>
                  <a:stretch>
                    <a:fillRect t="-444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D9A4BB4F-B43D-A043-99CE-774A17FAFF48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1928683"/>
              <a:ext cx="3840480" cy="5486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1200"/>
                </a:spcBef>
                <a:spcAft>
                  <a:spcPts val="1200"/>
                </a:spcAft>
                <a:buClr>
                  <a:srgbClr val="FF8A00"/>
                </a:buClr>
              </a:pPr>
              <a:r>
                <a:rPr lang="en-US" sz="2400" b="1" dirty="0">
                  <a:solidFill>
                    <a:srgbClr val="FF8A00"/>
                  </a:solidFill>
                  <a:latin typeface="Open Sans" panose="020B0606030504020204"/>
                  <a:ea typeface="+mn-ea"/>
                  <a:cs typeface="+mn-cs"/>
                </a:rPr>
                <a:t>Native CPU arithmetic</a:t>
              </a:r>
              <a:endPara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7A1931-65B0-C942-BD7B-C769B9FBDDDD}"/>
              </a:ext>
            </a:extLst>
          </p:cNvPr>
          <p:cNvGrpSpPr/>
          <p:nvPr/>
        </p:nvGrpSpPr>
        <p:grpSpPr>
          <a:xfrm>
            <a:off x="914399" y="3721040"/>
            <a:ext cx="3840481" cy="1371600"/>
            <a:chOff x="914399" y="3721040"/>
            <a:chExt cx="3840481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550E0EB-1CE7-1546-947B-A8CADBA51C3F}"/>
                    </a:ext>
                  </a:extLst>
                </p:cNvPr>
                <p:cNvSpPr txBox="1"/>
                <p:nvPr/>
              </p:nvSpPr>
              <p:spPr>
                <a:xfrm>
                  <a:off x="914399" y="4269680"/>
                  <a:ext cx="3840480" cy="822960"/>
                </a:xfrm>
                <a:prstGeom prst="rect">
                  <a:avLst/>
                </a:prstGeom>
                <a:noFill/>
              </p:spPr>
              <p:txBody>
                <a:bodyPr wrap="square" lIns="9144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>
                    <a:solidFill>
                      <a:srgbClr val="727272"/>
                    </a:solidFill>
                  </a:endParaRPr>
                </a:p>
                <a:p>
                  <a:r>
                    <a:rPr lang="en-US" sz="2000" dirty="0">
                      <a:solidFill>
                        <a:srgbClr val="72727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a14:m>
                  <a:r>
                    <a:rPr lang="en-US" sz="2000" dirty="0">
                      <a:solidFill>
                        <a:srgbClr val="72727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is a prime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550E0EB-1CE7-1546-947B-A8CADBA51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9" y="4269680"/>
                  <a:ext cx="3840480" cy="822960"/>
                </a:xfrm>
                <a:prstGeom prst="rect">
                  <a:avLst/>
                </a:prstGeom>
                <a:blipFill>
                  <a:blip r:embed="rId3"/>
                  <a:stretch>
                    <a:fillRect l="-1650" t="-4615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Заголовок 1">
              <a:extLst>
                <a:ext uri="{FF2B5EF4-FFF2-40B4-BE49-F238E27FC236}">
                  <a16:creationId xmlns:a16="http://schemas.microsoft.com/office/drawing/2014/main" id="{7F8C06BE-B16D-3048-925A-2287F4708F16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3721040"/>
              <a:ext cx="3840480" cy="5486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1200"/>
                </a:spcBef>
                <a:spcAft>
                  <a:spcPts val="1200"/>
                </a:spcAft>
                <a:buClr>
                  <a:srgbClr val="FF8A00"/>
                </a:buClr>
              </a:pPr>
              <a:r>
                <a:rPr lang="en-US" sz="2400" b="1" dirty="0">
                  <a:solidFill>
                    <a:srgbClr val="FF8A00"/>
                  </a:solidFill>
                  <a:latin typeface="Open Sans" panose="020B0606030504020204"/>
                  <a:ea typeface="+mn-ea"/>
                  <a:cs typeface="+mn-cs"/>
                </a:rPr>
                <a:t>Native ZKP arithmetic</a:t>
              </a:r>
              <a:endPara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F388B1E-6D6D-FD49-89A8-0472A6C45A83}"/>
              </a:ext>
            </a:extLst>
          </p:cNvPr>
          <p:cNvSpPr txBox="1">
            <a:spLocks/>
          </p:cNvSpPr>
          <p:nvPr/>
        </p:nvSpPr>
        <p:spPr>
          <a:xfrm>
            <a:off x="6339842" y="2340163"/>
            <a:ext cx="4937760" cy="2926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Expensive operations for ZKPs: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Non-native arithmetic: requires bound-checking inputs and outputs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than, greater than comparisons: requires binary decomposition 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Bitwise operations: AND, OR, XOR, bit shifts etc.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59B5F56-E57D-8C48-BAF0-EB0BD11E5840}"/>
              </a:ext>
            </a:extLst>
          </p:cNvPr>
          <p:cNvSpPr/>
          <p:nvPr/>
        </p:nvSpPr>
        <p:spPr>
          <a:xfrm>
            <a:off x="5043114" y="1928683"/>
            <a:ext cx="182880" cy="3749040"/>
          </a:xfrm>
          <a:prstGeom prst="rightBrace">
            <a:avLst/>
          </a:prstGeom>
          <a:ln>
            <a:solidFill>
              <a:srgbClr val="72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0F1255-8806-C146-8446-27D10B913660}"/>
              </a:ext>
            </a:extLst>
          </p:cNvPr>
          <p:cNvCxnSpPr>
            <a:cxnSpLocks/>
          </p:cNvCxnSpPr>
          <p:nvPr/>
        </p:nvCxnSpPr>
        <p:spPr>
          <a:xfrm>
            <a:off x="5225994" y="3803203"/>
            <a:ext cx="797119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5669F2EE-9427-439D-A9E0-B500575F8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12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6FF103-0024-934E-A15B-3EA2AE09EBB4}"/>
              </a:ext>
            </a:extLst>
          </p:cNvPr>
          <p:cNvSpPr txBox="1">
            <a:spLocks/>
          </p:cNvSpPr>
          <p:nvPr/>
        </p:nvSpPr>
        <p:spPr>
          <a:xfrm>
            <a:off x="914400" y="1531621"/>
            <a:ext cx="4480560" cy="2194560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Proving overhead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 generation is expensive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100x overhead for arithmetization-friendly computations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10,000x overhead for arithmetization-hard computations</a:t>
            </a:r>
            <a:endParaRPr lang="en-US" sz="1800" b="1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DC0A76-1205-CD4D-AF7A-3C1BD9AF4C40}"/>
              </a:ext>
            </a:extLst>
          </p:cNvPr>
          <p:cNvSpPr txBox="1">
            <a:spLocks/>
          </p:cNvSpPr>
          <p:nvPr/>
        </p:nvSpPr>
        <p:spPr>
          <a:xfrm>
            <a:off x="914400" y="3840480"/>
            <a:ext cx="5029200" cy="2194560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Arithmetization complexity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 arithmetization is hard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arithmetization is infeasible for anything but the simplest computations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Naïve automated arithmetization is possible but not practical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8064F78-B433-1443-8FB9-6A6C50AA428E}"/>
              </a:ext>
            </a:extLst>
          </p:cNvPr>
          <p:cNvSpPr txBox="1">
            <a:spLocks/>
          </p:cNvSpPr>
          <p:nvPr/>
        </p:nvSpPr>
        <p:spPr>
          <a:xfrm>
            <a:off x="7437120" y="1531620"/>
            <a:ext cx="3840480" cy="2194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Arithmetization-friendly cryptographic primitives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Lookup tables (PLOOKUP)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Concurrent proof generation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 acceleration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72BA0-CD3E-BF4F-B3F5-9C5E0154F38A}"/>
              </a:ext>
            </a:extLst>
          </p:cNvPr>
          <p:cNvCxnSpPr>
            <a:cxnSpLocks/>
          </p:cNvCxnSpPr>
          <p:nvPr/>
        </p:nvCxnSpPr>
        <p:spPr>
          <a:xfrm>
            <a:off x="6021124" y="2461420"/>
            <a:ext cx="797119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4B77EEC-E724-1240-AA11-0D59DBD755BE}"/>
              </a:ext>
            </a:extLst>
          </p:cNvPr>
          <p:cNvSpPr txBox="1">
            <a:spLocks/>
          </p:cNvSpPr>
          <p:nvPr/>
        </p:nvSpPr>
        <p:spPr>
          <a:xfrm>
            <a:off x="7437120" y="3840480"/>
            <a:ext cx="3840480" cy="2194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Higher-level languages and compilers (especially for R1CS)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Zero-knowledge virtual machines (especially for AIR)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CD1965-86A9-8247-BCC9-642C9821C9DB}"/>
              </a:ext>
            </a:extLst>
          </p:cNvPr>
          <p:cNvCxnSpPr>
            <a:cxnSpLocks/>
          </p:cNvCxnSpPr>
          <p:nvPr/>
        </p:nvCxnSpPr>
        <p:spPr>
          <a:xfrm>
            <a:off x="6021124" y="4827431"/>
            <a:ext cx="797119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13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92A1C1D-E890-4F8D-AF28-472F71A32DE3}"/>
              </a:ext>
            </a:extLst>
          </p:cNvPr>
          <p:cNvSpPr txBox="1">
            <a:spLocks/>
          </p:cNvSpPr>
          <p:nvPr/>
        </p:nvSpPr>
        <p:spPr>
          <a:xfrm>
            <a:off x="3657600" y="2263460"/>
            <a:ext cx="6675120" cy="3185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2000" y="2952191"/>
            <a:ext cx="5852160" cy="64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14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B4FED5-9EC1-470F-84EF-FB0E68750693}"/>
              </a:ext>
            </a:extLst>
          </p:cNvPr>
          <p:cNvSpPr txBox="1"/>
          <p:nvPr/>
        </p:nvSpPr>
        <p:spPr>
          <a:xfrm>
            <a:off x="4175760" y="1884599"/>
            <a:ext cx="3840480" cy="548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Clr>
                <a:srgbClr val="FF8A00"/>
              </a:buClr>
              <a:buNone/>
              <a:defRPr sz="2400" b="1">
                <a:solidFill>
                  <a:srgbClr val="FF8A00"/>
                </a:solidFill>
                <a:latin typeface="Open Sans" panose="020B060603050402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Proofs of computational integrity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020B30-151A-4322-8254-2267A152C557}"/>
              </a:ext>
            </a:extLst>
          </p:cNvPr>
          <p:cNvCxnSpPr>
            <a:cxnSpLocks/>
          </p:cNvCxnSpPr>
          <p:nvPr/>
        </p:nvCxnSpPr>
        <p:spPr>
          <a:xfrm flipH="1">
            <a:off x="3806801" y="2844719"/>
            <a:ext cx="1463040" cy="73152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26D01E-D174-41E6-9A18-F688781AFC17}"/>
              </a:ext>
            </a:extLst>
          </p:cNvPr>
          <p:cNvCxnSpPr>
            <a:cxnSpLocks/>
          </p:cNvCxnSpPr>
          <p:nvPr/>
        </p:nvCxnSpPr>
        <p:spPr>
          <a:xfrm>
            <a:off x="6766560" y="2844719"/>
            <a:ext cx="1463040" cy="73152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BD49DD0-4A61-4882-A930-3E86189E5425}"/>
              </a:ext>
            </a:extLst>
          </p:cNvPr>
          <p:cNvSpPr txBox="1">
            <a:spLocks/>
          </p:cNvSpPr>
          <p:nvPr/>
        </p:nvSpPr>
        <p:spPr>
          <a:xfrm>
            <a:off x="1310641" y="3850559"/>
            <a:ext cx="4114800" cy="118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Scalability</a:t>
            </a:r>
          </a:p>
          <a:p>
            <a:pPr>
              <a:spcBef>
                <a:spcPts val="600"/>
              </a:spcBef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/>
              </a:rPr>
              <a:t>Make things smaller and faster to verify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6CE5727-1B1E-43C0-9446-144076973747}"/>
              </a:ext>
            </a:extLst>
          </p:cNvPr>
          <p:cNvSpPr txBox="1">
            <a:spLocks/>
          </p:cNvSpPr>
          <p:nvPr/>
        </p:nvSpPr>
        <p:spPr>
          <a:xfrm>
            <a:off x="6766560" y="3850559"/>
            <a:ext cx="4114800" cy="118872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Privacy</a:t>
            </a:r>
          </a:p>
          <a:p>
            <a:pPr>
              <a:spcBef>
                <a:spcPts val="600"/>
              </a:spcBef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/>
              </a:rPr>
              <a:t>Keep data and computations hidden</a:t>
            </a:r>
            <a:endParaRPr lang="en-US" sz="2000" b="1" dirty="0">
              <a:solidFill>
                <a:srgbClr val="FF8A00"/>
              </a:solidFill>
              <a:latin typeface="Open Sans" panose="020B0606030504020204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endParaRPr lang="en-US" sz="2000" dirty="0">
              <a:solidFill>
                <a:srgbClr val="313131"/>
              </a:solidFill>
              <a:latin typeface="Open Sans" panose="020B060603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21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15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Заголовок 1">
                <a:extLst>
                  <a:ext uri="{FF2B5EF4-FFF2-40B4-BE49-F238E27FC236}">
                    <a16:creationId xmlns:a16="http://schemas.microsoft.com/office/drawing/2014/main" id="{92E0B6CE-CC38-E24E-92E6-D6289AE36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1671764"/>
                <a:ext cx="5120640" cy="16459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12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400" b="1" dirty="0">
                    <a:solidFill>
                      <a:srgbClr val="FF8A00"/>
                    </a:solidFill>
                    <a:latin typeface="Open Sans" panose="020B0606030504020204"/>
                    <a:ea typeface="+mn-ea"/>
                    <a:cs typeface="+mn-cs"/>
                  </a:rPr>
                  <a:t>Compression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0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Auxiliary data can be provided as a witness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does not need to be shared with the verifier</a:t>
                </a:r>
              </a:p>
            </p:txBody>
          </p:sp>
        </mc:Choice>
        <mc:Fallback xmlns="">
          <p:sp>
            <p:nvSpPr>
              <p:cNvPr id="30" name="Заголовок 1">
                <a:extLst>
                  <a:ext uri="{FF2B5EF4-FFF2-40B4-BE49-F238E27FC236}">
                    <a16:creationId xmlns:a16="http://schemas.microsoft.com/office/drawing/2014/main" id="{92E0B6CE-CC38-E24E-92E6-D6289AE36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1764"/>
                <a:ext cx="5120640" cy="1645920"/>
              </a:xfrm>
              <a:prstGeom prst="rect">
                <a:avLst/>
              </a:prstGeom>
              <a:blipFill>
                <a:blip r:embed="rId2"/>
                <a:stretch>
                  <a:fillRect l="-198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6BC8C0-17F7-C543-8239-D5649DC83672}"/>
              </a:ext>
            </a:extLst>
          </p:cNvPr>
          <p:cNvSpPr txBox="1">
            <a:spLocks/>
          </p:cNvSpPr>
          <p:nvPr/>
        </p:nvSpPr>
        <p:spPr>
          <a:xfrm>
            <a:off x="914400" y="3863341"/>
            <a:ext cx="5120640" cy="164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No re-execution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a proof is generated, verifying it is exponentially faster than re-executing the computation*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*requires succinct proving system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0D770663-1B86-6E4B-9934-309319B722E8}"/>
              </a:ext>
            </a:extLst>
          </p:cNvPr>
          <p:cNvSpPr/>
          <p:nvPr/>
        </p:nvSpPr>
        <p:spPr>
          <a:xfrm>
            <a:off x="7254240" y="2075293"/>
            <a:ext cx="4023360" cy="982979"/>
          </a:xfrm>
          <a:prstGeom prst="wedgeRectCallout">
            <a:avLst>
              <a:gd name="adj1" fmla="val -79993"/>
              <a:gd name="adj2" fmla="val -1807"/>
            </a:avLst>
          </a:prstGeom>
          <a:noFill/>
          <a:ln w="12700"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have verified 10,000 signatures and here is a 200-byte proof that they are all correct.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431FAA-6E79-6645-A976-2C7DE231E130}"/>
              </a:ext>
            </a:extLst>
          </p:cNvPr>
          <p:cNvSpPr/>
          <p:nvPr/>
        </p:nvSpPr>
        <p:spPr>
          <a:xfrm>
            <a:off x="7254240" y="4394091"/>
            <a:ext cx="4023360" cy="1280160"/>
          </a:xfrm>
          <a:prstGeom prst="wedgeRectCallout">
            <a:avLst>
              <a:gd name="adj1" fmla="val -79746"/>
              <a:gd name="adj2" fmla="val -11918"/>
            </a:avLst>
          </a:prstGeom>
          <a:noFill/>
          <a:ln w="12700"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have executed 10,000 transactions and here is a proof that the results are correct. You can verify it in 10 </a:t>
            </a:r>
            <a:r>
              <a:rPr lang="en-US" dirty="0" err="1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</a:t>
            </a:r>
            <a:r>
              <a:rPr lang="en-US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a mobile phone.</a:t>
            </a:r>
          </a:p>
        </p:txBody>
      </p:sp>
    </p:spTree>
    <p:extLst>
      <p:ext uri="{BB962C8B-B14F-4D97-AF65-F5344CB8AC3E}">
        <p14:creationId xmlns:p14="http://schemas.microsoft.com/office/powerpoint/2010/main" val="11509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/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16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5FD32A4E-62F3-ED47-A1E2-FD2DE8FED9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1671764"/>
                <a:ext cx="5120640" cy="16459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12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400" b="1" dirty="0">
                    <a:solidFill>
                      <a:srgbClr val="FF8A00"/>
                    </a:solidFill>
                    <a:latin typeface="Open Sans" panose="020B0606030504020204"/>
                    <a:ea typeface="+mn-ea"/>
                    <a:cs typeface="+mn-cs"/>
                  </a:rPr>
                  <a:t>Data privacy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0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Witness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can represent private data which does not need to be made public</a:t>
                </a:r>
              </a:p>
            </p:txBody>
          </p:sp>
        </mc:Choice>
        <mc:Fallback xmlns="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5FD32A4E-62F3-ED47-A1E2-FD2DE8FED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1764"/>
                <a:ext cx="5120640" cy="1645920"/>
              </a:xfrm>
              <a:prstGeom prst="rect">
                <a:avLst/>
              </a:prstGeom>
              <a:blipFill>
                <a:blip r:embed="rId2"/>
                <a:stretch>
                  <a:fillRect l="-198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Заголовок 1">
                <a:extLst>
                  <a:ext uri="{FF2B5EF4-FFF2-40B4-BE49-F238E27FC236}">
                    <a16:creationId xmlns:a16="http://schemas.microsoft.com/office/drawing/2014/main" id="{AFBB8462-ABF6-F545-9B52-5D33A06B2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3863341"/>
                <a:ext cx="5120640" cy="16459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12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400" b="1" dirty="0">
                    <a:solidFill>
                      <a:srgbClr val="FF8A00"/>
                    </a:solidFill>
                    <a:latin typeface="Open Sans" panose="020B0606030504020204"/>
                    <a:ea typeface="+mn-ea"/>
                    <a:cs typeface="+mn-cs"/>
                  </a:rPr>
                  <a:t>Function privacy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0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Witness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can also encode a program which can then remain private</a:t>
                </a:r>
              </a:p>
            </p:txBody>
          </p:sp>
        </mc:Choice>
        <mc:Fallback xmlns="">
          <p:sp>
            <p:nvSpPr>
              <p:cNvPr id="6" name="Заголовок 1">
                <a:extLst>
                  <a:ext uri="{FF2B5EF4-FFF2-40B4-BE49-F238E27FC236}">
                    <a16:creationId xmlns:a16="http://schemas.microsoft.com/office/drawing/2014/main" id="{AFBB8462-ABF6-F545-9B52-5D33A06B2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3341"/>
                <a:ext cx="5120640" cy="1645920"/>
              </a:xfrm>
              <a:prstGeom prst="rect">
                <a:avLst/>
              </a:prstGeom>
              <a:blipFill>
                <a:blip r:embed="rId3"/>
                <a:stretch>
                  <a:fillRect l="-1980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56FDCEB-766D-A440-8A12-088A29F6D8C3}"/>
              </a:ext>
            </a:extLst>
          </p:cNvPr>
          <p:cNvSpPr/>
          <p:nvPr/>
        </p:nvSpPr>
        <p:spPr>
          <a:xfrm>
            <a:off x="6888480" y="2075292"/>
            <a:ext cx="4389120" cy="1005840"/>
          </a:xfrm>
          <a:prstGeom prst="wedgeRectCallout">
            <a:avLst>
              <a:gd name="adj1" fmla="val -71635"/>
              <a:gd name="adj2" fmla="val -12676"/>
            </a:avLst>
          </a:prstGeom>
          <a:noFill/>
          <a:ln w="12700"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transaction does not create or destroy any new money, but you don’t need to know the amounts involved.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87ECBC73-330F-9F43-9FE2-E74D44D2B650}"/>
              </a:ext>
            </a:extLst>
          </p:cNvPr>
          <p:cNvSpPr/>
          <p:nvPr/>
        </p:nvSpPr>
        <p:spPr>
          <a:xfrm>
            <a:off x="6888480" y="4123747"/>
            <a:ext cx="4389120" cy="1463040"/>
          </a:xfrm>
          <a:prstGeom prst="wedgeRectCallout">
            <a:avLst>
              <a:gd name="adj1" fmla="val -71141"/>
              <a:gd name="adj2" fmla="val -16576"/>
            </a:avLst>
          </a:prstGeom>
          <a:noFill/>
          <a:ln w="12700"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I’ve executed some code which hashes to 0x12435… and here is the result. You can verify that the result is correct, but you don’t need to know what the code does.</a:t>
            </a:r>
          </a:p>
        </p:txBody>
      </p:sp>
    </p:spTree>
    <p:extLst>
      <p:ext uri="{BB962C8B-B14F-4D97-AF65-F5344CB8AC3E}">
        <p14:creationId xmlns:p14="http://schemas.microsoft.com/office/powerpoint/2010/main" val="128353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17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92A1C1D-E890-4F8D-AF28-472F71A32DE3}"/>
              </a:ext>
            </a:extLst>
          </p:cNvPr>
          <p:cNvSpPr txBox="1">
            <a:spLocks/>
          </p:cNvSpPr>
          <p:nvPr/>
        </p:nvSpPr>
        <p:spPr>
          <a:xfrm>
            <a:off x="3657600" y="1463040"/>
            <a:ext cx="6583680" cy="493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 trace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Low-degree extensions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Constraint evaluation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</a:t>
            </a:r>
            <a:endParaRPr lang="en-US" sz="28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2000" y="2884861"/>
            <a:ext cx="5852160" cy="64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advantages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1B8BE6B6-38A1-4380-AA01-7A72F30C674A}"/>
              </a:ext>
            </a:extLst>
          </p:cNvPr>
          <p:cNvSpPr txBox="1">
            <a:spLocks/>
          </p:cNvSpPr>
          <p:nvPr/>
        </p:nvSpPr>
        <p:spPr>
          <a:xfrm>
            <a:off x="914400" y="1645920"/>
            <a:ext cx="4937760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Transparent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trusted setup, no preprocessing</a:t>
            </a:r>
          </a:p>
        </p:txBody>
      </p:sp>
      <p:sp>
        <p:nvSpPr>
          <p:cNvPr id="84" name="Заголовок 1">
            <a:extLst>
              <a:ext uri="{FF2B5EF4-FFF2-40B4-BE49-F238E27FC236}">
                <a16:creationId xmlns:a16="http://schemas.microsoft.com/office/drawing/2014/main" id="{B474E454-F769-482A-A00D-E18C3ACDCF5D}"/>
              </a:ext>
            </a:extLst>
          </p:cNvPr>
          <p:cNvSpPr txBox="1">
            <a:spLocks/>
          </p:cNvSpPr>
          <p:nvPr/>
        </p:nvSpPr>
        <p:spPr>
          <a:xfrm>
            <a:off x="914400" y="2926080"/>
            <a:ext cx="4937760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Lean cryptography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only collision-resistant hash function </a:t>
            </a:r>
            <a:r>
              <a:rPr lang="en-US" sz="2000" dirty="0"/>
              <a:t>→ </a:t>
            </a: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post-quantum secure</a:t>
            </a:r>
          </a:p>
        </p:txBody>
      </p:sp>
      <p:sp>
        <p:nvSpPr>
          <p:cNvPr id="85" name="Заголовок 1">
            <a:extLst>
              <a:ext uri="{FF2B5EF4-FFF2-40B4-BE49-F238E27FC236}">
                <a16:creationId xmlns:a16="http://schemas.microsoft.com/office/drawing/2014/main" id="{B0F037D2-0E47-45C7-869A-294D298766F6}"/>
              </a:ext>
            </a:extLst>
          </p:cNvPr>
          <p:cNvSpPr txBox="1">
            <a:spLocks/>
          </p:cNvSpPr>
          <p:nvPr/>
        </p:nvSpPr>
        <p:spPr>
          <a:xfrm>
            <a:off x="914400" y="4389120"/>
            <a:ext cx="4937760" cy="1863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Flexible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 in many different fields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Prover-time vs. proof size trade-off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level vs. proof size trade-off</a:t>
            </a:r>
          </a:p>
        </p:txBody>
      </p:sp>
      <p:sp>
        <p:nvSpPr>
          <p:cNvPr id="86" name="Заголовок 1">
            <a:extLst>
              <a:ext uri="{FF2B5EF4-FFF2-40B4-BE49-F238E27FC236}">
                <a16:creationId xmlns:a16="http://schemas.microsoft.com/office/drawing/2014/main" id="{B55D327E-C663-49FA-94C6-0AA9A82FACFC}"/>
              </a:ext>
            </a:extLst>
          </p:cNvPr>
          <p:cNvSpPr txBox="1">
            <a:spLocks/>
          </p:cNvSpPr>
          <p:nvPr/>
        </p:nvSpPr>
        <p:spPr>
          <a:xfrm>
            <a:off x="6339842" y="1645920"/>
            <a:ext cx="49377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Performance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Super-light verifier: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– 5 </a:t>
            </a:r>
            <a:r>
              <a:rPr lang="en-US" sz="2000" dirty="0" err="1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</a:t>
            </a: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verification for most proofs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Succinct computation description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endParaRPr lang="en-US" sz="2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fast prover: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15K </a:t>
            </a:r>
            <a:r>
              <a:rPr lang="en-US" sz="2000" dirty="0" err="1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zk</a:t>
            </a: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VM* cycles / sec on a single CPU core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Massively parallelizable: up 400K cycles / sec on 64 CPU cores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endParaRPr lang="en-US" sz="2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Using Miden VM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5669F2EE-9427-439D-A9E0-B500575F8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18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disadvantages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FD8429A-543C-4BA1-BD99-434C6DBB8E5D}"/>
              </a:ext>
            </a:extLst>
          </p:cNvPr>
          <p:cNvSpPr txBox="1">
            <a:spLocks/>
          </p:cNvSpPr>
          <p:nvPr/>
        </p:nvSpPr>
        <p:spPr>
          <a:xfrm>
            <a:off x="914398" y="1645920"/>
            <a:ext cx="731520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Proof size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Dozens of kilobytes: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~15KB for preimage of Rescue hash function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~120KB for 1M cycles of virtual machine execution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endParaRPr lang="en-US" sz="2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F130F67-D4A9-4EE7-8A9A-E0AC1F129A4A}"/>
              </a:ext>
            </a:extLst>
          </p:cNvPr>
          <p:cNvSpPr txBox="1">
            <a:spLocks/>
          </p:cNvSpPr>
          <p:nvPr/>
        </p:nvSpPr>
        <p:spPr>
          <a:xfrm>
            <a:off x="914397" y="3611880"/>
            <a:ext cx="7315200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Limited recursion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Recursion is possible but not demonstrated yet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5A00EED-55FF-4BAC-AAA8-0AE43FF36030}"/>
              </a:ext>
            </a:extLst>
          </p:cNvPr>
          <p:cNvSpPr txBox="1">
            <a:spLocks/>
          </p:cNvSpPr>
          <p:nvPr/>
        </p:nvSpPr>
        <p:spPr>
          <a:xfrm>
            <a:off x="914397" y="4937760"/>
            <a:ext cx="73152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Arithmetization*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 arithmetization is more complicated than R1CS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 to address this are in development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6B5A9BE-D867-4B95-873E-3064B9CD9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19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2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92A1C1D-E890-4F8D-AF28-472F71A32DE3}"/>
              </a:ext>
            </a:extLst>
          </p:cNvPr>
          <p:cNvSpPr txBox="1">
            <a:spLocks/>
          </p:cNvSpPr>
          <p:nvPr/>
        </p:nvSpPr>
        <p:spPr>
          <a:xfrm>
            <a:off x="3657600" y="2263460"/>
            <a:ext cx="6675120" cy="3185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2000" y="2207474"/>
            <a:ext cx="5852160" cy="64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31520"/>
          </a:xfrm>
        </p:spPr>
        <p:txBody>
          <a:bodyPr>
            <a:normAutofit/>
          </a:bodyPr>
          <a:lstStyle/>
          <a:p>
            <a:r>
              <a:rPr lang="en-US" dirty="0"/>
              <a:t>STARK proof generation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7098CB47-1337-4FF1-BBE3-6D9AE131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20</a:t>
            </a:fld>
            <a:endParaRPr lang="en-US" sz="2800" dirty="0">
              <a:solidFill>
                <a:srgbClr val="31313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AFAD53-FC2C-43AF-91A9-2713DBAC2E6B}"/>
              </a:ext>
            </a:extLst>
          </p:cNvPr>
          <p:cNvGrpSpPr/>
          <p:nvPr/>
        </p:nvGrpSpPr>
        <p:grpSpPr>
          <a:xfrm>
            <a:off x="4595844" y="1712595"/>
            <a:ext cx="2550401" cy="2750820"/>
            <a:chOff x="4595844" y="1712595"/>
            <a:chExt cx="2550401" cy="2750820"/>
          </a:xfrm>
        </p:grpSpPr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F53D629A-4A3D-44BD-8948-D5F27C76F297}"/>
                </a:ext>
              </a:extLst>
            </p:cNvPr>
            <p:cNvSpPr txBox="1">
              <a:spLocks/>
            </p:cNvSpPr>
            <p:nvPr/>
          </p:nvSpPr>
          <p:spPr>
            <a:xfrm>
              <a:off x="5774645" y="3914775"/>
              <a:ext cx="1371600" cy="54864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Constraint Evaluations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E67FEC8-5A02-4BDB-8D6B-FCFF8A5E4A57}"/>
                </a:ext>
              </a:extLst>
            </p:cNvPr>
            <p:cNvCxnSpPr>
              <a:cxnSpLocks/>
            </p:cNvCxnSpPr>
            <p:nvPr/>
          </p:nvCxnSpPr>
          <p:spPr>
            <a:xfrm>
              <a:off x="4595844" y="2954655"/>
              <a:ext cx="1097280" cy="0"/>
            </a:xfrm>
            <a:prstGeom prst="straightConnector1">
              <a:avLst/>
            </a:prstGeom>
            <a:ln w="3810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EDD5E7F5-0EBC-4C94-B750-96575EF1F7FC}"/>
                </a:ext>
              </a:extLst>
            </p:cNvPr>
            <p:cNvSpPr txBox="1">
              <a:spLocks/>
            </p:cNvSpPr>
            <p:nvPr/>
          </p:nvSpPr>
          <p:spPr>
            <a:xfrm>
              <a:off x="4595844" y="2238375"/>
              <a:ext cx="1097280" cy="54864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•"/>
                <a:defRPr sz="32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300"/>
                </a:spcBef>
                <a:spcAft>
                  <a:spcPts val="300"/>
                </a:spcAft>
                <a:buFont typeface="Arial" pitchFamily="34" charset="0"/>
                <a:buNone/>
              </a:pPr>
              <a:r>
                <a:rPr lang="en-US" sz="1400" b="1" dirty="0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Constraint Evaluation</a:t>
              </a:r>
              <a:endParaRPr lang="en-US" sz="14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10288A-F092-4546-9B68-49BFBADE9723}"/>
                </a:ext>
              </a:extLst>
            </p:cNvPr>
            <p:cNvGrpSpPr/>
            <p:nvPr/>
          </p:nvGrpSpPr>
          <p:grpSpPr>
            <a:xfrm>
              <a:off x="5996347" y="1712595"/>
              <a:ext cx="921298" cy="2125980"/>
              <a:chOff x="5433782" y="2598420"/>
              <a:chExt cx="921298" cy="212598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2E1714D-BEC5-4A5A-B6C7-2F1AD3532C57}"/>
                  </a:ext>
                </a:extLst>
              </p:cNvPr>
              <p:cNvSpPr/>
              <p:nvPr/>
            </p:nvSpPr>
            <p:spPr>
              <a:xfrm>
                <a:off x="5623560" y="2895600"/>
                <a:ext cx="182880" cy="1828800"/>
              </a:xfrm>
              <a:prstGeom prst="rect">
                <a:avLst/>
              </a:prstGeom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3772124-3F23-49D3-A804-40F8C44CDBB9}"/>
                  </a:ext>
                </a:extLst>
              </p:cNvPr>
              <p:cNvSpPr/>
              <p:nvPr/>
            </p:nvSpPr>
            <p:spPr>
              <a:xfrm>
                <a:off x="5806440" y="2895600"/>
                <a:ext cx="182880" cy="1828800"/>
              </a:xfrm>
              <a:prstGeom prst="rect">
                <a:avLst/>
              </a:prstGeom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5B5010-FD52-40D0-A899-AE6928211C48}"/>
                  </a:ext>
                </a:extLst>
              </p:cNvPr>
              <p:cNvSpPr/>
              <p:nvPr/>
            </p:nvSpPr>
            <p:spPr>
              <a:xfrm>
                <a:off x="5989320" y="2895600"/>
                <a:ext cx="182880" cy="1828800"/>
              </a:xfrm>
              <a:prstGeom prst="rect">
                <a:avLst/>
              </a:prstGeom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FE7DFD-DC96-4FB5-965F-7F106B458804}"/>
                  </a:ext>
                </a:extLst>
              </p:cNvPr>
              <p:cNvSpPr/>
              <p:nvPr/>
            </p:nvSpPr>
            <p:spPr>
              <a:xfrm>
                <a:off x="6172200" y="2895600"/>
                <a:ext cx="182880" cy="1828800"/>
              </a:xfrm>
              <a:prstGeom prst="rect">
                <a:avLst/>
              </a:prstGeom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B6885F5-CC51-447E-9487-3023BC8FC106}"/>
                  </a:ext>
                </a:extLst>
              </p:cNvPr>
              <p:cNvSpPr/>
              <p:nvPr/>
            </p:nvSpPr>
            <p:spPr>
              <a:xfrm>
                <a:off x="5433782" y="2895600"/>
                <a:ext cx="182880" cy="1828800"/>
              </a:xfrm>
              <a:prstGeom prst="rect">
                <a:avLst/>
              </a:prstGeom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AEFB82AE-1423-4B99-865B-FD03AAD0CE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43307" y="2598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d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0</a:t>
                </a:r>
              </a:p>
            </p:txBody>
          </p:sp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386A876A-998D-4A0A-90E0-72EC89316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3560" y="2598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d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1</a:t>
                </a:r>
              </a:p>
            </p:txBody>
          </p:sp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DA3753FA-2EF1-4138-B737-2C7DA59235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440" y="2598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d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2</a:t>
                </a:r>
              </a:p>
            </p:txBody>
          </p:sp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89420589-A5C6-4AB7-9A77-15FA229C9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8812" y="2598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d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3</a:t>
                </a:r>
              </a:p>
            </p:txBody>
          </p:sp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CAEF3E6B-4AB6-4E55-B133-39E47596D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2598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d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4</a:t>
                </a: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8200CF-316C-433D-9F52-0F878881770D}"/>
                </a:ext>
              </a:extLst>
            </p:cNvPr>
            <p:cNvSpPr/>
            <p:nvPr/>
          </p:nvSpPr>
          <p:spPr>
            <a:xfrm>
              <a:off x="5007324" y="1933575"/>
              <a:ext cx="274320" cy="274320"/>
            </a:xfrm>
            <a:prstGeom prst="ellipse">
              <a:avLst/>
            </a:prstGeom>
            <a:solidFill>
              <a:srgbClr val="FF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FCE2FA-F0E8-4ABC-B129-8D79A90783ED}"/>
              </a:ext>
            </a:extLst>
          </p:cNvPr>
          <p:cNvGrpSpPr/>
          <p:nvPr/>
        </p:nvGrpSpPr>
        <p:grpSpPr>
          <a:xfrm>
            <a:off x="7184673" y="1712595"/>
            <a:ext cx="2232988" cy="2750820"/>
            <a:chOff x="7184673" y="1712595"/>
            <a:chExt cx="2232988" cy="27508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B3CC07-9E23-47D3-A3DA-67868D90FEAA}"/>
                </a:ext>
              </a:extLst>
            </p:cNvPr>
            <p:cNvSpPr/>
            <p:nvPr/>
          </p:nvSpPr>
          <p:spPr>
            <a:xfrm>
              <a:off x="8640421" y="2009775"/>
              <a:ext cx="182880" cy="1828800"/>
            </a:xfrm>
            <a:prstGeom prst="rect">
              <a:avLst/>
            </a:prstGeom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1381136-1E4A-4D6E-BCA1-A5B604ADA743}"/>
                </a:ext>
              </a:extLst>
            </p:cNvPr>
            <p:cNvSpPr txBox="1">
              <a:spLocks/>
            </p:cNvSpPr>
            <p:nvPr/>
          </p:nvSpPr>
          <p:spPr>
            <a:xfrm>
              <a:off x="8046061" y="3914775"/>
              <a:ext cx="1371600" cy="54864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Composition Polynomial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170CB3B-9E01-4CF2-BA64-095A09600887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93" y="2954655"/>
              <a:ext cx="1097280" cy="0"/>
            </a:xfrm>
            <a:prstGeom prst="straightConnector1">
              <a:avLst/>
            </a:prstGeom>
            <a:ln w="3810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B41530B3-D8C1-4916-A55D-102713F8BA7A}"/>
                </a:ext>
              </a:extLst>
            </p:cNvPr>
            <p:cNvSpPr txBox="1">
              <a:spLocks/>
            </p:cNvSpPr>
            <p:nvPr/>
          </p:nvSpPr>
          <p:spPr>
            <a:xfrm>
              <a:off x="7184673" y="2239938"/>
              <a:ext cx="1188720" cy="54864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•"/>
                <a:defRPr sz="32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300"/>
                </a:spcBef>
                <a:spcAft>
                  <a:spcPts val="300"/>
                </a:spcAft>
                <a:buFont typeface="Arial" pitchFamily="34" charset="0"/>
                <a:buNone/>
              </a:pPr>
              <a:r>
                <a:rPr lang="en-US" sz="1400" b="1" dirty="0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Constraint Composition</a:t>
              </a:r>
              <a:endParaRPr lang="en-US" sz="1400" dirty="0"/>
            </a:p>
          </p:txBody>
        </p:sp>
        <p:sp>
          <p:nvSpPr>
            <p:cNvPr id="77" name="Content Placeholder 2">
              <a:extLst>
                <a:ext uri="{FF2B5EF4-FFF2-40B4-BE49-F238E27FC236}">
                  <a16:creationId xmlns:a16="http://schemas.microsoft.com/office/drawing/2014/main" id="{B0F351D0-DE97-4EE1-9F39-2814206E427B}"/>
                </a:ext>
              </a:extLst>
            </p:cNvPr>
            <p:cNvSpPr txBox="1">
              <a:spLocks/>
            </p:cNvSpPr>
            <p:nvPr/>
          </p:nvSpPr>
          <p:spPr>
            <a:xfrm>
              <a:off x="8549637" y="1712595"/>
              <a:ext cx="364447" cy="27432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0" dirty="0">
                  <a:solidFill>
                    <a:srgbClr val="313131"/>
                  </a:solidFill>
                </a:rPr>
                <a:t>C(x)</a:t>
              </a:r>
              <a:endParaRPr lang="en-US" sz="1200" b="0" baseline="-25000" dirty="0">
                <a:solidFill>
                  <a:srgbClr val="31313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47B83EA-946C-4B9C-9AD0-B4EF167834BC}"/>
                </a:ext>
              </a:extLst>
            </p:cNvPr>
            <p:cNvSpPr/>
            <p:nvPr/>
          </p:nvSpPr>
          <p:spPr>
            <a:xfrm>
              <a:off x="7641873" y="1933575"/>
              <a:ext cx="274320" cy="274320"/>
            </a:xfrm>
            <a:prstGeom prst="ellipse">
              <a:avLst/>
            </a:prstGeom>
            <a:solidFill>
              <a:srgbClr val="FF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937A3E-94DE-4D92-8B11-3F395BB7AB38}"/>
              </a:ext>
            </a:extLst>
          </p:cNvPr>
          <p:cNvGrpSpPr/>
          <p:nvPr/>
        </p:nvGrpSpPr>
        <p:grpSpPr>
          <a:xfrm>
            <a:off x="914400" y="2162175"/>
            <a:ext cx="1097280" cy="2301240"/>
            <a:chOff x="914400" y="2162175"/>
            <a:chExt cx="1097280" cy="2301240"/>
          </a:xfrm>
        </p:grpSpPr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BD60DEB4-7D90-4648-B630-040C61ACBFE2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3914775"/>
              <a:ext cx="1097280" cy="54864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Execution Trace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9AE9756-2EE6-4181-9D79-69C0B0DF4079}"/>
                </a:ext>
              </a:extLst>
            </p:cNvPr>
            <p:cNvGrpSpPr/>
            <p:nvPr/>
          </p:nvGrpSpPr>
          <p:grpSpPr>
            <a:xfrm>
              <a:off x="1097280" y="2497455"/>
              <a:ext cx="731520" cy="914400"/>
              <a:chOff x="3416388" y="2514600"/>
              <a:chExt cx="731520" cy="182880"/>
            </a:xfrm>
            <a:solidFill>
              <a:schemeClr val="bg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3B00832-E4E3-4FD0-9C7B-59DE0DDC1598}"/>
                  </a:ext>
                </a:extLst>
              </p:cNvPr>
              <p:cNvSpPr/>
              <p:nvPr/>
            </p:nvSpPr>
            <p:spPr>
              <a:xfrm>
                <a:off x="3416388" y="2514600"/>
                <a:ext cx="182880" cy="182880"/>
              </a:xfrm>
              <a:prstGeom prst="rect">
                <a:avLst/>
              </a:prstGeom>
              <a:grpFill/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1049DDB-030C-4683-A84A-54563A90E8BC}"/>
                  </a:ext>
                </a:extLst>
              </p:cNvPr>
              <p:cNvSpPr/>
              <p:nvPr/>
            </p:nvSpPr>
            <p:spPr>
              <a:xfrm>
                <a:off x="3599268" y="2514600"/>
                <a:ext cx="182880" cy="182880"/>
              </a:xfrm>
              <a:prstGeom prst="rect">
                <a:avLst/>
              </a:prstGeom>
              <a:grpFill/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35B1B6C-EC02-4CD0-A395-A6D0616836ED}"/>
                  </a:ext>
                </a:extLst>
              </p:cNvPr>
              <p:cNvSpPr/>
              <p:nvPr/>
            </p:nvSpPr>
            <p:spPr>
              <a:xfrm>
                <a:off x="3782148" y="2514600"/>
                <a:ext cx="182880" cy="182880"/>
              </a:xfrm>
              <a:prstGeom prst="rect">
                <a:avLst/>
              </a:prstGeom>
              <a:grpFill/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0D0B6E-E1EC-4AAB-9B72-CB69B0ED3402}"/>
                  </a:ext>
                </a:extLst>
              </p:cNvPr>
              <p:cNvSpPr/>
              <p:nvPr/>
            </p:nvSpPr>
            <p:spPr>
              <a:xfrm>
                <a:off x="3965028" y="2514600"/>
                <a:ext cx="182880" cy="182880"/>
              </a:xfrm>
              <a:prstGeom prst="rect">
                <a:avLst/>
              </a:prstGeom>
              <a:grpFill/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D6395C6-6862-4FAF-B5FD-737B36EC1B89}"/>
                </a:ext>
              </a:extLst>
            </p:cNvPr>
            <p:cNvGrpSpPr/>
            <p:nvPr/>
          </p:nvGrpSpPr>
          <p:grpSpPr>
            <a:xfrm>
              <a:off x="1097280" y="2162175"/>
              <a:ext cx="736776" cy="274320"/>
              <a:chOff x="3411132" y="2217420"/>
              <a:chExt cx="736776" cy="274320"/>
            </a:xfrm>
          </p:grpSpPr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58EA931E-0B37-4C78-A6C3-8DF8EAB92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1132" y="2217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r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0</a:t>
                </a:r>
              </a:p>
            </p:txBody>
          </p:sp>
          <p:sp>
            <p:nvSpPr>
              <p:cNvPr id="101" name="Content Placeholder 2">
                <a:extLst>
                  <a:ext uri="{FF2B5EF4-FFF2-40B4-BE49-F238E27FC236}">
                    <a16:creationId xmlns:a16="http://schemas.microsoft.com/office/drawing/2014/main" id="{B1263713-77F8-4045-AB1F-AADAF6D738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4012" y="2217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r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1</a:t>
                </a:r>
              </a:p>
            </p:txBody>
          </p:sp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7CCD10E4-2864-4324-BDA9-7D6015A77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6892" y="2217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r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2</a:t>
                </a:r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79A87280-1203-4AEA-A302-962DAEF869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5028" y="2217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r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1AAD26-4E37-4BB3-8B45-D3EE0D6E830E}"/>
              </a:ext>
            </a:extLst>
          </p:cNvPr>
          <p:cNvGrpSpPr/>
          <p:nvPr/>
        </p:nvGrpSpPr>
        <p:grpSpPr>
          <a:xfrm>
            <a:off x="2141548" y="1712595"/>
            <a:ext cx="2598748" cy="2750820"/>
            <a:chOff x="2141548" y="1712595"/>
            <a:chExt cx="2598748" cy="2750820"/>
          </a:xfrm>
        </p:grpSpPr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74FB4F52-8F83-4F35-ADE2-B61FAB871466}"/>
                </a:ext>
              </a:extLst>
            </p:cNvPr>
            <p:cNvSpPr txBox="1">
              <a:spLocks/>
            </p:cNvSpPr>
            <p:nvPr/>
          </p:nvSpPr>
          <p:spPr>
            <a:xfrm>
              <a:off x="3094376" y="3914775"/>
              <a:ext cx="1645920" cy="54864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Extended Execution Trace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E547C2-AFD4-4666-A078-70BA535C45C2}"/>
                </a:ext>
              </a:extLst>
            </p:cNvPr>
            <p:cNvGrpSpPr/>
            <p:nvPr/>
          </p:nvGrpSpPr>
          <p:grpSpPr>
            <a:xfrm>
              <a:off x="3553613" y="1712595"/>
              <a:ext cx="736776" cy="274320"/>
              <a:chOff x="3411132" y="2217420"/>
              <a:chExt cx="736776" cy="274320"/>
            </a:xfrm>
          </p:grpSpPr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2BF5757E-4381-4E0F-93FF-CA600C8972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1132" y="2217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r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0</a:t>
                </a:r>
              </a:p>
            </p:txBody>
          </p:sp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C9E8F22F-20C4-416C-AB86-D6C848969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4012" y="2217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r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1</a:t>
                </a:r>
              </a:p>
            </p:txBody>
          </p:sp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AA00C488-83B9-4DC2-8AD7-670F8C7B91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6892" y="2217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r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2</a:t>
                </a:r>
              </a:p>
            </p:txBody>
          </p:sp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8E6366-8D39-42D4-92C4-C2683F5C8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5028" y="2217420"/>
                <a:ext cx="182880" cy="274320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0" dirty="0">
                    <a:solidFill>
                      <a:srgbClr val="313131"/>
                    </a:solidFill>
                  </a:rPr>
                  <a:t>r</a:t>
                </a:r>
                <a:r>
                  <a:rPr lang="en-US" sz="1200" b="0" baseline="-25000" dirty="0">
                    <a:solidFill>
                      <a:srgbClr val="313131"/>
                    </a:solidFill>
                  </a:rPr>
                  <a:t>3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D46917C-3AE5-4736-B914-6D85AAA1974E}"/>
                </a:ext>
              </a:extLst>
            </p:cNvPr>
            <p:cNvCxnSpPr>
              <a:cxnSpLocks/>
            </p:cNvCxnSpPr>
            <p:nvPr/>
          </p:nvCxnSpPr>
          <p:spPr>
            <a:xfrm>
              <a:off x="2141548" y="2954655"/>
              <a:ext cx="1097280" cy="0"/>
            </a:xfrm>
            <a:prstGeom prst="straightConnector1">
              <a:avLst/>
            </a:prstGeom>
            <a:ln w="3810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DFABD17-EA85-4C71-A315-9589A2B11F65}"/>
                </a:ext>
              </a:extLst>
            </p:cNvPr>
            <p:cNvGrpSpPr/>
            <p:nvPr/>
          </p:nvGrpSpPr>
          <p:grpSpPr>
            <a:xfrm>
              <a:off x="3551576" y="2009775"/>
              <a:ext cx="731520" cy="1828800"/>
              <a:chOff x="3416388" y="2514600"/>
              <a:chExt cx="731520" cy="182880"/>
            </a:xfrm>
            <a:solidFill>
              <a:schemeClr val="bg1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78EF088-FB5E-48A4-94A5-221B7FBF6C0F}"/>
                  </a:ext>
                </a:extLst>
              </p:cNvPr>
              <p:cNvSpPr/>
              <p:nvPr/>
            </p:nvSpPr>
            <p:spPr>
              <a:xfrm>
                <a:off x="3416388" y="2514600"/>
                <a:ext cx="182880" cy="182880"/>
              </a:xfrm>
              <a:prstGeom prst="rect">
                <a:avLst/>
              </a:prstGeom>
              <a:grpFill/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C5D4998-7D8B-4EED-8073-1903A1F5832B}"/>
                  </a:ext>
                </a:extLst>
              </p:cNvPr>
              <p:cNvSpPr/>
              <p:nvPr/>
            </p:nvSpPr>
            <p:spPr>
              <a:xfrm>
                <a:off x="3599268" y="2514600"/>
                <a:ext cx="182880" cy="182880"/>
              </a:xfrm>
              <a:prstGeom prst="rect">
                <a:avLst/>
              </a:prstGeom>
              <a:grpFill/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FC1BDE-270C-4445-A29B-FFD2B87B1529}"/>
                  </a:ext>
                </a:extLst>
              </p:cNvPr>
              <p:cNvSpPr/>
              <p:nvPr/>
            </p:nvSpPr>
            <p:spPr>
              <a:xfrm>
                <a:off x="3782148" y="2514600"/>
                <a:ext cx="182880" cy="182880"/>
              </a:xfrm>
              <a:prstGeom prst="rect">
                <a:avLst/>
              </a:prstGeom>
              <a:grpFill/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7F2C787-B8FD-486D-9B6A-4C2A940C1681}"/>
                  </a:ext>
                </a:extLst>
              </p:cNvPr>
              <p:cNvSpPr/>
              <p:nvPr/>
            </p:nvSpPr>
            <p:spPr>
              <a:xfrm>
                <a:off x="3965028" y="2514600"/>
                <a:ext cx="182880" cy="182880"/>
              </a:xfrm>
              <a:prstGeom prst="rect">
                <a:avLst/>
              </a:prstGeom>
              <a:grpFill/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1FDC893-D5DE-4579-A8C0-C2C34B1BFDC8}"/>
                </a:ext>
              </a:extLst>
            </p:cNvPr>
            <p:cNvSpPr/>
            <p:nvPr/>
          </p:nvSpPr>
          <p:spPr>
            <a:xfrm>
              <a:off x="2553028" y="1933575"/>
              <a:ext cx="274320" cy="274320"/>
            </a:xfrm>
            <a:prstGeom prst="ellipse">
              <a:avLst/>
            </a:prstGeom>
            <a:solidFill>
              <a:srgbClr val="FF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26" name="Content Placeholder 2">
              <a:extLst>
                <a:ext uri="{FF2B5EF4-FFF2-40B4-BE49-F238E27FC236}">
                  <a16:creationId xmlns:a16="http://schemas.microsoft.com/office/drawing/2014/main" id="{46A14C04-C56D-401D-B9DC-28B9FD819BC3}"/>
                </a:ext>
              </a:extLst>
            </p:cNvPr>
            <p:cNvSpPr txBox="1">
              <a:spLocks/>
            </p:cNvSpPr>
            <p:nvPr/>
          </p:nvSpPr>
          <p:spPr>
            <a:xfrm>
              <a:off x="2141548" y="2238375"/>
              <a:ext cx="1097280" cy="54864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indent="0" algn="ctr">
                <a:spcBef>
                  <a:spcPts val="300"/>
                </a:spcBef>
                <a:spcAft>
                  <a:spcPts val="300"/>
                </a:spcAft>
                <a:buClr>
                  <a:srgbClr val="FF8A00"/>
                </a:buClr>
                <a:buFont typeface="Arial" pitchFamily="34" charset="0"/>
                <a:buNone/>
                <a:defRPr sz="14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>
                  <a:solidFill>
                    <a:srgbClr val="313131"/>
                  </a:solidFill>
                  <a:latin typeface="Open Sans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13131"/>
                  </a:solidFill>
                  <a:latin typeface="Open Sans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13131"/>
                  </a:solidFill>
                  <a:latin typeface="Open Sans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13131"/>
                  </a:solidFill>
                  <a:latin typeface="Open Sans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dirty="0"/>
                <a:t>Low Degree Extension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17B2FB-BAAB-40D7-BB15-7464F2F004B7}"/>
              </a:ext>
            </a:extLst>
          </p:cNvPr>
          <p:cNvGrpSpPr/>
          <p:nvPr/>
        </p:nvGrpSpPr>
        <p:grpSpPr>
          <a:xfrm>
            <a:off x="3416300" y="5212080"/>
            <a:ext cx="1002072" cy="914400"/>
            <a:chOff x="3416300" y="5212080"/>
            <a:chExt cx="1002072" cy="9144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7CC063-F1BD-40A1-B86F-E48CCE92A4C0}"/>
                </a:ext>
              </a:extLst>
            </p:cNvPr>
            <p:cNvSpPr/>
            <p:nvPr/>
          </p:nvSpPr>
          <p:spPr>
            <a:xfrm>
              <a:off x="3825896" y="521208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772752-3272-41DB-B7C0-915F870EA59E}"/>
                </a:ext>
              </a:extLst>
            </p:cNvPr>
            <p:cNvSpPr/>
            <p:nvPr/>
          </p:nvSpPr>
          <p:spPr>
            <a:xfrm>
              <a:off x="3690620" y="594360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86972B2-4481-4CE5-818C-23B39B2019FF}"/>
                </a:ext>
              </a:extLst>
            </p:cNvPr>
            <p:cNvSpPr/>
            <p:nvPr/>
          </p:nvSpPr>
          <p:spPr>
            <a:xfrm>
              <a:off x="3416300" y="594360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1DD2287-C892-495C-89E4-03CD41D795F2}"/>
                </a:ext>
              </a:extLst>
            </p:cNvPr>
            <p:cNvSpPr/>
            <p:nvPr/>
          </p:nvSpPr>
          <p:spPr>
            <a:xfrm>
              <a:off x="3545497" y="557784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273CC1-094F-4131-AA05-D6EF377C1110}"/>
                </a:ext>
              </a:extLst>
            </p:cNvPr>
            <p:cNvCxnSpPr>
              <a:cxnSpLocks/>
              <a:stCxn id="88" idx="0"/>
              <a:endCxn id="89" idx="2"/>
            </p:cNvCxnSpPr>
            <p:nvPr/>
          </p:nvCxnSpPr>
          <p:spPr>
            <a:xfrm flipV="1">
              <a:off x="3507740" y="5760720"/>
              <a:ext cx="129197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765BDC9-AB4A-491D-8D5D-E872082826C1}"/>
                </a:ext>
              </a:extLst>
            </p:cNvPr>
            <p:cNvCxnSpPr>
              <a:cxnSpLocks/>
              <a:stCxn id="85" idx="0"/>
              <a:endCxn id="89" idx="2"/>
            </p:cNvCxnSpPr>
            <p:nvPr/>
          </p:nvCxnSpPr>
          <p:spPr>
            <a:xfrm flipH="1" flipV="1">
              <a:off x="3636937" y="5760720"/>
              <a:ext cx="145123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4D127B2-E2B9-475F-BEA4-78F0AC625D55}"/>
                </a:ext>
              </a:extLst>
            </p:cNvPr>
            <p:cNvSpPr/>
            <p:nvPr/>
          </p:nvSpPr>
          <p:spPr>
            <a:xfrm>
              <a:off x="4235492" y="594360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76B1D01-CE61-4FE3-A808-5CC57470EF98}"/>
                </a:ext>
              </a:extLst>
            </p:cNvPr>
            <p:cNvSpPr/>
            <p:nvPr/>
          </p:nvSpPr>
          <p:spPr>
            <a:xfrm>
              <a:off x="3961172" y="594360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46093EB-E23B-46A9-B5A7-3B02DFFBF48C}"/>
                </a:ext>
              </a:extLst>
            </p:cNvPr>
            <p:cNvSpPr/>
            <p:nvPr/>
          </p:nvSpPr>
          <p:spPr>
            <a:xfrm>
              <a:off x="4090369" y="557784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A3D25C4-7E81-440D-A138-4867F37A381B}"/>
                </a:ext>
              </a:extLst>
            </p:cNvPr>
            <p:cNvCxnSpPr>
              <a:cxnSpLocks/>
              <a:stCxn id="106" idx="0"/>
              <a:endCxn id="107" idx="2"/>
            </p:cNvCxnSpPr>
            <p:nvPr/>
          </p:nvCxnSpPr>
          <p:spPr>
            <a:xfrm flipV="1">
              <a:off x="4052612" y="5760720"/>
              <a:ext cx="129197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9C330AE-D026-414B-A9C5-8D72C80A17E9}"/>
                </a:ext>
              </a:extLst>
            </p:cNvPr>
            <p:cNvCxnSpPr>
              <a:cxnSpLocks/>
              <a:stCxn id="105" idx="0"/>
              <a:endCxn id="107" idx="2"/>
            </p:cNvCxnSpPr>
            <p:nvPr/>
          </p:nvCxnSpPr>
          <p:spPr>
            <a:xfrm flipH="1" flipV="1">
              <a:off x="4181809" y="5760720"/>
              <a:ext cx="145123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971F754-D04B-487D-9CF9-862FE73A5139}"/>
                </a:ext>
              </a:extLst>
            </p:cNvPr>
            <p:cNvCxnSpPr>
              <a:cxnSpLocks/>
              <a:stCxn id="107" idx="0"/>
              <a:endCxn id="84" idx="2"/>
            </p:cNvCxnSpPr>
            <p:nvPr/>
          </p:nvCxnSpPr>
          <p:spPr>
            <a:xfrm flipH="1" flipV="1">
              <a:off x="3917336" y="5394960"/>
              <a:ext cx="264473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B5DBBA9-CA87-4531-9874-F88F0F18BF99}"/>
                </a:ext>
              </a:extLst>
            </p:cNvPr>
            <p:cNvCxnSpPr>
              <a:cxnSpLocks/>
              <a:stCxn id="89" idx="0"/>
              <a:endCxn id="84" idx="2"/>
            </p:cNvCxnSpPr>
            <p:nvPr/>
          </p:nvCxnSpPr>
          <p:spPr>
            <a:xfrm flipV="1">
              <a:off x="3636937" y="5394960"/>
              <a:ext cx="280399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6E38-9D6E-40B9-8D80-CD045C3DEA53}"/>
              </a:ext>
            </a:extLst>
          </p:cNvPr>
          <p:cNvGrpSpPr/>
          <p:nvPr/>
        </p:nvGrpSpPr>
        <p:grpSpPr>
          <a:xfrm>
            <a:off x="3373285" y="4463415"/>
            <a:ext cx="1088101" cy="681990"/>
            <a:chOff x="3373285" y="4463415"/>
            <a:chExt cx="1088101" cy="681990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1684851-DE8E-4237-BA27-CD6856B9D78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3917336" y="4463415"/>
              <a:ext cx="0" cy="681990"/>
            </a:xfrm>
            <a:prstGeom prst="straightConnector1">
              <a:avLst/>
            </a:prstGeom>
            <a:ln w="1905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53021025-3CCF-4930-9C13-9B8D6BCB796B}"/>
                </a:ext>
              </a:extLst>
            </p:cNvPr>
            <p:cNvSpPr txBox="1">
              <a:spLocks/>
            </p:cNvSpPr>
            <p:nvPr/>
          </p:nvSpPr>
          <p:spPr>
            <a:xfrm>
              <a:off x="3373285" y="4663443"/>
              <a:ext cx="1088101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0" dirty="0">
                  <a:solidFill>
                    <a:srgbClr val="313131"/>
                  </a:solidFill>
                </a:rPr>
                <a:t>Commit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5915257-A07A-4DA0-823D-BD2F938FBD9D}"/>
              </a:ext>
            </a:extLst>
          </p:cNvPr>
          <p:cNvGrpSpPr/>
          <p:nvPr/>
        </p:nvGrpSpPr>
        <p:grpSpPr>
          <a:xfrm>
            <a:off x="8230824" y="5212080"/>
            <a:ext cx="1002072" cy="914400"/>
            <a:chOff x="3416300" y="5212080"/>
            <a:chExt cx="1002072" cy="91440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E4BDAC-D154-494E-BB36-CAF21E5294EB}"/>
                </a:ext>
              </a:extLst>
            </p:cNvPr>
            <p:cNvSpPr/>
            <p:nvPr/>
          </p:nvSpPr>
          <p:spPr>
            <a:xfrm>
              <a:off x="3825896" y="521208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DCD26FB-8417-4734-B8E2-AFCED5F6D74B}"/>
                </a:ext>
              </a:extLst>
            </p:cNvPr>
            <p:cNvSpPr/>
            <p:nvPr/>
          </p:nvSpPr>
          <p:spPr>
            <a:xfrm>
              <a:off x="3690620" y="594360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6A70C38-1885-4BD9-BBDF-0BDB0DE4235E}"/>
                </a:ext>
              </a:extLst>
            </p:cNvPr>
            <p:cNvSpPr/>
            <p:nvPr/>
          </p:nvSpPr>
          <p:spPr>
            <a:xfrm>
              <a:off x="3416300" y="594360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5871E1C-4ADD-4417-AB52-DD0216315CD6}"/>
                </a:ext>
              </a:extLst>
            </p:cNvPr>
            <p:cNvSpPr/>
            <p:nvPr/>
          </p:nvSpPr>
          <p:spPr>
            <a:xfrm>
              <a:off x="3545497" y="557784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471ED85-FD8B-4592-9059-0818A98482DD}"/>
                </a:ext>
              </a:extLst>
            </p:cNvPr>
            <p:cNvCxnSpPr>
              <a:cxnSpLocks/>
              <a:stCxn id="177" idx="0"/>
              <a:endCxn id="178" idx="2"/>
            </p:cNvCxnSpPr>
            <p:nvPr/>
          </p:nvCxnSpPr>
          <p:spPr>
            <a:xfrm flipV="1">
              <a:off x="3507740" y="5760720"/>
              <a:ext cx="129197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5759869-DAD1-4C6F-956D-723A1FB49A87}"/>
                </a:ext>
              </a:extLst>
            </p:cNvPr>
            <p:cNvCxnSpPr>
              <a:cxnSpLocks/>
              <a:stCxn id="176" idx="0"/>
              <a:endCxn id="178" idx="2"/>
            </p:cNvCxnSpPr>
            <p:nvPr/>
          </p:nvCxnSpPr>
          <p:spPr>
            <a:xfrm flipH="1" flipV="1">
              <a:off x="3636937" y="5760720"/>
              <a:ext cx="145123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4CCB75B-72FA-4AB5-9E05-6729582007E0}"/>
                </a:ext>
              </a:extLst>
            </p:cNvPr>
            <p:cNvSpPr/>
            <p:nvPr/>
          </p:nvSpPr>
          <p:spPr>
            <a:xfrm>
              <a:off x="4235492" y="594360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A966751-3ACC-464D-BD07-D6E1FB1F8C50}"/>
                </a:ext>
              </a:extLst>
            </p:cNvPr>
            <p:cNvSpPr/>
            <p:nvPr/>
          </p:nvSpPr>
          <p:spPr>
            <a:xfrm>
              <a:off x="3961172" y="594360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EB9B2BF-0B01-45C8-9CD0-62B489796C4E}"/>
                </a:ext>
              </a:extLst>
            </p:cNvPr>
            <p:cNvSpPr/>
            <p:nvPr/>
          </p:nvSpPr>
          <p:spPr>
            <a:xfrm>
              <a:off x="4090369" y="5577840"/>
              <a:ext cx="182880" cy="182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6A34079-04C5-4741-BCDC-804CDAA69961}"/>
                </a:ext>
              </a:extLst>
            </p:cNvPr>
            <p:cNvCxnSpPr>
              <a:cxnSpLocks/>
              <a:stCxn id="182" idx="0"/>
              <a:endCxn id="183" idx="2"/>
            </p:cNvCxnSpPr>
            <p:nvPr/>
          </p:nvCxnSpPr>
          <p:spPr>
            <a:xfrm flipV="1">
              <a:off x="4052612" y="5760720"/>
              <a:ext cx="129197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44B1FFB-56DA-49C2-B821-D124D97A52EC}"/>
                </a:ext>
              </a:extLst>
            </p:cNvPr>
            <p:cNvCxnSpPr>
              <a:cxnSpLocks/>
              <a:stCxn id="181" idx="0"/>
              <a:endCxn id="183" idx="2"/>
            </p:cNvCxnSpPr>
            <p:nvPr/>
          </p:nvCxnSpPr>
          <p:spPr>
            <a:xfrm flipH="1" flipV="1">
              <a:off x="4181809" y="5760720"/>
              <a:ext cx="145123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EC62DCDF-1114-4E47-ADC1-F6005D062702}"/>
                </a:ext>
              </a:extLst>
            </p:cNvPr>
            <p:cNvCxnSpPr>
              <a:cxnSpLocks/>
              <a:stCxn id="183" idx="0"/>
              <a:endCxn id="175" idx="2"/>
            </p:cNvCxnSpPr>
            <p:nvPr/>
          </p:nvCxnSpPr>
          <p:spPr>
            <a:xfrm flipH="1" flipV="1">
              <a:off x="3917336" y="5394960"/>
              <a:ext cx="264473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57483A3-2B8D-49DF-A89E-7F3F3B62048B}"/>
                </a:ext>
              </a:extLst>
            </p:cNvPr>
            <p:cNvCxnSpPr>
              <a:cxnSpLocks/>
              <a:stCxn id="178" idx="0"/>
              <a:endCxn id="175" idx="2"/>
            </p:cNvCxnSpPr>
            <p:nvPr/>
          </p:nvCxnSpPr>
          <p:spPr>
            <a:xfrm flipV="1">
              <a:off x="3636937" y="5394960"/>
              <a:ext cx="280399" cy="182880"/>
            </a:xfrm>
            <a:prstGeom prst="straightConnector1">
              <a:avLst/>
            </a:prstGeom>
            <a:ln>
              <a:solidFill>
                <a:srgbClr val="72727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8778A1-2EF6-4E20-9B25-D6413378B63E}"/>
              </a:ext>
            </a:extLst>
          </p:cNvPr>
          <p:cNvGrpSpPr/>
          <p:nvPr/>
        </p:nvGrpSpPr>
        <p:grpSpPr>
          <a:xfrm>
            <a:off x="8187809" y="4463415"/>
            <a:ext cx="1088101" cy="681990"/>
            <a:chOff x="8187809" y="4463415"/>
            <a:chExt cx="1088101" cy="68199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BB8A010-6A43-4110-9F00-D28EDC4F0F2E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60" y="4463415"/>
              <a:ext cx="0" cy="681990"/>
            </a:xfrm>
            <a:prstGeom prst="straightConnector1">
              <a:avLst/>
            </a:prstGeom>
            <a:ln w="1905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Content Placeholder 2">
              <a:extLst>
                <a:ext uri="{FF2B5EF4-FFF2-40B4-BE49-F238E27FC236}">
                  <a16:creationId xmlns:a16="http://schemas.microsoft.com/office/drawing/2014/main" id="{15C7A2BD-4464-454B-9F80-51A2DD757B5A}"/>
                </a:ext>
              </a:extLst>
            </p:cNvPr>
            <p:cNvSpPr txBox="1">
              <a:spLocks/>
            </p:cNvSpPr>
            <p:nvPr/>
          </p:nvSpPr>
          <p:spPr>
            <a:xfrm>
              <a:off x="8187809" y="4663443"/>
              <a:ext cx="1088101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0" dirty="0">
                  <a:solidFill>
                    <a:srgbClr val="313131"/>
                  </a:solidFill>
                </a:rPr>
                <a:t>Commit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FEE77D-B15E-424D-9D40-3C2A1CDEA7A7}"/>
              </a:ext>
            </a:extLst>
          </p:cNvPr>
          <p:cNvGrpSpPr/>
          <p:nvPr/>
        </p:nvGrpSpPr>
        <p:grpSpPr>
          <a:xfrm>
            <a:off x="9136049" y="1933575"/>
            <a:ext cx="2442776" cy="2561305"/>
            <a:chOff x="9136049" y="1933575"/>
            <a:chExt cx="2442776" cy="2561305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21041CBB-3C22-4A64-9415-DCBBC1EFF90A}"/>
                </a:ext>
              </a:extLst>
            </p:cNvPr>
            <p:cNvSpPr txBox="1">
              <a:spLocks/>
            </p:cNvSpPr>
            <p:nvPr/>
          </p:nvSpPr>
          <p:spPr>
            <a:xfrm>
              <a:off x="9181769" y="2238375"/>
              <a:ext cx="1005840" cy="54864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•"/>
                <a:defRPr sz="32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300"/>
                </a:spcBef>
                <a:spcAft>
                  <a:spcPts val="300"/>
                </a:spcAft>
                <a:buFont typeface="Arial" pitchFamily="34" charset="0"/>
                <a:buNone/>
              </a:pPr>
              <a:r>
                <a:rPr lang="en-US" sz="1400" b="1" dirty="0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FRI Protocol</a:t>
              </a:r>
              <a:endParaRPr lang="en-US" sz="14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D1F29A2-5BDE-44B4-BFD6-F0D47A12B16E}"/>
                </a:ext>
              </a:extLst>
            </p:cNvPr>
            <p:cNvCxnSpPr>
              <a:cxnSpLocks/>
            </p:cNvCxnSpPr>
            <p:nvPr/>
          </p:nvCxnSpPr>
          <p:spPr>
            <a:xfrm>
              <a:off x="9136049" y="2954655"/>
              <a:ext cx="1097280" cy="0"/>
            </a:xfrm>
            <a:prstGeom prst="straightConnector1">
              <a:avLst/>
            </a:prstGeom>
            <a:ln w="3810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BD13424-21D1-4AB8-AD08-3335C67D1BA4}"/>
                </a:ext>
              </a:extLst>
            </p:cNvPr>
            <p:cNvSpPr/>
            <p:nvPr/>
          </p:nvSpPr>
          <p:spPr>
            <a:xfrm>
              <a:off x="9547529" y="1933575"/>
              <a:ext cx="274320" cy="274320"/>
            </a:xfrm>
            <a:prstGeom prst="ellipse">
              <a:avLst/>
            </a:prstGeom>
            <a:solidFill>
              <a:srgbClr val="FF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B889D989-F8FC-4B54-BF36-DEC133E6C67A}"/>
                </a:ext>
              </a:extLst>
            </p:cNvPr>
            <p:cNvGrpSpPr/>
            <p:nvPr/>
          </p:nvGrpSpPr>
          <p:grpSpPr>
            <a:xfrm>
              <a:off x="10348975" y="2512695"/>
              <a:ext cx="928625" cy="914400"/>
              <a:chOff x="8401098" y="5212080"/>
              <a:chExt cx="928625" cy="914400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2FEFB6-0065-4630-B057-C80CE35F8ADA}"/>
                  </a:ext>
                </a:extLst>
              </p:cNvPr>
              <p:cNvSpPr/>
              <p:nvPr/>
            </p:nvSpPr>
            <p:spPr>
              <a:xfrm>
                <a:off x="8401098" y="5212080"/>
                <a:ext cx="91440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A742A1D-B1E5-4F9B-BC6B-0FB9CF4F20C4}"/>
                  </a:ext>
                </a:extLst>
              </p:cNvPr>
              <p:cNvSpPr/>
              <p:nvPr/>
            </p:nvSpPr>
            <p:spPr>
              <a:xfrm>
                <a:off x="8767692" y="5577840"/>
                <a:ext cx="54864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66D6A7-BD15-4A50-BB75-EE1C3F48B225}"/>
                  </a:ext>
                </a:extLst>
              </p:cNvPr>
              <p:cNvSpPr/>
              <p:nvPr/>
            </p:nvSpPr>
            <p:spPr>
              <a:xfrm>
                <a:off x="9055403" y="5943600"/>
                <a:ext cx="27432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9B4F7EAB-1D52-4E01-AE55-E4FDFB96393B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>
              <a:xfrm>
                <a:off x="8592043" y="5394960"/>
                <a:ext cx="175649" cy="274320"/>
              </a:xfrm>
              <a:prstGeom prst="straightConnector1">
                <a:avLst/>
              </a:prstGeom>
              <a:ln w="12700">
                <a:solidFill>
                  <a:srgbClr val="7272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E3A0B53D-D9DF-46E2-9C8A-B77A3543E4BD}"/>
                  </a:ext>
                </a:extLst>
              </p:cNvPr>
              <p:cNvCxnSpPr>
                <a:cxnSpLocks/>
                <a:endCxn id="151" idx="1"/>
              </p:cNvCxnSpPr>
              <p:nvPr/>
            </p:nvCxnSpPr>
            <p:spPr>
              <a:xfrm>
                <a:off x="8859976" y="5775102"/>
                <a:ext cx="195427" cy="259938"/>
              </a:xfrm>
              <a:prstGeom prst="straightConnector1">
                <a:avLst/>
              </a:prstGeom>
              <a:ln w="12700">
                <a:solidFill>
                  <a:srgbClr val="7272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Content Placeholder 2">
              <a:extLst>
                <a:ext uri="{FF2B5EF4-FFF2-40B4-BE49-F238E27FC236}">
                  <a16:creationId xmlns:a16="http://schemas.microsoft.com/office/drawing/2014/main" id="{4CE166CD-C215-4DE1-AE0E-362C7C5A6BB7}"/>
                </a:ext>
              </a:extLst>
            </p:cNvPr>
            <p:cNvSpPr txBox="1">
              <a:spLocks/>
            </p:cNvSpPr>
            <p:nvPr/>
          </p:nvSpPr>
          <p:spPr>
            <a:xfrm>
              <a:off x="10207225" y="3946240"/>
              <a:ext cx="1371600" cy="54864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Low-Degree Proof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96E500-3991-4AE7-8446-719691CB0F01}"/>
              </a:ext>
            </a:extLst>
          </p:cNvPr>
          <p:cNvGrpSpPr/>
          <p:nvPr/>
        </p:nvGrpSpPr>
        <p:grpSpPr>
          <a:xfrm rot="5400000">
            <a:off x="10527265" y="5577840"/>
            <a:ext cx="731520" cy="182880"/>
            <a:chOff x="873936" y="1684020"/>
            <a:chExt cx="731520" cy="18288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DE58C13-BDDD-4F38-8908-30DB0BB8FFE1}"/>
                </a:ext>
              </a:extLst>
            </p:cNvPr>
            <p:cNvSpPr/>
            <p:nvPr/>
          </p:nvSpPr>
          <p:spPr>
            <a:xfrm>
              <a:off x="873936" y="1684020"/>
              <a:ext cx="182880" cy="182880"/>
            </a:xfrm>
            <a:prstGeom prst="rect">
              <a:avLst/>
            </a:prstGeom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234B49B-A4D0-47D7-A6CB-1DD23EF31AB3}"/>
                </a:ext>
              </a:extLst>
            </p:cNvPr>
            <p:cNvSpPr/>
            <p:nvPr/>
          </p:nvSpPr>
          <p:spPr>
            <a:xfrm>
              <a:off x="1056816" y="1684020"/>
              <a:ext cx="182880" cy="182880"/>
            </a:xfrm>
            <a:prstGeom prst="rect">
              <a:avLst/>
            </a:prstGeom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A119891-DB1C-4380-BA81-9981AEAB6FBB}"/>
                </a:ext>
              </a:extLst>
            </p:cNvPr>
            <p:cNvSpPr/>
            <p:nvPr/>
          </p:nvSpPr>
          <p:spPr>
            <a:xfrm>
              <a:off x="1239696" y="1684020"/>
              <a:ext cx="182880" cy="182880"/>
            </a:xfrm>
            <a:prstGeom prst="rect">
              <a:avLst/>
            </a:prstGeom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EE237E2-5397-4E29-8286-46DF2CF13782}"/>
                </a:ext>
              </a:extLst>
            </p:cNvPr>
            <p:cNvSpPr/>
            <p:nvPr/>
          </p:nvSpPr>
          <p:spPr>
            <a:xfrm>
              <a:off x="1422576" y="1684020"/>
              <a:ext cx="182880" cy="182880"/>
            </a:xfrm>
            <a:prstGeom prst="rect">
              <a:avLst/>
            </a:prstGeom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33943-108D-43B6-89F1-0FD3441D3F93}"/>
              </a:ext>
            </a:extLst>
          </p:cNvPr>
          <p:cNvGrpSpPr/>
          <p:nvPr/>
        </p:nvGrpSpPr>
        <p:grpSpPr>
          <a:xfrm>
            <a:off x="10348975" y="4463415"/>
            <a:ext cx="1088101" cy="681990"/>
            <a:chOff x="10348975" y="4463415"/>
            <a:chExt cx="1088101" cy="68199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46B6874-8783-401F-9F9B-246F2559D22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3026" y="4463415"/>
              <a:ext cx="0" cy="681990"/>
            </a:xfrm>
            <a:prstGeom prst="straightConnector1">
              <a:avLst/>
            </a:prstGeom>
            <a:ln w="1905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ontent Placeholder 2">
              <a:extLst>
                <a:ext uri="{FF2B5EF4-FFF2-40B4-BE49-F238E27FC236}">
                  <a16:creationId xmlns:a16="http://schemas.microsoft.com/office/drawing/2014/main" id="{E5F6A456-9D32-450D-81B1-E1811DF44E44}"/>
                </a:ext>
              </a:extLst>
            </p:cNvPr>
            <p:cNvSpPr txBox="1">
              <a:spLocks/>
            </p:cNvSpPr>
            <p:nvPr/>
          </p:nvSpPr>
          <p:spPr>
            <a:xfrm>
              <a:off x="10348975" y="4663443"/>
              <a:ext cx="1088101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0" dirty="0">
                  <a:solidFill>
                    <a:srgbClr val="313131"/>
                  </a:solidFill>
                </a:rPr>
                <a:t>Query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828D30-00D2-4895-9A32-BEB8E185E6FA}"/>
              </a:ext>
            </a:extLst>
          </p:cNvPr>
          <p:cNvSpPr/>
          <p:nvPr/>
        </p:nvSpPr>
        <p:spPr>
          <a:xfrm>
            <a:off x="3031445" y="5123173"/>
            <a:ext cx="8229600" cy="1097280"/>
          </a:xfrm>
          <a:prstGeom prst="roundRect">
            <a:avLst/>
          </a:prstGeom>
          <a:noFill/>
          <a:ln w="12700"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6124E65E-72D1-4316-89BA-F1C0577F14E6}"/>
              </a:ext>
            </a:extLst>
          </p:cNvPr>
          <p:cNvSpPr txBox="1">
            <a:spLocks/>
          </p:cNvSpPr>
          <p:nvPr/>
        </p:nvSpPr>
        <p:spPr>
          <a:xfrm>
            <a:off x="1349053" y="5488933"/>
            <a:ext cx="1645920" cy="36576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313131"/>
                </a:solidFill>
              </a:rPr>
              <a:t>STARK Proof</a:t>
            </a:r>
          </a:p>
        </p:txBody>
      </p:sp>
    </p:spTree>
    <p:extLst>
      <p:ext uri="{BB962C8B-B14F-4D97-AF65-F5344CB8AC3E}">
        <p14:creationId xmlns:p14="http://schemas.microsoft.com/office/powerpoint/2010/main" val="29642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21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2000" y="3583617"/>
            <a:ext cx="5852160" cy="548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536BC0E-58E4-5C4B-A66C-4B026BA7FC01}"/>
              </a:ext>
            </a:extLst>
          </p:cNvPr>
          <p:cNvSpPr txBox="1">
            <a:spLocks/>
          </p:cNvSpPr>
          <p:nvPr/>
        </p:nvSpPr>
        <p:spPr>
          <a:xfrm>
            <a:off x="3657600" y="1463040"/>
            <a:ext cx="6583680" cy="493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 trace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Low-degree extensions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Constraint evaluation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</a:t>
            </a:r>
            <a:endParaRPr lang="en-US" sz="28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77719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trace: general idea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07D8454-94DE-4966-B1EF-B48BBEDC8254}"/>
              </a:ext>
            </a:extLst>
          </p:cNvPr>
          <p:cNvSpPr txBox="1">
            <a:spLocks/>
          </p:cNvSpPr>
          <p:nvPr/>
        </p:nvSpPr>
        <p:spPr>
          <a:xfrm>
            <a:off x="1920240" y="2011680"/>
            <a:ext cx="7863840" cy="365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state transition logic for the computation (i.</a:t>
            </a:r>
            <a:r>
              <a:rPr lang="en-US" sz="240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e., </a:t>
            </a: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transition function).</a:t>
            </a:r>
            <a:endParaRPr lang="en-US" sz="2400" b="1" i="1" dirty="0">
              <a:solidFill>
                <a:srgbClr val="FF8A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the transitions function for </a:t>
            </a:r>
            <a:r>
              <a:rPr lang="en-US" sz="2400" i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 of steps.</a:t>
            </a:r>
            <a:endParaRPr lang="en-US" sz="2400" i="1" baseline="-25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 the result of the transition function at every step of the computation.</a:t>
            </a:r>
            <a:endParaRPr lang="en-US" sz="2400" i="1" baseline="-25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BD1D-E401-418B-ACF3-64EE15EC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22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ACC0DB-02B4-4B67-B0DA-BD034631F451}"/>
              </a:ext>
            </a:extLst>
          </p:cNvPr>
          <p:cNvSpPr txBox="1">
            <a:spLocks/>
          </p:cNvSpPr>
          <p:nvPr/>
        </p:nvSpPr>
        <p:spPr>
          <a:xfrm>
            <a:off x="911318" y="2108954"/>
            <a:ext cx="6217920" cy="1142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 64</a:t>
            </a:r>
            <a:r>
              <a:rPr lang="en-US" sz="2800" baseline="30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term of the Fibonacci sequence in a 32-bit prime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Заголовок 1">
                <a:extLst>
                  <a:ext uri="{FF2B5EF4-FFF2-40B4-BE49-F238E27FC236}">
                    <a16:creationId xmlns:a16="http://schemas.microsoft.com/office/drawing/2014/main" id="{A0BCFCF9-3A7B-45DA-A283-8D47D4F85A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318" y="3619100"/>
                <a:ext cx="6217920" cy="12801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8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field modulus: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sz="2800" b="1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l">
                  <a:spcBef>
                    <a:spcPts val="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0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−3 ∗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US" sz="2000" b="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endParaRPr lang="en-US" sz="2800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Заголовок 1">
                <a:extLst>
                  <a:ext uri="{FF2B5EF4-FFF2-40B4-BE49-F238E27FC236}">
                    <a16:creationId xmlns:a16="http://schemas.microsoft.com/office/drawing/2014/main" id="{A0BCFCF9-3A7B-45DA-A283-8D47D4F85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18" y="3619100"/>
                <a:ext cx="6217920" cy="1280160"/>
              </a:xfrm>
              <a:prstGeom prst="rect">
                <a:avLst/>
              </a:prstGeom>
              <a:blipFill>
                <a:blip r:embed="rId2"/>
                <a:stretch>
                  <a:fillRect l="-2249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06B753-BB42-4143-907C-DA4C6507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23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BA20799-E0E4-6744-B6C9-7B0D4A3C4322}"/>
              </a:ext>
            </a:extLst>
          </p:cNvPr>
          <p:cNvSpPr txBox="1">
            <a:spLocks/>
          </p:cNvSpPr>
          <p:nvPr/>
        </p:nvSpPr>
        <p:spPr>
          <a:xfrm>
            <a:off x="8368000" y="2115891"/>
            <a:ext cx="1884218" cy="441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Prover</a:t>
            </a:r>
          </a:p>
        </p:txBody>
      </p:sp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DBC2C759-604D-5445-AA2E-003BF481C8DD}"/>
              </a:ext>
            </a:extLst>
          </p:cNvPr>
          <p:cNvSpPr/>
          <p:nvPr/>
        </p:nvSpPr>
        <p:spPr>
          <a:xfrm>
            <a:off x="7987165" y="2008286"/>
            <a:ext cx="2651760" cy="3566160"/>
          </a:xfrm>
          <a:prstGeom prst="roundRect">
            <a:avLst>
              <a:gd name="adj" fmla="val 12238"/>
            </a:avLst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3">
                <a:extLst>
                  <a:ext uri="{FF2B5EF4-FFF2-40B4-BE49-F238E27FC236}">
                    <a16:creationId xmlns:a16="http://schemas.microsoft.com/office/drawing/2014/main" id="{822B9AFA-E2E1-D942-B964-D2B0FDA3E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003200"/>
                  </p:ext>
                </p:extLst>
              </p:nvPr>
            </p:nvGraphicFramePr>
            <p:xfrm>
              <a:off x="8170045" y="2664994"/>
              <a:ext cx="2286000" cy="2721265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96239947"/>
                        </a:ext>
                      </a:extLst>
                    </a:gridCol>
                  </a:tblGrid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Fibonacci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64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47441125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[1, 1]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C00000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n/a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rgbClr val="313131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2815039194</a:t>
                          </a:r>
                          <a:endParaRPr lang="ru-RU" sz="1800" b="0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3">
                <a:extLst>
                  <a:ext uri="{FF2B5EF4-FFF2-40B4-BE49-F238E27FC236}">
                    <a16:creationId xmlns:a16="http://schemas.microsoft.com/office/drawing/2014/main" id="{822B9AFA-E2E1-D942-B964-D2B0FDA3E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003200"/>
                  </p:ext>
                </p:extLst>
              </p:nvPr>
            </p:nvGraphicFramePr>
            <p:xfrm>
              <a:off x="8170045" y="2664994"/>
              <a:ext cx="2286000" cy="2721265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96239947"/>
                        </a:ext>
                      </a:extLst>
                    </a:gridCol>
                  </a:tblGrid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54902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Fibonacci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254902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64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47441125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5455" r="-254902" b="-1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[1, 1]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2326" r="-25490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n/a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2326" r="-2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rgbClr val="313131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2815039194</a:t>
                          </a:r>
                          <a:endParaRPr lang="ru-RU" sz="1800" b="0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7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06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31520"/>
          </a:xfrm>
        </p:spPr>
        <p:txBody>
          <a:bodyPr>
            <a:normAutofit/>
          </a:bodyPr>
          <a:lstStyle/>
          <a:p>
            <a:r>
              <a:rPr lang="en-US" dirty="0"/>
              <a:t>Fibonacci execution trace</a:t>
            </a:r>
          </a:p>
        </p:txBody>
      </p:sp>
      <p:graphicFrame>
        <p:nvGraphicFramePr>
          <p:cNvPr id="205" name="Таблица 3">
            <a:extLst>
              <a:ext uri="{FF2B5EF4-FFF2-40B4-BE49-F238E27FC236}">
                <a16:creationId xmlns:a16="http://schemas.microsoft.com/office/drawing/2014/main" id="{E90F62E1-365A-49B5-B714-4C73EC6B9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04736"/>
              </p:ext>
            </p:extLst>
          </p:nvPr>
        </p:nvGraphicFramePr>
        <p:xfrm>
          <a:off x="7538428" y="1929080"/>
          <a:ext cx="2468880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04474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Step</a:t>
                      </a:r>
                      <a:endParaRPr lang="ru-RU" sz="1600" b="0" i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r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9651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0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7201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27272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1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3123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27272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2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2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428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27272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3</a:t>
                      </a:r>
                      <a:endParaRPr lang="ru-RU" sz="1600" b="0" i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3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824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>
                          <a:solidFill>
                            <a:srgbClr val="727272"/>
                          </a:solidFill>
                          <a:latin typeface="Open Sans"/>
                        </a:rPr>
                        <a:t>4</a:t>
                      </a:r>
                      <a:endParaRPr lang="ru-RU" sz="1600" b="0" i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5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0102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>
                          <a:solidFill>
                            <a:srgbClr val="727272"/>
                          </a:solidFill>
                          <a:latin typeface="Open Sans"/>
                        </a:rPr>
                        <a:t>5</a:t>
                      </a:r>
                      <a:endParaRPr lang="ru-RU" sz="1600" b="0" i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8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0392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>
                          <a:solidFill>
                            <a:srgbClr val="727272"/>
                          </a:solidFill>
                          <a:latin typeface="Open Sans"/>
                        </a:rPr>
                        <a:t>6</a:t>
                      </a:r>
                      <a:endParaRPr lang="ru-RU" sz="1600" b="0" i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13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894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7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21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4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…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…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3833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63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2815039194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465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4A2C290-8899-4345-B7D6-BC18E12861A7}"/>
                  </a:ext>
                </a:extLst>
              </p:cNvPr>
              <p:cNvSpPr txBox="1"/>
              <p:nvPr/>
            </p:nvSpPr>
            <p:spPr>
              <a:xfrm>
                <a:off x="971034" y="1998749"/>
                <a:ext cx="4305700" cy="731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727272"/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727272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0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4A2C290-8899-4345-B7D6-BC18E128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34" y="1998749"/>
                <a:ext cx="4305700" cy="731520"/>
              </a:xfrm>
              <a:prstGeom prst="rect">
                <a:avLst/>
              </a:prstGeom>
              <a:blipFill>
                <a:blip r:embed="rId2"/>
                <a:stretch>
                  <a:fillRect t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0C35A78-CEDE-4D1B-90BC-AF23153B115F}"/>
              </a:ext>
            </a:extLst>
          </p:cNvPr>
          <p:cNvCxnSpPr>
            <a:cxnSpLocks/>
          </p:cNvCxnSpPr>
          <p:nvPr/>
        </p:nvCxnSpPr>
        <p:spPr>
          <a:xfrm>
            <a:off x="7538428" y="2364509"/>
            <a:ext cx="2743200" cy="0"/>
          </a:xfrm>
          <a:prstGeom prst="line">
            <a:avLst/>
          </a:prstGeom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0BBE5-72D2-4A1C-9EC9-C01769DBF847}"/>
              </a:ext>
            </a:extLst>
          </p:cNvPr>
          <p:cNvGrpSpPr/>
          <p:nvPr/>
        </p:nvGrpSpPr>
        <p:grpSpPr>
          <a:xfrm>
            <a:off x="9791700" y="2525619"/>
            <a:ext cx="287020" cy="995350"/>
            <a:chOff x="9791700" y="2525619"/>
            <a:chExt cx="287020" cy="9953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3B2D951-B8E1-4D59-ADC1-7DA08BC89203}"/>
                </a:ext>
              </a:extLst>
            </p:cNvPr>
            <p:cNvCxnSpPr>
              <a:cxnSpLocks/>
              <a:stCxn id="13" idx="3"/>
              <a:endCxn id="15" idx="3"/>
            </p:cNvCxnSpPr>
            <p:nvPr/>
          </p:nvCxnSpPr>
          <p:spPr>
            <a:xfrm>
              <a:off x="10066020" y="2662779"/>
              <a:ext cx="12700" cy="721030"/>
            </a:xfrm>
            <a:prstGeom prst="curvedConnector3">
              <a:avLst>
                <a:gd name="adj1" fmla="val 1800000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0F32C7-A76A-4D74-BC40-2D84D3607AB8}"/>
                </a:ext>
              </a:extLst>
            </p:cNvPr>
            <p:cNvSpPr/>
            <p:nvPr/>
          </p:nvSpPr>
          <p:spPr>
            <a:xfrm>
              <a:off x="9791700" y="2525619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333712-7EB9-4748-9154-76BF229A18FF}"/>
                </a:ext>
              </a:extLst>
            </p:cNvPr>
            <p:cNvSpPr/>
            <p:nvPr/>
          </p:nvSpPr>
          <p:spPr>
            <a:xfrm>
              <a:off x="9791700" y="3246649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8ABC3F-7B5C-4561-8132-8B0067E57EDE}"/>
                </a:ext>
              </a:extLst>
            </p:cNvPr>
            <p:cNvSpPr/>
            <p:nvPr/>
          </p:nvSpPr>
          <p:spPr>
            <a:xfrm>
              <a:off x="9791700" y="2894445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8">
              <a:extLst>
                <a:ext uri="{FF2B5EF4-FFF2-40B4-BE49-F238E27FC236}">
                  <a16:creationId xmlns:a16="http://schemas.microsoft.com/office/drawing/2014/main" id="{A7951DD1-5FDB-408A-A658-87DAC2A35CC7}"/>
                </a:ext>
              </a:extLst>
            </p:cNvPr>
            <p:cNvCxnSpPr>
              <a:cxnSpLocks/>
              <a:stCxn id="208" idx="3"/>
              <a:endCxn id="15" idx="3"/>
            </p:cNvCxnSpPr>
            <p:nvPr/>
          </p:nvCxnSpPr>
          <p:spPr>
            <a:xfrm>
              <a:off x="10066020" y="3031605"/>
              <a:ext cx="12700" cy="352204"/>
            </a:xfrm>
            <a:prstGeom prst="curvedConnector3">
              <a:avLst>
                <a:gd name="adj1" fmla="val 1320000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98BBD79-850E-4C39-8ACE-AD5687324427}"/>
              </a:ext>
            </a:extLst>
          </p:cNvPr>
          <p:cNvGrpSpPr/>
          <p:nvPr/>
        </p:nvGrpSpPr>
        <p:grpSpPr>
          <a:xfrm>
            <a:off x="9791700" y="2902594"/>
            <a:ext cx="287020" cy="995350"/>
            <a:chOff x="9791700" y="2525619"/>
            <a:chExt cx="287020" cy="995350"/>
          </a:xfrm>
        </p:grpSpPr>
        <p:cxnSp>
          <p:nvCxnSpPr>
            <p:cNvPr id="211" name="Straight Arrow Connector 8">
              <a:extLst>
                <a:ext uri="{FF2B5EF4-FFF2-40B4-BE49-F238E27FC236}">
                  <a16:creationId xmlns:a16="http://schemas.microsoft.com/office/drawing/2014/main" id="{45251F09-1573-4E4E-9B1D-1C26E7A12BC4}"/>
                </a:ext>
              </a:extLst>
            </p:cNvPr>
            <p:cNvCxnSpPr>
              <a:cxnSpLocks/>
              <a:stCxn id="212" idx="3"/>
              <a:endCxn id="213" idx="3"/>
            </p:cNvCxnSpPr>
            <p:nvPr/>
          </p:nvCxnSpPr>
          <p:spPr>
            <a:xfrm>
              <a:off x="10066020" y="2662779"/>
              <a:ext cx="12700" cy="721030"/>
            </a:xfrm>
            <a:prstGeom prst="curvedConnector3">
              <a:avLst>
                <a:gd name="adj1" fmla="val 1800000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ED621AB1-7867-4CE7-88C6-271FEE7FA1B6}"/>
                </a:ext>
              </a:extLst>
            </p:cNvPr>
            <p:cNvSpPr/>
            <p:nvPr/>
          </p:nvSpPr>
          <p:spPr>
            <a:xfrm>
              <a:off x="9791700" y="2525619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EF1E5B6-FE7A-4530-8352-F87B1876AC4F}"/>
                </a:ext>
              </a:extLst>
            </p:cNvPr>
            <p:cNvSpPr/>
            <p:nvPr/>
          </p:nvSpPr>
          <p:spPr>
            <a:xfrm>
              <a:off x="9791700" y="3246649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4C76186-6809-4EFF-9EF6-DDE467A883D0}"/>
                </a:ext>
              </a:extLst>
            </p:cNvPr>
            <p:cNvSpPr/>
            <p:nvPr/>
          </p:nvSpPr>
          <p:spPr>
            <a:xfrm>
              <a:off x="9791700" y="2894445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Arrow Connector 8">
              <a:extLst>
                <a:ext uri="{FF2B5EF4-FFF2-40B4-BE49-F238E27FC236}">
                  <a16:creationId xmlns:a16="http://schemas.microsoft.com/office/drawing/2014/main" id="{8A84BA8D-0331-4ACC-A223-A7BCE7D6E2B5}"/>
                </a:ext>
              </a:extLst>
            </p:cNvPr>
            <p:cNvCxnSpPr>
              <a:cxnSpLocks/>
              <a:stCxn id="214" idx="3"/>
              <a:endCxn id="213" idx="3"/>
            </p:cNvCxnSpPr>
            <p:nvPr/>
          </p:nvCxnSpPr>
          <p:spPr>
            <a:xfrm>
              <a:off x="10066020" y="3031605"/>
              <a:ext cx="12700" cy="352204"/>
            </a:xfrm>
            <a:prstGeom prst="curvedConnector3">
              <a:avLst>
                <a:gd name="adj1" fmla="val 1320000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E0FF667-4B69-4C2F-8D4F-FC24BBB160B1}"/>
              </a:ext>
            </a:extLst>
          </p:cNvPr>
          <p:cNvGrpSpPr/>
          <p:nvPr/>
        </p:nvGrpSpPr>
        <p:grpSpPr>
          <a:xfrm>
            <a:off x="9791700" y="3254960"/>
            <a:ext cx="287020" cy="995350"/>
            <a:chOff x="9791700" y="2525619"/>
            <a:chExt cx="287020" cy="995350"/>
          </a:xfrm>
        </p:grpSpPr>
        <p:cxnSp>
          <p:nvCxnSpPr>
            <p:cNvPr id="217" name="Straight Arrow Connector 8">
              <a:extLst>
                <a:ext uri="{FF2B5EF4-FFF2-40B4-BE49-F238E27FC236}">
                  <a16:creationId xmlns:a16="http://schemas.microsoft.com/office/drawing/2014/main" id="{804ABF92-C886-4E53-A075-E0FB6F20BCC6}"/>
                </a:ext>
              </a:extLst>
            </p:cNvPr>
            <p:cNvCxnSpPr>
              <a:cxnSpLocks/>
              <a:stCxn id="218" idx="3"/>
              <a:endCxn id="219" idx="3"/>
            </p:cNvCxnSpPr>
            <p:nvPr/>
          </p:nvCxnSpPr>
          <p:spPr>
            <a:xfrm>
              <a:off x="10066020" y="2662779"/>
              <a:ext cx="12700" cy="721030"/>
            </a:xfrm>
            <a:prstGeom prst="curvedConnector3">
              <a:avLst>
                <a:gd name="adj1" fmla="val 1800000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AA3270D-B3E9-4212-8A6B-B0126B017B69}"/>
                </a:ext>
              </a:extLst>
            </p:cNvPr>
            <p:cNvSpPr/>
            <p:nvPr/>
          </p:nvSpPr>
          <p:spPr>
            <a:xfrm>
              <a:off x="9791700" y="2525619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9ABA6B4-650F-4634-A787-71FE14C9E077}"/>
                </a:ext>
              </a:extLst>
            </p:cNvPr>
            <p:cNvSpPr/>
            <p:nvPr/>
          </p:nvSpPr>
          <p:spPr>
            <a:xfrm>
              <a:off x="9791700" y="3246649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0DFFADC-D5C3-4762-94EB-DBFA4373598A}"/>
                </a:ext>
              </a:extLst>
            </p:cNvPr>
            <p:cNvSpPr/>
            <p:nvPr/>
          </p:nvSpPr>
          <p:spPr>
            <a:xfrm>
              <a:off x="9791700" y="2894445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221" name="Straight Arrow Connector 8">
              <a:extLst>
                <a:ext uri="{FF2B5EF4-FFF2-40B4-BE49-F238E27FC236}">
                  <a16:creationId xmlns:a16="http://schemas.microsoft.com/office/drawing/2014/main" id="{6D98AE26-FBCD-4128-9C67-3F5DE086D889}"/>
                </a:ext>
              </a:extLst>
            </p:cNvPr>
            <p:cNvCxnSpPr>
              <a:cxnSpLocks/>
              <a:stCxn id="220" idx="3"/>
              <a:endCxn id="219" idx="3"/>
            </p:cNvCxnSpPr>
            <p:nvPr/>
          </p:nvCxnSpPr>
          <p:spPr>
            <a:xfrm>
              <a:off x="10066020" y="3031605"/>
              <a:ext cx="12700" cy="352204"/>
            </a:xfrm>
            <a:prstGeom prst="curvedConnector3">
              <a:avLst>
                <a:gd name="adj1" fmla="val 1320000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Заголовок 1">
            <a:extLst>
              <a:ext uri="{FF2B5EF4-FFF2-40B4-BE49-F238E27FC236}">
                <a16:creationId xmlns:a16="http://schemas.microsoft.com/office/drawing/2014/main" id="{D49AE5B0-61A6-452B-BA12-AD22791019D7}"/>
              </a:ext>
            </a:extLst>
          </p:cNvPr>
          <p:cNvSpPr txBox="1">
            <a:spLocks/>
          </p:cNvSpPr>
          <p:nvPr/>
        </p:nvSpPr>
        <p:spPr>
          <a:xfrm>
            <a:off x="914400" y="3227071"/>
            <a:ext cx="6217920" cy="2560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Trace parameters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Registers: 1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 steps: 64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 modulus: 125 * 2</a:t>
            </a:r>
            <a:r>
              <a:rPr lang="en-US" sz="2400" baseline="30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</a:t>
            </a: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+ 1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C8FA35-E454-49B7-8680-6F3A28D859EE}"/>
              </a:ext>
            </a:extLst>
          </p:cNvPr>
          <p:cNvSpPr/>
          <p:nvPr/>
        </p:nvSpPr>
        <p:spPr>
          <a:xfrm>
            <a:off x="8681428" y="5838140"/>
            <a:ext cx="1463040" cy="365760"/>
          </a:xfrm>
          <a:prstGeom prst="rect">
            <a:avLst/>
          </a:prstGeom>
          <a:noFill/>
          <a:ln w="19050">
            <a:solidFill>
              <a:srgbClr val="FF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Slide Number Placeholder 3">
            <a:extLst>
              <a:ext uri="{FF2B5EF4-FFF2-40B4-BE49-F238E27FC236}">
                <a16:creationId xmlns:a16="http://schemas.microsoft.com/office/drawing/2014/main" id="{1D337A47-7681-4E76-9220-6832BD218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24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31520"/>
          </a:xfrm>
        </p:spPr>
        <p:txBody>
          <a:bodyPr>
            <a:normAutofit/>
          </a:bodyPr>
          <a:lstStyle/>
          <a:p>
            <a:r>
              <a:rPr lang="en-US" dirty="0"/>
              <a:t>Fibonacci execution trace</a:t>
            </a:r>
          </a:p>
        </p:txBody>
      </p:sp>
      <p:graphicFrame>
        <p:nvGraphicFramePr>
          <p:cNvPr id="205" name="Таблица 3">
            <a:extLst>
              <a:ext uri="{FF2B5EF4-FFF2-40B4-BE49-F238E27FC236}">
                <a16:creationId xmlns:a16="http://schemas.microsoft.com/office/drawing/2014/main" id="{E90F62E1-365A-49B5-B714-4C73EC6B9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9557"/>
              </p:ext>
            </p:extLst>
          </p:nvPr>
        </p:nvGraphicFramePr>
        <p:xfrm>
          <a:off x="6741330" y="1929080"/>
          <a:ext cx="4297680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004474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Step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r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0</a:t>
                      </a:r>
                      <a:endParaRPr lang="ru-RU" sz="1600" b="0" i="0" baseline="-2500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r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/>
                        </a:rPr>
                        <a:t>1</a:t>
                      </a:r>
                      <a:endParaRPr lang="ru-RU" sz="1600" b="0" i="0" baseline="-2500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9651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0</a:t>
                      </a:r>
                      <a:endParaRPr lang="ru-RU" sz="1600" b="1" i="0" kern="120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7201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27272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1</a:t>
                      </a:r>
                      <a:endParaRPr lang="ru-RU" sz="1600" b="1" i="0" kern="120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2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3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3123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27272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2</a:t>
                      </a:r>
                      <a:endParaRPr lang="ru-RU" sz="1600" b="0" i="0" kern="120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5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8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428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27272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3</a:t>
                      </a:r>
                      <a:endParaRPr lang="ru-RU" sz="1600" b="0" i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13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21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824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>
                          <a:solidFill>
                            <a:srgbClr val="727272"/>
                          </a:solidFill>
                          <a:latin typeface="Open Sans"/>
                        </a:rPr>
                        <a:t>4</a:t>
                      </a:r>
                      <a:endParaRPr lang="ru-RU" sz="1600" b="0" i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34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55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0102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>
                          <a:solidFill>
                            <a:srgbClr val="727272"/>
                          </a:solidFill>
                          <a:latin typeface="Open Sans"/>
                        </a:rPr>
                        <a:t>5</a:t>
                      </a:r>
                      <a:endParaRPr lang="ru-RU" sz="1600" b="0" i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89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144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0392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6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233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377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894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7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610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987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4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…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…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…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9342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/>
                          <a:ea typeface="+mn-ea"/>
                          <a:cs typeface="+mn-cs"/>
                        </a:rPr>
                        <a:t>31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1773166279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2815039194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1018652"/>
                  </a:ext>
                </a:extLst>
              </a:tr>
            </a:tbl>
          </a:graphicData>
        </a:graphic>
      </p:graphicFrame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0C35A78-CEDE-4D1B-90BC-AF23153B115F}"/>
              </a:ext>
            </a:extLst>
          </p:cNvPr>
          <p:cNvCxnSpPr>
            <a:cxnSpLocks/>
          </p:cNvCxnSpPr>
          <p:nvPr/>
        </p:nvCxnSpPr>
        <p:spPr>
          <a:xfrm>
            <a:off x="6741330" y="2364509"/>
            <a:ext cx="4297680" cy="0"/>
          </a:xfrm>
          <a:prstGeom prst="line">
            <a:avLst/>
          </a:prstGeom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E94B0-D46B-49A7-8B59-5A517309023F}"/>
                  </a:ext>
                </a:extLst>
              </p:cNvPr>
              <p:cNvSpPr txBox="1"/>
              <p:nvPr/>
            </p:nvSpPr>
            <p:spPr>
              <a:xfrm>
                <a:off x="1245354" y="1929080"/>
                <a:ext cx="4305700" cy="731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727272"/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727272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0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E94B0-D46B-49A7-8B59-5A517309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4" y="1929080"/>
                <a:ext cx="4305700" cy="731520"/>
              </a:xfrm>
              <a:prstGeom prst="rect">
                <a:avLst/>
              </a:prstGeom>
              <a:blipFill>
                <a:blip r:embed="rId2"/>
                <a:stretch>
                  <a:fillRect t="-2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63570-CA72-4B4A-81C5-12A80FE05F96}"/>
                  </a:ext>
                </a:extLst>
              </p:cNvPr>
              <p:cNvSpPr txBox="1"/>
              <p:nvPr/>
            </p:nvSpPr>
            <p:spPr>
              <a:xfrm>
                <a:off x="1245353" y="2660600"/>
                <a:ext cx="4508901" cy="731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727272"/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727272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0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63570-CA72-4B4A-81C5-12A80FE05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3" y="2660600"/>
                <a:ext cx="4508901" cy="731520"/>
              </a:xfrm>
              <a:prstGeom prst="rect">
                <a:avLst/>
              </a:prstGeom>
              <a:blipFill>
                <a:blip r:embed="rId3"/>
                <a:stretch>
                  <a:fillRect t="-2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3669B5D-5262-4F44-B8AE-839B74B9DBF3}"/>
              </a:ext>
            </a:extLst>
          </p:cNvPr>
          <p:cNvSpPr txBox="1">
            <a:spLocks/>
          </p:cNvSpPr>
          <p:nvPr/>
        </p:nvSpPr>
        <p:spPr>
          <a:xfrm>
            <a:off x="914400" y="3775711"/>
            <a:ext cx="5212080" cy="2560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</a:rPr>
              <a:t>Trace parameters</a:t>
            </a:r>
            <a:endParaRPr lang="en-US" sz="2400" b="1" dirty="0">
              <a:solidFill>
                <a:srgbClr val="FF8A00"/>
              </a:solidFill>
              <a:latin typeface="Open Sans" panose="020B0606030504020204"/>
              <a:ea typeface="+mn-ea"/>
              <a:cs typeface="+mn-cs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Registers: 2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 steps: 32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 modulus: 125 * 2</a:t>
            </a:r>
            <a:r>
              <a:rPr lang="en-US" sz="2400" baseline="30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</a:t>
            </a: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+ 1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2E4F66-9607-4E8C-A7D4-93934385440E}"/>
              </a:ext>
            </a:extLst>
          </p:cNvPr>
          <p:cNvGrpSpPr/>
          <p:nvPr/>
        </p:nvGrpSpPr>
        <p:grpSpPr>
          <a:xfrm>
            <a:off x="8976360" y="2518130"/>
            <a:ext cx="2069000" cy="645390"/>
            <a:chOff x="8976360" y="2518130"/>
            <a:chExt cx="2069000" cy="645390"/>
          </a:xfrm>
        </p:grpSpPr>
        <p:cxnSp>
          <p:nvCxnSpPr>
            <p:cNvPr id="10" name="Straight Arrow Connector 8">
              <a:extLst>
                <a:ext uri="{FF2B5EF4-FFF2-40B4-BE49-F238E27FC236}">
                  <a16:creationId xmlns:a16="http://schemas.microsoft.com/office/drawing/2014/main" id="{C793B254-3B6B-4615-BC8D-C14DAA504ACF}"/>
                </a:ext>
              </a:extLst>
            </p:cNvPr>
            <p:cNvCxnSpPr>
              <a:cxnSpLocks/>
              <a:stCxn id="11" idx="3"/>
              <a:endCxn id="12" idx="3"/>
            </p:cNvCxnSpPr>
            <p:nvPr/>
          </p:nvCxnSpPr>
          <p:spPr>
            <a:xfrm>
              <a:off x="9250680" y="2662779"/>
              <a:ext cx="12700" cy="363581"/>
            </a:xfrm>
            <a:prstGeom prst="curvedConnector3">
              <a:avLst>
                <a:gd name="adj1" fmla="val 1800000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EBCF39-7D47-4FEF-BD2A-EEF8783216D2}"/>
                </a:ext>
              </a:extLst>
            </p:cNvPr>
            <p:cNvSpPr/>
            <p:nvPr/>
          </p:nvSpPr>
          <p:spPr>
            <a:xfrm>
              <a:off x="8976360" y="2525619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B7C13C-143E-4374-A762-9A402EA6BDA4}"/>
                </a:ext>
              </a:extLst>
            </p:cNvPr>
            <p:cNvSpPr/>
            <p:nvPr/>
          </p:nvSpPr>
          <p:spPr>
            <a:xfrm>
              <a:off x="8976360" y="2889200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0B4E9C-C17C-4EFD-9D2D-DFE84D510B23}"/>
                </a:ext>
              </a:extLst>
            </p:cNvPr>
            <p:cNvSpPr/>
            <p:nvPr/>
          </p:nvSpPr>
          <p:spPr>
            <a:xfrm>
              <a:off x="10771040" y="2518130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8">
              <a:extLst>
                <a:ext uri="{FF2B5EF4-FFF2-40B4-BE49-F238E27FC236}">
                  <a16:creationId xmlns:a16="http://schemas.microsoft.com/office/drawing/2014/main" id="{CED2D61F-F6B1-4269-BBBD-4D2E66704493}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rot="10800000" flipV="1">
              <a:off x="9250680" y="2655290"/>
              <a:ext cx="1520360" cy="371070"/>
            </a:xfrm>
            <a:prstGeom prst="curvedConnector3">
              <a:avLst>
                <a:gd name="adj1" fmla="val 84583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4B1CF2-916C-4016-86C2-55CD21191EFB}"/>
              </a:ext>
            </a:extLst>
          </p:cNvPr>
          <p:cNvGrpSpPr/>
          <p:nvPr/>
        </p:nvGrpSpPr>
        <p:grpSpPr>
          <a:xfrm>
            <a:off x="8976360" y="2518130"/>
            <a:ext cx="2069000" cy="646610"/>
            <a:chOff x="8976360" y="2518130"/>
            <a:chExt cx="2069000" cy="646610"/>
          </a:xfrm>
        </p:grpSpPr>
        <p:cxnSp>
          <p:nvCxnSpPr>
            <p:cNvPr id="25" name="Straight Arrow Connector 8">
              <a:extLst>
                <a:ext uri="{FF2B5EF4-FFF2-40B4-BE49-F238E27FC236}">
                  <a16:creationId xmlns:a16="http://schemas.microsoft.com/office/drawing/2014/main" id="{6ACE5CA0-506E-429A-8721-FB927C3D5359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9250680" y="2662779"/>
              <a:ext cx="1510835" cy="364801"/>
            </a:xfrm>
            <a:prstGeom prst="curvedConnector3">
              <a:avLst>
                <a:gd name="adj1" fmla="val 84296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CFDFB64-9DFB-4219-AC6B-90E3B2424963}"/>
                </a:ext>
              </a:extLst>
            </p:cNvPr>
            <p:cNvSpPr/>
            <p:nvPr/>
          </p:nvSpPr>
          <p:spPr>
            <a:xfrm>
              <a:off x="8976360" y="2525619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125C56-7BD9-41E9-B753-95DE2D22D1D5}"/>
                </a:ext>
              </a:extLst>
            </p:cNvPr>
            <p:cNvSpPr/>
            <p:nvPr/>
          </p:nvSpPr>
          <p:spPr>
            <a:xfrm>
              <a:off x="10761515" y="2890420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4A7F61-5E60-41E7-BE79-DFD185F45517}"/>
                </a:ext>
              </a:extLst>
            </p:cNvPr>
            <p:cNvSpPr/>
            <p:nvPr/>
          </p:nvSpPr>
          <p:spPr>
            <a:xfrm>
              <a:off x="10771040" y="2518130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8">
              <a:extLst>
                <a:ext uri="{FF2B5EF4-FFF2-40B4-BE49-F238E27FC236}">
                  <a16:creationId xmlns:a16="http://schemas.microsoft.com/office/drawing/2014/main" id="{B69B5E91-6F59-4955-AE57-6A649D994EA9}"/>
                </a:ext>
              </a:extLst>
            </p:cNvPr>
            <p:cNvCxnSpPr>
              <a:cxnSpLocks/>
              <a:stCxn id="28" idx="1"/>
              <a:endCxn id="27" idx="1"/>
            </p:cNvCxnSpPr>
            <p:nvPr/>
          </p:nvCxnSpPr>
          <p:spPr>
            <a:xfrm rot="10800000" flipV="1">
              <a:off x="10761516" y="2655290"/>
              <a:ext cx="9525" cy="372290"/>
            </a:xfrm>
            <a:prstGeom prst="curvedConnector3">
              <a:avLst>
                <a:gd name="adj1" fmla="val 2500000"/>
              </a:avLst>
            </a:prstGeom>
            <a:ln w="12700" cap="flat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5E90F9B-918F-4583-A638-C2865D70006C}"/>
              </a:ext>
            </a:extLst>
          </p:cNvPr>
          <p:cNvSpPr/>
          <p:nvPr/>
        </p:nvSpPr>
        <p:spPr>
          <a:xfrm>
            <a:off x="9666167" y="5769560"/>
            <a:ext cx="1463040" cy="365760"/>
          </a:xfrm>
          <a:prstGeom prst="rect">
            <a:avLst/>
          </a:prstGeom>
          <a:noFill/>
          <a:ln w="19050">
            <a:solidFill>
              <a:srgbClr val="FF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E71EFB2D-28E5-4C2A-8BFE-710CC0642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25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26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2000" y="4136558"/>
            <a:ext cx="5852160" cy="548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39D2690-B342-6040-8FC9-D5A6996883EF}"/>
              </a:ext>
            </a:extLst>
          </p:cNvPr>
          <p:cNvSpPr txBox="1">
            <a:spLocks/>
          </p:cNvSpPr>
          <p:nvPr/>
        </p:nvSpPr>
        <p:spPr>
          <a:xfrm>
            <a:off x="3657600" y="1463040"/>
            <a:ext cx="6583680" cy="493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 trace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Low-degree extensions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Constraint evaluation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</a:t>
            </a:r>
            <a:endParaRPr lang="en-US" sz="28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798581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LDE: general idea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07D8454-94DE-4966-B1EF-B48BBEDC8254}"/>
              </a:ext>
            </a:extLst>
          </p:cNvPr>
          <p:cNvSpPr txBox="1">
            <a:spLocks/>
          </p:cNvSpPr>
          <p:nvPr/>
        </p:nvSpPr>
        <p:spPr>
          <a:xfrm>
            <a:off x="1920240" y="2188962"/>
            <a:ext cx="7863840" cy="274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 each register trace as evaluations of some polynomial </a:t>
            </a:r>
            <a:r>
              <a:rPr lang="en-US" sz="2400" b="1" i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f(x)</a:t>
            </a:r>
            <a:endParaRPr lang="en-US" sz="2400" b="1" i="1" dirty="0">
              <a:solidFill>
                <a:srgbClr val="FF8A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Interpolate </a:t>
            </a:r>
            <a:r>
              <a:rPr lang="en-US" sz="2400" b="1" i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f(x)</a:t>
            </a: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over a trace domain </a:t>
            </a:r>
            <a:r>
              <a:rPr lang="en-US" sz="2400" i="1" dirty="0" err="1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2400" i="1" baseline="-25000" dirty="0" err="1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trace</a:t>
            </a:r>
            <a:endParaRPr lang="en-US" sz="2400" i="1" baseline="-25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</a:t>
            </a:r>
            <a:r>
              <a:rPr lang="en-US" sz="2400" b="1" i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f(x)</a:t>
            </a: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over a larger evaluation domain </a:t>
            </a:r>
            <a:r>
              <a:rPr lang="en-US" sz="2400" i="1" dirty="0" err="1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2400" i="1" baseline="-25000" dirty="0" err="1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lde</a:t>
            </a:r>
            <a:endParaRPr lang="en-US" sz="2400" i="1" baseline="-25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C267C8F1-684B-4C33-AF41-C30F8ED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27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LDE example</a:t>
            </a:r>
          </a:p>
        </p:txBody>
      </p:sp>
      <p:graphicFrame>
        <p:nvGraphicFramePr>
          <p:cNvPr id="8" name="Таблица 3">
            <a:extLst>
              <a:ext uri="{FF2B5EF4-FFF2-40B4-BE49-F238E27FC236}">
                <a16:creationId xmlns:a16="http://schemas.microsoft.com/office/drawing/2014/main" id="{0279327A-ACC5-489B-A04C-5CCEAC39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1601"/>
              </p:ext>
            </p:extLst>
          </p:nvPr>
        </p:nvGraphicFramePr>
        <p:xfrm>
          <a:off x="1097280" y="2011680"/>
          <a:ext cx="128016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04474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err="1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D</a:t>
                      </a:r>
                      <a:r>
                        <a:rPr lang="en-US" sz="1600" b="0" i="1" baseline="-25000" dirty="0" err="1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trace</a:t>
                      </a:r>
                      <a:endParaRPr lang="ru-RU" sz="1600" b="0" i="1" baseline="-2500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/>
                        </a:rPr>
                        <a:t>r</a:t>
                      </a:r>
                      <a:r>
                        <a:rPr lang="en-US" sz="1600" b="0" i="1" baseline="-25000" dirty="0">
                          <a:solidFill>
                            <a:srgbClr val="727272"/>
                          </a:solidFill>
                          <a:latin typeface="Open Sans"/>
                        </a:rPr>
                        <a:t>0</a:t>
                      </a:r>
                      <a:endParaRPr lang="ru-RU" sz="1600" b="0" i="1" baseline="-2500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9651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x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0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y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0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7201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x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y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3123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x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2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y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2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428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x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3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y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3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8242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1AB68-2115-451B-8F46-52BC1C2F2038}"/>
              </a:ext>
            </a:extLst>
          </p:cNvPr>
          <p:cNvCxnSpPr>
            <a:cxnSpLocks/>
          </p:cNvCxnSpPr>
          <p:nvPr/>
        </p:nvCxnSpPr>
        <p:spPr>
          <a:xfrm>
            <a:off x="1097280" y="2468880"/>
            <a:ext cx="1280160" cy="0"/>
          </a:xfrm>
          <a:prstGeom prst="line">
            <a:avLst/>
          </a:prstGeom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1F3258-9AA9-4B98-ADAD-E8F211B0EC87}"/>
              </a:ext>
            </a:extLst>
          </p:cNvPr>
          <p:cNvGrpSpPr/>
          <p:nvPr/>
        </p:nvGrpSpPr>
        <p:grpSpPr>
          <a:xfrm>
            <a:off x="4206240" y="2240280"/>
            <a:ext cx="5491955" cy="2530738"/>
            <a:chOff x="4426733" y="2638133"/>
            <a:chExt cx="5491955" cy="253073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49E2B1C-9EE8-411A-8D8F-3CB1A74B699B}"/>
                </a:ext>
              </a:extLst>
            </p:cNvPr>
            <p:cNvSpPr/>
            <p:nvPr/>
          </p:nvSpPr>
          <p:spPr>
            <a:xfrm>
              <a:off x="4426733" y="3041650"/>
              <a:ext cx="5491955" cy="2127221"/>
            </a:xfrm>
            <a:custGeom>
              <a:avLst/>
              <a:gdLst>
                <a:gd name="connsiteX0" fmla="*/ 0 w 6158523"/>
                <a:gd name="connsiteY0" fmla="*/ 0 h 2133600"/>
                <a:gd name="connsiteX1" fmla="*/ 2352431 w 6158523"/>
                <a:gd name="connsiteY1" fmla="*/ 2133600 h 2133600"/>
                <a:gd name="connsiteX2" fmla="*/ 4329723 w 6158523"/>
                <a:gd name="connsiteY2" fmla="*/ 7816 h 2133600"/>
                <a:gd name="connsiteX3" fmla="*/ 6158523 w 6158523"/>
                <a:gd name="connsiteY3" fmla="*/ 2063262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8523" h="2133600">
                  <a:moveTo>
                    <a:pt x="0" y="0"/>
                  </a:moveTo>
                  <a:cubicBezTo>
                    <a:pt x="815405" y="1066148"/>
                    <a:pt x="1630811" y="2132297"/>
                    <a:pt x="2352431" y="2133600"/>
                  </a:cubicBezTo>
                  <a:cubicBezTo>
                    <a:pt x="3074051" y="2134903"/>
                    <a:pt x="3695374" y="19539"/>
                    <a:pt x="4329723" y="7816"/>
                  </a:cubicBezTo>
                  <a:cubicBezTo>
                    <a:pt x="4964072" y="-3907"/>
                    <a:pt x="5830277" y="1727201"/>
                    <a:pt x="6158523" y="2063262"/>
                  </a:cubicBezTo>
                </a:path>
              </a:pathLst>
            </a:custGeom>
            <a:noFill/>
            <a:ln>
              <a:solidFill>
                <a:srgbClr val="FF8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5BB37C-276D-4D18-8DEC-1554EA315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404" y="3041650"/>
              <a:ext cx="317241" cy="494652"/>
            </a:xfrm>
            <a:prstGeom prst="lin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51AC7365-3BE4-43E5-8C94-92D1C2A98C2F}"/>
                </a:ext>
              </a:extLst>
            </p:cNvPr>
            <p:cNvSpPr txBox="1">
              <a:spLocks/>
            </p:cNvSpPr>
            <p:nvPr/>
          </p:nvSpPr>
          <p:spPr>
            <a:xfrm>
              <a:off x="8835156" y="2638133"/>
              <a:ext cx="914400" cy="36576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1" dirty="0">
                  <a:solidFill>
                    <a:srgbClr val="313131"/>
                  </a:solidFill>
                </a:rPr>
                <a:t>f(x)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6C6231-AD9D-4AE9-95CD-9B97FB895735}"/>
              </a:ext>
            </a:extLst>
          </p:cNvPr>
          <p:cNvGrpSpPr/>
          <p:nvPr/>
        </p:nvGrpSpPr>
        <p:grpSpPr>
          <a:xfrm>
            <a:off x="3474720" y="2011680"/>
            <a:ext cx="7315200" cy="3982951"/>
            <a:chOff x="3474720" y="2011680"/>
            <a:chExt cx="7315200" cy="398295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20C828-4627-4737-A659-92F0B153CC10}"/>
                </a:ext>
              </a:extLst>
            </p:cNvPr>
            <p:cNvCxnSpPr>
              <a:cxnSpLocks/>
            </p:cNvCxnSpPr>
            <p:nvPr/>
          </p:nvCxnSpPr>
          <p:spPr>
            <a:xfrm>
              <a:off x="3474720" y="2011680"/>
              <a:ext cx="0" cy="3640051"/>
            </a:xfrm>
            <a:prstGeom prst="line">
              <a:avLst/>
            </a:prstGeom>
            <a:ln w="19050">
              <a:solidFill>
                <a:srgbClr val="C5C5C5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AEB7B9-BFB3-4217-A3E7-FDC9556DD1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4720" y="5651731"/>
              <a:ext cx="7315200" cy="0"/>
            </a:xfrm>
            <a:prstGeom prst="line">
              <a:avLst/>
            </a:prstGeom>
            <a:ln w="19050">
              <a:solidFill>
                <a:srgbClr val="C5C5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3DB04FF0-1584-4C07-892F-CF29CF83FA81}"/>
                </a:ext>
              </a:extLst>
            </p:cNvPr>
            <p:cNvSpPr txBox="1">
              <a:spLocks/>
            </p:cNvSpPr>
            <p:nvPr/>
          </p:nvSpPr>
          <p:spPr>
            <a:xfrm>
              <a:off x="4127305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0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9E75107C-D913-463A-9B56-249DBD4B034B}"/>
                </a:ext>
              </a:extLst>
            </p:cNvPr>
            <p:cNvSpPr txBox="1">
              <a:spLocks/>
            </p:cNvSpPr>
            <p:nvPr/>
          </p:nvSpPr>
          <p:spPr>
            <a:xfrm>
              <a:off x="5956105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1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0A7BF140-3264-4C22-A792-DA5693B60F83}"/>
                </a:ext>
              </a:extLst>
            </p:cNvPr>
            <p:cNvSpPr txBox="1">
              <a:spLocks/>
            </p:cNvSpPr>
            <p:nvPr/>
          </p:nvSpPr>
          <p:spPr>
            <a:xfrm>
              <a:off x="7793011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2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72C05C54-E403-45F6-BC5B-8728C8AF99DA}"/>
                </a:ext>
              </a:extLst>
            </p:cNvPr>
            <p:cNvSpPr txBox="1">
              <a:spLocks/>
            </p:cNvSpPr>
            <p:nvPr/>
          </p:nvSpPr>
          <p:spPr>
            <a:xfrm>
              <a:off x="9621811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3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73F553-E131-4B4E-B44A-1F34D962D704}"/>
                </a:ext>
              </a:extLst>
            </p:cNvPr>
            <p:cNvCxnSpPr>
              <a:cxnSpLocks/>
            </p:cNvCxnSpPr>
            <p:nvPr/>
          </p:nvCxnSpPr>
          <p:spPr>
            <a:xfrm>
              <a:off x="3487225" y="5651731"/>
              <a:ext cx="73152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5687CB-2964-4196-9E7F-4D613C2A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218745" y="5651731"/>
              <a:ext cx="18288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5EF28B-8FAA-4F74-AA7D-5AA439511909}"/>
                </a:ext>
              </a:extLst>
            </p:cNvPr>
            <p:cNvCxnSpPr>
              <a:cxnSpLocks/>
            </p:cNvCxnSpPr>
            <p:nvPr/>
          </p:nvCxnSpPr>
          <p:spPr>
            <a:xfrm>
              <a:off x="6055651" y="5651731"/>
              <a:ext cx="18288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A6BBC6-6337-4FEC-B949-6AC0DF94D205}"/>
                </a:ext>
              </a:extLst>
            </p:cNvPr>
            <p:cNvCxnSpPr>
              <a:cxnSpLocks/>
            </p:cNvCxnSpPr>
            <p:nvPr/>
          </p:nvCxnSpPr>
          <p:spPr>
            <a:xfrm>
              <a:off x="7884451" y="5651731"/>
              <a:ext cx="18288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E84EE276-2B43-4BCE-9195-7C9093DD0B04}"/>
                </a:ext>
              </a:extLst>
            </p:cNvPr>
            <p:cNvSpPr txBox="1">
              <a:spLocks/>
            </p:cNvSpPr>
            <p:nvPr/>
          </p:nvSpPr>
          <p:spPr>
            <a:xfrm>
              <a:off x="4084130" y="2226543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y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0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C893CF0-55F8-424F-B408-0F9A146B7820}"/>
                </a:ext>
              </a:extLst>
            </p:cNvPr>
            <p:cNvSpPr txBox="1">
              <a:spLocks/>
            </p:cNvSpPr>
            <p:nvPr/>
          </p:nvSpPr>
          <p:spPr>
            <a:xfrm>
              <a:off x="5932602" y="4779486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y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1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A4292869-F44C-40CE-82F2-F61427C5FE77}"/>
                </a:ext>
              </a:extLst>
            </p:cNvPr>
            <p:cNvSpPr txBox="1">
              <a:spLocks/>
            </p:cNvSpPr>
            <p:nvPr/>
          </p:nvSpPr>
          <p:spPr>
            <a:xfrm>
              <a:off x="7759208" y="2285647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y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2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B84A7EF-9B4E-4DAD-A98D-D4129E54EA58}"/>
                </a:ext>
              </a:extLst>
            </p:cNvPr>
            <p:cNvSpPr txBox="1">
              <a:spLocks/>
            </p:cNvSpPr>
            <p:nvPr/>
          </p:nvSpPr>
          <p:spPr>
            <a:xfrm>
              <a:off x="9621811" y="471846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y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3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BB428E-FC74-430C-8923-939D7BAC08FC}"/>
                </a:ext>
              </a:extLst>
            </p:cNvPr>
            <p:cNvSpPr/>
            <p:nvPr/>
          </p:nvSpPr>
          <p:spPr>
            <a:xfrm>
              <a:off x="4146355" y="256944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20F5A6-24B9-4C25-9AB4-817B675B3323}"/>
                </a:ext>
              </a:extLst>
            </p:cNvPr>
            <p:cNvSpPr/>
            <p:nvPr/>
          </p:nvSpPr>
          <p:spPr>
            <a:xfrm>
              <a:off x="5978965" y="462554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943849-2DDA-45F6-995B-65DBB396D3EB}"/>
                </a:ext>
              </a:extLst>
            </p:cNvPr>
            <p:cNvSpPr/>
            <p:nvPr/>
          </p:nvSpPr>
          <p:spPr>
            <a:xfrm>
              <a:off x="7827788" y="263802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69315F-4692-4F19-8AEC-7B100CFF7F0C}"/>
                </a:ext>
              </a:extLst>
            </p:cNvPr>
            <p:cNvSpPr/>
            <p:nvPr/>
          </p:nvSpPr>
          <p:spPr>
            <a:xfrm>
              <a:off x="9650226" y="459630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75298FA6-24DF-473A-A77B-8BFDCF207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737" y="5194531"/>
                <a:ext cx="2194560" cy="457200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313131"/>
                          </a:solidFill>
                        </a:rPr>
                        <m:t>deg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31313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313131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31313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31313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313131"/>
                          </a:solidFill>
                        </a:rPr>
                        <m:t>)) = |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| − 1</m:t>
                      </m:r>
                    </m:oMath>
                  </m:oMathPara>
                </a14:m>
                <a:endParaRPr lang="en-US" sz="1600" b="0" i="1" dirty="0">
                  <a:solidFill>
                    <a:srgbClr val="313131"/>
                  </a:solidFill>
                </a:endParaRPr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75298FA6-24DF-473A-A77B-8BFDCF20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37" y="5194531"/>
                <a:ext cx="2194560" cy="457200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5EDF5EE4-6CB1-490C-A737-CF91F784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28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LDE example</a:t>
            </a:r>
          </a:p>
        </p:txBody>
      </p:sp>
      <p:graphicFrame>
        <p:nvGraphicFramePr>
          <p:cNvPr id="29" name="Таблица 3">
            <a:extLst>
              <a:ext uri="{FF2B5EF4-FFF2-40B4-BE49-F238E27FC236}">
                <a16:creationId xmlns:a16="http://schemas.microsoft.com/office/drawing/2014/main" id="{8D658C7F-814D-4A8A-A639-D0F31E68E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29434"/>
              </p:ext>
            </p:extLst>
          </p:nvPr>
        </p:nvGraphicFramePr>
        <p:xfrm>
          <a:off x="1097280" y="2011680"/>
          <a:ext cx="128016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04474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err="1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D</a:t>
                      </a:r>
                      <a:r>
                        <a:rPr lang="en-US" sz="1600" b="0" i="1" baseline="-25000" dirty="0" err="1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lde</a:t>
                      </a:r>
                      <a:endParaRPr lang="ru-RU" sz="1600" b="0" i="1" baseline="-2500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/>
                        </a:rPr>
                        <a:t>r'</a:t>
                      </a:r>
                      <a:r>
                        <a:rPr lang="en-US" sz="1600" b="0" i="1" baseline="-25000" dirty="0">
                          <a:solidFill>
                            <a:srgbClr val="727272"/>
                          </a:solidFill>
                          <a:latin typeface="Open Sans"/>
                        </a:rPr>
                        <a:t>0</a:t>
                      </a:r>
                      <a:endParaRPr lang="ru-RU" sz="1600" b="0" i="1" baseline="-2500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9651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x'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0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f</a:t>
                      </a: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(x’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0</a:t>
                      </a:r>
                      <a:r>
                        <a:rPr lang="en-US" sz="1600" b="0" i="0" strike="noStrike" baseline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)</a:t>
                      </a:r>
                      <a:endParaRPr lang="ru-RU" sz="1600" b="1" i="0" strike="noStrike" kern="1200" baseline="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7201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x'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f</a:t>
                      </a: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(x’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1</a:t>
                      </a:r>
                      <a:r>
                        <a:rPr lang="en-US" sz="1600" b="0" i="0" strike="noStrike" baseline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)</a:t>
                      </a:r>
                      <a:endParaRPr lang="ru-RU" sz="1600" b="1" i="0" strike="noStrike" kern="1200" baseline="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3123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x'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2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f</a:t>
                      </a: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(x’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2</a:t>
                      </a:r>
                      <a:r>
                        <a:rPr lang="en-US" sz="1600" b="0" i="0" strike="noStrike" baseline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)</a:t>
                      </a:r>
                      <a:endParaRPr lang="ru-RU" sz="1600" b="1" i="0" strike="noStrike" kern="1200" baseline="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428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x'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3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f</a:t>
                      </a: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(x’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3</a:t>
                      </a:r>
                      <a:r>
                        <a:rPr lang="en-US" sz="1600" b="0" i="0" strike="noStrike" baseline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)</a:t>
                      </a:r>
                      <a:endParaRPr lang="ru-RU" sz="1600" b="1" i="0" strike="noStrike" kern="1200" baseline="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824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x'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4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f</a:t>
                      </a: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(x’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4</a:t>
                      </a:r>
                      <a:r>
                        <a:rPr lang="en-US" sz="1600" b="0" i="0" strike="noStrike" baseline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)</a:t>
                      </a:r>
                      <a:endParaRPr lang="ru-RU" sz="1600" b="1" i="0" strike="noStrike" kern="1200" baseline="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0102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x'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5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f</a:t>
                      </a: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(x’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5</a:t>
                      </a:r>
                      <a:r>
                        <a:rPr lang="en-US" sz="1600" b="0" i="0" strike="noStrike" baseline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)</a:t>
                      </a:r>
                      <a:endParaRPr lang="ru-RU" sz="1600" b="1" i="0" strike="noStrike" kern="1200" baseline="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0392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x'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6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f</a:t>
                      </a: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(x’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6</a:t>
                      </a:r>
                      <a:r>
                        <a:rPr lang="en-US" sz="1600" b="0" i="0" strike="noStrike" baseline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)</a:t>
                      </a:r>
                      <a:endParaRPr lang="ru-RU" sz="1600" b="1" i="0" strike="noStrike" kern="1200" baseline="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894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x'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7</a:t>
                      </a:r>
                      <a:endParaRPr lang="ru-RU" sz="1600" b="1" i="0" kern="1200" baseline="-25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f</a:t>
                      </a:r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(x’</a:t>
                      </a:r>
                      <a:r>
                        <a:rPr lang="en-US" sz="1600" b="0" i="0" baseline="-2500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7</a:t>
                      </a:r>
                      <a:r>
                        <a:rPr lang="en-US" sz="1600" b="0" i="0" strike="noStrike" baseline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)</a:t>
                      </a:r>
                      <a:endParaRPr lang="ru-RU" sz="1600" b="1" i="0" strike="noStrike" kern="1200" baseline="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415398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441DCF-E6C2-4D1B-B502-A3239389DE24}"/>
              </a:ext>
            </a:extLst>
          </p:cNvPr>
          <p:cNvCxnSpPr>
            <a:cxnSpLocks/>
          </p:cNvCxnSpPr>
          <p:nvPr/>
        </p:nvCxnSpPr>
        <p:spPr>
          <a:xfrm>
            <a:off x="1097280" y="2468880"/>
            <a:ext cx="1280160" cy="0"/>
          </a:xfrm>
          <a:prstGeom prst="line">
            <a:avLst/>
          </a:prstGeom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01F9C-EF3B-478F-B52A-DB3B075609FE}"/>
              </a:ext>
            </a:extLst>
          </p:cNvPr>
          <p:cNvGrpSpPr/>
          <p:nvPr/>
        </p:nvGrpSpPr>
        <p:grpSpPr>
          <a:xfrm>
            <a:off x="3474720" y="2011679"/>
            <a:ext cx="7498080" cy="3982952"/>
            <a:chOff x="3657600" y="2011679"/>
            <a:chExt cx="7498080" cy="398295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F1F3258-9AA9-4B98-ADAD-E8F211B0EC87}"/>
                </a:ext>
              </a:extLst>
            </p:cNvPr>
            <p:cNvGrpSpPr/>
            <p:nvPr/>
          </p:nvGrpSpPr>
          <p:grpSpPr>
            <a:xfrm>
              <a:off x="4389120" y="2240280"/>
              <a:ext cx="5491955" cy="2530738"/>
              <a:chOff x="4426733" y="2638133"/>
              <a:chExt cx="5491955" cy="2530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49E2B1C-9EE8-411A-8D8F-3CB1A74B699B}"/>
                  </a:ext>
                </a:extLst>
              </p:cNvPr>
              <p:cNvSpPr/>
              <p:nvPr/>
            </p:nvSpPr>
            <p:spPr>
              <a:xfrm>
                <a:off x="4426733" y="3041650"/>
                <a:ext cx="5491955" cy="2127221"/>
              </a:xfrm>
              <a:custGeom>
                <a:avLst/>
                <a:gdLst>
                  <a:gd name="connsiteX0" fmla="*/ 0 w 6158523"/>
                  <a:gd name="connsiteY0" fmla="*/ 0 h 2133600"/>
                  <a:gd name="connsiteX1" fmla="*/ 2352431 w 6158523"/>
                  <a:gd name="connsiteY1" fmla="*/ 2133600 h 2133600"/>
                  <a:gd name="connsiteX2" fmla="*/ 4329723 w 6158523"/>
                  <a:gd name="connsiteY2" fmla="*/ 7816 h 2133600"/>
                  <a:gd name="connsiteX3" fmla="*/ 6158523 w 6158523"/>
                  <a:gd name="connsiteY3" fmla="*/ 2063262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8523" h="2133600">
                    <a:moveTo>
                      <a:pt x="0" y="0"/>
                    </a:moveTo>
                    <a:cubicBezTo>
                      <a:pt x="815405" y="1066148"/>
                      <a:pt x="1630811" y="2132297"/>
                      <a:pt x="2352431" y="2133600"/>
                    </a:cubicBezTo>
                    <a:cubicBezTo>
                      <a:pt x="3074051" y="2134903"/>
                      <a:pt x="3695374" y="19539"/>
                      <a:pt x="4329723" y="7816"/>
                    </a:cubicBezTo>
                    <a:cubicBezTo>
                      <a:pt x="4964072" y="-3907"/>
                      <a:pt x="5830277" y="1727201"/>
                      <a:pt x="6158523" y="2063262"/>
                    </a:cubicBezTo>
                  </a:path>
                </a:pathLst>
              </a:custGeom>
              <a:noFill/>
              <a:ln>
                <a:solidFill>
                  <a:srgbClr val="FF8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95BB37C-276D-4D18-8DEC-1554EA315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01404" y="3041650"/>
                <a:ext cx="317241" cy="494652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51AC7365-3BE4-43E5-8C94-92D1C2A98C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5156" y="2638133"/>
                <a:ext cx="914400" cy="365760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 i="1" dirty="0">
                    <a:solidFill>
                      <a:srgbClr val="313131"/>
                    </a:solidFill>
                  </a:rPr>
                  <a:t>f(x)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20C828-4627-4737-A659-92F0B153CC1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011679"/>
              <a:ext cx="0" cy="3657600"/>
            </a:xfrm>
            <a:prstGeom prst="line">
              <a:avLst/>
            </a:prstGeom>
            <a:ln w="19050">
              <a:solidFill>
                <a:srgbClr val="C5C5C5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AEB7B9-BFB3-4217-A3E7-FDC9556DD1D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651731"/>
              <a:ext cx="7498080" cy="0"/>
            </a:xfrm>
            <a:prstGeom prst="line">
              <a:avLst/>
            </a:prstGeom>
            <a:ln w="19050">
              <a:solidFill>
                <a:srgbClr val="C5C5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3DB04FF0-1584-4C07-892F-CF29CF83FA81}"/>
                </a:ext>
              </a:extLst>
            </p:cNvPr>
            <p:cNvSpPr txBox="1">
              <a:spLocks/>
            </p:cNvSpPr>
            <p:nvPr/>
          </p:nvSpPr>
          <p:spPr>
            <a:xfrm>
              <a:off x="4310185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x'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0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9E75107C-D913-463A-9B56-249DBD4B034B}"/>
                </a:ext>
              </a:extLst>
            </p:cNvPr>
            <p:cNvSpPr txBox="1">
              <a:spLocks/>
            </p:cNvSpPr>
            <p:nvPr/>
          </p:nvSpPr>
          <p:spPr>
            <a:xfrm>
              <a:off x="5224585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x'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1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73F553-E131-4B4E-B44A-1F34D962D70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651731"/>
              <a:ext cx="73152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5687CB-2964-4196-9E7F-4D613C2A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401625" y="5651731"/>
              <a:ext cx="9144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5EF28B-8FAA-4F74-AA7D-5AA439511909}"/>
                </a:ext>
              </a:extLst>
            </p:cNvPr>
            <p:cNvCxnSpPr>
              <a:cxnSpLocks/>
            </p:cNvCxnSpPr>
            <p:nvPr/>
          </p:nvCxnSpPr>
          <p:spPr>
            <a:xfrm>
              <a:off x="6238531" y="5651731"/>
              <a:ext cx="9144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A6BBC6-6337-4FEC-B949-6AC0DF94D205}"/>
                </a:ext>
              </a:extLst>
            </p:cNvPr>
            <p:cNvCxnSpPr>
              <a:cxnSpLocks/>
            </p:cNvCxnSpPr>
            <p:nvPr/>
          </p:nvCxnSpPr>
          <p:spPr>
            <a:xfrm>
              <a:off x="8067331" y="5651731"/>
              <a:ext cx="9144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E84EE276-2B43-4BCE-9195-7C9093DD0B04}"/>
                </a:ext>
              </a:extLst>
            </p:cNvPr>
            <p:cNvSpPr txBox="1">
              <a:spLocks/>
            </p:cNvSpPr>
            <p:nvPr/>
          </p:nvSpPr>
          <p:spPr>
            <a:xfrm>
              <a:off x="4267010" y="2226543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y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0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C893CF0-55F8-424F-B408-0F9A146B7820}"/>
                </a:ext>
              </a:extLst>
            </p:cNvPr>
            <p:cNvSpPr txBox="1">
              <a:spLocks/>
            </p:cNvSpPr>
            <p:nvPr/>
          </p:nvSpPr>
          <p:spPr>
            <a:xfrm>
              <a:off x="6115482" y="4779486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y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1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A4292869-F44C-40CE-82F2-F61427C5FE77}"/>
                </a:ext>
              </a:extLst>
            </p:cNvPr>
            <p:cNvSpPr txBox="1">
              <a:spLocks/>
            </p:cNvSpPr>
            <p:nvPr/>
          </p:nvSpPr>
          <p:spPr>
            <a:xfrm>
              <a:off x="7942088" y="2285647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y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2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B84A7EF-9B4E-4DAD-A98D-D4129E54EA58}"/>
                </a:ext>
              </a:extLst>
            </p:cNvPr>
            <p:cNvSpPr txBox="1">
              <a:spLocks/>
            </p:cNvSpPr>
            <p:nvPr/>
          </p:nvSpPr>
          <p:spPr>
            <a:xfrm>
              <a:off x="9687975" y="4748628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y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3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BB428E-FC74-430C-8923-939D7BAC08FC}"/>
                </a:ext>
              </a:extLst>
            </p:cNvPr>
            <p:cNvSpPr/>
            <p:nvPr/>
          </p:nvSpPr>
          <p:spPr>
            <a:xfrm>
              <a:off x="4329235" y="256944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20F5A6-24B9-4C25-9AB4-817B675B3323}"/>
                </a:ext>
              </a:extLst>
            </p:cNvPr>
            <p:cNvSpPr/>
            <p:nvPr/>
          </p:nvSpPr>
          <p:spPr>
            <a:xfrm>
              <a:off x="6161845" y="462554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943849-2DDA-45F6-995B-65DBB396D3EB}"/>
                </a:ext>
              </a:extLst>
            </p:cNvPr>
            <p:cNvSpPr/>
            <p:nvPr/>
          </p:nvSpPr>
          <p:spPr>
            <a:xfrm>
              <a:off x="8010668" y="263802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72778C-DAA7-4671-A549-9637DD33BB5C}"/>
                </a:ext>
              </a:extLst>
            </p:cNvPr>
            <p:cNvCxnSpPr>
              <a:cxnSpLocks/>
            </p:cNvCxnSpPr>
            <p:nvPr/>
          </p:nvCxnSpPr>
          <p:spPr>
            <a:xfrm>
              <a:off x="5324131" y="5651731"/>
              <a:ext cx="9144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7FAEBF-1F90-4067-A89D-1170BFA2E210}"/>
                </a:ext>
              </a:extLst>
            </p:cNvPr>
            <p:cNvCxnSpPr>
              <a:cxnSpLocks/>
            </p:cNvCxnSpPr>
            <p:nvPr/>
          </p:nvCxnSpPr>
          <p:spPr>
            <a:xfrm>
              <a:off x="7152931" y="5651731"/>
              <a:ext cx="9144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72AE3E-7875-47C7-A4C0-1934029E111B}"/>
                </a:ext>
              </a:extLst>
            </p:cNvPr>
            <p:cNvCxnSpPr>
              <a:cxnSpLocks/>
            </p:cNvCxnSpPr>
            <p:nvPr/>
          </p:nvCxnSpPr>
          <p:spPr>
            <a:xfrm>
              <a:off x="8966675" y="5651731"/>
              <a:ext cx="9144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3E3DF8C5-BBE4-495E-9725-F9D653D2D262}"/>
                </a:ext>
              </a:extLst>
            </p:cNvPr>
            <p:cNvSpPr txBox="1">
              <a:spLocks/>
            </p:cNvSpPr>
            <p:nvPr/>
          </p:nvSpPr>
          <p:spPr>
            <a:xfrm>
              <a:off x="6138985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x’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2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BBCE60FA-1B9F-4A51-9142-57070327C2E3}"/>
                </a:ext>
              </a:extLst>
            </p:cNvPr>
            <p:cNvSpPr txBox="1">
              <a:spLocks/>
            </p:cNvSpPr>
            <p:nvPr/>
          </p:nvSpPr>
          <p:spPr>
            <a:xfrm>
              <a:off x="7053385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x’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3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D301BDF3-C456-4F55-8140-7DAC6BDAC4B4}"/>
                </a:ext>
              </a:extLst>
            </p:cNvPr>
            <p:cNvSpPr txBox="1">
              <a:spLocks/>
            </p:cNvSpPr>
            <p:nvPr/>
          </p:nvSpPr>
          <p:spPr>
            <a:xfrm>
              <a:off x="7967785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x’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4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3930E263-08A7-4C42-9788-F7F12723334F}"/>
                </a:ext>
              </a:extLst>
            </p:cNvPr>
            <p:cNvSpPr txBox="1">
              <a:spLocks/>
            </p:cNvSpPr>
            <p:nvPr/>
          </p:nvSpPr>
          <p:spPr>
            <a:xfrm>
              <a:off x="8851213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x’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5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9951E0CA-E863-468C-BC45-E863ED985336}"/>
                </a:ext>
              </a:extLst>
            </p:cNvPr>
            <p:cNvSpPr txBox="1">
              <a:spLocks/>
            </p:cNvSpPr>
            <p:nvPr/>
          </p:nvSpPr>
          <p:spPr>
            <a:xfrm>
              <a:off x="9765652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x’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6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1A7E30-D95F-4AA2-88A9-F41367A38408}"/>
                </a:ext>
              </a:extLst>
            </p:cNvPr>
            <p:cNvSpPr/>
            <p:nvPr/>
          </p:nvSpPr>
          <p:spPr>
            <a:xfrm>
              <a:off x="5245980" y="3847263"/>
              <a:ext cx="137160" cy="1371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BB1E1A-C292-41B4-8092-83112A991145}"/>
                </a:ext>
              </a:extLst>
            </p:cNvPr>
            <p:cNvSpPr/>
            <p:nvPr/>
          </p:nvSpPr>
          <p:spPr>
            <a:xfrm>
              <a:off x="7096661" y="4042007"/>
              <a:ext cx="137160" cy="1371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0FC033-E4BD-49E5-8BE9-C4542466FD7E}"/>
                </a:ext>
              </a:extLst>
            </p:cNvPr>
            <p:cNvSpPr/>
            <p:nvPr/>
          </p:nvSpPr>
          <p:spPr>
            <a:xfrm>
              <a:off x="8919793" y="3176206"/>
              <a:ext cx="137160" cy="1371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C1D820-A4DD-4F3A-BD32-D44219D4E02E}"/>
                </a:ext>
              </a:extLst>
            </p:cNvPr>
            <p:cNvCxnSpPr>
              <a:cxnSpLocks/>
            </p:cNvCxnSpPr>
            <p:nvPr/>
          </p:nvCxnSpPr>
          <p:spPr>
            <a:xfrm>
              <a:off x="9881075" y="5651731"/>
              <a:ext cx="914400" cy="0"/>
            </a:xfrm>
            <a:prstGeom prst="line">
              <a:avLst/>
            </a:prstGeom>
            <a:ln w="19050">
              <a:solidFill>
                <a:srgbClr val="C5C5C5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D58A8F-1E7E-4473-B45E-C3F741AB1A3C}"/>
                </a:ext>
              </a:extLst>
            </p:cNvPr>
            <p:cNvSpPr/>
            <p:nvPr/>
          </p:nvSpPr>
          <p:spPr>
            <a:xfrm>
              <a:off x="9825135" y="4618653"/>
              <a:ext cx="970383" cy="727788"/>
            </a:xfrm>
            <a:custGeom>
              <a:avLst/>
              <a:gdLst>
                <a:gd name="connsiteX0" fmla="*/ 0 w 970383"/>
                <a:gd name="connsiteY0" fmla="*/ 0 h 727788"/>
                <a:gd name="connsiteX1" fmla="*/ 457200 w 970383"/>
                <a:gd name="connsiteY1" fmla="*/ 578498 h 727788"/>
                <a:gd name="connsiteX2" fmla="*/ 970383 w 970383"/>
                <a:gd name="connsiteY2" fmla="*/ 727788 h 72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383" h="727788">
                  <a:moveTo>
                    <a:pt x="0" y="0"/>
                  </a:moveTo>
                  <a:cubicBezTo>
                    <a:pt x="147735" y="228600"/>
                    <a:pt x="295470" y="457200"/>
                    <a:pt x="457200" y="578498"/>
                  </a:cubicBezTo>
                  <a:cubicBezTo>
                    <a:pt x="618930" y="699796"/>
                    <a:pt x="794656" y="713792"/>
                    <a:pt x="970383" y="727788"/>
                  </a:cubicBezTo>
                </a:path>
              </a:pathLst>
            </a:custGeom>
            <a:noFill/>
            <a:ln>
              <a:solidFill>
                <a:srgbClr val="FF8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79AC114-8CA9-49BC-BA3E-B57B9220D310}"/>
                </a:ext>
              </a:extLst>
            </p:cNvPr>
            <p:cNvSpPr/>
            <p:nvPr/>
          </p:nvSpPr>
          <p:spPr>
            <a:xfrm>
              <a:off x="10726895" y="5253676"/>
              <a:ext cx="137160" cy="1371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69315F-4692-4F19-8AEC-7B100CFF7F0C}"/>
                </a:ext>
              </a:extLst>
            </p:cNvPr>
            <p:cNvSpPr/>
            <p:nvPr/>
          </p:nvSpPr>
          <p:spPr>
            <a:xfrm>
              <a:off x="9803800" y="4599568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6E3F9686-5101-42EB-A239-FF92BBBDB7A9}"/>
                </a:ext>
              </a:extLst>
            </p:cNvPr>
            <p:cNvSpPr txBox="1">
              <a:spLocks/>
            </p:cNvSpPr>
            <p:nvPr/>
          </p:nvSpPr>
          <p:spPr>
            <a:xfrm>
              <a:off x="10658315" y="572031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  <a:latin typeface="Open Sans" panose="020B0606030504020204"/>
                </a:rPr>
                <a:t>x’</a:t>
              </a:r>
              <a:r>
                <a:rPr lang="en-US" sz="1600" b="0" baseline="-25000" dirty="0">
                  <a:solidFill>
                    <a:srgbClr val="727272"/>
                  </a:solidFill>
                  <a:latin typeface="Open Sans" panose="020B0606030504020204"/>
                </a:rPr>
                <a:t>7</a:t>
              </a:r>
              <a:endParaRPr lang="ru-RU" sz="1600" baseline="-25000" dirty="0">
                <a:solidFill>
                  <a:srgbClr val="313131"/>
                </a:solidFill>
                <a:latin typeface="Open Sans" panose="020B0606030504020204"/>
              </a:endParaRPr>
            </a:p>
          </p:txBody>
        </p:sp>
      </p:grp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0C9B7419-1F63-4E71-9A45-42956FF25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29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8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31520"/>
          </a:xfrm>
        </p:spPr>
        <p:txBody>
          <a:bodyPr>
            <a:normAutofit/>
          </a:bodyPr>
          <a:lstStyle/>
          <a:p>
            <a:r>
              <a:rPr lang="en-US" dirty="0"/>
              <a:t>Proofs of computational integrity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7098CB47-1337-4FF1-BBE3-6D9AE131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/>
              <a:pPr algn="ctr"/>
              <a:t>3</a:t>
            </a:fld>
            <a:endParaRPr lang="en-US" sz="28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BA5D6AC-9372-4082-831F-D0037D8B6789}"/>
              </a:ext>
            </a:extLst>
          </p:cNvPr>
          <p:cNvSpPr txBox="1">
            <a:spLocks/>
          </p:cNvSpPr>
          <p:nvPr/>
        </p:nvSpPr>
        <p:spPr>
          <a:xfrm>
            <a:off x="2084646" y="2067608"/>
            <a:ext cx="1884218" cy="441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Prover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48A31D-C006-4B11-8434-7C96954F9D09}"/>
              </a:ext>
            </a:extLst>
          </p:cNvPr>
          <p:cNvSpPr/>
          <p:nvPr/>
        </p:nvSpPr>
        <p:spPr>
          <a:xfrm>
            <a:off x="1838035" y="1960003"/>
            <a:ext cx="2377440" cy="3020292"/>
          </a:xfrm>
          <a:prstGeom prst="roundRect">
            <a:avLst/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3">
                <a:extLst>
                  <a:ext uri="{FF2B5EF4-FFF2-40B4-BE49-F238E27FC236}">
                    <a16:creationId xmlns:a16="http://schemas.microsoft.com/office/drawing/2014/main" id="{AF2E901B-A4C9-4852-BC7C-633A0F1DC7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2640277"/>
                  </p:ext>
                </p:extLst>
              </p:nvPr>
            </p:nvGraphicFramePr>
            <p:xfrm>
              <a:off x="2020915" y="2616711"/>
              <a:ext cx="2011680" cy="217701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96239947"/>
                        </a:ext>
                      </a:extLst>
                    </a:gridCol>
                  </a:tblGrid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function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input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C00000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witness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output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3">
                <a:extLst>
                  <a:ext uri="{FF2B5EF4-FFF2-40B4-BE49-F238E27FC236}">
                    <a16:creationId xmlns:a16="http://schemas.microsoft.com/office/drawing/2014/main" id="{AF2E901B-A4C9-4852-BC7C-633A0F1DC7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2640277"/>
                  </p:ext>
                </p:extLst>
              </p:nvPr>
            </p:nvGraphicFramePr>
            <p:xfrm>
              <a:off x="2020915" y="2616711"/>
              <a:ext cx="2011680" cy="217701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96239947"/>
                        </a:ext>
                      </a:extLst>
                    </a:gridCol>
                  </a:tblGrid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216190" b="-2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function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124" r="-21619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input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8889" r="-21619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witness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2247" r="-216190" b="-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output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7CF7A8FA-86F8-4C65-B32B-3491843525E5}"/>
              </a:ext>
            </a:extLst>
          </p:cNvPr>
          <p:cNvSpPr txBox="1">
            <a:spLocks/>
          </p:cNvSpPr>
          <p:nvPr/>
        </p:nvSpPr>
        <p:spPr>
          <a:xfrm>
            <a:off x="8029171" y="2616711"/>
            <a:ext cx="1884218" cy="441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Verifier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EAD43E-F7AA-4C98-B086-0FF4B52C2973}"/>
              </a:ext>
            </a:extLst>
          </p:cNvPr>
          <p:cNvSpPr/>
          <p:nvPr/>
        </p:nvSpPr>
        <p:spPr>
          <a:xfrm>
            <a:off x="7782560" y="2509106"/>
            <a:ext cx="2377440" cy="2468880"/>
          </a:xfrm>
          <a:prstGeom prst="roundRect">
            <a:avLst/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3">
                <a:extLst>
                  <a:ext uri="{FF2B5EF4-FFF2-40B4-BE49-F238E27FC236}">
                    <a16:creationId xmlns:a16="http://schemas.microsoft.com/office/drawing/2014/main" id="{0C9AD049-EDE9-4C75-9246-14F917E2C0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507131"/>
                  </p:ext>
                </p:extLst>
              </p:nvPr>
            </p:nvGraphicFramePr>
            <p:xfrm>
              <a:off x="7965440" y="3165814"/>
              <a:ext cx="2011680" cy="163275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96239947"/>
                        </a:ext>
                      </a:extLst>
                    </a:gridCol>
                  </a:tblGrid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function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input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output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3">
                <a:extLst>
                  <a:ext uri="{FF2B5EF4-FFF2-40B4-BE49-F238E27FC236}">
                    <a16:creationId xmlns:a16="http://schemas.microsoft.com/office/drawing/2014/main" id="{0C9AD049-EDE9-4C75-9246-14F917E2C0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507131"/>
                  </p:ext>
                </p:extLst>
              </p:nvPr>
            </p:nvGraphicFramePr>
            <p:xfrm>
              <a:off x="7965440" y="3165814"/>
              <a:ext cx="2011680" cy="163275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96239947"/>
                        </a:ext>
                      </a:extLst>
                    </a:gridCol>
                  </a:tblGrid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161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function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1124" r="-216190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input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8889" r="-216190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output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72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0A743D2D-9C22-4DD8-B4A0-F27D0F33490B}"/>
                  </a:ext>
                </a:extLst>
              </p:cNvPr>
              <p:cNvSpPr/>
              <p:nvPr/>
            </p:nvSpPr>
            <p:spPr>
              <a:xfrm>
                <a:off x="4462086" y="1643937"/>
                <a:ext cx="4636655" cy="612648"/>
              </a:xfrm>
              <a:prstGeom prst="wedgeRectCallout">
                <a:avLst>
                  <a:gd name="adj1" fmla="val -65392"/>
                  <a:gd name="adj2" fmla="val 59485"/>
                </a:avLst>
              </a:prstGeom>
              <a:solidFill>
                <a:schemeClr val="bg1"/>
              </a:solidFill>
              <a:ln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0A743D2D-9C22-4DD8-B4A0-F27D0F33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86" y="1643937"/>
                <a:ext cx="4636655" cy="612648"/>
              </a:xfrm>
              <a:prstGeom prst="wedgeRectCallout">
                <a:avLst>
                  <a:gd name="adj1" fmla="val -65392"/>
                  <a:gd name="adj2" fmla="val 59485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2727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4594A2-D19D-4965-94AF-A60F4B8E7B63}"/>
              </a:ext>
            </a:extLst>
          </p:cNvPr>
          <p:cNvCxnSpPr>
            <a:cxnSpLocks/>
          </p:cNvCxnSpPr>
          <p:nvPr/>
        </p:nvCxnSpPr>
        <p:spPr>
          <a:xfrm>
            <a:off x="4215475" y="4545091"/>
            <a:ext cx="3567085" cy="0"/>
          </a:xfrm>
          <a:prstGeom prst="straightConnector1">
            <a:avLst/>
          </a:prstGeom>
          <a:ln w="28575"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E09883-2D15-4BC2-BA06-ABBCC2182726}"/>
                  </a:ext>
                </a:extLst>
              </p:cNvPr>
              <p:cNvSpPr/>
              <p:nvPr/>
            </p:nvSpPr>
            <p:spPr>
              <a:xfrm>
                <a:off x="5227781" y="4296480"/>
                <a:ext cx="1542473" cy="4972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Proof</a:t>
                </a:r>
                <a:r>
                  <a:rPr lang="en-US" dirty="0">
                    <a:solidFill>
                      <a:srgbClr val="3131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ru-RU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E09883-2D15-4BC2-BA06-ABBCC2182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81" y="4296480"/>
                <a:ext cx="1542473" cy="497222"/>
              </a:xfrm>
              <a:prstGeom prst="rect">
                <a:avLst/>
              </a:prstGeom>
              <a:blipFill>
                <a:blip r:embed="rId5"/>
                <a:stretch>
                  <a:fillRect b="-7059"/>
                </a:stretch>
              </a:blipFill>
              <a:ln>
                <a:solidFill>
                  <a:srgbClr val="72727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Заголовок 1">
                <a:extLst>
                  <a:ext uri="{FF2B5EF4-FFF2-40B4-BE49-F238E27FC236}">
                    <a16:creationId xmlns:a16="http://schemas.microsoft.com/office/drawing/2014/main" id="{5528B89A-5F96-4EF7-9777-A9F788D94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7323" y="5668914"/>
                <a:ext cx="6583680" cy="54864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can be any Turing-complete computation!</a:t>
                </a:r>
              </a:p>
            </p:txBody>
          </p:sp>
        </mc:Choice>
        <mc:Fallback xmlns="">
          <p:sp>
            <p:nvSpPr>
              <p:cNvPr id="24" name="Заголовок 1">
                <a:extLst>
                  <a:ext uri="{FF2B5EF4-FFF2-40B4-BE49-F238E27FC236}">
                    <a16:creationId xmlns:a16="http://schemas.microsoft.com/office/drawing/2014/main" id="{5528B89A-5F96-4EF7-9777-A9F788D9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23" y="5668914"/>
                <a:ext cx="6583680" cy="548640"/>
              </a:xfrm>
              <a:prstGeom prst="rect">
                <a:avLst/>
              </a:prstGeom>
              <a:blipFill>
                <a:blip r:embed="rId6"/>
                <a:stretch>
                  <a:fillRect r="-2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Заголовок 1">
                <a:extLst>
                  <a:ext uri="{FF2B5EF4-FFF2-40B4-BE49-F238E27FC236}">
                    <a16:creationId xmlns:a16="http://schemas.microsoft.com/office/drawing/2014/main" id="{4FE3C9BA-26CF-421E-90C8-DCD2A61DE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8035" y="5128029"/>
                <a:ext cx="2377440" cy="3657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5" name="Заголовок 1">
                <a:extLst>
                  <a:ext uri="{FF2B5EF4-FFF2-40B4-BE49-F238E27FC236}">
                    <a16:creationId xmlns:a16="http://schemas.microsoft.com/office/drawing/2014/main" id="{4FE3C9BA-26CF-421E-90C8-DCD2A61D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035" y="5128029"/>
                <a:ext cx="2377440" cy="365760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Заголовок 1">
                <a:extLst>
                  <a:ext uri="{FF2B5EF4-FFF2-40B4-BE49-F238E27FC236}">
                    <a16:creationId xmlns:a16="http://schemas.microsoft.com/office/drawing/2014/main" id="{CAC63EE0-2678-4678-AFC7-0C37E98DD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7141" y="5128029"/>
                <a:ext cx="2743200" cy="3657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1313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6" name="Заголовок 1">
                <a:extLst>
                  <a:ext uri="{FF2B5EF4-FFF2-40B4-BE49-F238E27FC236}">
                    <a16:creationId xmlns:a16="http://schemas.microsoft.com/office/drawing/2014/main" id="{CAC63EE0-2678-4678-AFC7-0C37E98D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141" y="5128029"/>
                <a:ext cx="2743200" cy="365760"/>
              </a:xfrm>
              <a:prstGeom prst="rect">
                <a:avLst/>
              </a:prstGeom>
              <a:blipFill>
                <a:blip r:embed="rId8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Заголовок 1">
                <a:extLst>
                  <a:ext uri="{FF2B5EF4-FFF2-40B4-BE49-F238E27FC236}">
                    <a16:creationId xmlns:a16="http://schemas.microsoft.com/office/drawing/2014/main" id="{F3FC06F5-E34A-4BF5-9E9D-C1FA7FFFD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1737" y="4945149"/>
                <a:ext cx="2194560" cy="3657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or</a:t>
                </a:r>
                <a:r>
                  <a:rPr lang="en-US" sz="1800" dirty="0">
                    <a:solidFill>
                      <a:srgbClr val="3131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7" name="Заголовок 1">
                <a:extLst>
                  <a:ext uri="{FF2B5EF4-FFF2-40B4-BE49-F238E27FC236}">
                    <a16:creationId xmlns:a16="http://schemas.microsoft.com/office/drawing/2014/main" id="{F3FC06F5-E34A-4BF5-9E9D-C1FA7FFF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37" y="4945149"/>
                <a:ext cx="2194560" cy="365760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1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4" grpId="0"/>
      <p:bldP spid="25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domains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E3A4B-2906-4663-B29D-55FF092792F8}"/>
              </a:ext>
            </a:extLst>
          </p:cNvPr>
          <p:cNvGrpSpPr/>
          <p:nvPr/>
        </p:nvGrpSpPr>
        <p:grpSpPr>
          <a:xfrm>
            <a:off x="1639962" y="2048118"/>
            <a:ext cx="3231468" cy="3911898"/>
            <a:chOff x="1639962" y="2048118"/>
            <a:chExt cx="3231468" cy="39118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D929B5-4149-461C-90AA-76B89AEB1BB3}"/>
                </a:ext>
              </a:extLst>
            </p:cNvPr>
            <p:cNvGrpSpPr/>
            <p:nvPr/>
          </p:nvGrpSpPr>
          <p:grpSpPr>
            <a:xfrm>
              <a:off x="1856742" y="2682240"/>
              <a:ext cx="2891106" cy="2231586"/>
              <a:chOff x="2459892" y="2225040"/>
              <a:chExt cx="2891106" cy="223158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FE00962-8838-4956-8B14-0CEC40CDCE4E}"/>
                  </a:ext>
                </a:extLst>
              </p:cNvPr>
              <p:cNvSpPr/>
              <p:nvPr/>
            </p:nvSpPr>
            <p:spPr>
              <a:xfrm>
                <a:off x="3173046" y="2633784"/>
                <a:ext cx="1371600" cy="1371600"/>
              </a:xfrm>
              <a:prstGeom prst="ellipse">
                <a:avLst/>
              </a:prstGeom>
              <a:noFill/>
              <a:ln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BC1D8E-0536-436A-B23E-8DEC58E4F6C4}"/>
                  </a:ext>
                </a:extLst>
              </p:cNvPr>
              <p:cNvSpPr/>
              <p:nvPr/>
            </p:nvSpPr>
            <p:spPr>
              <a:xfrm>
                <a:off x="3790266" y="2565204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733155A-7124-48AA-9B99-EB37DA9E6744}"/>
                  </a:ext>
                </a:extLst>
              </p:cNvPr>
              <p:cNvSpPr/>
              <p:nvPr/>
            </p:nvSpPr>
            <p:spPr>
              <a:xfrm>
                <a:off x="4476066" y="3251004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768BACA-BBB4-4967-907F-A1D37FD4F1C3}"/>
                  </a:ext>
                </a:extLst>
              </p:cNvPr>
              <p:cNvSpPr/>
              <p:nvPr/>
            </p:nvSpPr>
            <p:spPr>
              <a:xfrm>
                <a:off x="3790266" y="3946086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F6F5190-184A-44B4-9405-EC5C7E420144}"/>
                  </a:ext>
                </a:extLst>
              </p:cNvPr>
              <p:cNvSpPr/>
              <p:nvPr/>
            </p:nvSpPr>
            <p:spPr>
              <a:xfrm>
                <a:off x="3104466" y="3251004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05DCCC3-9320-447F-85D2-86B03CA0422B}"/>
                      </a:ext>
                    </a:extLst>
                  </p:cNvPr>
                  <p:cNvSpPr txBox="1"/>
                  <p:nvPr/>
                </p:nvSpPr>
                <p:spPr>
                  <a:xfrm>
                    <a:off x="3685149" y="2225040"/>
                    <a:ext cx="731520" cy="3657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05DCCC3-9320-447F-85D2-86B03CA04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149" y="2225040"/>
                    <a:ext cx="731520" cy="36576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00" t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9AF8657-96A7-41FB-82F7-8A015E41244A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478" y="3159564"/>
                    <a:ext cx="731520" cy="3657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9AF8657-96A7-41FB-82F7-8A015E412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478" y="3159564"/>
                    <a:ext cx="731520" cy="3657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67" t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5756D76-EA19-4AFA-B8BC-C64E0CDA4338}"/>
                      </a:ext>
                    </a:extLst>
                  </p:cNvPr>
                  <p:cNvSpPr txBox="1"/>
                  <p:nvPr/>
                </p:nvSpPr>
                <p:spPr>
                  <a:xfrm>
                    <a:off x="3685149" y="4090866"/>
                    <a:ext cx="731520" cy="3657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5756D76-EA19-4AFA-B8BC-C64E0CDA43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149" y="4090866"/>
                    <a:ext cx="731520" cy="3657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t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250C45B-6BC0-43AE-AA28-69E2D4A74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892" y="3187308"/>
                    <a:ext cx="731520" cy="3657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250C45B-6BC0-43AE-AA28-69E2D4A74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892" y="3187308"/>
                    <a:ext cx="731520" cy="3657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86C40F33-1B4D-41C2-A184-0FB5B49B8540}"/>
                </a:ext>
              </a:extLst>
            </p:cNvPr>
            <p:cNvSpPr txBox="1">
              <a:spLocks/>
            </p:cNvSpPr>
            <p:nvPr/>
          </p:nvSpPr>
          <p:spPr>
            <a:xfrm>
              <a:off x="2277018" y="2048118"/>
              <a:ext cx="1957356" cy="54864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Trace domain </a:t>
              </a:r>
              <a:r>
                <a:rPr lang="en-US" sz="1600" b="0" i="1" dirty="0" err="1">
                  <a:solidFill>
                    <a:srgbClr val="313131"/>
                  </a:solidFill>
                </a:rPr>
                <a:t>D</a:t>
              </a:r>
              <a:r>
                <a:rPr lang="en-US" sz="1600" b="0" i="1" baseline="-25000" dirty="0" err="1">
                  <a:solidFill>
                    <a:srgbClr val="313131"/>
                  </a:solidFill>
                </a:rPr>
                <a:t>trace</a:t>
              </a:r>
              <a:endParaRPr lang="en-US" sz="1600" b="0" dirty="0">
                <a:solidFill>
                  <a:srgbClr val="3131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698B1196-4AE8-4376-BBA0-B42B88F7A87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39962" y="5440401"/>
                  <a:ext cx="3231468" cy="519615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ctr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0" dirty="0">
                      <a:solidFill>
                        <a:srgbClr val="313131"/>
                      </a:solidFill>
                    </a:rPr>
                    <a:t>Where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sz="1600" b="0" dirty="0" smtClean="0">
                          <a:solidFill>
                            <a:srgbClr val="313131"/>
                          </a:solidFill>
                        </a:rPr>
                        <m:t>ω</m:t>
                      </m:r>
                      <m:r>
                        <m:rPr>
                          <m:nor/>
                        </m:rPr>
                        <a:rPr lang="en-US" sz="1600" b="0" i="0" baseline="-25000" dirty="0" smtClean="0">
                          <a:solidFill>
                            <a:srgbClr val="313131"/>
                          </a:solidFill>
                        </a:rPr>
                        <m:t>trace</m:t>
                      </m:r>
                    </m:oMath>
                  </a14:m>
                  <a:r>
                    <a:rPr lang="en-US" sz="1600" b="0" dirty="0">
                      <a:solidFill>
                        <a:srgbClr val="313131"/>
                      </a:solidFill>
                    </a:rPr>
                    <a:t> is a generator of a multiplicative sub-group of size </a:t>
                  </a:r>
                  <a:r>
                    <a:rPr lang="en-US" sz="1600" b="0" i="1" dirty="0">
                      <a:solidFill>
                        <a:srgbClr val="313131"/>
                      </a:solidFill>
                    </a:rPr>
                    <a:t>n</a:t>
                  </a: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698B1196-4AE8-4376-BBA0-B42B88F7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962" y="5440401"/>
                  <a:ext cx="3231468" cy="519615"/>
                </a:xfrm>
                <a:prstGeom prst="rect">
                  <a:avLst/>
                </a:prstGeom>
                <a:blipFill>
                  <a:blip r:embed="rId6"/>
                  <a:stretch>
                    <a:fillRect l="-1887" t="-8140" r="-2075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A928C4-6DCC-4B88-96C4-E9B2F1A15D2F}"/>
              </a:ext>
            </a:extLst>
          </p:cNvPr>
          <p:cNvGrpSpPr/>
          <p:nvPr/>
        </p:nvGrpSpPr>
        <p:grpSpPr>
          <a:xfrm>
            <a:off x="5074920" y="1425281"/>
            <a:ext cx="6025464" cy="4715351"/>
            <a:chOff x="5074920" y="1425281"/>
            <a:chExt cx="6025464" cy="47153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705FD1-29E4-4F7F-9532-90B51B827189}"/>
                </a:ext>
              </a:extLst>
            </p:cNvPr>
            <p:cNvGrpSpPr/>
            <p:nvPr/>
          </p:nvGrpSpPr>
          <p:grpSpPr>
            <a:xfrm>
              <a:off x="6871284" y="1923255"/>
              <a:ext cx="4229100" cy="3707058"/>
              <a:chOff x="6155004" y="2238912"/>
              <a:chExt cx="4229100" cy="3707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79CBBCA-C528-438A-A167-6A81772A13A2}"/>
                      </a:ext>
                    </a:extLst>
                  </p:cNvPr>
                  <p:cNvSpPr txBox="1"/>
                  <p:nvPr/>
                </p:nvSpPr>
                <p:spPr>
                  <a:xfrm>
                    <a:off x="7915224" y="2238912"/>
                    <a:ext cx="731520" cy="3657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𝑙𝑑𝑒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79CBBCA-C528-438A-A167-6A81772A1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5224" y="2238912"/>
                    <a:ext cx="731520" cy="3657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A134EC6-878C-430F-8FB1-74009C87F991}"/>
                  </a:ext>
                </a:extLst>
              </p:cNvPr>
              <p:cNvGrpSpPr/>
              <p:nvPr/>
            </p:nvGrpSpPr>
            <p:grpSpPr>
              <a:xfrm>
                <a:off x="6772224" y="2665510"/>
                <a:ext cx="2880360" cy="2893108"/>
                <a:chOff x="6617094" y="652340"/>
                <a:chExt cx="2880360" cy="289310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7F633BD-9F03-4887-8090-B093C7388352}"/>
                    </a:ext>
                  </a:extLst>
                </p:cNvPr>
                <p:cNvSpPr/>
                <p:nvPr/>
              </p:nvSpPr>
              <p:spPr>
                <a:xfrm>
                  <a:off x="6685674" y="713594"/>
                  <a:ext cx="2743200" cy="2743200"/>
                </a:xfrm>
                <a:prstGeom prst="ellipse">
                  <a:avLst/>
                </a:prstGeom>
                <a:noFill/>
                <a:ln>
                  <a:solidFill>
                    <a:srgbClr val="7272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0BA8670-FB1F-4EA6-9B74-39ECD6AD1C67}"/>
                    </a:ext>
                  </a:extLst>
                </p:cNvPr>
                <p:cNvSpPr/>
                <p:nvPr/>
              </p:nvSpPr>
              <p:spPr>
                <a:xfrm>
                  <a:off x="7988694" y="652340"/>
                  <a:ext cx="137160" cy="1371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92DBCE6-A6E0-4C45-9B1C-10B146BE3BBA}"/>
                    </a:ext>
                  </a:extLst>
                </p:cNvPr>
                <p:cNvSpPr/>
                <p:nvPr/>
              </p:nvSpPr>
              <p:spPr>
                <a:xfrm>
                  <a:off x="9360294" y="2016614"/>
                  <a:ext cx="137160" cy="1371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92BF59F-C00E-48E3-A480-D2D0FFF39DA7}"/>
                    </a:ext>
                  </a:extLst>
                </p:cNvPr>
                <p:cNvSpPr/>
                <p:nvPr/>
              </p:nvSpPr>
              <p:spPr>
                <a:xfrm>
                  <a:off x="7991628" y="3408288"/>
                  <a:ext cx="137160" cy="1371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E2BC1DC-2137-4752-9D68-2BC6EAFE0651}"/>
                    </a:ext>
                  </a:extLst>
                </p:cNvPr>
                <p:cNvSpPr/>
                <p:nvPr/>
              </p:nvSpPr>
              <p:spPr>
                <a:xfrm>
                  <a:off x="8955651" y="1051560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531E921-4E3B-425E-A8B0-77E5B8E613BB}"/>
                    </a:ext>
                  </a:extLst>
                </p:cNvPr>
                <p:cNvSpPr/>
                <p:nvPr/>
              </p:nvSpPr>
              <p:spPr>
                <a:xfrm>
                  <a:off x="8525805" y="754380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F2B51FA-AA7C-4C3F-8479-56886B71B46F}"/>
                    </a:ext>
                  </a:extLst>
                </p:cNvPr>
                <p:cNvSpPr/>
                <p:nvPr/>
              </p:nvSpPr>
              <p:spPr>
                <a:xfrm>
                  <a:off x="9274131" y="1504291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0C3665F-F653-40E8-ABC5-29DFC667C053}"/>
                    </a:ext>
                  </a:extLst>
                </p:cNvPr>
                <p:cNvSpPr/>
                <p:nvPr/>
              </p:nvSpPr>
              <p:spPr>
                <a:xfrm>
                  <a:off x="6617094" y="2020424"/>
                  <a:ext cx="137160" cy="1371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CA1BB9A-97D6-4795-B77B-22A0B69537F0}"/>
                    </a:ext>
                  </a:extLst>
                </p:cNvPr>
                <p:cNvSpPr/>
                <p:nvPr/>
              </p:nvSpPr>
              <p:spPr>
                <a:xfrm>
                  <a:off x="9274131" y="2528937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C00D5B-2D5F-4B3D-BA79-3E9F88D012B5}"/>
                    </a:ext>
                  </a:extLst>
                </p:cNvPr>
                <p:cNvSpPr/>
                <p:nvPr/>
              </p:nvSpPr>
              <p:spPr>
                <a:xfrm>
                  <a:off x="8955651" y="2994660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1BE49FF-DB94-426D-8238-5892EBC10BD8}"/>
                    </a:ext>
                  </a:extLst>
                </p:cNvPr>
                <p:cNvSpPr/>
                <p:nvPr/>
              </p:nvSpPr>
              <p:spPr>
                <a:xfrm>
                  <a:off x="8525805" y="3278504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8373635-6DD5-4230-871B-DD26B7D53866}"/>
                    </a:ext>
                  </a:extLst>
                </p:cNvPr>
                <p:cNvSpPr/>
                <p:nvPr/>
              </p:nvSpPr>
              <p:spPr>
                <a:xfrm>
                  <a:off x="7468580" y="3278504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B9A822F-3AFE-4A40-9674-1D845964A894}"/>
                    </a:ext>
                  </a:extLst>
                </p:cNvPr>
                <p:cNvSpPr/>
                <p:nvPr/>
              </p:nvSpPr>
              <p:spPr>
                <a:xfrm>
                  <a:off x="7039908" y="2994660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95C36DD-B007-453C-9EA8-2A2197EF778B}"/>
                    </a:ext>
                  </a:extLst>
                </p:cNvPr>
                <p:cNvSpPr/>
                <p:nvPr/>
              </p:nvSpPr>
              <p:spPr>
                <a:xfrm>
                  <a:off x="6702677" y="2528937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849EE63-D6B6-4168-B5C9-E6A0EB2E0911}"/>
                    </a:ext>
                  </a:extLst>
                </p:cNvPr>
                <p:cNvSpPr/>
                <p:nvPr/>
              </p:nvSpPr>
              <p:spPr>
                <a:xfrm>
                  <a:off x="7479035" y="754380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353FBC8-ECF6-4A80-804B-64F127A64059}"/>
                    </a:ext>
                  </a:extLst>
                </p:cNvPr>
                <p:cNvSpPr/>
                <p:nvPr/>
              </p:nvSpPr>
              <p:spPr>
                <a:xfrm>
                  <a:off x="7034439" y="1051560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0CB2C5E-F782-469D-8C22-1DFE6120814B}"/>
                    </a:ext>
                  </a:extLst>
                </p:cNvPr>
                <p:cNvSpPr/>
                <p:nvPr/>
              </p:nvSpPr>
              <p:spPr>
                <a:xfrm>
                  <a:off x="6718508" y="1504291"/>
                  <a:ext cx="137160" cy="13716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F0C111E-4BBE-4774-AC1B-EBED8354B717}"/>
                      </a:ext>
                    </a:extLst>
                  </p:cNvPr>
                  <p:cNvSpPr txBox="1"/>
                  <p:nvPr/>
                </p:nvSpPr>
                <p:spPr>
                  <a:xfrm>
                    <a:off x="9652584" y="3929184"/>
                    <a:ext cx="731520" cy="3657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𝑙𝑑𝑒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F0C111E-4BBE-4774-AC1B-EBED8354B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2584" y="3929184"/>
                    <a:ext cx="731520" cy="3657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BDE6DA5-9313-4779-8613-58CA07BABA6E}"/>
                      </a:ext>
                    </a:extLst>
                  </p:cNvPr>
                  <p:cNvSpPr txBox="1"/>
                  <p:nvPr/>
                </p:nvSpPr>
                <p:spPr>
                  <a:xfrm>
                    <a:off x="7977156" y="5580210"/>
                    <a:ext cx="731520" cy="3657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𝑙𝑑𝑒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BDE6DA5-9313-4779-8613-58CA07BABA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7156" y="5580210"/>
                    <a:ext cx="731520" cy="3657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38D9A42-5245-485C-959E-955685BB6B5A}"/>
                      </a:ext>
                    </a:extLst>
                  </p:cNvPr>
                  <p:cNvSpPr txBox="1"/>
                  <p:nvPr/>
                </p:nvSpPr>
                <p:spPr>
                  <a:xfrm>
                    <a:off x="6155004" y="3974904"/>
                    <a:ext cx="731520" cy="3657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𝑙𝑑𝑒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38D9A42-5245-485C-959E-955685BB6B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5004" y="3974904"/>
                    <a:ext cx="731520" cy="3657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B1258C-63D2-4633-B59F-43F418069EC1}"/>
                </a:ext>
              </a:extLst>
            </p:cNvPr>
            <p:cNvCxnSpPr/>
            <p:nvPr/>
          </p:nvCxnSpPr>
          <p:spPr>
            <a:xfrm>
              <a:off x="5074920" y="3862094"/>
              <a:ext cx="1645920" cy="0"/>
            </a:xfrm>
            <a:prstGeom prst="straightConnector1">
              <a:avLst/>
            </a:prstGeom>
            <a:ln w="76200">
              <a:solidFill>
                <a:srgbClr val="FF8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ontent Placeholder 2">
              <a:extLst>
                <a:ext uri="{FF2B5EF4-FFF2-40B4-BE49-F238E27FC236}">
                  <a16:creationId xmlns:a16="http://schemas.microsoft.com/office/drawing/2014/main" id="{85C042E9-241A-4673-87E1-1CD66719851C}"/>
                </a:ext>
              </a:extLst>
            </p:cNvPr>
            <p:cNvSpPr txBox="1">
              <a:spLocks/>
            </p:cNvSpPr>
            <p:nvPr/>
          </p:nvSpPr>
          <p:spPr>
            <a:xfrm>
              <a:off x="5167728" y="3411024"/>
              <a:ext cx="1280160" cy="36576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4x blowup</a:t>
              </a:r>
            </a:p>
          </p:txBody>
        </p:sp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D0FA5394-CA7B-401E-8AE1-311D158512E8}"/>
                </a:ext>
              </a:extLst>
            </p:cNvPr>
            <p:cNvSpPr txBox="1">
              <a:spLocks/>
            </p:cNvSpPr>
            <p:nvPr/>
          </p:nvSpPr>
          <p:spPr>
            <a:xfrm>
              <a:off x="7682325" y="1425281"/>
              <a:ext cx="2468880" cy="36576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Evaluation domain </a:t>
              </a:r>
              <a:r>
                <a:rPr lang="en-US" sz="1600" b="0" i="1" dirty="0" err="1">
                  <a:solidFill>
                    <a:srgbClr val="313131"/>
                  </a:solidFill>
                </a:rPr>
                <a:t>D</a:t>
              </a:r>
              <a:r>
                <a:rPr lang="en-US" sz="1600" b="0" i="1" baseline="-25000" dirty="0" err="1">
                  <a:solidFill>
                    <a:srgbClr val="313131"/>
                  </a:solidFill>
                </a:rPr>
                <a:t>lde</a:t>
              </a:r>
              <a:endParaRPr lang="en-US" sz="1600" b="0" i="1" dirty="0">
                <a:solidFill>
                  <a:srgbClr val="3131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ontent Placeholder 2">
                  <a:extLst>
                    <a:ext uri="{FF2B5EF4-FFF2-40B4-BE49-F238E27FC236}">
                      <a16:creationId xmlns:a16="http://schemas.microsoft.com/office/drawing/2014/main" id="{C6D0E56F-FEDD-4BF1-B3AF-1BA72A3DFA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74204" y="5774872"/>
                  <a:ext cx="3108960" cy="36576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ctr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0" dirty="0">
                      <a:solidFill>
                        <a:srgbClr val="313131"/>
                      </a:solidFill>
                    </a:rPr>
                    <a:t>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1600" b="0" dirty="0">
                              <a:solidFill>
                                <a:srgbClr val="313131"/>
                              </a:solidFill>
                            </a:rPr>
                            <m:t>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𝑙𝑑𝑒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a14:m>
                  <a:r>
                    <a:rPr lang="en-US" sz="1600" b="0" i="1" dirty="0">
                      <a:solidFill>
                        <a:srgbClr val="31313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sz="1600" b="0" dirty="0">
                          <a:solidFill>
                            <a:srgbClr val="313131"/>
                          </a:solidFill>
                        </a:rPr>
                        <m:t>ω</m:t>
                      </m:r>
                      <m:r>
                        <m:rPr>
                          <m:nor/>
                        </m:rPr>
                        <a:rPr lang="en-US" sz="1600" b="0" i="1" baseline="-25000" dirty="0">
                          <a:solidFill>
                            <a:srgbClr val="313131"/>
                          </a:solidFill>
                        </a:rPr>
                        <m:t>tr</m:t>
                      </m:r>
                      <m:r>
                        <m:rPr>
                          <m:nor/>
                        </m:rPr>
                        <a:rPr lang="en-US" sz="1600" b="0" i="1" baseline="-25000" dirty="0" smtClean="0">
                          <a:solidFill>
                            <a:srgbClr val="313131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 b="0" i="1" baseline="-25000" dirty="0">
                          <a:solidFill>
                            <a:srgbClr val="313131"/>
                          </a:solidFill>
                        </a:rPr>
                        <m:t>ce</m:t>
                      </m:r>
                    </m:oMath>
                  </a14:m>
                  <a:endParaRPr lang="en-US" sz="1600" b="0" i="1" dirty="0">
                    <a:solidFill>
                      <a:srgbClr val="31313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Content Placeholder 2">
                  <a:extLst>
                    <a:ext uri="{FF2B5EF4-FFF2-40B4-BE49-F238E27FC236}">
                      <a16:creationId xmlns:a16="http://schemas.microsoft.com/office/drawing/2014/main" id="{C6D0E56F-FEDD-4BF1-B3AF-1BA72A3D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204" y="5774872"/>
                  <a:ext cx="3108960" cy="365760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60ADE235-2B66-4993-A640-B4FACB95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30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1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domains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60ADE235-2B66-4993-A640-B4FACB95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31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A0CA1E-2BC2-FA4C-A38D-DFA1668B2896}"/>
                  </a:ext>
                </a:extLst>
              </p:cNvPr>
              <p:cNvSpPr txBox="1"/>
              <p:nvPr/>
            </p:nvSpPr>
            <p:spPr>
              <a:xfrm>
                <a:off x="914399" y="2788920"/>
                <a:ext cx="2743200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727272"/>
                              </a:solidFill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=2906399817</m:t>
                      </m:r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A0CA1E-2BC2-FA4C-A38D-DFA1668B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788920"/>
                <a:ext cx="2743200" cy="365760"/>
              </a:xfrm>
              <a:prstGeom prst="rect">
                <a:avLst/>
              </a:prstGeom>
              <a:blipFill>
                <a:blip r:embed="rId2"/>
                <a:stretch>
                  <a:fillRect l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873A5C-25A3-DF49-A45E-F254657A9DD4}"/>
                  </a:ext>
                </a:extLst>
              </p:cNvPr>
              <p:cNvSpPr txBox="1"/>
              <p:nvPr/>
            </p:nvSpPr>
            <p:spPr>
              <a:xfrm>
                <a:off x="914399" y="3268980"/>
                <a:ext cx="2743200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727272"/>
                              </a:solidFill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=369001549</m:t>
                      </m:r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873A5C-25A3-DF49-A45E-F254657A9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268980"/>
                <a:ext cx="2743200" cy="365760"/>
              </a:xfrm>
              <a:prstGeom prst="rect">
                <a:avLst/>
              </a:prstGeom>
              <a:blipFill>
                <a:blip r:embed="rId3"/>
                <a:stretch>
                  <a:fillRect l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3BCF25-D1F9-7448-92AB-B52FA1BAC762}"/>
                  </a:ext>
                </a:extLst>
              </p:cNvPr>
              <p:cNvSpPr txBox="1"/>
              <p:nvPr/>
            </p:nvSpPr>
            <p:spPr>
              <a:xfrm>
                <a:off x="914399" y="3749040"/>
                <a:ext cx="2743200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727272"/>
                              </a:solidFill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</m:sSub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=2026377158</m:t>
                      </m:r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3BCF25-D1F9-7448-92AB-B52FA1BAC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749040"/>
                <a:ext cx="2743200" cy="365760"/>
              </a:xfrm>
              <a:prstGeom prst="rect">
                <a:avLst/>
              </a:prstGeom>
              <a:blipFill>
                <a:blip r:embed="rId4"/>
                <a:stretch>
                  <a:fillRect l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0E37AC-8C09-A541-BFCF-18B5C81D5436}"/>
                  </a:ext>
                </a:extLst>
              </p:cNvPr>
              <p:cNvSpPr txBox="1"/>
              <p:nvPr/>
            </p:nvSpPr>
            <p:spPr>
              <a:xfrm>
                <a:off x="914399" y="4229100"/>
                <a:ext cx="2743200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727272"/>
                              </a:solidFill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=1867760616</m:t>
                      </m:r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0E37AC-8C09-A541-BFCF-18B5C81D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229100"/>
                <a:ext cx="2743200" cy="365760"/>
              </a:xfrm>
              <a:prstGeom prst="rect">
                <a:avLst/>
              </a:prstGeom>
              <a:blipFill>
                <a:blip r:embed="rId5"/>
                <a:stretch>
                  <a:fillRect l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FBD113-FC3B-124B-957C-2EC15972BCBA}"/>
                  </a:ext>
                </a:extLst>
              </p:cNvPr>
              <p:cNvSpPr txBox="1"/>
              <p:nvPr/>
            </p:nvSpPr>
            <p:spPr>
              <a:xfrm>
                <a:off x="914399" y="4709160"/>
                <a:ext cx="2743200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727272"/>
                              </a:solidFill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=3185713831</m:t>
                      </m:r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FBD113-FC3B-124B-957C-2EC15972B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709160"/>
                <a:ext cx="2743200" cy="365760"/>
              </a:xfrm>
              <a:prstGeom prst="rect">
                <a:avLst/>
              </a:prstGeom>
              <a:blipFill>
                <a:blip r:embed="rId6"/>
                <a:stretch>
                  <a:fillRect l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BC60D3-0027-3A47-82F7-3E2F1D5171E4}"/>
                  </a:ext>
                </a:extLst>
              </p:cNvPr>
              <p:cNvSpPr txBox="1"/>
              <p:nvPr/>
            </p:nvSpPr>
            <p:spPr>
              <a:xfrm>
                <a:off x="914399" y="5669280"/>
                <a:ext cx="2743200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727272"/>
                              </a:solidFill>
                            </a:rPr>
                            <m:t>ω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=1177770062</m:t>
                      </m:r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BC60D3-0027-3A47-82F7-3E2F1D517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669280"/>
                <a:ext cx="2743200" cy="365760"/>
              </a:xfrm>
              <a:prstGeom prst="rect">
                <a:avLst/>
              </a:prstGeom>
              <a:blipFill>
                <a:blip r:embed="rId7"/>
                <a:stretch>
                  <a:fillRect l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03E7274-E0EB-964B-A689-14E19D9B3179}"/>
                  </a:ext>
                </a:extLst>
              </p:cNvPr>
              <p:cNvSpPr txBox="1"/>
              <p:nvPr/>
            </p:nvSpPr>
            <p:spPr>
              <a:xfrm>
                <a:off x="914400" y="1828800"/>
                <a:ext cx="2743200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727272"/>
                              </a:solidFill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=4194304000</m:t>
                      </m:r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03E7274-E0EB-964B-A689-14E19D9B3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8800"/>
                <a:ext cx="2743200" cy="365760"/>
              </a:xfrm>
              <a:prstGeom prst="rect">
                <a:avLst/>
              </a:prstGeom>
              <a:blipFill>
                <a:blip r:embed="rId8"/>
                <a:stretch>
                  <a:fillRect l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AF11D8-9B19-7445-9368-441006A1BCF8}"/>
              </a:ext>
            </a:extLst>
          </p:cNvPr>
          <p:cNvCxnSpPr>
            <a:cxnSpLocks/>
          </p:cNvCxnSpPr>
          <p:nvPr/>
        </p:nvCxnSpPr>
        <p:spPr>
          <a:xfrm>
            <a:off x="914400" y="5189220"/>
            <a:ext cx="0" cy="365760"/>
          </a:xfrm>
          <a:prstGeom prst="line">
            <a:avLst/>
          </a:prstGeom>
          <a:ln w="38100" cap="rnd">
            <a:solidFill>
              <a:srgbClr val="72727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3F6057-7F09-964F-8B4A-FAF5D0C1C04F}"/>
              </a:ext>
            </a:extLst>
          </p:cNvPr>
          <p:cNvCxnSpPr>
            <a:cxnSpLocks/>
          </p:cNvCxnSpPr>
          <p:nvPr/>
        </p:nvCxnSpPr>
        <p:spPr>
          <a:xfrm>
            <a:off x="914400" y="2308860"/>
            <a:ext cx="0" cy="365760"/>
          </a:xfrm>
          <a:prstGeom prst="line">
            <a:avLst/>
          </a:prstGeom>
          <a:ln w="38100" cap="rnd">
            <a:solidFill>
              <a:srgbClr val="72727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2FA54-09F5-B54F-97D0-A04F4F205CE7}"/>
              </a:ext>
            </a:extLst>
          </p:cNvPr>
          <p:cNvSpPr/>
          <p:nvPr/>
        </p:nvSpPr>
        <p:spPr>
          <a:xfrm>
            <a:off x="812325" y="3188970"/>
            <a:ext cx="2377440" cy="457200"/>
          </a:xfrm>
          <a:prstGeom prst="rect">
            <a:avLst/>
          </a:prstGeom>
          <a:noFill/>
          <a:ln w="19050">
            <a:solidFill>
              <a:srgbClr val="FF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DB5CC-5C62-DB48-A1D8-4210DC6212E2}"/>
              </a:ext>
            </a:extLst>
          </p:cNvPr>
          <p:cNvSpPr/>
          <p:nvPr/>
        </p:nvSpPr>
        <p:spPr>
          <a:xfrm>
            <a:off x="812325" y="4617720"/>
            <a:ext cx="2377440" cy="457200"/>
          </a:xfrm>
          <a:prstGeom prst="rect">
            <a:avLst/>
          </a:prstGeom>
          <a:noFill/>
          <a:ln w="19050">
            <a:solidFill>
              <a:srgbClr val="FF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50F0D7-02C1-A241-9A11-09EBCE3641F8}"/>
              </a:ext>
            </a:extLst>
          </p:cNvPr>
          <p:cNvCxnSpPr>
            <a:cxnSpLocks/>
          </p:cNvCxnSpPr>
          <p:nvPr/>
        </p:nvCxnSpPr>
        <p:spPr>
          <a:xfrm>
            <a:off x="3327989" y="3428552"/>
            <a:ext cx="382775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C4B2E4-EFB8-8745-A8C3-453F397B7F70}"/>
                  </a:ext>
                </a:extLst>
              </p:cNvPr>
              <p:cNvSpPr txBox="1"/>
              <p:nvPr/>
            </p:nvSpPr>
            <p:spPr>
              <a:xfrm>
                <a:off x="3948222" y="3268980"/>
                <a:ext cx="7329378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369001549</m:t>
                      </m:r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369001549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369001549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, . . . 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369001549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C4B2E4-EFB8-8745-A8C3-453F397B7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222" y="3268980"/>
                <a:ext cx="7329378" cy="365760"/>
              </a:xfrm>
              <a:prstGeom prst="rect">
                <a:avLst/>
              </a:prstGeom>
              <a:blipFill>
                <a:blip r:embed="rId9"/>
                <a:stretch>
                  <a:fillRect l="-1213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FFCB56-AF43-C940-B8B2-BC950BC23095}"/>
                  </a:ext>
                </a:extLst>
              </p:cNvPr>
              <p:cNvSpPr txBox="1"/>
              <p:nvPr/>
            </p:nvSpPr>
            <p:spPr>
              <a:xfrm>
                <a:off x="3948222" y="4663440"/>
                <a:ext cx="7329378" cy="36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3185713831</m:t>
                      </m:r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3185713831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3185713831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, . . . 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3185713831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𝑙𝑑𝑒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FFCB56-AF43-C940-B8B2-BC950BC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222" y="4663440"/>
                <a:ext cx="7329378" cy="365760"/>
              </a:xfrm>
              <a:prstGeom prst="rect">
                <a:avLst/>
              </a:prstGeom>
              <a:blipFill>
                <a:blip r:embed="rId10"/>
                <a:stretch>
                  <a:fillRect l="-1213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91FC0-7678-B243-BE4F-37314C404198}"/>
              </a:ext>
            </a:extLst>
          </p:cNvPr>
          <p:cNvCxnSpPr>
            <a:cxnSpLocks/>
          </p:cNvCxnSpPr>
          <p:nvPr/>
        </p:nvCxnSpPr>
        <p:spPr>
          <a:xfrm>
            <a:off x="3327989" y="4840556"/>
            <a:ext cx="382775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32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2000" y="4662105"/>
            <a:ext cx="5852160" cy="548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29F665A-DA00-8E4E-955C-88EC25F939CA}"/>
              </a:ext>
            </a:extLst>
          </p:cNvPr>
          <p:cNvSpPr txBox="1">
            <a:spLocks/>
          </p:cNvSpPr>
          <p:nvPr/>
        </p:nvSpPr>
        <p:spPr>
          <a:xfrm>
            <a:off x="3657600" y="1463040"/>
            <a:ext cx="6583680" cy="493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 trace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Low-degree extensions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Constraint evaluation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</a:t>
            </a:r>
            <a:endParaRPr lang="en-US" sz="28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986694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Constraints: general idea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07D8454-94DE-4966-B1EF-B48BBEDC8254}"/>
              </a:ext>
            </a:extLst>
          </p:cNvPr>
          <p:cNvSpPr txBox="1">
            <a:spLocks/>
          </p:cNvSpPr>
          <p:nvPr/>
        </p:nvSpPr>
        <p:spPr>
          <a:xfrm>
            <a:off x="1920240" y="2188962"/>
            <a:ext cx="7863840" cy="3602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algebraic relationships between registers of the execution trace.</a:t>
            </a:r>
            <a:endParaRPr lang="en-US" sz="2400" b="1" i="1" dirty="0">
              <a:solidFill>
                <a:srgbClr val="FF8A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Reinterpret these relationships as polynomials with roots at points where relationships hold.</a:t>
            </a:r>
            <a:endParaRPr lang="en-US" sz="2400" i="1" baseline="-25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l">
              <a:spcBef>
                <a:spcPts val="1200"/>
              </a:spcBef>
              <a:spcAft>
                <a:spcPts val="2400"/>
              </a:spcAft>
              <a:buClr>
                <a:srgbClr val="FF8A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out roots from constraint polynomials to convert them into rational constraints.</a:t>
            </a:r>
            <a:endParaRPr lang="en-US" sz="2400" i="1" baseline="-25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FEA70-DBB3-47C7-BB1B-FE45F3A62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33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34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6BCE3B0-1612-487B-A36C-4B5773091CB4}"/>
              </a:ext>
            </a:extLst>
          </p:cNvPr>
          <p:cNvSpPr txBox="1">
            <a:spLocks/>
          </p:cNvSpPr>
          <p:nvPr/>
        </p:nvSpPr>
        <p:spPr>
          <a:xfrm>
            <a:off x="914400" y="1714501"/>
            <a:ext cx="5303520" cy="1512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Transition Constraints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400" dirty="0"/>
              <a:t>Describe algebraic relationships between two or more steps of the computation.</a:t>
            </a:r>
            <a:endParaRPr lang="en-US" sz="24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1B46E-4E8B-4036-A293-8B9696B8B0A3}"/>
              </a:ext>
            </a:extLst>
          </p:cNvPr>
          <p:cNvGrpSpPr/>
          <p:nvPr/>
        </p:nvGrpSpPr>
        <p:grpSpPr>
          <a:xfrm>
            <a:off x="7122695" y="2211643"/>
            <a:ext cx="1557715" cy="2621406"/>
            <a:chOff x="7122695" y="2211643"/>
            <a:chExt cx="1557715" cy="262140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B3844A-30F4-4E45-A5DF-9B6063BADFA5}"/>
                </a:ext>
              </a:extLst>
            </p:cNvPr>
            <p:cNvGrpSpPr/>
            <p:nvPr/>
          </p:nvGrpSpPr>
          <p:grpSpPr>
            <a:xfrm>
              <a:off x="7583131" y="2560560"/>
              <a:ext cx="1097279" cy="274320"/>
              <a:chOff x="8290560" y="2407922"/>
              <a:chExt cx="1097279" cy="27432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9B01BB-2FE3-4D14-97A1-3CA28915F76C}"/>
                  </a:ext>
                </a:extLst>
              </p:cNvPr>
              <p:cNvSpPr/>
              <p:nvPr/>
            </p:nvSpPr>
            <p:spPr>
              <a:xfrm>
                <a:off x="8290560" y="2407922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1743D7-BEA0-4067-9147-45F8E1442716}"/>
                  </a:ext>
                </a:extLst>
              </p:cNvPr>
              <p:cNvSpPr/>
              <p:nvPr/>
            </p:nvSpPr>
            <p:spPr>
              <a:xfrm>
                <a:off x="8564880" y="2407922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81A7CD-D6E4-4D18-955D-4E5B72527E88}"/>
                  </a:ext>
                </a:extLst>
              </p:cNvPr>
              <p:cNvSpPr/>
              <p:nvPr/>
            </p:nvSpPr>
            <p:spPr>
              <a:xfrm>
                <a:off x="8839200" y="2407922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E8E27E-24F4-48A6-A071-D40AC7445513}"/>
                  </a:ext>
                </a:extLst>
              </p:cNvPr>
              <p:cNvSpPr/>
              <p:nvPr/>
            </p:nvSpPr>
            <p:spPr>
              <a:xfrm>
                <a:off x="9113519" y="2407922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1E65EE9-CFEB-4708-BEB6-FE3F9A7F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0560" y="2407922"/>
                <a:ext cx="274320" cy="274320"/>
              </a:xfrm>
              <a:prstGeom prst="rect">
                <a:avLst/>
              </a:prstGeom>
            </p:spPr>
            <p:txBody>
              <a:bodyPr vert="horz" lIns="0" tIns="45720" rIns="0" bIns="45720" rtlCol="0" anchor="b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0" baseline="-25000">
                  <a:solidFill>
                    <a:srgbClr val="313131"/>
                  </a:solidFill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9CFE54F9-0E7D-449B-88C3-D5C98D066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4880" y="2407922"/>
                <a:ext cx="274320" cy="274320"/>
              </a:xfrm>
              <a:prstGeom prst="rect">
                <a:avLst/>
              </a:prstGeom>
            </p:spPr>
            <p:txBody>
              <a:bodyPr vert="horz" lIns="0" tIns="45720" rIns="0" bIns="45720" rtlCol="0" anchor="b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0" baseline="-25000">
                  <a:solidFill>
                    <a:srgbClr val="313131"/>
                  </a:solidFill>
                </a:endParaRPr>
              </a:p>
            </p:txBody>
          </p: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426AA412-D025-4262-B298-5F5EBA19E2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9200" y="2407922"/>
                <a:ext cx="274320" cy="274320"/>
              </a:xfrm>
              <a:prstGeom prst="rect">
                <a:avLst/>
              </a:prstGeom>
            </p:spPr>
            <p:txBody>
              <a:bodyPr vert="horz" lIns="0" tIns="45720" rIns="0" bIns="45720" rtlCol="0" anchor="b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0" baseline="-25000">
                  <a:solidFill>
                    <a:srgbClr val="313131"/>
                  </a:solidFill>
                </a:endParaRPr>
              </a:p>
            </p:txBody>
          </p:sp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03C9DCD7-53A6-4666-8965-508A29CDD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3519" y="2407922"/>
                <a:ext cx="274320" cy="274320"/>
              </a:xfrm>
              <a:prstGeom prst="rect">
                <a:avLst/>
              </a:prstGeom>
            </p:spPr>
            <p:txBody>
              <a:bodyPr vert="horz" lIns="0" tIns="45720" rIns="0" bIns="45720" rtlCol="0" anchor="b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0" baseline="-25000">
                  <a:solidFill>
                    <a:srgbClr val="313131"/>
                  </a:solidFill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EFFD7E-FB83-4523-905F-5FD38E23AC0F}"/>
                </a:ext>
              </a:extLst>
            </p:cNvPr>
            <p:cNvSpPr/>
            <p:nvPr/>
          </p:nvSpPr>
          <p:spPr>
            <a:xfrm>
              <a:off x="7122695" y="2560560"/>
              <a:ext cx="274320" cy="2743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313131"/>
                  </a:solidFill>
                </a:rPr>
                <a:t>s</a:t>
              </a:r>
              <a:r>
                <a:rPr lang="en-US" baseline="-25000">
                  <a:solidFill>
                    <a:srgbClr val="313131"/>
                  </a:solidFill>
                </a:rPr>
                <a:t>0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D83D7FD-5616-46CF-94F3-3D1F2F14697B}"/>
                </a:ext>
              </a:extLst>
            </p:cNvPr>
            <p:cNvGrpSpPr/>
            <p:nvPr/>
          </p:nvGrpSpPr>
          <p:grpSpPr>
            <a:xfrm>
              <a:off x="7122695" y="3226616"/>
              <a:ext cx="1557715" cy="274320"/>
              <a:chOff x="7122695" y="3360661"/>
              <a:chExt cx="1557715" cy="27432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D89BA85-8BDB-4346-9E19-63DC625AC056}"/>
                  </a:ext>
                </a:extLst>
              </p:cNvPr>
              <p:cNvGrpSpPr/>
              <p:nvPr/>
            </p:nvGrpSpPr>
            <p:grpSpPr>
              <a:xfrm>
                <a:off x="7583131" y="3360661"/>
                <a:ext cx="1097279" cy="274320"/>
                <a:chOff x="8290560" y="2407922"/>
                <a:chExt cx="1097279" cy="274320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BE1F5E3-B4B7-4322-B21E-0AC61B69BAE5}"/>
                    </a:ext>
                  </a:extLst>
                </p:cNvPr>
                <p:cNvSpPr/>
                <p:nvPr/>
              </p:nvSpPr>
              <p:spPr>
                <a:xfrm>
                  <a:off x="829056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1418AAB-8CD8-4094-9A74-6F237BC995E1}"/>
                    </a:ext>
                  </a:extLst>
                </p:cNvPr>
                <p:cNvSpPr/>
                <p:nvPr/>
              </p:nvSpPr>
              <p:spPr>
                <a:xfrm>
                  <a:off x="856488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F248A83-4C03-48EC-9926-68447E1B9812}"/>
                    </a:ext>
                  </a:extLst>
                </p:cNvPr>
                <p:cNvSpPr/>
                <p:nvPr/>
              </p:nvSpPr>
              <p:spPr>
                <a:xfrm>
                  <a:off x="883920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3BCC8AE-7FEC-4553-89FF-8F4DD5097B66}"/>
                    </a:ext>
                  </a:extLst>
                </p:cNvPr>
                <p:cNvSpPr/>
                <p:nvPr/>
              </p:nvSpPr>
              <p:spPr>
                <a:xfrm>
                  <a:off x="9113519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C37F0CC3-B194-4D3C-85BC-109D28428D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9056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3C87B93-70E2-429E-BFB2-33173EDF58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6488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7E39D897-C484-4AEB-8019-6E2A4B57F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83920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1A8851C2-2D9C-4935-9315-7C0EE838416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113519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0671F2-66DC-41F5-937A-72725FB87C30}"/>
                  </a:ext>
                </a:extLst>
              </p:cNvPr>
              <p:cNvSpPr/>
              <p:nvPr/>
            </p:nvSpPr>
            <p:spPr>
              <a:xfrm>
                <a:off x="7122695" y="3360661"/>
                <a:ext cx="274320" cy="2743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313131"/>
                    </a:solidFill>
                  </a:rPr>
                  <a:t>s</a:t>
                </a:r>
                <a:r>
                  <a:rPr lang="en-US" baseline="-25000">
                    <a:solidFill>
                      <a:srgbClr val="313131"/>
                    </a:solidFill>
                  </a:rPr>
                  <a:t>1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4256409-8326-415C-AD86-C866DBC30A07}"/>
                </a:ext>
              </a:extLst>
            </p:cNvPr>
            <p:cNvGrpSpPr/>
            <p:nvPr/>
          </p:nvGrpSpPr>
          <p:grpSpPr>
            <a:xfrm>
              <a:off x="7122695" y="3892672"/>
              <a:ext cx="1557715" cy="274320"/>
              <a:chOff x="7122695" y="4054332"/>
              <a:chExt cx="1557715" cy="27432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684594-2DB8-4E04-83DA-8EA9771B71A3}"/>
                  </a:ext>
                </a:extLst>
              </p:cNvPr>
              <p:cNvGrpSpPr/>
              <p:nvPr/>
            </p:nvGrpSpPr>
            <p:grpSpPr>
              <a:xfrm>
                <a:off x="7583131" y="4054332"/>
                <a:ext cx="1097279" cy="274320"/>
                <a:chOff x="8290560" y="2407922"/>
                <a:chExt cx="1097279" cy="27432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BBED705-6297-466C-B37B-51179435CD28}"/>
                    </a:ext>
                  </a:extLst>
                </p:cNvPr>
                <p:cNvSpPr/>
                <p:nvPr/>
              </p:nvSpPr>
              <p:spPr>
                <a:xfrm>
                  <a:off x="829056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94D54E-2F80-4982-B185-3CE9CF9507B0}"/>
                    </a:ext>
                  </a:extLst>
                </p:cNvPr>
                <p:cNvSpPr/>
                <p:nvPr/>
              </p:nvSpPr>
              <p:spPr>
                <a:xfrm>
                  <a:off x="856488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2851371-E05F-4C85-9118-47AA1EE3903D}"/>
                    </a:ext>
                  </a:extLst>
                </p:cNvPr>
                <p:cNvSpPr/>
                <p:nvPr/>
              </p:nvSpPr>
              <p:spPr>
                <a:xfrm>
                  <a:off x="883920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C935375-B540-4C9B-8C0E-32E4CC90601A}"/>
                    </a:ext>
                  </a:extLst>
                </p:cNvPr>
                <p:cNvSpPr/>
                <p:nvPr/>
              </p:nvSpPr>
              <p:spPr>
                <a:xfrm>
                  <a:off x="9113519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ontent Placeholder 2">
                  <a:extLst>
                    <a:ext uri="{FF2B5EF4-FFF2-40B4-BE49-F238E27FC236}">
                      <a16:creationId xmlns:a16="http://schemas.microsoft.com/office/drawing/2014/main" id="{E5C898DB-6E9C-49CB-A646-1B1C02A0679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9056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D8895B84-B0FD-4086-BA91-5E90D12766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6488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42" name="Content Placeholder 2">
                  <a:extLst>
                    <a:ext uri="{FF2B5EF4-FFF2-40B4-BE49-F238E27FC236}">
                      <a16:creationId xmlns:a16="http://schemas.microsoft.com/office/drawing/2014/main" id="{421FE046-D694-47F4-8565-DF2141FA20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83920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43" name="Content Placeholder 2">
                  <a:extLst>
                    <a:ext uri="{FF2B5EF4-FFF2-40B4-BE49-F238E27FC236}">
                      <a16:creationId xmlns:a16="http://schemas.microsoft.com/office/drawing/2014/main" id="{D99D0B4F-DBAA-4B80-8C3A-90855C7C60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113519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454C8D-F4B8-4714-BF1C-906F8605825D}"/>
                  </a:ext>
                </a:extLst>
              </p:cNvPr>
              <p:cNvSpPr/>
              <p:nvPr/>
            </p:nvSpPr>
            <p:spPr>
              <a:xfrm>
                <a:off x="7122695" y="4054332"/>
                <a:ext cx="274320" cy="2743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313131"/>
                    </a:solidFill>
                  </a:rPr>
                  <a:t>s</a:t>
                </a:r>
                <a:r>
                  <a:rPr lang="en-US" baseline="-25000">
                    <a:solidFill>
                      <a:srgbClr val="313131"/>
                    </a:solidFill>
                  </a:rPr>
                  <a:t>2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75CE92F-6F95-4711-9A80-351E99B061BC}"/>
                </a:ext>
              </a:extLst>
            </p:cNvPr>
            <p:cNvGrpSpPr/>
            <p:nvPr/>
          </p:nvGrpSpPr>
          <p:grpSpPr>
            <a:xfrm>
              <a:off x="7122695" y="4558729"/>
              <a:ext cx="1557715" cy="274320"/>
              <a:chOff x="7122695" y="4752167"/>
              <a:chExt cx="1557715" cy="2743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7123FA7-CD83-4636-96B1-0F2463597A3F}"/>
                  </a:ext>
                </a:extLst>
              </p:cNvPr>
              <p:cNvGrpSpPr/>
              <p:nvPr/>
            </p:nvGrpSpPr>
            <p:grpSpPr>
              <a:xfrm>
                <a:off x="7583131" y="4752167"/>
                <a:ext cx="1097279" cy="274320"/>
                <a:chOff x="8290560" y="2407922"/>
                <a:chExt cx="1097279" cy="27432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D6DA41-8C26-4847-8195-15DDABE568D9}"/>
                    </a:ext>
                  </a:extLst>
                </p:cNvPr>
                <p:cNvSpPr/>
                <p:nvPr/>
              </p:nvSpPr>
              <p:spPr>
                <a:xfrm>
                  <a:off x="829056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EB256DD-846A-4FB3-A34E-57D688CDC917}"/>
                    </a:ext>
                  </a:extLst>
                </p:cNvPr>
                <p:cNvSpPr/>
                <p:nvPr/>
              </p:nvSpPr>
              <p:spPr>
                <a:xfrm>
                  <a:off x="856488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9A2A12C-6095-4224-BCCC-728ADBE1174F}"/>
                    </a:ext>
                  </a:extLst>
                </p:cNvPr>
                <p:cNvSpPr/>
                <p:nvPr/>
              </p:nvSpPr>
              <p:spPr>
                <a:xfrm>
                  <a:off x="8839200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1E3FE6C-D540-4BEC-85D5-B47B1B916BDA}"/>
                    </a:ext>
                  </a:extLst>
                </p:cNvPr>
                <p:cNvSpPr/>
                <p:nvPr/>
              </p:nvSpPr>
              <p:spPr>
                <a:xfrm>
                  <a:off x="9113519" y="2407922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ontent Placeholder 2">
                  <a:extLst>
                    <a:ext uri="{FF2B5EF4-FFF2-40B4-BE49-F238E27FC236}">
                      <a16:creationId xmlns:a16="http://schemas.microsoft.com/office/drawing/2014/main" id="{B73C0DD1-770E-49EE-B15A-71C04B2182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9056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51" name="Content Placeholder 2">
                  <a:extLst>
                    <a:ext uri="{FF2B5EF4-FFF2-40B4-BE49-F238E27FC236}">
                      <a16:creationId xmlns:a16="http://schemas.microsoft.com/office/drawing/2014/main" id="{149D71EF-38B2-4E94-ACD5-AAA7707ECD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6488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52" name="Content Placeholder 2">
                  <a:extLst>
                    <a:ext uri="{FF2B5EF4-FFF2-40B4-BE49-F238E27FC236}">
                      <a16:creationId xmlns:a16="http://schemas.microsoft.com/office/drawing/2014/main" id="{1CBA04E0-3D0D-4B8A-91F7-53FC99C469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839200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  <p:sp>
              <p:nvSpPr>
                <p:cNvPr id="53" name="Content Placeholder 2">
                  <a:extLst>
                    <a:ext uri="{FF2B5EF4-FFF2-40B4-BE49-F238E27FC236}">
                      <a16:creationId xmlns:a16="http://schemas.microsoft.com/office/drawing/2014/main" id="{DB76A7D1-8E52-4715-AE46-BFB364E34B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113519" y="2407922"/>
                  <a:ext cx="274320" cy="27432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b">
                  <a:noAutofit/>
                </a:bodyPr>
                <a:lstStyle>
                  <a:defPPr>
                    <a:defRPr lang="en-US"/>
                  </a:defPPr>
                  <a:lvl1pPr>
                    <a:spcBef>
                      <a:spcPct val="0"/>
                    </a:spcBef>
                    <a:buNone/>
                    <a:defRPr sz="2000" b="1">
                      <a:solidFill>
                        <a:srgbClr val="FF8A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F8A00"/>
                    </a:buClr>
                    <a:buFont typeface="Arial" pitchFamily="34" charset="0"/>
                    <a:buChar char="–"/>
                    <a:defRPr sz="28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rgbClr val="313131"/>
                      </a:solidFill>
                      <a:latin typeface="Open Sans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b="0" baseline="-25000">
                    <a:solidFill>
                      <a:srgbClr val="313131"/>
                    </a:solidFill>
                  </a:endParaRP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05570AF-60AF-4F4A-9612-FAC398DB4DC0}"/>
                  </a:ext>
                </a:extLst>
              </p:cNvPr>
              <p:cNvSpPr/>
              <p:nvPr/>
            </p:nvSpPr>
            <p:spPr>
              <a:xfrm>
                <a:off x="7122695" y="4752167"/>
                <a:ext cx="274320" cy="2743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313131"/>
                    </a:solidFill>
                  </a:rPr>
                  <a:t>s</a:t>
                </a:r>
                <a:r>
                  <a:rPr lang="en-US" baseline="-25000">
                    <a:solidFill>
                      <a:srgbClr val="313131"/>
                    </a:solidFill>
                  </a:rPr>
                  <a:t>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8DD6EE-3ABB-4DE5-AB3F-AFAF8423E3B1}"/>
                </a:ext>
              </a:extLst>
            </p:cNvPr>
            <p:cNvGrpSpPr/>
            <p:nvPr/>
          </p:nvGrpSpPr>
          <p:grpSpPr>
            <a:xfrm>
              <a:off x="7583131" y="2211643"/>
              <a:ext cx="1097279" cy="274320"/>
              <a:chOff x="8290560" y="2407922"/>
              <a:chExt cx="1097279" cy="27432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726F921-FD1F-4C68-9528-E7C9F6FB8F88}"/>
                  </a:ext>
                </a:extLst>
              </p:cNvPr>
              <p:cNvSpPr/>
              <p:nvPr/>
            </p:nvSpPr>
            <p:spPr>
              <a:xfrm>
                <a:off x="8290560" y="2407922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0D3CC2-FB95-43EE-BBCE-494C7FF9984A}"/>
                  </a:ext>
                </a:extLst>
              </p:cNvPr>
              <p:cNvSpPr/>
              <p:nvPr/>
            </p:nvSpPr>
            <p:spPr>
              <a:xfrm>
                <a:off x="8564880" y="2407922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504FBA7-47EA-4A94-A17B-1DE618B2D20D}"/>
                  </a:ext>
                </a:extLst>
              </p:cNvPr>
              <p:cNvSpPr/>
              <p:nvPr/>
            </p:nvSpPr>
            <p:spPr>
              <a:xfrm>
                <a:off x="8839200" y="2407922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C1F171A-09C8-4043-A7FF-4C8302AAD612}"/>
                  </a:ext>
                </a:extLst>
              </p:cNvPr>
              <p:cNvSpPr/>
              <p:nvPr/>
            </p:nvSpPr>
            <p:spPr>
              <a:xfrm>
                <a:off x="9113519" y="2407922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E3F366DC-CCE0-49F0-859A-A09E38610E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0560" y="2407922"/>
                <a:ext cx="274320" cy="27432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45720" rIns="0" bIns="45720" rtlCol="0" anchor="b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0">
                    <a:solidFill>
                      <a:srgbClr val="313131"/>
                    </a:solidFill>
                  </a:rPr>
                  <a:t>r</a:t>
                </a:r>
                <a:r>
                  <a:rPr lang="en-US" sz="1600" b="0" baseline="-25000">
                    <a:solidFill>
                      <a:srgbClr val="313131"/>
                    </a:solidFill>
                  </a:rPr>
                  <a:t>0</a:t>
                </a:r>
              </a:p>
            </p:txBody>
          </p:sp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DA5872F-A63E-4B06-B165-CCF481A6C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4880" y="2407922"/>
                <a:ext cx="274320" cy="27432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45720" rIns="0" bIns="45720" rtlCol="0" anchor="b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0">
                    <a:solidFill>
                      <a:srgbClr val="313131"/>
                    </a:solidFill>
                  </a:rPr>
                  <a:t>r</a:t>
                </a:r>
                <a:r>
                  <a:rPr lang="en-US" sz="1600" b="0" baseline="-25000">
                    <a:solidFill>
                      <a:srgbClr val="313131"/>
                    </a:solidFill>
                  </a:rPr>
                  <a:t>1</a:t>
                </a:r>
              </a:p>
            </p:txBody>
          </p:sp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8AA8FC74-BFC6-4AA0-9B27-660F2F536F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9200" y="2407922"/>
                <a:ext cx="274320" cy="27432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45720" rIns="0" bIns="45720" rtlCol="0" anchor="b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0">
                    <a:solidFill>
                      <a:srgbClr val="313131"/>
                    </a:solidFill>
                  </a:rPr>
                  <a:t>r</a:t>
                </a:r>
                <a:r>
                  <a:rPr lang="en-US" sz="1600" b="0" baseline="-25000">
                    <a:solidFill>
                      <a:srgbClr val="313131"/>
                    </a:solidFill>
                  </a:rPr>
                  <a:t>2</a:t>
                </a:r>
              </a:p>
            </p:txBody>
          </p:sp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9E3D740-DB1E-4E4F-B821-28D46C981C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3519" y="2407922"/>
                <a:ext cx="274320" cy="27432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45720" rIns="0" bIns="45720" rtlCol="0" anchor="b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0">
                    <a:solidFill>
                      <a:srgbClr val="313131"/>
                    </a:solidFill>
                  </a:rPr>
                  <a:t>r</a:t>
                </a:r>
                <a:r>
                  <a:rPr lang="en-US" sz="1600" b="0" baseline="-25000">
                    <a:solidFill>
                      <a:srgbClr val="31313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836E43-24FD-4527-93B5-88F2342D74E9}"/>
              </a:ext>
            </a:extLst>
          </p:cNvPr>
          <p:cNvGrpSpPr/>
          <p:nvPr/>
        </p:nvGrpSpPr>
        <p:grpSpPr>
          <a:xfrm>
            <a:off x="8680410" y="2682481"/>
            <a:ext cx="2542140" cy="666056"/>
            <a:chOff x="8680410" y="2682481"/>
            <a:chExt cx="2542140" cy="666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51E26E2-4370-4DFB-A7BF-A0E331D82E9E}"/>
                    </a:ext>
                  </a:extLst>
                </p:cNvPr>
                <p:cNvSpPr txBox="1"/>
                <p:nvPr/>
              </p:nvSpPr>
              <p:spPr>
                <a:xfrm>
                  <a:off x="9119430" y="2741189"/>
                  <a:ext cx="2103120" cy="5486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51E26E2-4370-4DFB-A7BF-A0E331D82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30" y="2741189"/>
                  <a:ext cx="2103120" cy="548640"/>
                </a:xfrm>
                <a:prstGeom prst="rect">
                  <a:avLst/>
                </a:prstGeom>
                <a:blipFill>
                  <a:blip r:embed="rId2"/>
                  <a:stretch>
                    <a:fillRect l="-4217" t="-2273" r="-1807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69">
              <a:extLst>
                <a:ext uri="{FF2B5EF4-FFF2-40B4-BE49-F238E27FC236}">
                  <a16:creationId xmlns:a16="http://schemas.microsoft.com/office/drawing/2014/main" id="{FA994AA4-B76E-4A92-B306-9106CC01547E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8680410" y="2682481"/>
              <a:ext cx="439020" cy="3330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9">
              <a:extLst>
                <a:ext uri="{FF2B5EF4-FFF2-40B4-BE49-F238E27FC236}">
                  <a16:creationId xmlns:a16="http://schemas.microsoft.com/office/drawing/2014/main" id="{04C12CF3-2664-4EEF-8EF8-2D244B362465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8680410" y="3015509"/>
              <a:ext cx="439020" cy="3330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B18965-F6FA-42C3-8266-43BB31BDD248}"/>
              </a:ext>
            </a:extLst>
          </p:cNvPr>
          <p:cNvGrpSpPr/>
          <p:nvPr/>
        </p:nvGrpSpPr>
        <p:grpSpPr>
          <a:xfrm>
            <a:off x="8701826" y="3348537"/>
            <a:ext cx="2542140" cy="666056"/>
            <a:chOff x="8701826" y="3348537"/>
            <a:chExt cx="2542140" cy="666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567C8B8-D952-4C39-A82A-2E8D355944CF}"/>
                    </a:ext>
                  </a:extLst>
                </p:cNvPr>
                <p:cNvSpPr txBox="1"/>
                <p:nvPr/>
              </p:nvSpPr>
              <p:spPr>
                <a:xfrm>
                  <a:off x="9140846" y="3407245"/>
                  <a:ext cx="2103120" cy="5486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>
                      <a:solidFill>
                        <a:srgbClr val="72727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8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567C8B8-D952-4C39-A82A-2E8D3559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846" y="3407245"/>
                  <a:ext cx="2103120" cy="548640"/>
                </a:xfrm>
                <a:prstGeom prst="rect">
                  <a:avLst/>
                </a:prstGeom>
                <a:blipFill>
                  <a:blip r:embed="rId3"/>
                  <a:stretch>
                    <a:fillRect l="-7784" t="-2273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69">
              <a:extLst>
                <a:ext uri="{FF2B5EF4-FFF2-40B4-BE49-F238E27FC236}">
                  <a16:creationId xmlns:a16="http://schemas.microsoft.com/office/drawing/2014/main" id="{0748AF62-F457-4EBB-8539-D34CE0A20704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 flipV="1">
              <a:off x="8701826" y="3681565"/>
              <a:ext cx="439020" cy="3330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69">
              <a:extLst>
                <a:ext uri="{FF2B5EF4-FFF2-40B4-BE49-F238E27FC236}">
                  <a16:creationId xmlns:a16="http://schemas.microsoft.com/office/drawing/2014/main" id="{8AC55708-3DB6-4DB1-A7F8-6F29AB468202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701826" y="3348537"/>
              <a:ext cx="439020" cy="3330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24B364-2306-4FA4-AC95-958BF38927EE}"/>
              </a:ext>
            </a:extLst>
          </p:cNvPr>
          <p:cNvGrpSpPr/>
          <p:nvPr/>
        </p:nvGrpSpPr>
        <p:grpSpPr>
          <a:xfrm>
            <a:off x="8680410" y="4014593"/>
            <a:ext cx="2542140" cy="666057"/>
            <a:chOff x="8680410" y="4014593"/>
            <a:chExt cx="2542140" cy="666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4A6B7B4-FFC3-4B4B-BEB8-2EF96E5D11EB}"/>
                    </a:ext>
                  </a:extLst>
                </p:cNvPr>
                <p:cNvSpPr txBox="1"/>
                <p:nvPr/>
              </p:nvSpPr>
              <p:spPr>
                <a:xfrm>
                  <a:off x="9119430" y="4073301"/>
                  <a:ext cx="2103120" cy="5486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>
                      <a:solidFill>
                        <a:srgbClr val="72727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8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4A6B7B4-FFC3-4B4B-BEB8-2EF96E5D1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30" y="4073301"/>
                  <a:ext cx="2103120" cy="548640"/>
                </a:xfrm>
                <a:prstGeom prst="rect">
                  <a:avLst/>
                </a:prstGeom>
                <a:blipFill>
                  <a:blip r:embed="rId4"/>
                  <a:stretch>
                    <a:fillRect l="-8434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69">
              <a:extLst>
                <a:ext uri="{FF2B5EF4-FFF2-40B4-BE49-F238E27FC236}">
                  <a16:creationId xmlns:a16="http://schemas.microsoft.com/office/drawing/2014/main" id="{06F1552D-46A1-4183-BF0E-E08A55070FA9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8680410" y="4014593"/>
              <a:ext cx="439020" cy="3330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69">
              <a:extLst>
                <a:ext uri="{FF2B5EF4-FFF2-40B4-BE49-F238E27FC236}">
                  <a16:creationId xmlns:a16="http://schemas.microsoft.com/office/drawing/2014/main" id="{8F4D8D31-A3D5-47C0-9703-FC47C944AE2D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flipV="1">
              <a:off x="8680410" y="4347621"/>
              <a:ext cx="439020" cy="33302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E29033-C369-4E30-BA13-7709727BDD8F}"/>
              </a:ext>
            </a:extLst>
          </p:cNvPr>
          <p:cNvGrpSpPr/>
          <p:nvPr/>
        </p:nvGrpSpPr>
        <p:grpSpPr>
          <a:xfrm>
            <a:off x="7584206" y="2417685"/>
            <a:ext cx="3639419" cy="2546809"/>
            <a:chOff x="7583131" y="2423400"/>
            <a:chExt cx="3639419" cy="254680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867DB50-8ACF-4D12-8767-440B49E7F4C2}"/>
                </a:ext>
              </a:extLst>
            </p:cNvPr>
            <p:cNvSpPr/>
            <p:nvPr/>
          </p:nvSpPr>
          <p:spPr>
            <a:xfrm>
              <a:off x="7583131" y="2570085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771F656-DE69-4281-851C-9DD460C5DA79}"/>
                </a:ext>
              </a:extLst>
            </p:cNvPr>
            <p:cNvSpPr/>
            <p:nvPr/>
          </p:nvSpPr>
          <p:spPr>
            <a:xfrm>
              <a:off x="8131771" y="4568254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5181375-937A-46F9-A925-CB61EA291D8E}"/>
                    </a:ext>
                  </a:extLst>
                </p:cNvPr>
                <p:cNvSpPr txBox="1"/>
                <p:nvPr/>
              </p:nvSpPr>
              <p:spPr>
                <a:xfrm>
                  <a:off x="9119430" y="2423400"/>
                  <a:ext cx="2103120" cy="5486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727272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28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5181375-937A-46F9-A925-CB61EA291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30" y="2423400"/>
                  <a:ext cx="2103120" cy="548640"/>
                </a:xfrm>
                <a:prstGeom prst="rect">
                  <a:avLst/>
                </a:prstGeom>
                <a:blipFill>
                  <a:blip r:embed="rId8"/>
                  <a:stretch>
                    <a:fillRect t="-1888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671088D-8D95-461D-B0AC-A1112384985E}"/>
                    </a:ext>
                  </a:extLst>
                </p:cNvPr>
                <p:cNvSpPr txBox="1"/>
                <p:nvPr/>
              </p:nvSpPr>
              <p:spPr>
                <a:xfrm>
                  <a:off x="9119430" y="4421569"/>
                  <a:ext cx="2103120" cy="5486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727272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28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671088D-8D95-461D-B0AC-A11123849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30" y="4421569"/>
                  <a:ext cx="2103120" cy="548640"/>
                </a:xfrm>
                <a:prstGeom prst="rect">
                  <a:avLst/>
                </a:prstGeom>
                <a:blipFill>
                  <a:blip r:embed="rId9"/>
                  <a:stretch>
                    <a:fillRect t="-18889" b="-1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Заголовок 1">
            <a:extLst>
              <a:ext uri="{FF2B5EF4-FFF2-40B4-BE49-F238E27FC236}">
                <a16:creationId xmlns:a16="http://schemas.microsoft.com/office/drawing/2014/main" id="{9AB25F64-DEE7-48AE-8295-3227B7A0121D}"/>
              </a:ext>
            </a:extLst>
          </p:cNvPr>
          <p:cNvSpPr txBox="1">
            <a:spLocks/>
          </p:cNvSpPr>
          <p:nvPr/>
        </p:nvSpPr>
        <p:spPr>
          <a:xfrm>
            <a:off x="914400" y="3800376"/>
            <a:ext cx="5181600" cy="1512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Boundary Constraints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400" dirty="0"/>
              <a:t>Assert values of specific registers at specific steps in the computation.</a:t>
            </a:r>
            <a:endParaRPr lang="en-US" sz="24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35</a:t>
            </a:fld>
            <a:endParaRPr lang="en-US" sz="280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Таблица 3">
                <a:extLst>
                  <a:ext uri="{FF2B5EF4-FFF2-40B4-BE49-F238E27FC236}">
                    <a16:creationId xmlns:a16="http://schemas.microsoft.com/office/drawing/2014/main" id="{26E92817-849D-4ACC-B256-2715174D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642795"/>
                  </p:ext>
                </p:extLst>
              </p:nvPr>
            </p:nvGraphicFramePr>
            <p:xfrm>
              <a:off x="989207" y="1897818"/>
              <a:ext cx="2743200" cy="420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14004474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Step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ru-RU" sz="1600" b="0" i="0" baseline="-2500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51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0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272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27272"/>
                              </a:solidFill>
                              <a:effectLst/>
                              <a:uLnTx/>
                              <a:uFillTx/>
                              <a:latin typeface="Open Sans" panose="020B06060305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4312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27272"/>
                              </a:solidFill>
                              <a:effectLst/>
                              <a:uLnTx/>
                              <a:uFillTx/>
                              <a:latin typeface="Open Sans" panose="020B0606030504020204"/>
                              <a:ea typeface="+mn-ea"/>
                              <a:cs typeface="+mn-cs"/>
                            </a:rPr>
                            <a:t>2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94287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27272"/>
                              </a:solidFill>
                              <a:effectLst/>
                              <a:uLnTx/>
                              <a:uFillTx/>
                              <a:latin typeface="Open Sans" panose="020B0606030504020204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600" b="0" i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68242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4</a:t>
                          </a:r>
                          <a:endParaRPr lang="ru-RU" sz="1600" b="0" i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5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7010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5</a:t>
                          </a:r>
                          <a:endParaRPr lang="ru-RU" sz="1600" b="0" i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8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90392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6</a:t>
                          </a:r>
                          <a:endParaRPr lang="ru-RU" sz="1600" b="0" i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13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0894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7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21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14153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…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…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649342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63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2815039194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1018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Таблица 3">
                <a:extLst>
                  <a:ext uri="{FF2B5EF4-FFF2-40B4-BE49-F238E27FC236}">
                    <a16:creationId xmlns:a16="http://schemas.microsoft.com/office/drawing/2014/main" id="{26E92817-849D-4ACC-B256-2715174D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642795"/>
                  </p:ext>
                </p:extLst>
              </p:nvPr>
            </p:nvGraphicFramePr>
            <p:xfrm>
              <a:off x="989207" y="1897818"/>
              <a:ext cx="2743200" cy="420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14004474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Step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923" b="-10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51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0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272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27272"/>
                              </a:solidFill>
                              <a:effectLst/>
                              <a:uLnTx/>
                              <a:uFillTx/>
                              <a:latin typeface="Open Sans" panose="020B06060305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4312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27272"/>
                              </a:solidFill>
                              <a:effectLst/>
                              <a:uLnTx/>
                              <a:uFillTx/>
                              <a:latin typeface="Open Sans" panose="020B0606030504020204"/>
                              <a:ea typeface="+mn-ea"/>
                              <a:cs typeface="+mn-cs"/>
                            </a:rPr>
                            <a:t>2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94287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27272"/>
                              </a:solidFill>
                              <a:effectLst/>
                              <a:uLnTx/>
                              <a:uFillTx/>
                              <a:latin typeface="Open Sans" panose="020B0606030504020204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600" b="0" i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68242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4</a:t>
                          </a:r>
                          <a:endParaRPr lang="ru-RU" sz="1600" b="0" i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5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7010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5</a:t>
                          </a:r>
                          <a:endParaRPr lang="ru-RU" sz="1600" b="0" i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8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90392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6</a:t>
                          </a:r>
                          <a:endParaRPr lang="ru-RU" sz="1600" b="0" i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13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0894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7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21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14153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…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…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649342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63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2815039194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10186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EEB013E-D034-49F2-8015-4E1B940DB543}"/>
              </a:ext>
            </a:extLst>
          </p:cNvPr>
          <p:cNvCxnSpPr>
            <a:cxnSpLocks/>
          </p:cNvCxnSpPr>
          <p:nvPr/>
        </p:nvCxnSpPr>
        <p:spPr>
          <a:xfrm>
            <a:off x="989207" y="2333247"/>
            <a:ext cx="3108960" cy="0"/>
          </a:xfrm>
          <a:prstGeom prst="line">
            <a:avLst/>
          </a:prstGeom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642A01-28B4-4014-BDDE-C825D0E42E54}"/>
                  </a:ext>
                </a:extLst>
              </p:cNvPr>
              <p:cNvSpPr txBox="1"/>
              <p:nvPr/>
            </p:nvSpPr>
            <p:spPr>
              <a:xfrm>
                <a:off x="5943600" y="2468880"/>
                <a:ext cx="5029200" cy="4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642A01-28B4-4014-BDDE-C825D0E4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468880"/>
                <a:ext cx="5029200" cy="457200"/>
              </a:xfrm>
              <a:prstGeom prst="rect">
                <a:avLst/>
              </a:prstGeom>
              <a:blipFill>
                <a:blip r:embed="rId3"/>
                <a:stretch>
                  <a:fillRect l="-151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Заголовок 1">
            <a:extLst>
              <a:ext uri="{FF2B5EF4-FFF2-40B4-BE49-F238E27FC236}">
                <a16:creationId xmlns:a16="http://schemas.microsoft.com/office/drawing/2014/main" id="{24CC8D38-F66C-4185-892E-A253D464B603}"/>
              </a:ext>
            </a:extLst>
          </p:cNvPr>
          <p:cNvSpPr txBox="1">
            <a:spLocks/>
          </p:cNvSpPr>
          <p:nvPr/>
        </p:nvSpPr>
        <p:spPr>
          <a:xfrm>
            <a:off x="5669280" y="1828800"/>
            <a:ext cx="438912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Transition constraints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44842A-E445-4162-B21A-13BBB8B5AFC3}"/>
              </a:ext>
            </a:extLst>
          </p:cNvPr>
          <p:cNvSpPr/>
          <p:nvPr/>
        </p:nvSpPr>
        <p:spPr>
          <a:xfrm>
            <a:off x="10160000" y="2880360"/>
            <a:ext cx="18288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9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36</a:t>
            </a:fld>
            <a:endParaRPr lang="en-US" sz="280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Таблица 3">
                <a:extLst>
                  <a:ext uri="{FF2B5EF4-FFF2-40B4-BE49-F238E27FC236}">
                    <a16:creationId xmlns:a16="http://schemas.microsoft.com/office/drawing/2014/main" id="{26E92817-849D-4ACC-B256-2715174D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76437"/>
                  </p:ext>
                </p:extLst>
              </p:nvPr>
            </p:nvGraphicFramePr>
            <p:xfrm>
              <a:off x="989207" y="1897818"/>
              <a:ext cx="2743200" cy="420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14004474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x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b="0" i="0" baseline="-2500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51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ru-RU" sz="16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727272"/>
                            </a:solidFill>
                            <a:effectLst/>
                            <a:uLnTx/>
                            <a:uFillTx/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272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4312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94287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68242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5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7010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8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90392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13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0894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21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14153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…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…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649342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2815039194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1018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Таблица 3">
                <a:extLst>
                  <a:ext uri="{FF2B5EF4-FFF2-40B4-BE49-F238E27FC236}">
                    <a16:creationId xmlns:a16="http://schemas.microsoft.com/office/drawing/2014/main" id="{26E92817-849D-4ACC-B256-2715174D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76437"/>
                  </p:ext>
                </p:extLst>
              </p:nvPr>
            </p:nvGraphicFramePr>
            <p:xfrm>
              <a:off x="989207" y="1897818"/>
              <a:ext cx="2743200" cy="420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14004474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x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923" b="-10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51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8276" r="-149425" b="-9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272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8276" r="-149425" b="-8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4312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48276" r="-149425" b="-7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94287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48276" r="-149425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68242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48276" r="-149425" b="-5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5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7010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48276" r="-149425" b="-4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8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90392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75000" r="-149425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13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0894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44828" r="-149425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21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14153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…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…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649342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4828" r="-149425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2815039194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10186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EEB013E-D034-49F2-8015-4E1B940DB543}"/>
              </a:ext>
            </a:extLst>
          </p:cNvPr>
          <p:cNvCxnSpPr>
            <a:cxnSpLocks/>
          </p:cNvCxnSpPr>
          <p:nvPr/>
        </p:nvCxnSpPr>
        <p:spPr>
          <a:xfrm>
            <a:off x="989207" y="2333247"/>
            <a:ext cx="3108960" cy="0"/>
          </a:xfrm>
          <a:prstGeom prst="line">
            <a:avLst/>
          </a:prstGeom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642A01-28B4-4014-BDDE-C825D0E42E54}"/>
                  </a:ext>
                </a:extLst>
              </p:cNvPr>
              <p:cNvSpPr txBox="1"/>
              <p:nvPr/>
            </p:nvSpPr>
            <p:spPr>
              <a:xfrm>
                <a:off x="5943600" y="2468880"/>
                <a:ext cx="5029200" cy="4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642A01-28B4-4014-BDDE-C825D0E4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468880"/>
                <a:ext cx="5029200" cy="457200"/>
              </a:xfrm>
              <a:prstGeom prst="rect">
                <a:avLst/>
              </a:prstGeom>
              <a:blipFill>
                <a:blip r:embed="rId3"/>
                <a:stretch>
                  <a:fillRect l="-151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Заголовок 1">
            <a:extLst>
              <a:ext uri="{FF2B5EF4-FFF2-40B4-BE49-F238E27FC236}">
                <a16:creationId xmlns:a16="http://schemas.microsoft.com/office/drawing/2014/main" id="{24CC8D38-F66C-4185-892E-A253D464B603}"/>
              </a:ext>
            </a:extLst>
          </p:cNvPr>
          <p:cNvSpPr txBox="1">
            <a:spLocks/>
          </p:cNvSpPr>
          <p:nvPr/>
        </p:nvSpPr>
        <p:spPr>
          <a:xfrm>
            <a:off x="5669280" y="1828800"/>
            <a:ext cx="438912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Transition constraints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44842A-E445-4162-B21A-13BBB8B5AFC3}"/>
              </a:ext>
            </a:extLst>
          </p:cNvPr>
          <p:cNvSpPr/>
          <p:nvPr/>
        </p:nvSpPr>
        <p:spPr>
          <a:xfrm>
            <a:off x="10160000" y="2880360"/>
            <a:ext cx="18288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9CF2CB-311C-3D4A-ABF1-45AA9D5FAD6B}"/>
                  </a:ext>
                </a:extLst>
              </p:cNvPr>
              <p:cNvSpPr/>
              <p:nvPr/>
            </p:nvSpPr>
            <p:spPr>
              <a:xfrm>
                <a:off x="5943600" y="5212080"/>
                <a:ext cx="4985596" cy="779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l-GR" sz="2400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roots: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2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≤61</m:t>
                    </m:r>
                  </m:oMath>
                </a14:m>
                <a:endParaRPr lang="en-US" sz="20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9CF2CB-311C-3D4A-ABF1-45AA9D5FA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212080"/>
                <a:ext cx="4985596" cy="779444"/>
              </a:xfrm>
              <a:prstGeom prst="rect">
                <a:avLst/>
              </a:prstGeom>
              <a:blipFill>
                <a:blip r:embed="rId4"/>
                <a:stretch>
                  <a:fillRect l="-127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C8AE7-BD87-3A40-85F5-774BC188FBB6}"/>
              </a:ext>
            </a:extLst>
          </p:cNvPr>
          <p:cNvCxnSpPr>
            <a:cxnSpLocks/>
          </p:cNvCxnSpPr>
          <p:nvPr/>
        </p:nvCxnSpPr>
        <p:spPr>
          <a:xfrm>
            <a:off x="7355335" y="4572000"/>
            <a:ext cx="0" cy="548640"/>
          </a:xfrm>
          <a:prstGeom prst="straightConnector1">
            <a:avLst/>
          </a:prstGeom>
          <a:ln w="28575"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3078795-FD39-964E-883C-14BB8191A634}"/>
                  </a:ext>
                </a:extLst>
              </p:cNvPr>
              <p:cNvSpPr/>
              <p:nvPr/>
            </p:nvSpPr>
            <p:spPr>
              <a:xfrm>
                <a:off x="5943600" y="3657600"/>
                <a:ext cx="5029200" cy="822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l-GR" sz="2400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2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≤61</m:t>
                    </m:r>
                  </m:oMath>
                </a14:m>
                <a:endParaRPr lang="en-US" sz="20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3078795-FD39-964E-883C-14BB8191A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657600"/>
                <a:ext cx="5029200" cy="822960"/>
              </a:xfrm>
              <a:prstGeom prst="rect">
                <a:avLst/>
              </a:prstGeom>
              <a:blipFill>
                <a:blip r:embed="rId5"/>
                <a:stretch>
                  <a:fillRect l="-1263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F33F4-5AAD-6B40-9E68-BF9278B74732}"/>
              </a:ext>
            </a:extLst>
          </p:cNvPr>
          <p:cNvCxnSpPr>
            <a:cxnSpLocks/>
          </p:cNvCxnSpPr>
          <p:nvPr/>
        </p:nvCxnSpPr>
        <p:spPr>
          <a:xfrm>
            <a:off x="7355335" y="3017520"/>
            <a:ext cx="0" cy="548640"/>
          </a:xfrm>
          <a:prstGeom prst="straightConnector1">
            <a:avLst/>
          </a:prstGeom>
          <a:ln w="28575"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7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divisibility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37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3CAAE8C-E6AF-4EEB-81E2-4742417D06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200" y="3987603"/>
                <a:ext cx="6029595" cy="627808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0" dirty="0">
                    <a:solidFill>
                      <a:srgbClr val="313131"/>
                    </a:solidFill>
                  </a:rPr>
                  <a:t>is a polynomial of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8A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b="0" i="1" dirty="0">
                    <a:solidFill>
                      <a:srgbClr val="313131"/>
                    </a:solidFill>
                  </a:rPr>
                  <a:t> </a:t>
                </a:r>
                <a:r>
                  <a:rPr lang="en-US" sz="2400" b="0" dirty="0">
                    <a:solidFill>
                      <a:srgbClr val="313131"/>
                    </a:solidFill>
                  </a:rPr>
                  <a:t>if and only if: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3CAAE8C-E6AF-4EEB-81E2-4742417D0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200" y="3987603"/>
                <a:ext cx="6029595" cy="627808"/>
              </a:xfrm>
              <a:prstGeom prst="rect">
                <a:avLst/>
              </a:prstGeom>
              <a:blipFill>
                <a:blip r:embed="rId2"/>
                <a:stretch>
                  <a:fillRect l="-3030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DB956B-E7F4-4CEC-AB4B-4BC929B4803A}"/>
                  </a:ext>
                </a:extLst>
              </p:cNvPr>
              <p:cNvSpPr/>
              <p:nvPr/>
            </p:nvSpPr>
            <p:spPr>
              <a:xfrm>
                <a:off x="5273037" y="2235606"/>
                <a:ext cx="1645920" cy="1371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4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DB956B-E7F4-4CEC-AB4B-4BC929B48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37" y="2235606"/>
                <a:ext cx="1645920" cy="137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70086B8-4204-46B7-91E2-8964FF061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338" y="4736123"/>
                <a:ext cx="5617318" cy="1061000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b="0" dirty="0">
                    <a:solidFill>
                      <a:srgbClr val="3131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313131"/>
                    </a:solidFill>
                  </a:rPr>
                  <a:t> is a polynomial of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b="0" dirty="0">
                    <a:solidFill>
                      <a:srgbClr val="313131"/>
                    </a:solidFill>
                  </a:rPr>
                  <a:t> </a:t>
                </a:r>
                <a:endParaRPr lang="en-US" sz="2400" b="1" dirty="0">
                  <a:solidFill>
                    <a:srgbClr val="727272"/>
                  </a:solidFill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b="0" dirty="0">
                    <a:solidFill>
                      <a:srgbClr val="3131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313131"/>
                    </a:solidFill>
                  </a:rPr>
                  <a:t> has a root 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70086B8-4204-46B7-91E2-8964FF061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38" y="4736123"/>
                <a:ext cx="5617318" cy="1061000"/>
              </a:xfrm>
              <a:prstGeom prst="rect">
                <a:avLst/>
              </a:prstGeom>
              <a:blipFill>
                <a:blip r:embed="rId4"/>
                <a:stretch>
                  <a:fillRect l="-3688" t="-5172" r="-1410" b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2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Divisor polynomial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06B753-BB42-4143-907C-DA4C6507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38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AE55EF9-FDEE-FA42-92F2-657380F98008}"/>
                  </a:ext>
                </a:extLst>
              </p:cNvPr>
              <p:cNvSpPr/>
              <p:nvPr/>
            </p:nvSpPr>
            <p:spPr>
              <a:xfrm>
                <a:off x="2539012" y="3946806"/>
                <a:ext cx="6949440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61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>
                                      <a:solidFill>
                                        <a:srgbClr val="727272"/>
                                      </a:solidFill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>
                                          <a:solidFill>
                                            <a:srgbClr val="727272"/>
                                          </a:solidFill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srgbClr val="727272"/>
                                      </a:solidFill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727272"/>
                                  </a:solidFill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727272"/>
                                  </a:solidFill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72727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AE55EF9-FDEE-FA42-92F2-657380F98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012" y="3946806"/>
                <a:ext cx="6949440" cy="871329"/>
              </a:xfrm>
              <a:prstGeom prst="rect">
                <a:avLst/>
              </a:prstGeom>
              <a:blipFill>
                <a:blip r:embed="rId2"/>
                <a:stretch>
                  <a:fillRect l="-730" t="-92857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2A5431D-E16A-2A49-9C24-904979ED65DC}"/>
                  </a:ext>
                </a:extLst>
              </p:cNvPr>
              <p:cNvSpPr/>
              <p:nvPr/>
            </p:nvSpPr>
            <p:spPr>
              <a:xfrm>
                <a:off x="2539012" y="2301420"/>
                <a:ext cx="6949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2800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2800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2800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2A5431D-E16A-2A49-9C24-904979ED6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012" y="2301420"/>
                <a:ext cx="69494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C183EB72-83F1-4145-9694-787E688486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9012" y="2837083"/>
                <a:ext cx="6949440" cy="548640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0" dirty="0">
                    <a:solidFill>
                      <a:srgbClr val="313131"/>
                    </a:solidFill>
                  </a:rPr>
                  <a:t>product of all divisors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313131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C183EB72-83F1-4145-9694-787E68848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012" y="2837083"/>
                <a:ext cx="6949440" cy="548640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661D323-17F1-C74B-99C8-69D00903443F}"/>
              </a:ext>
            </a:extLst>
          </p:cNvPr>
          <p:cNvSpPr/>
          <p:nvPr/>
        </p:nvSpPr>
        <p:spPr>
          <a:xfrm rot="16200000">
            <a:off x="8173564" y="3876303"/>
            <a:ext cx="182880" cy="2011680"/>
          </a:xfrm>
          <a:prstGeom prst="leftBrace">
            <a:avLst/>
          </a:prstGeom>
          <a:ln>
            <a:solidFill>
              <a:srgbClr val="72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2610EF23-FA64-6241-8C6C-76B0E82D502D}"/>
              </a:ext>
            </a:extLst>
          </p:cNvPr>
          <p:cNvSpPr txBox="1">
            <a:spLocks/>
          </p:cNvSpPr>
          <p:nvPr/>
        </p:nvSpPr>
        <p:spPr>
          <a:xfrm>
            <a:off x="7259164" y="5060510"/>
            <a:ext cx="201168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ts val="1200"/>
              </a:spcBef>
              <a:buClr>
                <a:srgbClr val="FF8A00"/>
              </a:buClr>
              <a:buNone/>
              <a:defRPr sz="2400" b="1">
                <a:solidFill>
                  <a:srgbClr val="FF8A00"/>
                </a:solidFill>
                <a:latin typeface="Open Sans" panose="020B0606030504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/>
              <a:t>Can be efficiently computed by the verifier</a:t>
            </a:r>
          </a:p>
        </p:txBody>
      </p:sp>
    </p:spTree>
    <p:extLst>
      <p:ext uri="{BB962C8B-B14F-4D97-AF65-F5344CB8AC3E}">
        <p14:creationId xmlns:p14="http://schemas.microsoft.com/office/powerpoint/2010/main" val="42313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3" grpId="0" animBg="1"/>
      <p:bldP spid="1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Prover-verifier interaction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06B753-BB42-4143-907C-DA4C6507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39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DBC2C759-604D-5445-AA2E-003BF481C8DD}"/>
              </a:ext>
            </a:extLst>
          </p:cNvPr>
          <p:cNvSpPr/>
          <p:nvPr/>
        </p:nvSpPr>
        <p:spPr>
          <a:xfrm>
            <a:off x="6185525" y="1463040"/>
            <a:ext cx="548640" cy="4572000"/>
          </a:xfrm>
          <a:prstGeom prst="roundRect">
            <a:avLst>
              <a:gd name="adj" fmla="val 12238"/>
            </a:avLst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rgbClr val="FF8A00"/>
                </a:solidFill>
                <a:latin typeface="Open Sans" panose="020B0606030504020204"/>
              </a:rPr>
              <a:t>Prover</a:t>
            </a:r>
            <a:endParaRPr lang="en-US" dirty="0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9E7D28CB-1638-9B42-8188-540AE4FAF7D9}"/>
              </a:ext>
            </a:extLst>
          </p:cNvPr>
          <p:cNvSpPr/>
          <p:nvPr/>
        </p:nvSpPr>
        <p:spPr>
          <a:xfrm>
            <a:off x="10909927" y="1463040"/>
            <a:ext cx="548640" cy="4572000"/>
          </a:xfrm>
          <a:prstGeom prst="roundRect">
            <a:avLst>
              <a:gd name="adj" fmla="val 12238"/>
            </a:avLst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rgbClr val="FF8A00"/>
                </a:solidFill>
                <a:latin typeface="Open Sans" panose="020B0606030504020204"/>
              </a:rPr>
              <a:t>Verifier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Заголовок 1">
                <a:extLst>
                  <a:ext uri="{FF2B5EF4-FFF2-40B4-BE49-F238E27FC236}">
                    <a16:creationId xmlns:a16="http://schemas.microsoft.com/office/drawing/2014/main" id="{87146ABC-593F-3046-B0DB-5FDB9E71C5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391" y="1463040"/>
                <a:ext cx="5029200" cy="45720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 algn="l">
                  <a:spcBef>
                    <a:spcPts val="12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Prover evaluates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i="1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𝑙𝑑𝑒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commit to these evaluations.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Prover evaluates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𝑙𝑑𝑒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commit to these evaluations.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Verifier picks a random element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𝑙𝑑𝑒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sends it to the prover.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Prover replies with evaluations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i="1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evaluation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Verifier computes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from evaluations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i="1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Verifier computes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checks whether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8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80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1" name="Заголовок 1">
                <a:extLst>
                  <a:ext uri="{FF2B5EF4-FFF2-40B4-BE49-F238E27FC236}">
                    <a16:creationId xmlns:a16="http://schemas.microsoft.com/office/drawing/2014/main" id="{87146ABC-593F-3046-B0DB-5FDB9E7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91" y="1463040"/>
                <a:ext cx="5029200" cy="4572000"/>
              </a:xfrm>
              <a:prstGeom prst="rect">
                <a:avLst/>
              </a:prstGeom>
              <a:blipFill>
                <a:blip r:embed="rId2"/>
                <a:stretch>
                  <a:fillRect l="-1263" t="-1111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283E4-07E9-064A-B890-1C236B47855C}"/>
              </a:ext>
            </a:extLst>
          </p:cNvPr>
          <p:cNvGrpSpPr/>
          <p:nvPr/>
        </p:nvGrpSpPr>
        <p:grpSpPr>
          <a:xfrm>
            <a:off x="7085423" y="4846320"/>
            <a:ext cx="3657600" cy="365760"/>
            <a:chOff x="7085423" y="3834882"/>
            <a:chExt cx="3657600" cy="36576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2D68A0A-4D1C-4F47-9A1C-AF0AB9FEB4D2}"/>
                </a:ext>
              </a:extLst>
            </p:cNvPr>
            <p:cNvCxnSpPr>
              <a:cxnSpLocks/>
            </p:cNvCxnSpPr>
            <p:nvPr/>
          </p:nvCxnSpPr>
          <p:spPr>
            <a:xfrm>
              <a:off x="7085423" y="4017762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39E55BE-9EB4-AB4C-93B4-8DF337451371}"/>
                    </a:ext>
                  </a:extLst>
                </p:cNvPr>
                <p:cNvSpPr/>
                <p:nvPr/>
              </p:nvSpPr>
              <p:spPr>
                <a:xfrm>
                  <a:off x="8457023" y="3834882"/>
                  <a:ext cx="914400" cy="365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272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39E55BE-9EB4-AB4C-93B4-8DF337451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7023" y="3834882"/>
                  <a:ext cx="914400" cy="3657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72727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87B198-B58B-6640-AB60-016B511245E2}"/>
              </a:ext>
            </a:extLst>
          </p:cNvPr>
          <p:cNvGrpSpPr/>
          <p:nvPr/>
        </p:nvGrpSpPr>
        <p:grpSpPr>
          <a:xfrm>
            <a:off x="7085423" y="5577840"/>
            <a:ext cx="3657600" cy="365760"/>
            <a:chOff x="7085423" y="4757627"/>
            <a:chExt cx="3657600" cy="36576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86D537B-DE9A-BB45-8F57-4E2B6503DCA4}"/>
                </a:ext>
              </a:extLst>
            </p:cNvPr>
            <p:cNvCxnSpPr>
              <a:cxnSpLocks/>
            </p:cNvCxnSpPr>
            <p:nvPr/>
          </p:nvCxnSpPr>
          <p:spPr>
            <a:xfrm>
              <a:off x="7085423" y="4940507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7918707-92C8-3C4E-B225-4734AA253B65}"/>
                    </a:ext>
                  </a:extLst>
                </p:cNvPr>
                <p:cNvSpPr/>
                <p:nvPr/>
              </p:nvSpPr>
              <p:spPr>
                <a:xfrm>
                  <a:off x="7314023" y="4757627"/>
                  <a:ext cx="3200400" cy="365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272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0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7918707-92C8-3C4E-B225-4734AA253B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023" y="4757627"/>
                  <a:ext cx="3200400" cy="365760"/>
                </a:xfrm>
                <a:prstGeom prst="rect">
                  <a:avLst/>
                </a:prstGeom>
                <a:blipFill>
                  <a:blip r:embed="rId4"/>
                  <a:stretch>
                    <a:fillRect l="-395" b="-12903"/>
                  </a:stretch>
                </a:blipFill>
                <a:ln>
                  <a:solidFill>
                    <a:srgbClr val="72727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33347E-28C3-6D4B-A074-0ABE4DD5DC23}"/>
              </a:ext>
            </a:extLst>
          </p:cNvPr>
          <p:cNvGrpSpPr/>
          <p:nvPr/>
        </p:nvGrpSpPr>
        <p:grpSpPr>
          <a:xfrm>
            <a:off x="7085423" y="1554480"/>
            <a:ext cx="3657600" cy="1280160"/>
            <a:chOff x="7085423" y="1554480"/>
            <a:chExt cx="3657600" cy="128016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20B162-60EB-D242-A6EB-055170DF1E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5423" y="2247887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274ED8-06CF-5148-9E15-2F12292F0869}"/>
                </a:ext>
              </a:extLst>
            </p:cNvPr>
            <p:cNvGrpSpPr/>
            <p:nvPr/>
          </p:nvGrpSpPr>
          <p:grpSpPr>
            <a:xfrm>
              <a:off x="7771223" y="1554480"/>
              <a:ext cx="2286000" cy="1280160"/>
              <a:chOff x="7663193" y="1607807"/>
              <a:chExt cx="2286000" cy="128016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BCA0991-17B2-2B41-8E1D-516B35EAB599}"/>
                  </a:ext>
                </a:extLst>
              </p:cNvPr>
              <p:cNvSpPr/>
              <p:nvPr/>
            </p:nvSpPr>
            <p:spPr>
              <a:xfrm>
                <a:off x="7663193" y="1607807"/>
                <a:ext cx="2286000" cy="12801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267D26D-4AB6-8A4E-970A-CC4AED1DFD4C}"/>
                      </a:ext>
                    </a:extLst>
                  </p:cNvPr>
                  <p:cNvSpPr/>
                  <p:nvPr/>
                </p:nvSpPr>
                <p:spPr>
                  <a:xfrm>
                    <a:off x="8019310" y="261943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tIns="18288" r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267D26D-4AB6-8A4E-970A-CC4AED1DF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9310" y="2619431"/>
                    <a:ext cx="182880" cy="1828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6667" b="-26667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1E722BB-5A35-5C48-993A-406EE6255B41}"/>
                      </a:ext>
                    </a:extLst>
                  </p:cNvPr>
                  <p:cNvSpPr/>
                  <p:nvPr/>
                </p:nvSpPr>
                <p:spPr>
                  <a:xfrm>
                    <a:off x="7744990" y="261943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tIns="18288" r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1E722BB-5A35-5C48-993A-406EE6255B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4990" y="2619431"/>
                    <a:ext cx="182880" cy="1828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750" r="-6250" b="-26667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EBD21AE-B882-E243-99CA-1E617F2ACA0E}"/>
                  </a:ext>
                </a:extLst>
              </p:cNvPr>
              <p:cNvCxnSpPr>
                <a:cxnSpLocks/>
                <a:stCxn id="25" idx="0"/>
                <a:endCxn id="34" idx="3"/>
              </p:cNvCxnSpPr>
              <p:nvPr/>
            </p:nvCxnSpPr>
            <p:spPr>
              <a:xfrm flipV="1">
                <a:off x="7836430" y="250120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DFBD663-178E-4747-B8CA-5B1FA45F474A}"/>
                  </a:ext>
                </a:extLst>
              </p:cNvPr>
              <p:cNvCxnSpPr>
                <a:cxnSpLocks/>
                <a:stCxn id="24" idx="0"/>
                <a:endCxn id="34" idx="5"/>
              </p:cNvCxnSpPr>
              <p:nvPr/>
            </p:nvCxnSpPr>
            <p:spPr>
              <a:xfrm flipH="1" flipV="1">
                <a:off x="8038248" y="250120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558345C-48A4-AA44-B241-F61178C98D85}"/>
                      </a:ext>
                    </a:extLst>
                  </p:cNvPr>
                  <p:cNvSpPr/>
                  <p:nvPr/>
                </p:nvSpPr>
                <p:spPr>
                  <a:xfrm>
                    <a:off x="8568948" y="261943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tIns="18288" r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558345C-48A4-AA44-B241-F61178C98D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8948" y="2619431"/>
                    <a:ext cx="182880" cy="1828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333" r="-6667" b="-26667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9271FACC-09DC-F14C-AA46-7FBC217257EC}"/>
                      </a:ext>
                    </a:extLst>
                  </p:cNvPr>
                  <p:cNvSpPr/>
                  <p:nvPr/>
                </p:nvSpPr>
                <p:spPr>
                  <a:xfrm>
                    <a:off x="8294628" y="261943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tIns="18288" r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9271FACC-09DC-F14C-AA46-7FBC217257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4628" y="2619431"/>
                    <a:ext cx="182880" cy="1828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500" r="-6250" b="-26667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2292981-0A30-974A-B939-71230C47CFA5}"/>
                  </a:ext>
                </a:extLst>
              </p:cNvPr>
              <p:cNvCxnSpPr>
                <a:cxnSpLocks/>
                <a:stCxn id="34" idx="7"/>
                <a:endCxn id="38" idx="3"/>
              </p:cNvCxnSpPr>
              <p:nvPr/>
            </p:nvCxnSpPr>
            <p:spPr>
              <a:xfrm flipV="1">
                <a:off x="8038248" y="2259218"/>
                <a:ext cx="145503" cy="112675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FC902EA-502B-C94B-832E-B82585C00974}"/>
                  </a:ext>
                </a:extLst>
              </p:cNvPr>
              <p:cNvCxnSpPr>
                <a:cxnSpLocks/>
                <a:stCxn id="36" idx="1"/>
                <a:endCxn id="38" idx="5"/>
              </p:cNvCxnSpPr>
              <p:nvPr/>
            </p:nvCxnSpPr>
            <p:spPr>
              <a:xfrm flipH="1" flipV="1">
                <a:off x="8313067" y="2259218"/>
                <a:ext cx="145503" cy="112675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0A78232-0952-5949-918E-9FFD0E34C684}"/>
                  </a:ext>
                </a:extLst>
              </p:cNvPr>
              <p:cNvCxnSpPr>
                <a:cxnSpLocks/>
                <a:stCxn id="51" idx="1"/>
                <a:endCxn id="52" idx="6"/>
              </p:cNvCxnSpPr>
              <p:nvPr/>
            </p:nvCxnSpPr>
            <p:spPr>
              <a:xfrm flipH="1" flipV="1">
                <a:off x="8888489" y="2011680"/>
                <a:ext cx="393041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351F2AC-2F87-BE47-8559-BE0E16232FC9}"/>
                  </a:ext>
                </a:extLst>
              </p:cNvPr>
              <p:cNvCxnSpPr>
                <a:cxnSpLocks/>
                <a:stCxn id="38" idx="7"/>
                <a:endCxn id="52" idx="2"/>
              </p:cNvCxnSpPr>
              <p:nvPr/>
            </p:nvCxnSpPr>
            <p:spPr>
              <a:xfrm flipV="1">
                <a:off x="8313067" y="2011680"/>
                <a:ext cx="39254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6657AE9-19E0-734E-9527-76113AA67A60}"/>
                  </a:ext>
                </a:extLst>
              </p:cNvPr>
              <p:cNvSpPr/>
              <p:nvPr/>
            </p:nvSpPr>
            <p:spPr>
              <a:xfrm>
                <a:off x="7882150" y="234511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512E54A-953D-364B-A516-D2B29BBB64B5}"/>
                  </a:ext>
                </a:extLst>
              </p:cNvPr>
              <p:cNvCxnSpPr>
                <a:cxnSpLocks/>
                <a:stCxn id="28" idx="0"/>
                <a:endCxn id="36" idx="5"/>
              </p:cNvCxnSpPr>
              <p:nvPr/>
            </p:nvCxnSpPr>
            <p:spPr>
              <a:xfrm flipH="1" flipV="1">
                <a:off x="8587886" y="250120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4CF2878-DFC8-0143-BEA8-B3613FCE508C}"/>
                  </a:ext>
                </a:extLst>
              </p:cNvPr>
              <p:cNvSpPr/>
              <p:nvPr/>
            </p:nvSpPr>
            <p:spPr>
              <a:xfrm>
                <a:off x="8431788" y="234511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69909CB-FA16-BA44-AFED-2FFA92F1E259}"/>
                  </a:ext>
                </a:extLst>
              </p:cNvPr>
              <p:cNvCxnSpPr>
                <a:cxnSpLocks/>
                <a:stCxn id="29" idx="0"/>
                <a:endCxn id="36" idx="3"/>
              </p:cNvCxnSpPr>
              <p:nvPr/>
            </p:nvCxnSpPr>
            <p:spPr>
              <a:xfrm flipV="1">
                <a:off x="8386068" y="250120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5C5A-87A5-3146-99B5-F527E432313A}"/>
                  </a:ext>
                </a:extLst>
              </p:cNvPr>
              <p:cNvSpPr/>
              <p:nvPr/>
            </p:nvSpPr>
            <p:spPr>
              <a:xfrm>
                <a:off x="8156969" y="210312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7BA0ECFD-A075-2F48-B19A-74113AFF114A}"/>
                      </a:ext>
                    </a:extLst>
                  </p:cNvPr>
                  <p:cNvSpPr/>
                  <p:nvPr/>
                </p:nvSpPr>
                <p:spPr>
                  <a:xfrm>
                    <a:off x="9117588" y="261943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tIns="18288" r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7BA0ECFD-A075-2F48-B19A-74113AFF11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588" y="2619431"/>
                    <a:ext cx="182880" cy="18288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" r="-6250" b="-26667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32CAC49-9029-3846-9A69-3B57601A486D}"/>
                      </a:ext>
                    </a:extLst>
                  </p:cNvPr>
                  <p:cNvSpPr/>
                  <p:nvPr/>
                </p:nvSpPr>
                <p:spPr>
                  <a:xfrm>
                    <a:off x="8843268" y="261943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tIns="18288" r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32CAC49-9029-3846-9A69-3B57601A48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268" y="2619431"/>
                    <a:ext cx="182880" cy="18288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26667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DA370F-39C4-164D-AA0F-A1CF072344D5}"/>
                  </a:ext>
                </a:extLst>
              </p:cNvPr>
              <p:cNvCxnSpPr>
                <a:cxnSpLocks/>
                <a:stCxn id="40" idx="0"/>
                <a:endCxn id="47" idx="3"/>
              </p:cNvCxnSpPr>
              <p:nvPr/>
            </p:nvCxnSpPr>
            <p:spPr>
              <a:xfrm flipV="1">
                <a:off x="8934708" y="250120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2543020-3DC4-1943-B062-2361015567F6}"/>
                  </a:ext>
                </a:extLst>
              </p:cNvPr>
              <p:cNvCxnSpPr>
                <a:cxnSpLocks/>
                <a:stCxn id="39" idx="0"/>
                <a:endCxn id="47" idx="5"/>
              </p:cNvCxnSpPr>
              <p:nvPr/>
            </p:nvCxnSpPr>
            <p:spPr>
              <a:xfrm flipH="1" flipV="1">
                <a:off x="9136526" y="250120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AF33D84-FA2F-9848-AEA7-1757095A259E}"/>
                      </a:ext>
                    </a:extLst>
                  </p:cNvPr>
                  <p:cNvSpPr/>
                  <p:nvPr/>
                </p:nvSpPr>
                <p:spPr>
                  <a:xfrm>
                    <a:off x="9666228" y="261943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4572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727272"/>
                              </a:solidFill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AF33D84-FA2F-9848-AEA7-1757095A2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6228" y="2619431"/>
                    <a:ext cx="182880" cy="1828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744DD54-0A7C-2F47-B649-0031FB80CDE4}"/>
                  </a:ext>
                </a:extLst>
              </p:cNvPr>
              <p:cNvSpPr/>
              <p:nvPr/>
            </p:nvSpPr>
            <p:spPr>
              <a:xfrm>
                <a:off x="9391908" y="261943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rgbClr val="727272"/>
                    </a:solidFill>
                  </a:rPr>
                  <a:t>…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90CD42D-62A4-1647-91F8-1E025513F62D}"/>
                  </a:ext>
                </a:extLst>
              </p:cNvPr>
              <p:cNvCxnSpPr>
                <a:cxnSpLocks/>
                <a:stCxn id="47" idx="7"/>
                <a:endCxn id="51" idx="3"/>
              </p:cNvCxnSpPr>
              <p:nvPr/>
            </p:nvCxnSpPr>
            <p:spPr>
              <a:xfrm flipV="1">
                <a:off x="9136526" y="2259218"/>
                <a:ext cx="145004" cy="112675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A382B65-8EF2-344E-919C-D81A1D41AAF0}"/>
                  </a:ext>
                </a:extLst>
              </p:cNvPr>
              <p:cNvCxnSpPr>
                <a:cxnSpLocks/>
                <a:stCxn id="49" idx="1"/>
                <a:endCxn id="51" idx="5"/>
              </p:cNvCxnSpPr>
              <p:nvPr/>
            </p:nvCxnSpPr>
            <p:spPr>
              <a:xfrm flipH="1" flipV="1">
                <a:off x="9410846" y="2259218"/>
                <a:ext cx="145004" cy="112675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39E949-290B-B049-9A68-09DEF97EC421}"/>
                  </a:ext>
                </a:extLst>
              </p:cNvPr>
              <p:cNvSpPr/>
              <p:nvPr/>
            </p:nvSpPr>
            <p:spPr>
              <a:xfrm>
                <a:off x="8980428" y="234511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F05ABDF-F4B6-D846-B6DD-45420EF55765}"/>
                  </a:ext>
                </a:extLst>
              </p:cNvPr>
              <p:cNvCxnSpPr>
                <a:cxnSpLocks/>
                <a:stCxn id="43" idx="0"/>
                <a:endCxn id="49" idx="5"/>
              </p:cNvCxnSpPr>
              <p:nvPr/>
            </p:nvCxnSpPr>
            <p:spPr>
              <a:xfrm flipH="1" flipV="1">
                <a:off x="9685166" y="250120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061388D-FE9C-6D45-AE70-58C7B84ADA98}"/>
                  </a:ext>
                </a:extLst>
              </p:cNvPr>
              <p:cNvSpPr/>
              <p:nvPr/>
            </p:nvSpPr>
            <p:spPr>
              <a:xfrm>
                <a:off x="9529068" y="234511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C5AD5F0-37ED-984E-BF3A-D81AC1EF741E}"/>
                  </a:ext>
                </a:extLst>
              </p:cNvPr>
              <p:cNvCxnSpPr>
                <a:cxnSpLocks/>
                <a:stCxn id="44" idx="0"/>
                <a:endCxn id="49" idx="3"/>
              </p:cNvCxnSpPr>
              <p:nvPr/>
            </p:nvCxnSpPr>
            <p:spPr>
              <a:xfrm flipV="1">
                <a:off x="9483348" y="250120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509ABF6-4F85-2D49-81C6-D7995C70E600}"/>
                  </a:ext>
                </a:extLst>
              </p:cNvPr>
              <p:cNvSpPr/>
              <p:nvPr/>
            </p:nvSpPr>
            <p:spPr>
              <a:xfrm>
                <a:off x="9254748" y="210312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C62DBAD-B1D3-8F44-946C-C071A5253C64}"/>
                  </a:ext>
                </a:extLst>
              </p:cNvPr>
              <p:cNvSpPr/>
              <p:nvPr/>
            </p:nvSpPr>
            <p:spPr>
              <a:xfrm>
                <a:off x="8705609" y="192024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B35FAC8C-9A7E-9F4D-8587-7D6DC4780DF7}"/>
                      </a:ext>
                    </a:extLst>
                  </p:cNvPr>
                  <p:cNvSpPr/>
                  <p:nvPr/>
                </p:nvSpPr>
                <p:spPr>
                  <a:xfrm>
                    <a:off x="7891793" y="1672584"/>
                    <a:ext cx="182880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𝑙𝑑𝑒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B35FAC8C-9A7E-9F4D-8587-7D6DC4780D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1793" y="1672584"/>
                    <a:ext cx="1828800" cy="18288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13333" b="-5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E63411-B574-B645-A0B2-751294974A5F}"/>
              </a:ext>
            </a:extLst>
          </p:cNvPr>
          <p:cNvGrpSpPr/>
          <p:nvPr/>
        </p:nvGrpSpPr>
        <p:grpSpPr>
          <a:xfrm>
            <a:off x="7085423" y="3200400"/>
            <a:ext cx="3657600" cy="1280160"/>
            <a:chOff x="7085423" y="3479765"/>
            <a:chExt cx="3657600" cy="128016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03D0952-9D34-D343-BFD4-4B5CAE1193E4}"/>
                </a:ext>
              </a:extLst>
            </p:cNvPr>
            <p:cNvCxnSpPr>
              <a:cxnSpLocks/>
            </p:cNvCxnSpPr>
            <p:nvPr/>
          </p:nvCxnSpPr>
          <p:spPr>
            <a:xfrm>
              <a:off x="7085423" y="4119845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0C1BD7-2059-0348-8FDC-7E168E17996E}"/>
                </a:ext>
              </a:extLst>
            </p:cNvPr>
            <p:cNvGrpSpPr/>
            <p:nvPr/>
          </p:nvGrpSpPr>
          <p:grpSpPr>
            <a:xfrm>
              <a:off x="7771223" y="3479765"/>
              <a:ext cx="2286000" cy="1280160"/>
              <a:chOff x="7663193" y="3479765"/>
              <a:chExt cx="2286000" cy="128016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6F24147-C1D3-4F40-8F87-191AD7ABB357}"/>
                  </a:ext>
                </a:extLst>
              </p:cNvPr>
              <p:cNvSpPr/>
              <p:nvPr/>
            </p:nvSpPr>
            <p:spPr>
              <a:xfrm>
                <a:off x="7663193" y="3479765"/>
                <a:ext cx="2286000" cy="12801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272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8" rIns="0" bIns="91440" rtlCol="0" anchor="ctr"/>
              <a:lstStyle/>
              <a:p>
                <a:pPr algn="ctr"/>
                <a:endParaRPr lang="en-US" sz="1200" i="1" dirty="0">
                  <a:solidFill>
                    <a:srgbClr val="727272"/>
                  </a:solidFill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51B6CF53-44E7-464F-9004-FB350FC1DE46}"/>
                      </a:ext>
                    </a:extLst>
                  </p:cNvPr>
                  <p:cNvSpPr/>
                  <p:nvPr/>
                </p:nvSpPr>
                <p:spPr>
                  <a:xfrm>
                    <a:off x="8019310" y="449580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18288" rIns="0" bIns="9144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baseline="-250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51B6CF53-44E7-464F-9004-FB350FC1DE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9310" y="4495801"/>
                    <a:ext cx="182880" cy="1828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250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BA6144A-A5DC-C149-91F4-4D40FE716FE2}"/>
                      </a:ext>
                    </a:extLst>
                  </p:cNvPr>
                  <p:cNvSpPr/>
                  <p:nvPr/>
                </p:nvSpPr>
                <p:spPr>
                  <a:xfrm>
                    <a:off x="7744990" y="449580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18288" rIns="0" bIns="9144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baseline="-250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BA6144A-A5DC-C149-91F4-4D40FE716F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4990" y="4495801"/>
                    <a:ext cx="182880" cy="18288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882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DBB0B-B393-F948-9F8B-E7C21215CF9C}"/>
                  </a:ext>
                </a:extLst>
              </p:cNvPr>
              <p:cNvCxnSpPr>
                <a:cxnSpLocks/>
                <a:stCxn id="59" idx="0"/>
                <a:endCxn id="68" idx="3"/>
              </p:cNvCxnSpPr>
              <p:nvPr/>
            </p:nvCxnSpPr>
            <p:spPr>
              <a:xfrm flipV="1">
                <a:off x="7836430" y="437757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D9CBD76-90F2-B248-AEE0-048C06B6C128}"/>
                  </a:ext>
                </a:extLst>
              </p:cNvPr>
              <p:cNvCxnSpPr>
                <a:cxnSpLocks/>
                <a:stCxn id="58" idx="0"/>
                <a:endCxn id="68" idx="5"/>
              </p:cNvCxnSpPr>
              <p:nvPr/>
            </p:nvCxnSpPr>
            <p:spPr>
              <a:xfrm flipH="1" flipV="1">
                <a:off x="8038248" y="437757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DB25B72-2BCA-C547-AC4A-EBD24D2FECC3}"/>
                      </a:ext>
                    </a:extLst>
                  </p:cNvPr>
                  <p:cNvSpPr/>
                  <p:nvPr/>
                </p:nvSpPr>
                <p:spPr>
                  <a:xfrm>
                    <a:off x="8568948" y="449580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18288" rIns="0" bIns="9144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DB25B72-2BCA-C547-AC4A-EBD24D2FEC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8948" y="4495801"/>
                    <a:ext cx="182880" cy="18288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882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5B249F0A-29BC-D44B-89C5-7CA290F04AF9}"/>
                      </a:ext>
                    </a:extLst>
                  </p:cNvPr>
                  <p:cNvSpPr/>
                  <p:nvPr/>
                </p:nvSpPr>
                <p:spPr>
                  <a:xfrm>
                    <a:off x="8294628" y="449580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18288" rIns="0" bIns="9144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baseline="-250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5B249F0A-29BC-D44B-89C5-7CA290F04A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4628" y="4495801"/>
                    <a:ext cx="182880" cy="18288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6250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F97D07F-86D5-1545-96D7-AF9B1B9A510C}"/>
                  </a:ext>
                </a:extLst>
              </p:cNvPr>
              <p:cNvCxnSpPr>
                <a:cxnSpLocks/>
                <a:stCxn id="68" idx="7"/>
                <a:endCxn id="72" idx="3"/>
              </p:cNvCxnSpPr>
              <p:nvPr/>
            </p:nvCxnSpPr>
            <p:spPr>
              <a:xfrm flipV="1">
                <a:off x="8038248" y="4179458"/>
                <a:ext cx="145503" cy="68805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90B8D82-A3E6-124E-B07E-AFEC95F6520A}"/>
                  </a:ext>
                </a:extLst>
              </p:cNvPr>
              <p:cNvCxnSpPr>
                <a:cxnSpLocks/>
                <a:stCxn id="70" idx="1"/>
                <a:endCxn id="72" idx="5"/>
              </p:cNvCxnSpPr>
              <p:nvPr/>
            </p:nvCxnSpPr>
            <p:spPr>
              <a:xfrm flipH="1" flipV="1">
                <a:off x="8313067" y="4179458"/>
                <a:ext cx="145503" cy="68805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34A9A58-4F23-AB4F-9F2E-D12B478B6C22}"/>
                  </a:ext>
                </a:extLst>
              </p:cNvPr>
              <p:cNvCxnSpPr>
                <a:cxnSpLocks/>
                <a:stCxn id="85" idx="1"/>
                <a:endCxn id="86" idx="6"/>
              </p:cNvCxnSpPr>
              <p:nvPr/>
            </p:nvCxnSpPr>
            <p:spPr>
              <a:xfrm flipH="1" flipV="1">
                <a:off x="8888489" y="3931920"/>
                <a:ext cx="393041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35B0283-73C9-C241-A1BB-1B95E3F6C57D}"/>
                  </a:ext>
                </a:extLst>
              </p:cNvPr>
              <p:cNvCxnSpPr>
                <a:cxnSpLocks/>
                <a:stCxn id="72" idx="7"/>
                <a:endCxn id="86" idx="2"/>
              </p:cNvCxnSpPr>
              <p:nvPr/>
            </p:nvCxnSpPr>
            <p:spPr>
              <a:xfrm flipV="1">
                <a:off x="8313067" y="3931920"/>
                <a:ext cx="39254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1210AD3-DE16-9D45-947A-B29485AC1E40}"/>
                  </a:ext>
                </a:extLst>
              </p:cNvPr>
              <p:cNvSpPr/>
              <p:nvPr/>
            </p:nvSpPr>
            <p:spPr>
              <a:xfrm>
                <a:off x="7882150" y="422148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F77B147-A23F-5C4F-9E85-C76616545790}"/>
                  </a:ext>
                </a:extLst>
              </p:cNvPr>
              <p:cNvCxnSpPr>
                <a:cxnSpLocks/>
                <a:stCxn id="62" idx="0"/>
                <a:endCxn id="70" idx="5"/>
              </p:cNvCxnSpPr>
              <p:nvPr/>
            </p:nvCxnSpPr>
            <p:spPr>
              <a:xfrm flipH="1" flipV="1">
                <a:off x="8587886" y="437757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E42D0C5-E72C-254E-8BFE-70B838908297}"/>
                  </a:ext>
                </a:extLst>
              </p:cNvPr>
              <p:cNvSpPr/>
              <p:nvPr/>
            </p:nvSpPr>
            <p:spPr>
              <a:xfrm>
                <a:off x="8431788" y="422148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965C6B57-F391-E341-B065-6ADE501C75F1}"/>
                  </a:ext>
                </a:extLst>
              </p:cNvPr>
              <p:cNvCxnSpPr>
                <a:cxnSpLocks/>
                <a:stCxn id="63" idx="0"/>
                <a:endCxn id="70" idx="3"/>
              </p:cNvCxnSpPr>
              <p:nvPr/>
            </p:nvCxnSpPr>
            <p:spPr>
              <a:xfrm flipV="1">
                <a:off x="8386068" y="437757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D4BA769-9F8A-724D-BC47-DE44F9D10832}"/>
                  </a:ext>
                </a:extLst>
              </p:cNvPr>
              <p:cNvSpPr/>
              <p:nvPr/>
            </p:nvSpPr>
            <p:spPr>
              <a:xfrm>
                <a:off x="8156969" y="40233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D7F79B8-1217-9D44-A70A-E86ADFE3C477}"/>
                      </a:ext>
                    </a:extLst>
                  </p:cNvPr>
                  <p:cNvSpPr/>
                  <p:nvPr/>
                </p:nvSpPr>
                <p:spPr>
                  <a:xfrm>
                    <a:off x="9117588" y="449580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18288" rIns="0" bIns="9144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200" baseline="-250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D7F79B8-1217-9D44-A70A-E86ADFE3C4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588" y="4495801"/>
                    <a:ext cx="182880" cy="18288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882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3A77DF1-256F-1A4B-877D-D822DFD16CD2}"/>
                      </a:ext>
                    </a:extLst>
                  </p:cNvPr>
                  <p:cNvSpPr/>
                  <p:nvPr/>
                </p:nvSpPr>
                <p:spPr>
                  <a:xfrm>
                    <a:off x="8843268" y="449580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18288" rIns="0" bIns="9144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baseline="-250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3A77DF1-256F-1A4B-877D-D822DFD16C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268" y="4495801"/>
                    <a:ext cx="182880" cy="18288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250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929E19C-76DC-8F45-BAAD-8985F7F18867}"/>
                  </a:ext>
                </a:extLst>
              </p:cNvPr>
              <p:cNvCxnSpPr>
                <a:cxnSpLocks/>
                <a:stCxn id="74" idx="0"/>
                <a:endCxn id="81" idx="3"/>
              </p:cNvCxnSpPr>
              <p:nvPr/>
            </p:nvCxnSpPr>
            <p:spPr>
              <a:xfrm flipV="1">
                <a:off x="8934708" y="437757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8404985-C026-B74C-B464-73596BE15964}"/>
                  </a:ext>
                </a:extLst>
              </p:cNvPr>
              <p:cNvCxnSpPr>
                <a:cxnSpLocks/>
                <a:stCxn id="73" idx="0"/>
                <a:endCxn id="81" idx="5"/>
              </p:cNvCxnSpPr>
              <p:nvPr/>
            </p:nvCxnSpPr>
            <p:spPr>
              <a:xfrm flipH="1" flipV="1">
                <a:off x="9136526" y="437757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612CAA19-63A7-CB4D-873D-2A74EBC45135}"/>
                      </a:ext>
                    </a:extLst>
                  </p:cNvPr>
                  <p:cNvSpPr/>
                  <p:nvPr/>
                </p:nvSpPr>
                <p:spPr>
                  <a:xfrm>
                    <a:off x="9666228" y="4495801"/>
                    <a:ext cx="18288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4572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727272"/>
                              </a:solidFill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2727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612CAA19-63A7-CB4D-873D-2A74EBC451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6228" y="4495801"/>
                    <a:ext cx="182880" cy="1828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D34CDC9-B2B5-2C49-9CF3-61C4E13DA22F}"/>
                  </a:ext>
                </a:extLst>
              </p:cNvPr>
              <p:cNvSpPr/>
              <p:nvPr/>
            </p:nvSpPr>
            <p:spPr>
              <a:xfrm>
                <a:off x="9391908" y="449580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rgbClr val="727272"/>
                    </a:solidFill>
                  </a:rPr>
                  <a:t>…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D757522-88F1-EB40-A712-7312D83EEB1E}"/>
                  </a:ext>
                </a:extLst>
              </p:cNvPr>
              <p:cNvCxnSpPr>
                <a:cxnSpLocks/>
                <a:stCxn id="81" idx="7"/>
                <a:endCxn id="85" idx="3"/>
              </p:cNvCxnSpPr>
              <p:nvPr/>
            </p:nvCxnSpPr>
            <p:spPr>
              <a:xfrm flipV="1">
                <a:off x="9136526" y="4179458"/>
                <a:ext cx="145004" cy="68805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4EF91F0-7760-734E-9D13-F968C41081C2}"/>
                  </a:ext>
                </a:extLst>
              </p:cNvPr>
              <p:cNvCxnSpPr>
                <a:cxnSpLocks/>
                <a:stCxn id="83" idx="1"/>
                <a:endCxn id="85" idx="5"/>
              </p:cNvCxnSpPr>
              <p:nvPr/>
            </p:nvCxnSpPr>
            <p:spPr>
              <a:xfrm flipH="1" flipV="1">
                <a:off x="9410846" y="4179458"/>
                <a:ext cx="145004" cy="68805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0999F30-AD72-0440-AF87-66A898C45080}"/>
                  </a:ext>
                </a:extLst>
              </p:cNvPr>
              <p:cNvSpPr/>
              <p:nvPr/>
            </p:nvSpPr>
            <p:spPr>
              <a:xfrm>
                <a:off x="8980428" y="422148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719DE7D1-DEEF-EE46-8246-5AA5E8D8BD8C}"/>
                  </a:ext>
                </a:extLst>
              </p:cNvPr>
              <p:cNvCxnSpPr>
                <a:cxnSpLocks/>
                <a:stCxn id="77" idx="0"/>
                <a:endCxn id="83" idx="5"/>
              </p:cNvCxnSpPr>
              <p:nvPr/>
            </p:nvCxnSpPr>
            <p:spPr>
              <a:xfrm flipH="1" flipV="1">
                <a:off x="9685166" y="437757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F91A198-69BC-AF44-8C2F-3D61EE9E6417}"/>
                  </a:ext>
                </a:extLst>
              </p:cNvPr>
              <p:cNvSpPr/>
              <p:nvPr/>
            </p:nvSpPr>
            <p:spPr>
              <a:xfrm>
                <a:off x="9529068" y="422148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9E390FB5-9A1A-D24E-B620-DDAA5F2BA215}"/>
                  </a:ext>
                </a:extLst>
              </p:cNvPr>
              <p:cNvCxnSpPr>
                <a:cxnSpLocks/>
                <a:stCxn id="78" idx="0"/>
                <a:endCxn id="83" idx="3"/>
              </p:cNvCxnSpPr>
              <p:nvPr/>
            </p:nvCxnSpPr>
            <p:spPr>
              <a:xfrm flipV="1">
                <a:off x="9483348" y="4377579"/>
                <a:ext cx="72502" cy="118222"/>
              </a:xfrm>
              <a:prstGeom prst="straightConnector1">
                <a:avLst/>
              </a:prstGeom>
              <a:ln>
                <a:solidFill>
                  <a:srgbClr val="72727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A2C7603-053D-E145-A3CD-B217A28B007E}"/>
                  </a:ext>
                </a:extLst>
              </p:cNvPr>
              <p:cNvSpPr/>
              <p:nvPr/>
            </p:nvSpPr>
            <p:spPr>
              <a:xfrm>
                <a:off x="9254748" y="40233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FBF86CE-88DC-2747-81EB-F3A39268E387}"/>
                  </a:ext>
                </a:extLst>
              </p:cNvPr>
              <p:cNvSpPr/>
              <p:nvPr/>
            </p:nvSpPr>
            <p:spPr>
              <a:xfrm>
                <a:off x="8705609" y="384048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72727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891585-ABD3-BF42-A11E-3D24BA6BEC4A}"/>
                      </a:ext>
                    </a:extLst>
                  </p:cNvPr>
                  <p:cNvSpPr/>
                  <p:nvPr/>
                </p:nvSpPr>
                <p:spPr>
                  <a:xfrm>
                    <a:off x="7939668" y="3552065"/>
                    <a:ext cx="1828800" cy="1828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𝑙𝑑𝑒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891585-ABD3-BF42-A11E-3D24BA6BE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9668" y="3552065"/>
                    <a:ext cx="1828800" cy="18288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6667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175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7C4463-4B5B-8F43-96E2-1B59BD48D597}"/>
              </a:ext>
            </a:extLst>
          </p:cNvPr>
          <p:cNvSpPr txBox="1">
            <a:spLocks/>
          </p:cNvSpPr>
          <p:nvPr/>
        </p:nvSpPr>
        <p:spPr>
          <a:xfrm>
            <a:off x="1684637" y="1614737"/>
            <a:ext cx="2035876" cy="5486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629BDF"/>
                </a:solidFill>
              </a:rPr>
              <a:t>Succinct verifier</a:t>
            </a:r>
            <a:endParaRPr lang="en-US" b="0" dirty="0">
              <a:solidFill>
                <a:srgbClr val="629BDF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16A6DB-15F0-6E46-8B76-FC549471EF8D}"/>
              </a:ext>
            </a:extLst>
          </p:cNvPr>
          <p:cNvSpPr/>
          <p:nvPr/>
        </p:nvSpPr>
        <p:spPr>
          <a:xfrm>
            <a:off x="2607732" y="1902774"/>
            <a:ext cx="4572000" cy="4114800"/>
          </a:xfrm>
          <a:prstGeom prst="ellipse">
            <a:avLst/>
          </a:prstGeom>
          <a:noFill/>
          <a:ln w="38100">
            <a:solidFill>
              <a:srgbClr val="629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29BD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B73F67-7A08-4D42-8263-4F15AFAF91E0}"/>
              </a:ext>
            </a:extLst>
          </p:cNvPr>
          <p:cNvSpPr/>
          <p:nvPr/>
        </p:nvSpPr>
        <p:spPr>
          <a:xfrm>
            <a:off x="4361240" y="1902774"/>
            <a:ext cx="5486400" cy="41148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E7AE92-11AA-E24F-B880-3D08F6267C52}"/>
              </a:ext>
            </a:extLst>
          </p:cNvPr>
          <p:cNvSpPr txBox="1">
            <a:spLocks/>
          </p:cNvSpPr>
          <p:nvPr/>
        </p:nvSpPr>
        <p:spPr>
          <a:xfrm>
            <a:off x="8407600" y="1614737"/>
            <a:ext cx="1898344" cy="5486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2D050"/>
                </a:solidFill>
              </a:rPr>
              <a:t>Transparent</a:t>
            </a:r>
            <a:endParaRPr lang="en-US" b="0" dirty="0">
              <a:solidFill>
                <a:srgbClr val="92D05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9D7DA1-2D74-9B46-BA88-0102FE741263}"/>
              </a:ext>
            </a:extLst>
          </p:cNvPr>
          <p:cNvSpPr txBox="1">
            <a:spLocks/>
          </p:cNvSpPr>
          <p:nvPr/>
        </p:nvSpPr>
        <p:spPr>
          <a:xfrm>
            <a:off x="5666170" y="6017574"/>
            <a:ext cx="1898344" cy="5486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727272"/>
                </a:solidFill>
              </a:rPr>
              <a:t>Post-Quantum</a:t>
            </a:r>
            <a:endParaRPr lang="en-US" b="0" dirty="0">
              <a:solidFill>
                <a:srgbClr val="727272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903079A-62CC-3A43-8F38-8BA2B368F88D}"/>
              </a:ext>
            </a:extLst>
          </p:cNvPr>
          <p:cNvSpPr txBox="1">
            <a:spLocks/>
          </p:cNvSpPr>
          <p:nvPr/>
        </p:nvSpPr>
        <p:spPr>
          <a:xfrm>
            <a:off x="3397707" y="2766940"/>
            <a:ext cx="100584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Groth16</a:t>
            </a:r>
          </a:p>
          <a:p>
            <a:pPr algn="ctr"/>
            <a:r>
              <a:rPr lang="en-US" sz="1100" b="0" dirty="0">
                <a:solidFill>
                  <a:srgbClr val="727272"/>
                </a:solidFill>
              </a:rPr>
              <a:t>2016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595A7E-619C-C349-8A95-40104E184096}"/>
              </a:ext>
            </a:extLst>
          </p:cNvPr>
          <p:cNvGrpSpPr/>
          <p:nvPr/>
        </p:nvGrpSpPr>
        <p:grpSpPr>
          <a:xfrm>
            <a:off x="6946842" y="3009214"/>
            <a:ext cx="2167216" cy="2603473"/>
            <a:chOff x="6946842" y="3009214"/>
            <a:chExt cx="2167216" cy="2603473"/>
          </a:xfrm>
        </p:grpSpPr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3EBE9B29-FC16-D24D-A9D7-4BF483E4CCFB}"/>
                </a:ext>
              </a:extLst>
            </p:cNvPr>
            <p:cNvSpPr txBox="1">
              <a:spLocks/>
            </p:cNvSpPr>
            <p:nvPr/>
          </p:nvSpPr>
          <p:spPr>
            <a:xfrm>
              <a:off x="7651018" y="3009214"/>
              <a:ext cx="1463040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Bulletproofs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2017</a:t>
              </a:r>
              <a:endParaRPr lang="en-US" sz="1600" b="0" dirty="0">
                <a:solidFill>
                  <a:srgbClr val="727272"/>
                </a:solidFill>
              </a:endParaRP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E5A8896D-5D63-8F40-B21F-A7CDEF3CABB6}"/>
                </a:ext>
              </a:extLst>
            </p:cNvPr>
            <p:cNvSpPr txBox="1">
              <a:spLocks/>
            </p:cNvSpPr>
            <p:nvPr/>
          </p:nvSpPr>
          <p:spPr>
            <a:xfrm>
              <a:off x="6946842" y="5155487"/>
              <a:ext cx="897465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err="1"/>
                <a:t>Ligero</a:t>
              </a:r>
              <a:endParaRPr lang="en-US" sz="1800" dirty="0"/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2017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A3F10265-30DE-184F-8B73-C6E9A5A5D74F}"/>
              </a:ext>
            </a:extLst>
          </p:cNvPr>
          <p:cNvSpPr/>
          <p:nvPr/>
        </p:nvSpPr>
        <p:spPr>
          <a:xfrm>
            <a:off x="4893732" y="3494126"/>
            <a:ext cx="3616079" cy="2448591"/>
          </a:xfrm>
          <a:prstGeom prst="ellipse">
            <a:avLst/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83663-4507-7045-A474-EA6015DFCBE2}"/>
              </a:ext>
            </a:extLst>
          </p:cNvPr>
          <p:cNvGrpSpPr/>
          <p:nvPr/>
        </p:nvGrpSpPr>
        <p:grpSpPr>
          <a:xfrm>
            <a:off x="5435229" y="4358576"/>
            <a:ext cx="2757663" cy="761180"/>
            <a:chOff x="5435229" y="4358576"/>
            <a:chExt cx="2757663" cy="761180"/>
          </a:xfrm>
        </p:grpSpPr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D83B5012-F3EC-C948-8C21-429C89D9B1A8}"/>
                </a:ext>
              </a:extLst>
            </p:cNvPr>
            <p:cNvSpPr txBox="1">
              <a:spLocks/>
            </p:cNvSpPr>
            <p:nvPr/>
          </p:nvSpPr>
          <p:spPr>
            <a:xfrm>
              <a:off x="7295427" y="4358576"/>
              <a:ext cx="897465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Aurora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2018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9910D8EE-657C-4942-B885-526110E3B13E}"/>
                </a:ext>
              </a:extLst>
            </p:cNvPr>
            <p:cNvSpPr txBox="1">
              <a:spLocks/>
            </p:cNvSpPr>
            <p:nvPr/>
          </p:nvSpPr>
          <p:spPr>
            <a:xfrm>
              <a:off x="5435229" y="4662556"/>
              <a:ext cx="897465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STARK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2018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003682-10E6-5644-80D1-9F692F4A79A6}"/>
              </a:ext>
            </a:extLst>
          </p:cNvPr>
          <p:cNvGrpSpPr/>
          <p:nvPr/>
        </p:nvGrpSpPr>
        <p:grpSpPr>
          <a:xfrm>
            <a:off x="3035754" y="2374477"/>
            <a:ext cx="5063997" cy="3171456"/>
            <a:chOff x="3035754" y="2374477"/>
            <a:chExt cx="5063997" cy="3171456"/>
          </a:xfrm>
        </p:grpSpPr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76D64DD2-5940-4E45-AC61-F7B006BD0FE7}"/>
                </a:ext>
              </a:extLst>
            </p:cNvPr>
            <p:cNvSpPr txBox="1">
              <a:spLocks/>
            </p:cNvSpPr>
            <p:nvPr/>
          </p:nvSpPr>
          <p:spPr>
            <a:xfrm>
              <a:off x="3035754" y="3581933"/>
              <a:ext cx="897465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PLONK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2019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B7F4BBB1-E509-504E-B339-1C2321F14468}"/>
                </a:ext>
              </a:extLst>
            </p:cNvPr>
            <p:cNvSpPr txBox="1">
              <a:spLocks/>
            </p:cNvSpPr>
            <p:nvPr/>
          </p:nvSpPr>
          <p:spPr>
            <a:xfrm>
              <a:off x="3247932" y="4327399"/>
              <a:ext cx="897465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Marlin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2019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BB89FE6D-CC05-5E47-93DE-FBC564F7A57D}"/>
                </a:ext>
              </a:extLst>
            </p:cNvPr>
            <p:cNvSpPr txBox="1">
              <a:spLocks/>
            </p:cNvSpPr>
            <p:nvPr/>
          </p:nvSpPr>
          <p:spPr>
            <a:xfrm>
              <a:off x="3696665" y="5088733"/>
              <a:ext cx="897465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Sonic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2019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45444E8B-421A-344E-BE15-3B4C251DC2DB}"/>
                </a:ext>
              </a:extLst>
            </p:cNvPr>
            <p:cNvSpPr txBox="1">
              <a:spLocks/>
            </p:cNvSpPr>
            <p:nvPr/>
          </p:nvSpPr>
          <p:spPr>
            <a:xfrm>
              <a:off x="7202286" y="2374477"/>
              <a:ext cx="897465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Halo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2019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90926BD9-2582-F349-A012-F8FC60C988D0}"/>
                </a:ext>
              </a:extLst>
            </p:cNvPr>
            <p:cNvSpPr txBox="1">
              <a:spLocks/>
            </p:cNvSpPr>
            <p:nvPr/>
          </p:nvSpPr>
          <p:spPr>
            <a:xfrm>
              <a:off x="5450172" y="2557357"/>
              <a:ext cx="914400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Spartan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2019</a:t>
              </a:r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E4663CBF-ABE5-BE4F-B0EB-EB6E5C995CE2}"/>
                </a:ext>
              </a:extLst>
            </p:cNvPr>
            <p:cNvSpPr txBox="1">
              <a:spLocks/>
            </p:cNvSpPr>
            <p:nvPr/>
          </p:nvSpPr>
          <p:spPr>
            <a:xfrm>
              <a:off x="5804306" y="3986901"/>
              <a:ext cx="897465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Fractal</a:t>
              </a:r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2019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5B3758-8B0C-5345-A1A4-C5D3105BF505}"/>
                </a:ext>
              </a:extLst>
            </p:cNvPr>
            <p:cNvSpPr txBox="1">
              <a:spLocks/>
            </p:cNvSpPr>
            <p:nvPr/>
          </p:nvSpPr>
          <p:spPr>
            <a:xfrm>
              <a:off x="4594130" y="3210956"/>
              <a:ext cx="1463040" cy="45720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err="1"/>
                <a:t>SuperSonic</a:t>
              </a:r>
              <a:endParaRPr lang="en-US" sz="1800" dirty="0"/>
            </a:p>
            <a:p>
              <a:pPr algn="ctr"/>
              <a:r>
                <a:rPr lang="en-US" sz="1100" b="0" dirty="0">
                  <a:solidFill>
                    <a:srgbClr val="727272"/>
                  </a:solidFill>
                </a:rPr>
                <a:t>2019</a:t>
              </a: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CFB670A-F8B2-7040-8EAA-ABD9277BC445}"/>
              </a:ext>
            </a:extLst>
          </p:cNvPr>
          <p:cNvSpPr txBox="1">
            <a:spLocks/>
          </p:cNvSpPr>
          <p:nvPr/>
        </p:nvSpPr>
        <p:spPr>
          <a:xfrm>
            <a:off x="8364820" y="3860428"/>
            <a:ext cx="146304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Pickles</a:t>
            </a:r>
          </a:p>
          <a:p>
            <a:pPr algn="ctr"/>
            <a:r>
              <a:rPr lang="en-US" sz="1100" b="0" dirty="0">
                <a:solidFill>
                  <a:srgbClr val="72727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98387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2" grpId="0" animBg="1"/>
      <p:bldP spid="14" grpId="0"/>
      <p:bldP spid="15" grpId="0"/>
      <p:bldP spid="28" grpId="0"/>
      <p:bldP spid="36" grpId="0" animBg="1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soundness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40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57C4463-4B5B-8F43-96E2-1B59BD48D5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1645920"/>
                <a:ext cx="10058400" cy="548640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Fact:</a:t>
                </a:r>
                <a:r>
                  <a:rPr lang="en-US" sz="2400" b="0" dirty="0">
                    <a:solidFill>
                      <a:srgbClr val="313131"/>
                    </a:solidFill>
                  </a:rPr>
                  <a:t> two distinct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b="0" dirty="0">
                    <a:solidFill>
                      <a:srgbClr val="313131"/>
                    </a:solidFill>
                  </a:rPr>
                  <a:t> polynomials agree on at most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b="0" dirty="0">
                    <a:solidFill>
                      <a:srgbClr val="313131"/>
                    </a:solidFill>
                  </a:rPr>
                  <a:t> points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57C4463-4B5B-8F43-96E2-1B59BD48D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45920"/>
                <a:ext cx="10058400" cy="548640"/>
              </a:xfrm>
              <a:prstGeom prst="rect">
                <a:avLst/>
              </a:prstGeom>
              <a:blipFill>
                <a:blip r:embed="rId2"/>
                <a:stretch>
                  <a:fillRect l="-1894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1F322B-B0B2-C74B-89D3-59BE72885490}"/>
                  </a:ext>
                </a:extLst>
              </p:cNvPr>
              <p:cNvSpPr txBox="1"/>
              <p:nvPr/>
            </p:nvSpPr>
            <p:spPr>
              <a:xfrm>
                <a:off x="914400" y="2286000"/>
                <a:ext cx="8229600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1F322B-B0B2-C74B-89D3-59BE72885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8229600" cy="548640"/>
              </a:xfrm>
              <a:prstGeom prst="rect">
                <a:avLst/>
              </a:prstGeom>
              <a:blipFill>
                <a:blip r:embed="rId3"/>
                <a:stretch>
                  <a:fillRect l="-1852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22727C-85CB-1140-A1FD-D582B210A283}"/>
                  </a:ext>
                </a:extLst>
              </p:cNvPr>
              <p:cNvSpPr txBox="1"/>
              <p:nvPr/>
            </p:nvSpPr>
            <p:spPr>
              <a:xfrm>
                <a:off x="4928584" y="4480560"/>
                <a:ext cx="2334831" cy="731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64∗16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≈6%</m:t>
                      </m:r>
                    </m:oMath>
                  </m:oMathPara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22727C-85CB-1140-A1FD-D582B210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84" y="4480560"/>
                <a:ext cx="2334831" cy="731520"/>
              </a:xfrm>
              <a:prstGeom prst="rect">
                <a:avLst/>
              </a:prstGeom>
              <a:blipFill>
                <a:blip r:embed="rId4"/>
                <a:stretch>
                  <a:fillRect l="-2703" r="-43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128A972-BDBD-914F-B729-2D3FEF5C86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2926080"/>
                <a:ext cx="10058400" cy="1097280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Autofit/>
              </a:bodyPr>
              <a:lstStyle>
                <a:defPPr>
                  <a:defRPr lang="en-US"/>
                </a:defPPr>
                <a:lvl1pPr>
                  <a:spcBef>
                    <a:spcPct val="0"/>
                  </a:spcBef>
                  <a:buNone/>
                  <a:defRPr sz="2000" b="1">
                    <a:solidFill>
                      <a:srgbClr val="FF8A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F8A00"/>
                  </a:buClr>
                  <a:buFont typeface="Arial" pitchFamily="34" charset="0"/>
                  <a:buChar char="–"/>
                  <a:defRPr sz="28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rgbClr val="313131"/>
                    </a:solidFill>
                    <a:latin typeface="Open Sans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0" dirty="0">
                    <a:solidFill>
                      <a:srgbClr val="313131"/>
                    </a:solidFill>
                  </a:rPr>
                  <a:t>Thus, if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31313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313131"/>
                    </a:solidFill>
                  </a:rPr>
                  <a:t> are not the same polynomial, verifier will be able to detect this with error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𝑡𝑟𝑎𝑐𝑒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𝑙𝑑𝑒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128A972-BDBD-914F-B729-2D3FEF5C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26080"/>
                <a:ext cx="10058400" cy="1097280"/>
              </a:xfrm>
              <a:prstGeom prst="rect">
                <a:avLst/>
              </a:prstGeom>
              <a:blipFill>
                <a:blip r:embed="rId5"/>
                <a:stretch>
                  <a:fillRect l="-1894" t="-232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AAEA63-F6E0-964B-81D2-9BAB77A88480}"/>
              </a:ext>
            </a:extLst>
          </p:cNvPr>
          <p:cNvSpPr txBox="1">
            <a:spLocks/>
          </p:cNvSpPr>
          <p:nvPr/>
        </p:nvSpPr>
        <p:spPr>
          <a:xfrm>
            <a:off x="3291840" y="5308332"/>
            <a:ext cx="5303520" cy="5486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solidFill>
                  <a:srgbClr val="313131"/>
                </a:solidFill>
              </a:rPr>
              <a:t>24 queries are needed to achieve 100-bit security level</a:t>
            </a:r>
          </a:p>
        </p:txBody>
      </p:sp>
    </p:spTree>
    <p:extLst>
      <p:ext uri="{BB962C8B-B14F-4D97-AF65-F5344CB8AC3E}">
        <p14:creationId xmlns:p14="http://schemas.microsoft.com/office/powerpoint/2010/main" val="37946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41</a:t>
            </a:fld>
            <a:endParaRPr lang="en-US" sz="280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Таблица 3">
                <a:extLst>
                  <a:ext uri="{FF2B5EF4-FFF2-40B4-BE49-F238E27FC236}">
                    <a16:creationId xmlns:a16="http://schemas.microsoft.com/office/drawing/2014/main" id="{26E92817-849D-4ACC-B256-2715174D5E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9207" y="1897818"/>
              <a:ext cx="2743200" cy="420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14004474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x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b="0" i="0" baseline="-2500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51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ru-RU" sz="16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727272"/>
                            </a:solidFill>
                            <a:effectLst/>
                            <a:uLnTx/>
                            <a:uFillTx/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272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4312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94287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68242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5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7010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8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90392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13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0894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21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14153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…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…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649342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l-GR" sz="1600" b="0" i="1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l-GR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Open Sans" panose="020B0606030504020204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kumimoji="0" lang="en-US" sz="1600" b="0" i="0" u="none" strike="noStrike" kern="1200" cap="none" spc="0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2727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2815039194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1018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Таблица 3">
                <a:extLst>
                  <a:ext uri="{FF2B5EF4-FFF2-40B4-BE49-F238E27FC236}">
                    <a16:creationId xmlns:a16="http://schemas.microsoft.com/office/drawing/2014/main" id="{26E92817-849D-4ACC-B256-2715174D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76437"/>
                  </p:ext>
                </p:extLst>
              </p:nvPr>
            </p:nvGraphicFramePr>
            <p:xfrm>
              <a:off x="989207" y="1897818"/>
              <a:ext cx="2743200" cy="420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14004474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x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923" b="-10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RU" sz="1200" b="0" i="0" dirty="0">
                            <a:solidFill>
                              <a:srgbClr val="313131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51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8276" r="-149425" b="-9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272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8276" r="-149425" b="-8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</a:rPr>
                            <a:t>1</a:t>
                          </a:r>
                          <a:endParaRPr lang="ru-RU" sz="1600" b="1" i="0" kern="1200" dirty="0">
                            <a:solidFill>
                              <a:srgbClr val="313131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4312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48276" r="-149425" b="-7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94287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48276" r="-149425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68242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48276" r="-149425" b="-5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5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7010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48276" r="-149425" b="-4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8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90392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75000" r="-149425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13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0894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44828" r="-149425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21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14153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rgbClr val="727272"/>
                              </a:solidFill>
                              <a:latin typeface="Open Sans"/>
                            </a:rPr>
                            <a:t>…</a:t>
                          </a:r>
                          <a:endParaRPr lang="ru-RU" sz="1600" b="0" i="0" dirty="0">
                            <a:solidFill>
                              <a:srgbClr val="727272"/>
                            </a:solidFill>
                            <a:latin typeface="Open San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…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649342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4828" r="-149425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rgbClr val="727272"/>
                              </a:solidFill>
                              <a:latin typeface="Open Sans" panose="020B0606030504020204"/>
                              <a:ea typeface="+mn-ea"/>
                              <a:cs typeface="+mn-cs"/>
                            </a:rPr>
                            <a:t>2815039194</a:t>
                          </a:r>
                          <a:endParaRPr lang="ru-RU" sz="1600" b="0" i="0" kern="1200" dirty="0">
                            <a:solidFill>
                              <a:srgbClr val="727272"/>
                            </a:solidFill>
                            <a:latin typeface="Open Sans" panose="020B0606030504020204"/>
                            <a:ea typeface="+mn-ea"/>
                            <a:cs typeface="+mn-cs"/>
                          </a:endParaRPr>
                        </a:p>
                      </a:txBody>
                      <a:tcPr marL="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10186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EEB013E-D034-49F2-8015-4E1B940DB543}"/>
              </a:ext>
            </a:extLst>
          </p:cNvPr>
          <p:cNvCxnSpPr>
            <a:cxnSpLocks/>
          </p:cNvCxnSpPr>
          <p:nvPr/>
        </p:nvCxnSpPr>
        <p:spPr>
          <a:xfrm>
            <a:off x="989207" y="2333247"/>
            <a:ext cx="3108960" cy="0"/>
          </a:xfrm>
          <a:prstGeom prst="line">
            <a:avLst/>
          </a:prstGeom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Заголовок 1">
            <a:extLst>
              <a:ext uri="{FF2B5EF4-FFF2-40B4-BE49-F238E27FC236}">
                <a16:creationId xmlns:a16="http://schemas.microsoft.com/office/drawing/2014/main" id="{24CC8D38-F66C-4185-892E-A253D464B603}"/>
              </a:ext>
            </a:extLst>
          </p:cNvPr>
          <p:cNvSpPr txBox="1">
            <a:spLocks/>
          </p:cNvSpPr>
          <p:nvPr/>
        </p:nvSpPr>
        <p:spPr>
          <a:xfrm>
            <a:off x="5669280" y="1828800"/>
            <a:ext cx="438912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Transition constraints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44842A-E445-4162-B21A-13BBB8B5AFC3}"/>
              </a:ext>
            </a:extLst>
          </p:cNvPr>
          <p:cNvSpPr/>
          <p:nvPr/>
        </p:nvSpPr>
        <p:spPr>
          <a:xfrm>
            <a:off x="10160000" y="2880360"/>
            <a:ext cx="18288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9CF2CB-311C-3D4A-ABF1-45AA9D5FAD6B}"/>
                  </a:ext>
                </a:extLst>
              </p:cNvPr>
              <p:cNvSpPr/>
              <p:nvPr/>
            </p:nvSpPr>
            <p:spPr>
              <a:xfrm>
                <a:off x="5943600" y="2557015"/>
                <a:ext cx="5114670" cy="779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l-GR" sz="2400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roots: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20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≤61</m:t>
                    </m:r>
                  </m:oMath>
                </a14:m>
                <a:endParaRPr lang="en-US" sz="20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9CF2CB-311C-3D4A-ABF1-45AA9D5FA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557015"/>
                <a:ext cx="5114670" cy="779444"/>
              </a:xfrm>
              <a:prstGeom prst="rect">
                <a:avLst/>
              </a:prstGeom>
              <a:blipFill>
                <a:blip r:embed="rId3"/>
                <a:stretch>
                  <a:fillRect l="-124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516A50-0238-9443-8DC3-F5EA08C92705}"/>
                  </a:ext>
                </a:extLst>
              </p:cNvPr>
              <p:cNvSpPr txBox="1"/>
              <p:nvPr/>
            </p:nvSpPr>
            <p:spPr>
              <a:xfrm>
                <a:off x="5943600" y="4201834"/>
                <a:ext cx="4114800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727272"/>
                    </a:solidFill>
                  </a:rPr>
                  <a:t>, 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oot</m:t>
                    </m:r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rgbClr val="727272"/>
                            </a:solidFill>
                          </a:rPr>
                          <m:t>ω</m:t>
                        </m:r>
                      </m:e>
                      <m:sup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516A50-0238-9443-8DC3-F5EA08C9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201834"/>
                <a:ext cx="4114800" cy="548640"/>
              </a:xfrm>
              <a:prstGeom prst="rect">
                <a:avLst/>
              </a:prstGeom>
              <a:blipFill>
                <a:blip r:embed="rId4"/>
                <a:stretch>
                  <a:fillRect l="-2778" t="-13953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09D3C-D448-2D46-B5AC-3CCFF3F55FD6}"/>
                  </a:ext>
                </a:extLst>
              </p:cNvPr>
              <p:cNvSpPr txBox="1"/>
              <p:nvPr/>
            </p:nvSpPr>
            <p:spPr>
              <a:xfrm>
                <a:off x="5943600" y="4750474"/>
                <a:ext cx="4114800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727272"/>
                    </a:solidFill>
                  </a:rPr>
                  <a:t>, 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oot</m:t>
                    </m:r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rgbClr val="727272"/>
                            </a:solidFill>
                          </a:rPr>
                          <m:t>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09D3C-D448-2D46-B5AC-3CCFF3F5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750474"/>
                <a:ext cx="4114800" cy="548640"/>
              </a:xfrm>
              <a:prstGeom prst="rect">
                <a:avLst/>
              </a:prstGeom>
              <a:blipFill>
                <a:blip r:embed="rId5"/>
                <a:stretch>
                  <a:fillRect l="-2778" t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64F943F-83FA-5647-BD0E-6031753F31A0}"/>
              </a:ext>
            </a:extLst>
          </p:cNvPr>
          <p:cNvSpPr txBox="1">
            <a:spLocks/>
          </p:cNvSpPr>
          <p:nvPr/>
        </p:nvSpPr>
        <p:spPr>
          <a:xfrm>
            <a:off x="5669280" y="3561754"/>
            <a:ext cx="438912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Boundary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67957D-67DC-5146-88E5-ED0CC1BAFD84}"/>
                  </a:ext>
                </a:extLst>
              </p:cNvPr>
              <p:cNvSpPr txBox="1"/>
              <p:nvPr/>
            </p:nvSpPr>
            <p:spPr>
              <a:xfrm>
                <a:off x="5943599" y="5299114"/>
                <a:ext cx="5259193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−2815039194</m:t>
                    </m:r>
                  </m:oMath>
                </a14:m>
                <a:r>
                  <a:rPr lang="en-US" sz="2400" dirty="0">
                    <a:solidFill>
                      <a:srgbClr val="727272"/>
                    </a:solidFill>
                  </a:rPr>
                  <a:t>, 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oot</m:t>
                    </m:r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rgbClr val="727272"/>
                            </a:solidFill>
                          </a:rPr>
                          <m:t>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67957D-67DC-5146-88E5-ED0CC1BAF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5299114"/>
                <a:ext cx="5259193" cy="548640"/>
              </a:xfrm>
              <a:prstGeom prst="rect">
                <a:avLst/>
              </a:prstGeom>
              <a:blipFill>
                <a:blip r:embed="rId6"/>
                <a:stretch>
                  <a:fillRect l="-2174" t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8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42</a:t>
            </a:fld>
            <a:endParaRPr lang="en-US" sz="2800" dirty="0">
              <a:solidFill>
                <a:srgbClr val="31313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C2D9F9-1322-4751-949B-4B76BC1550AB}"/>
              </a:ext>
            </a:extLst>
          </p:cNvPr>
          <p:cNvGrpSpPr/>
          <p:nvPr/>
        </p:nvGrpSpPr>
        <p:grpSpPr>
          <a:xfrm>
            <a:off x="914398" y="1828800"/>
            <a:ext cx="10029139" cy="731520"/>
            <a:chOff x="914399" y="1716844"/>
            <a:chExt cx="10026779" cy="731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998D23C-7126-403A-821F-D5FE9EF3AF27}"/>
                    </a:ext>
                  </a:extLst>
                </p:cNvPr>
                <p:cNvSpPr txBox="1"/>
                <p:nvPr/>
              </p:nvSpPr>
              <p:spPr>
                <a:xfrm>
                  <a:off x="6095998" y="1716844"/>
                  <a:ext cx="4845180" cy="7315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US" sz="2000" dirty="0">
                      <a:solidFill>
                        <a:srgbClr val="727272"/>
                      </a:solidFill>
                    </a:rPr>
                    <a:t>All values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727272"/>
                      </a:solidFill>
                    </a:rPr>
                    <a:t> must be binary – i.e. 0 or 1.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998D23C-7126-403A-821F-D5FE9EF3A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8" y="1716844"/>
                  <a:ext cx="4845180" cy="731520"/>
                </a:xfrm>
                <a:prstGeom prst="rect">
                  <a:avLst/>
                </a:prstGeom>
                <a:blipFill>
                  <a:blip r:embed="rId3"/>
                  <a:stretch>
                    <a:fillRect l="-3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AA06C4-DC91-480F-B85E-8DDBDE0E8748}"/>
                    </a:ext>
                  </a:extLst>
                </p:cNvPr>
                <p:cNvSpPr txBox="1"/>
                <p:nvPr/>
              </p:nvSpPr>
              <p:spPr>
                <a:xfrm>
                  <a:off x="914399" y="1716844"/>
                  <a:ext cx="4114800" cy="7315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AA06C4-DC91-480F-B85E-8DDBDE0E8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9" y="1716844"/>
                  <a:ext cx="4114800" cy="7315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2DB5F7-8B04-43D5-AB97-72CE1DA9E848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80" y="2102345"/>
              <a:ext cx="2560320" cy="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AF324C-7348-4C9C-B064-BFF1EE305F07}"/>
              </a:ext>
            </a:extLst>
          </p:cNvPr>
          <p:cNvGrpSpPr/>
          <p:nvPr/>
        </p:nvGrpSpPr>
        <p:grpSpPr>
          <a:xfrm>
            <a:off x="914398" y="3200400"/>
            <a:ext cx="10302238" cy="731520"/>
            <a:chOff x="914399" y="2947375"/>
            <a:chExt cx="10302238" cy="731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4465A1-5C9B-44C5-8AC1-FFD039BC5B79}"/>
                    </a:ext>
                  </a:extLst>
                </p:cNvPr>
                <p:cNvSpPr txBox="1"/>
                <p:nvPr/>
              </p:nvSpPr>
              <p:spPr>
                <a:xfrm>
                  <a:off x="914399" y="2947375"/>
                  <a:ext cx="2602524" cy="7315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rgbClr val="727272"/>
                                    </a:solidFill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/ (</m:t>
                            </m:r>
                            <m:r>
                              <a:rPr lang="en-US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rgbClr val="727272"/>
                                    </a:solidFill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4465A1-5C9B-44C5-8AC1-FFD039BC5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9" y="2947375"/>
                  <a:ext cx="2602524" cy="731520"/>
                </a:xfrm>
                <a:prstGeom prst="rect">
                  <a:avLst/>
                </a:prstGeom>
                <a:blipFill>
                  <a:blip r:embed="rId5"/>
                  <a:stretch>
                    <a:fillRect l="-4390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A44A698-3CFA-4141-A530-9934F650603F}"/>
                </a:ext>
              </a:extLst>
            </p:cNvPr>
            <p:cNvCxnSpPr>
              <a:cxnSpLocks/>
            </p:cNvCxnSpPr>
            <p:nvPr/>
          </p:nvCxnSpPr>
          <p:spPr>
            <a:xfrm>
              <a:off x="3906911" y="3352805"/>
              <a:ext cx="2036689" cy="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0A85A05-6D8D-4959-9D32-EC97E42B13D1}"/>
                    </a:ext>
                  </a:extLst>
                </p:cNvPr>
                <p:cNvSpPr txBox="1"/>
                <p:nvPr/>
              </p:nvSpPr>
              <p:spPr>
                <a:xfrm>
                  <a:off x="6095997" y="2947375"/>
                  <a:ext cx="5120640" cy="7315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727272"/>
                      </a:solidFill>
                    </a:rPr>
                    <a:t> for all steps except the last one; same as an AND gate 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727272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727272"/>
                      </a:solidFill>
                    </a:rPr>
                    <a:t> are binary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0A85A05-6D8D-4959-9D32-EC97E42B1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7" y="2947375"/>
                  <a:ext cx="5120640" cy="731520"/>
                </a:xfrm>
                <a:prstGeom prst="rect">
                  <a:avLst/>
                </a:prstGeom>
                <a:blipFill>
                  <a:blip r:embed="rId6"/>
                  <a:stretch>
                    <a:fillRect l="-2976" t="-2500" r="-357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84355F-3A18-43EB-A86B-D5557CF1C0C7}"/>
              </a:ext>
            </a:extLst>
          </p:cNvPr>
          <p:cNvGrpSpPr/>
          <p:nvPr/>
        </p:nvGrpSpPr>
        <p:grpSpPr>
          <a:xfrm>
            <a:off x="914398" y="4572000"/>
            <a:ext cx="10503875" cy="914400"/>
            <a:chOff x="914398" y="4542892"/>
            <a:chExt cx="10503875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97F42C0-2B1A-4A73-BDE2-E8882416C685}"/>
                    </a:ext>
                  </a:extLst>
                </p:cNvPr>
                <p:cNvSpPr txBox="1"/>
                <p:nvPr/>
              </p:nvSpPr>
              <p:spPr>
                <a:xfrm>
                  <a:off x="914398" y="4634332"/>
                  <a:ext cx="4493847" cy="7315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rgbClr val="727272"/>
                                    </a:solidFill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/ (</m:t>
                            </m:r>
                            <m:r>
                              <a:rPr lang="en-US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rgbClr val="727272"/>
                                    </a:solidFill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97F42C0-2B1A-4A73-BDE2-E8882416C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8" y="4634332"/>
                  <a:ext cx="4493847" cy="731520"/>
                </a:xfrm>
                <a:prstGeom prst="rect">
                  <a:avLst/>
                </a:prstGeom>
                <a:blipFill>
                  <a:blip r:embed="rId7"/>
                  <a:stretch>
                    <a:fillRect l="-2542" r="-2825"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BDADB1-9FC8-4BF1-A9DE-E539262C8347}"/>
                </a:ext>
              </a:extLst>
            </p:cNvPr>
            <p:cNvCxnSpPr>
              <a:cxnSpLocks/>
            </p:cNvCxnSpPr>
            <p:nvPr/>
          </p:nvCxnSpPr>
          <p:spPr>
            <a:xfrm>
              <a:off x="5669280" y="5039762"/>
              <a:ext cx="274320" cy="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93223B8-EAC1-4685-89C6-B87BF3E669D1}"/>
                    </a:ext>
                  </a:extLst>
                </p:cNvPr>
                <p:cNvSpPr txBox="1"/>
                <p:nvPr/>
              </p:nvSpPr>
              <p:spPr>
                <a:xfrm>
                  <a:off x="6095998" y="4634332"/>
                  <a:ext cx="1078526" cy="7315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93223B8-EAC1-4685-89C6-B87BF3E66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8" y="4634332"/>
                  <a:ext cx="1078526" cy="731520"/>
                </a:xfrm>
                <a:prstGeom prst="rect">
                  <a:avLst/>
                </a:prstGeom>
                <a:blipFill>
                  <a:blip r:embed="rId8"/>
                  <a:stretch>
                    <a:fillRect l="-56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EDABF296-045A-43A9-B163-112C72C16321}"/>
                </a:ext>
              </a:extLst>
            </p:cNvPr>
            <p:cNvSpPr/>
            <p:nvPr/>
          </p:nvSpPr>
          <p:spPr>
            <a:xfrm>
              <a:off x="7019076" y="4542892"/>
              <a:ext cx="155448" cy="914400"/>
            </a:xfrm>
            <a:prstGeom prst="leftBrac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0CFC506-411E-42F3-949D-840A4620693F}"/>
                    </a:ext>
                  </a:extLst>
                </p:cNvPr>
                <p:cNvSpPr txBox="1"/>
                <p:nvPr/>
              </p:nvSpPr>
              <p:spPr>
                <a:xfrm>
                  <a:off x="7238998" y="4542892"/>
                  <a:ext cx="2103120" cy="3657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727272"/>
                      </a:solidFill>
                    </a:rPr>
                    <a:t>   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sz="20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0CFC506-411E-42F3-949D-840A46206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998" y="4542892"/>
                  <a:ext cx="2103120" cy="365760"/>
                </a:xfrm>
                <a:prstGeom prst="rect">
                  <a:avLst/>
                </a:prstGeom>
                <a:blipFill>
                  <a:blip r:embed="rId9"/>
                  <a:stretch>
                    <a:fillRect l="-2899" t="-13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11F8EF6-5948-4C15-861A-0C2F8B5FC121}"/>
                    </a:ext>
                  </a:extLst>
                </p:cNvPr>
                <p:cNvSpPr txBox="1"/>
                <p:nvPr/>
              </p:nvSpPr>
              <p:spPr>
                <a:xfrm>
                  <a:off x="7238998" y="5000092"/>
                  <a:ext cx="2103120" cy="3657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727272"/>
                      </a:solidFill>
                    </a:rPr>
                    <a:t>   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11F8EF6-5948-4C15-861A-0C2F8B5FC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998" y="5000092"/>
                  <a:ext cx="2103120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2899" t="-13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653EEB-93C4-4C33-A05B-FAF91C02206D}"/>
                </a:ext>
              </a:extLst>
            </p:cNvPr>
            <p:cNvSpPr txBox="1"/>
            <p:nvPr/>
          </p:nvSpPr>
          <p:spPr>
            <a:xfrm>
              <a:off x="9406593" y="4585295"/>
              <a:ext cx="2011680" cy="7315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2000" dirty="0">
                  <a:solidFill>
                    <a:srgbClr val="727272"/>
                  </a:solidFill>
                </a:rPr>
                <a:t>for all steps except the last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8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43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2000" y="5176038"/>
            <a:ext cx="5852160" cy="548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29F665A-DA00-8E4E-955C-88EC25F939CA}"/>
              </a:ext>
            </a:extLst>
          </p:cNvPr>
          <p:cNvSpPr txBox="1">
            <a:spLocks/>
          </p:cNvSpPr>
          <p:nvPr/>
        </p:nvSpPr>
        <p:spPr>
          <a:xfrm>
            <a:off x="3657600" y="1463040"/>
            <a:ext cx="6583680" cy="493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 trace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Low-degree extensions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Constraint evaluation</a:t>
            </a:r>
          </a:p>
          <a:p>
            <a:pPr marL="457200" indent="-27432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</a:t>
            </a:r>
            <a:endParaRPr lang="en-US" sz="28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38738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FRI: testing polynomiality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44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F15CABF-48B2-9F4A-A2B0-DA12A53B394E}"/>
                  </a:ext>
                </a:extLst>
              </p:cNvPr>
              <p:cNvSpPr txBox="1"/>
              <p:nvPr/>
            </p:nvSpPr>
            <p:spPr>
              <a:xfrm>
                <a:off x="2833127" y="1683036"/>
                <a:ext cx="6766560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F15CABF-48B2-9F4A-A2B0-DA12A53B3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27" y="1683036"/>
                <a:ext cx="6766560" cy="548640"/>
              </a:xfrm>
              <a:prstGeom prst="rect">
                <a:avLst/>
              </a:prstGeo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07074E-6236-5E43-A6C5-3445071A8D48}"/>
                  </a:ext>
                </a:extLst>
              </p:cNvPr>
              <p:cNvSpPr txBox="1"/>
              <p:nvPr/>
            </p:nvSpPr>
            <p:spPr>
              <a:xfrm>
                <a:off x="2833127" y="2292247"/>
                <a:ext cx="6766560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2000" i="1">
                    <a:solidFill>
                      <a:srgbClr val="727272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</m:t>
                    </m:r>
                    <m:r>
                      <m:rPr>
                        <m:nor/>
                      </m:rPr>
                      <a:rPr lang="en-US" dirty="0"/>
                      <m:t> = 1, 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8 ∗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07074E-6236-5E43-A6C5-3445071A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27" y="2292247"/>
                <a:ext cx="6766560" cy="548640"/>
              </a:xfrm>
              <a:prstGeom prst="rect">
                <a:avLst/>
              </a:prstGeom>
              <a:blipFill>
                <a:blip r:embed="rId3"/>
                <a:stretch>
                  <a:fillRect l="-131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Заголовок 1">
            <a:extLst>
              <a:ext uri="{FF2B5EF4-FFF2-40B4-BE49-F238E27FC236}">
                <a16:creationId xmlns:a16="http://schemas.microsoft.com/office/drawing/2014/main" id="{E18E632C-6E41-3B4C-A5C6-E9C720714230}"/>
              </a:ext>
            </a:extLst>
          </p:cNvPr>
          <p:cNvSpPr txBox="1">
            <a:spLocks/>
          </p:cNvSpPr>
          <p:nvPr/>
        </p:nvSpPr>
        <p:spPr>
          <a:xfrm>
            <a:off x="1034105" y="1683036"/>
            <a:ext cx="1645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function:</a:t>
            </a:r>
          </a:p>
        </p:txBody>
      </p:sp>
      <p:sp>
        <p:nvSpPr>
          <p:cNvPr id="125" name="Заголовок 1">
            <a:extLst>
              <a:ext uri="{FF2B5EF4-FFF2-40B4-BE49-F238E27FC236}">
                <a16:creationId xmlns:a16="http://schemas.microsoft.com/office/drawing/2014/main" id="{6FB364AE-1969-E447-B338-2F49277F310B}"/>
              </a:ext>
            </a:extLst>
          </p:cNvPr>
          <p:cNvSpPr txBox="1">
            <a:spLocks/>
          </p:cNvSpPr>
          <p:nvPr/>
        </p:nvSpPr>
        <p:spPr>
          <a:xfrm>
            <a:off x="1034105" y="2292247"/>
            <a:ext cx="1645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domain: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7F23B8F-343F-6748-93CC-776DAF4BDFFE}"/>
              </a:ext>
            </a:extLst>
          </p:cNvPr>
          <p:cNvSpPr/>
          <p:nvPr/>
        </p:nvSpPr>
        <p:spPr>
          <a:xfrm>
            <a:off x="11094720" y="3532973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FA47A3F-D7A1-EB42-BD4E-D8BE3FA79732}"/>
              </a:ext>
            </a:extLst>
          </p:cNvPr>
          <p:cNvSpPr/>
          <p:nvPr/>
        </p:nvSpPr>
        <p:spPr>
          <a:xfrm>
            <a:off x="11094720" y="4035894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18682437-FBD6-F847-B72A-90A6C1E94882}"/>
                  </a:ext>
                </a:extLst>
              </p:cNvPr>
              <p:cNvSpPr txBox="1"/>
              <p:nvPr/>
            </p:nvSpPr>
            <p:spPr>
              <a:xfrm>
                <a:off x="2833127" y="2901458"/>
                <a:ext cx="6766560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2000" i="1">
                    <a:solidFill>
                      <a:srgbClr val="727272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…,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18682437-FBD6-F847-B72A-90A6C1E94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27" y="2901458"/>
                <a:ext cx="6766560" cy="548640"/>
              </a:xfrm>
              <a:prstGeom prst="rect">
                <a:avLst/>
              </a:prstGeom>
              <a:blipFill>
                <a:blip r:embed="rId4"/>
                <a:stretch>
                  <a:fillRect l="-168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Заголовок 1">
            <a:extLst>
              <a:ext uri="{FF2B5EF4-FFF2-40B4-BE49-F238E27FC236}">
                <a16:creationId xmlns:a16="http://schemas.microsoft.com/office/drawing/2014/main" id="{17C1B5C6-7611-DD4C-B97A-3BE5FA4E9038}"/>
              </a:ext>
            </a:extLst>
          </p:cNvPr>
          <p:cNvSpPr txBox="1">
            <a:spLocks/>
          </p:cNvSpPr>
          <p:nvPr/>
        </p:nvSpPr>
        <p:spPr>
          <a:xfrm>
            <a:off x="1034105" y="2901458"/>
            <a:ext cx="1645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Заголовок 1">
                <a:extLst>
                  <a:ext uri="{FF2B5EF4-FFF2-40B4-BE49-F238E27FC236}">
                    <a16:creationId xmlns:a16="http://schemas.microsoft.com/office/drawing/2014/main" id="{A3653495-9349-1A4A-8AB0-84D6707EB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104" y="4037312"/>
                <a:ext cx="10243495" cy="113765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  <a:spcAft>
                    <a:spcPts val="600"/>
                  </a:spcAft>
                  <a:buClr>
                    <a:srgbClr val="FF8A00"/>
                  </a:buClr>
                </a:pPr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Prover convinces the verifier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i="1" dirty="0">
                    <a:solidFill>
                      <a:srgbClr val="72727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are evaluations of a polynomial of degree less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by sending over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72727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evaluations</a:t>
                </a:r>
              </a:p>
            </p:txBody>
          </p:sp>
        </mc:Choice>
        <mc:Fallback xmlns="">
          <p:sp>
            <p:nvSpPr>
              <p:cNvPr id="265" name="Заголовок 1">
                <a:extLst>
                  <a:ext uri="{FF2B5EF4-FFF2-40B4-BE49-F238E27FC236}">
                    <a16:creationId xmlns:a16="http://schemas.microsoft.com/office/drawing/2014/main" id="{A3653495-9349-1A4A-8AB0-84D6707EB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04" y="4037312"/>
                <a:ext cx="10243495" cy="1137651"/>
              </a:xfrm>
              <a:prstGeom prst="rect">
                <a:avLst/>
              </a:prstGeom>
              <a:blipFill>
                <a:blip r:embed="rId5"/>
                <a:stretch>
                  <a:fillRect l="-990" t="-4396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2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Degree-respecting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45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CFF23-3071-444A-A831-A66799422EE1}"/>
                  </a:ext>
                </a:extLst>
              </p:cNvPr>
              <p:cNvSpPr/>
              <p:nvPr/>
            </p:nvSpPr>
            <p:spPr>
              <a:xfrm>
                <a:off x="914400" y="2357141"/>
                <a:ext cx="4754880" cy="274320"/>
              </a:xfrm>
              <a:prstGeom prst="rect">
                <a:avLst/>
              </a:prstGeom>
              <a:noFill/>
              <a:ln w="12700">
                <a:solidFill>
                  <a:srgbClr val="3131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 evaluated over D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CFF23-3071-444A-A831-A66799422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357141"/>
                <a:ext cx="4754880" cy="274320"/>
              </a:xfrm>
              <a:prstGeom prst="rect">
                <a:avLst/>
              </a:prstGeom>
              <a:blipFill>
                <a:blip r:embed="rId2"/>
                <a:stretch>
                  <a:fillRect t="-17391" b="-34783"/>
                </a:stretch>
              </a:blipFill>
              <a:ln w="12700">
                <a:solidFill>
                  <a:srgbClr val="31313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87FFB7-829D-B347-8145-E052BBD930D7}"/>
                  </a:ext>
                </a:extLst>
              </p:cNvPr>
              <p:cNvSpPr/>
              <p:nvPr/>
            </p:nvSpPr>
            <p:spPr>
              <a:xfrm>
                <a:off x="2022190" y="5364914"/>
                <a:ext cx="2560320" cy="274320"/>
              </a:xfrm>
              <a:prstGeom prst="rect">
                <a:avLst/>
              </a:prstGeom>
              <a:noFill/>
              <a:ln w="12700">
                <a:solidFill>
                  <a:srgbClr val="3131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evaluated over D’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87FFB7-829D-B347-8145-E052BBD93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190" y="5364914"/>
                <a:ext cx="2560320" cy="274320"/>
              </a:xfrm>
              <a:prstGeom prst="rect">
                <a:avLst/>
              </a:prstGeom>
              <a:blipFill>
                <a:blip r:embed="rId3"/>
                <a:stretch>
                  <a:fillRect t="-12500" b="-33333"/>
                </a:stretch>
              </a:blipFill>
              <a:ln w="12700">
                <a:solidFill>
                  <a:srgbClr val="31313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A30CA0-45ED-0746-86BA-A8CAE44105E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291840" y="2631461"/>
            <a:ext cx="10510" cy="2733453"/>
          </a:xfrm>
          <a:prstGeom prst="straightConnector1">
            <a:avLst/>
          </a:prstGeom>
          <a:ln w="28575">
            <a:solidFill>
              <a:srgbClr val="31313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F9F7943-59FB-F34B-89CC-BE31BEC67890}"/>
              </a:ext>
            </a:extLst>
          </p:cNvPr>
          <p:cNvGrpSpPr/>
          <p:nvPr/>
        </p:nvGrpSpPr>
        <p:grpSpPr>
          <a:xfrm>
            <a:off x="2370608" y="3156319"/>
            <a:ext cx="1842464" cy="1287126"/>
            <a:chOff x="2845150" y="3295384"/>
            <a:chExt cx="914400" cy="731521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60F9356A-EB7C-014C-A919-EE066E055EB9}"/>
                </a:ext>
              </a:extLst>
            </p:cNvPr>
            <p:cNvSpPr/>
            <p:nvPr/>
          </p:nvSpPr>
          <p:spPr>
            <a:xfrm rot="10800000">
              <a:off x="2845150" y="3295384"/>
              <a:ext cx="914400" cy="731521"/>
            </a:xfrm>
            <a:prstGeom prst="trapezoid">
              <a:avLst>
                <a:gd name="adj" fmla="val 34799"/>
              </a:avLst>
            </a:prstGeom>
            <a:solidFill>
              <a:schemeClr val="bg1"/>
            </a:solidFill>
            <a:ln w="12700"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0" rIns="0" rtlCol="0" anchor="ctr"/>
            <a:lstStyle/>
            <a:p>
              <a:pPr algn="ctr"/>
              <a:endParaRPr lang="en-US" sz="1400" i="1" dirty="0">
                <a:solidFill>
                  <a:srgbClr val="31313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6F474F-5C48-924A-9A01-99F7B30FB48D}"/>
                </a:ext>
              </a:extLst>
            </p:cNvPr>
            <p:cNvSpPr/>
            <p:nvPr/>
          </p:nvSpPr>
          <p:spPr>
            <a:xfrm>
              <a:off x="2845150" y="3523985"/>
              <a:ext cx="914400" cy="2743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DRP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529C3E-DF81-7842-A975-415DA1BC07E6}"/>
                  </a:ext>
                </a:extLst>
              </p:cNvPr>
              <p:cNvSpPr/>
              <p:nvPr/>
            </p:nvSpPr>
            <p:spPr>
              <a:xfrm>
                <a:off x="1090447" y="3662722"/>
                <a:ext cx="6400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529C3E-DF81-7842-A975-415DA1BC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7" y="3662722"/>
                <a:ext cx="640080" cy="274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BC474A-B2FD-4E4A-BA57-2EAF7E3914EB}"/>
              </a:ext>
            </a:extLst>
          </p:cNvPr>
          <p:cNvCxnSpPr>
            <a:cxnSpLocks/>
            <a:stCxn id="47" idx="3"/>
            <a:endCxn id="7" idx="3"/>
          </p:cNvCxnSpPr>
          <p:nvPr/>
        </p:nvCxnSpPr>
        <p:spPr>
          <a:xfrm>
            <a:off x="1730527" y="3799882"/>
            <a:ext cx="864034" cy="0"/>
          </a:xfrm>
          <a:prstGeom prst="straightConnector1">
            <a:avLst/>
          </a:prstGeom>
          <a:ln w="28575">
            <a:solidFill>
              <a:srgbClr val="31313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DEF181-5D61-A34A-A45B-CC5F67C61450}"/>
                  </a:ext>
                </a:extLst>
              </p:cNvPr>
              <p:cNvSpPr/>
              <p:nvPr/>
            </p:nvSpPr>
            <p:spPr>
              <a:xfrm>
                <a:off x="6522720" y="2357141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DEF181-5D61-A34A-A45B-CC5F67C61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2357141"/>
                <a:ext cx="4754880" cy="274320"/>
              </a:xfrm>
              <a:prstGeom prst="rect">
                <a:avLst/>
              </a:prstGeom>
              <a:blipFill>
                <a:blip r:embed="rId5"/>
                <a:stretch>
                  <a:fillRect l="-1862" b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8CDD13-CEDD-CA4B-BE91-47336C046AAB}"/>
                  </a:ext>
                </a:extLst>
              </p:cNvPr>
              <p:cNvSpPr/>
              <p:nvPr/>
            </p:nvSpPr>
            <p:spPr>
              <a:xfrm>
                <a:off x="6522720" y="2958696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 ∗(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8CDD13-CEDD-CA4B-BE91-47336C04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2958696"/>
                <a:ext cx="4754880" cy="274320"/>
              </a:xfrm>
              <a:prstGeom prst="rect">
                <a:avLst/>
              </a:prstGeom>
              <a:blipFill>
                <a:blip r:embed="rId6"/>
                <a:stretch>
                  <a:fillRect l="-1862" b="-1739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D1B3F4-9015-8243-87A3-B3E1C14CCB7A}"/>
                  </a:ext>
                </a:extLst>
              </p:cNvPr>
              <p:cNvSpPr/>
              <p:nvPr/>
            </p:nvSpPr>
            <p:spPr>
              <a:xfrm>
                <a:off x="6522720" y="3560251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D1B3F4-9015-8243-87A3-B3E1C14CC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560251"/>
                <a:ext cx="4754880" cy="274320"/>
              </a:xfrm>
              <a:prstGeom prst="rect">
                <a:avLst/>
              </a:prstGeom>
              <a:blipFill>
                <a:blip r:embed="rId7"/>
                <a:stretch>
                  <a:fillRect l="-1330" b="-2272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FE83B8-97EC-0740-B957-2F6DCD6465D6}"/>
                  </a:ext>
                </a:extLst>
              </p:cNvPr>
              <p:cNvSpPr/>
              <p:nvPr/>
            </p:nvSpPr>
            <p:spPr>
              <a:xfrm>
                <a:off x="6522720" y="4763361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FE83B8-97EC-0740-B957-2F6DCD646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4763361"/>
                <a:ext cx="4754880" cy="274320"/>
              </a:xfrm>
              <a:prstGeom prst="rect">
                <a:avLst/>
              </a:prstGeom>
              <a:blipFill>
                <a:blip r:embed="rId8"/>
                <a:stretch>
                  <a:fillRect l="-1862" b="-1739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807F086-6FFA-FA4F-BFE0-21A4F7247173}"/>
                  </a:ext>
                </a:extLst>
              </p:cNvPr>
              <p:cNvSpPr/>
              <p:nvPr/>
            </p:nvSpPr>
            <p:spPr>
              <a:xfrm>
                <a:off x="6522720" y="4161806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807F086-6FFA-FA4F-BFE0-21A4F7247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4161806"/>
                <a:ext cx="4754880" cy="274320"/>
              </a:xfrm>
              <a:prstGeom prst="rect">
                <a:avLst/>
              </a:prstGeom>
              <a:blipFill>
                <a:blip r:embed="rId9"/>
                <a:stretch>
                  <a:fillRect l="-1330" b="-1739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46DF7B-7840-F547-90DE-014995D0B122}"/>
                  </a:ext>
                </a:extLst>
              </p:cNvPr>
              <p:cNvSpPr/>
              <p:nvPr/>
            </p:nvSpPr>
            <p:spPr>
              <a:xfrm>
                <a:off x="6522720" y="5364914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46DF7B-7840-F547-90DE-014995D0B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5364914"/>
                <a:ext cx="4754880" cy="274320"/>
              </a:xfrm>
              <a:prstGeom prst="rect">
                <a:avLst/>
              </a:prstGeom>
              <a:blipFill>
                <a:blip r:embed="rId10"/>
                <a:stretch>
                  <a:fillRect l="-1862" b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9EE76C-18F7-DD4B-B906-6E104392EBF6}"/>
              </a:ext>
            </a:extLst>
          </p:cNvPr>
          <p:cNvSpPr txBox="1">
            <a:spLocks/>
          </p:cNvSpPr>
          <p:nvPr/>
        </p:nvSpPr>
        <p:spPr>
          <a:xfrm>
            <a:off x="914400" y="3821598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12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verifier</a:t>
            </a:r>
          </a:p>
        </p:txBody>
      </p:sp>
    </p:spTree>
    <p:extLst>
      <p:ext uri="{BB962C8B-B14F-4D97-AF65-F5344CB8AC3E}">
        <p14:creationId xmlns:p14="http://schemas.microsoft.com/office/powerpoint/2010/main" val="4174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Degree-respecting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46</a:t>
            </a:fld>
            <a:endParaRPr lang="en-US" sz="2800" dirty="0">
              <a:solidFill>
                <a:srgbClr val="31313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A30CA0-45ED-0746-86BA-A8CAE44105E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291840" y="2631461"/>
            <a:ext cx="10510" cy="2733453"/>
          </a:xfrm>
          <a:prstGeom prst="straightConnector1">
            <a:avLst/>
          </a:prstGeom>
          <a:ln w="28575">
            <a:solidFill>
              <a:srgbClr val="31313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529C3E-DF81-7842-A975-415DA1BC07E6}"/>
                  </a:ext>
                </a:extLst>
              </p:cNvPr>
              <p:cNvSpPr/>
              <p:nvPr/>
            </p:nvSpPr>
            <p:spPr>
              <a:xfrm>
                <a:off x="1090447" y="3662722"/>
                <a:ext cx="6400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529C3E-DF81-7842-A975-415DA1BC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7" y="3662722"/>
                <a:ext cx="640080" cy="274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BC474A-B2FD-4E4A-BA57-2EAF7E3914EB}"/>
              </a:ext>
            </a:extLst>
          </p:cNvPr>
          <p:cNvCxnSpPr>
            <a:cxnSpLocks/>
            <a:stCxn id="47" idx="3"/>
            <a:endCxn id="7" idx="3"/>
          </p:cNvCxnSpPr>
          <p:nvPr/>
        </p:nvCxnSpPr>
        <p:spPr>
          <a:xfrm>
            <a:off x="1730527" y="3799882"/>
            <a:ext cx="864034" cy="0"/>
          </a:xfrm>
          <a:prstGeom prst="straightConnector1">
            <a:avLst/>
          </a:prstGeom>
          <a:ln w="28575">
            <a:solidFill>
              <a:srgbClr val="31313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9EE76C-18F7-DD4B-B906-6E104392EBF6}"/>
              </a:ext>
            </a:extLst>
          </p:cNvPr>
          <p:cNvSpPr txBox="1">
            <a:spLocks/>
          </p:cNvSpPr>
          <p:nvPr/>
        </p:nvSpPr>
        <p:spPr>
          <a:xfrm>
            <a:off x="914400" y="3821598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12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verifier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DFBD31-6F67-6B45-A0F0-0A31EDDC4C5F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171450" y="2631461"/>
            <a:ext cx="864422" cy="2733456"/>
          </a:xfrm>
          <a:prstGeom prst="straightConnector1">
            <a:avLst/>
          </a:prstGeom>
          <a:ln>
            <a:solidFill>
              <a:srgbClr val="629BD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4F4729-AE11-944E-90E6-BBF1F6AD46B3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1968089" y="2631461"/>
            <a:ext cx="2203362" cy="2733454"/>
          </a:xfrm>
          <a:prstGeom prst="straightConnector1">
            <a:avLst/>
          </a:prstGeom>
          <a:ln>
            <a:solidFill>
              <a:srgbClr val="629BD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C17DE5-1436-7B49-BC5F-A7EC0DD54269}"/>
                  </a:ext>
                </a:extLst>
              </p:cNvPr>
              <p:cNvSpPr/>
              <p:nvPr/>
            </p:nvSpPr>
            <p:spPr>
              <a:xfrm>
                <a:off x="3945516" y="5364914"/>
                <a:ext cx="45720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29B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1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C17DE5-1436-7B49-BC5F-A7EC0DD54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516" y="5364914"/>
                <a:ext cx="457200" cy="274320"/>
              </a:xfrm>
              <a:prstGeom prst="rect">
                <a:avLst/>
              </a:prstGeom>
              <a:blipFill>
                <a:blip r:embed="rId5"/>
                <a:stretch>
                  <a:fillRect l="-2632"/>
                </a:stretch>
              </a:blipFill>
              <a:ln w="12700">
                <a:solidFill>
                  <a:srgbClr val="629BD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D87FFB7-829D-B347-8145-E052BBD930D7}"/>
              </a:ext>
            </a:extLst>
          </p:cNvPr>
          <p:cNvSpPr/>
          <p:nvPr/>
        </p:nvSpPr>
        <p:spPr>
          <a:xfrm>
            <a:off x="2022190" y="5364914"/>
            <a:ext cx="2560320" cy="274320"/>
          </a:xfrm>
          <a:prstGeom prst="rect">
            <a:avLst/>
          </a:prstGeom>
          <a:noFill/>
          <a:ln w="12700">
            <a:solidFill>
              <a:srgbClr val="31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6DF037-57B0-6547-826D-DC410FA92272}"/>
                  </a:ext>
                </a:extLst>
              </p:cNvPr>
              <p:cNvSpPr/>
              <p:nvPr/>
            </p:nvSpPr>
            <p:spPr>
              <a:xfrm>
                <a:off x="4807272" y="2357141"/>
                <a:ext cx="45720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29B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6DF037-57B0-6547-826D-DC410FA92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72" y="2357141"/>
                <a:ext cx="457200" cy="274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629BD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B076E3-8C99-1D45-B0C0-35D8DC6C9449}"/>
                  </a:ext>
                </a:extLst>
              </p:cNvPr>
              <p:cNvSpPr/>
              <p:nvPr/>
            </p:nvSpPr>
            <p:spPr>
              <a:xfrm>
                <a:off x="1739489" y="2357141"/>
                <a:ext cx="45720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29B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B076E3-8C99-1D45-B0C0-35D8DC6C9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89" y="2357141"/>
                <a:ext cx="457200" cy="274320"/>
              </a:xfrm>
              <a:prstGeom prst="rect">
                <a:avLst/>
              </a:prstGeom>
              <a:blipFill>
                <a:blip r:embed="rId7"/>
                <a:stretch>
                  <a:fillRect l="-7895"/>
                </a:stretch>
              </a:blipFill>
              <a:ln w="12700">
                <a:solidFill>
                  <a:srgbClr val="629BD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CCFF23-3071-444A-A831-A66799422EE1}"/>
              </a:ext>
            </a:extLst>
          </p:cNvPr>
          <p:cNvSpPr/>
          <p:nvPr/>
        </p:nvSpPr>
        <p:spPr>
          <a:xfrm>
            <a:off x="914400" y="2357141"/>
            <a:ext cx="4754880" cy="274320"/>
          </a:xfrm>
          <a:prstGeom prst="rect">
            <a:avLst/>
          </a:prstGeom>
          <a:noFill/>
          <a:ln w="12700">
            <a:solidFill>
              <a:srgbClr val="31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6AA34A-6333-214B-80BA-C7C4D2F25B17}"/>
                  </a:ext>
                </a:extLst>
              </p:cNvPr>
              <p:cNvSpPr/>
              <p:nvPr/>
            </p:nvSpPr>
            <p:spPr>
              <a:xfrm>
                <a:off x="6522720" y="2357141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6AA34A-6333-214B-80BA-C7C4D2F25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2357141"/>
                <a:ext cx="4754880" cy="274320"/>
              </a:xfrm>
              <a:prstGeom prst="rect">
                <a:avLst/>
              </a:prstGeom>
              <a:blipFill>
                <a:blip r:embed="rId8"/>
                <a:stretch>
                  <a:fillRect l="-1862" b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547EEB-F4E8-0846-ACF3-27A7F0F29D7E}"/>
                  </a:ext>
                </a:extLst>
              </p:cNvPr>
              <p:cNvSpPr/>
              <p:nvPr/>
            </p:nvSpPr>
            <p:spPr>
              <a:xfrm>
                <a:off x="6522720" y="2958696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 ∗(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547EEB-F4E8-0846-ACF3-27A7F0F29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2958696"/>
                <a:ext cx="4754880" cy="274320"/>
              </a:xfrm>
              <a:prstGeom prst="rect">
                <a:avLst/>
              </a:prstGeom>
              <a:blipFill>
                <a:blip r:embed="rId9"/>
                <a:stretch>
                  <a:fillRect l="-1862" b="-1739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DB0D98D-8099-204E-A2D1-C3F9583A35AB}"/>
                  </a:ext>
                </a:extLst>
              </p:cNvPr>
              <p:cNvSpPr/>
              <p:nvPr/>
            </p:nvSpPr>
            <p:spPr>
              <a:xfrm>
                <a:off x="6522720" y="3560251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DB0D98D-8099-204E-A2D1-C3F9583A3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560251"/>
                <a:ext cx="4754880" cy="274320"/>
              </a:xfrm>
              <a:prstGeom prst="rect">
                <a:avLst/>
              </a:prstGeom>
              <a:blipFill>
                <a:blip r:embed="rId10"/>
                <a:stretch>
                  <a:fillRect l="-1330" b="-2272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D1E7AF3-1BDD-F44F-8CA4-F66B207C95BB}"/>
                  </a:ext>
                </a:extLst>
              </p:cNvPr>
              <p:cNvSpPr/>
              <p:nvPr/>
            </p:nvSpPr>
            <p:spPr>
              <a:xfrm>
                <a:off x="6522720" y="4763361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D1E7AF3-1BDD-F44F-8CA4-F66B207C9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4763361"/>
                <a:ext cx="4754880" cy="274320"/>
              </a:xfrm>
              <a:prstGeom prst="rect">
                <a:avLst/>
              </a:prstGeom>
              <a:blipFill>
                <a:blip r:embed="rId11"/>
                <a:stretch>
                  <a:fillRect l="-1862" b="-1739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6E8D484-A136-0849-8A4C-4160304E1A76}"/>
                  </a:ext>
                </a:extLst>
              </p:cNvPr>
              <p:cNvSpPr/>
              <p:nvPr/>
            </p:nvSpPr>
            <p:spPr>
              <a:xfrm>
                <a:off x="6522720" y="4161806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6E8D484-A136-0849-8A4C-4160304E1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4161806"/>
                <a:ext cx="4754880" cy="274320"/>
              </a:xfrm>
              <a:prstGeom prst="rect">
                <a:avLst/>
              </a:prstGeom>
              <a:blipFill>
                <a:blip r:embed="rId12"/>
                <a:stretch>
                  <a:fillRect l="-1330" b="-1739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3457C18-221E-E74F-9B63-0F39B5159930}"/>
                  </a:ext>
                </a:extLst>
              </p:cNvPr>
              <p:cNvSpPr/>
              <p:nvPr/>
            </p:nvSpPr>
            <p:spPr>
              <a:xfrm>
                <a:off x="6522720" y="5364914"/>
                <a:ext cx="4754880" cy="2743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i="1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31313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3457C18-221E-E74F-9B63-0F39B5159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5364914"/>
                <a:ext cx="4754880" cy="274320"/>
              </a:xfrm>
              <a:prstGeom prst="rect">
                <a:avLst/>
              </a:prstGeom>
              <a:blipFill>
                <a:blip r:embed="rId13"/>
                <a:stretch>
                  <a:fillRect l="-1862" b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F9F7943-59FB-F34B-89CC-BE31BEC67890}"/>
              </a:ext>
            </a:extLst>
          </p:cNvPr>
          <p:cNvGrpSpPr/>
          <p:nvPr/>
        </p:nvGrpSpPr>
        <p:grpSpPr>
          <a:xfrm>
            <a:off x="2370608" y="3156319"/>
            <a:ext cx="1842464" cy="1287126"/>
            <a:chOff x="2845150" y="3295384"/>
            <a:chExt cx="914400" cy="731521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60F9356A-EB7C-014C-A919-EE066E055EB9}"/>
                </a:ext>
              </a:extLst>
            </p:cNvPr>
            <p:cNvSpPr/>
            <p:nvPr/>
          </p:nvSpPr>
          <p:spPr>
            <a:xfrm rot="10800000">
              <a:off x="2845150" y="3295384"/>
              <a:ext cx="914400" cy="731521"/>
            </a:xfrm>
            <a:prstGeom prst="trapezoid">
              <a:avLst>
                <a:gd name="adj" fmla="val 34799"/>
              </a:avLst>
            </a:prstGeom>
            <a:solidFill>
              <a:schemeClr val="bg1"/>
            </a:solidFill>
            <a:ln w="12700"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0" rIns="0" rtlCol="0" anchor="ctr"/>
            <a:lstStyle/>
            <a:p>
              <a:pPr algn="ctr"/>
              <a:endParaRPr lang="en-US" sz="1400" i="1" dirty="0">
                <a:solidFill>
                  <a:srgbClr val="31313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6F474F-5C48-924A-9A01-99F7B30FB48D}"/>
                </a:ext>
              </a:extLst>
            </p:cNvPr>
            <p:cNvSpPr/>
            <p:nvPr/>
          </p:nvSpPr>
          <p:spPr>
            <a:xfrm>
              <a:off x="2845150" y="3523985"/>
              <a:ext cx="914400" cy="2743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DRP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596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Prover-verifier interaction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06B753-BB42-4143-907C-DA4C6507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47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DBC2C759-604D-5445-AA2E-003BF481C8DD}"/>
              </a:ext>
            </a:extLst>
          </p:cNvPr>
          <p:cNvSpPr/>
          <p:nvPr/>
        </p:nvSpPr>
        <p:spPr>
          <a:xfrm>
            <a:off x="6185525" y="1463040"/>
            <a:ext cx="548640" cy="4572000"/>
          </a:xfrm>
          <a:prstGeom prst="roundRect">
            <a:avLst>
              <a:gd name="adj" fmla="val 12238"/>
            </a:avLst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rgbClr val="FF8A00"/>
                </a:solidFill>
                <a:latin typeface="Open Sans" panose="020B0606030504020204"/>
              </a:rPr>
              <a:t>Prover</a:t>
            </a:r>
            <a:endParaRPr lang="en-US" dirty="0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9E7D28CB-1638-9B42-8188-540AE4FAF7D9}"/>
              </a:ext>
            </a:extLst>
          </p:cNvPr>
          <p:cNvSpPr/>
          <p:nvPr/>
        </p:nvSpPr>
        <p:spPr>
          <a:xfrm>
            <a:off x="10909927" y="1463040"/>
            <a:ext cx="548640" cy="4572000"/>
          </a:xfrm>
          <a:prstGeom prst="roundRect">
            <a:avLst>
              <a:gd name="adj" fmla="val 12238"/>
            </a:avLst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rgbClr val="FF8A00"/>
                </a:solidFill>
                <a:latin typeface="Open Sans" panose="020B0606030504020204"/>
              </a:rPr>
              <a:t>Verifier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Заголовок 1">
                <a:extLst>
                  <a:ext uri="{FF2B5EF4-FFF2-40B4-BE49-F238E27FC236}">
                    <a16:creationId xmlns:a16="http://schemas.microsoft.com/office/drawing/2014/main" id="{87146ABC-593F-3046-B0DB-5FDB9E71C5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391" y="1463040"/>
                <a:ext cx="5029200" cy="45720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 algn="l">
                  <a:spcBef>
                    <a:spcPts val="12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Prover evaluates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i="1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over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commit to these evaluations.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Verifier picks a random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from the entire field and sends it to the prover.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Prover computes DRP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commits to its evaluations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repeats until the remaining polynomial is small enough, at which point the prover send the whole polynomial to the verifier.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verifier picks random query positions from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send them to the prover.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Prover sends decommitments for the specified positions from all layers.</a:t>
                </a:r>
              </a:p>
              <a:p>
                <a:pPr marL="514350" indent="-514350" algn="l">
                  <a:spcBef>
                    <a:spcPts val="600"/>
                  </a:spcBef>
                  <a:spcAft>
                    <a:spcPts val="600"/>
                  </a:spcAft>
                  <a:buClr>
                    <a:srgbClr val="FF8A00"/>
                  </a:buClr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72727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Verifier checks that DRPs were computed correctly and that the remainder polynomial matches expected degree.</a:t>
                </a:r>
              </a:p>
            </p:txBody>
          </p:sp>
        </mc:Choice>
        <mc:Fallback xmlns="">
          <p:sp>
            <p:nvSpPr>
              <p:cNvPr id="111" name="Заголовок 1">
                <a:extLst>
                  <a:ext uri="{FF2B5EF4-FFF2-40B4-BE49-F238E27FC236}">
                    <a16:creationId xmlns:a16="http://schemas.microsoft.com/office/drawing/2014/main" id="{87146ABC-593F-3046-B0DB-5FDB9E71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91" y="1463040"/>
                <a:ext cx="5029200" cy="4572000"/>
              </a:xfrm>
              <a:prstGeom prst="rect">
                <a:avLst/>
              </a:prstGeom>
              <a:blipFill>
                <a:blip r:embed="rId2"/>
                <a:stretch>
                  <a:fillRect l="-504" t="-831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5B2081-6D14-1E42-A500-68D281084FA0}"/>
              </a:ext>
            </a:extLst>
          </p:cNvPr>
          <p:cNvGrpSpPr/>
          <p:nvPr/>
        </p:nvGrpSpPr>
        <p:grpSpPr>
          <a:xfrm>
            <a:off x="6993246" y="2291394"/>
            <a:ext cx="3657600" cy="274320"/>
            <a:chOff x="6993246" y="2291394"/>
            <a:chExt cx="3657600" cy="27432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2D68A0A-4D1C-4F47-9A1C-AF0AB9FEB4D2}"/>
                </a:ext>
              </a:extLst>
            </p:cNvPr>
            <p:cNvCxnSpPr>
              <a:cxnSpLocks/>
            </p:cNvCxnSpPr>
            <p:nvPr/>
          </p:nvCxnSpPr>
          <p:spPr>
            <a:xfrm>
              <a:off x="6993246" y="2428554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39E55BE-9EB4-AB4C-93B4-8DF337451371}"/>
                    </a:ext>
                  </a:extLst>
                </p:cNvPr>
                <p:cNvSpPr/>
                <p:nvPr/>
              </p:nvSpPr>
              <p:spPr>
                <a:xfrm>
                  <a:off x="8364846" y="2291394"/>
                  <a:ext cx="914400" cy="2743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7272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9144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39E55BE-9EB4-AB4C-93B4-8DF337451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846" y="2291394"/>
                  <a:ext cx="914400" cy="2743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rgbClr val="72727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4B5F86-94EA-FD41-AFB3-26DD0D64438D}"/>
              </a:ext>
            </a:extLst>
          </p:cNvPr>
          <p:cNvGrpSpPr/>
          <p:nvPr/>
        </p:nvGrpSpPr>
        <p:grpSpPr>
          <a:xfrm>
            <a:off x="6993246" y="1691642"/>
            <a:ext cx="3657600" cy="274320"/>
            <a:chOff x="6993246" y="1691642"/>
            <a:chExt cx="3657600" cy="27432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20B162-60EB-D242-A6EB-055170DF1EA5}"/>
                </a:ext>
              </a:extLst>
            </p:cNvPr>
            <p:cNvCxnSpPr>
              <a:cxnSpLocks/>
            </p:cNvCxnSpPr>
            <p:nvPr/>
          </p:nvCxnSpPr>
          <p:spPr>
            <a:xfrm>
              <a:off x="6993246" y="1828802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75DB2C-0C12-D14D-AFFD-11E7516A60AE}"/>
                    </a:ext>
                  </a:extLst>
                </p:cNvPr>
                <p:cNvSpPr/>
                <p:nvPr/>
              </p:nvSpPr>
              <p:spPr>
                <a:xfrm>
                  <a:off x="7907646" y="1691642"/>
                  <a:ext cx="1828800" cy="2743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72727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rgbClr val="727272"/>
                      </a:solidFill>
                    </a:rPr>
                    <a:t>Commit to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endParaRPr lang="en-US" sz="1400" i="1" dirty="0">
                    <a:solidFill>
                      <a:srgbClr val="72727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75DB2C-0C12-D14D-AFFD-11E7516A6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646" y="1691642"/>
                  <a:ext cx="1828800" cy="274320"/>
                </a:xfrm>
                <a:prstGeom prst="rect">
                  <a:avLst/>
                </a:prstGeom>
                <a:blipFill>
                  <a:blip r:embed="rId4"/>
                  <a:stretch>
                    <a:fillRect t="-4167" b="-25000"/>
                  </a:stretch>
                </a:blipFill>
                <a:ln w="9525">
                  <a:solidFill>
                    <a:srgbClr val="72727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1423A16-C72B-0242-A4D9-3EB095FA4838}"/>
              </a:ext>
            </a:extLst>
          </p:cNvPr>
          <p:cNvGrpSpPr/>
          <p:nvPr/>
        </p:nvGrpSpPr>
        <p:grpSpPr>
          <a:xfrm>
            <a:off x="6993246" y="2891146"/>
            <a:ext cx="3657600" cy="274320"/>
            <a:chOff x="6993246" y="2891146"/>
            <a:chExt cx="3657600" cy="27432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403005D-C772-AB42-9DA5-AC17B6DDA47D}"/>
                </a:ext>
              </a:extLst>
            </p:cNvPr>
            <p:cNvCxnSpPr>
              <a:cxnSpLocks/>
            </p:cNvCxnSpPr>
            <p:nvPr/>
          </p:nvCxnSpPr>
          <p:spPr>
            <a:xfrm>
              <a:off x="6993246" y="3028306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9ABC786-5294-A042-A387-637970633CA0}"/>
                    </a:ext>
                  </a:extLst>
                </p:cNvPr>
                <p:cNvSpPr/>
                <p:nvPr/>
              </p:nvSpPr>
              <p:spPr>
                <a:xfrm>
                  <a:off x="7907646" y="2891146"/>
                  <a:ext cx="1828800" cy="2743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72727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rgbClr val="727272"/>
                      </a:solidFill>
                    </a:rPr>
                    <a:t>Commit to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1400" i="1" dirty="0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endParaRPr lang="en-US" sz="1400" i="1" dirty="0">
                    <a:solidFill>
                      <a:srgbClr val="72727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9ABC786-5294-A042-A387-637970633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646" y="2891146"/>
                  <a:ext cx="1828800" cy="274320"/>
                </a:xfrm>
                <a:prstGeom prst="rect">
                  <a:avLst/>
                </a:prstGeom>
                <a:blipFill>
                  <a:blip r:embed="rId5"/>
                  <a:stretch>
                    <a:fillRect t="-8696" b="-26087"/>
                  </a:stretch>
                </a:blipFill>
                <a:ln w="9525">
                  <a:solidFill>
                    <a:srgbClr val="72727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35BB104-9EDA-EE4E-A2AE-4283716C4F10}"/>
              </a:ext>
            </a:extLst>
          </p:cNvPr>
          <p:cNvGrpSpPr/>
          <p:nvPr/>
        </p:nvGrpSpPr>
        <p:grpSpPr>
          <a:xfrm>
            <a:off x="6993246" y="3490898"/>
            <a:ext cx="3657600" cy="274320"/>
            <a:chOff x="6993246" y="3490898"/>
            <a:chExt cx="3657600" cy="274320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7B488CB-9D4F-AE41-A8B4-4562E7E9A650}"/>
                </a:ext>
              </a:extLst>
            </p:cNvPr>
            <p:cNvCxnSpPr>
              <a:cxnSpLocks/>
            </p:cNvCxnSpPr>
            <p:nvPr/>
          </p:nvCxnSpPr>
          <p:spPr>
            <a:xfrm>
              <a:off x="6993246" y="3628058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2F4833A-2EB3-EE47-831A-918CAC6F1094}"/>
                    </a:ext>
                  </a:extLst>
                </p:cNvPr>
                <p:cNvSpPr/>
                <p:nvPr/>
              </p:nvSpPr>
              <p:spPr>
                <a:xfrm>
                  <a:off x="8364846" y="3490898"/>
                  <a:ext cx="914400" cy="2743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7272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9144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2F4833A-2EB3-EE47-831A-918CAC6F10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846" y="3490898"/>
                  <a:ext cx="914400" cy="2743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rgbClr val="72727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34FE0C4-08C8-0F40-9D6A-022A1B409233}"/>
              </a:ext>
            </a:extLst>
          </p:cNvPr>
          <p:cNvGrpSpPr/>
          <p:nvPr/>
        </p:nvGrpSpPr>
        <p:grpSpPr>
          <a:xfrm>
            <a:off x="6993246" y="4090648"/>
            <a:ext cx="3657600" cy="274320"/>
            <a:chOff x="6993246" y="4090648"/>
            <a:chExt cx="3657600" cy="274320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053BAB4-FCCA-DA4D-B1FC-18E337E3167F}"/>
                </a:ext>
              </a:extLst>
            </p:cNvPr>
            <p:cNvCxnSpPr>
              <a:cxnSpLocks/>
            </p:cNvCxnSpPr>
            <p:nvPr/>
          </p:nvCxnSpPr>
          <p:spPr>
            <a:xfrm>
              <a:off x="6993246" y="4227808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8183447-D4B4-414C-A3F1-94FB167C7262}"/>
                    </a:ext>
                  </a:extLst>
                </p:cNvPr>
                <p:cNvSpPr/>
                <p:nvPr/>
              </p:nvSpPr>
              <p:spPr>
                <a:xfrm>
                  <a:off x="7907646" y="4090648"/>
                  <a:ext cx="1828800" cy="2743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72727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rgbClr val="727272"/>
                      </a:solidFill>
                    </a:rPr>
                    <a:t>Commit to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1400" i="1" dirty="0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 dirty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endParaRPr lang="en-US" sz="1400" i="1" dirty="0">
                    <a:solidFill>
                      <a:srgbClr val="72727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8183447-D4B4-414C-A3F1-94FB167C7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646" y="4090648"/>
                  <a:ext cx="182880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2740" t="-4167" b="-25000"/>
                  </a:stretch>
                </a:blipFill>
                <a:ln w="9525">
                  <a:solidFill>
                    <a:srgbClr val="72727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877EFB4-A481-3F4A-ACA7-56E6E4AE1851}"/>
              </a:ext>
            </a:extLst>
          </p:cNvPr>
          <p:cNvCxnSpPr>
            <a:cxnSpLocks/>
          </p:cNvCxnSpPr>
          <p:nvPr/>
        </p:nvCxnSpPr>
        <p:spPr>
          <a:xfrm>
            <a:off x="6993246" y="4690402"/>
            <a:ext cx="3657600" cy="0"/>
          </a:xfrm>
          <a:prstGeom prst="straightConnector1">
            <a:avLst/>
          </a:prstGeom>
          <a:ln w="28575">
            <a:solidFill>
              <a:srgbClr val="C5C5C5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10A9E29-C72B-2C42-9ED3-841985CBB9CD}"/>
              </a:ext>
            </a:extLst>
          </p:cNvPr>
          <p:cNvGrpSpPr/>
          <p:nvPr/>
        </p:nvGrpSpPr>
        <p:grpSpPr>
          <a:xfrm>
            <a:off x="6993246" y="5015834"/>
            <a:ext cx="3657600" cy="274320"/>
            <a:chOff x="6993246" y="5015834"/>
            <a:chExt cx="3657600" cy="274320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DAAFED4-EBC5-8C41-9EF9-D69B7194FC17}"/>
                </a:ext>
              </a:extLst>
            </p:cNvPr>
            <p:cNvCxnSpPr>
              <a:cxnSpLocks/>
            </p:cNvCxnSpPr>
            <p:nvPr/>
          </p:nvCxnSpPr>
          <p:spPr>
            <a:xfrm>
              <a:off x="6993246" y="5152994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8299BEC-3219-B04C-912C-65325DCC5322}"/>
                </a:ext>
              </a:extLst>
            </p:cNvPr>
            <p:cNvSpPr/>
            <p:nvPr/>
          </p:nvSpPr>
          <p:spPr>
            <a:xfrm>
              <a:off x="7907646" y="5015834"/>
              <a:ext cx="1828800" cy="274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rgbClr val="727272"/>
                  </a:solidFill>
                </a:rPr>
                <a:t>Query positions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227E09B-B66E-124C-A3DD-904D89E5605B}"/>
              </a:ext>
            </a:extLst>
          </p:cNvPr>
          <p:cNvGrpSpPr/>
          <p:nvPr/>
        </p:nvGrpSpPr>
        <p:grpSpPr>
          <a:xfrm>
            <a:off x="6993246" y="5615584"/>
            <a:ext cx="3657600" cy="274320"/>
            <a:chOff x="6993246" y="5615584"/>
            <a:chExt cx="3657600" cy="274320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185AF9F-EAB5-2540-823E-98FFE2E2AE80}"/>
                </a:ext>
              </a:extLst>
            </p:cNvPr>
            <p:cNvCxnSpPr>
              <a:cxnSpLocks/>
            </p:cNvCxnSpPr>
            <p:nvPr/>
          </p:nvCxnSpPr>
          <p:spPr>
            <a:xfrm>
              <a:off x="6993246" y="5752744"/>
              <a:ext cx="3657600" cy="0"/>
            </a:xfrm>
            <a:prstGeom prst="straightConnector1">
              <a:avLst/>
            </a:prstGeom>
            <a:ln w="28575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CDF7EE-DD13-2746-9B16-4FC64E5BCFBC}"/>
                </a:ext>
              </a:extLst>
            </p:cNvPr>
            <p:cNvSpPr/>
            <p:nvPr/>
          </p:nvSpPr>
          <p:spPr>
            <a:xfrm>
              <a:off x="7907646" y="5615584"/>
              <a:ext cx="1828800" cy="274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rgbClr val="727272"/>
                  </a:solidFill>
                </a:rPr>
                <a:t>Decommitments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73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48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92A1C1D-E890-4F8D-AF28-472F71A32DE3}"/>
              </a:ext>
            </a:extLst>
          </p:cNvPr>
          <p:cNvSpPr txBox="1">
            <a:spLocks/>
          </p:cNvSpPr>
          <p:nvPr/>
        </p:nvSpPr>
        <p:spPr>
          <a:xfrm>
            <a:off x="3657600" y="1828800"/>
            <a:ext cx="6675120" cy="3185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  <a:p>
            <a:pPr marL="457200" indent="-45720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Toy VM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1998" y="3979997"/>
            <a:ext cx="5852160" cy="64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3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definition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5669F2EE-9427-439D-A9E0-B500575F8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49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8680AC-9EB6-194A-8D7B-3A0BB0DF164C}"/>
                  </a:ext>
                </a:extLst>
              </p:cNvPr>
              <p:cNvSpPr txBox="1"/>
              <p:nvPr/>
            </p:nvSpPr>
            <p:spPr>
              <a:xfrm>
                <a:off x="778566" y="2880360"/>
                <a:ext cx="3200400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8680AC-9EB6-194A-8D7B-3A0BB0DF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66" y="2880360"/>
                <a:ext cx="3200400" cy="54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AC48A6B3-7837-B14A-BD3E-55944EC38B62}"/>
              </a:ext>
            </a:extLst>
          </p:cNvPr>
          <p:cNvSpPr/>
          <p:nvPr/>
        </p:nvSpPr>
        <p:spPr>
          <a:xfrm>
            <a:off x="4647184" y="1644133"/>
            <a:ext cx="5303520" cy="4023360"/>
          </a:xfrm>
          <a:prstGeom prst="roundRect">
            <a:avLst>
              <a:gd name="adj" fmla="val 11232"/>
            </a:avLst>
          </a:prstGeom>
          <a:noFill/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3">
                <a:extLst>
                  <a:ext uri="{FF2B5EF4-FFF2-40B4-BE49-F238E27FC236}">
                    <a16:creationId xmlns:a16="http://schemas.microsoft.com/office/drawing/2014/main" id="{B7EA8264-0B8A-B943-98D9-852691E884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21504" y="2276593"/>
              <a:ext cx="4754880" cy="322210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96239947"/>
                        </a:ext>
                      </a:extLst>
                    </a:gridCol>
                  </a:tblGrid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Instruction execution logic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274320" marR="0" lvl="0" indent="-27432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>
                              <a:srgbClr val="FF8A00"/>
                            </a:buClr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 program</a:t>
                          </a:r>
                          <a:r>
                            <a:rPr lang="en-US" sz="1800" b="0" i="0" baseline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commitment</a:t>
                          </a:r>
                          <a:endParaRPr lang="en-US" sz="1800" b="1" i="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endParaRPr>
                        </a:p>
                        <a:p>
                          <a:pPr marL="274320" marR="0" lvl="0" indent="-27432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>
                              <a:srgbClr val="FF8A00"/>
                            </a:buClr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a:t> </a:t>
                          </a:r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 initial state</a:t>
                          </a:r>
                          <a:r>
                            <a:rPr lang="en-US" sz="1800" b="0" i="0" baseline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commitment</a:t>
                          </a:r>
                        </a:p>
                        <a:p>
                          <a:pPr marL="274320" marR="0" lvl="0" indent="-27432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>
                              <a:srgbClr val="FF8A00"/>
                            </a:buClr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a:t> </a:t>
                          </a:r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– public inputs</a:t>
                          </a:r>
                          <a:endParaRPr lang="en-US" sz="1800" b="0" i="0" baseline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C00000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274320" marR="0" lvl="0" indent="-27432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>
                              <a:srgbClr val="FF8A00"/>
                            </a:buClr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a:t> </a:t>
                          </a:r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– program</a:t>
                          </a:r>
                          <a:r>
                            <a:rPr lang="en-US" sz="1800" b="0" i="0" baseline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instructions</a:t>
                          </a:r>
                        </a:p>
                        <a:p>
                          <a:pPr marL="274320" marR="0" lvl="0" indent="-27432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>
                              <a:srgbClr val="FF8A00"/>
                            </a:buClr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sz="18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a:t> </a:t>
                          </a:r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– initial</a:t>
                          </a:r>
                          <a:r>
                            <a:rPr lang="en-US" sz="1800" b="0" i="0" baseline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machine state</a:t>
                          </a:r>
                        </a:p>
                        <a:p>
                          <a:pPr marL="274320" marR="0" lvl="0" indent="-27432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>
                              <a:srgbClr val="FF8A00"/>
                            </a:buClr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en-US" sz="18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a:t> </a:t>
                          </a:r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– secret inputs</a:t>
                          </a:r>
                          <a:endParaRPr lang="en-US" sz="1800" b="0" i="0" baseline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274320" marR="0" lvl="0" indent="-27432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>
                              <a:srgbClr val="FF8A00"/>
                            </a:buClr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18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US" sz="18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a:t> </a:t>
                          </a:r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 final state</a:t>
                          </a:r>
                          <a:r>
                            <a:rPr lang="en-US" sz="1800" b="0" i="0" baseline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commitment</a:t>
                          </a: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7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3">
                <a:extLst>
                  <a:ext uri="{FF2B5EF4-FFF2-40B4-BE49-F238E27FC236}">
                    <a16:creationId xmlns:a16="http://schemas.microsoft.com/office/drawing/2014/main" id="{B7EA8264-0B8A-B943-98D9-852691E884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00407"/>
                  </p:ext>
                </p:extLst>
              </p:nvPr>
            </p:nvGraphicFramePr>
            <p:xfrm>
              <a:off x="4921504" y="2276593"/>
              <a:ext cx="4754880" cy="322210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96239947"/>
                        </a:ext>
                      </a:extLst>
                    </a:gridCol>
                  </a:tblGrid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44762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dirty="0">
                              <a:solidFill>
                                <a:srgbClr val="31313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Instruction execution logic</a:t>
                          </a:r>
                          <a:endParaRPr lang="ru-RU" sz="1800" b="0" i="0" dirty="0">
                            <a:solidFill>
                              <a:srgbClr val="313131"/>
                            </a:solidFill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1429" r="-644762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533" t="-51429" r="-148" b="-1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1429" r="-644762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533" t="-151429" r="-148" b="-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4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18288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88889" r="-644762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anchor="ctr">
                        <a:lnL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5C5C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533" t="-488889" r="-148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9EA9970-0F52-3842-AC3C-3CFB88D74CED}"/>
              </a:ext>
            </a:extLst>
          </p:cNvPr>
          <p:cNvSpPr txBox="1">
            <a:spLocks/>
          </p:cNvSpPr>
          <p:nvPr/>
        </p:nvSpPr>
        <p:spPr>
          <a:xfrm>
            <a:off x="5835904" y="1727490"/>
            <a:ext cx="2926080" cy="441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7302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system comparison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C267C8F1-684B-4C33-AF41-C30F8ED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</a:t>
            </a:fld>
            <a:endParaRPr lang="en-US" sz="2800" dirty="0">
              <a:solidFill>
                <a:srgbClr val="313131"/>
              </a:solidFill>
            </a:endParaRPr>
          </a:p>
        </p:txBody>
      </p:sp>
      <p:graphicFrame>
        <p:nvGraphicFramePr>
          <p:cNvPr id="11" name="Таблица 3">
            <a:extLst>
              <a:ext uri="{FF2B5EF4-FFF2-40B4-BE49-F238E27FC236}">
                <a16:creationId xmlns:a16="http://schemas.microsoft.com/office/drawing/2014/main" id="{497A766D-0CD8-5D4A-9058-936C592AB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54125"/>
              </p:ext>
            </p:extLst>
          </p:nvPr>
        </p:nvGraphicFramePr>
        <p:xfrm>
          <a:off x="914400" y="1645920"/>
          <a:ext cx="10332720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39520117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79372796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40044745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98866447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Setup</a:t>
                      </a:r>
                      <a:endParaRPr lang="ru-RU" sz="16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Proof size</a:t>
                      </a:r>
                      <a:endParaRPr lang="ru-RU" sz="16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727272"/>
                          </a:solidFill>
                          <a:latin typeface="Open Sans"/>
                        </a:rPr>
                        <a:t>Prover speed</a:t>
                      </a:r>
                      <a:endParaRPr lang="ru-RU" sz="16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Verifier speed</a:t>
                      </a:r>
                      <a:endParaRPr lang="ru-RU" sz="16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727272"/>
                          </a:solidFill>
                          <a:latin typeface="Open Sans"/>
                        </a:rPr>
                        <a:t>Crypto assumptions</a:t>
                      </a:r>
                      <a:endParaRPr lang="ru-RU" sz="1600" b="1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>
                        <a:solidFill>
                          <a:srgbClr val="313131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9651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Groth16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Trusted, per-circuit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0.2 KB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Very 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Novel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201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 panose="020B0606030504020204"/>
                        </a:rPr>
                        <a:t>PLONK</a:t>
                      </a:r>
                      <a:endParaRPr lang="ru-RU" sz="1600" b="1" i="0" kern="1200" baseline="300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Trusted, universal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0.5 KB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Very 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Novel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978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27272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Marlin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Trusted, universal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0.8 KB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Medium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Novel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123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27272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Bulletproofs</a:t>
                      </a:r>
                      <a:endParaRPr lang="ru-RU" sz="1600" b="1" i="0" kern="1200" dirty="0">
                        <a:solidFill>
                          <a:srgbClr val="31313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Transparent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2 KB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Medium</a:t>
                      </a:r>
                      <a:endParaRPr kumimoji="0" lang="ru-RU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Linear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Established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287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Halo</a:t>
                      </a:r>
                      <a:endParaRPr lang="ru-RU" sz="16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Transparent</a:t>
                      </a:r>
                      <a:endParaRPr kumimoji="0" lang="ru-RU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4 KB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Medium</a:t>
                      </a:r>
                      <a:endParaRPr kumimoji="0" lang="ru-RU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Linear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Established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2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Spartan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Transparent</a:t>
                      </a:r>
                      <a:endParaRPr kumimoji="0" lang="ru-RU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50+ KB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Fast</a:t>
                      </a:r>
                      <a:endParaRPr lang="ru-RU" sz="1600" b="0" i="0" kern="12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Established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102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Fractal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Transparent</a:t>
                      </a:r>
                      <a:endParaRPr kumimoji="0" lang="ru-RU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80+ KB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Slow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Minimal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39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727272"/>
                          </a:solidFill>
                          <a:latin typeface="Open Sans"/>
                        </a:rPr>
                        <a:t>STARKs</a:t>
                      </a:r>
                      <a:endParaRPr lang="ru-RU" sz="1600" b="0" i="0" dirty="0">
                        <a:solidFill>
                          <a:srgbClr val="727272"/>
                        </a:solidFill>
                        <a:latin typeface="Open San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 panose="020B0606030504020204"/>
                          <a:ea typeface="+mn-ea"/>
                          <a:cs typeface="+mn-cs"/>
                        </a:rPr>
                        <a:t>Transparent</a:t>
                      </a:r>
                      <a:endParaRPr kumimoji="0" lang="ru-RU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50+ KB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Very 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Very fast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pen Sans" panose="020B0606030504020204"/>
                        </a:rPr>
                        <a:t>Minimal</a:t>
                      </a:r>
                      <a:endParaRPr lang="ru-RU" sz="1600" b="1" i="0" kern="1200" baseline="30000" dirty="0">
                        <a:solidFill>
                          <a:schemeClr val="bg1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9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877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design considerations</a:t>
            </a:r>
          </a:p>
        </p:txBody>
      </p:sp>
      <p:sp>
        <p:nvSpPr>
          <p:cNvPr id="85" name="Заголовок 1">
            <a:extLst>
              <a:ext uri="{FF2B5EF4-FFF2-40B4-BE49-F238E27FC236}">
                <a16:creationId xmlns:a16="http://schemas.microsoft.com/office/drawing/2014/main" id="{B0F037D2-0E47-45C7-869A-294D298766F6}"/>
              </a:ext>
            </a:extLst>
          </p:cNvPr>
          <p:cNvSpPr txBox="1">
            <a:spLocks/>
          </p:cNvSpPr>
          <p:nvPr/>
        </p:nvSpPr>
        <p:spPr>
          <a:xfrm>
            <a:off x="914400" y="1645919"/>
            <a:ext cx="5120640" cy="4571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Machine type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 machine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machine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Memory-memory machine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Flow control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Harvard architecture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von Neumann architecture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Merkelized</a:t>
            </a: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abstract syntax tree (MAST)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Program input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 hash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memory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Codeword commitment</a:t>
            </a:r>
          </a:p>
        </p:txBody>
      </p:sp>
      <p:sp>
        <p:nvSpPr>
          <p:cNvPr id="86" name="Заголовок 1">
            <a:extLst>
              <a:ext uri="{FF2B5EF4-FFF2-40B4-BE49-F238E27FC236}">
                <a16:creationId xmlns:a16="http://schemas.microsoft.com/office/drawing/2014/main" id="{B55D327E-C663-49FA-94C6-0AA9A82FACFC}"/>
              </a:ext>
            </a:extLst>
          </p:cNvPr>
          <p:cNvSpPr txBox="1">
            <a:spLocks/>
          </p:cNvSpPr>
          <p:nvPr/>
        </p:nvSpPr>
        <p:spPr>
          <a:xfrm>
            <a:off x="6522720" y="1645920"/>
            <a:ext cx="475488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</a:rPr>
              <a:t>Function calls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dynamic call targets</a:t>
            </a:r>
            <a:endParaRPr lang="en-US" sz="1800" b="1" dirty="0">
              <a:solidFill>
                <a:srgbClr val="FF8A00"/>
              </a:solidFill>
              <a:latin typeface="Open Sans" panose="020B0606030504020204"/>
              <a:ea typeface="+mn-ea"/>
              <a:cs typeface="+mn-cs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Memory model</a:t>
            </a:r>
            <a:endParaRPr lang="en-US" sz="2000" dirty="0">
              <a:solidFill>
                <a:srgbClr val="727272"/>
              </a:solidFill>
              <a:latin typeface="Open Sans" panose="020B0606030504020204"/>
              <a:ea typeface="+mn-ea"/>
              <a:cs typeface="+mn-cs"/>
            </a:endParaRP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Write-once vs. read-write memory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Addressing model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Native data types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 elements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integers (e.g., u32)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Structs, arrays, sets etc. 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b="1" dirty="0">
                <a:solidFill>
                  <a:srgbClr val="FF8A00"/>
                </a:solidFill>
                <a:latin typeface="Open Sans" panose="020B0606030504020204"/>
              </a:rPr>
              <a:t>Native field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64-bit vs. 128-bit vs. 256-bit</a:t>
            </a:r>
            <a:endParaRPr lang="en-US" sz="1800" b="1" dirty="0">
              <a:solidFill>
                <a:srgbClr val="FF8A00"/>
              </a:solidFill>
              <a:latin typeface="Open Sans" panose="020B0606030504020204"/>
            </a:endParaRP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5669F2EE-9427-439D-A9E0-B500575F8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50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chemeClr val="bg1"/>
                </a:solidFill>
              </a:rPr>
              <a:pPr algn="ctr"/>
              <a:t>51</a:t>
            </a:fld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92A1C1D-E890-4F8D-AF28-472F71A32DE3}"/>
              </a:ext>
            </a:extLst>
          </p:cNvPr>
          <p:cNvSpPr txBox="1">
            <a:spLocks/>
          </p:cNvSpPr>
          <p:nvPr/>
        </p:nvSpPr>
        <p:spPr>
          <a:xfrm>
            <a:off x="3657600" y="1828800"/>
            <a:ext cx="6675120" cy="3185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Proving systems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and applications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STARKs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Clr>
                <a:srgbClr val="FF8A00"/>
              </a:buClr>
            </a:pPr>
            <a:r>
              <a:rPr lang="en-US" sz="28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STARK-based virtual machines</a:t>
            </a:r>
          </a:p>
          <a:p>
            <a:pPr marL="457200" indent="-457200"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Toy VM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BD746-0F9B-43E1-8770-18E655CC8A54}"/>
              </a:ext>
            </a:extLst>
          </p:cNvPr>
          <p:cNvSpPr/>
          <p:nvPr/>
        </p:nvSpPr>
        <p:spPr>
          <a:xfrm>
            <a:off x="3301998" y="4680814"/>
            <a:ext cx="5852160" cy="548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6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VM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52</a:t>
            </a:fld>
            <a:endParaRPr lang="en-US" sz="2800" dirty="0">
              <a:solidFill>
                <a:srgbClr val="31313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89B81C-55AB-4E5F-9126-0C6DBFF5163B}"/>
              </a:ext>
            </a:extLst>
          </p:cNvPr>
          <p:cNvGrpSpPr/>
          <p:nvPr/>
        </p:nvGrpSpPr>
        <p:grpSpPr>
          <a:xfrm>
            <a:off x="3914214" y="2866675"/>
            <a:ext cx="1371600" cy="1694378"/>
            <a:chOff x="2813955" y="2508388"/>
            <a:chExt cx="1371600" cy="1694378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93AB8DB-8033-654C-B135-C1CB144A75FD}"/>
                </a:ext>
              </a:extLst>
            </p:cNvPr>
            <p:cNvSpPr/>
            <p:nvPr/>
          </p:nvSpPr>
          <p:spPr>
            <a:xfrm>
              <a:off x="2951116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9BB599-B681-5843-AC6A-60D8C6008B61}"/>
                </a:ext>
              </a:extLst>
            </p:cNvPr>
            <p:cNvSpPr/>
            <p:nvPr/>
          </p:nvSpPr>
          <p:spPr>
            <a:xfrm>
              <a:off x="3225436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69165D3-0774-6141-8D48-36EA7789D496}"/>
                </a:ext>
              </a:extLst>
            </p:cNvPr>
            <p:cNvSpPr/>
            <p:nvPr/>
          </p:nvSpPr>
          <p:spPr>
            <a:xfrm>
              <a:off x="3499756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E6E4BE7-1C9C-A54A-B253-1CC0139479F9}"/>
                </a:ext>
              </a:extLst>
            </p:cNvPr>
            <p:cNvSpPr/>
            <p:nvPr/>
          </p:nvSpPr>
          <p:spPr>
            <a:xfrm>
              <a:off x="3774075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ontent Placeholder 2">
              <a:extLst>
                <a:ext uri="{FF2B5EF4-FFF2-40B4-BE49-F238E27FC236}">
                  <a16:creationId xmlns:a16="http://schemas.microsoft.com/office/drawing/2014/main" id="{B176AF41-A64E-4247-802A-A34B486DAAA8}"/>
                </a:ext>
              </a:extLst>
            </p:cNvPr>
            <p:cNvSpPr txBox="1">
              <a:spLocks/>
            </p:cNvSpPr>
            <p:nvPr/>
          </p:nvSpPr>
          <p:spPr>
            <a:xfrm>
              <a:off x="2951116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53" name="Content Placeholder 2">
              <a:extLst>
                <a:ext uri="{FF2B5EF4-FFF2-40B4-BE49-F238E27FC236}">
                  <a16:creationId xmlns:a16="http://schemas.microsoft.com/office/drawing/2014/main" id="{14A2BA9C-AE9B-F048-A81D-BBA00D8D2BEE}"/>
                </a:ext>
              </a:extLst>
            </p:cNvPr>
            <p:cNvSpPr txBox="1">
              <a:spLocks/>
            </p:cNvSpPr>
            <p:nvPr/>
          </p:nvSpPr>
          <p:spPr>
            <a:xfrm>
              <a:off x="3225436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54" name="Content Placeholder 2">
              <a:extLst>
                <a:ext uri="{FF2B5EF4-FFF2-40B4-BE49-F238E27FC236}">
                  <a16:creationId xmlns:a16="http://schemas.microsoft.com/office/drawing/2014/main" id="{C3438B08-420C-9C43-8651-400EBB7A1306}"/>
                </a:ext>
              </a:extLst>
            </p:cNvPr>
            <p:cNvSpPr txBox="1">
              <a:spLocks/>
            </p:cNvSpPr>
            <p:nvPr/>
          </p:nvSpPr>
          <p:spPr>
            <a:xfrm>
              <a:off x="3499756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55" name="Content Placeholder 2">
              <a:extLst>
                <a:ext uri="{FF2B5EF4-FFF2-40B4-BE49-F238E27FC236}">
                  <a16:creationId xmlns:a16="http://schemas.microsoft.com/office/drawing/2014/main" id="{961C29A4-EE44-AB4F-893D-2A4B0E2D7AD6}"/>
                </a:ext>
              </a:extLst>
            </p:cNvPr>
            <p:cNvSpPr txBox="1">
              <a:spLocks/>
            </p:cNvSpPr>
            <p:nvPr/>
          </p:nvSpPr>
          <p:spPr>
            <a:xfrm>
              <a:off x="3774075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A6D2847-5D13-A84D-BA62-8AA60E12F834}"/>
                </a:ext>
              </a:extLst>
            </p:cNvPr>
            <p:cNvSpPr/>
            <p:nvPr/>
          </p:nvSpPr>
          <p:spPr>
            <a:xfrm>
              <a:off x="2951116" y="2508388"/>
              <a:ext cx="274320" cy="3657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h</a:t>
              </a:r>
              <a:r>
                <a:rPr lang="en-US" sz="1600" baseline="-25000" dirty="0">
                  <a:solidFill>
                    <a:srgbClr val="313131"/>
                  </a:solidFill>
                </a:rPr>
                <a:t>0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C034938-6107-4B48-AD7C-90AD747169D5}"/>
                </a:ext>
              </a:extLst>
            </p:cNvPr>
            <p:cNvSpPr/>
            <p:nvPr/>
          </p:nvSpPr>
          <p:spPr>
            <a:xfrm>
              <a:off x="3182098" y="2508388"/>
              <a:ext cx="360996" cy="3657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h</a:t>
              </a:r>
              <a:r>
                <a:rPr lang="en-US" sz="1600" baseline="-25000" dirty="0">
                  <a:solidFill>
                    <a:srgbClr val="313131"/>
                  </a:solidFill>
                </a:rPr>
                <a:t>1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15870EF-AD89-E742-A0E7-B3AF991E5884}"/>
                </a:ext>
              </a:extLst>
            </p:cNvPr>
            <p:cNvSpPr/>
            <p:nvPr/>
          </p:nvSpPr>
          <p:spPr>
            <a:xfrm>
              <a:off x="3456418" y="2508388"/>
              <a:ext cx="360996" cy="3657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h</a:t>
              </a:r>
              <a:r>
                <a:rPr lang="en-US" sz="1600" baseline="-25000" dirty="0">
                  <a:solidFill>
                    <a:srgbClr val="31313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E1BE195-F141-8348-B072-07DA1E3B52C9}"/>
                </a:ext>
              </a:extLst>
            </p:cNvPr>
            <p:cNvSpPr/>
            <p:nvPr/>
          </p:nvSpPr>
          <p:spPr>
            <a:xfrm>
              <a:off x="3730737" y="2508388"/>
              <a:ext cx="360996" cy="3657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h</a:t>
              </a:r>
              <a:r>
                <a:rPr lang="en-US" sz="1600" baseline="-25000" dirty="0">
                  <a:solidFill>
                    <a:srgbClr val="313131"/>
                  </a:solidFill>
                </a:rPr>
                <a:t>3</a:t>
              </a:r>
            </a:p>
          </p:txBody>
        </p:sp>
        <p:sp>
          <p:nvSpPr>
            <p:cNvPr id="161" name="Left Brace 160">
              <a:extLst>
                <a:ext uri="{FF2B5EF4-FFF2-40B4-BE49-F238E27FC236}">
                  <a16:creationId xmlns:a16="http://schemas.microsoft.com/office/drawing/2014/main" id="{3BA3FCCF-120F-6A4D-B67F-1AB085A37DE2}"/>
                </a:ext>
              </a:extLst>
            </p:cNvPr>
            <p:cNvSpPr/>
            <p:nvPr/>
          </p:nvSpPr>
          <p:spPr>
            <a:xfrm rot="16200000">
              <a:off x="3408315" y="2835679"/>
              <a:ext cx="182880" cy="1097279"/>
            </a:xfrm>
            <a:prstGeom prst="leftBrac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ontent Placeholder 2">
              <a:extLst>
                <a:ext uri="{FF2B5EF4-FFF2-40B4-BE49-F238E27FC236}">
                  <a16:creationId xmlns:a16="http://schemas.microsoft.com/office/drawing/2014/main" id="{5068B64B-D081-2A46-ABED-8F3EE3812C0E}"/>
                </a:ext>
              </a:extLst>
            </p:cNvPr>
            <p:cNvSpPr txBox="1">
              <a:spLocks/>
            </p:cNvSpPr>
            <p:nvPr/>
          </p:nvSpPr>
          <p:spPr>
            <a:xfrm>
              <a:off x="2813955" y="3562686"/>
              <a:ext cx="1371600" cy="640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ts val="1200"/>
                </a:spcBef>
                <a:buClr>
                  <a:srgbClr val="FF8A00"/>
                </a:buClr>
                <a:buNone/>
                <a:defRPr sz="2400" b="1">
                  <a:solidFill>
                    <a:srgbClr val="FF8A00"/>
                  </a:solidFill>
                  <a:latin typeface="Open Sans" panose="020B0606030504020204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</a:rPr>
                <a:t>Instruction sponge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75F118-773B-4FC8-ACA5-9B676FFF67CA}"/>
              </a:ext>
            </a:extLst>
          </p:cNvPr>
          <p:cNvGrpSpPr/>
          <p:nvPr/>
        </p:nvGrpSpPr>
        <p:grpSpPr>
          <a:xfrm>
            <a:off x="7005320" y="2866675"/>
            <a:ext cx="1371600" cy="1701880"/>
            <a:chOff x="5905061" y="2508388"/>
            <a:chExt cx="1371600" cy="170188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04AB9E5-E904-D84E-A06D-730C4A8C0F0A}"/>
                </a:ext>
              </a:extLst>
            </p:cNvPr>
            <p:cNvSpPr/>
            <p:nvPr/>
          </p:nvSpPr>
          <p:spPr>
            <a:xfrm>
              <a:off x="6182498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775273D-6650-EC47-96CD-589DA946C976}"/>
                </a:ext>
              </a:extLst>
            </p:cNvPr>
            <p:cNvSpPr/>
            <p:nvPr/>
          </p:nvSpPr>
          <p:spPr>
            <a:xfrm>
              <a:off x="6456818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0593A5C-1782-BB4F-88A0-FFC334D515AE}"/>
                </a:ext>
              </a:extLst>
            </p:cNvPr>
            <p:cNvSpPr/>
            <p:nvPr/>
          </p:nvSpPr>
          <p:spPr>
            <a:xfrm>
              <a:off x="6731138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ontent Placeholder 2">
              <a:extLst>
                <a:ext uri="{FF2B5EF4-FFF2-40B4-BE49-F238E27FC236}">
                  <a16:creationId xmlns:a16="http://schemas.microsoft.com/office/drawing/2014/main" id="{DAEF99A6-FF75-4D40-BBF4-0C3550CC1520}"/>
                </a:ext>
              </a:extLst>
            </p:cNvPr>
            <p:cNvSpPr txBox="1">
              <a:spLocks/>
            </p:cNvSpPr>
            <p:nvPr/>
          </p:nvSpPr>
          <p:spPr>
            <a:xfrm>
              <a:off x="6182498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34" name="Content Placeholder 2">
              <a:extLst>
                <a:ext uri="{FF2B5EF4-FFF2-40B4-BE49-F238E27FC236}">
                  <a16:creationId xmlns:a16="http://schemas.microsoft.com/office/drawing/2014/main" id="{AF3A29B2-5728-134E-9367-A1D2D193E228}"/>
                </a:ext>
              </a:extLst>
            </p:cNvPr>
            <p:cNvSpPr txBox="1">
              <a:spLocks/>
            </p:cNvSpPr>
            <p:nvPr/>
          </p:nvSpPr>
          <p:spPr>
            <a:xfrm>
              <a:off x="6456818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0645EABF-DE52-4243-B797-BE2B21BB0681}"/>
                </a:ext>
              </a:extLst>
            </p:cNvPr>
            <p:cNvSpPr txBox="1">
              <a:spLocks/>
            </p:cNvSpPr>
            <p:nvPr/>
          </p:nvSpPr>
          <p:spPr>
            <a:xfrm>
              <a:off x="6731138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14496A3-DF53-9249-B549-82D6AEE0843D}"/>
                </a:ext>
              </a:extLst>
            </p:cNvPr>
            <p:cNvSpPr/>
            <p:nvPr/>
          </p:nvSpPr>
          <p:spPr>
            <a:xfrm>
              <a:off x="6182498" y="2508388"/>
              <a:ext cx="274320" cy="3657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6F4FF6-2EF4-F349-94E9-80B6A003D154}"/>
                </a:ext>
              </a:extLst>
            </p:cNvPr>
            <p:cNvSpPr/>
            <p:nvPr/>
          </p:nvSpPr>
          <p:spPr>
            <a:xfrm>
              <a:off x="6456818" y="2508388"/>
              <a:ext cx="274320" cy="3657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D97CE0-BF55-4D41-8C7E-DF97812A7A23}"/>
                </a:ext>
              </a:extLst>
            </p:cNvPr>
            <p:cNvSpPr/>
            <p:nvPr/>
          </p:nvSpPr>
          <p:spPr>
            <a:xfrm>
              <a:off x="6731138" y="2508388"/>
              <a:ext cx="274320" cy="3657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Content Placeholder 2">
              <a:extLst>
                <a:ext uri="{FF2B5EF4-FFF2-40B4-BE49-F238E27FC236}">
                  <a16:creationId xmlns:a16="http://schemas.microsoft.com/office/drawing/2014/main" id="{9D87EE1F-640B-E147-A926-97C8F5072FDA}"/>
                </a:ext>
              </a:extLst>
            </p:cNvPr>
            <p:cNvSpPr txBox="1">
              <a:spLocks/>
            </p:cNvSpPr>
            <p:nvPr/>
          </p:nvSpPr>
          <p:spPr>
            <a:xfrm>
              <a:off x="6182498" y="2508388"/>
              <a:ext cx="274320" cy="365760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f</a:t>
              </a:r>
              <a:r>
                <a:rPr lang="en-US" sz="1600" b="0" baseline="-25000" dirty="0">
                  <a:solidFill>
                    <a:srgbClr val="313131"/>
                  </a:solidFill>
                </a:rPr>
                <a:t>0</a:t>
              </a:r>
            </a:p>
          </p:txBody>
        </p:sp>
        <p:sp>
          <p:nvSpPr>
            <p:cNvPr id="96" name="Content Placeholder 2">
              <a:extLst>
                <a:ext uri="{FF2B5EF4-FFF2-40B4-BE49-F238E27FC236}">
                  <a16:creationId xmlns:a16="http://schemas.microsoft.com/office/drawing/2014/main" id="{55000CD4-A4A1-5A4A-8D23-01524A581BE4}"/>
                </a:ext>
              </a:extLst>
            </p:cNvPr>
            <p:cNvSpPr txBox="1">
              <a:spLocks/>
            </p:cNvSpPr>
            <p:nvPr/>
          </p:nvSpPr>
          <p:spPr>
            <a:xfrm>
              <a:off x="6456818" y="2508388"/>
              <a:ext cx="274320" cy="365760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f</a:t>
              </a:r>
              <a:r>
                <a:rPr lang="en-US" sz="1600" b="0" baseline="-25000" dirty="0">
                  <a:solidFill>
                    <a:srgbClr val="313131"/>
                  </a:solidFill>
                </a:rPr>
                <a:t>1</a:t>
              </a:r>
            </a:p>
          </p:txBody>
        </p:sp>
        <p:sp>
          <p:nvSpPr>
            <p:cNvPr id="97" name="Content Placeholder 2">
              <a:extLst>
                <a:ext uri="{FF2B5EF4-FFF2-40B4-BE49-F238E27FC236}">
                  <a16:creationId xmlns:a16="http://schemas.microsoft.com/office/drawing/2014/main" id="{8D6E1E78-00BA-2E45-A590-2EEF4DC6909B}"/>
                </a:ext>
              </a:extLst>
            </p:cNvPr>
            <p:cNvSpPr txBox="1">
              <a:spLocks/>
            </p:cNvSpPr>
            <p:nvPr/>
          </p:nvSpPr>
          <p:spPr>
            <a:xfrm>
              <a:off x="6731138" y="2508388"/>
              <a:ext cx="274320" cy="365760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f</a:t>
              </a:r>
              <a:r>
                <a:rPr lang="en-US" sz="1600" b="0" baseline="-25000" dirty="0">
                  <a:solidFill>
                    <a:srgbClr val="313131"/>
                  </a:solidFill>
                </a:rPr>
                <a:t>2</a:t>
              </a:r>
            </a:p>
          </p:txBody>
        </p:sp>
        <p:sp>
          <p:nvSpPr>
            <p:cNvPr id="164" name="Left Brace 163">
              <a:extLst>
                <a:ext uri="{FF2B5EF4-FFF2-40B4-BE49-F238E27FC236}">
                  <a16:creationId xmlns:a16="http://schemas.microsoft.com/office/drawing/2014/main" id="{E1686F00-EE5D-2C4A-A08D-774B8B2C6A7A}"/>
                </a:ext>
              </a:extLst>
            </p:cNvPr>
            <p:cNvSpPr/>
            <p:nvPr/>
          </p:nvSpPr>
          <p:spPr>
            <a:xfrm rot="16200000">
              <a:off x="6522801" y="2952577"/>
              <a:ext cx="136121" cy="816725"/>
            </a:xfrm>
            <a:prstGeom prst="leftBrac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ontent Placeholder 2">
              <a:extLst>
                <a:ext uri="{FF2B5EF4-FFF2-40B4-BE49-F238E27FC236}">
                  <a16:creationId xmlns:a16="http://schemas.microsoft.com/office/drawing/2014/main" id="{44B36D22-8468-2340-A632-B7260FA3C00E}"/>
                </a:ext>
              </a:extLst>
            </p:cNvPr>
            <p:cNvSpPr txBox="1">
              <a:spLocks/>
            </p:cNvSpPr>
            <p:nvPr/>
          </p:nvSpPr>
          <p:spPr>
            <a:xfrm>
              <a:off x="5905061" y="3570188"/>
              <a:ext cx="1371600" cy="640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ts val="1200"/>
                </a:spcBef>
                <a:buClr>
                  <a:srgbClr val="FF8A00"/>
                </a:buClr>
                <a:buNone/>
                <a:defRPr sz="2400" b="1">
                  <a:solidFill>
                    <a:srgbClr val="FF8A00"/>
                  </a:solidFill>
                  <a:latin typeface="Open Sans" panose="020B0606030504020204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</a:rPr>
                <a:t>Operation flags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9FA688-C8AD-4B2D-BFF8-16D8C98397AF}"/>
              </a:ext>
            </a:extLst>
          </p:cNvPr>
          <p:cNvGrpSpPr/>
          <p:nvPr/>
        </p:nvGrpSpPr>
        <p:grpSpPr>
          <a:xfrm>
            <a:off x="8788400" y="2866675"/>
            <a:ext cx="1371600" cy="1694378"/>
            <a:chOff x="7688141" y="2508388"/>
            <a:chExt cx="1371600" cy="169437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694E037-F87D-2541-8D12-D3D524266BF2}"/>
                </a:ext>
              </a:extLst>
            </p:cNvPr>
            <p:cNvSpPr/>
            <p:nvPr/>
          </p:nvSpPr>
          <p:spPr>
            <a:xfrm>
              <a:off x="7825301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B55C1C9-031D-6143-BECB-3D0960D3C260}"/>
                </a:ext>
              </a:extLst>
            </p:cNvPr>
            <p:cNvSpPr/>
            <p:nvPr/>
          </p:nvSpPr>
          <p:spPr>
            <a:xfrm>
              <a:off x="8099621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71705B0-3311-814A-A24C-57C89CAD2FA5}"/>
                </a:ext>
              </a:extLst>
            </p:cNvPr>
            <p:cNvSpPr/>
            <p:nvPr/>
          </p:nvSpPr>
          <p:spPr>
            <a:xfrm>
              <a:off x="8373941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543FB49-460D-594A-BA5D-4F2E06810035}"/>
                </a:ext>
              </a:extLst>
            </p:cNvPr>
            <p:cNvSpPr/>
            <p:nvPr/>
          </p:nvSpPr>
          <p:spPr>
            <a:xfrm>
              <a:off x="8648260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FEAA1B55-4ED8-9642-AE5E-317C9358A028}"/>
                </a:ext>
              </a:extLst>
            </p:cNvPr>
            <p:cNvSpPr txBox="1">
              <a:spLocks/>
            </p:cNvSpPr>
            <p:nvPr/>
          </p:nvSpPr>
          <p:spPr>
            <a:xfrm>
              <a:off x="7825301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26" name="Content Placeholder 2">
              <a:extLst>
                <a:ext uri="{FF2B5EF4-FFF2-40B4-BE49-F238E27FC236}">
                  <a16:creationId xmlns:a16="http://schemas.microsoft.com/office/drawing/2014/main" id="{8FE07E4C-0D53-0243-9306-CABFE168BA40}"/>
                </a:ext>
              </a:extLst>
            </p:cNvPr>
            <p:cNvSpPr txBox="1">
              <a:spLocks/>
            </p:cNvSpPr>
            <p:nvPr/>
          </p:nvSpPr>
          <p:spPr>
            <a:xfrm>
              <a:off x="8099621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27" name="Content Placeholder 2">
              <a:extLst>
                <a:ext uri="{FF2B5EF4-FFF2-40B4-BE49-F238E27FC236}">
                  <a16:creationId xmlns:a16="http://schemas.microsoft.com/office/drawing/2014/main" id="{55C1020A-C08C-A642-8FE3-61DE61C1F4A6}"/>
                </a:ext>
              </a:extLst>
            </p:cNvPr>
            <p:cNvSpPr txBox="1">
              <a:spLocks/>
            </p:cNvSpPr>
            <p:nvPr/>
          </p:nvSpPr>
          <p:spPr>
            <a:xfrm>
              <a:off x="8373941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D19F5517-8CDF-D545-938D-9AF9966557CC}"/>
                </a:ext>
              </a:extLst>
            </p:cNvPr>
            <p:cNvSpPr txBox="1">
              <a:spLocks/>
            </p:cNvSpPr>
            <p:nvPr/>
          </p:nvSpPr>
          <p:spPr>
            <a:xfrm>
              <a:off x="8648260" y="2878992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FB109DA-1AC2-E14C-A74E-638394FDA085}"/>
                </a:ext>
              </a:extLst>
            </p:cNvPr>
            <p:cNvSpPr/>
            <p:nvPr/>
          </p:nvSpPr>
          <p:spPr>
            <a:xfrm>
              <a:off x="7825301" y="2508388"/>
              <a:ext cx="274320" cy="3657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82C66A4-B967-2B45-8BE7-4A22C0044C71}"/>
                </a:ext>
              </a:extLst>
            </p:cNvPr>
            <p:cNvSpPr/>
            <p:nvPr/>
          </p:nvSpPr>
          <p:spPr>
            <a:xfrm>
              <a:off x="8099621" y="2508388"/>
              <a:ext cx="274320" cy="3657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CCD2C25-6B9E-8C4F-A62B-EDFBBBCA1465}"/>
                </a:ext>
              </a:extLst>
            </p:cNvPr>
            <p:cNvSpPr/>
            <p:nvPr/>
          </p:nvSpPr>
          <p:spPr>
            <a:xfrm>
              <a:off x="8373941" y="2508388"/>
              <a:ext cx="274320" cy="3657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6245211-01F6-E940-8D87-5108D3C391F5}"/>
                </a:ext>
              </a:extLst>
            </p:cNvPr>
            <p:cNvSpPr/>
            <p:nvPr/>
          </p:nvSpPr>
          <p:spPr>
            <a:xfrm>
              <a:off x="8648260" y="2508388"/>
              <a:ext cx="274320" cy="3657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1D534E4B-78D3-3E4B-95E0-29DE7A06490E}"/>
                </a:ext>
              </a:extLst>
            </p:cNvPr>
            <p:cNvSpPr txBox="1">
              <a:spLocks/>
            </p:cNvSpPr>
            <p:nvPr/>
          </p:nvSpPr>
          <p:spPr>
            <a:xfrm>
              <a:off x="7825301" y="2508388"/>
              <a:ext cx="274320" cy="365760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s</a:t>
              </a:r>
              <a:r>
                <a:rPr lang="en-US" sz="1600" b="0" baseline="-25000" dirty="0">
                  <a:solidFill>
                    <a:srgbClr val="313131"/>
                  </a:solidFill>
                </a:rPr>
                <a:t>0</a:t>
              </a:r>
            </a:p>
          </p:txBody>
        </p:sp>
        <p:sp>
          <p:nvSpPr>
            <p:cNvPr id="143" name="Content Placeholder 2">
              <a:extLst>
                <a:ext uri="{FF2B5EF4-FFF2-40B4-BE49-F238E27FC236}">
                  <a16:creationId xmlns:a16="http://schemas.microsoft.com/office/drawing/2014/main" id="{906EDCB7-3B9B-E843-B23C-03C949D5A8AD}"/>
                </a:ext>
              </a:extLst>
            </p:cNvPr>
            <p:cNvSpPr txBox="1">
              <a:spLocks/>
            </p:cNvSpPr>
            <p:nvPr/>
          </p:nvSpPr>
          <p:spPr>
            <a:xfrm>
              <a:off x="8099621" y="2508388"/>
              <a:ext cx="274320" cy="365760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s</a:t>
              </a:r>
              <a:r>
                <a:rPr lang="en-US" sz="1600" b="0" baseline="-25000" dirty="0">
                  <a:solidFill>
                    <a:srgbClr val="313131"/>
                  </a:solidFill>
                </a:rPr>
                <a:t>1</a:t>
              </a:r>
            </a:p>
          </p:txBody>
        </p:sp>
        <p:sp>
          <p:nvSpPr>
            <p:cNvPr id="144" name="Content Placeholder 2">
              <a:extLst>
                <a:ext uri="{FF2B5EF4-FFF2-40B4-BE49-F238E27FC236}">
                  <a16:creationId xmlns:a16="http://schemas.microsoft.com/office/drawing/2014/main" id="{9E13D5D0-2942-C148-B884-CAE8D479A4B9}"/>
                </a:ext>
              </a:extLst>
            </p:cNvPr>
            <p:cNvSpPr txBox="1">
              <a:spLocks/>
            </p:cNvSpPr>
            <p:nvPr/>
          </p:nvSpPr>
          <p:spPr>
            <a:xfrm>
              <a:off x="8373941" y="2508388"/>
              <a:ext cx="274320" cy="365760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s</a:t>
              </a:r>
              <a:r>
                <a:rPr lang="en-US" sz="1600" b="0" baseline="-25000" dirty="0">
                  <a:solidFill>
                    <a:srgbClr val="313131"/>
                  </a:solidFill>
                </a:rPr>
                <a:t>2</a:t>
              </a:r>
            </a:p>
          </p:txBody>
        </p:sp>
        <p:sp>
          <p:nvSpPr>
            <p:cNvPr id="145" name="Content Placeholder 2">
              <a:extLst>
                <a:ext uri="{FF2B5EF4-FFF2-40B4-BE49-F238E27FC236}">
                  <a16:creationId xmlns:a16="http://schemas.microsoft.com/office/drawing/2014/main" id="{2CEE06DA-19DE-7E49-B0E6-B17C97CA8441}"/>
                </a:ext>
              </a:extLst>
            </p:cNvPr>
            <p:cNvSpPr txBox="1">
              <a:spLocks/>
            </p:cNvSpPr>
            <p:nvPr/>
          </p:nvSpPr>
          <p:spPr>
            <a:xfrm>
              <a:off x="8648260" y="2508388"/>
              <a:ext cx="274320" cy="365760"/>
            </a:xfrm>
            <a:prstGeom prst="rect">
              <a:avLst/>
            </a:prstGeom>
            <a:ln>
              <a:noFill/>
            </a:ln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313131"/>
                  </a:solidFill>
                </a:rPr>
                <a:t>s</a:t>
              </a:r>
              <a:r>
                <a:rPr lang="en-US" sz="1600" b="0" baseline="-25000" dirty="0">
                  <a:solidFill>
                    <a:srgbClr val="313131"/>
                  </a:solidFill>
                </a:rPr>
                <a:t>3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D9275F51-7D98-944D-B495-48391D0F5F84}"/>
                </a:ext>
              </a:extLst>
            </p:cNvPr>
            <p:cNvSpPr/>
            <p:nvPr/>
          </p:nvSpPr>
          <p:spPr>
            <a:xfrm rot="16200000">
              <a:off x="8282501" y="2835679"/>
              <a:ext cx="182880" cy="1097279"/>
            </a:xfrm>
            <a:prstGeom prst="leftBrac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Content Placeholder 2">
              <a:extLst>
                <a:ext uri="{FF2B5EF4-FFF2-40B4-BE49-F238E27FC236}">
                  <a16:creationId xmlns:a16="http://schemas.microsoft.com/office/drawing/2014/main" id="{F142A676-2363-2346-8F7E-9941106C7355}"/>
                </a:ext>
              </a:extLst>
            </p:cNvPr>
            <p:cNvSpPr txBox="1">
              <a:spLocks/>
            </p:cNvSpPr>
            <p:nvPr/>
          </p:nvSpPr>
          <p:spPr>
            <a:xfrm>
              <a:off x="7688141" y="3562686"/>
              <a:ext cx="1371600" cy="640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ts val="1200"/>
                </a:spcBef>
                <a:buClr>
                  <a:srgbClr val="FF8A00"/>
                </a:buClr>
                <a:buNone/>
                <a:defRPr sz="2400" b="1">
                  <a:solidFill>
                    <a:srgbClr val="FF8A00"/>
                  </a:solidFill>
                  <a:latin typeface="Open Sans" panose="020B0606030504020204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</a:rPr>
                <a:t>Stack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7CFEB5-4F49-46B1-BBA9-2851DF1245FD}"/>
              </a:ext>
            </a:extLst>
          </p:cNvPr>
          <p:cNvGrpSpPr/>
          <p:nvPr/>
        </p:nvGrpSpPr>
        <p:grpSpPr>
          <a:xfrm>
            <a:off x="5630392" y="2880278"/>
            <a:ext cx="1097280" cy="1680775"/>
            <a:chOff x="4530133" y="2521991"/>
            <a:chExt cx="1097280" cy="1680775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A536A5E-63C8-404D-B6C0-7F057139B14A}"/>
                </a:ext>
              </a:extLst>
            </p:cNvPr>
            <p:cNvSpPr/>
            <p:nvPr/>
          </p:nvSpPr>
          <p:spPr>
            <a:xfrm>
              <a:off x="4941615" y="2878992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84CBCCB-8926-074C-A474-74BA76DE9333}"/>
                </a:ext>
              </a:extLst>
            </p:cNvPr>
            <p:cNvSpPr/>
            <p:nvPr/>
          </p:nvSpPr>
          <p:spPr>
            <a:xfrm>
              <a:off x="4937548" y="2521991"/>
              <a:ext cx="282450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  <a:endParaRPr lang="en-US" sz="1600" baseline="-25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8" name="Content Placeholder 2">
              <a:extLst>
                <a:ext uri="{FF2B5EF4-FFF2-40B4-BE49-F238E27FC236}">
                  <a16:creationId xmlns:a16="http://schemas.microsoft.com/office/drawing/2014/main" id="{C5FC41FA-9909-064C-9601-CFFADB6A7C5B}"/>
                </a:ext>
              </a:extLst>
            </p:cNvPr>
            <p:cNvSpPr txBox="1">
              <a:spLocks/>
            </p:cNvSpPr>
            <p:nvPr/>
          </p:nvSpPr>
          <p:spPr>
            <a:xfrm>
              <a:off x="4530133" y="3562686"/>
              <a:ext cx="1097280" cy="640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>
                <a:spcBef>
                  <a:spcPts val="1200"/>
                </a:spcBef>
                <a:buClr>
                  <a:srgbClr val="FF8A00"/>
                </a:buClr>
                <a:buNone/>
                <a:defRPr sz="2400" b="1">
                  <a:solidFill>
                    <a:srgbClr val="FF8A00"/>
                  </a:solidFill>
                  <a:latin typeface="Open Sans" panose="020B0606030504020204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>
                  <a:solidFill>
                    <a:srgbClr val="727272"/>
                  </a:solidFill>
                </a:rPr>
                <a:t>Op code</a:t>
              </a:r>
            </a:p>
          </p:txBody>
        </p:sp>
      </p:grpSp>
      <p:graphicFrame>
        <p:nvGraphicFramePr>
          <p:cNvPr id="57" name="Таблица 3">
            <a:extLst>
              <a:ext uri="{FF2B5EF4-FFF2-40B4-BE49-F238E27FC236}">
                <a16:creationId xmlns:a16="http://schemas.microsoft.com/office/drawing/2014/main" id="{D497A2D1-DB74-40CB-9FCC-A0188987BD7D}"/>
              </a:ext>
            </a:extLst>
          </p:cNvPr>
          <p:cNvGraphicFramePr>
            <a:graphicFrameLocks noGrp="1"/>
          </p:cNvGraphicFramePr>
          <p:nvPr/>
        </p:nvGraphicFramePr>
        <p:xfrm>
          <a:off x="917280" y="2866675"/>
          <a:ext cx="2194560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962399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 Code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NOOP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ru-RU" sz="1200" b="0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7441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PUSH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ru-RU" sz="1200" b="0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ru-RU" sz="1200" b="0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4</a:t>
                      </a:r>
                      <a:endParaRPr lang="ru-RU" sz="12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55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9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53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04AB9E5-E904-D84E-A06D-730C4A8C0F0A}"/>
              </a:ext>
            </a:extLst>
          </p:cNvPr>
          <p:cNvSpPr/>
          <p:nvPr/>
        </p:nvSpPr>
        <p:spPr>
          <a:xfrm>
            <a:off x="7707724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775273D-6650-EC47-96CD-589DA946C976}"/>
              </a:ext>
            </a:extLst>
          </p:cNvPr>
          <p:cNvSpPr/>
          <p:nvPr/>
        </p:nvSpPr>
        <p:spPr>
          <a:xfrm>
            <a:off x="7982044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593A5C-1782-BB4F-88A0-FFC334D515AE}"/>
              </a:ext>
            </a:extLst>
          </p:cNvPr>
          <p:cNvSpPr/>
          <p:nvPr/>
        </p:nvSpPr>
        <p:spPr>
          <a:xfrm>
            <a:off x="8256364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DAEF99A6-FF75-4D40-BBF4-0C3550CC1520}"/>
              </a:ext>
            </a:extLst>
          </p:cNvPr>
          <p:cNvSpPr txBox="1">
            <a:spLocks/>
          </p:cNvSpPr>
          <p:nvPr/>
        </p:nvSpPr>
        <p:spPr>
          <a:xfrm>
            <a:off x="7707724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F3A29B2-5728-134E-9367-A1D2D193E228}"/>
              </a:ext>
            </a:extLst>
          </p:cNvPr>
          <p:cNvSpPr txBox="1">
            <a:spLocks/>
          </p:cNvSpPr>
          <p:nvPr/>
        </p:nvSpPr>
        <p:spPr>
          <a:xfrm>
            <a:off x="7982044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0645EABF-DE52-4243-B797-BE2B21BB0681}"/>
              </a:ext>
            </a:extLst>
          </p:cNvPr>
          <p:cNvSpPr txBox="1">
            <a:spLocks/>
          </p:cNvSpPr>
          <p:nvPr/>
        </p:nvSpPr>
        <p:spPr>
          <a:xfrm>
            <a:off x="8256364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694E037-F87D-2541-8D12-D3D524266BF2}"/>
              </a:ext>
            </a:extLst>
          </p:cNvPr>
          <p:cNvSpPr/>
          <p:nvPr/>
        </p:nvSpPr>
        <p:spPr>
          <a:xfrm>
            <a:off x="8788402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B55C1C9-031D-6143-BECB-3D0960D3C260}"/>
              </a:ext>
            </a:extLst>
          </p:cNvPr>
          <p:cNvSpPr/>
          <p:nvPr/>
        </p:nvSpPr>
        <p:spPr>
          <a:xfrm>
            <a:off x="9062722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71705B0-3311-814A-A24C-57C89CAD2FA5}"/>
              </a:ext>
            </a:extLst>
          </p:cNvPr>
          <p:cNvSpPr/>
          <p:nvPr/>
        </p:nvSpPr>
        <p:spPr>
          <a:xfrm>
            <a:off x="9337042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43FB49-460D-594A-BA5D-4F2E06810035}"/>
              </a:ext>
            </a:extLst>
          </p:cNvPr>
          <p:cNvSpPr/>
          <p:nvPr/>
        </p:nvSpPr>
        <p:spPr>
          <a:xfrm>
            <a:off x="9611361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FEAA1B55-4ED8-9642-AE5E-317C9358A028}"/>
              </a:ext>
            </a:extLst>
          </p:cNvPr>
          <p:cNvSpPr txBox="1">
            <a:spLocks/>
          </p:cNvSpPr>
          <p:nvPr/>
        </p:nvSpPr>
        <p:spPr>
          <a:xfrm>
            <a:off x="8788402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8FE07E4C-0D53-0243-9306-CABFE168BA40}"/>
              </a:ext>
            </a:extLst>
          </p:cNvPr>
          <p:cNvSpPr txBox="1">
            <a:spLocks/>
          </p:cNvSpPr>
          <p:nvPr/>
        </p:nvSpPr>
        <p:spPr>
          <a:xfrm>
            <a:off x="9062722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27" name="Content Placeholder 2">
            <a:extLst>
              <a:ext uri="{FF2B5EF4-FFF2-40B4-BE49-F238E27FC236}">
                <a16:creationId xmlns:a16="http://schemas.microsoft.com/office/drawing/2014/main" id="{55C1020A-C08C-A642-8FE3-61DE61C1F4A6}"/>
              </a:ext>
            </a:extLst>
          </p:cNvPr>
          <p:cNvSpPr txBox="1">
            <a:spLocks/>
          </p:cNvSpPr>
          <p:nvPr/>
        </p:nvSpPr>
        <p:spPr>
          <a:xfrm>
            <a:off x="9337042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D19F5517-8CDF-D545-938D-9AF9966557CC}"/>
              </a:ext>
            </a:extLst>
          </p:cNvPr>
          <p:cNvSpPr txBox="1">
            <a:spLocks/>
          </p:cNvSpPr>
          <p:nvPr/>
        </p:nvSpPr>
        <p:spPr>
          <a:xfrm>
            <a:off x="9611361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96A3-DF53-9249-B549-82D6AEE0843D}"/>
              </a:ext>
            </a:extLst>
          </p:cNvPr>
          <p:cNvSpPr/>
          <p:nvPr/>
        </p:nvSpPr>
        <p:spPr>
          <a:xfrm>
            <a:off x="7707724" y="2076034"/>
            <a:ext cx="274320" cy="3657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6F4FF6-2EF4-F349-94E9-80B6A003D154}"/>
              </a:ext>
            </a:extLst>
          </p:cNvPr>
          <p:cNvSpPr/>
          <p:nvPr/>
        </p:nvSpPr>
        <p:spPr>
          <a:xfrm>
            <a:off x="7982044" y="2076034"/>
            <a:ext cx="274320" cy="3657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8D97CE0-BF55-4D41-8C7E-DF97812A7A23}"/>
              </a:ext>
            </a:extLst>
          </p:cNvPr>
          <p:cNvSpPr/>
          <p:nvPr/>
        </p:nvSpPr>
        <p:spPr>
          <a:xfrm>
            <a:off x="8256364" y="2076034"/>
            <a:ext cx="274320" cy="3657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9D87EE1F-640B-E147-A926-97C8F5072FDA}"/>
              </a:ext>
            </a:extLst>
          </p:cNvPr>
          <p:cNvSpPr txBox="1">
            <a:spLocks/>
          </p:cNvSpPr>
          <p:nvPr/>
        </p:nvSpPr>
        <p:spPr>
          <a:xfrm>
            <a:off x="7707724" y="2076034"/>
            <a:ext cx="274320" cy="3657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solidFill>
                  <a:srgbClr val="313131"/>
                </a:solidFill>
              </a:rPr>
              <a:t>f</a:t>
            </a:r>
            <a:r>
              <a:rPr lang="en-US" sz="1600" b="0" baseline="-25000" dirty="0">
                <a:solidFill>
                  <a:srgbClr val="313131"/>
                </a:solidFill>
              </a:rPr>
              <a:t>0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55000CD4-A4A1-5A4A-8D23-01524A581BE4}"/>
              </a:ext>
            </a:extLst>
          </p:cNvPr>
          <p:cNvSpPr txBox="1">
            <a:spLocks/>
          </p:cNvSpPr>
          <p:nvPr/>
        </p:nvSpPr>
        <p:spPr>
          <a:xfrm>
            <a:off x="7982044" y="2076034"/>
            <a:ext cx="274320" cy="3657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solidFill>
                  <a:srgbClr val="313131"/>
                </a:solidFill>
              </a:rPr>
              <a:t>f</a:t>
            </a:r>
            <a:r>
              <a:rPr lang="en-US" sz="1600" b="0" baseline="-25000" dirty="0">
                <a:solidFill>
                  <a:srgbClr val="313131"/>
                </a:solidFill>
              </a:rPr>
              <a:t>1</a:t>
            </a:r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8D6E1E78-00BA-2E45-A590-2EEF4DC6909B}"/>
              </a:ext>
            </a:extLst>
          </p:cNvPr>
          <p:cNvSpPr txBox="1">
            <a:spLocks/>
          </p:cNvSpPr>
          <p:nvPr/>
        </p:nvSpPr>
        <p:spPr>
          <a:xfrm>
            <a:off x="8256364" y="2076034"/>
            <a:ext cx="274320" cy="3657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solidFill>
                  <a:srgbClr val="313131"/>
                </a:solidFill>
              </a:rPr>
              <a:t>f</a:t>
            </a:r>
            <a:r>
              <a:rPr lang="en-US" sz="1600" b="0" baseline="-25000" dirty="0">
                <a:solidFill>
                  <a:srgbClr val="31313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109DA-1AC2-E14C-A74E-638394FDA085}"/>
              </a:ext>
            </a:extLst>
          </p:cNvPr>
          <p:cNvSpPr/>
          <p:nvPr/>
        </p:nvSpPr>
        <p:spPr>
          <a:xfrm>
            <a:off x="8788402" y="2076034"/>
            <a:ext cx="274320" cy="3657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82C66A4-B967-2B45-8BE7-4A22C0044C71}"/>
              </a:ext>
            </a:extLst>
          </p:cNvPr>
          <p:cNvSpPr/>
          <p:nvPr/>
        </p:nvSpPr>
        <p:spPr>
          <a:xfrm>
            <a:off x="9062722" y="2076034"/>
            <a:ext cx="274320" cy="3657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CD2C25-6B9E-8C4F-A62B-EDFBBBCA1465}"/>
              </a:ext>
            </a:extLst>
          </p:cNvPr>
          <p:cNvSpPr/>
          <p:nvPr/>
        </p:nvSpPr>
        <p:spPr>
          <a:xfrm>
            <a:off x="9337042" y="2076034"/>
            <a:ext cx="274320" cy="3657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6245211-01F6-E940-8D87-5108D3C391F5}"/>
              </a:ext>
            </a:extLst>
          </p:cNvPr>
          <p:cNvSpPr/>
          <p:nvPr/>
        </p:nvSpPr>
        <p:spPr>
          <a:xfrm>
            <a:off x="9611361" y="2076034"/>
            <a:ext cx="274320" cy="3657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1D534E4B-78D3-3E4B-95E0-29DE7A06490E}"/>
              </a:ext>
            </a:extLst>
          </p:cNvPr>
          <p:cNvSpPr txBox="1">
            <a:spLocks/>
          </p:cNvSpPr>
          <p:nvPr/>
        </p:nvSpPr>
        <p:spPr>
          <a:xfrm>
            <a:off x="8788402" y="2076034"/>
            <a:ext cx="274320" cy="3657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solidFill>
                  <a:srgbClr val="313131"/>
                </a:solidFill>
              </a:rPr>
              <a:t>s</a:t>
            </a:r>
            <a:r>
              <a:rPr lang="en-US" sz="1600" b="0" baseline="-25000" dirty="0">
                <a:solidFill>
                  <a:srgbClr val="313131"/>
                </a:solidFill>
              </a:rPr>
              <a:t>0</a:t>
            </a:r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906EDCB7-3B9B-E843-B23C-03C949D5A8AD}"/>
              </a:ext>
            </a:extLst>
          </p:cNvPr>
          <p:cNvSpPr txBox="1">
            <a:spLocks/>
          </p:cNvSpPr>
          <p:nvPr/>
        </p:nvSpPr>
        <p:spPr>
          <a:xfrm>
            <a:off x="9062722" y="2076034"/>
            <a:ext cx="274320" cy="3657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solidFill>
                  <a:srgbClr val="313131"/>
                </a:solidFill>
              </a:rPr>
              <a:t>s</a:t>
            </a:r>
            <a:r>
              <a:rPr lang="en-US" sz="1600" b="0" baseline="-25000" dirty="0">
                <a:solidFill>
                  <a:srgbClr val="313131"/>
                </a:solidFill>
              </a:rPr>
              <a:t>1</a:t>
            </a: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9E13D5D0-2942-C148-B884-CAE8D479A4B9}"/>
              </a:ext>
            </a:extLst>
          </p:cNvPr>
          <p:cNvSpPr txBox="1">
            <a:spLocks/>
          </p:cNvSpPr>
          <p:nvPr/>
        </p:nvSpPr>
        <p:spPr>
          <a:xfrm>
            <a:off x="9337042" y="2076034"/>
            <a:ext cx="274320" cy="3657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solidFill>
                  <a:srgbClr val="313131"/>
                </a:solidFill>
              </a:rPr>
              <a:t>s</a:t>
            </a:r>
            <a:r>
              <a:rPr lang="en-US" sz="1600" b="0" baseline="-25000" dirty="0">
                <a:solidFill>
                  <a:srgbClr val="313131"/>
                </a:solidFill>
              </a:rPr>
              <a:t>2</a:t>
            </a:r>
          </a:p>
        </p:txBody>
      </p:sp>
      <p:sp>
        <p:nvSpPr>
          <p:cNvPr id="145" name="Content Placeholder 2">
            <a:extLst>
              <a:ext uri="{FF2B5EF4-FFF2-40B4-BE49-F238E27FC236}">
                <a16:creationId xmlns:a16="http://schemas.microsoft.com/office/drawing/2014/main" id="{2CEE06DA-19DE-7E49-B0E6-B17C97CA8441}"/>
              </a:ext>
            </a:extLst>
          </p:cNvPr>
          <p:cNvSpPr txBox="1">
            <a:spLocks/>
          </p:cNvSpPr>
          <p:nvPr/>
        </p:nvSpPr>
        <p:spPr>
          <a:xfrm>
            <a:off x="9611361" y="2076034"/>
            <a:ext cx="274320" cy="3657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solidFill>
                  <a:srgbClr val="313131"/>
                </a:solidFill>
              </a:rPr>
              <a:t>s</a:t>
            </a:r>
            <a:r>
              <a:rPr lang="en-US" sz="1600" b="0" baseline="-25000" dirty="0">
                <a:solidFill>
                  <a:srgbClr val="313131"/>
                </a:solidFill>
              </a:rPr>
              <a:t>3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A536A5E-63C8-404D-B6C0-7F057139B14A}"/>
              </a:ext>
            </a:extLst>
          </p:cNvPr>
          <p:cNvSpPr/>
          <p:nvPr/>
        </p:nvSpPr>
        <p:spPr>
          <a:xfrm>
            <a:off x="7170952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4CBCCB-8926-074C-A474-74BA76DE9333}"/>
              </a:ext>
            </a:extLst>
          </p:cNvPr>
          <p:cNvSpPr/>
          <p:nvPr/>
        </p:nvSpPr>
        <p:spPr>
          <a:xfrm>
            <a:off x="7166885" y="2089637"/>
            <a:ext cx="2824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endParaRPr lang="en-US" sz="1600" baseline="-25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AB8DB-8033-654C-B135-C1CB144A75FD}"/>
              </a:ext>
            </a:extLst>
          </p:cNvPr>
          <p:cNvSpPr/>
          <p:nvPr/>
        </p:nvSpPr>
        <p:spPr>
          <a:xfrm>
            <a:off x="5763285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9BB599-B681-5843-AC6A-60D8C6008B61}"/>
              </a:ext>
            </a:extLst>
          </p:cNvPr>
          <p:cNvSpPr/>
          <p:nvPr/>
        </p:nvSpPr>
        <p:spPr>
          <a:xfrm>
            <a:off x="6037605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9165D3-0774-6141-8D48-36EA7789D496}"/>
              </a:ext>
            </a:extLst>
          </p:cNvPr>
          <p:cNvSpPr/>
          <p:nvPr/>
        </p:nvSpPr>
        <p:spPr>
          <a:xfrm>
            <a:off x="6311925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E6E4BE7-1C9C-A54A-B253-1CC0139479F9}"/>
              </a:ext>
            </a:extLst>
          </p:cNvPr>
          <p:cNvSpPr/>
          <p:nvPr/>
        </p:nvSpPr>
        <p:spPr>
          <a:xfrm>
            <a:off x="6586244" y="257924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176AF41-A64E-4247-802A-A34B486DAAA8}"/>
              </a:ext>
            </a:extLst>
          </p:cNvPr>
          <p:cNvSpPr txBox="1">
            <a:spLocks/>
          </p:cNvSpPr>
          <p:nvPr/>
        </p:nvSpPr>
        <p:spPr>
          <a:xfrm>
            <a:off x="5763285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14A2BA9C-AE9B-F048-A81D-BBA00D8D2BEE}"/>
              </a:ext>
            </a:extLst>
          </p:cNvPr>
          <p:cNvSpPr txBox="1">
            <a:spLocks/>
          </p:cNvSpPr>
          <p:nvPr/>
        </p:nvSpPr>
        <p:spPr>
          <a:xfrm>
            <a:off x="6037605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C3438B08-420C-9C43-8651-400EBB7A1306}"/>
              </a:ext>
            </a:extLst>
          </p:cNvPr>
          <p:cNvSpPr txBox="1">
            <a:spLocks/>
          </p:cNvSpPr>
          <p:nvPr/>
        </p:nvSpPr>
        <p:spPr>
          <a:xfrm>
            <a:off x="6311925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961C29A4-EE44-AB4F-893D-2A4B0E2D7AD6}"/>
              </a:ext>
            </a:extLst>
          </p:cNvPr>
          <p:cNvSpPr txBox="1">
            <a:spLocks/>
          </p:cNvSpPr>
          <p:nvPr/>
        </p:nvSpPr>
        <p:spPr>
          <a:xfrm>
            <a:off x="6586244" y="257924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A6D2847-5D13-A84D-BA62-8AA60E12F834}"/>
              </a:ext>
            </a:extLst>
          </p:cNvPr>
          <p:cNvSpPr/>
          <p:nvPr/>
        </p:nvSpPr>
        <p:spPr>
          <a:xfrm>
            <a:off x="5763285" y="2076034"/>
            <a:ext cx="274320" cy="3657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rgbClr val="313131"/>
                </a:solidFill>
              </a:rPr>
              <a:t>h</a:t>
            </a:r>
            <a:r>
              <a:rPr lang="en-US" sz="1600" baseline="-25000" dirty="0">
                <a:solidFill>
                  <a:srgbClr val="313131"/>
                </a:solidFill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C034938-6107-4B48-AD7C-90AD747169D5}"/>
              </a:ext>
            </a:extLst>
          </p:cNvPr>
          <p:cNvSpPr/>
          <p:nvPr/>
        </p:nvSpPr>
        <p:spPr>
          <a:xfrm>
            <a:off x="5994267" y="2076034"/>
            <a:ext cx="360996" cy="3657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rgbClr val="313131"/>
                </a:solidFill>
              </a:rPr>
              <a:t>h</a:t>
            </a:r>
            <a:r>
              <a:rPr lang="en-US" sz="1600" baseline="-25000" dirty="0">
                <a:solidFill>
                  <a:srgbClr val="313131"/>
                </a:solidFill>
              </a:rPr>
              <a:t>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15870EF-AD89-E742-A0E7-B3AF991E5884}"/>
              </a:ext>
            </a:extLst>
          </p:cNvPr>
          <p:cNvSpPr/>
          <p:nvPr/>
        </p:nvSpPr>
        <p:spPr>
          <a:xfrm>
            <a:off x="6268587" y="2076034"/>
            <a:ext cx="360996" cy="3657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rgbClr val="313131"/>
                </a:solidFill>
              </a:rPr>
              <a:t>h</a:t>
            </a:r>
            <a:r>
              <a:rPr lang="en-US" sz="1600" baseline="-25000" dirty="0">
                <a:solidFill>
                  <a:srgbClr val="31313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E1BE195-F141-8348-B072-07DA1E3B52C9}"/>
              </a:ext>
            </a:extLst>
          </p:cNvPr>
          <p:cNvSpPr/>
          <p:nvPr/>
        </p:nvSpPr>
        <p:spPr>
          <a:xfrm>
            <a:off x="6542906" y="2076034"/>
            <a:ext cx="360996" cy="3657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rgbClr val="313131"/>
                </a:solidFill>
              </a:rPr>
              <a:t>h</a:t>
            </a:r>
            <a:r>
              <a:rPr lang="en-US" sz="1600" baseline="-25000" dirty="0">
                <a:solidFill>
                  <a:srgbClr val="313131"/>
                </a:solidFill>
              </a:rPr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12378B-41FA-0843-948A-77ABC6490C43}"/>
              </a:ext>
            </a:extLst>
          </p:cNvPr>
          <p:cNvGrpSpPr/>
          <p:nvPr/>
        </p:nvGrpSpPr>
        <p:grpSpPr>
          <a:xfrm>
            <a:off x="3901678" y="2968160"/>
            <a:ext cx="6258322" cy="365760"/>
            <a:chOff x="1089509" y="3575921"/>
            <a:chExt cx="6258322" cy="3657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4CDCB0E-EB7F-814C-9CA5-739C30BD9ACD}"/>
                </a:ext>
              </a:extLst>
            </p:cNvPr>
            <p:cNvSpPr/>
            <p:nvPr/>
          </p:nvSpPr>
          <p:spPr>
            <a:xfrm>
              <a:off x="4906625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0AED327-E7CC-DE4F-8FC2-B3F3126F6593}"/>
                </a:ext>
              </a:extLst>
            </p:cNvPr>
            <p:cNvSpPr/>
            <p:nvPr/>
          </p:nvSpPr>
          <p:spPr>
            <a:xfrm>
              <a:off x="5180945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3D20BC4-6998-104F-A323-4E5122A6DF27}"/>
                </a:ext>
              </a:extLst>
            </p:cNvPr>
            <p:cNvSpPr/>
            <p:nvPr/>
          </p:nvSpPr>
          <p:spPr>
            <a:xfrm>
              <a:off x="5455265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CD951EB2-4853-7848-A20E-89AFECC28234}"/>
                </a:ext>
              </a:extLst>
            </p:cNvPr>
            <p:cNvSpPr txBox="1">
              <a:spLocks/>
            </p:cNvSpPr>
            <p:nvPr/>
          </p:nvSpPr>
          <p:spPr>
            <a:xfrm>
              <a:off x="4906625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6D05AF73-D582-4B4F-AF23-F26255F72D27}"/>
                </a:ext>
              </a:extLst>
            </p:cNvPr>
            <p:cNvSpPr txBox="1">
              <a:spLocks/>
            </p:cNvSpPr>
            <p:nvPr/>
          </p:nvSpPr>
          <p:spPr>
            <a:xfrm>
              <a:off x="5180945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63" name="Content Placeholder 2">
              <a:extLst>
                <a:ext uri="{FF2B5EF4-FFF2-40B4-BE49-F238E27FC236}">
                  <a16:creationId xmlns:a16="http://schemas.microsoft.com/office/drawing/2014/main" id="{1B12D075-51A0-8849-BCA8-94DB914943EA}"/>
                </a:ext>
              </a:extLst>
            </p:cNvPr>
            <p:cNvSpPr txBox="1">
              <a:spLocks/>
            </p:cNvSpPr>
            <p:nvPr/>
          </p:nvSpPr>
          <p:spPr>
            <a:xfrm>
              <a:off x="5455265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4032661C-2FF6-E146-ACF7-BEB768609164}"/>
                </a:ext>
              </a:extLst>
            </p:cNvPr>
            <p:cNvSpPr txBox="1">
              <a:spLocks/>
            </p:cNvSpPr>
            <p:nvPr/>
          </p:nvSpPr>
          <p:spPr>
            <a:xfrm>
              <a:off x="5729584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DC9B9B2-C952-3941-A523-0360EF5E7CDC}"/>
                </a:ext>
              </a:extLst>
            </p:cNvPr>
            <p:cNvSpPr/>
            <p:nvPr/>
          </p:nvSpPr>
          <p:spPr>
            <a:xfrm>
              <a:off x="5969965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D7FDCF1-EBEC-C647-AB6A-3CDA6EDED9C7}"/>
                </a:ext>
              </a:extLst>
            </p:cNvPr>
            <p:cNvSpPr/>
            <p:nvPr/>
          </p:nvSpPr>
          <p:spPr>
            <a:xfrm>
              <a:off x="6244285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E3F517-F435-3C4C-86E7-C6AAD13AFFD5}"/>
                </a:ext>
              </a:extLst>
            </p:cNvPr>
            <p:cNvSpPr/>
            <p:nvPr/>
          </p:nvSpPr>
          <p:spPr>
            <a:xfrm>
              <a:off x="6518605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151F43-C347-0B42-AC1C-6841AC2B701A}"/>
                </a:ext>
              </a:extLst>
            </p:cNvPr>
            <p:cNvSpPr/>
            <p:nvPr/>
          </p:nvSpPr>
          <p:spPr>
            <a:xfrm>
              <a:off x="6792924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EC61F748-7A6A-BE44-BCC5-3F0298787F37}"/>
                </a:ext>
              </a:extLst>
            </p:cNvPr>
            <p:cNvSpPr txBox="1">
              <a:spLocks/>
            </p:cNvSpPr>
            <p:nvPr/>
          </p:nvSpPr>
          <p:spPr>
            <a:xfrm>
              <a:off x="6250552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3C1D2A18-12A3-0042-AF22-3BF4EA29E179}"/>
                </a:ext>
              </a:extLst>
            </p:cNvPr>
            <p:cNvSpPr txBox="1">
              <a:spLocks/>
            </p:cNvSpPr>
            <p:nvPr/>
          </p:nvSpPr>
          <p:spPr>
            <a:xfrm>
              <a:off x="6524872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6445C630-3B15-9C4C-BDDF-8A86114E540E}"/>
                </a:ext>
              </a:extLst>
            </p:cNvPr>
            <p:cNvSpPr txBox="1">
              <a:spLocks/>
            </p:cNvSpPr>
            <p:nvPr/>
          </p:nvSpPr>
          <p:spPr>
            <a:xfrm>
              <a:off x="6799192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EAF5182F-F845-9D45-9517-F20136E4DEF9}"/>
                </a:ext>
              </a:extLst>
            </p:cNvPr>
            <p:cNvSpPr txBox="1">
              <a:spLocks/>
            </p:cNvSpPr>
            <p:nvPr/>
          </p:nvSpPr>
          <p:spPr>
            <a:xfrm>
              <a:off x="7073511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CA267C-1E2D-6F47-93BE-01F7C50A52AF}"/>
                </a:ext>
              </a:extLst>
            </p:cNvPr>
            <p:cNvSpPr/>
            <p:nvPr/>
          </p:nvSpPr>
          <p:spPr>
            <a:xfrm>
              <a:off x="4358783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66136C-FAEE-634A-87CE-5B5D0FA9E8E1}"/>
                </a:ext>
              </a:extLst>
            </p:cNvPr>
            <p:cNvSpPr/>
            <p:nvPr/>
          </p:nvSpPr>
          <p:spPr>
            <a:xfrm>
              <a:off x="2962186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2EDF917-B6DA-DA47-8B2A-4D8CEBA93792}"/>
                </a:ext>
              </a:extLst>
            </p:cNvPr>
            <p:cNvSpPr/>
            <p:nvPr/>
          </p:nvSpPr>
          <p:spPr>
            <a:xfrm>
              <a:off x="3236506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E02DB7-CC96-C844-BD4C-F0A3ADD728CE}"/>
                </a:ext>
              </a:extLst>
            </p:cNvPr>
            <p:cNvSpPr/>
            <p:nvPr/>
          </p:nvSpPr>
          <p:spPr>
            <a:xfrm>
              <a:off x="3510826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450BDDF-97A8-E148-92F0-FBFEA7A108F0}"/>
                </a:ext>
              </a:extLst>
            </p:cNvPr>
            <p:cNvSpPr/>
            <p:nvPr/>
          </p:nvSpPr>
          <p:spPr>
            <a:xfrm>
              <a:off x="3785145" y="362164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</a:t>
              </a:r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455E3D60-63EF-E944-B747-55C0B7006E49}"/>
                </a:ext>
              </a:extLst>
            </p:cNvPr>
            <p:cNvSpPr txBox="1">
              <a:spLocks/>
            </p:cNvSpPr>
            <p:nvPr/>
          </p:nvSpPr>
          <p:spPr>
            <a:xfrm>
              <a:off x="2962186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58C090D8-D3E0-9D4A-98ED-003AFF7219B6}"/>
                </a:ext>
              </a:extLst>
            </p:cNvPr>
            <p:cNvSpPr txBox="1">
              <a:spLocks/>
            </p:cNvSpPr>
            <p:nvPr/>
          </p:nvSpPr>
          <p:spPr>
            <a:xfrm>
              <a:off x="3236506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16F69085-49FF-5743-A313-CEC5E3B21C44}"/>
                </a:ext>
              </a:extLst>
            </p:cNvPr>
            <p:cNvSpPr txBox="1">
              <a:spLocks/>
            </p:cNvSpPr>
            <p:nvPr/>
          </p:nvSpPr>
          <p:spPr>
            <a:xfrm>
              <a:off x="3510826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A57360CA-64F0-7B40-A85A-156DA80BC7B1}"/>
                </a:ext>
              </a:extLst>
            </p:cNvPr>
            <p:cNvSpPr txBox="1">
              <a:spLocks/>
            </p:cNvSpPr>
            <p:nvPr/>
          </p:nvSpPr>
          <p:spPr>
            <a:xfrm>
              <a:off x="3785145" y="362164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C4CA9EE-9409-2741-A5EA-27F997295DD0}"/>
                </a:ext>
              </a:extLst>
            </p:cNvPr>
            <p:cNvSpPr/>
            <p:nvPr/>
          </p:nvSpPr>
          <p:spPr>
            <a:xfrm>
              <a:off x="1089509" y="3575921"/>
              <a:ext cx="914400" cy="36576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sz="1600" dirty="0">
                  <a:solidFill>
                    <a:srgbClr val="313131"/>
                  </a:solidFill>
                </a:rPr>
                <a:t>PUSH 3</a:t>
              </a:r>
              <a:endParaRPr lang="en-US" sz="1600" baseline="-25000" dirty="0">
                <a:solidFill>
                  <a:srgbClr val="31313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B7716-7CB6-5648-B42A-6D703B3A8BFB}"/>
              </a:ext>
            </a:extLst>
          </p:cNvPr>
          <p:cNvGrpSpPr/>
          <p:nvPr/>
        </p:nvGrpSpPr>
        <p:grpSpPr>
          <a:xfrm>
            <a:off x="3901678" y="3429000"/>
            <a:ext cx="6258322" cy="365760"/>
            <a:chOff x="1089509" y="4036761"/>
            <a:chExt cx="6258322" cy="365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5A2165-9CEC-0C45-8408-05BFD51BA85E}"/>
                </a:ext>
              </a:extLst>
            </p:cNvPr>
            <p:cNvSpPr/>
            <p:nvPr/>
          </p:nvSpPr>
          <p:spPr>
            <a:xfrm>
              <a:off x="1089509" y="4036761"/>
              <a:ext cx="914400" cy="36576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sz="1600" dirty="0">
                  <a:solidFill>
                    <a:srgbClr val="313131"/>
                  </a:solidFill>
                </a:rPr>
                <a:t>PUSH 5</a:t>
              </a:r>
              <a:endParaRPr lang="en-US" sz="1600" baseline="-25000" dirty="0">
                <a:solidFill>
                  <a:srgbClr val="31313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787D989-5753-6547-9163-A59626C7488D}"/>
                </a:ext>
              </a:extLst>
            </p:cNvPr>
            <p:cNvSpPr/>
            <p:nvPr/>
          </p:nvSpPr>
          <p:spPr>
            <a:xfrm>
              <a:off x="4906625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AD9EB18-9C46-7A48-B963-2FDF93CDF654}"/>
                </a:ext>
              </a:extLst>
            </p:cNvPr>
            <p:cNvSpPr/>
            <p:nvPr/>
          </p:nvSpPr>
          <p:spPr>
            <a:xfrm>
              <a:off x="5180945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BCD508E-32A0-964B-B873-EB9BD230BC52}"/>
                </a:ext>
              </a:extLst>
            </p:cNvPr>
            <p:cNvSpPr/>
            <p:nvPr/>
          </p:nvSpPr>
          <p:spPr>
            <a:xfrm>
              <a:off x="5455265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718628C0-3162-9244-9C88-03B24425ECA0}"/>
                </a:ext>
              </a:extLst>
            </p:cNvPr>
            <p:cNvSpPr txBox="1">
              <a:spLocks/>
            </p:cNvSpPr>
            <p:nvPr/>
          </p:nvSpPr>
          <p:spPr>
            <a:xfrm>
              <a:off x="4906625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99" name="Content Placeholder 2">
              <a:extLst>
                <a:ext uri="{FF2B5EF4-FFF2-40B4-BE49-F238E27FC236}">
                  <a16:creationId xmlns:a16="http://schemas.microsoft.com/office/drawing/2014/main" id="{669F324F-386C-9546-9CCD-487B2E2098F8}"/>
                </a:ext>
              </a:extLst>
            </p:cNvPr>
            <p:cNvSpPr txBox="1">
              <a:spLocks/>
            </p:cNvSpPr>
            <p:nvPr/>
          </p:nvSpPr>
          <p:spPr>
            <a:xfrm>
              <a:off x="5180945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00" name="Content Placeholder 2">
              <a:extLst>
                <a:ext uri="{FF2B5EF4-FFF2-40B4-BE49-F238E27FC236}">
                  <a16:creationId xmlns:a16="http://schemas.microsoft.com/office/drawing/2014/main" id="{8D9C726B-F4CE-764F-B2F9-710912570842}"/>
                </a:ext>
              </a:extLst>
            </p:cNvPr>
            <p:cNvSpPr txBox="1">
              <a:spLocks/>
            </p:cNvSpPr>
            <p:nvPr/>
          </p:nvSpPr>
          <p:spPr>
            <a:xfrm>
              <a:off x="5455265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01" name="Content Placeholder 2">
              <a:extLst>
                <a:ext uri="{FF2B5EF4-FFF2-40B4-BE49-F238E27FC236}">
                  <a16:creationId xmlns:a16="http://schemas.microsoft.com/office/drawing/2014/main" id="{5AFA6234-5B99-9A4A-9290-28EE4A0200A3}"/>
                </a:ext>
              </a:extLst>
            </p:cNvPr>
            <p:cNvSpPr txBox="1">
              <a:spLocks/>
            </p:cNvSpPr>
            <p:nvPr/>
          </p:nvSpPr>
          <p:spPr>
            <a:xfrm>
              <a:off x="5729584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222097A-03AF-5A42-8F89-F08FA2941545}"/>
                </a:ext>
              </a:extLst>
            </p:cNvPr>
            <p:cNvSpPr/>
            <p:nvPr/>
          </p:nvSpPr>
          <p:spPr>
            <a:xfrm>
              <a:off x="5964354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CCCEF8F-53C7-5541-8A77-1D75A1BD1E09}"/>
                </a:ext>
              </a:extLst>
            </p:cNvPr>
            <p:cNvSpPr/>
            <p:nvPr/>
          </p:nvSpPr>
          <p:spPr>
            <a:xfrm>
              <a:off x="6238674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0DFC1BB-F051-1C4E-AAED-0AD0BD942FC5}"/>
                </a:ext>
              </a:extLst>
            </p:cNvPr>
            <p:cNvSpPr/>
            <p:nvPr/>
          </p:nvSpPr>
          <p:spPr>
            <a:xfrm>
              <a:off x="6512994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81B9976-005C-024C-AFCA-5E74E699206C}"/>
                </a:ext>
              </a:extLst>
            </p:cNvPr>
            <p:cNvSpPr/>
            <p:nvPr/>
          </p:nvSpPr>
          <p:spPr>
            <a:xfrm>
              <a:off x="6787313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106" name="Content Placeholder 2">
              <a:extLst>
                <a:ext uri="{FF2B5EF4-FFF2-40B4-BE49-F238E27FC236}">
                  <a16:creationId xmlns:a16="http://schemas.microsoft.com/office/drawing/2014/main" id="{12D93105-ACD3-C241-B75B-FD04AADE729B}"/>
                </a:ext>
              </a:extLst>
            </p:cNvPr>
            <p:cNvSpPr txBox="1">
              <a:spLocks/>
            </p:cNvSpPr>
            <p:nvPr/>
          </p:nvSpPr>
          <p:spPr>
            <a:xfrm>
              <a:off x="6250552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07" name="Content Placeholder 2">
              <a:extLst>
                <a:ext uri="{FF2B5EF4-FFF2-40B4-BE49-F238E27FC236}">
                  <a16:creationId xmlns:a16="http://schemas.microsoft.com/office/drawing/2014/main" id="{A7133711-AE20-0B42-84FF-8C1DEACA25CF}"/>
                </a:ext>
              </a:extLst>
            </p:cNvPr>
            <p:cNvSpPr txBox="1">
              <a:spLocks/>
            </p:cNvSpPr>
            <p:nvPr/>
          </p:nvSpPr>
          <p:spPr>
            <a:xfrm>
              <a:off x="6524872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7EB37A7C-7218-B547-AF00-652B351565C4}"/>
                </a:ext>
              </a:extLst>
            </p:cNvPr>
            <p:cNvSpPr txBox="1">
              <a:spLocks/>
            </p:cNvSpPr>
            <p:nvPr/>
          </p:nvSpPr>
          <p:spPr>
            <a:xfrm>
              <a:off x="6799192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2F30EB43-274F-7940-8C29-C674F1087F1D}"/>
                </a:ext>
              </a:extLst>
            </p:cNvPr>
            <p:cNvSpPr txBox="1">
              <a:spLocks/>
            </p:cNvSpPr>
            <p:nvPr/>
          </p:nvSpPr>
          <p:spPr>
            <a:xfrm>
              <a:off x="7073511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C2962AE-FADF-074F-9799-33DF4D98F55E}"/>
                </a:ext>
              </a:extLst>
            </p:cNvPr>
            <p:cNvSpPr/>
            <p:nvPr/>
          </p:nvSpPr>
          <p:spPr>
            <a:xfrm>
              <a:off x="4358783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E32FEF9-ACBF-0F4B-A0D2-3F0692681978}"/>
                </a:ext>
              </a:extLst>
            </p:cNvPr>
            <p:cNvSpPr/>
            <p:nvPr/>
          </p:nvSpPr>
          <p:spPr>
            <a:xfrm>
              <a:off x="2962186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A238D3C-90BB-104D-ADD1-929323D3255E}"/>
                </a:ext>
              </a:extLst>
            </p:cNvPr>
            <p:cNvSpPr/>
            <p:nvPr/>
          </p:nvSpPr>
          <p:spPr>
            <a:xfrm>
              <a:off x="3236506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1847B5-D295-CD46-A8CE-28CD48FA9C92}"/>
                </a:ext>
              </a:extLst>
            </p:cNvPr>
            <p:cNvSpPr/>
            <p:nvPr/>
          </p:nvSpPr>
          <p:spPr>
            <a:xfrm>
              <a:off x="3510826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5FC7F90-1692-BF47-8AA5-2780B742D7DF}"/>
                </a:ext>
              </a:extLst>
            </p:cNvPr>
            <p:cNvSpPr/>
            <p:nvPr/>
          </p:nvSpPr>
          <p:spPr>
            <a:xfrm>
              <a:off x="3785145" y="4082481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</a:t>
              </a:r>
            </a:p>
          </p:txBody>
        </p:sp>
        <p:sp>
          <p:nvSpPr>
            <p:cNvPr id="115" name="Content Placeholder 2">
              <a:extLst>
                <a:ext uri="{FF2B5EF4-FFF2-40B4-BE49-F238E27FC236}">
                  <a16:creationId xmlns:a16="http://schemas.microsoft.com/office/drawing/2014/main" id="{3BC2F807-016E-4245-B493-6BA6F9330008}"/>
                </a:ext>
              </a:extLst>
            </p:cNvPr>
            <p:cNvSpPr txBox="1">
              <a:spLocks/>
            </p:cNvSpPr>
            <p:nvPr/>
          </p:nvSpPr>
          <p:spPr>
            <a:xfrm>
              <a:off x="2962186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16" name="Content Placeholder 2">
              <a:extLst>
                <a:ext uri="{FF2B5EF4-FFF2-40B4-BE49-F238E27FC236}">
                  <a16:creationId xmlns:a16="http://schemas.microsoft.com/office/drawing/2014/main" id="{7F528C3C-9FB7-E64A-BA3C-A3194941BB31}"/>
                </a:ext>
              </a:extLst>
            </p:cNvPr>
            <p:cNvSpPr txBox="1">
              <a:spLocks/>
            </p:cNvSpPr>
            <p:nvPr/>
          </p:nvSpPr>
          <p:spPr>
            <a:xfrm>
              <a:off x="3236506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17" name="Content Placeholder 2">
              <a:extLst>
                <a:ext uri="{FF2B5EF4-FFF2-40B4-BE49-F238E27FC236}">
                  <a16:creationId xmlns:a16="http://schemas.microsoft.com/office/drawing/2014/main" id="{B15CA0C1-1B32-C544-AA0C-C770BA459798}"/>
                </a:ext>
              </a:extLst>
            </p:cNvPr>
            <p:cNvSpPr txBox="1">
              <a:spLocks/>
            </p:cNvSpPr>
            <p:nvPr/>
          </p:nvSpPr>
          <p:spPr>
            <a:xfrm>
              <a:off x="3510826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18" name="Content Placeholder 2">
              <a:extLst>
                <a:ext uri="{FF2B5EF4-FFF2-40B4-BE49-F238E27FC236}">
                  <a16:creationId xmlns:a16="http://schemas.microsoft.com/office/drawing/2014/main" id="{0228F746-5154-8B44-BA06-95FE5761AA6C}"/>
                </a:ext>
              </a:extLst>
            </p:cNvPr>
            <p:cNvSpPr txBox="1">
              <a:spLocks/>
            </p:cNvSpPr>
            <p:nvPr/>
          </p:nvSpPr>
          <p:spPr>
            <a:xfrm>
              <a:off x="3785145" y="4082481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</p:grpSp>
      <p:graphicFrame>
        <p:nvGraphicFramePr>
          <p:cNvPr id="189" name="Таблица 3">
            <a:extLst>
              <a:ext uri="{FF2B5EF4-FFF2-40B4-BE49-F238E27FC236}">
                <a16:creationId xmlns:a16="http://schemas.microsoft.com/office/drawing/2014/main" id="{A6134988-2CB0-3348-87A7-B91D5B719272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866675"/>
          <a:ext cx="2194560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962399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 Code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NOOP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ru-RU" sz="1200" b="0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7441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PUSH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ru-RU" sz="1200" b="0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ru-RU" sz="1200" b="0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7272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</a:t>
                      </a:r>
                      <a:endParaRPr lang="ru-RU" sz="1200" b="1" i="0" dirty="0">
                        <a:solidFill>
                          <a:srgbClr val="7272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R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rgbClr val="727272"/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4</a:t>
                      </a:r>
                      <a:endParaRPr lang="ru-RU" sz="1200" b="0" i="0" kern="1200" dirty="0">
                        <a:solidFill>
                          <a:srgbClr val="727272"/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55722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A33975C-3FCB-CF43-A750-ABBEDF45281D}"/>
              </a:ext>
            </a:extLst>
          </p:cNvPr>
          <p:cNvGrpSpPr/>
          <p:nvPr/>
        </p:nvGrpSpPr>
        <p:grpSpPr>
          <a:xfrm>
            <a:off x="3901678" y="3891149"/>
            <a:ext cx="6258322" cy="365760"/>
            <a:chOff x="1089509" y="4498910"/>
            <a:chExt cx="6258322" cy="36576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17C92D4-1D2B-E342-A9E4-F938432E65A8}"/>
                </a:ext>
              </a:extLst>
            </p:cNvPr>
            <p:cNvSpPr/>
            <p:nvPr/>
          </p:nvSpPr>
          <p:spPr>
            <a:xfrm>
              <a:off x="1089509" y="4498910"/>
              <a:ext cx="914400" cy="36576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sz="1600" dirty="0">
                  <a:solidFill>
                    <a:srgbClr val="313131"/>
                  </a:solidFill>
                </a:rPr>
                <a:t>ADD</a:t>
              </a:r>
              <a:endParaRPr lang="en-US" sz="1600" baseline="-25000" dirty="0">
                <a:solidFill>
                  <a:srgbClr val="31313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1FBA63E-F4AF-0344-9FF3-5FACE0D4AE70}"/>
                </a:ext>
              </a:extLst>
            </p:cNvPr>
            <p:cNvSpPr/>
            <p:nvPr/>
          </p:nvSpPr>
          <p:spPr>
            <a:xfrm>
              <a:off x="4906625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EA64C88-B63B-674A-8025-E6AEF931BC9C}"/>
                </a:ext>
              </a:extLst>
            </p:cNvPr>
            <p:cNvSpPr/>
            <p:nvPr/>
          </p:nvSpPr>
          <p:spPr>
            <a:xfrm>
              <a:off x="5180945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B986913-8B61-2C48-A93E-1BF8DE6CE625}"/>
                </a:ext>
              </a:extLst>
            </p:cNvPr>
            <p:cNvSpPr/>
            <p:nvPr/>
          </p:nvSpPr>
          <p:spPr>
            <a:xfrm>
              <a:off x="5455265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195" name="Content Placeholder 2">
              <a:extLst>
                <a:ext uri="{FF2B5EF4-FFF2-40B4-BE49-F238E27FC236}">
                  <a16:creationId xmlns:a16="http://schemas.microsoft.com/office/drawing/2014/main" id="{00984D76-E798-7847-BCE6-D6390D1C5003}"/>
                </a:ext>
              </a:extLst>
            </p:cNvPr>
            <p:cNvSpPr txBox="1">
              <a:spLocks/>
            </p:cNvSpPr>
            <p:nvPr/>
          </p:nvSpPr>
          <p:spPr>
            <a:xfrm>
              <a:off x="4906625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96" name="Content Placeholder 2">
              <a:extLst>
                <a:ext uri="{FF2B5EF4-FFF2-40B4-BE49-F238E27FC236}">
                  <a16:creationId xmlns:a16="http://schemas.microsoft.com/office/drawing/2014/main" id="{5CE2FF65-DAF0-9643-91F2-D5CC1D80DDBF}"/>
                </a:ext>
              </a:extLst>
            </p:cNvPr>
            <p:cNvSpPr txBox="1">
              <a:spLocks/>
            </p:cNvSpPr>
            <p:nvPr/>
          </p:nvSpPr>
          <p:spPr>
            <a:xfrm>
              <a:off x="5180945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97" name="Content Placeholder 2">
              <a:extLst>
                <a:ext uri="{FF2B5EF4-FFF2-40B4-BE49-F238E27FC236}">
                  <a16:creationId xmlns:a16="http://schemas.microsoft.com/office/drawing/2014/main" id="{F03C1B5A-81E5-0041-86F9-741D1D8A16FA}"/>
                </a:ext>
              </a:extLst>
            </p:cNvPr>
            <p:cNvSpPr txBox="1">
              <a:spLocks/>
            </p:cNvSpPr>
            <p:nvPr/>
          </p:nvSpPr>
          <p:spPr>
            <a:xfrm>
              <a:off x="5455265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98" name="Content Placeholder 2">
              <a:extLst>
                <a:ext uri="{FF2B5EF4-FFF2-40B4-BE49-F238E27FC236}">
                  <a16:creationId xmlns:a16="http://schemas.microsoft.com/office/drawing/2014/main" id="{74D92128-D65D-EB43-A1DE-7809858237E9}"/>
                </a:ext>
              </a:extLst>
            </p:cNvPr>
            <p:cNvSpPr txBox="1">
              <a:spLocks/>
            </p:cNvSpPr>
            <p:nvPr/>
          </p:nvSpPr>
          <p:spPr>
            <a:xfrm>
              <a:off x="5729584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4700CA1-8506-0540-ACF7-306F5302EB8C}"/>
                </a:ext>
              </a:extLst>
            </p:cNvPr>
            <p:cNvSpPr/>
            <p:nvPr/>
          </p:nvSpPr>
          <p:spPr>
            <a:xfrm>
              <a:off x="5977031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898FB35-B7C4-5D45-BADB-ADD548836D2C}"/>
                </a:ext>
              </a:extLst>
            </p:cNvPr>
            <p:cNvSpPr/>
            <p:nvPr/>
          </p:nvSpPr>
          <p:spPr>
            <a:xfrm>
              <a:off x="6251351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ADF397F-AA23-0D4D-B224-6D693D673A47}"/>
                </a:ext>
              </a:extLst>
            </p:cNvPr>
            <p:cNvSpPr/>
            <p:nvPr/>
          </p:nvSpPr>
          <p:spPr>
            <a:xfrm>
              <a:off x="6525671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8C90C16-14B4-274F-901E-50F8A49E9BAC}"/>
                </a:ext>
              </a:extLst>
            </p:cNvPr>
            <p:cNvSpPr/>
            <p:nvPr/>
          </p:nvSpPr>
          <p:spPr>
            <a:xfrm>
              <a:off x="6799990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03" name="Content Placeholder 2">
              <a:extLst>
                <a:ext uri="{FF2B5EF4-FFF2-40B4-BE49-F238E27FC236}">
                  <a16:creationId xmlns:a16="http://schemas.microsoft.com/office/drawing/2014/main" id="{D061EED2-40A2-CF4B-B900-5AAC1FB17D5D}"/>
                </a:ext>
              </a:extLst>
            </p:cNvPr>
            <p:cNvSpPr txBox="1">
              <a:spLocks/>
            </p:cNvSpPr>
            <p:nvPr/>
          </p:nvSpPr>
          <p:spPr>
            <a:xfrm>
              <a:off x="6250552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204" name="Content Placeholder 2">
              <a:extLst>
                <a:ext uri="{FF2B5EF4-FFF2-40B4-BE49-F238E27FC236}">
                  <a16:creationId xmlns:a16="http://schemas.microsoft.com/office/drawing/2014/main" id="{8CD5BC74-836F-2149-BC9B-284929247B29}"/>
                </a:ext>
              </a:extLst>
            </p:cNvPr>
            <p:cNvSpPr txBox="1">
              <a:spLocks/>
            </p:cNvSpPr>
            <p:nvPr/>
          </p:nvSpPr>
          <p:spPr>
            <a:xfrm>
              <a:off x="6524872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205" name="Content Placeholder 2">
              <a:extLst>
                <a:ext uri="{FF2B5EF4-FFF2-40B4-BE49-F238E27FC236}">
                  <a16:creationId xmlns:a16="http://schemas.microsoft.com/office/drawing/2014/main" id="{F6AF11A0-D620-2C4F-BA3D-DA2ADF73D8F5}"/>
                </a:ext>
              </a:extLst>
            </p:cNvPr>
            <p:cNvSpPr txBox="1">
              <a:spLocks/>
            </p:cNvSpPr>
            <p:nvPr/>
          </p:nvSpPr>
          <p:spPr>
            <a:xfrm>
              <a:off x="6799192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206" name="Content Placeholder 2">
              <a:extLst>
                <a:ext uri="{FF2B5EF4-FFF2-40B4-BE49-F238E27FC236}">
                  <a16:creationId xmlns:a16="http://schemas.microsoft.com/office/drawing/2014/main" id="{83D15249-54FB-CF42-B34D-8E669B1D61C4}"/>
                </a:ext>
              </a:extLst>
            </p:cNvPr>
            <p:cNvSpPr txBox="1">
              <a:spLocks/>
            </p:cNvSpPr>
            <p:nvPr/>
          </p:nvSpPr>
          <p:spPr>
            <a:xfrm>
              <a:off x="7073511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EB2DA6-CF4D-A84B-B84F-CC1C4D6FF2D4}"/>
                </a:ext>
              </a:extLst>
            </p:cNvPr>
            <p:cNvSpPr/>
            <p:nvPr/>
          </p:nvSpPr>
          <p:spPr>
            <a:xfrm>
              <a:off x="4358783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F5A7A24-FC7F-E548-AD3E-F6B137A44A7E}"/>
                </a:ext>
              </a:extLst>
            </p:cNvPr>
            <p:cNvSpPr/>
            <p:nvPr/>
          </p:nvSpPr>
          <p:spPr>
            <a:xfrm>
              <a:off x="2962186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46679EB-C9AF-5A49-A649-C1594922E92F}"/>
                </a:ext>
              </a:extLst>
            </p:cNvPr>
            <p:cNvSpPr/>
            <p:nvPr/>
          </p:nvSpPr>
          <p:spPr>
            <a:xfrm>
              <a:off x="3236506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0FCA1A-D3A1-2F45-8365-F229F4DECEA7}"/>
                </a:ext>
              </a:extLst>
            </p:cNvPr>
            <p:cNvSpPr/>
            <p:nvPr/>
          </p:nvSpPr>
          <p:spPr>
            <a:xfrm>
              <a:off x="3510826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3AE8B93-BE78-AB40-84F8-6EFEF7D410FE}"/>
                </a:ext>
              </a:extLst>
            </p:cNvPr>
            <p:cNvSpPr/>
            <p:nvPr/>
          </p:nvSpPr>
          <p:spPr>
            <a:xfrm>
              <a:off x="3785145" y="4544630"/>
              <a:ext cx="2743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</a:t>
              </a:r>
            </a:p>
          </p:txBody>
        </p:sp>
        <p:sp>
          <p:nvSpPr>
            <p:cNvPr id="212" name="Content Placeholder 2">
              <a:extLst>
                <a:ext uri="{FF2B5EF4-FFF2-40B4-BE49-F238E27FC236}">
                  <a16:creationId xmlns:a16="http://schemas.microsoft.com/office/drawing/2014/main" id="{FB64EB06-C7F6-654B-A751-B80BDA14187B}"/>
                </a:ext>
              </a:extLst>
            </p:cNvPr>
            <p:cNvSpPr txBox="1">
              <a:spLocks/>
            </p:cNvSpPr>
            <p:nvPr/>
          </p:nvSpPr>
          <p:spPr>
            <a:xfrm>
              <a:off x="2962186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213" name="Content Placeholder 2">
              <a:extLst>
                <a:ext uri="{FF2B5EF4-FFF2-40B4-BE49-F238E27FC236}">
                  <a16:creationId xmlns:a16="http://schemas.microsoft.com/office/drawing/2014/main" id="{FFD8B46A-6793-504C-A27D-1DACEF69C17D}"/>
                </a:ext>
              </a:extLst>
            </p:cNvPr>
            <p:cNvSpPr txBox="1">
              <a:spLocks/>
            </p:cNvSpPr>
            <p:nvPr/>
          </p:nvSpPr>
          <p:spPr>
            <a:xfrm>
              <a:off x="3236506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214" name="Content Placeholder 2">
              <a:extLst>
                <a:ext uri="{FF2B5EF4-FFF2-40B4-BE49-F238E27FC236}">
                  <a16:creationId xmlns:a16="http://schemas.microsoft.com/office/drawing/2014/main" id="{AD94ACC3-EDD1-9D4E-AC49-AD64E5018F61}"/>
                </a:ext>
              </a:extLst>
            </p:cNvPr>
            <p:cNvSpPr txBox="1">
              <a:spLocks/>
            </p:cNvSpPr>
            <p:nvPr/>
          </p:nvSpPr>
          <p:spPr>
            <a:xfrm>
              <a:off x="3510826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  <p:sp>
          <p:nvSpPr>
            <p:cNvPr id="215" name="Content Placeholder 2">
              <a:extLst>
                <a:ext uri="{FF2B5EF4-FFF2-40B4-BE49-F238E27FC236}">
                  <a16:creationId xmlns:a16="http://schemas.microsoft.com/office/drawing/2014/main" id="{20AD4F61-14B2-1D48-9723-BA1ECF4DD567}"/>
                </a:ext>
              </a:extLst>
            </p:cNvPr>
            <p:cNvSpPr txBox="1">
              <a:spLocks/>
            </p:cNvSpPr>
            <p:nvPr/>
          </p:nvSpPr>
          <p:spPr>
            <a:xfrm>
              <a:off x="3785145" y="4544630"/>
              <a:ext cx="274320" cy="274320"/>
            </a:xfrm>
            <a:prstGeom prst="rect">
              <a:avLst/>
            </a:prstGeom>
          </p:spPr>
          <p:txBody>
            <a:bodyPr vert="horz" lIns="0" tIns="45720" rIns="0" bIns="45720" rtlCol="0" anchor="b">
              <a:no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FF8A00"/>
                </a:buClr>
                <a:buFont typeface="Arial" pitchFamily="34" charset="0"/>
                <a:buChar char="–"/>
                <a:defRPr sz="28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rgbClr val="31313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0" baseline="-25000">
                <a:solidFill>
                  <a:srgbClr val="3131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9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54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3A6AD-8037-5A41-B46A-C0301FD471F1}"/>
              </a:ext>
            </a:extLst>
          </p:cNvPr>
          <p:cNvSpPr/>
          <p:nvPr/>
        </p:nvSpPr>
        <p:spPr>
          <a:xfrm>
            <a:off x="9011557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>
                <a:solidFill>
                  <a:srgbClr val="313131"/>
                </a:solidFill>
              </a:rPr>
              <a:t>f</a:t>
            </a:r>
            <a:r>
              <a:rPr lang="en-US" sz="1400" b="0" baseline="-25000">
                <a:solidFill>
                  <a:srgbClr val="313131"/>
                </a:solidFill>
              </a:rPr>
              <a:t>0</a:t>
            </a:r>
            <a:endParaRPr lang="en-US" sz="1400" b="0" baseline="-25000" dirty="0">
              <a:solidFill>
                <a:srgbClr val="31313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703312-6167-4947-ADB8-DB0217DA6D20}"/>
              </a:ext>
            </a:extLst>
          </p:cNvPr>
          <p:cNvSpPr/>
          <p:nvPr/>
        </p:nvSpPr>
        <p:spPr>
          <a:xfrm>
            <a:off x="9285877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>
                <a:solidFill>
                  <a:srgbClr val="313131"/>
                </a:solidFill>
              </a:rPr>
              <a:t>f</a:t>
            </a:r>
            <a:r>
              <a:rPr lang="en-US" sz="1400" b="0" baseline="-25000">
                <a:solidFill>
                  <a:srgbClr val="313131"/>
                </a:solidFill>
              </a:rPr>
              <a:t>1</a:t>
            </a:r>
            <a:endParaRPr lang="en-US" sz="1400" b="0" baseline="-25000" dirty="0">
              <a:solidFill>
                <a:srgbClr val="31313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CE123B-EC89-3A4B-A4FD-BB66FC625A45}"/>
              </a:ext>
            </a:extLst>
          </p:cNvPr>
          <p:cNvSpPr/>
          <p:nvPr/>
        </p:nvSpPr>
        <p:spPr>
          <a:xfrm>
            <a:off x="9560197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 dirty="0">
                <a:solidFill>
                  <a:srgbClr val="313131"/>
                </a:solidFill>
              </a:rPr>
              <a:t>f</a:t>
            </a:r>
            <a:r>
              <a:rPr lang="en-US" sz="1400" b="0" baseline="-25000" dirty="0">
                <a:solidFill>
                  <a:srgbClr val="313131"/>
                </a:solidFill>
              </a:rPr>
              <a:t>2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A8AE4A5-F435-694E-9304-5777A8C977DD}"/>
              </a:ext>
            </a:extLst>
          </p:cNvPr>
          <p:cNvSpPr txBox="1">
            <a:spLocks/>
          </p:cNvSpPr>
          <p:nvPr/>
        </p:nvSpPr>
        <p:spPr>
          <a:xfrm>
            <a:off x="9011557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9AA84A1-2A61-854A-B669-1D85E09994B7}"/>
              </a:ext>
            </a:extLst>
          </p:cNvPr>
          <p:cNvSpPr txBox="1">
            <a:spLocks/>
          </p:cNvSpPr>
          <p:nvPr/>
        </p:nvSpPr>
        <p:spPr>
          <a:xfrm>
            <a:off x="9285877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8775A187-3C1E-964F-9576-02F691718610}"/>
              </a:ext>
            </a:extLst>
          </p:cNvPr>
          <p:cNvSpPr txBox="1">
            <a:spLocks/>
          </p:cNvSpPr>
          <p:nvPr/>
        </p:nvSpPr>
        <p:spPr>
          <a:xfrm>
            <a:off x="9560197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78EF118F-125B-7548-AD3B-2B86FEBC851D}"/>
              </a:ext>
            </a:extLst>
          </p:cNvPr>
          <p:cNvSpPr txBox="1">
            <a:spLocks/>
          </p:cNvSpPr>
          <p:nvPr/>
        </p:nvSpPr>
        <p:spPr>
          <a:xfrm>
            <a:off x="9560197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0C6AA0-3BF8-4D48-99B7-8E997BADBEBF}"/>
              </a:ext>
            </a:extLst>
          </p:cNvPr>
          <p:cNvSpPr/>
          <p:nvPr/>
        </p:nvSpPr>
        <p:spPr>
          <a:xfrm>
            <a:off x="10081165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 dirty="0">
                <a:solidFill>
                  <a:srgbClr val="313131"/>
                </a:solidFill>
              </a:rPr>
              <a:t>s</a:t>
            </a:r>
            <a:r>
              <a:rPr lang="en-US" sz="1400" b="0" baseline="-25000" dirty="0">
                <a:solidFill>
                  <a:srgbClr val="313131"/>
                </a:solidFill>
              </a:rPr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229C75-0436-CC47-A83A-D0B78542763A}"/>
              </a:ext>
            </a:extLst>
          </p:cNvPr>
          <p:cNvSpPr/>
          <p:nvPr/>
        </p:nvSpPr>
        <p:spPr>
          <a:xfrm>
            <a:off x="10355485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>
                <a:solidFill>
                  <a:srgbClr val="313131"/>
                </a:solidFill>
              </a:rPr>
              <a:t>s</a:t>
            </a:r>
            <a:r>
              <a:rPr lang="en-US" sz="1400" b="0" baseline="-25000">
                <a:solidFill>
                  <a:srgbClr val="313131"/>
                </a:solidFill>
              </a:rPr>
              <a:t>1</a:t>
            </a:r>
            <a:endParaRPr lang="en-US" sz="1400" b="0" baseline="-25000" dirty="0">
              <a:solidFill>
                <a:srgbClr val="31313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C96FBA-00E7-2149-9F6E-CE96DE866195}"/>
              </a:ext>
            </a:extLst>
          </p:cNvPr>
          <p:cNvSpPr/>
          <p:nvPr/>
        </p:nvSpPr>
        <p:spPr>
          <a:xfrm>
            <a:off x="10629805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>
                <a:solidFill>
                  <a:srgbClr val="313131"/>
                </a:solidFill>
              </a:rPr>
              <a:t>s</a:t>
            </a:r>
            <a:r>
              <a:rPr lang="en-US" sz="1400" b="0" baseline="-25000">
                <a:solidFill>
                  <a:srgbClr val="313131"/>
                </a:solidFill>
              </a:rPr>
              <a:t>2</a:t>
            </a:r>
            <a:endParaRPr lang="en-US" sz="1400" b="0" baseline="-25000" dirty="0">
              <a:solidFill>
                <a:srgbClr val="31313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0AEE4D-5CCE-6941-A0E8-C1BA28DFE988}"/>
              </a:ext>
            </a:extLst>
          </p:cNvPr>
          <p:cNvSpPr/>
          <p:nvPr/>
        </p:nvSpPr>
        <p:spPr>
          <a:xfrm>
            <a:off x="10904124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0EF67E8-1B54-534C-AEF8-345ACE04E148}"/>
              </a:ext>
            </a:extLst>
          </p:cNvPr>
          <p:cNvSpPr txBox="1">
            <a:spLocks/>
          </p:cNvSpPr>
          <p:nvPr/>
        </p:nvSpPr>
        <p:spPr>
          <a:xfrm>
            <a:off x="10081165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CEC33D0-14DA-EC4A-8142-3FEE5D269097}"/>
              </a:ext>
            </a:extLst>
          </p:cNvPr>
          <p:cNvSpPr txBox="1">
            <a:spLocks/>
          </p:cNvSpPr>
          <p:nvPr/>
        </p:nvSpPr>
        <p:spPr>
          <a:xfrm>
            <a:off x="10355485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B325DE4F-5DD6-344F-ACDF-41094827C5AA}"/>
              </a:ext>
            </a:extLst>
          </p:cNvPr>
          <p:cNvSpPr txBox="1">
            <a:spLocks/>
          </p:cNvSpPr>
          <p:nvPr/>
        </p:nvSpPr>
        <p:spPr>
          <a:xfrm>
            <a:off x="10629805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254475A5-68C5-2248-A6BA-55ACEFAF5977}"/>
              </a:ext>
            </a:extLst>
          </p:cNvPr>
          <p:cNvSpPr txBox="1">
            <a:spLocks/>
          </p:cNvSpPr>
          <p:nvPr/>
        </p:nvSpPr>
        <p:spPr>
          <a:xfrm>
            <a:off x="10904124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400">
                <a:solidFill>
                  <a:srgbClr val="313131"/>
                </a:solidFill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>
                <a:solidFill>
                  <a:srgbClr val="313131"/>
                </a:solidFill>
              </a:rPr>
              <a:t>s</a:t>
            </a:r>
            <a:r>
              <a:rPr lang="en-US" sz="1400" b="0" baseline="-25000">
                <a:solidFill>
                  <a:srgbClr val="313131"/>
                </a:solidFill>
              </a:rPr>
              <a:t>3</a:t>
            </a:r>
            <a:endParaRPr lang="en-US" sz="1400" b="0" baseline="-25000" dirty="0">
              <a:solidFill>
                <a:srgbClr val="31313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D89855-BE01-2C47-8C92-1FA2A584286E}"/>
              </a:ext>
            </a:extLst>
          </p:cNvPr>
          <p:cNvSpPr/>
          <p:nvPr/>
        </p:nvSpPr>
        <p:spPr>
          <a:xfrm>
            <a:off x="8474785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BA31D85-93C0-6F48-BD52-265ECD557502}"/>
              </a:ext>
            </a:extLst>
          </p:cNvPr>
          <p:cNvSpPr/>
          <p:nvPr/>
        </p:nvSpPr>
        <p:spPr>
          <a:xfrm>
            <a:off x="7067118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h</a:t>
            </a:r>
            <a:r>
              <a:rPr lang="en-US" sz="1400" baseline="-25000" dirty="0">
                <a:solidFill>
                  <a:srgbClr val="313131"/>
                </a:solidFill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5DAE34-4937-1F45-823D-54EC56441E03}"/>
              </a:ext>
            </a:extLst>
          </p:cNvPr>
          <p:cNvSpPr/>
          <p:nvPr/>
        </p:nvSpPr>
        <p:spPr>
          <a:xfrm>
            <a:off x="7341438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h</a:t>
            </a:r>
            <a:r>
              <a:rPr lang="en-US" sz="1400" baseline="-25000" dirty="0">
                <a:solidFill>
                  <a:srgbClr val="313131"/>
                </a:solidFill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51E725F-EB8F-E340-AF30-94FEB5460767}"/>
              </a:ext>
            </a:extLst>
          </p:cNvPr>
          <p:cNvSpPr/>
          <p:nvPr/>
        </p:nvSpPr>
        <p:spPr>
          <a:xfrm>
            <a:off x="7615758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h</a:t>
            </a:r>
            <a:r>
              <a:rPr lang="en-US" sz="1400" baseline="-25000" dirty="0">
                <a:solidFill>
                  <a:srgbClr val="313131"/>
                </a:solidFill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1CAAEF-A499-5C44-BDFA-AF1795C4D8AF}"/>
              </a:ext>
            </a:extLst>
          </p:cNvPr>
          <p:cNvSpPr/>
          <p:nvPr/>
        </p:nvSpPr>
        <p:spPr>
          <a:xfrm>
            <a:off x="7890077" y="2334127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h</a:t>
            </a:r>
            <a:r>
              <a:rPr lang="en-US" sz="1400" baseline="-25000" dirty="0">
                <a:solidFill>
                  <a:srgbClr val="313131"/>
                </a:solidFill>
              </a:rPr>
              <a:t>3</a:t>
            </a:r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B9458ABA-EF47-1947-AEE4-E72A1F1D59F9}"/>
              </a:ext>
            </a:extLst>
          </p:cNvPr>
          <p:cNvSpPr txBox="1">
            <a:spLocks/>
          </p:cNvSpPr>
          <p:nvPr/>
        </p:nvSpPr>
        <p:spPr>
          <a:xfrm>
            <a:off x="7067118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92CB0A78-56AB-9145-8572-85B80F5FFB98}"/>
              </a:ext>
            </a:extLst>
          </p:cNvPr>
          <p:cNvSpPr txBox="1">
            <a:spLocks/>
          </p:cNvSpPr>
          <p:nvPr/>
        </p:nvSpPr>
        <p:spPr>
          <a:xfrm>
            <a:off x="7341438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B7084D62-7A4B-E54C-964C-0D8DA51AA4CA}"/>
              </a:ext>
            </a:extLst>
          </p:cNvPr>
          <p:cNvSpPr txBox="1">
            <a:spLocks/>
          </p:cNvSpPr>
          <p:nvPr/>
        </p:nvSpPr>
        <p:spPr>
          <a:xfrm>
            <a:off x="7615758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C454D6DD-018C-3242-BA03-2B92C66E2CAF}"/>
              </a:ext>
            </a:extLst>
          </p:cNvPr>
          <p:cNvSpPr txBox="1">
            <a:spLocks/>
          </p:cNvSpPr>
          <p:nvPr/>
        </p:nvSpPr>
        <p:spPr>
          <a:xfrm>
            <a:off x="7890077" y="2334127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9D5247-F3D0-CB4F-81DF-77687EF75B4D}"/>
              </a:ext>
            </a:extLst>
          </p:cNvPr>
          <p:cNvGrpSpPr/>
          <p:nvPr/>
        </p:nvGrpSpPr>
        <p:grpSpPr>
          <a:xfrm>
            <a:off x="914400" y="1737360"/>
            <a:ext cx="3840480" cy="822960"/>
            <a:chOff x="914400" y="1920240"/>
            <a:chExt cx="3840480" cy="822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18D963B-334B-2E4C-AB32-87751B991C0C}"/>
                    </a:ext>
                  </a:extLst>
                </p:cNvPr>
                <p:cNvSpPr txBox="1"/>
                <p:nvPr/>
              </p:nvSpPr>
              <p:spPr>
                <a:xfrm>
                  <a:off x="914400" y="2377440"/>
                  <a:ext cx="2281187" cy="3657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18D963B-334B-2E4C-AB32-87751B991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377440"/>
                  <a:ext cx="2281187" cy="365760"/>
                </a:xfrm>
                <a:prstGeom prst="rect">
                  <a:avLst/>
                </a:prstGeom>
                <a:blipFill>
                  <a:blip r:embed="rId3"/>
                  <a:stretch>
                    <a:fillRect l="-5556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Заголовок 1">
              <a:extLst>
                <a:ext uri="{FF2B5EF4-FFF2-40B4-BE49-F238E27FC236}">
                  <a16:creationId xmlns:a16="http://schemas.microsoft.com/office/drawing/2014/main" id="{64AA2F9F-AD76-7B46-A0C0-1E64632AB235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1920240"/>
              <a:ext cx="3840480" cy="45720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1200"/>
                </a:spcBef>
                <a:spcAft>
                  <a:spcPts val="600"/>
                </a:spcAft>
                <a:buClr>
                  <a:srgbClr val="FF8A00"/>
                </a:buClr>
              </a:pPr>
              <a:r>
                <a:rPr lang="en-US" sz="1800" dirty="0">
                  <a:solidFill>
                    <a:srgbClr val="FF8A00"/>
                  </a:solidFill>
                  <a:latin typeface="Open Sans" panose="020B0606030504020204"/>
                  <a:ea typeface="+mn-ea"/>
                  <a:cs typeface="+mn-cs"/>
                </a:rPr>
                <a:t>Op flags must be binary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9FB943-CB51-D447-ADA1-DB87638549B8}"/>
              </a:ext>
            </a:extLst>
          </p:cNvPr>
          <p:cNvGrpSpPr/>
          <p:nvPr/>
        </p:nvGrpSpPr>
        <p:grpSpPr>
          <a:xfrm>
            <a:off x="914400" y="2834640"/>
            <a:ext cx="5486400" cy="822960"/>
            <a:chOff x="914400" y="3291840"/>
            <a:chExt cx="5486400" cy="822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9E8A629-D0B1-9242-886F-828AB251573B}"/>
                    </a:ext>
                  </a:extLst>
                </p:cNvPr>
                <p:cNvSpPr txBox="1"/>
                <p:nvPr/>
              </p:nvSpPr>
              <p:spPr>
                <a:xfrm>
                  <a:off x="914400" y="3749040"/>
                  <a:ext cx="5486400" cy="3657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+2∗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+4∗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9E8A629-D0B1-9242-886F-828AB2515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749040"/>
                  <a:ext cx="5486400" cy="365760"/>
                </a:xfrm>
                <a:prstGeom prst="rect">
                  <a:avLst/>
                </a:prstGeom>
                <a:blipFill>
                  <a:blip r:embed="rId4"/>
                  <a:stretch>
                    <a:fillRect l="-115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Заголовок 1">
              <a:extLst>
                <a:ext uri="{FF2B5EF4-FFF2-40B4-BE49-F238E27FC236}">
                  <a16:creationId xmlns:a16="http://schemas.microsoft.com/office/drawing/2014/main" id="{8815D1E6-B171-CC49-9085-238E2690FA81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3291840"/>
              <a:ext cx="4662943" cy="45720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1200"/>
                </a:spcBef>
                <a:spcAft>
                  <a:spcPts val="600"/>
                </a:spcAft>
                <a:buClr>
                  <a:srgbClr val="FF8A00"/>
                </a:buClr>
              </a:pPr>
              <a:r>
                <a:rPr lang="en-US" sz="1800" dirty="0">
                  <a:solidFill>
                    <a:srgbClr val="FF8A00"/>
                  </a:solidFill>
                  <a:latin typeface="Open Sans" panose="020B0606030504020204"/>
                  <a:ea typeface="+mn-ea"/>
                  <a:cs typeface="+mn-cs"/>
                </a:rPr>
                <a:t>Op flags must be consistent with Op code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8D4D163-2FBE-D84C-B3BB-C94F72B56538}"/>
              </a:ext>
            </a:extLst>
          </p:cNvPr>
          <p:cNvGrpSpPr/>
          <p:nvPr/>
        </p:nvGrpSpPr>
        <p:grpSpPr>
          <a:xfrm>
            <a:off x="914400" y="3931920"/>
            <a:ext cx="6217920" cy="822960"/>
            <a:chOff x="914400" y="3291840"/>
            <a:chExt cx="6217920" cy="822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6F843C5-EEFE-1746-A613-77CC667A985F}"/>
                    </a:ext>
                  </a:extLst>
                </p:cNvPr>
                <p:cNvSpPr txBox="1"/>
                <p:nvPr/>
              </p:nvSpPr>
              <p:spPr>
                <a:xfrm>
                  <a:off x="914400" y="3749040"/>
                  <a:ext cx="6217920" cy="3657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0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∗(1−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6F843C5-EEFE-1746-A613-77CC667A9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749040"/>
                  <a:ext cx="6217920" cy="365760"/>
                </a:xfrm>
                <a:prstGeom prst="rect">
                  <a:avLst/>
                </a:prstGeom>
                <a:blipFill>
                  <a:blip r:embed="rId6"/>
                  <a:stretch>
                    <a:fillRect l="-142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Заголовок 1">
              <a:extLst>
                <a:ext uri="{FF2B5EF4-FFF2-40B4-BE49-F238E27FC236}">
                  <a16:creationId xmlns:a16="http://schemas.microsoft.com/office/drawing/2014/main" id="{C794FC08-3D0D-224B-AC49-A639CF44E2F0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3291840"/>
              <a:ext cx="4662943" cy="45720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1200"/>
                </a:spcBef>
                <a:spcAft>
                  <a:spcPts val="600"/>
                </a:spcAft>
                <a:buClr>
                  <a:srgbClr val="FF8A00"/>
                </a:buClr>
              </a:pPr>
              <a:r>
                <a:rPr lang="en-US" sz="1800" dirty="0">
                  <a:solidFill>
                    <a:srgbClr val="FF8A00"/>
                  </a:solidFill>
                  <a:latin typeface="Open Sans" panose="020B0606030504020204"/>
                  <a:ea typeface="+mn-ea"/>
                  <a:cs typeface="+mn-cs"/>
                </a:rPr>
                <a:t>Only one Op flag can be set at a time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F41620E-5EB2-4E18-B7C4-E2EDDC0EA175}"/>
              </a:ext>
            </a:extLst>
          </p:cNvPr>
          <p:cNvGrpSpPr/>
          <p:nvPr/>
        </p:nvGrpSpPr>
        <p:grpSpPr>
          <a:xfrm>
            <a:off x="914400" y="5029200"/>
            <a:ext cx="9153939" cy="822960"/>
            <a:chOff x="914400" y="5212080"/>
            <a:chExt cx="9153939" cy="822960"/>
          </a:xfrm>
        </p:grpSpPr>
        <p:sp>
          <p:nvSpPr>
            <p:cNvPr id="120" name="Заголовок 1">
              <a:extLst>
                <a:ext uri="{FF2B5EF4-FFF2-40B4-BE49-F238E27FC236}">
                  <a16:creationId xmlns:a16="http://schemas.microsoft.com/office/drawing/2014/main" id="{8D957577-678E-AE40-BB31-2F49A92C65D4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5212080"/>
              <a:ext cx="5486400" cy="457200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1200"/>
                </a:spcBef>
                <a:spcAft>
                  <a:spcPts val="600"/>
                </a:spcAft>
                <a:buClr>
                  <a:srgbClr val="FF8A00"/>
                </a:buClr>
              </a:pPr>
              <a:r>
                <a:rPr lang="en-US" sz="1800" dirty="0">
                  <a:solidFill>
                    <a:srgbClr val="FF8A00"/>
                  </a:solidFill>
                  <a:latin typeface="Open Sans" panose="020B0606030504020204"/>
                  <a:ea typeface="+mn-ea"/>
                  <a:cs typeface="+mn-cs"/>
                </a:rPr>
                <a:t>Top stack item must be updated based on Op flags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57FF79F-5707-7B40-8B56-7B47EF867A3D}"/>
                    </a:ext>
                  </a:extLst>
                </p:cNvPr>
                <p:cNvSpPr txBox="1"/>
                <p:nvPr/>
              </p:nvSpPr>
              <p:spPr>
                <a:xfrm>
                  <a:off x="914401" y="5669280"/>
                  <a:ext cx="9153938" cy="3657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0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2000" b="0" i="0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solidFill>
                      <a:srgbClr val="727272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57FF79F-5707-7B40-8B56-7B47EF86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1" y="5669280"/>
                  <a:ext cx="9153938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666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F5019B9-29D6-6743-B4AC-BE9C2BF60614}"/>
              </a:ext>
            </a:extLst>
          </p:cNvPr>
          <p:cNvSpPr/>
          <p:nvPr/>
        </p:nvSpPr>
        <p:spPr>
          <a:xfrm>
            <a:off x="9011557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 dirty="0">
                <a:solidFill>
                  <a:srgbClr val="313131"/>
                </a:solidFill>
              </a:rPr>
              <a:t>f'</a:t>
            </a:r>
            <a:r>
              <a:rPr lang="en-US" sz="1400" b="0" baseline="-25000" dirty="0">
                <a:solidFill>
                  <a:srgbClr val="313131"/>
                </a:solidFill>
              </a:rPr>
              <a:t>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EED0E9A-5D98-FA4C-9423-0A6800A3F409}"/>
              </a:ext>
            </a:extLst>
          </p:cNvPr>
          <p:cNvSpPr/>
          <p:nvPr/>
        </p:nvSpPr>
        <p:spPr>
          <a:xfrm>
            <a:off x="9285877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 dirty="0">
                <a:solidFill>
                  <a:srgbClr val="313131"/>
                </a:solidFill>
              </a:rPr>
              <a:t>f'</a:t>
            </a:r>
            <a:r>
              <a:rPr lang="en-US" sz="1400" b="0" baseline="-25000" dirty="0">
                <a:solidFill>
                  <a:srgbClr val="313131"/>
                </a:solidFill>
              </a:rPr>
              <a:t>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D95A589-FB42-EB4A-9494-3EF9CD053B18}"/>
              </a:ext>
            </a:extLst>
          </p:cNvPr>
          <p:cNvSpPr/>
          <p:nvPr/>
        </p:nvSpPr>
        <p:spPr>
          <a:xfrm>
            <a:off x="9560197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 dirty="0">
                <a:solidFill>
                  <a:srgbClr val="313131"/>
                </a:solidFill>
              </a:rPr>
              <a:t>f'</a:t>
            </a:r>
            <a:r>
              <a:rPr lang="en-US" sz="1400" b="0" baseline="-25000" dirty="0">
                <a:solidFill>
                  <a:srgbClr val="313131"/>
                </a:solidFill>
              </a:rPr>
              <a:t>2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9ECC3777-12D7-D74E-92B0-E8FF9B04C8F1}"/>
              </a:ext>
            </a:extLst>
          </p:cNvPr>
          <p:cNvSpPr txBox="1">
            <a:spLocks/>
          </p:cNvSpPr>
          <p:nvPr/>
        </p:nvSpPr>
        <p:spPr>
          <a:xfrm>
            <a:off x="9011557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0675F400-59A1-AB44-90EC-CF89960384A1}"/>
              </a:ext>
            </a:extLst>
          </p:cNvPr>
          <p:cNvSpPr txBox="1">
            <a:spLocks/>
          </p:cNvSpPr>
          <p:nvPr/>
        </p:nvSpPr>
        <p:spPr>
          <a:xfrm>
            <a:off x="9285877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94BE4C07-C20F-F54B-BB16-388B160F480E}"/>
              </a:ext>
            </a:extLst>
          </p:cNvPr>
          <p:cNvSpPr txBox="1">
            <a:spLocks/>
          </p:cNvSpPr>
          <p:nvPr/>
        </p:nvSpPr>
        <p:spPr>
          <a:xfrm>
            <a:off x="9560197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3CDD8983-36E4-304A-91A1-EBE75A88BB86}"/>
              </a:ext>
            </a:extLst>
          </p:cNvPr>
          <p:cNvSpPr txBox="1">
            <a:spLocks/>
          </p:cNvSpPr>
          <p:nvPr/>
        </p:nvSpPr>
        <p:spPr>
          <a:xfrm>
            <a:off x="9560197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3C47A9-4B8E-9B4D-9894-D7BF0CC1DB2D}"/>
              </a:ext>
            </a:extLst>
          </p:cNvPr>
          <p:cNvSpPr/>
          <p:nvPr/>
        </p:nvSpPr>
        <p:spPr>
          <a:xfrm>
            <a:off x="10081165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31313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35F62EE-0EE0-0D46-A770-344ADA569A29}"/>
              </a:ext>
            </a:extLst>
          </p:cNvPr>
          <p:cNvSpPr/>
          <p:nvPr/>
        </p:nvSpPr>
        <p:spPr>
          <a:xfrm>
            <a:off x="10355485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 dirty="0">
                <a:solidFill>
                  <a:srgbClr val="313131"/>
                </a:solidFill>
              </a:rPr>
              <a:t>s'</a:t>
            </a:r>
            <a:r>
              <a:rPr lang="en-US" sz="1400" b="0" baseline="-25000" dirty="0">
                <a:solidFill>
                  <a:srgbClr val="313131"/>
                </a:solidFill>
              </a:rPr>
              <a:t>1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5801FDF-867A-0F48-A34D-3A32BE928697}"/>
              </a:ext>
            </a:extLst>
          </p:cNvPr>
          <p:cNvSpPr/>
          <p:nvPr/>
        </p:nvSpPr>
        <p:spPr>
          <a:xfrm>
            <a:off x="10629805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 dirty="0">
                <a:solidFill>
                  <a:srgbClr val="313131"/>
                </a:solidFill>
              </a:rPr>
              <a:t>s'</a:t>
            </a:r>
            <a:r>
              <a:rPr lang="en-US" sz="1400" b="0" baseline="-25000" dirty="0">
                <a:solidFill>
                  <a:srgbClr val="313131"/>
                </a:solidFill>
              </a:rPr>
              <a:t>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58170AD-FB76-AC44-BC05-3B918320F5F4}"/>
              </a:ext>
            </a:extLst>
          </p:cNvPr>
          <p:cNvSpPr/>
          <p:nvPr/>
        </p:nvSpPr>
        <p:spPr>
          <a:xfrm>
            <a:off x="10904124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0" dirty="0">
                <a:solidFill>
                  <a:srgbClr val="313131"/>
                </a:solidFill>
              </a:rPr>
              <a:t>s'</a:t>
            </a:r>
            <a:r>
              <a:rPr lang="en-US" sz="1400" b="0" baseline="-25000" dirty="0">
                <a:solidFill>
                  <a:srgbClr val="313131"/>
                </a:solidFill>
              </a:rPr>
              <a:t>3</a:t>
            </a:r>
          </a:p>
        </p:txBody>
      </p:sp>
      <p:sp>
        <p:nvSpPr>
          <p:cNvPr id="183" name="Content Placeholder 2">
            <a:extLst>
              <a:ext uri="{FF2B5EF4-FFF2-40B4-BE49-F238E27FC236}">
                <a16:creationId xmlns:a16="http://schemas.microsoft.com/office/drawing/2014/main" id="{26F85ED1-8CBD-894E-A6AC-16F3C6DE1BB9}"/>
              </a:ext>
            </a:extLst>
          </p:cNvPr>
          <p:cNvSpPr txBox="1">
            <a:spLocks/>
          </p:cNvSpPr>
          <p:nvPr/>
        </p:nvSpPr>
        <p:spPr>
          <a:xfrm>
            <a:off x="10081165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400" b="0">
                <a:solidFill>
                  <a:srgbClr val="313131"/>
                </a:solidFill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s'</a:t>
            </a:r>
            <a:r>
              <a:rPr lang="en-US" baseline="-25000" dirty="0"/>
              <a:t>0</a:t>
            </a:r>
          </a:p>
        </p:txBody>
      </p: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2B490F57-AC48-BF4E-BBD1-762D27941440}"/>
              </a:ext>
            </a:extLst>
          </p:cNvPr>
          <p:cNvSpPr txBox="1">
            <a:spLocks/>
          </p:cNvSpPr>
          <p:nvPr/>
        </p:nvSpPr>
        <p:spPr>
          <a:xfrm>
            <a:off x="10355485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85" name="Content Placeholder 2">
            <a:extLst>
              <a:ext uri="{FF2B5EF4-FFF2-40B4-BE49-F238E27FC236}">
                <a16:creationId xmlns:a16="http://schemas.microsoft.com/office/drawing/2014/main" id="{FF86B68E-3498-F64D-81F3-73AFBF883663}"/>
              </a:ext>
            </a:extLst>
          </p:cNvPr>
          <p:cNvSpPr txBox="1">
            <a:spLocks/>
          </p:cNvSpPr>
          <p:nvPr/>
        </p:nvSpPr>
        <p:spPr>
          <a:xfrm>
            <a:off x="10629805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86" name="Content Placeholder 2">
            <a:extLst>
              <a:ext uri="{FF2B5EF4-FFF2-40B4-BE49-F238E27FC236}">
                <a16:creationId xmlns:a16="http://schemas.microsoft.com/office/drawing/2014/main" id="{4C1170EB-D678-234A-B8DC-783B031FB53D}"/>
              </a:ext>
            </a:extLst>
          </p:cNvPr>
          <p:cNvSpPr txBox="1">
            <a:spLocks/>
          </p:cNvSpPr>
          <p:nvPr/>
        </p:nvSpPr>
        <p:spPr>
          <a:xfrm>
            <a:off x="10904124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8C7ECC8-42AA-7748-953E-03873EB88629}"/>
              </a:ext>
            </a:extLst>
          </p:cNvPr>
          <p:cNvSpPr/>
          <p:nvPr/>
        </p:nvSpPr>
        <p:spPr>
          <a:xfrm>
            <a:off x="8474785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c'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F3CD4DC-7C80-014C-A380-8B4B0AC56395}"/>
              </a:ext>
            </a:extLst>
          </p:cNvPr>
          <p:cNvSpPr/>
          <p:nvPr/>
        </p:nvSpPr>
        <p:spPr>
          <a:xfrm>
            <a:off x="7067118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ACFDEFB-D2C9-AE4A-98D8-D1863D68C0FD}"/>
              </a:ext>
            </a:extLst>
          </p:cNvPr>
          <p:cNvSpPr/>
          <p:nvPr/>
        </p:nvSpPr>
        <p:spPr>
          <a:xfrm>
            <a:off x="7341438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h'</a:t>
            </a:r>
            <a:r>
              <a:rPr lang="en-US" sz="1400" baseline="-25000" dirty="0">
                <a:solidFill>
                  <a:srgbClr val="313131"/>
                </a:solidFill>
              </a:rPr>
              <a:t>1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991E3AE-F968-7D47-88FA-F105B451CD77}"/>
              </a:ext>
            </a:extLst>
          </p:cNvPr>
          <p:cNvSpPr/>
          <p:nvPr/>
        </p:nvSpPr>
        <p:spPr>
          <a:xfrm>
            <a:off x="7615758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h'</a:t>
            </a:r>
            <a:r>
              <a:rPr lang="en-US" sz="1400" baseline="-25000" dirty="0">
                <a:solidFill>
                  <a:srgbClr val="313131"/>
                </a:solidFill>
              </a:rPr>
              <a:t>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BDAE67C-A914-B649-BF36-7E99C29D687D}"/>
              </a:ext>
            </a:extLst>
          </p:cNvPr>
          <p:cNvSpPr/>
          <p:nvPr/>
        </p:nvSpPr>
        <p:spPr>
          <a:xfrm>
            <a:off x="7890077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313131"/>
                </a:solidFill>
              </a:rPr>
              <a:t>h'</a:t>
            </a:r>
            <a:r>
              <a:rPr lang="en-US" sz="1400" baseline="-25000" dirty="0">
                <a:solidFill>
                  <a:srgbClr val="313131"/>
                </a:solidFill>
              </a:rPr>
              <a:t>3</a:t>
            </a:r>
          </a:p>
        </p:txBody>
      </p:sp>
      <p:sp>
        <p:nvSpPr>
          <p:cNvPr id="192" name="Content Placeholder 2">
            <a:extLst>
              <a:ext uri="{FF2B5EF4-FFF2-40B4-BE49-F238E27FC236}">
                <a16:creationId xmlns:a16="http://schemas.microsoft.com/office/drawing/2014/main" id="{E9DFE102-54D2-5B43-9951-627AC839D296}"/>
              </a:ext>
            </a:extLst>
          </p:cNvPr>
          <p:cNvSpPr txBox="1">
            <a:spLocks/>
          </p:cNvSpPr>
          <p:nvPr/>
        </p:nvSpPr>
        <p:spPr>
          <a:xfrm>
            <a:off x="7067118" y="2727960"/>
            <a:ext cx="274320" cy="274320"/>
          </a:xfrm>
          <a:prstGeom prst="rect">
            <a:avLst/>
          </a:prstGeom>
          <a:solidFill>
            <a:schemeClr val="bg1"/>
          </a:solidFill>
          <a:ln w="127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400">
                <a:solidFill>
                  <a:srgbClr val="313131"/>
                </a:solidFill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13131"/>
                </a:solidFill>
              </a:rPr>
              <a:t>h'</a:t>
            </a:r>
            <a:r>
              <a:rPr lang="en-US" sz="1400" baseline="-25000" dirty="0">
                <a:solidFill>
                  <a:srgbClr val="313131"/>
                </a:solidFill>
              </a:rPr>
              <a:t>0</a:t>
            </a:r>
          </a:p>
        </p:txBody>
      </p:sp>
      <p:sp>
        <p:nvSpPr>
          <p:cNvPr id="193" name="Content Placeholder 2">
            <a:extLst>
              <a:ext uri="{FF2B5EF4-FFF2-40B4-BE49-F238E27FC236}">
                <a16:creationId xmlns:a16="http://schemas.microsoft.com/office/drawing/2014/main" id="{7A64815B-1E70-8A41-82E9-C90EFD869C74}"/>
              </a:ext>
            </a:extLst>
          </p:cNvPr>
          <p:cNvSpPr txBox="1">
            <a:spLocks/>
          </p:cNvSpPr>
          <p:nvPr/>
        </p:nvSpPr>
        <p:spPr>
          <a:xfrm>
            <a:off x="7341438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94" name="Content Placeholder 2">
            <a:extLst>
              <a:ext uri="{FF2B5EF4-FFF2-40B4-BE49-F238E27FC236}">
                <a16:creationId xmlns:a16="http://schemas.microsoft.com/office/drawing/2014/main" id="{47997F44-4E05-9848-AA27-C22F961E830B}"/>
              </a:ext>
            </a:extLst>
          </p:cNvPr>
          <p:cNvSpPr txBox="1">
            <a:spLocks/>
          </p:cNvSpPr>
          <p:nvPr/>
        </p:nvSpPr>
        <p:spPr>
          <a:xfrm>
            <a:off x="7615758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sp>
        <p:nvSpPr>
          <p:cNvPr id="195" name="Content Placeholder 2">
            <a:extLst>
              <a:ext uri="{FF2B5EF4-FFF2-40B4-BE49-F238E27FC236}">
                <a16:creationId xmlns:a16="http://schemas.microsoft.com/office/drawing/2014/main" id="{28720A0C-AAF3-3546-A66E-8CF3C3F10620}"/>
              </a:ext>
            </a:extLst>
          </p:cNvPr>
          <p:cNvSpPr txBox="1">
            <a:spLocks/>
          </p:cNvSpPr>
          <p:nvPr/>
        </p:nvSpPr>
        <p:spPr>
          <a:xfrm>
            <a:off x="7890077" y="2727960"/>
            <a:ext cx="274320" cy="2743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baseline="-25000">
              <a:solidFill>
                <a:srgbClr val="31313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F23DE8-08CC-4373-AD90-5CCF6AAB349E}"/>
              </a:ext>
            </a:extLst>
          </p:cNvPr>
          <p:cNvGrpSpPr/>
          <p:nvPr/>
        </p:nvGrpSpPr>
        <p:grpSpPr>
          <a:xfrm>
            <a:off x="1342644" y="5852160"/>
            <a:ext cx="6972121" cy="500513"/>
            <a:chOff x="1342644" y="5852160"/>
            <a:chExt cx="6972121" cy="500513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EE87702-C286-4A81-A1D4-6903097DE4C7}"/>
                </a:ext>
              </a:extLst>
            </p:cNvPr>
            <p:cNvSpPr/>
            <p:nvPr/>
          </p:nvSpPr>
          <p:spPr>
            <a:xfrm rot="5400000">
              <a:off x="1722120" y="5472684"/>
              <a:ext cx="155448" cy="914400"/>
            </a:xfrm>
            <a:prstGeom prst="rightBrac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92C8EE5-483C-49F8-8D48-DE6876DB218B}"/>
                </a:ext>
              </a:extLst>
            </p:cNvPr>
            <p:cNvSpPr/>
            <p:nvPr/>
          </p:nvSpPr>
          <p:spPr>
            <a:xfrm>
              <a:off x="1342644" y="5986913"/>
              <a:ext cx="914400" cy="36576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PUSH</a:t>
              </a:r>
              <a:endParaRPr lang="en-US" sz="1600" baseline="-25000" dirty="0">
                <a:solidFill>
                  <a:srgbClr val="313131"/>
                </a:solidFill>
              </a:endParaRP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E1ED442F-2468-4C95-A6DD-18B962EA7EEF}"/>
                </a:ext>
              </a:extLst>
            </p:cNvPr>
            <p:cNvSpPr/>
            <p:nvPr/>
          </p:nvSpPr>
          <p:spPr>
            <a:xfrm rot="5400000">
              <a:off x="3176778" y="5214366"/>
              <a:ext cx="155448" cy="1431036"/>
            </a:xfrm>
            <a:prstGeom prst="rightBrac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FD6B410-ADCB-4327-842F-763A3CE296B9}"/>
                </a:ext>
              </a:extLst>
            </p:cNvPr>
            <p:cNvSpPr/>
            <p:nvPr/>
          </p:nvSpPr>
          <p:spPr>
            <a:xfrm>
              <a:off x="2538984" y="5986913"/>
              <a:ext cx="1431036" cy="36576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ADD</a:t>
              </a:r>
              <a:endParaRPr lang="en-US" sz="1600" baseline="-25000" dirty="0">
                <a:solidFill>
                  <a:srgbClr val="313131"/>
                </a:solidFill>
              </a:endParaRP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A8A3C04E-F71C-45A9-910E-658AB9B4FDE7}"/>
                </a:ext>
              </a:extLst>
            </p:cNvPr>
            <p:cNvSpPr/>
            <p:nvPr/>
          </p:nvSpPr>
          <p:spPr>
            <a:xfrm rot="5400000">
              <a:off x="4805945" y="5214366"/>
              <a:ext cx="155448" cy="1431036"/>
            </a:xfrm>
            <a:prstGeom prst="rightBrac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B8D8D38-94B2-452B-9302-5746D4CD5FC2}"/>
                </a:ext>
              </a:extLst>
            </p:cNvPr>
            <p:cNvSpPr/>
            <p:nvPr/>
          </p:nvSpPr>
          <p:spPr>
            <a:xfrm>
              <a:off x="4168151" y="5986913"/>
              <a:ext cx="1431036" cy="36576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MUL</a:t>
              </a:r>
              <a:endParaRPr lang="en-US" sz="1600" baseline="-25000" dirty="0">
                <a:solidFill>
                  <a:srgbClr val="313131"/>
                </a:solidFill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A539C8D7-F9FF-4B24-ADDA-B2EBA348C445}"/>
                </a:ext>
              </a:extLst>
            </p:cNvPr>
            <p:cNvSpPr/>
            <p:nvPr/>
          </p:nvSpPr>
          <p:spPr>
            <a:xfrm rot="5400000">
              <a:off x="7018307" y="4711150"/>
              <a:ext cx="155448" cy="2437468"/>
            </a:xfrm>
            <a:prstGeom prst="rightBrace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FC7D03-31EE-4CFB-90CD-05325BE28129}"/>
                </a:ext>
              </a:extLst>
            </p:cNvPr>
            <p:cNvSpPr/>
            <p:nvPr/>
          </p:nvSpPr>
          <p:spPr>
            <a:xfrm>
              <a:off x="5877297" y="5986913"/>
              <a:ext cx="2437468" cy="36576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313131"/>
                  </a:solidFill>
                </a:rPr>
                <a:t>NOOP</a:t>
              </a:r>
              <a:endParaRPr lang="en-US" sz="1600" baseline="-25000" dirty="0">
                <a:solidFill>
                  <a:srgbClr val="313131"/>
                </a:solidFill>
              </a:endParaRPr>
            </a:p>
          </p:txBody>
        </p:sp>
      </p:grpSp>
      <p:sp>
        <p:nvSpPr>
          <p:cNvPr id="98" name="Заголовок 1">
            <a:extLst>
              <a:ext uri="{FF2B5EF4-FFF2-40B4-BE49-F238E27FC236}">
                <a16:creationId xmlns:a16="http://schemas.microsoft.com/office/drawing/2014/main" id="{1FBEBD96-3303-4DFF-9843-84C20D884E8A}"/>
              </a:ext>
            </a:extLst>
          </p:cNvPr>
          <p:cNvSpPr txBox="1">
            <a:spLocks/>
          </p:cNvSpPr>
          <p:nvPr/>
        </p:nvSpPr>
        <p:spPr>
          <a:xfrm>
            <a:off x="6219775" y="2325303"/>
            <a:ext cx="731520" cy="27432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1600" dirty="0" err="1">
                <a:solidFill>
                  <a:srgbClr val="727272"/>
                </a:solidFill>
                <a:latin typeface="Open Sans" panose="020B0606030504020204"/>
                <a:ea typeface="+mn-ea"/>
                <a:cs typeface="+mn-cs"/>
              </a:rPr>
              <a:t>Row</a:t>
            </a:r>
            <a:r>
              <a:rPr lang="en-US" sz="1600" baseline="-25000" dirty="0" err="1">
                <a:solidFill>
                  <a:srgbClr val="727272"/>
                </a:solidFill>
                <a:latin typeface="Open Sans" panose="020B0606030504020204"/>
                <a:ea typeface="+mn-ea"/>
                <a:cs typeface="+mn-cs"/>
              </a:rPr>
              <a:t>n</a:t>
            </a:r>
            <a:endParaRPr lang="en-US" sz="1600" dirty="0">
              <a:solidFill>
                <a:srgbClr val="727272"/>
              </a:solidFill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112" name="Заголовок 1">
            <a:extLst>
              <a:ext uri="{FF2B5EF4-FFF2-40B4-BE49-F238E27FC236}">
                <a16:creationId xmlns:a16="http://schemas.microsoft.com/office/drawing/2014/main" id="{C4199CC5-5CC0-4803-BA8B-3D49E3787DAD}"/>
              </a:ext>
            </a:extLst>
          </p:cNvPr>
          <p:cNvSpPr txBox="1">
            <a:spLocks/>
          </p:cNvSpPr>
          <p:nvPr/>
        </p:nvSpPr>
        <p:spPr>
          <a:xfrm>
            <a:off x="6219775" y="2721544"/>
            <a:ext cx="731520" cy="27432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1600" dirty="0">
                <a:solidFill>
                  <a:srgbClr val="727272"/>
                </a:solidFill>
                <a:latin typeface="Open Sans" panose="020B0606030504020204"/>
              </a:rPr>
              <a:t>Row</a:t>
            </a:r>
            <a:r>
              <a:rPr lang="en-US" sz="1600" baseline="-25000" dirty="0">
                <a:solidFill>
                  <a:srgbClr val="727272"/>
                </a:solidFill>
                <a:latin typeface="Open Sans" panose="020B0606030504020204"/>
              </a:rPr>
              <a:t>n+1</a:t>
            </a:r>
            <a:endParaRPr lang="en-US" sz="1600" dirty="0">
              <a:solidFill>
                <a:srgbClr val="727272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340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F0FC-0436-416E-A0AA-511F7E166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79922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Заголовок 1">
                <a:extLst>
                  <a:ext uri="{FF2B5EF4-FFF2-40B4-BE49-F238E27FC236}">
                    <a16:creationId xmlns:a16="http://schemas.microsoft.com/office/drawing/2014/main" id="{8EE8E9D5-FFA1-48AE-BF41-49CDD39C8F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0240" y="1635501"/>
                <a:ext cx="8686800" cy="44805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spcBef>
                    <a:spcPts val="1200"/>
                  </a:spcBef>
                  <a:spcAft>
                    <a:spcPts val="1800"/>
                  </a:spcAft>
                  <a:buClr>
                    <a:srgbClr val="FF8A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STARKs usually use prime fields, though binary fields can be used as well.</a:t>
                </a:r>
              </a:p>
              <a:p>
                <a:pPr marL="342900" indent="-342900" algn="l">
                  <a:spcBef>
                    <a:spcPts val="1200"/>
                  </a:spcBef>
                  <a:spcAft>
                    <a:spcPts val="600"/>
                  </a:spcAft>
                  <a:buClr>
                    <a:srgbClr val="FF8A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Security of a STARK does not directly depend on the size of the underlying field.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1200"/>
                  </a:spcAft>
                  <a:buClr>
                    <a:srgbClr val="FF8A00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E.g. 64-bit and 128-bit fields can provide over 100 bits of security, though there are some caveats for very small fields.</a:t>
                </a:r>
                <a:endParaRPr lang="en-US" dirty="0">
                  <a:solidFill>
                    <a:srgbClr val="FF8A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 algn="l">
                  <a:spcBef>
                    <a:spcPts val="1200"/>
                  </a:spcBef>
                  <a:spcAft>
                    <a:spcPts val="600"/>
                  </a:spcAft>
                  <a:buClr>
                    <a:srgbClr val="FF8A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 STARK-friendly prime field should have a large multiplicative sub-group with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1200"/>
                  </a:spcAft>
                  <a:buClr>
                    <a:srgbClr val="FF8A00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Any prime field with modulus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:r>
                  <a:rPr lang="en-US" dirty="0" err="1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Proth</a:t>
                </a:r>
                <a:r>
                  <a:rPr lang="en-US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primes) where </a:t>
                </a:r>
                <a:r>
                  <a:rPr lang="en-US" i="1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</a:t>
                </a:r>
                <a:r>
                  <a:rPr lang="en-US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greater than ~32 satisfies this condition.</a:t>
                </a:r>
              </a:p>
              <a:p>
                <a:pPr marL="342900" indent="-342900" algn="l">
                  <a:spcBef>
                    <a:spcPts val="1200"/>
                  </a:spcBef>
                  <a:spcAft>
                    <a:spcPts val="2400"/>
                  </a:spcAft>
                  <a:buClr>
                    <a:srgbClr val="FF8A00"/>
                  </a:buClr>
                  <a:buFont typeface="Arial" panose="020B0604020202020204" pitchFamily="34" charset="0"/>
                  <a:buChar char="•"/>
                </a:pPr>
                <a:endParaRPr lang="en-US" sz="2400" i="1" baseline="-25000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52" name="Заголовок 1">
                <a:extLst>
                  <a:ext uri="{FF2B5EF4-FFF2-40B4-BE49-F238E27FC236}">
                    <a16:creationId xmlns:a16="http://schemas.microsoft.com/office/drawing/2014/main" id="{8EE8E9D5-FFA1-48AE-BF41-49CDD39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1635501"/>
                <a:ext cx="8686800" cy="4480560"/>
              </a:xfrm>
              <a:prstGeom prst="rect">
                <a:avLst/>
              </a:prstGeom>
              <a:blipFill>
                <a:blip r:embed="rId2"/>
                <a:stretch>
                  <a:fillRect l="-912" t="-108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A8BE5F26-3097-4DC5-8A92-3FFC418B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263643"/>
            <a:ext cx="20320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56</a:t>
            </a:fld>
            <a:endParaRPr lang="en-US" sz="2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security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57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BEE3-0128-4075-B2A2-DD50227E7718}"/>
                  </a:ext>
                </a:extLst>
              </p:cNvPr>
              <p:cNvSpPr txBox="1"/>
              <p:nvPr/>
            </p:nvSpPr>
            <p:spPr>
              <a:xfrm>
                <a:off x="914399" y="1779154"/>
                <a:ext cx="9929091" cy="2210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727272"/>
                    </a:solidFill>
                  </a:rPr>
                  <a:t>Security of a STARK proof depends 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727272"/>
                    </a:solidFill>
                    <a:ea typeface="Cambria Math" panose="02040503050406030204" pitchFamily="18" charset="0"/>
                  </a:rPr>
                  <a:t>Size of the prime field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  <a:ea typeface="Cambria Math" panose="02040503050406030204" pitchFamily="18" charset="0"/>
                  </a:rPr>
                  <a:t>Length of execution trace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i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Maximum degree of constraints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Domain blowup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Collision resistance of the hash function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Number of queries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endParaRPr lang="en-US" sz="2000" dirty="0">
                  <a:solidFill>
                    <a:srgbClr val="727272"/>
                  </a:solidFill>
                </a:endParaRPr>
              </a:p>
              <a:p>
                <a:endParaRPr lang="en-US" sz="20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BEE3-0128-4075-B2A2-DD50227E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779154"/>
                <a:ext cx="9929091" cy="2210955"/>
              </a:xfrm>
              <a:prstGeom prst="rect">
                <a:avLst/>
              </a:prstGeom>
              <a:blipFill>
                <a:blip r:embed="rId3"/>
                <a:stretch>
                  <a:fillRect l="-1535" t="-3581" b="-6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902B1-5C5C-405C-87EF-AEF088672FAA}"/>
                  </a:ext>
                </a:extLst>
              </p:cNvPr>
              <p:cNvSpPr txBox="1"/>
              <p:nvPr/>
            </p:nvSpPr>
            <p:spPr>
              <a:xfrm>
                <a:off x="2942936" y="4578236"/>
                <a:ext cx="6487391" cy="1097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902B1-5C5C-405C-87EF-AEF088672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36" y="4578236"/>
                <a:ext cx="6487391" cy="1097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95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security level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58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BEE3-0128-4075-B2A2-DD50227E7718}"/>
                  </a:ext>
                </a:extLst>
              </p:cNvPr>
              <p:cNvSpPr txBox="1"/>
              <p:nvPr/>
            </p:nvSpPr>
            <p:spPr>
              <a:xfrm>
                <a:off x="914399" y="1779154"/>
                <a:ext cx="9929091" cy="2210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727272"/>
                    </a:solidFill>
                  </a:rPr>
                  <a:t>Security of a STARK proof depends 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727272"/>
                    </a:solidFill>
                    <a:ea typeface="Cambria Math" panose="02040503050406030204" pitchFamily="18" charset="0"/>
                  </a:rPr>
                  <a:t>Size of the prime field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  <a:ea typeface="Cambria Math" panose="02040503050406030204" pitchFamily="18" charset="0"/>
                  </a:rPr>
                  <a:t>Length of execution trace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Maximum degree of constraints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Domain blowup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Collision resistance of the hash function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=128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Number of queries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=38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endParaRPr lang="en-US" sz="2000" dirty="0">
                  <a:solidFill>
                    <a:srgbClr val="727272"/>
                  </a:solidFill>
                </a:endParaRPr>
              </a:p>
              <a:p>
                <a:endParaRPr lang="en-US" sz="20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BEE3-0128-4075-B2A2-DD50227E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779154"/>
                <a:ext cx="9929091" cy="2210955"/>
              </a:xfrm>
              <a:prstGeom prst="rect">
                <a:avLst/>
              </a:prstGeom>
              <a:blipFill>
                <a:blip r:embed="rId3"/>
                <a:stretch>
                  <a:fillRect l="-1535" t="-3581" b="-6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902B1-5C5C-405C-87EF-AEF088672FAA}"/>
                  </a:ext>
                </a:extLst>
              </p:cNvPr>
              <p:cNvSpPr txBox="1"/>
              <p:nvPr/>
            </p:nvSpPr>
            <p:spPr>
              <a:xfrm>
                <a:off x="914399" y="4578236"/>
                <a:ext cx="10474037" cy="1097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128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∗38, 128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113, 114, 128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=113</m:t>
                      </m:r>
                    </m:oMath>
                  </m:oMathPara>
                </a14:m>
                <a:endParaRPr lang="en-US" sz="24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902B1-5C5C-405C-87EF-AEF088672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78236"/>
                <a:ext cx="10474037" cy="1097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6256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prover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59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BEE3-0128-4075-B2A2-DD50227E7718}"/>
                  </a:ext>
                </a:extLst>
              </p:cNvPr>
              <p:cNvSpPr txBox="1"/>
              <p:nvPr/>
            </p:nvSpPr>
            <p:spPr>
              <a:xfrm>
                <a:off x="914399" y="1779155"/>
                <a:ext cx="9929091" cy="1776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727272"/>
                    </a:solidFill>
                  </a:rPr>
                  <a:t>STARK proof generation time depends 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727272"/>
                    </a:solidFill>
                    <a:ea typeface="Cambria Math" panose="02040503050406030204" pitchFamily="18" charset="0"/>
                  </a:rPr>
                  <a:t>Size of the prime field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  <a:ea typeface="Cambria Math" panose="02040503050406030204" pitchFamily="18" charset="0"/>
                  </a:rPr>
                  <a:t>Length of execution trace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i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Width of the execution trace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i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27272"/>
                    </a:solidFill>
                  </a:rPr>
                  <a:t>Maximum degree of constraints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BEE3-0128-4075-B2A2-DD50227E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779155"/>
                <a:ext cx="9929091" cy="1776846"/>
              </a:xfrm>
              <a:prstGeom prst="rect">
                <a:avLst/>
              </a:prstGeom>
              <a:blipFill>
                <a:blip r:embed="rId3"/>
                <a:stretch>
                  <a:fillRect l="-1535" t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902B1-5C5C-405C-87EF-AEF088672FAA}"/>
                  </a:ext>
                </a:extLst>
              </p:cNvPr>
              <p:cNvSpPr txBox="1"/>
              <p:nvPr/>
            </p:nvSpPr>
            <p:spPr>
              <a:xfrm>
                <a:off x="2942936" y="4254963"/>
                <a:ext cx="6487391" cy="1097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rgbClr val="72727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902B1-5C5C-405C-87EF-AEF088672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36" y="4254963"/>
                <a:ext cx="6487391" cy="1097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87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SNARKs and STARKs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6</a:t>
            </a:fld>
            <a:endParaRPr lang="en-US" sz="2800" dirty="0">
              <a:solidFill>
                <a:srgbClr val="31313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7C4463-4B5B-8F43-96E2-1B59BD48D597}"/>
              </a:ext>
            </a:extLst>
          </p:cNvPr>
          <p:cNvSpPr txBox="1">
            <a:spLocks/>
          </p:cNvSpPr>
          <p:nvPr/>
        </p:nvSpPr>
        <p:spPr>
          <a:xfrm>
            <a:off x="2852795" y="2238976"/>
            <a:ext cx="2035876" cy="5486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629BDF"/>
                </a:solidFill>
              </a:rPr>
              <a:t>STARKs</a:t>
            </a:r>
            <a:endParaRPr lang="en-US" b="0" dirty="0">
              <a:solidFill>
                <a:srgbClr val="629BDF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16A6DB-15F0-6E46-8B76-FC549471EF8D}"/>
              </a:ext>
            </a:extLst>
          </p:cNvPr>
          <p:cNvSpPr/>
          <p:nvPr/>
        </p:nvSpPr>
        <p:spPr>
          <a:xfrm>
            <a:off x="2230876" y="1743142"/>
            <a:ext cx="5029200" cy="4114800"/>
          </a:xfrm>
          <a:prstGeom prst="ellipse">
            <a:avLst/>
          </a:prstGeom>
          <a:noFill/>
          <a:ln w="38100">
            <a:solidFill>
              <a:srgbClr val="629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29BD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B73F67-7A08-4D42-8263-4F15AFAF91E0}"/>
              </a:ext>
            </a:extLst>
          </p:cNvPr>
          <p:cNvSpPr/>
          <p:nvPr/>
        </p:nvSpPr>
        <p:spPr>
          <a:xfrm>
            <a:off x="4578628" y="1743142"/>
            <a:ext cx="5029200" cy="41148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E7AE92-11AA-E24F-B880-3D08F6267C52}"/>
              </a:ext>
            </a:extLst>
          </p:cNvPr>
          <p:cNvSpPr txBox="1">
            <a:spLocks/>
          </p:cNvSpPr>
          <p:nvPr/>
        </p:nvSpPr>
        <p:spPr>
          <a:xfrm>
            <a:off x="6853404" y="2238976"/>
            <a:ext cx="1898344" cy="5486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2D050"/>
                </a:solidFill>
              </a:rPr>
              <a:t>SNARKs</a:t>
            </a:r>
            <a:endParaRPr lang="en-US" b="0" dirty="0">
              <a:solidFill>
                <a:srgbClr val="92D05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BF79A07-5ECC-B847-9EC7-491CFF283F31}"/>
              </a:ext>
            </a:extLst>
          </p:cNvPr>
          <p:cNvSpPr txBox="1">
            <a:spLocks/>
          </p:cNvSpPr>
          <p:nvPr/>
        </p:nvSpPr>
        <p:spPr>
          <a:xfrm>
            <a:off x="2405980" y="2908347"/>
            <a:ext cx="1371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629BDF"/>
                </a:solidFill>
              </a:rPr>
              <a:t>Scalable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754C9CE-7C34-F042-A579-B0BB2E283BD4}"/>
              </a:ext>
            </a:extLst>
          </p:cNvPr>
          <p:cNvSpPr txBox="1">
            <a:spLocks/>
          </p:cNvSpPr>
          <p:nvPr/>
        </p:nvSpPr>
        <p:spPr>
          <a:xfrm>
            <a:off x="8031474" y="2908347"/>
            <a:ext cx="128016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92D050"/>
                </a:solidFill>
              </a:rPr>
              <a:t>Succinct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1547CB5-1574-4743-A895-5F374AC59EA3}"/>
              </a:ext>
            </a:extLst>
          </p:cNvPr>
          <p:cNvSpPr txBox="1">
            <a:spLocks/>
          </p:cNvSpPr>
          <p:nvPr/>
        </p:nvSpPr>
        <p:spPr>
          <a:xfrm>
            <a:off x="4847350" y="2888765"/>
            <a:ext cx="22860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629BDF"/>
                </a:solidFill>
              </a:rPr>
              <a:t>Non-interactive STARKs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EBD0B98-33DA-9647-A275-E78DBABB5630}"/>
              </a:ext>
            </a:extLst>
          </p:cNvPr>
          <p:cNvSpPr txBox="1">
            <a:spLocks/>
          </p:cNvSpPr>
          <p:nvPr/>
        </p:nvSpPr>
        <p:spPr>
          <a:xfrm>
            <a:off x="4826703" y="3844735"/>
            <a:ext cx="2286000" cy="105443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92D050"/>
                </a:solidFill>
              </a:rPr>
              <a:t>Scalable</a:t>
            </a:r>
          </a:p>
          <a:p>
            <a:pPr algn="ctr"/>
            <a:r>
              <a:rPr lang="en-US" b="0" dirty="0">
                <a:solidFill>
                  <a:srgbClr val="92D050"/>
                </a:solidFill>
              </a:rPr>
              <a:t>Transparent SNARKs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EAE7F60-80E4-2B4D-BC2F-92E8A6744F9B}"/>
              </a:ext>
            </a:extLst>
          </p:cNvPr>
          <p:cNvSpPr txBox="1">
            <a:spLocks/>
          </p:cNvSpPr>
          <p:nvPr/>
        </p:nvSpPr>
        <p:spPr>
          <a:xfrm>
            <a:off x="2267801" y="3500494"/>
            <a:ext cx="164592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629BDF"/>
                </a:solidFill>
              </a:rPr>
              <a:t>Transparent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709CE1E-0E33-BC46-BD87-6A11E2AE5729}"/>
              </a:ext>
            </a:extLst>
          </p:cNvPr>
          <p:cNvSpPr txBox="1">
            <a:spLocks/>
          </p:cNvSpPr>
          <p:nvPr/>
        </p:nvSpPr>
        <p:spPr>
          <a:xfrm>
            <a:off x="2375984" y="4085533"/>
            <a:ext cx="18288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629BDF"/>
                </a:solidFill>
              </a:rPr>
              <a:t>Arguments of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806070B-43AA-FB4A-B384-108F20BB6A21}"/>
              </a:ext>
            </a:extLst>
          </p:cNvPr>
          <p:cNvSpPr txBox="1">
            <a:spLocks/>
          </p:cNvSpPr>
          <p:nvPr/>
        </p:nvSpPr>
        <p:spPr>
          <a:xfrm>
            <a:off x="2852795" y="4670571"/>
            <a:ext cx="155448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629BDF"/>
                </a:solidFill>
              </a:rPr>
              <a:t>Knowledge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F1DFD52-44E2-524E-A001-39483E28A7C3}"/>
              </a:ext>
            </a:extLst>
          </p:cNvPr>
          <p:cNvSpPr txBox="1">
            <a:spLocks/>
          </p:cNvSpPr>
          <p:nvPr/>
        </p:nvSpPr>
        <p:spPr>
          <a:xfrm>
            <a:off x="7546540" y="3495755"/>
            <a:ext cx="1916694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92D050"/>
                </a:solidFill>
              </a:rPr>
              <a:t>Non-interactive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0A2D386-2B1E-CD4B-8BA8-0D2EB543C4B8}"/>
              </a:ext>
            </a:extLst>
          </p:cNvPr>
          <p:cNvSpPr txBox="1">
            <a:spLocks/>
          </p:cNvSpPr>
          <p:nvPr/>
        </p:nvSpPr>
        <p:spPr>
          <a:xfrm>
            <a:off x="7503689" y="4083163"/>
            <a:ext cx="1916694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92D050"/>
                </a:solidFill>
              </a:rPr>
              <a:t>Arguments of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7205574-3667-D34D-9091-07142F764334}"/>
              </a:ext>
            </a:extLst>
          </p:cNvPr>
          <p:cNvSpPr txBox="1">
            <a:spLocks/>
          </p:cNvSpPr>
          <p:nvPr/>
        </p:nvSpPr>
        <p:spPr>
          <a:xfrm>
            <a:off x="7364957" y="4670571"/>
            <a:ext cx="155448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FF8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8A00"/>
              </a:buClr>
              <a:buFont typeface="Arial" pitchFamily="34" charset="0"/>
              <a:buChar char="–"/>
              <a:defRPr sz="28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1313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rgbClr val="92D050"/>
                </a:solidFill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06136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7</a:t>
            </a:fld>
            <a:endParaRPr lang="en-US" sz="2800" dirty="0">
              <a:solidFill>
                <a:srgbClr val="3131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6B4FED5-9EC1-470F-84EF-FB0E68750693}"/>
                  </a:ext>
                </a:extLst>
              </p:cNvPr>
              <p:cNvSpPr txBox="1"/>
              <p:nvPr/>
            </p:nvSpPr>
            <p:spPr>
              <a:xfrm>
                <a:off x="4480560" y="1737360"/>
                <a:ext cx="3200400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6B4FED5-9EC1-470F-84EF-FB0E6875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1737360"/>
                <a:ext cx="3200400" cy="54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020B30-151A-4322-8254-2267A152C557}"/>
              </a:ext>
            </a:extLst>
          </p:cNvPr>
          <p:cNvCxnSpPr>
            <a:cxnSpLocks/>
          </p:cNvCxnSpPr>
          <p:nvPr/>
        </p:nvCxnSpPr>
        <p:spPr>
          <a:xfrm flipH="1">
            <a:off x="3806801" y="2286000"/>
            <a:ext cx="1463040" cy="73152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26D01E-D174-41E6-9A18-F688781AFC17}"/>
              </a:ext>
            </a:extLst>
          </p:cNvPr>
          <p:cNvCxnSpPr>
            <a:cxnSpLocks/>
          </p:cNvCxnSpPr>
          <p:nvPr/>
        </p:nvCxnSpPr>
        <p:spPr>
          <a:xfrm>
            <a:off x="6766560" y="2286000"/>
            <a:ext cx="1463040" cy="73152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BD49DD0-4A61-4882-A930-3E86189E5425}"/>
              </a:ext>
            </a:extLst>
          </p:cNvPr>
          <p:cNvSpPr txBox="1">
            <a:spLocks/>
          </p:cNvSpPr>
          <p:nvPr/>
        </p:nvSpPr>
        <p:spPr>
          <a:xfrm>
            <a:off x="1645920" y="3291840"/>
            <a:ext cx="384048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Circuit computation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/>
                <a:ea typeface="+mn-ea"/>
                <a:cs typeface="+mn-cs"/>
              </a:rPr>
              <a:t>Most SNARKs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6CE5727-1B1E-43C0-9446-144076973747}"/>
              </a:ext>
            </a:extLst>
          </p:cNvPr>
          <p:cNvSpPr txBox="1">
            <a:spLocks/>
          </p:cNvSpPr>
          <p:nvPr/>
        </p:nvSpPr>
        <p:spPr>
          <a:xfrm>
            <a:off x="6766560" y="3291840"/>
            <a:ext cx="384048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Machine computation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000" dirty="0">
                <a:solidFill>
                  <a:srgbClr val="313131"/>
                </a:solidFill>
                <a:latin typeface="Open Sans" panose="020B0606030504020204"/>
                <a:ea typeface="+mn-ea"/>
                <a:cs typeface="+mn-cs"/>
              </a:rPr>
              <a:t>STARKs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F552760-3C63-4CA1-8456-E8C8A57D9B46}"/>
              </a:ext>
            </a:extLst>
          </p:cNvPr>
          <p:cNvSpPr txBox="1">
            <a:spLocks/>
          </p:cNvSpPr>
          <p:nvPr/>
        </p:nvSpPr>
        <p:spPr>
          <a:xfrm>
            <a:off x="1645920" y="4937760"/>
            <a:ext cx="3840480" cy="1005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7272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Arithmetization</a:t>
            </a:r>
          </a:p>
          <a:p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1 Constraint Satisfiability (R1CS)</a:t>
            </a:r>
            <a:endParaRPr lang="ru-RU" sz="2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3195E-0FA4-4824-91F9-FEF955A96B0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566160" y="4206240"/>
            <a:ext cx="0" cy="73152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B00F778B-0734-4BDB-BDEC-7712B731161F}"/>
              </a:ext>
            </a:extLst>
          </p:cNvPr>
          <p:cNvSpPr txBox="1">
            <a:spLocks/>
          </p:cNvSpPr>
          <p:nvPr/>
        </p:nvSpPr>
        <p:spPr>
          <a:xfrm>
            <a:off x="6766560" y="4937760"/>
            <a:ext cx="3840480" cy="1005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7272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Arithmetization</a:t>
            </a:r>
          </a:p>
          <a:p>
            <a:r>
              <a:rPr lang="en-US" sz="20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Algebraic Intermediate Representation (AIR)</a:t>
            </a:r>
            <a:endParaRPr lang="ru-RU" sz="2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084994-72BA-4384-A60A-65F9C2B27D0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8686800" y="4206240"/>
            <a:ext cx="0" cy="73152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R1CS arithmetization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8</a:t>
            </a:fld>
            <a:endParaRPr lang="en-US" sz="2800" dirty="0">
              <a:solidFill>
                <a:srgbClr val="31313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020B30-151A-4322-8254-2267A152C557}"/>
              </a:ext>
            </a:extLst>
          </p:cNvPr>
          <p:cNvCxnSpPr>
            <a:cxnSpLocks/>
          </p:cNvCxnSpPr>
          <p:nvPr/>
        </p:nvCxnSpPr>
        <p:spPr>
          <a:xfrm>
            <a:off x="3339965" y="2071839"/>
            <a:ext cx="1097280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BD49DD0-4A61-4882-A930-3E86189E5425}"/>
              </a:ext>
            </a:extLst>
          </p:cNvPr>
          <p:cNvSpPr txBox="1">
            <a:spLocks/>
          </p:cNvSpPr>
          <p:nvPr/>
        </p:nvSpPr>
        <p:spPr>
          <a:xfrm>
            <a:off x="914400" y="1833613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Program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9B23CD73-AF2C-5D46-8218-EF2153E1FBC5}"/>
              </a:ext>
            </a:extLst>
          </p:cNvPr>
          <p:cNvSpPr txBox="1">
            <a:spLocks/>
          </p:cNvSpPr>
          <p:nvPr/>
        </p:nvSpPr>
        <p:spPr>
          <a:xfrm>
            <a:off x="4673599" y="1814362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Algebraic circuit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23A4292B-E6E2-9947-A040-0D48A28D0A0E}"/>
              </a:ext>
            </a:extLst>
          </p:cNvPr>
          <p:cNvSpPr txBox="1">
            <a:spLocks/>
          </p:cNvSpPr>
          <p:nvPr/>
        </p:nvSpPr>
        <p:spPr>
          <a:xfrm>
            <a:off x="8432799" y="1814362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R1CS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7AB3E3-0205-AA47-966B-1D3E939C5735}"/>
              </a:ext>
            </a:extLst>
          </p:cNvPr>
          <p:cNvCxnSpPr>
            <a:cxnSpLocks/>
          </p:cNvCxnSpPr>
          <p:nvPr/>
        </p:nvCxnSpPr>
        <p:spPr>
          <a:xfrm>
            <a:off x="7727481" y="2031733"/>
            <a:ext cx="1097280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B81344EE-BDDF-874D-B474-74DFC9672809}"/>
              </a:ext>
            </a:extLst>
          </p:cNvPr>
          <p:cNvSpPr txBox="1">
            <a:spLocks/>
          </p:cNvSpPr>
          <p:nvPr/>
        </p:nvSpPr>
        <p:spPr>
          <a:xfrm>
            <a:off x="1232122" y="3061669"/>
            <a:ext cx="301752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function foo(n, s) {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let r = s;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for </a:t>
            </a:r>
            <a:r>
              <a:rPr lang="en-US" sz="1600" dirty="0" err="1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in 0..n {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    r = r^3 + 42;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}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return r;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ru-RU" sz="1600" dirty="0">
              <a:solidFill>
                <a:srgbClr val="313131"/>
              </a:solidFill>
              <a:latin typeface="PT Mono" panose="02060509020205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ADC47C-33D6-5944-B4A8-BA2EC395FE12}"/>
              </a:ext>
            </a:extLst>
          </p:cNvPr>
          <p:cNvGrpSpPr/>
          <p:nvPr/>
        </p:nvGrpSpPr>
        <p:grpSpPr>
          <a:xfrm>
            <a:off x="4673599" y="2545882"/>
            <a:ext cx="2743199" cy="3019197"/>
            <a:chOff x="4673599" y="2545882"/>
            <a:chExt cx="2743199" cy="30191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C0DF7-936C-3B4E-9E9E-3FC57D4B048D}"/>
                </a:ext>
              </a:extLst>
            </p:cNvPr>
            <p:cNvSpPr/>
            <p:nvPr/>
          </p:nvSpPr>
          <p:spPr>
            <a:xfrm>
              <a:off x="4673599" y="3205210"/>
              <a:ext cx="2743199" cy="17245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endParaRPr>
            </a:p>
          </p:txBody>
        </p:sp>
        <p:sp>
          <p:nvSpPr>
            <p:cNvPr id="26" name="Заголовок 1">
              <a:extLst>
                <a:ext uri="{FF2B5EF4-FFF2-40B4-BE49-F238E27FC236}">
                  <a16:creationId xmlns:a16="http://schemas.microsoft.com/office/drawing/2014/main" id="{3E964A6F-6177-A844-B9F4-BB36CCBE1DAB}"/>
                </a:ext>
              </a:extLst>
            </p:cNvPr>
            <p:cNvSpPr txBox="1">
              <a:spLocks/>
            </p:cNvSpPr>
            <p:nvPr/>
          </p:nvSpPr>
          <p:spPr>
            <a:xfrm>
              <a:off x="5862318" y="2545882"/>
              <a:ext cx="365760" cy="3657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rgbClr val="313131"/>
                  </a:solidFill>
                  <a:latin typeface="Andale Mono" panose="020B0509000000000004" pitchFamily="49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endParaRPr lang="ru-RU" sz="2000" dirty="0">
                <a:solidFill>
                  <a:srgbClr val="313131"/>
                </a:solidFill>
                <a:latin typeface="Andale Mono" panose="020B05090000000000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F2E5D00-79A0-7446-86AB-8149BF3265F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6045198" y="2911642"/>
              <a:ext cx="1" cy="27432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305050-A8A7-3641-9D41-596996D6E8F3}"/>
                    </a:ext>
                  </a:extLst>
                </p:cNvPr>
                <p:cNvSpPr/>
                <p:nvPr/>
              </p:nvSpPr>
              <p:spPr>
                <a:xfrm>
                  <a:off x="5002991" y="347472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305050-A8A7-3641-9D41-596996D6E8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991" y="3474720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rgbClr val="C5C5C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23FF3FB-DB58-6149-9F93-A7E7FCC3A3BA}"/>
                    </a:ext>
                  </a:extLst>
                </p:cNvPr>
                <p:cNvSpPr/>
                <p:nvPr/>
              </p:nvSpPr>
              <p:spPr>
                <a:xfrm>
                  <a:off x="5943600" y="347472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42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23FF3FB-DB58-6149-9F93-A7E7FCC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474720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 r="-2632"/>
                  </a:stretch>
                </a:blipFill>
                <a:ln w="12700">
                  <a:solidFill>
                    <a:srgbClr val="C5C5C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66F4491-17EE-584C-AD3C-F0AF7C66B45F}"/>
                </a:ext>
              </a:extLst>
            </p:cNvPr>
            <p:cNvCxnSpPr>
              <a:cxnSpLocks/>
              <a:stCxn id="25" idx="0"/>
              <a:endCxn id="28" idx="0"/>
            </p:cNvCxnSpPr>
            <p:nvPr/>
          </p:nvCxnSpPr>
          <p:spPr>
            <a:xfrm flipH="1">
              <a:off x="5231591" y="3205210"/>
              <a:ext cx="813608" cy="26951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45275D-5B78-9946-8846-DBFFB57698A2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5460191" y="3703320"/>
              <a:ext cx="483409" cy="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0A06EEC-D814-4547-A997-FBDD71903478}"/>
                    </a:ext>
                  </a:extLst>
                </p:cNvPr>
                <p:cNvSpPr/>
                <p:nvPr/>
              </p:nvSpPr>
              <p:spPr>
                <a:xfrm>
                  <a:off x="5002991" y="420624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0A06EEC-D814-4547-A997-FBDD71903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991" y="4206240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rgbClr val="C5C5C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447F19F-79DF-D24E-A524-84F2D6B463E2}"/>
                    </a:ext>
                  </a:extLst>
                </p:cNvPr>
                <p:cNvSpPr/>
                <p:nvPr/>
              </p:nvSpPr>
              <p:spPr>
                <a:xfrm>
                  <a:off x="5943600" y="420624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C5C5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42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447F19F-79DF-D24E-A524-84F2D6B46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206240"/>
                  <a:ext cx="457200" cy="457200"/>
                </a:xfrm>
                <a:prstGeom prst="ellipse">
                  <a:avLst/>
                </a:prstGeom>
                <a:blipFill>
                  <a:blip r:embed="rId5"/>
                  <a:stretch>
                    <a:fillRect r="-2632"/>
                  </a:stretch>
                </a:blipFill>
                <a:ln w="12700">
                  <a:solidFill>
                    <a:srgbClr val="C5C5C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75614B5-BEC8-5647-82FC-9D06D8671A98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5460191" y="4434840"/>
              <a:ext cx="483409" cy="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649B07-AD9D-404D-BF00-B6853A2A13C5}"/>
                </a:ext>
              </a:extLst>
            </p:cNvPr>
            <p:cNvCxnSpPr>
              <a:cxnSpLocks/>
              <a:stCxn id="33" idx="3"/>
              <a:endCxn id="40" idx="7"/>
            </p:cNvCxnSpPr>
            <p:nvPr/>
          </p:nvCxnSpPr>
          <p:spPr>
            <a:xfrm flipH="1">
              <a:off x="5393236" y="3864965"/>
              <a:ext cx="617319" cy="40823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1EB6857C-302C-EF4B-A607-027201B41402}"/>
                </a:ext>
              </a:extLst>
            </p:cNvPr>
            <p:cNvSpPr/>
            <p:nvPr/>
          </p:nvSpPr>
          <p:spPr>
            <a:xfrm>
              <a:off x="6508001" y="3424186"/>
              <a:ext cx="155448" cy="1239254"/>
            </a:xfrm>
            <a:prstGeom prst="rightBrace">
              <a:avLst/>
            </a:prstGeom>
            <a:ln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Заголовок 1">
              <a:extLst>
                <a:ext uri="{FF2B5EF4-FFF2-40B4-BE49-F238E27FC236}">
                  <a16:creationId xmlns:a16="http://schemas.microsoft.com/office/drawing/2014/main" id="{CE522EF2-3AED-2345-8318-B11CE7C200D8}"/>
                </a:ext>
              </a:extLst>
            </p:cNvPr>
            <p:cNvSpPr txBox="1">
              <a:spLocks/>
            </p:cNvSpPr>
            <p:nvPr/>
          </p:nvSpPr>
          <p:spPr>
            <a:xfrm>
              <a:off x="6628805" y="3827613"/>
              <a:ext cx="731520" cy="3657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313131"/>
                  </a:solidFill>
                  <a:latin typeface="Andale Mono" panose="020B0509000000000004" pitchFamily="49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</a:p>
            <a:p>
              <a:r>
                <a:rPr lang="en-US" sz="1400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times</a:t>
              </a:r>
              <a:endParaRPr lang="ru-RU" sz="1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Заголовок 1">
              <a:extLst>
                <a:ext uri="{FF2B5EF4-FFF2-40B4-BE49-F238E27FC236}">
                  <a16:creationId xmlns:a16="http://schemas.microsoft.com/office/drawing/2014/main" id="{6B1D475D-589C-2A45-8CF0-575B6A2AFEC2}"/>
                </a:ext>
              </a:extLst>
            </p:cNvPr>
            <p:cNvSpPr txBox="1">
              <a:spLocks/>
            </p:cNvSpPr>
            <p:nvPr/>
          </p:nvSpPr>
          <p:spPr>
            <a:xfrm>
              <a:off x="5862318" y="5199319"/>
              <a:ext cx="365760" cy="3657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rgbClr val="313131"/>
                  </a:solidFill>
                  <a:latin typeface="Andale Mono" panose="020B0509000000000004" pitchFamily="49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ru-RU" sz="2000" dirty="0">
                <a:solidFill>
                  <a:srgbClr val="313131"/>
                </a:solidFill>
                <a:latin typeface="Andale Mono" panose="020B05090000000000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598FB47-10E7-D545-ABEA-9F3E9D73CB79}"/>
                </a:ext>
              </a:extLst>
            </p:cNvPr>
            <p:cNvCxnSpPr>
              <a:cxnSpLocks/>
              <a:stCxn id="25" idx="2"/>
              <a:endCxn id="57" idx="0"/>
            </p:cNvCxnSpPr>
            <p:nvPr/>
          </p:nvCxnSpPr>
          <p:spPr>
            <a:xfrm flipH="1">
              <a:off x="6045198" y="4929809"/>
              <a:ext cx="1" cy="269510"/>
            </a:xfrm>
            <a:prstGeom prst="straightConnector1">
              <a:avLst/>
            </a:prstGeom>
            <a:ln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51C2A-D3EA-8E49-B5AE-862AE0054FCE}"/>
              </a:ext>
            </a:extLst>
          </p:cNvPr>
          <p:cNvGrpSpPr/>
          <p:nvPr/>
        </p:nvGrpSpPr>
        <p:grpSpPr>
          <a:xfrm>
            <a:off x="7727481" y="2562992"/>
            <a:ext cx="3435119" cy="3170836"/>
            <a:chOff x="8023634" y="2562992"/>
            <a:chExt cx="3435119" cy="3170836"/>
          </a:xfrm>
        </p:grpSpPr>
        <p:sp>
          <p:nvSpPr>
            <p:cNvPr id="65" name="Double Bracket 64">
              <a:extLst>
                <a:ext uri="{FF2B5EF4-FFF2-40B4-BE49-F238E27FC236}">
                  <a16:creationId xmlns:a16="http://schemas.microsoft.com/office/drawing/2014/main" id="{EC9713F3-C14F-E04A-9288-737D638F8CB2}"/>
                </a:ext>
              </a:extLst>
            </p:cNvPr>
            <p:cNvSpPr/>
            <p:nvPr/>
          </p:nvSpPr>
          <p:spPr>
            <a:xfrm>
              <a:off x="9557269" y="3431672"/>
              <a:ext cx="731520" cy="731520"/>
            </a:xfrm>
            <a:prstGeom prst="bracketPair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 0, 1, 0, 0</a:t>
              </a:r>
            </a:p>
            <a:p>
              <a:pPr algn="ctr"/>
              <a:r>
                <a:rPr lang="en-US" sz="1100" dirty="0"/>
                <a:t> 0, 1, 0, 0</a:t>
              </a:r>
            </a:p>
            <a:p>
              <a:pPr algn="ctr"/>
              <a:r>
                <a:rPr lang="en-US" sz="1100" dirty="0"/>
                <a:t> 1, 0, 0, 0</a:t>
              </a:r>
            </a:p>
          </p:txBody>
        </p:sp>
        <p:sp>
          <p:nvSpPr>
            <p:cNvPr id="66" name="Double Bracket 65">
              <a:extLst>
                <a:ext uri="{FF2B5EF4-FFF2-40B4-BE49-F238E27FC236}">
                  <a16:creationId xmlns:a16="http://schemas.microsoft.com/office/drawing/2014/main" id="{AF106573-A1AE-DF44-863B-212DED532647}"/>
                </a:ext>
              </a:extLst>
            </p:cNvPr>
            <p:cNvSpPr/>
            <p:nvPr/>
          </p:nvSpPr>
          <p:spPr>
            <a:xfrm>
              <a:off x="9519917" y="4334936"/>
              <a:ext cx="822960" cy="731520"/>
            </a:xfrm>
            <a:prstGeom prst="bracketPair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    0, 0, 1, 0</a:t>
              </a:r>
            </a:p>
            <a:p>
              <a:pPr algn="ctr"/>
              <a:r>
                <a:rPr lang="en-US" sz="1200" dirty="0"/>
                <a:t>    0, 0, 0, 1</a:t>
              </a:r>
            </a:p>
            <a:p>
              <a:pPr algn="ctr"/>
              <a:r>
                <a:rPr lang="en-US" sz="1200" dirty="0"/>
                <a:t>106, 0, 0, 1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DCB19FF-E6F3-844F-97D5-DDF5745EDC0B}"/>
                    </a:ext>
                  </a:extLst>
                </p:cNvPr>
                <p:cNvSpPr/>
                <p:nvPr/>
              </p:nvSpPr>
              <p:spPr>
                <a:xfrm>
                  <a:off x="8788397" y="2666902"/>
                  <a:ext cx="73152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DCB19FF-E6F3-844F-97D5-DDF5745ED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397" y="2666902"/>
                  <a:ext cx="731520" cy="457200"/>
                </a:xfrm>
                <a:prstGeom prst="rect">
                  <a:avLst/>
                </a:prstGeom>
                <a:blipFill>
                  <a:blip r:embed="rId6"/>
                  <a:stretch>
                    <a:fillRect l="-517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A446CDF-D987-9649-A1F0-A06116F7D2B3}"/>
                    </a:ext>
                  </a:extLst>
                </p:cNvPr>
                <p:cNvSpPr/>
                <p:nvPr/>
              </p:nvSpPr>
              <p:spPr>
                <a:xfrm>
                  <a:off x="8023634" y="5276628"/>
                  <a:ext cx="3435119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A446CDF-D987-9649-A1F0-A06116F7D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634" y="5276628"/>
                  <a:ext cx="3435119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Double Bracket 58">
              <a:extLst>
                <a:ext uri="{FF2B5EF4-FFF2-40B4-BE49-F238E27FC236}">
                  <a16:creationId xmlns:a16="http://schemas.microsoft.com/office/drawing/2014/main" id="{73BE3C7B-689C-7449-B8D1-CACBF7CB7782}"/>
                </a:ext>
              </a:extLst>
            </p:cNvPr>
            <p:cNvSpPr/>
            <p:nvPr/>
          </p:nvSpPr>
          <p:spPr>
            <a:xfrm>
              <a:off x="9557269" y="2562992"/>
              <a:ext cx="731520" cy="731520"/>
            </a:xfrm>
            <a:prstGeom prst="bracketPair">
              <a:avLst/>
            </a:prstGeom>
            <a:ln>
              <a:solidFill>
                <a:srgbClr val="72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  0, 1, 0, 0</a:t>
              </a:r>
            </a:p>
            <a:p>
              <a:pPr algn="ctr"/>
              <a:r>
                <a:rPr lang="en-US" sz="1200" dirty="0"/>
                <a:t>  0, 0, 1, 0</a:t>
              </a:r>
            </a:p>
            <a:p>
              <a:pPr algn="ctr"/>
              <a:r>
                <a:rPr lang="en-US" sz="1200" dirty="0"/>
                <a:t>42, 0, 0, 1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49C4E6C-84DD-BA46-8E3F-66C412CEA6D7}"/>
                    </a:ext>
                  </a:extLst>
                </p:cNvPr>
                <p:cNvSpPr/>
                <p:nvPr/>
              </p:nvSpPr>
              <p:spPr>
                <a:xfrm>
                  <a:off x="8788397" y="3576124"/>
                  <a:ext cx="73152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49C4E6C-84DD-BA46-8E3F-66C412CEA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397" y="3576124"/>
                  <a:ext cx="731520" cy="457200"/>
                </a:xfrm>
                <a:prstGeom prst="rect">
                  <a:avLst/>
                </a:prstGeom>
                <a:blipFill>
                  <a:blip r:embed="rId8"/>
                  <a:stretch>
                    <a:fillRect l="-517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E4F4AF1-50B0-2F45-8757-72092EB770C7}"/>
                    </a:ext>
                  </a:extLst>
                </p:cNvPr>
                <p:cNvSpPr/>
                <p:nvPr/>
              </p:nvSpPr>
              <p:spPr>
                <a:xfrm>
                  <a:off x="8788397" y="4472096"/>
                  <a:ext cx="73152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E4F4AF1-50B0-2F45-8757-72092EB770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397" y="4472096"/>
                  <a:ext cx="731520" cy="457200"/>
                </a:xfrm>
                <a:prstGeom prst="rect">
                  <a:avLst/>
                </a:prstGeom>
                <a:blipFill>
                  <a:blip r:embed="rId9"/>
                  <a:stretch>
                    <a:fillRect l="-517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8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arithmetization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z="2800">
                <a:solidFill>
                  <a:srgbClr val="313131"/>
                </a:solidFill>
              </a:rPr>
              <a:pPr algn="ctr"/>
              <a:t>9</a:t>
            </a:fld>
            <a:endParaRPr lang="en-US" sz="2800" dirty="0">
              <a:solidFill>
                <a:srgbClr val="31313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020B30-151A-4322-8254-2267A152C557}"/>
              </a:ext>
            </a:extLst>
          </p:cNvPr>
          <p:cNvCxnSpPr>
            <a:cxnSpLocks/>
          </p:cNvCxnSpPr>
          <p:nvPr/>
        </p:nvCxnSpPr>
        <p:spPr>
          <a:xfrm>
            <a:off x="3339965" y="2071839"/>
            <a:ext cx="1097280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BD49DD0-4A61-4882-A930-3E86189E5425}"/>
              </a:ext>
            </a:extLst>
          </p:cNvPr>
          <p:cNvSpPr txBox="1">
            <a:spLocks/>
          </p:cNvSpPr>
          <p:nvPr/>
        </p:nvSpPr>
        <p:spPr>
          <a:xfrm>
            <a:off x="914400" y="1833613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Program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9B23CD73-AF2C-5D46-8218-EF2153E1FBC5}"/>
              </a:ext>
            </a:extLst>
          </p:cNvPr>
          <p:cNvSpPr txBox="1">
            <a:spLocks/>
          </p:cNvSpPr>
          <p:nvPr/>
        </p:nvSpPr>
        <p:spPr>
          <a:xfrm>
            <a:off x="4673599" y="1814362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Execution trace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23A4292B-E6E2-9947-A040-0D48A28D0A0E}"/>
              </a:ext>
            </a:extLst>
          </p:cNvPr>
          <p:cNvSpPr txBox="1">
            <a:spLocks/>
          </p:cNvSpPr>
          <p:nvPr/>
        </p:nvSpPr>
        <p:spPr>
          <a:xfrm>
            <a:off x="8432799" y="1814362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rgbClr val="FF8A00"/>
              </a:buClr>
            </a:pPr>
            <a:r>
              <a:rPr lang="en-US" sz="2400" b="1" dirty="0">
                <a:solidFill>
                  <a:srgbClr val="FF8A00"/>
                </a:solidFill>
                <a:latin typeface="Open Sans" panose="020B0606030504020204"/>
                <a:ea typeface="+mn-ea"/>
                <a:cs typeface="+mn-cs"/>
              </a:rPr>
              <a:t>AIR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7AB3E3-0205-AA47-966B-1D3E939C5735}"/>
              </a:ext>
            </a:extLst>
          </p:cNvPr>
          <p:cNvCxnSpPr>
            <a:cxnSpLocks/>
          </p:cNvCxnSpPr>
          <p:nvPr/>
        </p:nvCxnSpPr>
        <p:spPr>
          <a:xfrm>
            <a:off x="7727481" y="2031733"/>
            <a:ext cx="1097280" cy="0"/>
          </a:xfrm>
          <a:prstGeom prst="straightConnector1">
            <a:avLst/>
          </a:prstGeom>
          <a:ln>
            <a:solidFill>
              <a:srgbClr val="727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B81344EE-BDDF-874D-B474-74DFC9672809}"/>
              </a:ext>
            </a:extLst>
          </p:cNvPr>
          <p:cNvSpPr txBox="1">
            <a:spLocks/>
          </p:cNvSpPr>
          <p:nvPr/>
        </p:nvSpPr>
        <p:spPr>
          <a:xfrm>
            <a:off x="1232122" y="2926080"/>
            <a:ext cx="301752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function foo(n, s) {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let r = s;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for </a:t>
            </a:r>
            <a:r>
              <a:rPr lang="en-US" sz="1600" dirty="0" err="1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in 0..n {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    r = r^3 + 42;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}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return r;</a:t>
            </a:r>
          </a:p>
          <a:p>
            <a:pPr algn="l"/>
            <a:r>
              <a:rPr lang="en-US" sz="1600" dirty="0">
                <a:solidFill>
                  <a:srgbClr val="313131"/>
                </a:solidFill>
                <a:latin typeface="PT Mono" panose="02060509020205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ru-RU" sz="1600" dirty="0">
              <a:solidFill>
                <a:srgbClr val="313131"/>
              </a:solidFill>
              <a:latin typeface="PT Mono" panose="02060509020205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7E41C6-6B73-2747-B9A8-04DD340E17BB}"/>
              </a:ext>
            </a:extLst>
          </p:cNvPr>
          <p:cNvGrpSpPr/>
          <p:nvPr/>
        </p:nvGrpSpPr>
        <p:grpSpPr>
          <a:xfrm>
            <a:off x="4926366" y="2834640"/>
            <a:ext cx="2721602" cy="2194560"/>
            <a:chOff x="4926366" y="2834640"/>
            <a:chExt cx="2721602" cy="2194560"/>
          </a:xfrm>
        </p:grpSpPr>
        <p:sp>
          <p:nvSpPr>
            <p:cNvPr id="54" name="Заголовок 1">
              <a:extLst>
                <a:ext uri="{FF2B5EF4-FFF2-40B4-BE49-F238E27FC236}">
                  <a16:creationId xmlns:a16="http://schemas.microsoft.com/office/drawing/2014/main" id="{CE522EF2-3AED-2345-8318-B11CE7C200D8}"/>
                </a:ext>
              </a:extLst>
            </p:cNvPr>
            <p:cNvSpPr txBox="1">
              <a:spLocks/>
            </p:cNvSpPr>
            <p:nvPr/>
          </p:nvSpPr>
          <p:spPr>
            <a:xfrm>
              <a:off x="6916448" y="3657600"/>
              <a:ext cx="731520" cy="3657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313131"/>
                  </a:solidFill>
                  <a:latin typeface="Andale Mono" panose="020B0509000000000004" pitchFamily="49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</a:p>
            <a:p>
              <a:r>
                <a:rPr lang="en-US" sz="1400" dirty="0">
                  <a:solidFill>
                    <a:srgbClr val="31313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steps</a:t>
              </a:r>
              <a:endParaRPr lang="ru-RU" sz="14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076E64-E369-2542-9393-CB96A47736ED}"/>
                </a:ext>
              </a:extLst>
            </p:cNvPr>
            <p:cNvGrpSpPr/>
            <p:nvPr/>
          </p:nvGrpSpPr>
          <p:grpSpPr>
            <a:xfrm>
              <a:off x="4926366" y="2834640"/>
              <a:ext cx="1554480" cy="2194560"/>
              <a:chOff x="5791531" y="2834640"/>
              <a:chExt cx="548643" cy="21945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C5AC5BAA-2351-CD49-BA2B-74417C68BCFB}"/>
                      </a:ext>
                    </a:extLst>
                  </p:cNvPr>
                  <p:cNvSpPr/>
                  <p:nvPr/>
                </p:nvSpPr>
                <p:spPr>
                  <a:xfrm>
                    <a:off x="5791534" y="2834640"/>
                    <a:ext cx="548640" cy="27432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1600" dirty="0">
                      <a:latin typeface="Andale Mono" panose="020B050900000000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C5AC5BAA-2351-CD49-BA2B-74417C68BC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534" y="2834640"/>
                    <a:ext cx="548640" cy="2743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167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F52F484-260A-9849-AF44-C69A28A95D48}"/>
                      </a:ext>
                    </a:extLst>
                  </p:cNvPr>
                  <p:cNvSpPr/>
                  <p:nvPr/>
                </p:nvSpPr>
                <p:spPr>
                  <a:xfrm>
                    <a:off x="5791534" y="4754880"/>
                    <a:ext cx="548640" cy="27432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+42</m:t>
                          </m:r>
                        </m:oMath>
                      </m:oMathPara>
                    </a14:m>
                    <a:endParaRPr lang="en-US" sz="1600" dirty="0">
                      <a:latin typeface="Andale Mono" panose="020B050900000000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F52F484-260A-9849-AF44-C69A28A95D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534" y="4754880"/>
                    <a:ext cx="548640" cy="2743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333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C9E1E98-C765-984A-8D3F-75D8E5D88717}"/>
                      </a:ext>
                    </a:extLst>
                  </p:cNvPr>
                  <p:cNvSpPr/>
                  <p:nvPr/>
                </p:nvSpPr>
                <p:spPr>
                  <a:xfrm>
                    <a:off x="5791534" y="3108960"/>
                    <a:ext cx="548640" cy="27432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+42</m:t>
                          </m:r>
                        </m:oMath>
                      </m:oMathPara>
                    </a14:m>
                    <a:endParaRPr lang="en-US" sz="1600" dirty="0">
                      <a:latin typeface="Andale Mono" panose="020B050900000000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C9E1E98-C765-984A-8D3F-75D8E5D887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534" y="3108960"/>
                    <a:ext cx="548640" cy="2743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043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2ADF5F7-B806-CB44-806A-542291BB5A50}"/>
                  </a:ext>
                </a:extLst>
              </p:cNvPr>
              <p:cNvSpPr/>
              <p:nvPr/>
            </p:nvSpPr>
            <p:spPr>
              <a:xfrm>
                <a:off x="5791534" y="4480560"/>
                <a:ext cx="54864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ndale Mono" panose="020B0509000000000004" pitchFamily="49" charset="0"/>
                  </a:rPr>
                  <a:t>…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A59091-AD3F-9F4B-9980-9F7F1BF74D89}"/>
                  </a:ext>
                </a:extLst>
              </p:cNvPr>
              <p:cNvSpPr/>
              <p:nvPr/>
            </p:nvSpPr>
            <p:spPr>
              <a:xfrm>
                <a:off x="5791532" y="3931920"/>
                <a:ext cx="54864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ndale Mono" panose="020B0509000000000004" pitchFamily="49" charset="0"/>
                  </a:rPr>
                  <a:t>…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276DA3D-61C2-E74A-BAED-E27B93E05B54}"/>
                  </a:ext>
                </a:extLst>
              </p:cNvPr>
              <p:cNvSpPr/>
              <p:nvPr/>
            </p:nvSpPr>
            <p:spPr>
              <a:xfrm>
                <a:off x="5791534" y="4206240"/>
                <a:ext cx="54864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ndale Mono" panose="020B0509000000000004" pitchFamily="49" charset="0"/>
                  </a:rPr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DF9F685B-EA6A-6341-80FB-441EA94D6277}"/>
                      </a:ext>
                    </a:extLst>
                  </p:cNvPr>
                  <p:cNvSpPr/>
                  <p:nvPr/>
                </p:nvSpPr>
                <p:spPr>
                  <a:xfrm>
                    <a:off x="5791532" y="3383280"/>
                    <a:ext cx="548640" cy="27432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5C5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+42</m:t>
                          </m:r>
                        </m:oMath>
                      </m:oMathPara>
                    </a14:m>
                    <a:endParaRPr lang="en-US" sz="1600" dirty="0">
                      <a:latin typeface="Andale Mono" panose="020B050900000000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DF9F685B-EA6A-6341-80FB-441EA94D62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532" y="3383280"/>
                    <a:ext cx="548640" cy="2743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333"/>
                    </a:stretch>
                  </a:blipFill>
                  <a:ln w="12700">
                    <a:solidFill>
                      <a:srgbClr val="C5C5C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83CC22A-1004-AC4F-A836-3521AFA47873}"/>
                  </a:ext>
                </a:extLst>
              </p:cNvPr>
              <p:cNvSpPr/>
              <p:nvPr/>
            </p:nvSpPr>
            <p:spPr>
              <a:xfrm>
                <a:off x="5791531" y="3657600"/>
                <a:ext cx="548640" cy="274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5C5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ndale Mono" panose="020B0509000000000004" pitchFamily="49" charset="0"/>
                  </a:rPr>
                  <a:t>…</a:t>
                </a:r>
              </a:p>
            </p:txBody>
          </p:sp>
        </p:grp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A7A9A6AB-9DFA-274E-8C14-918BC37F42AB}"/>
                </a:ext>
              </a:extLst>
            </p:cNvPr>
            <p:cNvSpPr/>
            <p:nvPr/>
          </p:nvSpPr>
          <p:spPr>
            <a:xfrm>
              <a:off x="6607207" y="2834640"/>
              <a:ext cx="182880" cy="2194560"/>
            </a:xfrm>
            <a:prstGeom prst="rightBrace">
              <a:avLst/>
            </a:prstGeom>
            <a:ln>
              <a:solidFill>
                <a:srgbClr val="C5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CD6817-DFF4-1141-B7CE-746533AEF8D8}"/>
              </a:ext>
            </a:extLst>
          </p:cNvPr>
          <p:cNvGrpSpPr/>
          <p:nvPr/>
        </p:nvGrpSpPr>
        <p:grpSpPr>
          <a:xfrm>
            <a:off x="8824761" y="2917176"/>
            <a:ext cx="2179949" cy="1959302"/>
            <a:chOff x="8824761" y="2917176"/>
            <a:chExt cx="2179949" cy="1959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2D77D07-9043-0B47-8F16-66677C583AFE}"/>
                    </a:ext>
                  </a:extLst>
                </p:cNvPr>
                <p:cNvSpPr/>
                <p:nvPr/>
              </p:nvSpPr>
              <p:spPr>
                <a:xfrm>
                  <a:off x="8824762" y="2917176"/>
                  <a:ext cx="1996829" cy="7415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3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+42</m:t>
                      </m:r>
                    </m:oMath>
                  </a14:m>
                  <a:r>
                    <a:rPr lang="en-US" sz="2000" dirty="0">
                      <a:latin typeface="Andale Mono" panose="020B0509000000000004" pitchFamily="49" charset="0"/>
                    </a:rPr>
                    <a:t> </a:t>
                  </a:r>
                  <a:endParaRPr lang="en-US" dirty="0">
                    <a:latin typeface="Andale Mono" panose="020B0509000000000004" pitchFamily="49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sz="1600" dirty="0">
                      <a:solidFill>
                        <a:srgbClr val="72727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0</m:t>
                      </m:r>
                      <m:r>
                        <a:rPr lang="en-US" sz="160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≤</m:t>
                      </m:r>
                      <m:r>
                        <a:rPr lang="en-US" sz="1600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𝑖</m:t>
                      </m:r>
                      <m:r>
                        <a:rPr lang="en-US" sz="160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&lt;</m:t>
                      </m:r>
                      <m:r>
                        <a:rPr lang="en-US" sz="16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−1</m:t>
                      </m:r>
                    </m:oMath>
                  </a14:m>
                  <a:endParaRPr lang="en-US" sz="1600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2D77D07-9043-0B47-8F16-66677C583A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762" y="2917176"/>
                  <a:ext cx="1996829" cy="741550"/>
                </a:xfrm>
                <a:prstGeom prst="rect">
                  <a:avLst/>
                </a:prstGeom>
                <a:blipFill>
                  <a:blip r:embed="rId6"/>
                  <a:stretch>
                    <a:fillRect l="-1899"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5DED8A4-C168-5346-A4CE-C3F20EA90F92}"/>
                    </a:ext>
                  </a:extLst>
                </p:cNvPr>
                <p:cNvSpPr/>
                <p:nvPr/>
              </p:nvSpPr>
              <p:spPr>
                <a:xfrm>
                  <a:off x="8824761" y="3867492"/>
                  <a:ext cx="17963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𝑠</m:t>
                      </m:r>
                    </m:oMath>
                  </a14:m>
                  <a:r>
                    <a:rPr lang="en-US" sz="2000" dirty="0">
                      <a:latin typeface="Andale Mono" panose="020B0509000000000004" pitchFamily="49" charset="0"/>
                    </a:rPr>
                    <a:t> </a:t>
                  </a:r>
                  <a:r>
                    <a:rPr lang="en-US" sz="1600" dirty="0">
                      <a:solidFill>
                        <a:srgbClr val="72727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𝑖</m:t>
                      </m:r>
                      <m:r>
                        <a:rPr lang="en-US" sz="16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a14:m>
                  <a:endParaRPr lang="en-US" sz="1600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5DED8A4-C168-5346-A4CE-C3F20EA90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761" y="3867492"/>
                  <a:ext cx="179638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456C4DA-36E1-AB45-9ACF-574F0EB24807}"/>
                    </a:ext>
                  </a:extLst>
                </p:cNvPr>
                <p:cNvSpPr/>
                <p:nvPr/>
              </p:nvSpPr>
              <p:spPr>
                <a:xfrm>
                  <a:off x="8839117" y="4476368"/>
                  <a:ext cx="216559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𝑟</m:t>
                      </m:r>
                    </m:oMath>
                  </a14:m>
                  <a:r>
                    <a:rPr lang="en-US" sz="2000" dirty="0">
                      <a:latin typeface="Andale Mono" panose="020B0509000000000004" pitchFamily="49" charset="0"/>
                    </a:rPr>
                    <a:t> </a:t>
                  </a:r>
                  <a:r>
                    <a:rPr lang="en-US" sz="1600" dirty="0">
                      <a:solidFill>
                        <a:srgbClr val="72727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𝑖</m:t>
                      </m:r>
                      <m:r>
                        <a:rPr lang="en-US" sz="16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𝑛</m:t>
                      </m:r>
                      <m:r>
                        <a:rPr lang="en-US" sz="1600" b="0" i="1" dirty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−1</m:t>
                      </m:r>
                    </m:oMath>
                  </a14:m>
                  <a:endParaRPr lang="en-US" sz="1600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456C4DA-36E1-AB45-9ACF-574F0EB248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17" y="4476368"/>
                  <a:ext cx="216559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3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20967</TotalTime>
  <Words>3285</Words>
  <Application>Microsoft Macintosh PowerPoint</Application>
  <PresentationFormat>Widescreen</PresentationFormat>
  <Paragraphs>1039</Paragraphs>
  <Slides>59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Andale Mono</vt:lpstr>
      <vt:lpstr>Arial</vt:lpstr>
      <vt:lpstr>Calibri</vt:lpstr>
      <vt:lpstr>Cambria Math</vt:lpstr>
      <vt:lpstr>Open Sans</vt:lpstr>
      <vt:lpstr>Open Sans Light</vt:lpstr>
      <vt:lpstr>PT Mono</vt:lpstr>
      <vt:lpstr>Office Theme</vt:lpstr>
      <vt:lpstr>PowerPoint Presentation</vt:lpstr>
      <vt:lpstr>Outline</vt:lpstr>
      <vt:lpstr>Proofs of computational integrity</vt:lpstr>
      <vt:lpstr>Proving systems</vt:lpstr>
      <vt:lpstr>Proving system comparison</vt:lpstr>
      <vt:lpstr>SNARKs and STARKs</vt:lpstr>
      <vt:lpstr>Arithmetization</vt:lpstr>
      <vt:lpstr>R1CS arithmetization</vt:lpstr>
      <vt:lpstr>AIR arithmetization</vt:lpstr>
      <vt:lpstr>Arithmetization comparison</vt:lpstr>
      <vt:lpstr>Arithmetization-friendly computations</vt:lpstr>
      <vt:lpstr>Challenges</vt:lpstr>
      <vt:lpstr>Outline</vt:lpstr>
      <vt:lpstr>Applications</vt:lpstr>
      <vt:lpstr>Scalability</vt:lpstr>
      <vt:lpstr>Privacy</vt:lpstr>
      <vt:lpstr>Outline</vt:lpstr>
      <vt:lpstr>STARK advantages</vt:lpstr>
      <vt:lpstr>STARK disadvantages</vt:lpstr>
      <vt:lpstr>STARK proof generation</vt:lpstr>
      <vt:lpstr>Outline</vt:lpstr>
      <vt:lpstr>Execution trace: general idea</vt:lpstr>
      <vt:lpstr>Fibonacci example</vt:lpstr>
      <vt:lpstr>Fibonacci execution trace</vt:lpstr>
      <vt:lpstr>Fibonacci execution trace</vt:lpstr>
      <vt:lpstr>Outline</vt:lpstr>
      <vt:lpstr>LDE: general idea</vt:lpstr>
      <vt:lpstr>LDE example</vt:lpstr>
      <vt:lpstr>LDE example</vt:lpstr>
      <vt:lpstr>STARK domains</vt:lpstr>
      <vt:lpstr>Fibonacci domains</vt:lpstr>
      <vt:lpstr>Outline</vt:lpstr>
      <vt:lpstr>Constraints: general idea</vt:lpstr>
      <vt:lpstr>Types of constraints</vt:lpstr>
      <vt:lpstr>Fibonacci constraints</vt:lpstr>
      <vt:lpstr>Fibonacci constraints</vt:lpstr>
      <vt:lpstr>Polynomial divisibility</vt:lpstr>
      <vt:lpstr>Divisor polynomial</vt:lpstr>
      <vt:lpstr>Prover-verifier interaction</vt:lpstr>
      <vt:lpstr>Proof soundness</vt:lpstr>
      <vt:lpstr>Fibonacci constraints</vt:lpstr>
      <vt:lpstr>Constraint examples</vt:lpstr>
      <vt:lpstr>Outline</vt:lpstr>
      <vt:lpstr>FRI: testing polynomiality</vt:lpstr>
      <vt:lpstr>Degree-respecting projection</vt:lpstr>
      <vt:lpstr>Degree-respecting projection</vt:lpstr>
      <vt:lpstr>Prover-verifier interaction</vt:lpstr>
      <vt:lpstr>Outline</vt:lpstr>
      <vt:lpstr>Virtual machine definition</vt:lpstr>
      <vt:lpstr>VM design considerations</vt:lpstr>
      <vt:lpstr>Outline</vt:lpstr>
      <vt:lpstr>Toy VM example</vt:lpstr>
      <vt:lpstr>Program execution</vt:lpstr>
      <vt:lpstr>Constraints</vt:lpstr>
      <vt:lpstr>Appendix</vt:lpstr>
      <vt:lpstr>STARK fields</vt:lpstr>
      <vt:lpstr>STARK security level</vt:lpstr>
      <vt:lpstr>STARK security level example</vt:lpstr>
      <vt:lpstr>STARK prover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creator>Irakliy Khaburzaniya</dc:creator>
  <cp:lastModifiedBy>Irakliy Khaburzaniya</cp:lastModifiedBy>
  <cp:revision>313</cp:revision>
  <cp:lastPrinted>2017-03-31T06:32:44Z</cp:lastPrinted>
  <dcterms:created xsi:type="dcterms:W3CDTF">2017-03-30T18:06:27Z</dcterms:created>
  <dcterms:modified xsi:type="dcterms:W3CDTF">2022-08-02T15:29:06Z</dcterms:modified>
</cp:coreProperties>
</file>