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6"/>
  </p:notesMasterIdLst>
  <p:sldIdLst>
    <p:sldId id="277" r:id="rId2"/>
    <p:sldId id="257" r:id="rId3"/>
    <p:sldId id="258" r:id="rId4"/>
    <p:sldId id="259" r:id="rId5"/>
    <p:sldId id="289" r:id="rId6"/>
    <p:sldId id="260" r:id="rId7"/>
    <p:sldId id="261" r:id="rId8"/>
    <p:sldId id="262" r:id="rId9"/>
    <p:sldId id="273" r:id="rId10"/>
    <p:sldId id="264" r:id="rId11"/>
    <p:sldId id="276" r:id="rId12"/>
    <p:sldId id="265" r:id="rId13"/>
    <p:sldId id="279" r:id="rId14"/>
    <p:sldId id="280" r:id="rId15"/>
    <p:sldId id="281" r:id="rId16"/>
    <p:sldId id="282" r:id="rId17"/>
    <p:sldId id="287" r:id="rId18"/>
    <p:sldId id="288" r:id="rId19"/>
    <p:sldId id="286" r:id="rId20"/>
    <p:sldId id="285" r:id="rId21"/>
    <p:sldId id="284" r:id="rId22"/>
    <p:sldId id="283" r:id="rId23"/>
    <p:sldId id="266"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VISWANATHA REDDY NARALA" userId="17543bfe8c2d7116" providerId="LiveId" clId="{810B2E26-1A36-450F-B924-57514AC37505}"/>
    <pc:docChg chg="undo redo custSel addSld delSld modSld sldOrd">
      <pc:chgData name="VENKATA VISWANATHA REDDY NARALA" userId="17543bfe8c2d7116" providerId="LiveId" clId="{810B2E26-1A36-450F-B924-57514AC37505}" dt="2023-05-04T16:24:55.846" v="1071" actId="20577"/>
      <pc:docMkLst>
        <pc:docMk/>
      </pc:docMkLst>
      <pc:sldChg chg="addSp modSp del">
        <pc:chgData name="VENKATA VISWANATHA REDDY NARALA" userId="17543bfe8c2d7116" providerId="LiveId" clId="{810B2E26-1A36-450F-B924-57514AC37505}" dt="2023-05-04T03:39:41.360" v="146" actId="2696"/>
        <pc:sldMkLst>
          <pc:docMk/>
          <pc:sldMk cId="1144472576" sldId="256"/>
        </pc:sldMkLst>
        <pc:spChg chg="add mod">
          <ac:chgData name="VENKATA VISWANATHA REDDY NARALA" userId="17543bfe8c2d7116" providerId="LiveId" clId="{810B2E26-1A36-450F-B924-57514AC37505}" dt="2023-05-04T03:39:32.836" v="145"/>
          <ac:spMkLst>
            <pc:docMk/>
            <pc:sldMk cId="1144472576" sldId="256"/>
            <ac:spMk id="2" creationId="{29A586A2-F8E8-8EF3-B0DD-ADCF9E4A6EE3}"/>
          </ac:spMkLst>
        </pc:spChg>
        <pc:spChg chg="add mod">
          <ac:chgData name="VENKATA VISWANATHA REDDY NARALA" userId="17543bfe8c2d7116" providerId="LiveId" clId="{810B2E26-1A36-450F-B924-57514AC37505}" dt="2023-05-04T03:39:32.836" v="145"/>
          <ac:spMkLst>
            <pc:docMk/>
            <pc:sldMk cId="1144472576" sldId="256"/>
            <ac:spMk id="3" creationId="{CE0661F3-3C7D-02B2-96AF-F989234D605C}"/>
          </ac:spMkLst>
        </pc:spChg>
      </pc:sldChg>
      <pc:sldChg chg="modSp mod">
        <pc:chgData name="VENKATA VISWANATHA REDDY NARALA" userId="17543bfe8c2d7116" providerId="LiveId" clId="{810B2E26-1A36-450F-B924-57514AC37505}" dt="2023-05-04T16:07:30.118" v="906" actId="20577"/>
        <pc:sldMkLst>
          <pc:docMk/>
          <pc:sldMk cId="2089940780" sldId="257"/>
        </pc:sldMkLst>
        <pc:spChg chg="mod">
          <ac:chgData name="VENKATA VISWANATHA REDDY NARALA" userId="17543bfe8c2d7116" providerId="LiveId" clId="{810B2E26-1A36-450F-B924-57514AC37505}" dt="2023-05-04T16:07:30.118" v="906" actId="20577"/>
          <ac:spMkLst>
            <pc:docMk/>
            <pc:sldMk cId="2089940780" sldId="257"/>
            <ac:spMk id="3" creationId="{00000000-0000-0000-0000-000000000000}"/>
          </ac:spMkLst>
        </pc:spChg>
      </pc:sldChg>
      <pc:sldChg chg="addSp delSp modSp mod">
        <pc:chgData name="VENKATA VISWANATHA REDDY NARALA" userId="17543bfe8c2d7116" providerId="LiveId" clId="{810B2E26-1A36-450F-B924-57514AC37505}" dt="2023-05-04T16:11:30.770" v="945" actId="20577"/>
        <pc:sldMkLst>
          <pc:docMk/>
          <pc:sldMk cId="3101661756" sldId="258"/>
        </pc:sldMkLst>
        <pc:spChg chg="del">
          <ac:chgData name="VENKATA VISWANATHA REDDY NARALA" userId="17543bfe8c2d7116" providerId="LiveId" clId="{810B2E26-1A36-450F-B924-57514AC37505}" dt="2023-05-04T16:07:47.247" v="907" actId="21"/>
          <ac:spMkLst>
            <pc:docMk/>
            <pc:sldMk cId="3101661756" sldId="258"/>
            <ac:spMk id="2" creationId="{00000000-0000-0000-0000-000000000000}"/>
          </ac:spMkLst>
        </pc:spChg>
        <pc:spChg chg="mod">
          <ac:chgData name="VENKATA VISWANATHA REDDY NARALA" userId="17543bfe8c2d7116" providerId="LiveId" clId="{810B2E26-1A36-450F-B924-57514AC37505}" dt="2023-05-04T16:11:30.770" v="945" actId="20577"/>
          <ac:spMkLst>
            <pc:docMk/>
            <pc:sldMk cId="3101661756" sldId="258"/>
            <ac:spMk id="3" creationId="{00000000-0000-0000-0000-000000000000}"/>
          </ac:spMkLst>
        </pc:spChg>
        <pc:spChg chg="add del mod">
          <ac:chgData name="VENKATA VISWANATHA REDDY NARALA" userId="17543bfe8c2d7116" providerId="LiveId" clId="{810B2E26-1A36-450F-B924-57514AC37505}" dt="2023-05-04T16:07:52.441" v="908" actId="21"/>
          <ac:spMkLst>
            <pc:docMk/>
            <pc:sldMk cId="3101661756" sldId="258"/>
            <ac:spMk id="5" creationId="{93D85969-CDF5-07ED-EED4-1A2BD914326A}"/>
          </ac:spMkLst>
        </pc:spChg>
      </pc:sldChg>
      <pc:sldChg chg="addSp delSp modSp add del mod">
        <pc:chgData name="VENKATA VISWANATHA REDDY NARALA" userId="17543bfe8c2d7116" providerId="LiveId" clId="{810B2E26-1A36-450F-B924-57514AC37505}" dt="2023-05-04T16:15:32.036" v="995" actId="20577"/>
        <pc:sldMkLst>
          <pc:docMk/>
          <pc:sldMk cId="1593290747" sldId="259"/>
        </pc:sldMkLst>
        <pc:spChg chg="del">
          <ac:chgData name="VENKATA VISWANATHA REDDY NARALA" userId="17543bfe8c2d7116" providerId="LiveId" clId="{810B2E26-1A36-450F-B924-57514AC37505}" dt="2023-05-04T16:11:49.508" v="946" actId="21"/>
          <ac:spMkLst>
            <pc:docMk/>
            <pc:sldMk cId="1593290747" sldId="259"/>
            <ac:spMk id="2" creationId="{00000000-0000-0000-0000-000000000000}"/>
          </ac:spMkLst>
        </pc:spChg>
        <pc:spChg chg="mod">
          <ac:chgData name="VENKATA VISWANATHA REDDY NARALA" userId="17543bfe8c2d7116" providerId="LiveId" clId="{810B2E26-1A36-450F-B924-57514AC37505}" dt="2023-05-04T16:15:32.036" v="995" actId="20577"/>
          <ac:spMkLst>
            <pc:docMk/>
            <pc:sldMk cId="1593290747" sldId="259"/>
            <ac:spMk id="3" creationId="{00000000-0000-0000-0000-000000000000}"/>
          </ac:spMkLst>
        </pc:spChg>
        <pc:spChg chg="add del mod">
          <ac:chgData name="VENKATA VISWANATHA REDDY NARALA" userId="17543bfe8c2d7116" providerId="LiveId" clId="{810B2E26-1A36-450F-B924-57514AC37505}" dt="2023-05-04T16:11:52.842" v="947" actId="21"/>
          <ac:spMkLst>
            <pc:docMk/>
            <pc:sldMk cId="1593290747" sldId="259"/>
            <ac:spMk id="5" creationId="{82740704-DAEE-C981-4C0B-A75853D90250}"/>
          </ac:spMkLst>
        </pc:spChg>
      </pc:sldChg>
      <pc:sldChg chg="delSp modSp mod">
        <pc:chgData name="VENKATA VISWANATHA REDDY NARALA" userId="17543bfe8c2d7116" providerId="LiveId" clId="{810B2E26-1A36-450F-B924-57514AC37505}" dt="2023-05-03T15:32:50.630" v="143" actId="478"/>
        <pc:sldMkLst>
          <pc:docMk/>
          <pc:sldMk cId="2335677375" sldId="260"/>
        </pc:sldMkLst>
        <pc:picChg chg="del mod">
          <ac:chgData name="VENKATA VISWANATHA REDDY NARALA" userId="17543bfe8c2d7116" providerId="LiveId" clId="{810B2E26-1A36-450F-B924-57514AC37505}" dt="2023-05-03T15:32:50.630" v="143" actId="478"/>
          <ac:picMkLst>
            <pc:docMk/>
            <pc:sldMk cId="2335677375" sldId="260"/>
            <ac:picMk id="5" creationId="{00000000-0000-0000-0000-000000000000}"/>
          </ac:picMkLst>
        </pc:picChg>
      </pc:sldChg>
      <pc:sldChg chg="modSp mod">
        <pc:chgData name="VENKATA VISWANATHA REDDY NARALA" userId="17543bfe8c2d7116" providerId="LiveId" clId="{810B2E26-1A36-450F-B924-57514AC37505}" dt="2023-05-04T16:17:02.373" v="1010" actId="27636"/>
        <pc:sldMkLst>
          <pc:docMk/>
          <pc:sldMk cId="1988453679" sldId="261"/>
        </pc:sldMkLst>
        <pc:spChg chg="mod">
          <ac:chgData name="VENKATA VISWANATHA REDDY NARALA" userId="17543bfe8c2d7116" providerId="LiveId" clId="{810B2E26-1A36-450F-B924-57514AC37505}" dt="2023-05-04T03:41:43.379" v="159" actId="20577"/>
          <ac:spMkLst>
            <pc:docMk/>
            <pc:sldMk cId="1988453679" sldId="261"/>
            <ac:spMk id="2" creationId="{00000000-0000-0000-0000-000000000000}"/>
          </ac:spMkLst>
        </pc:spChg>
        <pc:spChg chg="mod">
          <ac:chgData name="VENKATA VISWANATHA REDDY NARALA" userId="17543bfe8c2d7116" providerId="LiveId" clId="{810B2E26-1A36-450F-B924-57514AC37505}" dt="2023-05-04T16:17:02.373" v="1010" actId="27636"/>
          <ac:spMkLst>
            <pc:docMk/>
            <pc:sldMk cId="1988453679" sldId="261"/>
            <ac:spMk id="3" creationId="{00000000-0000-0000-0000-000000000000}"/>
          </ac:spMkLst>
        </pc:spChg>
        <pc:spChg chg="mod">
          <ac:chgData name="VENKATA VISWANATHA REDDY NARALA" userId="17543bfe8c2d7116" providerId="LiveId" clId="{810B2E26-1A36-450F-B924-57514AC37505}" dt="2023-05-04T03:42:09.298" v="177" actId="20577"/>
          <ac:spMkLst>
            <pc:docMk/>
            <pc:sldMk cId="1988453679" sldId="261"/>
            <ac:spMk id="10" creationId="{4CE09E3E-62E5-435A-9B0C-C96625659FC3}"/>
          </ac:spMkLst>
        </pc:spChg>
      </pc:sldChg>
      <pc:sldChg chg="modSp mod">
        <pc:chgData name="VENKATA VISWANATHA REDDY NARALA" userId="17543bfe8c2d7116" providerId="LiveId" clId="{810B2E26-1A36-450F-B924-57514AC37505}" dt="2023-05-04T04:37:01.701" v="879" actId="403"/>
        <pc:sldMkLst>
          <pc:docMk/>
          <pc:sldMk cId="868269675" sldId="262"/>
        </pc:sldMkLst>
        <pc:spChg chg="mod">
          <ac:chgData name="VENKATA VISWANATHA REDDY NARALA" userId="17543bfe8c2d7116" providerId="LiveId" clId="{810B2E26-1A36-450F-B924-57514AC37505}" dt="2023-05-04T04:28:25.697" v="831" actId="20577"/>
          <ac:spMkLst>
            <pc:docMk/>
            <pc:sldMk cId="868269675" sldId="262"/>
            <ac:spMk id="4" creationId="{00000000-0000-0000-0000-000000000000}"/>
          </ac:spMkLst>
        </pc:spChg>
        <pc:spChg chg="mod">
          <ac:chgData name="VENKATA VISWANATHA REDDY NARALA" userId="17543bfe8c2d7116" providerId="LiveId" clId="{810B2E26-1A36-450F-B924-57514AC37505}" dt="2023-05-04T04:37:01.701" v="879" actId="403"/>
          <ac:spMkLst>
            <pc:docMk/>
            <pc:sldMk cId="868269675" sldId="262"/>
            <ac:spMk id="5" creationId="{00000000-0000-0000-0000-000000000000}"/>
          </ac:spMkLst>
        </pc:spChg>
      </pc:sldChg>
      <pc:sldChg chg="modSp mod">
        <pc:chgData name="VENKATA VISWANATHA REDDY NARALA" userId="17543bfe8c2d7116" providerId="LiveId" clId="{810B2E26-1A36-450F-B924-57514AC37505}" dt="2023-05-04T04:37:20.073" v="881" actId="403"/>
        <pc:sldMkLst>
          <pc:docMk/>
          <pc:sldMk cId="250226587" sldId="264"/>
        </pc:sldMkLst>
        <pc:spChg chg="mod">
          <ac:chgData name="VENKATA VISWANATHA REDDY NARALA" userId="17543bfe8c2d7116" providerId="LiveId" clId="{810B2E26-1A36-450F-B924-57514AC37505}" dt="2023-05-04T03:44:36.923" v="215" actId="20577"/>
          <ac:spMkLst>
            <pc:docMk/>
            <pc:sldMk cId="250226587" sldId="264"/>
            <ac:spMk id="4" creationId="{00000000-0000-0000-0000-000000000000}"/>
          </ac:spMkLst>
        </pc:spChg>
        <pc:spChg chg="mod">
          <ac:chgData name="VENKATA VISWANATHA REDDY NARALA" userId="17543bfe8c2d7116" providerId="LiveId" clId="{810B2E26-1A36-450F-B924-57514AC37505}" dt="2023-05-04T04:37:20.073" v="881" actId="403"/>
          <ac:spMkLst>
            <pc:docMk/>
            <pc:sldMk cId="250226587" sldId="264"/>
            <ac:spMk id="5" creationId="{00000000-0000-0000-0000-000000000000}"/>
          </ac:spMkLst>
        </pc:spChg>
      </pc:sldChg>
      <pc:sldChg chg="delSp modSp mod">
        <pc:chgData name="VENKATA VISWANATHA REDDY NARALA" userId="17543bfe8c2d7116" providerId="LiveId" clId="{810B2E26-1A36-450F-B924-57514AC37505}" dt="2023-05-04T16:19:45.220" v="1029" actId="404"/>
        <pc:sldMkLst>
          <pc:docMk/>
          <pc:sldMk cId="667459207" sldId="265"/>
        </pc:sldMkLst>
        <pc:spChg chg="mod">
          <ac:chgData name="VENKATA VISWANATHA REDDY NARALA" userId="17543bfe8c2d7116" providerId="LiveId" clId="{810B2E26-1A36-450F-B924-57514AC37505}" dt="2023-05-04T16:19:45.220" v="1029" actId="404"/>
          <ac:spMkLst>
            <pc:docMk/>
            <pc:sldMk cId="667459207" sldId="265"/>
            <ac:spMk id="2" creationId="{00000000-0000-0000-0000-000000000000}"/>
          </ac:spMkLst>
        </pc:spChg>
        <pc:spChg chg="del mod">
          <ac:chgData name="VENKATA VISWANATHA REDDY NARALA" userId="17543bfe8c2d7116" providerId="LiveId" clId="{810B2E26-1A36-450F-B924-57514AC37505}" dt="2023-05-04T04:04:44.098" v="518" actId="21"/>
          <ac:spMkLst>
            <pc:docMk/>
            <pc:sldMk cId="667459207" sldId="265"/>
            <ac:spMk id="4" creationId="{00000000-0000-0000-0000-000000000000}"/>
          </ac:spMkLst>
        </pc:spChg>
      </pc:sldChg>
      <pc:sldChg chg="del">
        <pc:chgData name="VENKATA VISWANATHA REDDY NARALA" userId="17543bfe8c2d7116" providerId="LiveId" clId="{810B2E26-1A36-450F-B924-57514AC37505}" dt="2023-05-04T03:55:14.251" v="343" actId="2696"/>
        <pc:sldMkLst>
          <pc:docMk/>
          <pc:sldMk cId="3716207834" sldId="268"/>
        </pc:sldMkLst>
      </pc:sldChg>
      <pc:sldChg chg="del">
        <pc:chgData name="VENKATA VISWANATHA REDDY NARALA" userId="17543bfe8c2d7116" providerId="LiveId" clId="{810B2E26-1A36-450F-B924-57514AC37505}" dt="2023-05-04T03:55:19.299" v="344" actId="2696"/>
        <pc:sldMkLst>
          <pc:docMk/>
          <pc:sldMk cId="2740382827" sldId="269"/>
        </pc:sldMkLst>
      </pc:sldChg>
      <pc:sldChg chg="del">
        <pc:chgData name="VENKATA VISWANATHA REDDY NARALA" userId="17543bfe8c2d7116" providerId="LiveId" clId="{810B2E26-1A36-450F-B924-57514AC37505}" dt="2023-05-04T03:41:04.881" v="147" actId="2696"/>
        <pc:sldMkLst>
          <pc:docMk/>
          <pc:sldMk cId="2852445306" sldId="270"/>
        </pc:sldMkLst>
      </pc:sldChg>
      <pc:sldChg chg="modSp mod">
        <pc:chgData name="VENKATA VISWANATHA REDDY NARALA" userId="17543bfe8c2d7116" providerId="LiveId" clId="{810B2E26-1A36-450F-B924-57514AC37505}" dt="2023-05-04T16:18:44.116" v="1024" actId="20577"/>
        <pc:sldMkLst>
          <pc:docMk/>
          <pc:sldMk cId="3506795221" sldId="273"/>
        </pc:sldMkLst>
        <pc:spChg chg="mod">
          <ac:chgData name="VENKATA VISWANATHA REDDY NARALA" userId="17543bfe8c2d7116" providerId="LiveId" clId="{810B2E26-1A36-450F-B924-57514AC37505}" dt="2023-05-04T16:18:44.116" v="1024" actId="20577"/>
          <ac:spMkLst>
            <pc:docMk/>
            <pc:sldMk cId="3506795221" sldId="273"/>
            <ac:spMk id="3" creationId="{8272F5E9-D371-48AC-9F12-9755D3AE1521}"/>
          </ac:spMkLst>
        </pc:spChg>
        <pc:spChg chg="mod">
          <ac:chgData name="VENKATA VISWANATHA REDDY NARALA" userId="17543bfe8c2d7116" providerId="LiveId" clId="{810B2E26-1A36-450F-B924-57514AC37505}" dt="2023-05-04T03:43:07.750" v="189" actId="20577"/>
          <ac:spMkLst>
            <pc:docMk/>
            <pc:sldMk cId="3506795221" sldId="273"/>
            <ac:spMk id="4" creationId="{691BA666-3D94-41B6-BDDB-B52A51EF2747}"/>
          </ac:spMkLst>
        </pc:spChg>
        <pc:spChg chg="mod">
          <ac:chgData name="VENKATA VISWANATHA REDDY NARALA" userId="17543bfe8c2d7116" providerId="LiveId" clId="{810B2E26-1A36-450F-B924-57514AC37505}" dt="2023-05-04T03:43:24.199" v="201" actId="20577"/>
          <ac:spMkLst>
            <pc:docMk/>
            <pc:sldMk cId="3506795221" sldId="273"/>
            <ac:spMk id="7" creationId="{4CE09E3E-62E5-435A-9B0C-C96625659FC3}"/>
          </ac:spMkLst>
        </pc:spChg>
      </pc:sldChg>
      <pc:sldChg chg="modSp mod ord">
        <pc:chgData name="VENKATA VISWANATHA REDDY NARALA" userId="17543bfe8c2d7116" providerId="LiveId" clId="{810B2E26-1A36-450F-B924-57514AC37505}" dt="2023-05-04T16:20:00.802" v="1032" actId="14100"/>
        <pc:sldMkLst>
          <pc:docMk/>
          <pc:sldMk cId="3695770334" sldId="276"/>
        </pc:sldMkLst>
        <pc:spChg chg="mod">
          <ac:chgData name="VENKATA VISWANATHA REDDY NARALA" userId="17543bfe8c2d7116" providerId="LiveId" clId="{810B2E26-1A36-450F-B924-57514AC37505}" dt="2023-05-04T04:03:36.954" v="461"/>
          <ac:spMkLst>
            <pc:docMk/>
            <pc:sldMk cId="3695770334" sldId="276"/>
            <ac:spMk id="2" creationId="{00000000-0000-0000-0000-000000000000}"/>
          </ac:spMkLst>
        </pc:spChg>
        <pc:spChg chg="mod">
          <ac:chgData name="VENKATA VISWANATHA REDDY NARALA" userId="17543bfe8c2d7116" providerId="LiveId" clId="{810B2E26-1A36-450F-B924-57514AC37505}" dt="2023-05-04T16:20:00.802" v="1032" actId="14100"/>
          <ac:spMkLst>
            <pc:docMk/>
            <pc:sldMk cId="3695770334" sldId="276"/>
            <ac:spMk id="3" creationId="{00000000-0000-0000-0000-000000000000}"/>
          </ac:spMkLst>
        </pc:spChg>
      </pc:sldChg>
      <pc:sldChg chg="addSp delSp modSp new mod ord">
        <pc:chgData name="VENKATA VISWANATHA REDDY NARALA" userId="17543bfe8c2d7116" providerId="LiveId" clId="{810B2E26-1A36-450F-B924-57514AC37505}" dt="2023-05-04T04:34:19.269" v="863" actId="2711"/>
        <pc:sldMkLst>
          <pc:docMk/>
          <pc:sldMk cId="1713900344" sldId="277"/>
        </pc:sldMkLst>
        <pc:spChg chg="del mod">
          <ac:chgData name="VENKATA VISWANATHA REDDY NARALA" userId="17543bfe8c2d7116" providerId="LiveId" clId="{810B2E26-1A36-450F-B924-57514AC37505}" dt="2023-05-03T15:25:31.670" v="4" actId="21"/>
          <ac:spMkLst>
            <pc:docMk/>
            <pc:sldMk cId="1713900344" sldId="277"/>
            <ac:spMk id="2" creationId="{C52E0A54-AD53-AF30-C768-F558F71775AA}"/>
          </ac:spMkLst>
        </pc:spChg>
        <pc:spChg chg="del mod">
          <ac:chgData name="VENKATA VISWANATHA REDDY NARALA" userId="17543bfe8c2d7116" providerId="LiveId" clId="{810B2E26-1A36-450F-B924-57514AC37505}" dt="2023-05-03T15:25:49.098" v="9"/>
          <ac:spMkLst>
            <pc:docMk/>
            <pc:sldMk cId="1713900344" sldId="277"/>
            <ac:spMk id="3" creationId="{646808AF-C038-04BB-38A4-889996ADB691}"/>
          </ac:spMkLst>
        </pc:spChg>
        <pc:spChg chg="add del mod">
          <ac:chgData name="VENKATA VISWANATHA REDDY NARALA" userId="17543bfe8c2d7116" providerId="LiveId" clId="{810B2E26-1A36-450F-B924-57514AC37505}" dt="2023-05-03T15:25:52.075" v="10"/>
          <ac:spMkLst>
            <pc:docMk/>
            <pc:sldMk cId="1713900344" sldId="277"/>
            <ac:spMk id="4" creationId="{4B82DFDA-9373-D871-58A7-FD6ACD4C928B}"/>
          </ac:spMkLst>
        </pc:spChg>
        <pc:spChg chg="add del mod">
          <ac:chgData name="VENKATA VISWANATHA REDDY NARALA" userId="17543bfe8c2d7116" providerId="LiveId" clId="{810B2E26-1A36-450F-B924-57514AC37505}" dt="2023-05-03T15:25:55.496" v="11"/>
          <ac:spMkLst>
            <pc:docMk/>
            <pc:sldMk cId="1713900344" sldId="277"/>
            <ac:spMk id="5" creationId="{7872D44B-338E-69FC-9F6F-4B99EBE970AE}"/>
          </ac:spMkLst>
        </pc:spChg>
        <pc:spChg chg="add mod">
          <ac:chgData name="VENKATA VISWANATHA REDDY NARALA" userId="17543bfe8c2d7116" providerId="LiveId" clId="{810B2E26-1A36-450F-B924-57514AC37505}" dt="2023-05-04T04:34:19.269" v="863" actId="2711"/>
          <ac:spMkLst>
            <pc:docMk/>
            <pc:sldMk cId="1713900344" sldId="277"/>
            <ac:spMk id="6" creationId="{8C950950-C2D6-2D2F-2A80-7BC12A0E603A}"/>
          </ac:spMkLst>
        </pc:spChg>
        <pc:picChg chg="add mod">
          <ac:chgData name="VENKATA VISWANATHA REDDY NARALA" userId="17543bfe8c2d7116" providerId="LiveId" clId="{810B2E26-1A36-450F-B924-57514AC37505}" dt="2023-05-03T15:31:14.105" v="135" actId="1076"/>
          <ac:picMkLst>
            <pc:docMk/>
            <pc:sldMk cId="1713900344" sldId="277"/>
            <ac:picMk id="7" creationId="{2AB8050F-546B-148E-4258-4B31DA8A3EF6}"/>
          </ac:picMkLst>
        </pc:picChg>
      </pc:sldChg>
      <pc:sldChg chg="delSp modSp new mod">
        <pc:chgData name="VENKATA VISWANATHA REDDY NARALA" userId="17543bfe8c2d7116" providerId="LiveId" clId="{810B2E26-1A36-450F-B924-57514AC37505}" dt="2023-05-04T03:46:49.732" v="242" actId="1076"/>
        <pc:sldMkLst>
          <pc:docMk/>
          <pc:sldMk cId="1849957399" sldId="278"/>
        </pc:sldMkLst>
        <pc:spChg chg="del">
          <ac:chgData name="VENKATA VISWANATHA REDDY NARALA" userId="17543bfe8c2d7116" providerId="LiveId" clId="{810B2E26-1A36-450F-B924-57514AC37505}" dt="2023-05-04T03:45:58.524" v="217" actId="21"/>
          <ac:spMkLst>
            <pc:docMk/>
            <pc:sldMk cId="1849957399" sldId="278"/>
            <ac:spMk id="2" creationId="{DEF73392-DA1D-5DD0-AB13-704F913A49C0}"/>
          </ac:spMkLst>
        </pc:spChg>
        <pc:spChg chg="mod">
          <ac:chgData name="VENKATA VISWANATHA REDDY NARALA" userId="17543bfe8c2d7116" providerId="LiveId" clId="{810B2E26-1A36-450F-B924-57514AC37505}" dt="2023-05-04T03:46:49.732" v="242" actId="1076"/>
          <ac:spMkLst>
            <pc:docMk/>
            <pc:sldMk cId="1849957399" sldId="278"/>
            <ac:spMk id="3" creationId="{007BC9EA-19FC-E5D8-6260-C0C4417AC140}"/>
          </ac:spMkLst>
        </pc:spChg>
      </pc:sldChg>
      <pc:sldChg chg="delSp modSp new mod">
        <pc:chgData name="VENKATA VISWANATHA REDDY NARALA" userId="17543bfe8c2d7116" providerId="LiveId" clId="{810B2E26-1A36-450F-B924-57514AC37505}" dt="2023-05-04T04:38:45.522" v="888" actId="255"/>
        <pc:sldMkLst>
          <pc:docMk/>
          <pc:sldMk cId="413277527" sldId="279"/>
        </pc:sldMkLst>
        <pc:spChg chg="del">
          <ac:chgData name="VENKATA VISWANATHA REDDY NARALA" userId="17543bfe8c2d7116" providerId="LiveId" clId="{810B2E26-1A36-450F-B924-57514AC37505}" dt="2023-05-04T03:48:39.135" v="247" actId="21"/>
          <ac:spMkLst>
            <pc:docMk/>
            <pc:sldMk cId="413277527" sldId="279"/>
            <ac:spMk id="2" creationId="{11182E22-7D76-CAAD-9C99-38F240F69E10}"/>
          </ac:spMkLst>
        </pc:spChg>
        <pc:spChg chg="mod">
          <ac:chgData name="VENKATA VISWANATHA REDDY NARALA" userId="17543bfe8c2d7116" providerId="LiveId" clId="{810B2E26-1A36-450F-B924-57514AC37505}" dt="2023-05-04T04:38:45.522" v="888" actId="255"/>
          <ac:spMkLst>
            <pc:docMk/>
            <pc:sldMk cId="413277527" sldId="279"/>
            <ac:spMk id="3" creationId="{5F455D49-37C2-91A5-A46F-1FC2B0FD48CF}"/>
          </ac:spMkLst>
        </pc:spChg>
      </pc:sldChg>
      <pc:sldChg chg="delSp modSp new mod">
        <pc:chgData name="VENKATA VISWANATHA REDDY NARALA" userId="17543bfe8c2d7116" providerId="LiveId" clId="{810B2E26-1A36-450F-B924-57514AC37505}" dt="2023-05-04T04:39:01.097" v="890" actId="255"/>
        <pc:sldMkLst>
          <pc:docMk/>
          <pc:sldMk cId="1356070198" sldId="280"/>
        </pc:sldMkLst>
        <pc:spChg chg="del">
          <ac:chgData name="VENKATA VISWANATHA REDDY NARALA" userId="17543bfe8c2d7116" providerId="LiveId" clId="{810B2E26-1A36-450F-B924-57514AC37505}" dt="2023-05-04T03:49:34.828" v="256" actId="21"/>
          <ac:spMkLst>
            <pc:docMk/>
            <pc:sldMk cId="1356070198" sldId="280"/>
            <ac:spMk id="2" creationId="{30CAA294-42F3-89AE-4CF9-972B1C9D8D17}"/>
          </ac:spMkLst>
        </pc:spChg>
        <pc:spChg chg="mod">
          <ac:chgData name="VENKATA VISWANATHA REDDY NARALA" userId="17543bfe8c2d7116" providerId="LiveId" clId="{810B2E26-1A36-450F-B924-57514AC37505}" dt="2023-05-04T04:39:01.097" v="890" actId="255"/>
          <ac:spMkLst>
            <pc:docMk/>
            <pc:sldMk cId="1356070198" sldId="280"/>
            <ac:spMk id="3" creationId="{FF5C025C-C33D-EE40-2077-67E130DF3F8D}"/>
          </ac:spMkLst>
        </pc:spChg>
      </pc:sldChg>
      <pc:sldChg chg="delSp modSp new mod">
        <pc:chgData name="VENKATA VISWANATHA REDDY NARALA" userId="17543bfe8c2d7116" providerId="LiveId" clId="{810B2E26-1A36-450F-B924-57514AC37505}" dt="2023-05-04T16:23:34.254" v="1070" actId="20577"/>
        <pc:sldMkLst>
          <pc:docMk/>
          <pc:sldMk cId="1061663507" sldId="281"/>
        </pc:sldMkLst>
        <pc:spChg chg="del">
          <ac:chgData name="VENKATA VISWANATHA REDDY NARALA" userId="17543bfe8c2d7116" providerId="LiveId" clId="{810B2E26-1A36-450F-B924-57514AC37505}" dt="2023-05-04T03:50:43.708" v="268" actId="21"/>
          <ac:spMkLst>
            <pc:docMk/>
            <pc:sldMk cId="1061663507" sldId="281"/>
            <ac:spMk id="2" creationId="{71A2EB91-8E54-1CFB-D69F-CD55D4C2708E}"/>
          </ac:spMkLst>
        </pc:spChg>
        <pc:spChg chg="mod">
          <ac:chgData name="VENKATA VISWANATHA REDDY NARALA" userId="17543bfe8c2d7116" providerId="LiveId" clId="{810B2E26-1A36-450F-B924-57514AC37505}" dt="2023-05-04T16:23:34.254" v="1070" actId="20577"/>
          <ac:spMkLst>
            <pc:docMk/>
            <pc:sldMk cId="1061663507" sldId="281"/>
            <ac:spMk id="3" creationId="{7C59D18E-CE64-560B-52FC-F66843B584EE}"/>
          </ac:spMkLst>
        </pc:spChg>
      </pc:sldChg>
      <pc:sldChg chg="delSp modSp new mod">
        <pc:chgData name="VENKATA VISWANATHA REDDY NARALA" userId="17543bfe8c2d7116" providerId="LiveId" clId="{810B2E26-1A36-450F-B924-57514AC37505}" dt="2023-05-04T16:21:57.020" v="1061" actId="14100"/>
        <pc:sldMkLst>
          <pc:docMk/>
          <pc:sldMk cId="1079549118" sldId="282"/>
        </pc:sldMkLst>
        <pc:spChg chg="del">
          <ac:chgData name="VENKATA VISWANATHA REDDY NARALA" userId="17543bfe8c2d7116" providerId="LiveId" clId="{810B2E26-1A36-450F-B924-57514AC37505}" dt="2023-05-04T03:56:48.858" v="349" actId="21"/>
          <ac:spMkLst>
            <pc:docMk/>
            <pc:sldMk cId="1079549118" sldId="282"/>
            <ac:spMk id="2" creationId="{381BAC1F-6B28-DD63-566C-7B8F080E6C35}"/>
          </ac:spMkLst>
        </pc:spChg>
        <pc:spChg chg="mod">
          <ac:chgData name="VENKATA VISWANATHA REDDY NARALA" userId="17543bfe8c2d7116" providerId="LiveId" clId="{810B2E26-1A36-450F-B924-57514AC37505}" dt="2023-05-04T16:21:57.020" v="1061" actId="14100"/>
          <ac:spMkLst>
            <pc:docMk/>
            <pc:sldMk cId="1079549118" sldId="282"/>
            <ac:spMk id="3" creationId="{9FE3AE54-65F2-98E8-B884-8C538AEF2E07}"/>
          </ac:spMkLst>
        </pc:spChg>
      </pc:sldChg>
      <pc:sldChg chg="addSp delSp modSp new mod">
        <pc:chgData name="VENKATA VISWANATHA REDDY NARALA" userId="17543bfe8c2d7116" providerId="LiveId" clId="{810B2E26-1A36-450F-B924-57514AC37505}" dt="2023-05-04T16:06:33.287" v="904"/>
        <pc:sldMkLst>
          <pc:docMk/>
          <pc:sldMk cId="2290635236" sldId="283"/>
        </pc:sldMkLst>
        <pc:spChg chg="mod">
          <ac:chgData name="VENKATA VISWANATHA REDDY NARALA" userId="17543bfe8c2d7116" providerId="LiveId" clId="{810B2E26-1A36-450F-B924-57514AC37505}" dt="2023-05-04T16:06:33.287" v="904"/>
          <ac:spMkLst>
            <pc:docMk/>
            <pc:sldMk cId="2290635236" sldId="283"/>
            <ac:spMk id="2" creationId="{74926BD8-12A2-40CF-DF36-736287FC095E}"/>
          </ac:spMkLst>
        </pc:spChg>
        <pc:spChg chg="del mod">
          <ac:chgData name="VENKATA VISWANATHA REDDY NARALA" userId="17543bfe8c2d7116" providerId="LiveId" clId="{810B2E26-1A36-450F-B924-57514AC37505}" dt="2023-05-04T04:09:44.648" v="588"/>
          <ac:spMkLst>
            <pc:docMk/>
            <pc:sldMk cId="2290635236" sldId="283"/>
            <ac:spMk id="3" creationId="{B5D73DA2-2949-9AF8-1BC4-2362E6CB669C}"/>
          </ac:spMkLst>
        </pc:spChg>
        <pc:picChg chg="add mod">
          <ac:chgData name="VENKATA VISWANATHA REDDY NARALA" userId="17543bfe8c2d7116" providerId="LiveId" clId="{810B2E26-1A36-450F-B924-57514AC37505}" dt="2023-05-04T04:09:59.849" v="592" actId="14100"/>
          <ac:picMkLst>
            <pc:docMk/>
            <pc:sldMk cId="2290635236" sldId="283"/>
            <ac:picMk id="4" creationId="{F7D00095-8B99-90FC-3174-0B8FB5EEB843}"/>
          </ac:picMkLst>
        </pc:picChg>
      </pc:sldChg>
      <pc:sldChg chg="addSp delSp modSp new mod">
        <pc:chgData name="VENKATA VISWANATHA REDDY NARALA" userId="17543bfe8c2d7116" providerId="LiveId" clId="{810B2E26-1A36-450F-B924-57514AC37505}" dt="2023-05-04T04:40:57.084" v="896" actId="2710"/>
        <pc:sldMkLst>
          <pc:docMk/>
          <pc:sldMk cId="894975103" sldId="284"/>
        </pc:sldMkLst>
        <pc:spChg chg="mod">
          <ac:chgData name="VENKATA VISWANATHA REDDY NARALA" userId="17543bfe8c2d7116" providerId="LiveId" clId="{810B2E26-1A36-450F-B924-57514AC37505}" dt="2023-05-04T04:14:15.517" v="625" actId="20577"/>
          <ac:spMkLst>
            <pc:docMk/>
            <pc:sldMk cId="894975103" sldId="284"/>
            <ac:spMk id="2" creationId="{8E8B199C-E6C9-18FE-D0EF-1C66FE52A38D}"/>
          </ac:spMkLst>
        </pc:spChg>
        <pc:spChg chg="del mod">
          <ac:chgData name="VENKATA VISWANATHA REDDY NARALA" userId="17543bfe8c2d7116" providerId="LiveId" clId="{810B2E26-1A36-450F-B924-57514AC37505}" dt="2023-05-04T04:11:22.243" v="611"/>
          <ac:spMkLst>
            <pc:docMk/>
            <pc:sldMk cId="894975103" sldId="284"/>
            <ac:spMk id="3" creationId="{BB26412C-EE99-D27F-CC80-321B26A1F315}"/>
          </ac:spMkLst>
        </pc:spChg>
        <pc:spChg chg="add mod">
          <ac:chgData name="VENKATA VISWANATHA REDDY NARALA" userId="17543bfe8c2d7116" providerId="LiveId" clId="{810B2E26-1A36-450F-B924-57514AC37505}" dt="2023-05-04T04:40:57.084" v="896" actId="2710"/>
          <ac:spMkLst>
            <pc:docMk/>
            <pc:sldMk cId="894975103" sldId="284"/>
            <ac:spMk id="6" creationId="{B4B715D5-3C54-F535-6887-55B24E7EA8D9}"/>
          </ac:spMkLst>
        </pc:spChg>
        <pc:picChg chg="add mod">
          <ac:chgData name="VENKATA VISWANATHA REDDY NARALA" userId="17543bfe8c2d7116" providerId="LiveId" clId="{810B2E26-1A36-450F-B924-57514AC37505}" dt="2023-05-04T04:14:33.266" v="628" actId="1076"/>
          <ac:picMkLst>
            <pc:docMk/>
            <pc:sldMk cId="894975103" sldId="284"/>
            <ac:picMk id="4" creationId="{BC2F0B60-EE65-F107-BA1C-A59B0D2D6B51}"/>
          </ac:picMkLst>
        </pc:picChg>
      </pc:sldChg>
      <pc:sldChg chg="addSp delSp modSp new mod">
        <pc:chgData name="VENKATA VISWANATHA REDDY NARALA" userId="17543bfe8c2d7116" providerId="LiveId" clId="{810B2E26-1A36-450F-B924-57514AC37505}" dt="2023-05-04T16:06:33.287" v="904"/>
        <pc:sldMkLst>
          <pc:docMk/>
          <pc:sldMk cId="866454243" sldId="285"/>
        </pc:sldMkLst>
        <pc:spChg chg="mod">
          <ac:chgData name="VENKATA VISWANATHA REDDY NARALA" userId="17543bfe8c2d7116" providerId="LiveId" clId="{810B2E26-1A36-450F-B924-57514AC37505}" dt="2023-05-04T16:06:33.287" v="904"/>
          <ac:spMkLst>
            <pc:docMk/>
            <pc:sldMk cId="866454243" sldId="285"/>
            <ac:spMk id="2" creationId="{0B72DD5D-16CF-4466-179F-93B3D068B41F}"/>
          </ac:spMkLst>
        </pc:spChg>
        <pc:spChg chg="del">
          <ac:chgData name="VENKATA VISWANATHA REDDY NARALA" userId="17543bfe8c2d7116" providerId="LiveId" clId="{810B2E26-1A36-450F-B924-57514AC37505}" dt="2023-05-04T04:17:08.881" v="680"/>
          <ac:spMkLst>
            <pc:docMk/>
            <pc:sldMk cId="866454243" sldId="285"/>
            <ac:spMk id="3" creationId="{5DFBD82E-F518-7400-A5B7-A3F6A6FA6B0B}"/>
          </ac:spMkLst>
        </pc:spChg>
        <pc:spChg chg="add mod">
          <ac:chgData name="VENKATA VISWANATHA REDDY NARALA" userId="17543bfe8c2d7116" providerId="LiveId" clId="{810B2E26-1A36-450F-B924-57514AC37505}" dt="2023-05-04T04:19:20.601" v="686" actId="1076"/>
          <ac:spMkLst>
            <pc:docMk/>
            <pc:sldMk cId="866454243" sldId="285"/>
            <ac:spMk id="6" creationId="{B3C6642A-A884-82A0-32E6-BDB05770CFDC}"/>
          </ac:spMkLst>
        </pc:spChg>
        <pc:picChg chg="add mod">
          <ac:chgData name="VENKATA VISWANATHA REDDY NARALA" userId="17543bfe8c2d7116" providerId="LiveId" clId="{810B2E26-1A36-450F-B924-57514AC37505}" dt="2023-05-04T04:17:20.855" v="684" actId="14100"/>
          <ac:picMkLst>
            <pc:docMk/>
            <pc:sldMk cId="866454243" sldId="285"/>
            <ac:picMk id="4" creationId="{68242F5E-8974-3CC0-F753-4C16D6D7EB5D}"/>
          </ac:picMkLst>
        </pc:picChg>
      </pc:sldChg>
      <pc:sldChg chg="addSp delSp modSp new mod">
        <pc:chgData name="VENKATA VISWANATHA REDDY NARALA" userId="17543bfe8c2d7116" providerId="LiveId" clId="{810B2E26-1A36-450F-B924-57514AC37505}" dt="2023-05-04T04:21:23.167" v="715" actId="1076"/>
        <pc:sldMkLst>
          <pc:docMk/>
          <pc:sldMk cId="2962840685" sldId="286"/>
        </pc:sldMkLst>
        <pc:spChg chg="mod">
          <ac:chgData name="VENKATA VISWANATHA REDDY NARALA" userId="17543bfe8c2d7116" providerId="LiveId" clId="{810B2E26-1A36-450F-B924-57514AC37505}" dt="2023-05-04T04:20:43.330" v="711" actId="14100"/>
          <ac:spMkLst>
            <pc:docMk/>
            <pc:sldMk cId="2962840685" sldId="286"/>
            <ac:spMk id="2" creationId="{B18E935C-D9F6-C025-3706-5416A3B42E9B}"/>
          </ac:spMkLst>
        </pc:spChg>
        <pc:spChg chg="del">
          <ac:chgData name="VENKATA VISWANATHA REDDY NARALA" userId="17543bfe8c2d7116" providerId="LiveId" clId="{810B2E26-1A36-450F-B924-57514AC37505}" dt="2023-05-04T04:20:21.841" v="706"/>
          <ac:spMkLst>
            <pc:docMk/>
            <pc:sldMk cId="2962840685" sldId="286"/>
            <ac:spMk id="3" creationId="{52D8E6A1-9A1D-4727-0DEE-B6C71B9CAAE8}"/>
          </ac:spMkLst>
        </pc:spChg>
        <pc:spChg chg="add mod">
          <ac:chgData name="VENKATA VISWANATHA REDDY NARALA" userId="17543bfe8c2d7116" providerId="LiveId" clId="{810B2E26-1A36-450F-B924-57514AC37505}" dt="2023-05-04T04:21:15.323" v="714" actId="1076"/>
          <ac:spMkLst>
            <pc:docMk/>
            <pc:sldMk cId="2962840685" sldId="286"/>
            <ac:spMk id="6" creationId="{6D0695A5-452D-C9EB-01B6-D63A8C0C779C}"/>
          </ac:spMkLst>
        </pc:spChg>
        <pc:picChg chg="add mod">
          <ac:chgData name="VENKATA VISWANATHA REDDY NARALA" userId="17543bfe8c2d7116" providerId="LiveId" clId="{810B2E26-1A36-450F-B924-57514AC37505}" dt="2023-05-04T04:21:23.167" v="715" actId="1076"/>
          <ac:picMkLst>
            <pc:docMk/>
            <pc:sldMk cId="2962840685" sldId="286"/>
            <ac:picMk id="4" creationId="{56942002-B7DA-B2EB-017F-9AD99602FEF7}"/>
          </ac:picMkLst>
        </pc:picChg>
      </pc:sldChg>
      <pc:sldChg chg="addSp delSp modSp new mod">
        <pc:chgData name="VENKATA VISWANATHA REDDY NARALA" userId="17543bfe8c2d7116" providerId="LiveId" clId="{810B2E26-1A36-450F-B924-57514AC37505}" dt="2023-05-04T16:06:33.287" v="904"/>
        <pc:sldMkLst>
          <pc:docMk/>
          <pc:sldMk cId="1161262200" sldId="287"/>
        </pc:sldMkLst>
        <pc:spChg chg="mod">
          <ac:chgData name="VENKATA VISWANATHA REDDY NARALA" userId="17543bfe8c2d7116" providerId="LiveId" clId="{810B2E26-1A36-450F-B924-57514AC37505}" dt="2023-05-04T04:23:27.635" v="760" actId="27636"/>
          <ac:spMkLst>
            <pc:docMk/>
            <pc:sldMk cId="1161262200" sldId="287"/>
            <ac:spMk id="2" creationId="{18999D58-B2A9-0A95-0C9D-E58F001B66BB}"/>
          </ac:spMkLst>
        </pc:spChg>
        <pc:spChg chg="del">
          <ac:chgData name="VENKATA VISWANATHA REDDY NARALA" userId="17543bfe8c2d7116" providerId="LiveId" clId="{810B2E26-1A36-450F-B924-57514AC37505}" dt="2023-05-04T04:23:53.408" v="761"/>
          <ac:spMkLst>
            <pc:docMk/>
            <pc:sldMk cId="1161262200" sldId="287"/>
            <ac:spMk id="3" creationId="{3094D646-47ED-DB5C-E90C-873D298A4DFB}"/>
          </ac:spMkLst>
        </pc:spChg>
        <pc:picChg chg="add mod">
          <ac:chgData name="VENKATA VISWANATHA REDDY NARALA" userId="17543bfe8c2d7116" providerId="LiveId" clId="{810B2E26-1A36-450F-B924-57514AC37505}" dt="2023-05-04T16:06:33.287" v="904"/>
          <ac:picMkLst>
            <pc:docMk/>
            <pc:sldMk cId="1161262200" sldId="287"/>
            <ac:picMk id="4" creationId="{AB194FF1-3096-272A-FC2A-C4315FAD68F9}"/>
          </ac:picMkLst>
        </pc:picChg>
      </pc:sldChg>
      <pc:sldChg chg="addSp delSp modSp new mod">
        <pc:chgData name="VENKATA VISWANATHA REDDY NARALA" userId="17543bfe8c2d7116" providerId="LiveId" clId="{810B2E26-1A36-450F-B924-57514AC37505}" dt="2023-05-04T16:06:33.287" v="904"/>
        <pc:sldMkLst>
          <pc:docMk/>
          <pc:sldMk cId="3321932892" sldId="288"/>
        </pc:sldMkLst>
        <pc:spChg chg="mod">
          <ac:chgData name="VENKATA VISWANATHA REDDY NARALA" userId="17543bfe8c2d7116" providerId="LiveId" clId="{810B2E26-1A36-450F-B924-57514AC37505}" dt="2023-05-04T16:06:33.287" v="904"/>
          <ac:spMkLst>
            <pc:docMk/>
            <pc:sldMk cId="3321932892" sldId="288"/>
            <ac:spMk id="2" creationId="{0D529442-FB0E-7E11-0F29-B284DDC0EB8E}"/>
          </ac:spMkLst>
        </pc:spChg>
        <pc:spChg chg="del">
          <ac:chgData name="VENKATA VISWANATHA REDDY NARALA" userId="17543bfe8c2d7116" providerId="LiveId" clId="{810B2E26-1A36-450F-B924-57514AC37505}" dt="2023-05-04T04:24:53.718" v="780"/>
          <ac:spMkLst>
            <pc:docMk/>
            <pc:sldMk cId="3321932892" sldId="288"/>
            <ac:spMk id="3" creationId="{8FDE94CA-0B6C-BD99-314B-96A7E62AD0FE}"/>
          </ac:spMkLst>
        </pc:spChg>
        <pc:spChg chg="add mod">
          <ac:chgData name="VENKATA VISWANATHA REDDY NARALA" userId="17543bfe8c2d7116" providerId="LiveId" clId="{810B2E26-1A36-450F-B924-57514AC37505}" dt="2023-05-04T04:25:41.438" v="788" actId="14100"/>
          <ac:spMkLst>
            <pc:docMk/>
            <pc:sldMk cId="3321932892" sldId="288"/>
            <ac:spMk id="6" creationId="{36DDA697-4CA2-898B-A55B-79417A33C8A1}"/>
          </ac:spMkLst>
        </pc:spChg>
        <pc:picChg chg="add mod">
          <ac:chgData name="VENKATA VISWANATHA REDDY NARALA" userId="17543bfe8c2d7116" providerId="LiveId" clId="{810B2E26-1A36-450F-B924-57514AC37505}" dt="2023-05-04T04:25:50.296" v="789" actId="1076"/>
          <ac:picMkLst>
            <pc:docMk/>
            <pc:sldMk cId="3321932892" sldId="288"/>
            <ac:picMk id="4" creationId="{55F873B8-72A3-D327-B7EF-219A53E85CFD}"/>
          </ac:picMkLst>
        </pc:picChg>
      </pc:sldChg>
      <pc:sldChg chg="delSp modSp new mod">
        <pc:chgData name="VENKATA VISWANATHA REDDY NARALA" userId="17543bfe8c2d7116" providerId="LiveId" clId="{810B2E26-1A36-450F-B924-57514AC37505}" dt="2023-05-04T16:24:55.846" v="1071" actId="20577"/>
        <pc:sldMkLst>
          <pc:docMk/>
          <pc:sldMk cId="3515885349" sldId="289"/>
        </pc:sldMkLst>
        <pc:spChg chg="del">
          <ac:chgData name="VENKATA VISWANATHA REDDY NARALA" userId="17543bfe8c2d7116" providerId="LiveId" clId="{810B2E26-1A36-450F-B924-57514AC37505}" dt="2023-05-04T16:14:36.903" v="986" actId="21"/>
          <ac:spMkLst>
            <pc:docMk/>
            <pc:sldMk cId="3515885349" sldId="289"/>
            <ac:spMk id="2" creationId="{DC5061FC-AC0A-2F28-34BE-50183EE04C9B}"/>
          </ac:spMkLst>
        </pc:spChg>
        <pc:spChg chg="mod">
          <ac:chgData name="VENKATA VISWANATHA REDDY NARALA" userId="17543bfe8c2d7116" providerId="LiveId" clId="{810B2E26-1A36-450F-B924-57514AC37505}" dt="2023-05-04T16:24:55.846" v="1071" actId="20577"/>
          <ac:spMkLst>
            <pc:docMk/>
            <pc:sldMk cId="3515885349" sldId="289"/>
            <ac:spMk id="3" creationId="{835597F3-643D-FFDE-99BB-9083D2E22D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64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5233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454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24934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5626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1327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6864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60784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303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9031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9752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3952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79549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109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9464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0088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5/4/2023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4128101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950950-C2D6-2D2F-2A80-7BC12A0E603A}"/>
              </a:ext>
            </a:extLst>
          </p:cNvPr>
          <p:cNvSpPr>
            <a:spLocks noGrp="1"/>
          </p:cNvSpPr>
          <p:nvPr>
            <p:ph idx="1"/>
          </p:nvPr>
        </p:nvSpPr>
        <p:spPr>
          <a:xfrm>
            <a:off x="1617784" y="393894"/>
            <a:ext cx="9608233" cy="6218043"/>
          </a:xfrm>
        </p:spPr>
        <p:txBody>
          <a:bodyPr>
            <a:normAutofit fontScale="77500" lnSpcReduction="20000"/>
          </a:bodyPr>
          <a:lstStyle/>
          <a:p>
            <a:pPr marL="0" indent="0" algn="ctr">
              <a:lnSpc>
                <a:spcPct val="100000"/>
              </a:lnSpc>
              <a:buNone/>
            </a:pPr>
            <a:r>
              <a:rPr lang="en-US" sz="2800" b="1" dirty="0">
                <a:latin typeface="Times New Roman" panose="02020603050405020304" pitchFamily="18" charset="0"/>
                <a:cs typeface="Times New Roman" panose="02020603050405020304" pitchFamily="18" charset="0"/>
              </a:rPr>
              <a:t>DEEP CONVOLUTION NEURAL NETWORK FOR BIG DATA MEDICAL IMAGE CLASSIFICATION</a:t>
            </a:r>
          </a:p>
          <a:p>
            <a:pPr marL="0" indent="0" algn="ctr">
              <a:lnSpc>
                <a:spcPct val="100000"/>
              </a:lnSpc>
              <a:buNone/>
            </a:pPr>
            <a:r>
              <a:rPr lang="en-US" sz="1800" b="1" i="1" dirty="0">
                <a:solidFill>
                  <a:srgbClr val="000000"/>
                </a:solidFill>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lnSpc>
                <a:spcPct val="100000"/>
              </a:lnSpc>
            </a:pPr>
            <a:endParaRPr lang="en-US" dirty="0">
              <a:latin typeface="Times New Roman" panose="02020603050405020304" pitchFamily="18" charset="0"/>
              <a:cs typeface="Times New Roman" panose="02020603050405020304" pitchFamily="18" charset="0"/>
            </a:endParaRPr>
          </a:p>
          <a:p>
            <a:pPr marL="0" indent="0" algn="ctr">
              <a:lnSpc>
                <a:spcPct val="100000"/>
              </a:lnSpc>
              <a:buNone/>
            </a:pPr>
            <a:r>
              <a:rPr lang="en-US" sz="2300" b="1" dirty="0">
                <a:solidFill>
                  <a:srgbClr val="000000"/>
                </a:solidFill>
                <a:latin typeface="Times New Roman" panose="02020603050405020304" pitchFamily="18" charset="0"/>
                <a:cs typeface="Times New Roman" panose="02020603050405020304" pitchFamily="18" charset="0"/>
              </a:rPr>
              <a:t>NARALA SRINATH REDDY</a:t>
            </a:r>
            <a:r>
              <a:rPr lang="en-US" sz="2100" b="1" dirty="0">
                <a:solidFill>
                  <a:srgbClr val="000000"/>
                </a:solidFill>
                <a:latin typeface="Times New Roman" panose="02020603050405020304" pitchFamily="18" charset="0"/>
                <a:cs typeface="Times New Roman" panose="02020603050405020304" pitchFamily="18" charset="0"/>
              </a:rPr>
              <a:t>	 (21091F0050)</a:t>
            </a:r>
            <a:endParaRPr lang="en-US" sz="2100" dirty="0">
              <a:latin typeface="Times New Roman" panose="02020603050405020304" pitchFamily="18" charset="0"/>
              <a:cs typeface="Times New Roman" panose="02020603050405020304" pitchFamily="18" charset="0"/>
            </a:endParaRPr>
          </a:p>
          <a:p>
            <a:pPr marL="0" indent="0" algn="ctr">
              <a:lnSpc>
                <a:spcPct val="100000"/>
              </a:lnSpc>
              <a:buNone/>
            </a:pPr>
            <a:r>
              <a:rPr lang="en-US" sz="2300" b="1" dirty="0">
                <a:solidFill>
                  <a:srgbClr val="000000"/>
                </a:solidFill>
                <a:latin typeface="Times New Roman" panose="02020603050405020304" pitchFamily="18" charset="0"/>
                <a:cs typeface="Times New Roman" panose="02020603050405020304" pitchFamily="18" charset="0"/>
              </a:rPr>
              <a:t>Under the esteemed guidance of</a:t>
            </a:r>
            <a:endParaRPr lang="en-US" sz="2300" dirty="0">
              <a:latin typeface="Times New Roman" panose="02020603050405020304" pitchFamily="18" charset="0"/>
              <a:cs typeface="Times New Roman" panose="02020603050405020304" pitchFamily="18" charset="0"/>
            </a:endParaRPr>
          </a:p>
          <a:p>
            <a:pPr marL="0" indent="0" algn="ctr">
              <a:lnSpc>
                <a:spcPct val="100000"/>
              </a:lnSpc>
              <a:buNone/>
            </a:pPr>
            <a:r>
              <a:rPr lang="en-US" sz="2300" b="1" dirty="0">
                <a:solidFill>
                  <a:srgbClr val="000000"/>
                </a:solidFill>
                <a:latin typeface="Times New Roman" panose="02020603050405020304" pitchFamily="18" charset="0"/>
                <a:cs typeface="Times New Roman" panose="02020603050405020304" pitchFamily="18" charset="0"/>
              </a:rPr>
              <a:t>Ms. B. SWETHA </a:t>
            </a:r>
            <a:r>
              <a:rPr lang="en-US" sz="2300" b="1" baseline="-25000" dirty="0">
                <a:solidFill>
                  <a:srgbClr val="000000"/>
                </a:solidFill>
                <a:latin typeface="Times New Roman" panose="02020603050405020304" pitchFamily="18" charset="0"/>
                <a:cs typeface="Times New Roman" panose="02020603050405020304" pitchFamily="18" charset="0"/>
              </a:rPr>
              <a:t>M.Tech.,(Ph.D.)</a:t>
            </a:r>
            <a:r>
              <a:rPr lang="en-US" sz="2300" b="1" dirty="0">
                <a:solidFill>
                  <a:srgbClr val="000000"/>
                </a:solidFill>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pPr marL="0" indent="0" algn="ctr">
              <a:lnSpc>
                <a:spcPct val="100000"/>
              </a:lnSpc>
              <a:buNone/>
            </a:pPr>
            <a:r>
              <a:rPr lang="en-US" sz="2300" b="1" dirty="0">
                <a:solidFill>
                  <a:srgbClr val="000000"/>
                </a:solidFill>
                <a:latin typeface="Times New Roman" panose="02020603050405020304" pitchFamily="18" charset="0"/>
                <a:cs typeface="Times New Roman" panose="02020603050405020304" pitchFamily="18" charset="0"/>
              </a:rPr>
              <a:t>Assistant Professor</a:t>
            </a:r>
            <a:endParaRPr lang="en-US" sz="2300" dirty="0">
              <a:latin typeface="Times New Roman" panose="02020603050405020304" pitchFamily="18" charset="0"/>
              <a:cs typeface="Times New Roman" panose="02020603050405020304" pitchFamily="18" charset="0"/>
            </a:endParaRPr>
          </a:p>
          <a:p>
            <a:pPr algn="ctr">
              <a:lnSpc>
                <a:spcPct val="100000"/>
              </a:lnSpc>
            </a:pPr>
            <a:endParaRPr lang="en-US" sz="2300" dirty="0">
              <a:latin typeface="Times New Roman" panose="02020603050405020304" pitchFamily="18" charset="0"/>
              <a:cs typeface="Times New Roman" panose="02020603050405020304" pitchFamily="18" charset="0"/>
            </a:endParaRPr>
          </a:p>
          <a:p>
            <a:pPr algn="ctr">
              <a:lnSpc>
                <a:spcPct val="100000"/>
              </a:lnSpc>
            </a:pPr>
            <a:endParaRPr lang="en-US" dirty="0">
              <a:latin typeface="Times New Roman" panose="02020603050405020304" pitchFamily="18" charset="0"/>
              <a:cs typeface="Times New Roman" panose="02020603050405020304" pitchFamily="18" charset="0"/>
            </a:endParaRPr>
          </a:p>
          <a:p>
            <a:pPr algn="ctr">
              <a:lnSpc>
                <a:spcPct val="100000"/>
              </a:lnSpc>
            </a:pPr>
            <a:endParaRPr lang="en-US" dirty="0">
              <a:latin typeface="Times New Roman" panose="02020603050405020304" pitchFamily="18" charset="0"/>
              <a:cs typeface="Times New Roman" panose="02020603050405020304" pitchFamily="18" charset="0"/>
            </a:endParaRPr>
          </a:p>
          <a:p>
            <a:pPr algn="ctr">
              <a:lnSpc>
                <a:spcPct val="100000"/>
              </a:lnSpc>
            </a:pPr>
            <a:endParaRPr lang="en-US" dirty="0">
              <a:latin typeface="Times New Roman" panose="02020603050405020304" pitchFamily="18" charset="0"/>
              <a:cs typeface="Times New Roman" panose="02020603050405020304" pitchFamily="18" charset="0"/>
            </a:endParaRPr>
          </a:p>
          <a:p>
            <a:pPr algn="ctr">
              <a:lnSpc>
                <a:spcPct val="100000"/>
              </a:lnSpc>
            </a:pPr>
            <a:endParaRPr lang="en-US" dirty="0">
              <a:latin typeface="Times New Roman" panose="02020603050405020304" pitchFamily="18" charset="0"/>
              <a:cs typeface="Times New Roman" panose="02020603050405020304" pitchFamily="18" charset="0"/>
            </a:endParaRPr>
          </a:p>
          <a:p>
            <a:pPr algn="ctr">
              <a:lnSpc>
                <a:spcPct val="100000"/>
              </a:lnSpc>
            </a:pPr>
            <a:endParaRPr lang="en-US" dirty="0">
              <a:latin typeface="Times New Roman" panose="02020603050405020304" pitchFamily="18" charset="0"/>
              <a:cs typeface="Times New Roman" panose="02020603050405020304" pitchFamily="18" charset="0"/>
            </a:endParaRPr>
          </a:p>
          <a:p>
            <a:pPr algn="ctr">
              <a:lnSpc>
                <a:spcPct val="100000"/>
              </a:lnSpc>
            </a:pPr>
            <a:endParaRPr lang="en-US" dirty="0">
              <a:latin typeface="Times New Roman" panose="02020603050405020304" pitchFamily="18" charset="0"/>
              <a:cs typeface="Times New Roman" panose="02020603050405020304" pitchFamily="18" charset="0"/>
            </a:endParaRPr>
          </a:p>
          <a:p>
            <a:pPr marL="0" indent="0" algn="ctr">
              <a:lnSpc>
                <a:spcPct val="100000"/>
              </a:lnSpc>
              <a:buNone/>
            </a:pPr>
            <a:r>
              <a:rPr lang="en-US" sz="2400" b="1" dirty="0">
                <a:solidFill>
                  <a:srgbClr val="000000"/>
                </a:solidFill>
                <a:latin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a:p>
            <a:pPr marL="0" indent="0" algn="ctr">
              <a:lnSpc>
                <a:spcPct val="100000"/>
              </a:lnSpc>
              <a:buNone/>
            </a:pPr>
            <a:r>
              <a:rPr lang="en-US" sz="2400" b="1" dirty="0">
                <a:solidFill>
                  <a:srgbClr val="000000"/>
                </a:solidFill>
                <a:latin typeface="Times New Roman" panose="02020603050405020304" pitchFamily="18" charset="0"/>
                <a:cs typeface="Times New Roman" panose="02020603050405020304" pitchFamily="18" charset="0"/>
              </a:rPr>
              <a:t>RAJEEV GANDHI MEMORIAL COLLEGE OF ENGINEERING &amp; TECHNOLOGY</a:t>
            </a:r>
            <a:endParaRPr lang="en-US" dirty="0">
              <a:latin typeface="Times New Roman" panose="02020603050405020304" pitchFamily="18" charset="0"/>
              <a:cs typeface="Times New Roman" panose="02020603050405020304" pitchFamily="18" charset="0"/>
            </a:endParaRPr>
          </a:p>
          <a:p>
            <a:pPr marL="0" indent="0" algn="ctr">
              <a:lnSpc>
                <a:spcPct val="100000"/>
              </a:lnSpc>
              <a:buNone/>
            </a:pPr>
            <a:r>
              <a:rPr lang="en-US" sz="1600" b="1" dirty="0">
                <a:solidFill>
                  <a:srgbClr val="000000"/>
                </a:solidFill>
                <a:latin typeface="Times New Roman" panose="02020603050405020304" pitchFamily="18" charset="0"/>
                <a:cs typeface="Times New Roman" panose="02020603050405020304" pitchFamily="18" charset="0"/>
              </a:rPr>
              <a:t>(AUTONOMOUS)</a:t>
            </a:r>
            <a:endParaRPr lang="en-US" dirty="0">
              <a:latin typeface="Times New Roman" panose="02020603050405020304" pitchFamily="18" charset="0"/>
              <a:cs typeface="Times New Roman" panose="02020603050405020304" pitchFamily="18" charset="0"/>
            </a:endParaRPr>
          </a:p>
          <a:p>
            <a:pPr marL="0" indent="0" algn="ctr">
              <a:lnSpc>
                <a:spcPct val="100000"/>
              </a:lnSpc>
              <a:buNone/>
            </a:pPr>
            <a:r>
              <a:rPr lang="en-US" sz="1600" b="1" dirty="0">
                <a:solidFill>
                  <a:srgbClr val="000000"/>
                </a:solidFill>
                <a:latin typeface="Times New Roman" panose="02020603050405020304" pitchFamily="18" charset="0"/>
                <a:ea typeface="Times;Times New Roman"/>
                <a:cs typeface="Times New Roman" panose="02020603050405020304" pitchFamily="18" charset="0"/>
              </a:rPr>
              <a:t>NANDYAL-518501, (Estd-1995)</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B8050F-546B-148E-4258-4B31DA8A3EF6}"/>
              </a:ext>
            </a:extLst>
          </p:cNvPr>
          <p:cNvPicPr/>
          <p:nvPr/>
        </p:nvPicPr>
        <p:blipFill>
          <a:blip r:embed="rId2"/>
          <a:stretch>
            <a:fillRect/>
          </a:stretch>
        </p:blipFill>
        <p:spPr>
          <a:xfrm>
            <a:off x="5430280" y="3137155"/>
            <a:ext cx="1983240" cy="1702800"/>
          </a:xfrm>
          <a:prstGeom prst="rect">
            <a:avLst/>
          </a:prstGeom>
          <a:ln>
            <a:noFill/>
          </a:ln>
        </p:spPr>
      </p:pic>
    </p:spTree>
    <p:extLst>
      <p:ext uri="{BB962C8B-B14F-4D97-AF65-F5344CB8AC3E}">
        <p14:creationId xmlns:p14="http://schemas.microsoft.com/office/powerpoint/2010/main" val="171390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system:</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High efficiency.</a:t>
            </a:r>
          </a:p>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Time Saving.</a:t>
            </a:r>
          </a:p>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Inexpensive.</a:t>
            </a:r>
          </a:p>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Low complexities.</a:t>
            </a:r>
          </a:p>
        </p:txBody>
      </p:sp>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574" y="249821"/>
            <a:ext cx="8752078" cy="634845"/>
          </a:xfrm>
        </p:spPr>
        <p:txBody>
          <a:bodyPr>
            <a:normAutofit fontScale="90000"/>
          </a:bodyPr>
          <a:lstStyle/>
          <a:p>
            <a:r>
              <a:rPr lang="en-US" altLang="en-US" sz="2700" b="1" dirty="0">
                <a:latin typeface="Times New Roman" panose="02020603050405020304" pitchFamily="18" charset="0"/>
                <a:cs typeface="Times New Roman" panose="02020603050405020304" pitchFamily="18" charset="0"/>
              </a:rPr>
              <a:t>					METHODOLOGY AND ALGORITHMS:</a:t>
            </a:r>
            <a:br>
              <a:rPr lang="en-US" altLang="en-US" sz="2700" b="1" dirty="0">
                <a:latin typeface="Times New Roman" panose="02020603050405020304" pitchFamily="18" charset="0"/>
                <a:cs typeface="Times New Roman" panose="02020603050405020304" pitchFamily="18" charset="0"/>
              </a:rPr>
            </a:br>
            <a:br>
              <a:rPr lang="en-US" alt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29994" y="1198730"/>
            <a:ext cx="10675070" cy="5079242"/>
          </a:xfrm>
        </p:spPr>
        <p:txBody>
          <a:bodyPr>
            <a:noAutofit/>
          </a:bodyPr>
          <a:lstStyle/>
          <a:p>
            <a:pPr marL="0" indent="0" algn="just">
              <a:lnSpc>
                <a:spcPct val="170000"/>
              </a:lnSpc>
              <a:buNone/>
            </a:pPr>
            <a:r>
              <a:rPr lang="en-US" b="1" dirty="0">
                <a:latin typeface="Times New Roman" panose="02020603050405020304" pitchFamily="18" charset="0"/>
                <a:cs typeface="Times New Roman" panose="02020603050405020304" pitchFamily="18" charset="0"/>
              </a:rPr>
              <a:t>CNN:</a:t>
            </a:r>
          </a:p>
          <a:p>
            <a:pPr marL="0" indent="0" algn="just">
              <a:lnSpc>
                <a:spcPct val="170000"/>
              </a:lnSpc>
              <a:buNone/>
            </a:pPr>
            <a:r>
              <a:rPr lang="en-US" dirty="0">
                <a:latin typeface="Times New Roman" panose="02020603050405020304" pitchFamily="18" charset="0"/>
                <a:cs typeface="Times New Roman" panose="02020603050405020304" pitchFamily="18" charset="0"/>
              </a:rPr>
              <a:t>A convolutional neural network consists of an input layer, hidden layers and an output layer. In any feed-forward neural network, any middle layers are called hidden because their inputs and outputs are masked by the activation function and final convolution. </a:t>
            </a:r>
          </a:p>
          <a:p>
            <a:pPr marL="0" indent="0" algn="just">
              <a:lnSpc>
                <a:spcPct val="170000"/>
              </a:lnSpc>
              <a:buNone/>
            </a:pPr>
            <a:r>
              <a:rPr lang="en-US" b="1" dirty="0">
                <a:latin typeface="Times New Roman" panose="02020603050405020304" pitchFamily="18" charset="0"/>
                <a:cs typeface="Times New Roman" panose="02020603050405020304" pitchFamily="18" charset="0"/>
              </a:rPr>
              <a:t>Convolutional Layers</a:t>
            </a:r>
          </a:p>
          <a:p>
            <a:pPr marL="0" indent="0" algn="just">
              <a:lnSpc>
                <a:spcPct val="170000"/>
              </a:lnSpc>
              <a:buNone/>
            </a:pPr>
            <a:r>
              <a:rPr lang="en-US" dirty="0">
                <a:latin typeface="Times New Roman" panose="02020603050405020304" pitchFamily="18" charset="0"/>
                <a:cs typeface="Times New Roman" panose="02020603050405020304" pitchFamily="18" charset="0"/>
              </a:rPr>
              <a:t>n a CNN, the input is a tensor with a shape: (number of inputs) x (input height) x (input width) x (input channels). After passing through a convolutional layer, the image becomes abstracted to a feature map, also called an activation map, with shape: (number of inputs) x (feature map height) x (feature map width) x (feature map channels).</a:t>
            </a:r>
          </a:p>
        </p:txBody>
      </p:sp>
    </p:spTree>
    <p:extLst>
      <p:ext uri="{BB962C8B-B14F-4D97-AF65-F5344CB8AC3E}">
        <p14:creationId xmlns:p14="http://schemas.microsoft.com/office/powerpoint/2010/main" val="369577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12874" y="1403169"/>
            <a:ext cx="10860677" cy="4315241"/>
          </a:xfrm>
        </p:spPr>
        <p:txBody>
          <a:bodyPr>
            <a:normAutofit/>
          </a:bodyPr>
          <a:lstStyle/>
          <a:p>
            <a:pPr marL="0" indent="0" algn="just">
              <a:lnSpc>
                <a:spcPct val="160000"/>
              </a:lnSpc>
              <a:buNone/>
            </a:pPr>
            <a:r>
              <a:rPr lang="en-US" b="1" dirty="0">
                <a:solidFill>
                  <a:schemeClr val="tx1"/>
                </a:solidFill>
                <a:latin typeface="Times New Roman" panose="02020603050405020304" pitchFamily="18" charset="0"/>
                <a:cs typeface="Times New Roman" panose="02020603050405020304" pitchFamily="18" charset="0"/>
              </a:rPr>
              <a:t>Pooling layers:</a:t>
            </a:r>
          </a:p>
          <a:p>
            <a:pPr marL="0" indent="0" algn="just">
              <a:lnSpc>
                <a:spcPct val="160000"/>
              </a:lnSpc>
              <a:buNone/>
            </a:pPr>
            <a:r>
              <a:rPr lang="en-US" dirty="0">
                <a:solidFill>
                  <a:schemeClr val="tx1"/>
                </a:solidFill>
                <a:latin typeface="Times New Roman" panose="02020603050405020304" pitchFamily="18" charset="0"/>
                <a:cs typeface="Times New Roman" panose="02020603050405020304" pitchFamily="18" charset="0"/>
              </a:rPr>
              <a:t>Convolutional networks may include local and/or global pooling layers along with traditional convolutional layers. Pooling layers reduce the dimensions of data by combining the outputs of neuron clusters at one layer into a single neuron in the next layer. Local pooling combines small clusters, tiling sizes such as 2 x 2 are commonly used. Global pooling acts on all the neurons of the feature map. There are two common types of pooling in popular use: max and average. Max pooling uses the maximum value of each local cluster of neurons in the feature map, while average pooling takes the average value.</a:t>
            </a:r>
          </a:p>
          <a:p>
            <a:pPr marL="0" indent="0" algn="just">
              <a:lnSpc>
                <a:spcPct val="16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60000"/>
              </a:lnSpc>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45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55D49-37C2-91A5-A46F-1FC2B0FD48CF}"/>
              </a:ext>
            </a:extLst>
          </p:cNvPr>
          <p:cNvSpPr>
            <a:spLocks noGrp="1"/>
          </p:cNvSpPr>
          <p:nvPr>
            <p:ph idx="1"/>
          </p:nvPr>
        </p:nvSpPr>
        <p:spPr>
          <a:xfrm>
            <a:off x="1262743" y="696686"/>
            <a:ext cx="10241869" cy="5214536"/>
          </a:xfrm>
        </p:spPr>
        <p:txBody>
          <a:bodyPr>
            <a:normAutofit/>
          </a:bodyPr>
          <a:lstStyle/>
          <a:p>
            <a:pPr marL="0" marR="0" algn="just">
              <a:lnSpc>
                <a:spcPct val="150000"/>
              </a:lnSpc>
              <a:spcBef>
                <a:spcPts val="0"/>
              </a:spcBef>
              <a:spcAft>
                <a:spcPts val="600"/>
              </a:spcAft>
            </a:pPr>
            <a:r>
              <a:rPr lang="en-IN" b="1" kern="0" dirty="0">
                <a:effectLst/>
                <a:latin typeface="Times New Roman" panose="02020603050405020304" pitchFamily="18" charset="0"/>
                <a:ea typeface="Calibri" panose="020F0502020204030204" pitchFamily="34" charset="0"/>
                <a:cs typeface="Times New Roman" panose="02020603050405020304" pitchFamily="18" charset="0"/>
              </a:rPr>
              <a:t>FEASIBILITY STUDY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The feasibility of the project is analysed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Three key considerations involved in the feasibility analysis are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02920" algn="l"/>
              </a:tabLst>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Economical Feasibility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02920" algn="l"/>
              </a:tabLst>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Technical Feasibility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02920" algn="l"/>
              </a:tabLst>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Social Feasibility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0"/>
              </a:spcAf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7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C025C-C33D-EE40-2077-67E130DF3F8D}"/>
              </a:ext>
            </a:extLst>
          </p:cNvPr>
          <p:cNvSpPr>
            <a:spLocks noGrp="1"/>
          </p:cNvSpPr>
          <p:nvPr>
            <p:ph idx="1"/>
          </p:nvPr>
        </p:nvSpPr>
        <p:spPr>
          <a:xfrm>
            <a:off x="1088571" y="892629"/>
            <a:ext cx="10885715" cy="5529942"/>
          </a:xfrm>
        </p:spPr>
        <p:txBody>
          <a:bodyPr>
            <a:normAutofit/>
          </a:bodyPr>
          <a:lstStyle/>
          <a:p>
            <a:pPr marL="0" marR="0" algn="just">
              <a:lnSpc>
                <a:spcPct val="150000"/>
              </a:lnSpc>
              <a:spcBef>
                <a:spcPts val="0"/>
              </a:spcBef>
              <a:spcAft>
                <a:spcPts val="0"/>
              </a:spcAft>
            </a:pPr>
            <a:r>
              <a:rPr lang="en-IN" b="1" kern="0" dirty="0">
                <a:effectLst/>
                <a:latin typeface="Times New Roman" panose="02020603050405020304" pitchFamily="18" charset="0"/>
                <a:ea typeface="Calibri" panose="020F0502020204030204" pitchFamily="34" charset="0"/>
                <a:cs typeface="Times New Roman" panose="02020603050405020304" pitchFamily="18" charset="0"/>
              </a:rPr>
              <a:t>Economic feasibility: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	This study is carried out to check the economic impact that the system will have on the organization. The amount of fund that the company can pour into the research and development of the system is limited. </a:t>
            </a:r>
          </a:p>
          <a:p>
            <a:pPr marL="0" marR="0" algn="just">
              <a:lnSpc>
                <a:spcPct val="150000"/>
              </a:lnSpc>
              <a:spcBef>
                <a:spcPts val="0"/>
              </a:spcBef>
              <a:spcAft>
                <a:spcPts val="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Technical feasibility: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	This study is carried out to check the technical feasibility, that is, the technical requirements of the system. Any system developed must not have a high demand on the available technical resources. The aspect of study is to check the level of acceptance of the system by the user. </a:t>
            </a:r>
          </a:p>
          <a:p>
            <a:pPr marL="0" marR="0" algn="just">
              <a:lnSpc>
                <a:spcPct val="150000"/>
              </a:lnSpc>
              <a:spcBef>
                <a:spcPts val="0"/>
              </a:spcBef>
              <a:spcAft>
                <a:spcPts val="0"/>
              </a:spcAft>
            </a:pPr>
            <a:r>
              <a:rPr lang="en-IN" b="1" kern="0" dirty="0">
                <a:effectLst/>
                <a:latin typeface="Times New Roman" panose="02020603050405020304" pitchFamily="18" charset="0"/>
                <a:ea typeface="Calibri" panose="020F0502020204030204" pitchFamily="34" charset="0"/>
                <a:cs typeface="Times New Roman" panose="02020603050405020304" pitchFamily="18" charset="0"/>
              </a:rPr>
              <a:t>Social feasibility: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	The aspect of study is to check the level of acceptance of the system by the user. This includes the process of training the user to use the system efficiently. The user must not feel threatened by the system, instead must accept it as a necessity. The level of acceptance by the users solely depends on the methods that are employed to educate the user about the system and to make him familiar with it.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07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9D18E-CE64-560B-52FC-F66843B584EE}"/>
              </a:ext>
            </a:extLst>
          </p:cNvPr>
          <p:cNvSpPr>
            <a:spLocks noGrp="1"/>
          </p:cNvSpPr>
          <p:nvPr>
            <p:ph idx="1"/>
          </p:nvPr>
        </p:nvSpPr>
        <p:spPr>
          <a:xfrm>
            <a:off x="661183" y="787791"/>
            <a:ext cx="11138932" cy="578718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MODULES</a:t>
            </a:r>
          </a:p>
          <a:p>
            <a:pPr marL="0" indent="0" algn="just">
              <a:spcAft>
                <a:spcPts val="800"/>
              </a:spcAft>
              <a:buNone/>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1.System Module: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Dataset:</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spcAft>
                <a:spcPts val="1000"/>
              </a:spcAft>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dataset containing images of the desired objects to be recognize is split into training and testing dataset with the test size of 20-30%.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Resizing and reshaping the images into appropriate format to train our model.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the pre-processed training dataset is used to train our model using CNN algorithm.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66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3AE54-65F2-98E8-B884-8C538AEF2E07}"/>
              </a:ext>
            </a:extLst>
          </p:cNvPr>
          <p:cNvSpPr>
            <a:spLocks noGrp="1"/>
          </p:cNvSpPr>
          <p:nvPr>
            <p:ph idx="1"/>
          </p:nvPr>
        </p:nvSpPr>
        <p:spPr>
          <a:xfrm>
            <a:off x="844062" y="1252025"/>
            <a:ext cx="10660551" cy="5345723"/>
          </a:xfrm>
        </p:spPr>
        <p:txBody>
          <a:bodyPr>
            <a:normAutofit fontScale="25000" lnSpcReduction="20000"/>
          </a:bodyPr>
          <a:lstStyle/>
          <a:p>
            <a:pPr algn="just">
              <a:lnSpc>
                <a:spcPct val="150000"/>
              </a:lnSpc>
              <a:spcAft>
                <a:spcPts val="800"/>
              </a:spcAft>
            </a:pP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User:</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Register</a:t>
            </a:r>
            <a:r>
              <a:rPr lang="en-IN" sz="7200" b="1"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user needs to register and the data stored in MySQL database</a:t>
            </a: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IN" sz="7200" b="1"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registered user can login using the valid credentials to the website to use a application.</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About-Project</a:t>
            </a:r>
            <a:r>
              <a:rPr lang="en-IN" sz="7200" b="1"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application, we have successfully created an application which takes to classify the images.</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Upload Image</a:t>
            </a:r>
            <a:r>
              <a:rPr lang="en-IN" sz="7200" b="1"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user has to upload an image which needs to be classify the images.</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Prediction</a:t>
            </a:r>
            <a:r>
              <a:rPr lang="en-IN" sz="7200" b="1"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results of our model is displayed as either </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Rice Blast, Leaf Blight, Healthy &amp; Brown Spot.</a:t>
            </a:r>
          </a:p>
          <a:p>
            <a:pPr marL="0" indent="0" algn="just">
              <a:lnSpc>
                <a:spcPct val="150000"/>
              </a:lnSpc>
              <a:spcAft>
                <a:spcPts val="800"/>
              </a:spcAft>
              <a:buNone/>
            </a:pP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Logout</a:t>
            </a:r>
            <a:r>
              <a:rPr lang="en-IN" sz="7200" b="1"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Once the prediction is over, the user can logout of the application.</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7954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9D58-B2A9-0A95-0C9D-E58F001B66BB}"/>
              </a:ext>
            </a:extLst>
          </p:cNvPr>
          <p:cNvSpPr>
            <a:spLocks noGrp="1"/>
          </p:cNvSpPr>
          <p:nvPr>
            <p:ph type="title"/>
          </p:nvPr>
        </p:nvSpPr>
        <p:spPr>
          <a:xfrm>
            <a:off x="2592926" y="624110"/>
            <a:ext cx="3089417" cy="595090"/>
          </a:xfrm>
        </p:spPr>
        <p:txBody>
          <a:bodyPr>
            <a:normAutofit fontScale="90000"/>
          </a:bodyPr>
          <a:lstStyle/>
          <a:p>
            <a:r>
              <a:rPr lang="en-US"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B194FF1-3096-272A-FC2A-C4315FAD6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5913" y="2393950"/>
            <a:ext cx="8382000" cy="3257550"/>
          </a:xfrm>
          <a:prstGeom prst="rect">
            <a:avLst/>
          </a:prstGeom>
          <a:noFill/>
          <a:ln>
            <a:noFill/>
          </a:ln>
        </p:spPr>
      </p:pic>
    </p:spTree>
    <p:extLst>
      <p:ext uri="{BB962C8B-B14F-4D97-AF65-F5344CB8AC3E}">
        <p14:creationId xmlns:p14="http://schemas.microsoft.com/office/powerpoint/2010/main" val="116126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9442-FB0E-7E11-0F29-B284DDC0EB8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5F873B8-72A3-D327-B7EF-219A53E85CFD}"/>
              </a:ext>
            </a:extLst>
          </p:cNvPr>
          <p:cNvPicPr>
            <a:picLocks noGrp="1" noChangeAspect="1"/>
          </p:cNvPicPr>
          <p:nvPr>
            <p:ph idx="1"/>
          </p:nvPr>
        </p:nvPicPr>
        <p:blipFill>
          <a:blip r:embed="rId2"/>
          <a:stretch>
            <a:fillRect/>
          </a:stretch>
        </p:blipFill>
        <p:spPr>
          <a:xfrm>
            <a:off x="5890986" y="1264555"/>
            <a:ext cx="6301014" cy="5297719"/>
          </a:xfrm>
          <a:prstGeom prst="rect">
            <a:avLst/>
          </a:prstGeom>
        </p:spPr>
      </p:pic>
      <p:sp>
        <p:nvSpPr>
          <p:cNvPr id="6" name="TextBox 5">
            <a:extLst>
              <a:ext uri="{FF2B5EF4-FFF2-40B4-BE49-F238E27FC236}">
                <a16:creationId xmlns:a16="http://schemas.microsoft.com/office/drawing/2014/main" id="{36DDA697-4CA2-898B-A55B-79417A33C8A1}"/>
              </a:ext>
            </a:extLst>
          </p:cNvPr>
          <p:cNvSpPr txBox="1"/>
          <p:nvPr/>
        </p:nvSpPr>
        <p:spPr>
          <a:xfrm>
            <a:off x="283028" y="2158556"/>
            <a:ext cx="5159829" cy="2956387"/>
          </a:xfrm>
          <a:prstGeom prst="rect">
            <a:avLst/>
          </a:prstGeom>
          <a:noFill/>
        </p:spPr>
        <p:txBody>
          <a:bodyPr wrap="square">
            <a:spAutoFit/>
          </a:bodyPr>
          <a:lstStyle/>
          <a:p>
            <a:pPr algn="just">
              <a:lnSpc>
                <a:spcPct val="150000"/>
              </a:lnSpc>
              <a:spcAft>
                <a:spcPts val="800"/>
              </a:spcAft>
              <a:tabLst>
                <a:tab pos="157353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193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935C-D9F6-C025-3706-5416A3B42E9B}"/>
              </a:ext>
            </a:extLst>
          </p:cNvPr>
          <p:cNvSpPr>
            <a:spLocks noGrp="1"/>
          </p:cNvSpPr>
          <p:nvPr>
            <p:ph type="title"/>
          </p:nvPr>
        </p:nvSpPr>
        <p:spPr>
          <a:xfrm>
            <a:off x="1640156" y="382812"/>
            <a:ext cx="8911687" cy="640445"/>
          </a:xfrm>
        </p:spPr>
        <p:txBody>
          <a:bodyPr>
            <a:normAutofit/>
          </a:bodyPr>
          <a:lstStyle/>
          <a:p>
            <a:r>
              <a:rPr lang="en-US" sz="2400"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6942002-B7DA-B2EB-017F-9AD99602FEF7}"/>
              </a:ext>
            </a:extLst>
          </p:cNvPr>
          <p:cNvPicPr>
            <a:picLocks noGrp="1" noChangeAspect="1"/>
          </p:cNvPicPr>
          <p:nvPr>
            <p:ph idx="1"/>
          </p:nvPr>
        </p:nvPicPr>
        <p:blipFill>
          <a:blip r:embed="rId2"/>
          <a:stretch>
            <a:fillRect/>
          </a:stretch>
        </p:blipFill>
        <p:spPr>
          <a:xfrm>
            <a:off x="5856267" y="703034"/>
            <a:ext cx="5931373" cy="5551713"/>
          </a:xfrm>
          <a:prstGeom prst="rect">
            <a:avLst/>
          </a:prstGeom>
        </p:spPr>
      </p:pic>
      <p:sp>
        <p:nvSpPr>
          <p:cNvPr id="6" name="TextBox 5">
            <a:extLst>
              <a:ext uri="{FF2B5EF4-FFF2-40B4-BE49-F238E27FC236}">
                <a16:creationId xmlns:a16="http://schemas.microsoft.com/office/drawing/2014/main" id="{6D0695A5-452D-C9EB-01B6-D63A8C0C779C}"/>
              </a:ext>
            </a:extLst>
          </p:cNvPr>
          <p:cNvSpPr txBox="1"/>
          <p:nvPr/>
        </p:nvSpPr>
        <p:spPr>
          <a:xfrm>
            <a:off x="217714" y="1657813"/>
            <a:ext cx="6096000" cy="2540888"/>
          </a:xfrm>
          <a:prstGeom prst="rect">
            <a:avLst/>
          </a:prstGeom>
          <a:noFill/>
        </p:spPr>
        <p:txBody>
          <a:bodyPr wrap="square">
            <a:spAutoFit/>
          </a:bodyPr>
          <a:lstStyle/>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time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284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0281" y="970671"/>
            <a:ext cx="9163646" cy="548133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Abstract</a:t>
            </a:r>
          </a:p>
          <a:p>
            <a:r>
              <a:rPr lang="en-US" dirty="0">
                <a:solidFill>
                  <a:schemeClr val="tx1"/>
                </a:solidFill>
                <a:latin typeface="Times New Roman" panose="02020603050405020304" pitchFamily="18" charset="0"/>
                <a:cs typeface="Times New Roman" panose="02020603050405020304" pitchFamily="18" charset="0"/>
              </a:rPr>
              <a:t>Introduction</a:t>
            </a:r>
          </a:p>
          <a:p>
            <a:r>
              <a:rPr lang="en-US" dirty="0">
                <a:solidFill>
                  <a:schemeClr val="tx1"/>
                </a:solidFill>
                <a:latin typeface="Times New Roman" panose="02020603050405020304" pitchFamily="18" charset="0"/>
                <a:cs typeface="Times New Roman" panose="02020603050405020304" pitchFamily="18" charset="0"/>
              </a:rPr>
              <a:t>Literature review</a:t>
            </a:r>
          </a:p>
          <a:p>
            <a:r>
              <a:rPr lang="en-US" dirty="0">
                <a:solidFill>
                  <a:schemeClr val="tx1"/>
                </a:solidFill>
                <a:latin typeface="Times New Roman" panose="02020603050405020304" pitchFamily="18" charset="0"/>
                <a:cs typeface="Times New Roman" panose="02020603050405020304" pitchFamily="18" charset="0"/>
              </a:rPr>
              <a:t>Existing System</a:t>
            </a:r>
          </a:p>
          <a:p>
            <a:r>
              <a:rPr lang="en-US" dirty="0">
                <a:solidFill>
                  <a:schemeClr val="tx1"/>
                </a:solidFill>
                <a:latin typeface="Times New Roman" panose="02020603050405020304" pitchFamily="18" charset="0"/>
                <a:cs typeface="Times New Roman" panose="02020603050405020304" pitchFamily="18" charset="0"/>
              </a:rPr>
              <a:t>Disadvantages</a:t>
            </a:r>
          </a:p>
          <a:p>
            <a:r>
              <a:rPr lang="en-US" dirty="0">
                <a:solidFill>
                  <a:schemeClr val="tx1"/>
                </a:solidFill>
                <a:latin typeface="Times New Roman" panose="02020603050405020304" pitchFamily="18" charset="0"/>
                <a:cs typeface="Times New Roman" panose="02020603050405020304" pitchFamily="18" charset="0"/>
              </a:rPr>
              <a:t>Proposed system					</a:t>
            </a:r>
            <a:r>
              <a:rPr lang="en-US" altLang="en-US" b="1"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Advantages</a:t>
            </a:r>
          </a:p>
          <a:p>
            <a:r>
              <a:rPr lang="en-US" dirty="0">
                <a:solidFill>
                  <a:schemeClr val="tx1"/>
                </a:solidFill>
                <a:latin typeface="Times New Roman" panose="02020603050405020304" pitchFamily="18" charset="0"/>
                <a:cs typeface="Times New Roman" panose="02020603050405020304" pitchFamily="18" charset="0"/>
              </a:rPr>
              <a:t>Methodology and algorithms</a:t>
            </a:r>
          </a:p>
          <a:p>
            <a:r>
              <a:rPr lang="en-US" dirty="0">
                <a:solidFill>
                  <a:schemeClr val="tx1"/>
                </a:solidFill>
                <a:latin typeface="Times New Roman" panose="02020603050405020304" pitchFamily="18" charset="0"/>
                <a:cs typeface="Times New Roman" panose="02020603050405020304" pitchFamily="18" charset="0"/>
              </a:rPr>
              <a:t>Modules</a:t>
            </a:r>
          </a:p>
          <a:p>
            <a:r>
              <a:rPr lang="en-US" dirty="0">
                <a:solidFill>
                  <a:schemeClr val="tx1"/>
                </a:solidFill>
                <a:latin typeface="Times New Roman" panose="02020603050405020304" pitchFamily="18" charset="0"/>
                <a:cs typeface="Times New Roman" panose="02020603050405020304" pitchFamily="18" charset="0"/>
              </a:rPr>
              <a:t>Feasibility study</a:t>
            </a:r>
          </a:p>
          <a:p>
            <a:r>
              <a:rPr lang="en-US" dirty="0">
                <a:solidFill>
                  <a:schemeClr val="tx1"/>
                </a:solidFill>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DD5D-16CF-4466-179F-93B3D068B41F}"/>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COLLABRATION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8242F5E-8974-3CC0-F753-4C16D6D7EB5D}"/>
              </a:ext>
            </a:extLst>
          </p:cNvPr>
          <p:cNvPicPr>
            <a:picLocks noGrp="1" noChangeAspect="1"/>
          </p:cNvPicPr>
          <p:nvPr>
            <p:ph idx="1"/>
          </p:nvPr>
        </p:nvPicPr>
        <p:blipFill>
          <a:blip r:embed="rId2"/>
          <a:stretch>
            <a:fillRect/>
          </a:stretch>
        </p:blipFill>
        <p:spPr>
          <a:xfrm>
            <a:off x="6865034" y="1718160"/>
            <a:ext cx="4130577" cy="4515730"/>
          </a:xfrm>
          <a:prstGeom prst="rect">
            <a:avLst/>
          </a:prstGeom>
        </p:spPr>
      </p:pic>
      <p:sp>
        <p:nvSpPr>
          <p:cNvPr id="6" name="TextBox 5">
            <a:extLst>
              <a:ext uri="{FF2B5EF4-FFF2-40B4-BE49-F238E27FC236}">
                <a16:creationId xmlns:a16="http://schemas.microsoft.com/office/drawing/2014/main" id="{B3C6642A-A884-82A0-32E6-BDB05770CFDC}"/>
              </a:ext>
            </a:extLst>
          </p:cNvPr>
          <p:cNvSpPr txBox="1"/>
          <p:nvPr/>
        </p:nvSpPr>
        <p:spPr>
          <a:xfrm>
            <a:off x="952768" y="1932617"/>
            <a:ext cx="6096000" cy="2535566"/>
          </a:xfrm>
          <a:prstGeom prst="rect">
            <a:avLst/>
          </a:prstGeom>
          <a:noFill/>
        </p:spPr>
        <p:txBody>
          <a:bodyPr wrap="square">
            <a:spAutoFit/>
          </a:bodyPr>
          <a:lstStyle/>
          <a:p>
            <a:pPr algn="just">
              <a:lnSpc>
                <a:spcPct val="150000"/>
              </a:lnSpc>
            </a:pPr>
            <a:r>
              <a:rPr lang="en-IN" dirty="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6645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199C-E6C9-18FE-D0EF-1C66FE52A38D}"/>
              </a:ext>
            </a:extLst>
          </p:cNvPr>
          <p:cNvSpPr>
            <a:spLocks noGrp="1"/>
          </p:cNvSpPr>
          <p:nvPr>
            <p:ph type="title"/>
          </p:nvPr>
        </p:nvSpPr>
        <p:spPr>
          <a:xfrm>
            <a:off x="4392805" y="0"/>
            <a:ext cx="3639062" cy="640445"/>
          </a:xfrm>
        </p:spPr>
        <p:txBody>
          <a:bodyPr>
            <a:normAutofit fontScale="90000"/>
          </a:bodyPr>
          <a:lstStyle/>
          <a:p>
            <a:r>
              <a:rPr lang="en-US" sz="2400" dirty="0">
                <a:latin typeface="Times New Roman" panose="02020603050405020304" pitchFamily="18" charset="0"/>
                <a:cs typeface="Times New Roman" panose="02020603050405020304" pitchFamily="18" charset="0"/>
              </a:rPr>
              <a:t>ACTIVITY DIAGRAM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C2F0B60-EE65-F107-BA1C-A59B0D2D6B51}"/>
              </a:ext>
            </a:extLst>
          </p:cNvPr>
          <p:cNvPicPr>
            <a:picLocks noGrp="1" noChangeAspect="1"/>
          </p:cNvPicPr>
          <p:nvPr>
            <p:ph idx="1"/>
          </p:nvPr>
        </p:nvPicPr>
        <p:blipFill>
          <a:blip r:embed="rId2"/>
          <a:stretch>
            <a:fillRect/>
          </a:stretch>
        </p:blipFill>
        <p:spPr>
          <a:xfrm>
            <a:off x="7219626" y="752986"/>
            <a:ext cx="4855028" cy="5897054"/>
          </a:xfrm>
          <a:prstGeom prst="rect">
            <a:avLst/>
          </a:prstGeom>
        </p:spPr>
      </p:pic>
      <p:sp>
        <p:nvSpPr>
          <p:cNvPr id="6" name="TextBox 5">
            <a:extLst>
              <a:ext uri="{FF2B5EF4-FFF2-40B4-BE49-F238E27FC236}">
                <a16:creationId xmlns:a16="http://schemas.microsoft.com/office/drawing/2014/main" id="{B4B715D5-3C54-F535-6887-55B24E7EA8D9}"/>
              </a:ext>
            </a:extLst>
          </p:cNvPr>
          <p:cNvSpPr txBox="1"/>
          <p:nvPr/>
        </p:nvSpPr>
        <p:spPr>
          <a:xfrm>
            <a:off x="967154" y="1387853"/>
            <a:ext cx="6098344" cy="253556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894975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6BD8-12A2-40CF-DF36-736287FC095E}"/>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ER DIAGRAM</a:t>
            </a:r>
            <a:endParaRPr lang="en-IN" dirty="0"/>
          </a:p>
        </p:txBody>
      </p:sp>
      <p:pic>
        <p:nvPicPr>
          <p:cNvPr id="4" name="Content Placeholder 3">
            <a:extLst>
              <a:ext uri="{FF2B5EF4-FFF2-40B4-BE49-F238E27FC236}">
                <a16:creationId xmlns:a16="http://schemas.microsoft.com/office/drawing/2014/main" id="{F7D00095-8B99-90FC-3174-0B8FB5EEB843}"/>
              </a:ext>
            </a:extLst>
          </p:cNvPr>
          <p:cNvPicPr>
            <a:picLocks noGrp="1" noChangeAspect="1"/>
          </p:cNvPicPr>
          <p:nvPr>
            <p:ph idx="1"/>
          </p:nvPr>
        </p:nvPicPr>
        <p:blipFill>
          <a:blip r:embed="rId2"/>
          <a:stretch>
            <a:fillRect/>
          </a:stretch>
        </p:blipFill>
        <p:spPr>
          <a:xfrm>
            <a:off x="1524000" y="1573022"/>
            <a:ext cx="9122229" cy="4660868"/>
          </a:xfrm>
          <a:prstGeom prst="rect">
            <a:avLst/>
          </a:prstGeom>
        </p:spPr>
      </p:pic>
    </p:spTree>
    <p:extLst>
      <p:ext uri="{BB962C8B-B14F-4D97-AF65-F5344CB8AC3E}">
        <p14:creationId xmlns:p14="http://schemas.microsoft.com/office/powerpoint/2010/main" val="229063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89052" y="1979731"/>
            <a:ext cx="4656406" cy="4714579"/>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5445458" y="1979731"/>
            <a:ext cx="6059606" cy="2446824"/>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Server side Script        :    HTML, CSS &amp; JS.</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Libraries Used	        :    Numpy, IO, OS, Flask, keras.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spTree>
    <p:extLst>
      <p:ext uri="{BB962C8B-B14F-4D97-AF65-F5344CB8AC3E}">
        <p14:creationId xmlns:p14="http://schemas.microsoft.com/office/powerpoint/2010/main" val="79421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BC9EA-19FC-E5D8-6260-C0C4417AC140}"/>
              </a:ext>
            </a:extLst>
          </p:cNvPr>
          <p:cNvSpPr>
            <a:spLocks noGrp="1"/>
          </p:cNvSpPr>
          <p:nvPr>
            <p:ph idx="1"/>
          </p:nvPr>
        </p:nvSpPr>
        <p:spPr>
          <a:xfrm>
            <a:off x="4309155" y="3080378"/>
            <a:ext cx="8915400" cy="3777622"/>
          </a:xfrm>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95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697" y="239151"/>
            <a:ext cx="10849970" cy="6646985"/>
          </a:xfrm>
        </p:spPr>
        <p:txBody>
          <a:bodyPr>
            <a:normAutofit fontScale="85000" lnSpcReduction="10000"/>
          </a:bodyPr>
          <a:lstStyle/>
          <a:p>
            <a:pPr marL="0" indent="0" algn="just">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Abstract:</a:t>
            </a: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Deep learning is one of the most unexpected machine learning techniques which is being used in many applications like image classiﬁcation, image analysis, clinical archives and object recognition.</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With an extensive utilization of digital images as information in the hospitals, the archives of medical images are growing exponentially.</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Digital images play a vigorous role in predicting the patient disease intensity and there are vast applications of medical images in diagnosis and investigation.</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Due to recent developments in imaging technology, classifying medical images in an automatic way is an open research problem for researchers of computer vision.</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For classifying the medical images according to their relevant classes a most suitable classiﬁer is most important. Where we are proposing our model where the algorithm is trained for classifying medical images by deep learning technique.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A pre-trained deep convolution neural network (GoogleNet) is used that which can classifies the various medical images for various body organs. This method of image classiﬁcation is beneﬁcial to predict the appropriate class or category of unknown images. The results of the experiment exhibit that our method is best suited to classify various medical images. </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Keywords: </a:t>
            </a:r>
            <a:r>
              <a:rPr lang="en-US" dirty="0">
                <a:solidFill>
                  <a:schemeClr val="tx1"/>
                </a:solidFill>
                <a:latin typeface="Times New Roman" panose="02020603050405020304" pitchFamily="18" charset="0"/>
                <a:cs typeface="Times New Roman" panose="02020603050405020304" pitchFamily="18" charset="0"/>
              </a:rPr>
              <a:t>Medical image classiﬁcation, pre-trained DCNN, convolution neural network, deep learning</a:t>
            </a: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883" y="154254"/>
            <a:ext cx="10903721" cy="6352544"/>
          </a:xfrm>
        </p:spPr>
        <p:txBody>
          <a:bodyPr>
            <a:noAutofit/>
          </a:bodyPr>
          <a:lstStyle/>
          <a:p>
            <a:pPr marL="0" indent="0" algn="just">
              <a:lnSpc>
                <a:spcPct val="160000"/>
              </a:lnSpc>
              <a:buNone/>
            </a:pPr>
            <a:r>
              <a:rPr lang="en-US" sz="2400" b="1" dirty="0">
                <a:solidFill>
                  <a:schemeClr val="tx1"/>
                </a:solidFill>
                <a:latin typeface="Times New Roman" panose="02020603050405020304" pitchFamily="18" charset="0"/>
                <a:ea typeface="Calibri" panose="020F0502020204030204" pitchFamily="34" charset="0"/>
              </a:rPr>
              <a:t>Introduction:</a:t>
            </a:r>
          </a:p>
          <a:p>
            <a:pPr algn="just">
              <a:lnSpc>
                <a:spcPct val="160000"/>
              </a:lnSpc>
            </a:pPr>
            <a:endParaRPr lang="en-US" sz="2400" b="1" dirty="0">
              <a:solidFill>
                <a:schemeClr val="tx1"/>
              </a:solidFill>
              <a:latin typeface="Times New Roman" panose="02020603050405020304" pitchFamily="18" charset="0"/>
              <a:ea typeface="Calibri" panose="020F0502020204030204" pitchFamily="34" charset="0"/>
            </a:endParaRPr>
          </a:p>
          <a:p>
            <a:pPr algn="just">
              <a:lnSpc>
                <a:spcPct val="160000"/>
              </a:lnSpc>
            </a:pPr>
            <a:r>
              <a:rPr lang="en-US" dirty="0">
                <a:solidFill>
                  <a:schemeClr val="tx1"/>
                </a:solidFill>
                <a:latin typeface="Times New Roman" panose="02020603050405020304" pitchFamily="18" charset="0"/>
                <a:ea typeface="Calibri" panose="020F0502020204030204" pitchFamily="34" charset="0"/>
              </a:rPr>
              <a:t>Image classification is the primary domain, in which deep neural networks play the most important role of medical image analysis.</a:t>
            </a:r>
          </a:p>
          <a:p>
            <a:pPr algn="just">
              <a:lnSpc>
                <a:spcPct val="160000"/>
              </a:lnSpc>
            </a:pPr>
            <a:r>
              <a:rPr lang="en-US" dirty="0">
                <a:solidFill>
                  <a:schemeClr val="tx1"/>
                </a:solidFill>
                <a:latin typeface="Times New Roman" panose="02020603050405020304" pitchFamily="18" charset="0"/>
                <a:ea typeface="Calibri" panose="020F0502020204030204" pitchFamily="34" charset="0"/>
              </a:rPr>
              <a:t>The image classification accepts the given input images and produces output classification for identifying whether the disease is present or not. In our model we mainly classify the different types of organs and predict the accuracy. </a:t>
            </a:r>
          </a:p>
          <a:p>
            <a:pPr algn="just">
              <a:lnSpc>
                <a:spcPct val="160000"/>
              </a:lnSpc>
            </a:pPr>
            <a:r>
              <a:rPr lang="en-US" dirty="0">
                <a:solidFill>
                  <a:schemeClr val="tx1"/>
                </a:solidFill>
                <a:latin typeface="Times New Roman" panose="02020603050405020304" pitchFamily="18" charset="0"/>
                <a:ea typeface="Calibri" panose="020F0502020204030204" pitchFamily="34" charset="0"/>
              </a:rPr>
              <a:t>One of the most imperative problems faced in the domain area of image recognition is the classification of medical images.</a:t>
            </a:r>
          </a:p>
          <a:p>
            <a:pPr algn="just">
              <a:lnSpc>
                <a:spcPct val="160000"/>
              </a:lnSpc>
            </a:pPr>
            <a:r>
              <a:rPr lang="en-US" dirty="0">
                <a:solidFill>
                  <a:schemeClr val="tx1"/>
                </a:solidFill>
                <a:latin typeface="Times New Roman" panose="02020603050405020304" pitchFamily="18" charset="0"/>
                <a:ea typeface="Calibri" panose="020F0502020204030204" pitchFamily="34" charset="0"/>
              </a:rPr>
              <a:t>The major intention of medical image classification is to classify medical images into several elements to assist medical practitioners or physicists in diagnosing disease.</a:t>
            </a: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597F3-643D-FFDE-99BB-9083D2E22D22}"/>
              </a:ext>
            </a:extLst>
          </p:cNvPr>
          <p:cNvSpPr>
            <a:spLocks noGrp="1"/>
          </p:cNvSpPr>
          <p:nvPr>
            <p:ph idx="1"/>
          </p:nvPr>
        </p:nvSpPr>
        <p:spPr>
          <a:xfrm>
            <a:off x="759655" y="276663"/>
            <a:ext cx="11085342" cy="6349219"/>
          </a:xfrm>
        </p:spPr>
        <p:txBody>
          <a:bodyPr/>
          <a:lstStyle/>
          <a:p>
            <a:pPr>
              <a:lnSpc>
                <a:spcPct val="150000"/>
              </a:lnSpc>
            </a:pPr>
            <a:endParaRPr lang="en-US" dirty="0">
              <a:solidFill>
                <a:schemeClr val="tx1"/>
              </a:solidFill>
              <a:latin typeface="Times New Roman" panose="02020603050405020304" pitchFamily="18" charset="0"/>
              <a:ea typeface="Calibri" panose="020F0502020204030204" pitchFamily="34" charset="0"/>
            </a:endParaRPr>
          </a:p>
          <a:p>
            <a:pPr>
              <a:lnSpc>
                <a:spcPct val="150000"/>
              </a:lnSpc>
            </a:pPr>
            <a:endParaRPr lang="en-US" dirty="0">
              <a:solidFill>
                <a:schemeClr val="tx1"/>
              </a:solidFill>
              <a:latin typeface="Times New Roman" panose="02020603050405020304" pitchFamily="18" charset="0"/>
              <a:ea typeface="Calibri" panose="020F0502020204030204" pitchFamily="34" charset="0"/>
            </a:endParaRPr>
          </a:p>
          <a:p>
            <a:pPr>
              <a:lnSpc>
                <a:spcPct val="150000"/>
              </a:lnSpc>
            </a:pPr>
            <a:r>
              <a:rPr lang="en-US" dirty="0">
                <a:solidFill>
                  <a:schemeClr val="tx1"/>
                </a:solidFill>
                <a:latin typeface="Times New Roman" panose="02020603050405020304" pitchFamily="18" charset="0"/>
                <a:ea typeface="Calibri" panose="020F0502020204030204" pitchFamily="34" charset="0"/>
              </a:rPr>
              <a:t>Hence, medical image classification is split into two steps. The first and foremost step of medical image classification is to extract the essential features from the acquired input image. </a:t>
            </a:r>
          </a:p>
          <a:p>
            <a:pPr>
              <a:lnSpc>
                <a:spcPct val="150000"/>
              </a:lnSpc>
            </a:pPr>
            <a:r>
              <a:rPr lang="en-US" dirty="0">
                <a:solidFill>
                  <a:schemeClr val="tx1"/>
                </a:solidFill>
                <a:latin typeface="Times New Roman" panose="02020603050405020304" pitchFamily="18" charset="0"/>
                <a:ea typeface="Calibri" panose="020F0502020204030204" pitchFamily="34" charset="0"/>
              </a:rPr>
              <a:t>The second step in medical image classification is utilizing the features to construct models that classify the image data set</a:t>
            </a:r>
            <a:r>
              <a:rPr lang="en-US">
                <a:solidFill>
                  <a:schemeClr val="tx1"/>
                </a:solidFill>
                <a:latin typeface="Times New Roman" panose="02020603050405020304" pitchFamily="18" charset="0"/>
                <a:ea typeface="Calibri" panose="020F0502020204030204" pitchFamily="34" charset="0"/>
              </a:rPr>
              <a:t>. </a:t>
            </a:r>
          </a:p>
          <a:p>
            <a:pPr>
              <a:lnSpc>
                <a:spcPct val="150000"/>
              </a:lnSpc>
            </a:pPr>
            <a:r>
              <a:rPr lang="en-US" dirty="0">
                <a:solidFill>
                  <a:schemeClr val="tx1"/>
                </a:solidFill>
                <a:latin typeface="Times New Roman" panose="02020603050405020304" pitchFamily="18" charset="0"/>
                <a:ea typeface="Calibri" panose="020F0502020204030204" pitchFamily="34" charset="0"/>
              </a:rPr>
              <a:t>In the recent past, medical practitioners customarily utilized their specialized experience to extract features so that classification of medical images could be performed into several classes. However, this manual medical image classification was found to be highly cumbersome and time consuming.</a:t>
            </a:r>
          </a:p>
          <a:p>
            <a:endParaRPr lang="en-IN" dirty="0"/>
          </a:p>
        </p:txBody>
      </p:sp>
    </p:spTree>
    <p:extLst>
      <p:ext uri="{BB962C8B-B14F-4D97-AF65-F5344CB8AC3E}">
        <p14:creationId xmlns:p14="http://schemas.microsoft.com/office/powerpoint/2010/main" val="351588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8264141"/>
              </p:ext>
            </p:extLst>
          </p:nvPr>
        </p:nvGraphicFramePr>
        <p:xfrm>
          <a:off x="1460162" y="999177"/>
          <a:ext cx="10331356" cy="5377218"/>
        </p:xfrm>
        <a:graphic>
          <a:graphicData uri="http://schemas.openxmlformats.org/drawingml/2006/table">
            <a:tbl>
              <a:tblPr firstRow="1" bandRow="1">
                <a:tableStyleId>{5940675A-B579-460E-94D1-54222C63F5DA}</a:tableStyleId>
              </a:tblPr>
              <a:tblGrid>
                <a:gridCol w="561636">
                  <a:extLst>
                    <a:ext uri="{9D8B030D-6E8A-4147-A177-3AD203B41FA5}">
                      <a16:colId xmlns:a16="http://schemas.microsoft.com/office/drawing/2014/main" val="20000"/>
                    </a:ext>
                  </a:extLst>
                </a:gridCol>
                <a:gridCol w="2527364">
                  <a:extLst>
                    <a:ext uri="{9D8B030D-6E8A-4147-A177-3AD203B41FA5}">
                      <a16:colId xmlns:a16="http://schemas.microsoft.com/office/drawing/2014/main" val="20001"/>
                    </a:ext>
                  </a:extLst>
                </a:gridCol>
                <a:gridCol w="1756104">
                  <a:extLst>
                    <a:ext uri="{9D8B030D-6E8A-4147-A177-3AD203B41FA5}">
                      <a16:colId xmlns:a16="http://schemas.microsoft.com/office/drawing/2014/main" val="20002"/>
                    </a:ext>
                  </a:extLst>
                </a:gridCol>
                <a:gridCol w="3088010">
                  <a:extLst>
                    <a:ext uri="{9D8B030D-6E8A-4147-A177-3AD203B41FA5}">
                      <a16:colId xmlns:a16="http://schemas.microsoft.com/office/drawing/2014/main" val="20003"/>
                    </a:ext>
                  </a:extLst>
                </a:gridCol>
                <a:gridCol w="2398242">
                  <a:extLst>
                    <a:ext uri="{9D8B030D-6E8A-4147-A177-3AD203B41FA5}">
                      <a16:colId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063468">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IEEE Trans. Med. Imag., vol. 39, no. 3, pp. 753–763, Mar. 2020</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s-ES" sz="1600" kern="1200" dirty="0">
                          <a:solidFill>
                            <a:schemeClr val="tx1"/>
                          </a:solidFill>
                          <a:effectLst/>
                          <a:latin typeface="Times New Roman" panose="02020603050405020304" pitchFamily="18" charset="0"/>
                          <a:ea typeface="+mn-ea"/>
                          <a:cs typeface="Times New Roman" panose="02020603050405020304" pitchFamily="18" charset="0"/>
                        </a:rPr>
                        <a:t>Q. </a:t>
                      </a:r>
                      <a:r>
                        <a:rPr lang="es-ES" sz="1600" kern="1200" dirty="0" err="1">
                          <a:solidFill>
                            <a:schemeClr val="tx1"/>
                          </a:solidFill>
                          <a:effectLst/>
                          <a:latin typeface="Times New Roman" panose="02020603050405020304" pitchFamily="18" charset="0"/>
                          <a:ea typeface="+mn-ea"/>
                          <a:cs typeface="Times New Roman" panose="02020603050405020304" pitchFamily="18" charset="0"/>
                        </a:rPr>
                        <a:t>Zhu</a:t>
                      </a:r>
                      <a:r>
                        <a:rPr lang="es-ES" sz="1600" kern="1200" dirty="0">
                          <a:solidFill>
                            <a:schemeClr val="tx1"/>
                          </a:solidFill>
                          <a:effectLst/>
                          <a:latin typeface="Times New Roman" panose="02020603050405020304" pitchFamily="18" charset="0"/>
                          <a:ea typeface="+mn-ea"/>
                          <a:cs typeface="Times New Roman" panose="02020603050405020304" pitchFamily="18" charset="0"/>
                        </a:rPr>
                        <a:t>, B. Du, and P. </a:t>
                      </a:r>
                      <a:r>
                        <a:rPr lang="es-ES" sz="1600" kern="1200" dirty="0" err="1">
                          <a:solidFill>
                            <a:schemeClr val="tx1"/>
                          </a:solidFill>
                          <a:effectLst/>
                          <a:latin typeface="Times New Roman" panose="02020603050405020304" pitchFamily="18" charset="0"/>
                          <a:ea typeface="+mn-ea"/>
                          <a:cs typeface="Times New Roman" panose="02020603050405020304" pitchFamily="18" charset="0"/>
                        </a:rPr>
                        <a:t>Yan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Boundary-weighted domain adaptive neural network for prostate MR image segmentation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MR image segmentation</a:t>
                      </a:r>
                      <a:r>
                        <a:rPr lang="en-US" sz="1600" b="0" baseline="0" dirty="0">
                          <a:latin typeface="Times New Roman" panose="02020603050405020304" pitchFamily="18" charset="0"/>
                          <a:cs typeface="Times New Roman" panose="02020603050405020304" pitchFamily="18" charset="0"/>
                        </a:rPr>
                        <a:t> using neural network</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063468">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nl-NL" sz="1600" b="0" kern="1200" dirty="0">
                          <a:solidFill>
                            <a:schemeClr val="tx1"/>
                          </a:solidFill>
                          <a:effectLst/>
                          <a:latin typeface="Times New Roman" panose="02020603050405020304" pitchFamily="18" charset="0"/>
                          <a:ea typeface="+mn-ea"/>
                          <a:cs typeface="Times New Roman" panose="02020603050405020304" pitchFamily="18" charset="0"/>
                        </a:rPr>
                        <a:t>Neuro computing, vol. 294, pp. 19–28, Jun. 2018</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Q.Zhu, B.Du, P.Yan, H.Lu, and L.Zhang</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Shape prior constrained PSO model for bladder wall MRI segmentation</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Bladder</a:t>
                      </a:r>
                      <a:r>
                        <a:rPr lang="en-US" sz="1600" b="0" baseline="0" dirty="0">
                          <a:latin typeface="Times New Roman" panose="02020603050405020304" pitchFamily="18" charset="0"/>
                          <a:cs typeface="Times New Roman" panose="02020603050405020304" pitchFamily="18" charset="0"/>
                        </a:rPr>
                        <a:t> wall MRI segmentation using PSO model</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56570">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Complexity, vol. 2018, pp. 1–10, Feb. 2018</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Q. Zhu, B. Du, B. Turkbey, P. Choyke, and P. Yan</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Exploiting inter slice correlation for MRI prostate image segmentation, from recursive neural networks aspect</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MRI prostate image segmentation, from recursive neural networks aspect</a:t>
                      </a:r>
                    </a:p>
                  </a:txBody>
                  <a:tcPr anchor="ctr"/>
                </a:tc>
                <a:extLst>
                  <a:ext uri="{0D108BD9-81ED-4DB2-BD59-A6C34878D82A}">
                    <a16:rowId xmlns:a16="http://schemas.microsoft.com/office/drawing/2014/main" val="10003"/>
                  </a:ext>
                </a:extLst>
              </a:tr>
              <a:tr h="1306547">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in Proc. Int. Conf. Circuits, Power Comput. Technol. (ICCPCT), Mar. 2014, pp. 1437–1442</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K.Kranthi Kumar and T.V.Gopal</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 novel approach to self-order feature reweighting in CBIR to reduce semantic gap using relevance feedback</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Reducing</a:t>
                      </a:r>
                      <a:r>
                        <a:rPr lang="en-US" sz="1600" b="0" baseline="0" dirty="0">
                          <a:latin typeface="Times New Roman" panose="02020603050405020304" pitchFamily="18" charset="0"/>
                          <a:cs typeface="Times New Roman" panose="02020603050405020304" pitchFamily="18" charset="0"/>
                        </a:rPr>
                        <a:t> semantic gap using relevance feedback in CBIR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System:</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9408" y="1090272"/>
            <a:ext cx="5453530" cy="5593445"/>
          </a:xfrm>
        </p:spPr>
        <p:txBody>
          <a:bodyPr>
            <a:normAutofit fontScale="92500" lnSpcReduction="10000"/>
          </a:bodyPr>
          <a:lstStyle/>
          <a:p>
            <a:pPr algn="just">
              <a:lnSpc>
                <a:spcPct val="160000"/>
              </a:lnSpc>
              <a:spcBef>
                <a:spcPts val="0"/>
              </a:spcBef>
            </a:pPr>
            <a:r>
              <a:rPr lang="en-US" dirty="0">
                <a:solidFill>
                  <a:schemeClr val="tx1"/>
                </a:solidFill>
                <a:latin typeface="Times New Roman" panose="02020603050405020304" pitchFamily="18" charset="0"/>
                <a:ea typeface="Calibri" panose="020F0502020204030204" pitchFamily="34" charset="0"/>
              </a:rPr>
              <a:t>This model emphasizes an existing method that which is designed using the machine learning architecture which is used to classify the various medical images.</a:t>
            </a:r>
          </a:p>
          <a:p>
            <a:pPr algn="just">
              <a:lnSpc>
                <a:spcPct val="160000"/>
              </a:lnSpc>
              <a:spcBef>
                <a:spcPts val="0"/>
              </a:spcBef>
            </a:pPr>
            <a:r>
              <a:rPr lang="en-US" dirty="0">
                <a:solidFill>
                  <a:schemeClr val="tx1"/>
                </a:solidFill>
                <a:latin typeface="Times New Roman" panose="02020603050405020304" pitchFamily="18" charset="0"/>
                <a:ea typeface="Calibri" panose="020F0502020204030204" pitchFamily="34" charset="0"/>
              </a:rPr>
              <a:t>With an extensive utilization of digital images as information in the hospitals, the archives of medical images are growing exponentially. Digital images play a vigorous role in predicting the patient disease intensity and there are vast applications of medical images in diagnosis and investigation.</a:t>
            </a:r>
          </a:p>
          <a:p>
            <a:pPr algn="just">
              <a:lnSpc>
                <a:spcPct val="160000"/>
              </a:lnSpc>
              <a:spcBef>
                <a:spcPts val="0"/>
              </a:spcBef>
            </a:pPr>
            <a:r>
              <a:rPr lang="en-US" dirty="0">
                <a:solidFill>
                  <a:schemeClr val="tx1"/>
                </a:solidFill>
                <a:latin typeface="Times New Roman" panose="02020603050405020304" pitchFamily="18" charset="0"/>
                <a:ea typeface="Calibri" panose="020F0502020204030204" pitchFamily="34" charset="0"/>
              </a:rPr>
              <a:t>To make this in the easier way Support Vector Machine (SVM) is used that which can classifies the various medical images for various body organs. The block diagram of the existing method is shown in the below figure.</a:t>
            </a:r>
          </a:p>
        </p:txBody>
      </p:sp>
      <p:sp>
        <p:nvSpPr>
          <p:cNvPr id="10" name="TextBox 9">
            <a:extLst>
              <a:ext uri="{FF2B5EF4-FFF2-40B4-BE49-F238E27FC236}">
                <a16:creationId xmlns:a16="http://schemas.microsoft.com/office/drawing/2014/main" id="{4CE09E3E-62E5-435A-9B0C-C96625659FC3}"/>
              </a:ext>
            </a:extLst>
          </p:cNvPr>
          <p:cNvSpPr txBox="1"/>
          <p:nvPr/>
        </p:nvSpPr>
        <p:spPr>
          <a:xfrm>
            <a:off x="8147854" y="6086900"/>
            <a:ext cx="3424685" cy="417422"/>
          </a:xfrm>
          <a:prstGeom prst="rect">
            <a:avLst/>
          </a:prstGeom>
          <a:noFill/>
        </p:spPr>
        <p:txBody>
          <a:bodyPr wrap="square">
            <a:spAutoFit/>
          </a:bodyPr>
          <a:lstStyle/>
          <a:p>
            <a:pPr marL="0" marR="0" algn="ctr">
              <a:lnSpc>
                <a:spcPct val="150000"/>
              </a:lnSpc>
              <a:spcBef>
                <a:spcPts val="0"/>
              </a:spcBef>
              <a:spcAft>
                <a:spcPts val="0"/>
              </a:spcAft>
            </a:pPr>
            <a:r>
              <a:rPr lang="en-US" sz="1600" b="1" dirty="0">
                <a:solidFill>
                  <a:srgbClr val="000000"/>
                </a:solidFill>
                <a:latin typeface="Times New Roman" panose="02020603050405020304" pitchFamily="18" charset="0"/>
                <a:ea typeface="Calibri" panose="020F0502020204030204" pitchFamily="34" charset="0"/>
              </a:rPr>
              <a:t>Block Diagram </a:t>
            </a:r>
            <a:r>
              <a:rPr lang="en-US" sz="1600" b="1" dirty="0">
                <a:solidFill>
                  <a:srgbClr val="000000"/>
                </a:solidFill>
                <a:effectLst/>
                <a:latin typeface="Times New Roman" panose="02020603050405020304" pitchFamily="18" charset="0"/>
                <a:ea typeface="Calibri" panose="020F0502020204030204" pitchFamily="34" charset="0"/>
              </a:rPr>
              <a:t>of Existing system</a:t>
            </a:r>
            <a:endParaRPr lang="en-US" sz="2400" dirty="0">
              <a:solidFill>
                <a:srgbClr val="000000"/>
              </a:solidFill>
              <a:effectLst/>
              <a:latin typeface="Times New Roman" panose="02020603050405020304" pitchFamily="18" charset="0"/>
              <a:ea typeface="Calibri" panose="020F0502020204030204" pitchFamily="34" charset="0"/>
            </a:endParaRPr>
          </a:p>
        </p:txBody>
      </p:sp>
      <p:pic>
        <p:nvPicPr>
          <p:cNvPr id="7" name="Picture 6"/>
          <p:cNvPicPr/>
          <p:nvPr/>
        </p:nvPicPr>
        <p:blipFill>
          <a:blip r:embed="rId2"/>
          <a:stretch>
            <a:fillRect/>
          </a:stretch>
        </p:blipFill>
        <p:spPr>
          <a:xfrm>
            <a:off x="8709662" y="1363227"/>
            <a:ext cx="2425514" cy="4013991"/>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System:</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75366" y="1444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Low efficiency.</a:t>
            </a:r>
          </a:p>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Time consuming.</a:t>
            </a:r>
          </a:p>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High complexities.</a:t>
            </a:r>
          </a:p>
          <a:p>
            <a:pPr lvl="0" algn="just">
              <a:lnSpc>
                <a:spcPct val="150000"/>
              </a:lnSpc>
              <a:spcBef>
                <a:spcPts val="0"/>
              </a:spcBef>
              <a:buFont typeface="Symbol" panose="05050102010706020507" pitchFamily="18" charset="2"/>
              <a:buChar char=""/>
            </a:pPr>
            <a:r>
              <a:rPr lang="en-US" dirty="0">
                <a:solidFill>
                  <a:schemeClr val="tx1"/>
                </a:solidFill>
                <a:latin typeface="Times New Roman" panose="02020603050405020304" pitchFamily="18" charset="0"/>
                <a:ea typeface="Calibri" panose="020F0502020204030204" pitchFamily="34" charset="0"/>
              </a:rPr>
              <a:t>No accurate classification</a:t>
            </a:r>
          </a:p>
          <a:p>
            <a:pPr lvl="0" algn="just">
              <a:lnSpc>
                <a:spcPct val="150000"/>
              </a:lnSpc>
              <a:spcBef>
                <a:spcPts val="0"/>
              </a:spcBef>
              <a:buFont typeface="Symbol" panose="05050102010706020507" pitchFamily="18" charset="2"/>
              <a:buChar char=""/>
            </a:pPr>
            <a:endParaRPr lang="en-US" dirty="0">
              <a:solidFill>
                <a:schemeClr val="tx1"/>
              </a:solidFill>
              <a:latin typeface="Times New Roman" panose="02020603050405020304" pitchFamily="18" charset="0"/>
              <a:ea typeface="Calibri" panose="020F0502020204030204" pitchFamily="34" charset="0"/>
            </a:endParaRPr>
          </a:p>
          <a:p>
            <a:pPr lvl="0" algn="just">
              <a:lnSpc>
                <a:spcPct val="150000"/>
              </a:lnSpc>
              <a:spcBef>
                <a:spcPts val="0"/>
              </a:spcBef>
              <a:buFont typeface="Symbol" panose="05050102010706020507" pitchFamily="18" charset="2"/>
              <a:buChar char=""/>
            </a:pPr>
            <a:endParaRPr lang="en-US" dirty="0">
              <a:solidFill>
                <a:schemeClr val="tx1"/>
              </a:solidFill>
              <a:latin typeface="Times New Roman" panose="02020603050405020304" pitchFamily="18" charset="0"/>
              <a:ea typeface="Calibri" panose="020F0502020204030204" pitchFamily="34" charset="0"/>
            </a:endParaRPr>
          </a:p>
          <a:p>
            <a:pPr lvl="0" algn="just">
              <a:lnSpc>
                <a:spcPct val="150000"/>
              </a:lnSpc>
              <a:spcBef>
                <a:spcPts val="0"/>
              </a:spcBef>
              <a:buFont typeface="Symbol" panose="05050102010706020507" pitchFamily="18" charset="2"/>
              <a:buChar char=""/>
            </a:pPr>
            <a:endParaRPr lang="en-US" dirty="0">
              <a:solidFill>
                <a:schemeClr val="tx1"/>
              </a:solidFill>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system:</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696375" y="858129"/>
            <a:ext cx="6806414" cy="5704083"/>
          </a:xfrm>
        </p:spPr>
        <p:txBody>
          <a:bodyPr>
            <a:noAutofit/>
          </a:bodyPr>
          <a:lstStyle/>
          <a:p>
            <a:pPr algn="just">
              <a:lnSpc>
                <a:spcPct val="150000"/>
              </a:lnSpc>
            </a:pPr>
            <a:r>
              <a:rPr lang="en-US"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proposed model emphasizes a deep network architecture which is used to classify the various medical images. With an extensive utilization of digital images as information in the hospitals, the archives of medical images are growing exponentially.</a:t>
            </a:r>
          </a:p>
          <a:p>
            <a:pPr algn="just">
              <a:lnSpc>
                <a:spcPct val="150000"/>
              </a:lnSpc>
            </a:pPr>
            <a:r>
              <a:rPr lang="en-US"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Digital images play a vigorous role in predicting the patient disease intensity and there are vast applications of medical images in diagnosis and investigation.</a:t>
            </a:r>
          </a:p>
          <a:p>
            <a:pPr algn="just">
              <a:lnSpc>
                <a:spcPct val="150000"/>
              </a:lnSpc>
            </a:pPr>
            <a:r>
              <a:rPr lang="en-US"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Hence, we are proposing our model where the algorithm is trained for classifying medical images by deep learning technique. A pre-trained deep convolution neural network (GoogleNet) is used that which can classifies the various medical images for various body organs. The block diagram of the proposed model is shown in the below figure.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CE09E3E-62E5-435A-9B0C-C96625659FC3}"/>
              </a:ext>
            </a:extLst>
          </p:cNvPr>
          <p:cNvSpPr txBox="1"/>
          <p:nvPr/>
        </p:nvSpPr>
        <p:spPr>
          <a:xfrm>
            <a:off x="8444714" y="6100548"/>
            <a:ext cx="3424685" cy="417422"/>
          </a:xfrm>
          <a:prstGeom prst="rect">
            <a:avLst/>
          </a:prstGeom>
          <a:noFill/>
        </p:spPr>
        <p:txBody>
          <a:bodyPr wrap="square">
            <a:spAutoFit/>
          </a:bodyPr>
          <a:lstStyle/>
          <a:p>
            <a:pPr marL="0" marR="0" algn="ctr">
              <a:lnSpc>
                <a:spcPct val="150000"/>
              </a:lnSpc>
              <a:spcBef>
                <a:spcPts val="0"/>
              </a:spcBef>
              <a:spcAft>
                <a:spcPts val="0"/>
              </a:spcAft>
            </a:pPr>
            <a:r>
              <a:rPr lang="en-US" sz="1600" b="1" dirty="0">
                <a:solidFill>
                  <a:srgbClr val="000000"/>
                </a:solidFill>
                <a:latin typeface="Times New Roman" panose="02020603050405020304" pitchFamily="18" charset="0"/>
                <a:ea typeface="Calibri" panose="020F0502020204030204" pitchFamily="34" charset="0"/>
              </a:rPr>
              <a:t>Block Diagram </a:t>
            </a:r>
            <a:r>
              <a:rPr lang="en-US" sz="1600" b="1" dirty="0">
                <a:solidFill>
                  <a:srgbClr val="000000"/>
                </a:solidFill>
                <a:effectLst/>
                <a:latin typeface="Times New Roman" panose="02020603050405020304" pitchFamily="18" charset="0"/>
                <a:ea typeface="Calibri" panose="020F0502020204030204" pitchFamily="34" charset="0"/>
              </a:rPr>
              <a:t>of Proposed </a:t>
            </a:r>
            <a:r>
              <a:rPr lang="en-US" sz="1600" b="1" dirty="0">
                <a:solidFill>
                  <a:srgbClr val="000000"/>
                </a:solidFill>
                <a:latin typeface="Times New Roman" panose="02020603050405020304" pitchFamily="18" charset="0"/>
                <a:ea typeface="Calibri" panose="020F0502020204030204" pitchFamily="34" charset="0"/>
              </a:rPr>
              <a:t>system</a:t>
            </a:r>
            <a:endParaRPr lang="en-US" sz="2400" dirty="0">
              <a:solidFill>
                <a:srgbClr val="000000"/>
              </a:solidFill>
              <a:effectLst/>
              <a:latin typeface="Times New Roman" panose="02020603050405020304" pitchFamily="18" charset="0"/>
              <a:ea typeface="Calibri" panose="020F0502020204030204" pitchFamily="34" charset="0"/>
            </a:endParaRPr>
          </a:p>
        </p:txBody>
      </p:sp>
      <p:pic>
        <p:nvPicPr>
          <p:cNvPr id="8" name="Picture 7"/>
          <p:cNvPicPr/>
          <p:nvPr/>
        </p:nvPicPr>
        <p:blipFill>
          <a:blip r:embed="rId2"/>
          <a:stretch>
            <a:fillRect/>
          </a:stretch>
        </p:blipFill>
        <p:spPr>
          <a:xfrm>
            <a:off x="7786687" y="1030339"/>
            <a:ext cx="3705225" cy="4505325"/>
          </a:xfrm>
          <a:prstGeom prst="rect">
            <a:avLst/>
          </a:prstGeom>
        </p:spPr>
      </p:pic>
    </p:spTree>
    <p:extLst>
      <p:ext uri="{BB962C8B-B14F-4D97-AF65-F5344CB8AC3E}">
        <p14:creationId xmlns:p14="http://schemas.microsoft.com/office/powerpoint/2010/main" val="35067952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3155</TotalTime>
  <Words>2094</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Symbol</vt:lpstr>
      <vt:lpstr>Times New Roman</vt:lpstr>
      <vt:lpstr>Wingdings 3</vt:lpstr>
      <vt:lpstr>Wisp</vt:lpstr>
      <vt:lpstr>PowerPoint Presentation</vt:lpstr>
      <vt:lpstr>Index </vt:lpstr>
      <vt:lpstr>PowerPoint Presentation</vt:lpstr>
      <vt:lpstr>PowerPoint Presentation</vt:lpstr>
      <vt:lpstr>PowerPoint Presentation</vt:lpstr>
      <vt:lpstr>Literature Review:  </vt:lpstr>
      <vt:lpstr>Existing System: </vt:lpstr>
      <vt:lpstr>PowerPoint Presentation</vt:lpstr>
      <vt:lpstr>Proposed system: </vt:lpstr>
      <vt:lpstr>Advantages of Proposed system: </vt:lpstr>
      <vt:lpstr>     METHODOLOGY AND ALGORITHMS:  </vt:lpstr>
      <vt:lpstr>PowerPoint Presentation</vt:lpstr>
      <vt:lpstr>PowerPoint Presentation</vt:lpstr>
      <vt:lpstr>PowerPoint Presentation</vt:lpstr>
      <vt:lpstr>PowerPoint Presentation</vt:lpstr>
      <vt:lpstr>PowerPoint Presentation</vt:lpstr>
      <vt:lpstr>ACTIVITY DIAGRAM</vt:lpstr>
      <vt:lpstr>CLASS DIAGRAM</vt:lpstr>
      <vt:lpstr>SEQUENCE DIAGRAM</vt:lpstr>
      <vt:lpstr>COLLABRATION DIAGRAM</vt:lpstr>
      <vt:lpstr>ACTIVITY DIAGRAM  </vt:lpstr>
      <vt:lpstr>ER DIAGRAM</vt:lpstr>
      <vt:lpstr>Hardware &amp; Software Requirements: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VENKATA VISWANATHA REDDY NARALA</cp:lastModifiedBy>
  <cp:revision>219</cp:revision>
  <dcterms:created xsi:type="dcterms:W3CDTF">2020-06-29T09:16:21Z</dcterms:created>
  <dcterms:modified xsi:type="dcterms:W3CDTF">2023-05-04T16:24:59Z</dcterms:modified>
</cp:coreProperties>
</file>