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110"/>
    <a:srgbClr val="AC8006"/>
    <a:srgbClr val="42D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50FE0-48CF-7E42-9A81-05394BB3A354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25634-0E85-A841-81D0-FFD5CB13D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8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BD3AACE-42B7-DB46-9B79-09B9FBEBC729}" type="datetimeFigureOut">
              <a:rPr lang="en-US" smtClean="0"/>
              <a:t>28/05/14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BB4DA29-1864-6F4A-837C-8387626B0A2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Next-gen Government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Government in the age of Social Media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0114" y="4597159"/>
            <a:ext cx="3546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Conceived by </a:t>
            </a:r>
            <a:r>
              <a:rPr lang="en-US" sz="2000" dirty="0" smtClean="0"/>
              <a:t>Suvajit Sengupta</a:t>
            </a:r>
          </a:p>
          <a:p>
            <a:r>
              <a:rPr lang="en-US" sz="2000" dirty="0" err="1"/>
              <a:t>s</a:t>
            </a:r>
            <a:r>
              <a:rPr lang="en-US" sz="2000" dirty="0" err="1" smtClean="0"/>
              <a:t>uvajit.sengupta@gmail.com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106" y="6076353"/>
            <a:ext cx="11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1613" y="1724425"/>
            <a:ext cx="6096000" cy="3657599"/>
          </a:xfrm>
        </p:spPr>
        <p:txBody>
          <a:bodyPr/>
          <a:lstStyle/>
          <a:p>
            <a:r>
              <a:rPr lang="en-US" sz="2800" dirty="0" smtClean="0"/>
              <a:t>Individual Citizens</a:t>
            </a:r>
          </a:p>
          <a:p>
            <a:r>
              <a:rPr lang="en-US" sz="2800" dirty="0" smtClean="0"/>
              <a:t>Citizens &amp; Service Providers</a:t>
            </a:r>
          </a:p>
          <a:p>
            <a:r>
              <a:rPr lang="en-US" sz="2800" dirty="0" smtClean="0"/>
              <a:t>Citizen &amp; Public servants</a:t>
            </a:r>
          </a:p>
          <a:p>
            <a:r>
              <a:rPr lang="en-US" sz="2800" dirty="0" smtClean="0"/>
              <a:t>Citizen &amp; Information</a:t>
            </a:r>
          </a:p>
          <a:p>
            <a:r>
              <a:rPr lang="en-US" sz="2800" dirty="0" smtClean="0"/>
              <a:t>Citizen &amp; the Experience with the Government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5600088"/>
            <a:ext cx="7936791" cy="914400"/>
          </a:xfrm>
        </p:spPr>
        <p:txBody>
          <a:bodyPr/>
          <a:lstStyle/>
          <a:p>
            <a:r>
              <a:rPr lang="en-US" dirty="0" smtClean="0"/>
              <a:t>Government – The Enabler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465" y="1181958"/>
            <a:ext cx="132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dobe Caslon Pro Bold"/>
              </a:rPr>
              <a:t>between</a:t>
            </a:r>
            <a:endParaRPr lang="en-US" sz="2400" dirty="0">
              <a:latin typeface="+mj-lt"/>
              <a:cs typeface="Adobe Caslon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1867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1217240"/>
            <a:ext cx="6096000" cy="28086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Direct communication channel</a:t>
            </a:r>
          </a:p>
          <a:p>
            <a:r>
              <a:rPr lang="en-US" sz="2800" dirty="0"/>
              <a:t>Easy collaboration tool</a:t>
            </a:r>
          </a:p>
          <a:p>
            <a:r>
              <a:rPr lang="en-US" sz="2800" dirty="0" smtClean="0"/>
              <a:t>Interactive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176700"/>
            <a:ext cx="7543800" cy="914400"/>
          </a:xfrm>
        </p:spPr>
        <p:txBody>
          <a:bodyPr/>
          <a:lstStyle/>
          <a:p>
            <a:r>
              <a:rPr lang="en-US" dirty="0" smtClean="0"/>
              <a:t>What is Social Media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6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407" y="862212"/>
            <a:ext cx="6096000" cy="3657599"/>
          </a:xfrm>
        </p:spPr>
        <p:txBody>
          <a:bodyPr>
            <a:normAutofit lnSpcReduction="10000"/>
          </a:bodyPr>
          <a:lstStyle/>
          <a:p>
            <a:pPr marL="18288" indent="0">
              <a:buNone/>
            </a:pP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Can new </a:t>
            </a:r>
            <a:r>
              <a:rPr lang="en-US" sz="4400" dirty="0" smtClean="0"/>
              <a:t>GOVERNMENT 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be</a:t>
            </a:r>
            <a:r>
              <a:rPr lang="en-US" sz="4400" dirty="0" smtClean="0"/>
              <a:t> </a:t>
            </a:r>
          </a:p>
          <a:p>
            <a:pPr marL="18288" indent="0">
              <a:buNone/>
            </a:pPr>
            <a:r>
              <a:rPr lang="en-US" sz="4400" dirty="0" smtClean="0"/>
              <a:t>a better ENABLER </a:t>
            </a:r>
            <a:r>
              <a:rPr lang="en-US" sz="4400" dirty="0" smtClean="0">
                <a:solidFill>
                  <a:schemeClr val="tx1">
                    <a:lumMod val="75000"/>
                  </a:schemeClr>
                </a:solidFill>
              </a:rPr>
              <a:t>leveraging </a:t>
            </a:r>
          </a:p>
          <a:p>
            <a:pPr marL="18288" indent="0">
              <a:buNone/>
            </a:pPr>
            <a:r>
              <a:rPr lang="en-US" sz="4400" dirty="0" smtClean="0"/>
              <a:t>Social Media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042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7115368" y="2502305"/>
            <a:ext cx="1897899" cy="2633025"/>
          </a:xfrm>
          <a:prstGeom prst="downArrow">
            <a:avLst>
              <a:gd name="adj1" fmla="val 50000"/>
              <a:gd name="adj2" fmla="val 286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</a:t>
            </a:r>
          </a:p>
          <a:p>
            <a:pPr algn="ctr"/>
            <a:r>
              <a:rPr lang="en-US" sz="1200" dirty="0" smtClean="0"/>
              <a:t>Share</a:t>
            </a:r>
          </a:p>
          <a:p>
            <a:pPr algn="ctr"/>
            <a:r>
              <a:rPr lang="en-US" sz="1200" dirty="0" smtClean="0"/>
              <a:t>Represent</a:t>
            </a:r>
          </a:p>
          <a:p>
            <a:pPr algn="ctr"/>
            <a:r>
              <a:rPr lang="en-US" sz="1200" dirty="0"/>
              <a:t>R</a:t>
            </a:r>
            <a:r>
              <a:rPr lang="en-US" sz="1200" dirty="0" smtClean="0"/>
              <a:t>esearch</a:t>
            </a:r>
          </a:p>
          <a:p>
            <a:pPr algn="ctr"/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429537" y="5639526"/>
            <a:ext cx="6312325" cy="9523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Central Government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9537" y="4540773"/>
            <a:ext cx="6312325" cy="952371"/>
          </a:xfrm>
          <a:prstGeom prst="roundRect">
            <a:avLst/>
          </a:prstGeom>
          <a:solidFill>
            <a:srgbClr val="42D1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State Government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537" y="3460693"/>
            <a:ext cx="6312325" cy="952371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Local Government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1991" y="3604067"/>
            <a:ext cx="1083180" cy="2819763"/>
          </a:xfrm>
          <a:prstGeom prst="rect">
            <a:avLst/>
          </a:prstGeom>
          <a:solidFill>
            <a:srgbClr val="AAD11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Public Servants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37571" y="3604067"/>
            <a:ext cx="1083180" cy="2819763"/>
          </a:xfrm>
          <a:prstGeom prst="rect">
            <a:avLst/>
          </a:prstGeom>
          <a:solidFill>
            <a:srgbClr val="AC800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Data, Information &amp; Content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7059345" y="6143722"/>
            <a:ext cx="1848877" cy="354803"/>
          </a:xfrm>
          <a:prstGeom prst="snip1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7059345" y="5639526"/>
            <a:ext cx="1848877" cy="410825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7059345" y="5135330"/>
            <a:ext cx="1848877" cy="413836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Social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9803" y="504196"/>
            <a:ext cx="1381988" cy="11017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Citizen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40483" y="474104"/>
            <a:ext cx="1381988" cy="110176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Interest Groups/NGO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03847" y="488531"/>
            <a:ext cx="1381988" cy="1101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Elected Candidates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46100" y="535835"/>
            <a:ext cx="143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</a:p>
          <a:p>
            <a:r>
              <a:rPr lang="en-US" dirty="0" smtClean="0"/>
              <a:t> CIVIC LIFE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289475" y="1755349"/>
            <a:ext cx="8198552" cy="110176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as Civic Platform | Social Governance | Participatory Citizenship |Electoral Intelligence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8478" y="3027250"/>
            <a:ext cx="151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Sector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12676" y="2752942"/>
            <a:ext cx="15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Sector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32723" y="2937608"/>
            <a:ext cx="251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Intermediary Agencies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1466028" y="1608967"/>
            <a:ext cx="429537" cy="38914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616708" y="1608967"/>
            <a:ext cx="429537" cy="38914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829758" y="1608967"/>
            <a:ext cx="429537" cy="38914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 flipH="1">
            <a:off x="6287313" y="3564433"/>
            <a:ext cx="1251260" cy="52287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OpenData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5079741" y="4033567"/>
            <a:ext cx="2577221" cy="52287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Social Media + Community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68225" y="3844546"/>
            <a:ext cx="1015663" cy="11370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Web Platform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7763" y="4612250"/>
            <a:ext cx="10578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Executive</a:t>
            </a:r>
          </a:p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Legislative</a:t>
            </a:r>
          </a:p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Judicial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7763" y="5741187"/>
            <a:ext cx="10578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Executive</a:t>
            </a:r>
          </a:p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Legislative</a:t>
            </a:r>
          </a:p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Judicial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8753" y="3680626"/>
            <a:ext cx="10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E-Office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Can 24"/>
          <p:cNvSpPr/>
          <p:nvPr/>
        </p:nvSpPr>
        <p:spPr>
          <a:xfrm>
            <a:off x="5643154" y="5741187"/>
            <a:ext cx="644159" cy="560216"/>
          </a:xfrm>
          <a:prstGeom prst="can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9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9252" y="2535918"/>
            <a:ext cx="6827387" cy="2632941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Implementation of e-Office framework as proposed by DARPG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 Connect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421652" y="853638"/>
            <a:ext cx="6827387" cy="2632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Better internal collaboration tools</a:t>
            </a:r>
          </a:p>
          <a:p>
            <a:r>
              <a:rPr lang="en-US" sz="2400" smtClean="0"/>
              <a:t>Streamlined processes across Departments</a:t>
            </a:r>
          </a:p>
          <a:p>
            <a:r>
              <a:rPr lang="en-US" sz="2400" smtClean="0"/>
              <a:t>Centralized Date, Information &amp;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1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685801"/>
            <a:ext cx="6096000" cy="3657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Social Media interface</a:t>
            </a:r>
          </a:p>
          <a:p>
            <a:r>
              <a:rPr lang="en-US" sz="3200" dirty="0" smtClean="0"/>
              <a:t>Mobile Apps </a:t>
            </a:r>
          </a:p>
          <a:p>
            <a:r>
              <a:rPr lang="en-US" sz="3200" dirty="0" smtClean="0"/>
              <a:t>Open Data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v20_wordlegr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828800"/>
            <a:ext cx="8331200" cy="3187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761598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3505" y="5032575"/>
            <a:ext cx="75606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Adapted from </a:t>
            </a:r>
          </a:p>
          <a:p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/>
              <a:t>www.zdnet.com</a:t>
            </a:r>
            <a:r>
              <a:rPr lang="en-US" sz="1600" dirty="0"/>
              <a:t>/blog/</a:t>
            </a:r>
            <a:r>
              <a:rPr lang="en-US" sz="1600" dirty="0" err="1"/>
              <a:t>hinchcliffe</a:t>
            </a:r>
            <a:r>
              <a:rPr lang="en-US" sz="1600" dirty="0"/>
              <a:t>/building-a-vision-for-government-2-0/467 </a:t>
            </a:r>
          </a:p>
        </p:txBody>
      </p:sp>
    </p:spTree>
    <p:extLst>
      <p:ext uri="{BB962C8B-B14F-4D97-AF65-F5344CB8AC3E}">
        <p14:creationId xmlns:p14="http://schemas.microsoft.com/office/powerpoint/2010/main" val="359585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84</TotalTime>
  <Words>201</Words>
  <Application>Microsoft Macintosh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Next-gen Government</vt:lpstr>
      <vt:lpstr>Government – The Enabler</vt:lpstr>
      <vt:lpstr>What is Social Media ?</vt:lpstr>
      <vt:lpstr>PowerPoint Presentation</vt:lpstr>
      <vt:lpstr>PowerPoint Presentation</vt:lpstr>
      <vt:lpstr>Government Connect</vt:lpstr>
      <vt:lpstr>Citizen Connect</vt:lpstr>
      <vt:lpstr>Thank You</vt:lpstr>
    </vt:vector>
  </TitlesOfParts>
  <Company>Lumiplan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2.0</dc:title>
  <dc:creator>Suvajit Sengupta</dc:creator>
  <cp:lastModifiedBy>Suvajit Sengupta</cp:lastModifiedBy>
  <cp:revision>18</cp:revision>
  <dcterms:created xsi:type="dcterms:W3CDTF">2013-07-31T00:54:03Z</dcterms:created>
  <dcterms:modified xsi:type="dcterms:W3CDTF">2014-05-28T05:11:22Z</dcterms:modified>
</cp:coreProperties>
</file>