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3" r:id="rId9"/>
    <p:sldId id="270" r:id="rId10"/>
    <p:sldId id="269" r:id="rId11"/>
    <p:sldId id="265" r:id="rId12"/>
    <p:sldId id="262"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0EC30-5E77-466B-9FAB-F8D763068201}" v="57" dt="2023-02-27T06:59:19.710"/>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4163D7-1D26-4B67-B768-F6505156679F}"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760ADBA5-2A53-42DD-9683-A894320AECA8}">
      <dgm:prSet/>
      <dgm:spPr/>
      <dgm:t>
        <a:bodyPr/>
        <a:lstStyle/>
        <a:p>
          <a:r>
            <a:rPr lang="en-IN">
              <a:latin typeface="Times New Roman" panose="02020603050405020304" pitchFamily="18" charset="0"/>
              <a:cs typeface="Times New Roman" panose="02020603050405020304" pitchFamily="18" charset="0"/>
            </a:rPr>
            <a:t>Title</a:t>
          </a:r>
          <a:endParaRPr lang="en-US">
            <a:latin typeface="Times New Roman" panose="02020603050405020304" pitchFamily="18" charset="0"/>
            <a:cs typeface="Times New Roman" panose="02020603050405020304" pitchFamily="18" charset="0"/>
          </a:endParaRPr>
        </a:p>
      </dgm:t>
    </dgm:pt>
    <dgm:pt modelId="{0AC94F85-5493-478E-9B67-897112E6B2D2}" type="parTrans" cxnId="{7C9ED91A-CD97-4B88-9F19-AD0BDF5CE269}">
      <dgm:prSet/>
      <dgm:spPr/>
      <dgm:t>
        <a:bodyPr/>
        <a:lstStyle/>
        <a:p>
          <a:endParaRPr lang="en-US"/>
        </a:p>
      </dgm:t>
    </dgm:pt>
    <dgm:pt modelId="{5670C731-8A9C-496B-A596-FADA346B3A8A}" type="sibTrans" cxnId="{7C9ED91A-CD97-4B88-9F19-AD0BDF5CE269}">
      <dgm:prSet/>
      <dgm:spPr/>
      <dgm:t>
        <a:bodyPr/>
        <a:lstStyle/>
        <a:p>
          <a:endParaRPr lang="en-US"/>
        </a:p>
      </dgm:t>
    </dgm:pt>
    <dgm:pt modelId="{20868F3A-2A04-42DD-9333-3A46CD8E3B4D}">
      <dgm:prSet/>
      <dgm:spPr/>
      <dgm:t>
        <a:bodyPr/>
        <a:lstStyle/>
        <a:p>
          <a:r>
            <a:rPr lang="en-IN"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dgm:t>
    </dgm:pt>
    <dgm:pt modelId="{86659D41-6FA9-4A8F-A59B-7399BF202EF7}" type="parTrans" cxnId="{FA73103B-B130-44C5-AD8E-BF1130EF5874}">
      <dgm:prSet/>
      <dgm:spPr/>
      <dgm:t>
        <a:bodyPr/>
        <a:lstStyle/>
        <a:p>
          <a:endParaRPr lang="en-US"/>
        </a:p>
      </dgm:t>
    </dgm:pt>
    <dgm:pt modelId="{6E88A9D7-C4A7-4B21-89ED-E7053C171C58}" type="sibTrans" cxnId="{FA73103B-B130-44C5-AD8E-BF1130EF5874}">
      <dgm:prSet/>
      <dgm:spPr/>
      <dgm:t>
        <a:bodyPr/>
        <a:lstStyle/>
        <a:p>
          <a:endParaRPr lang="en-US"/>
        </a:p>
      </dgm:t>
    </dgm:pt>
    <dgm:pt modelId="{27997F64-325C-46AC-9C1A-017D07B12C27}">
      <dgm:prSet/>
      <dgm:spPr/>
      <dgm:t>
        <a:bodyPr/>
        <a:lstStyle/>
        <a:p>
          <a:r>
            <a:rPr lang="en-IN">
              <a:latin typeface="Times New Roman" panose="02020603050405020304" pitchFamily="18" charset="0"/>
              <a:cs typeface="Times New Roman" panose="02020603050405020304" pitchFamily="18" charset="0"/>
            </a:rPr>
            <a:t>Problem Objectives</a:t>
          </a:r>
          <a:endParaRPr lang="en-US">
            <a:latin typeface="Times New Roman" panose="02020603050405020304" pitchFamily="18" charset="0"/>
            <a:cs typeface="Times New Roman" panose="02020603050405020304" pitchFamily="18" charset="0"/>
          </a:endParaRPr>
        </a:p>
      </dgm:t>
    </dgm:pt>
    <dgm:pt modelId="{3B0F4162-B7B5-45CF-909E-2E548CF19A92}" type="parTrans" cxnId="{8DBAA6AE-D31B-4CC0-B8D4-E8AC1C233570}">
      <dgm:prSet/>
      <dgm:spPr/>
      <dgm:t>
        <a:bodyPr/>
        <a:lstStyle/>
        <a:p>
          <a:endParaRPr lang="en-US"/>
        </a:p>
      </dgm:t>
    </dgm:pt>
    <dgm:pt modelId="{C0AB6BFA-83AB-479F-9CC0-B306B2CA1C6F}" type="sibTrans" cxnId="{8DBAA6AE-D31B-4CC0-B8D4-E8AC1C233570}">
      <dgm:prSet/>
      <dgm:spPr/>
      <dgm:t>
        <a:bodyPr/>
        <a:lstStyle/>
        <a:p>
          <a:endParaRPr lang="en-US"/>
        </a:p>
      </dgm:t>
    </dgm:pt>
    <dgm:pt modelId="{2DB9712E-3E81-4B9C-81F8-9D6902A49BBB}">
      <dgm:prSet/>
      <dgm:spPr/>
      <dgm:t>
        <a:bodyPr/>
        <a:lstStyle/>
        <a:p>
          <a:r>
            <a:rPr lang="en-IN">
              <a:latin typeface="Times New Roman" panose="02020603050405020304" pitchFamily="18" charset="0"/>
              <a:cs typeface="Times New Roman" panose="02020603050405020304" pitchFamily="18" charset="0"/>
            </a:rPr>
            <a:t>Outcomes</a:t>
          </a:r>
          <a:endParaRPr lang="en-US">
            <a:latin typeface="Times New Roman" panose="02020603050405020304" pitchFamily="18" charset="0"/>
            <a:cs typeface="Times New Roman" panose="02020603050405020304" pitchFamily="18" charset="0"/>
          </a:endParaRPr>
        </a:p>
      </dgm:t>
    </dgm:pt>
    <dgm:pt modelId="{4F983EAF-9CD9-4A57-87A9-25359B7CA632}" type="parTrans" cxnId="{69913635-15E8-4259-A6AB-69EDA81D056B}">
      <dgm:prSet/>
      <dgm:spPr/>
      <dgm:t>
        <a:bodyPr/>
        <a:lstStyle/>
        <a:p>
          <a:endParaRPr lang="en-US"/>
        </a:p>
      </dgm:t>
    </dgm:pt>
    <dgm:pt modelId="{BC8649F1-6599-47CB-82EB-EB158550E617}" type="sibTrans" cxnId="{69913635-15E8-4259-A6AB-69EDA81D056B}">
      <dgm:prSet/>
      <dgm:spPr/>
      <dgm:t>
        <a:bodyPr/>
        <a:lstStyle/>
        <a:p>
          <a:endParaRPr lang="en-US"/>
        </a:p>
      </dgm:t>
    </dgm:pt>
    <dgm:pt modelId="{20BDFF98-2177-44D2-83FA-C1D910A0AB2F}">
      <dgm:prSet/>
      <dgm:spPr/>
      <dgm:t>
        <a:bodyPr/>
        <a:lstStyle/>
        <a:p>
          <a:r>
            <a:rPr lang="en-IN">
              <a:latin typeface="Times New Roman" panose="02020603050405020304" pitchFamily="18" charset="0"/>
              <a:cs typeface="Times New Roman" panose="02020603050405020304" pitchFamily="18" charset="0"/>
            </a:rPr>
            <a:t>Novelty</a:t>
          </a:r>
          <a:endParaRPr lang="en-US">
            <a:latin typeface="Times New Roman" panose="02020603050405020304" pitchFamily="18" charset="0"/>
            <a:cs typeface="Times New Roman" panose="02020603050405020304" pitchFamily="18" charset="0"/>
          </a:endParaRPr>
        </a:p>
      </dgm:t>
    </dgm:pt>
    <dgm:pt modelId="{9EF666DF-A5C2-4E00-A7F1-BCA02174C378}" type="parTrans" cxnId="{A0DEFD75-A19E-4BA3-84F4-062BB3C4A109}">
      <dgm:prSet/>
      <dgm:spPr/>
      <dgm:t>
        <a:bodyPr/>
        <a:lstStyle/>
        <a:p>
          <a:endParaRPr lang="en-US"/>
        </a:p>
      </dgm:t>
    </dgm:pt>
    <dgm:pt modelId="{A54301EE-4F3B-44AA-B37C-88469AD530B0}" type="sibTrans" cxnId="{A0DEFD75-A19E-4BA3-84F4-062BB3C4A109}">
      <dgm:prSet/>
      <dgm:spPr/>
      <dgm:t>
        <a:bodyPr/>
        <a:lstStyle/>
        <a:p>
          <a:endParaRPr lang="en-US"/>
        </a:p>
      </dgm:t>
    </dgm:pt>
    <dgm:pt modelId="{CF4419CD-2C8A-4DD6-93B3-373CDFC808DA}">
      <dgm:prSet/>
      <dgm:spPr/>
      <dgm:t>
        <a:bodyPr/>
        <a:lstStyle/>
        <a:p>
          <a:r>
            <a:rPr lang="en-IN">
              <a:latin typeface="Times New Roman" panose="02020603050405020304" pitchFamily="18" charset="0"/>
              <a:cs typeface="Times New Roman" panose="02020603050405020304" pitchFamily="18" charset="0"/>
            </a:rPr>
            <a:t>Gantt Chart</a:t>
          </a:r>
          <a:endParaRPr lang="en-US">
            <a:latin typeface="Times New Roman" panose="02020603050405020304" pitchFamily="18" charset="0"/>
            <a:cs typeface="Times New Roman" panose="02020603050405020304" pitchFamily="18" charset="0"/>
          </a:endParaRPr>
        </a:p>
      </dgm:t>
    </dgm:pt>
    <dgm:pt modelId="{A55E029F-F263-46D8-B3AD-8640D35B449B}" type="parTrans" cxnId="{D22EFAD6-A5A1-4BF9-B321-C01E8C630194}">
      <dgm:prSet/>
      <dgm:spPr/>
      <dgm:t>
        <a:bodyPr/>
        <a:lstStyle/>
        <a:p>
          <a:endParaRPr lang="en-US"/>
        </a:p>
      </dgm:t>
    </dgm:pt>
    <dgm:pt modelId="{CCCC831B-59CB-45DF-877B-D11222D2B3EC}" type="sibTrans" cxnId="{D22EFAD6-A5A1-4BF9-B321-C01E8C630194}">
      <dgm:prSet/>
      <dgm:spPr/>
      <dgm:t>
        <a:bodyPr/>
        <a:lstStyle/>
        <a:p>
          <a:endParaRPr lang="en-US"/>
        </a:p>
      </dgm:t>
    </dgm:pt>
    <dgm:pt modelId="{7B54E103-9BCE-4749-B7F8-9CD83A80CFCF}">
      <dgm:prSet/>
      <dgm:spPr/>
      <dgm:t>
        <a:bodyPr/>
        <a:lstStyle/>
        <a:p>
          <a:r>
            <a:rPr lang="en-IN" dirty="0">
              <a:latin typeface="Times New Roman" panose="02020603050405020304" pitchFamily="18" charset="0"/>
              <a:cs typeface="Times New Roman" panose="02020603050405020304" pitchFamily="18" charset="0"/>
            </a:rPr>
            <a:t>Implementations  </a:t>
          </a:r>
          <a:endParaRPr lang="en-US" dirty="0">
            <a:latin typeface="Times New Roman" panose="02020603050405020304" pitchFamily="18" charset="0"/>
            <a:cs typeface="Times New Roman" panose="02020603050405020304" pitchFamily="18" charset="0"/>
          </a:endParaRPr>
        </a:p>
      </dgm:t>
    </dgm:pt>
    <dgm:pt modelId="{C6D7C8DF-B6F8-4157-BCDA-0B7D5A933FDE}" type="parTrans" cxnId="{2ACD7739-CE15-4113-B848-C6E5B2762FEB}">
      <dgm:prSet/>
      <dgm:spPr/>
      <dgm:t>
        <a:bodyPr/>
        <a:lstStyle/>
        <a:p>
          <a:endParaRPr lang="en-US"/>
        </a:p>
      </dgm:t>
    </dgm:pt>
    <dgm:pt modelId="{C9E89D94-CACA-456E-851C-1521FEDCC414}" type="sibTrans" cxnId="{2ACD7739-CE15-4113-B848-C6E5B2762FEB}">
      <dgm:prSet/>
      <dgm:spPr/>
      <dgm:t>
        <a:bodyPr/>
        <a:lstStyle/>
        <a:p>
          <a:endParaRPr lang="en-US"/>
        </a:p>
      </dgm:t>
    </dgm:pt>
    <dgm:pt modelId="{DC8A3390-EE75-4FB0-AD7E-392D928FAB0A}">
      <dgm:prSet/>
      <dgm:spPr/>
      <dgm:t>
        <a:bodyPr/>
        <a:lstStyle/>
        <a:p>
          <a:r>
            <a:rPr lang="en-IN" dirty="0">
              <a:latin typeface="Times New Roman" panose="02020603050405020304" pitchFamily="18" charset="0"/>
              <a:cs typeface="Times New Roman" panose="02020603050405020304" pitchFamily="18" charset="0"/>
            </a:rPr>
            <a:t>Results </a:t>
          </a:r>
          <a:endParaRPr lang="en-US" dirty="0">
            <a:latin typeface="Times New Roman" panose="02020603050405020304" pitchFamily="18" charset="0"/>
            <a:cs typeface="Times New Roman" panose="02020603050405020304" pitchFamily="18" charset="0"/>
          </a:endParaRPr>
        </a:p>
      </dgm:t>
    </dgm:pt>
    <dgm:pt modelId="{B04B47F9-DAAA-4B5A-9FD4-3F3CF8995573}" type="parTrans" cxnId="{53E4A988-04F5-4EC1-930C-3CA12C66DC36}">
      <dgm:prSet/>
      <dgm:spPr/>
      <dgm:t>
        <a:bodyPr/>
        <a:lstStyle/>
        <a:p>
          <a:endParaRPr lang="en-US"/>
        </a:p>
      </dgm:t>
    </dgm:pt>
    <dgm:pt modelId="{6F95D4CB-107C-4D8C-ACDC-80D247EFE3AF}" type="sibTrans" cxnId="{53E4A988-04F5-4EC1-930C-3CA12C66DC36}">
      <dgm:prSet/>
      <dgm:spPr/>
      <dgm:t>
        <a:bodyPr/>
        <a:lstStyle/>
        <a:p>
          <a:endParaRPr lang="en-US"/>
        </a:p>
      </dgm:t>
    </dgm:pt>
    <dgm:pt modelId="{456299EB-F982-4CC8-A652-872E1E8E450E}">
      <dgm:prSet/>
      <dgm:spPr/>
      <dgm:t>
        <a:bodyPr/>
        <a:lstStyle/>
        <a:p>
          <a:r>
            <a:rPr lang="en-IN" dirty="0">
              <a:latin typeface="Times New Roman" panose="02020603050405020304" pitchFamily="18" charset="0"/>
              <a:cs typeface="Times New Roman" panose="02020603050405020304" pitchFamily="18" charset="0"/>
            </a:rPr>
            <a:t>Individual contributions </a:t>
          </a:r>
          <a:endParaRPr lang="en-US" dirty="0">
            <a:latin typeface="Times New Roman" panose="02020603050405020304" pitchFamily="18" charset="0"/>
            <a:cs typeface="Times New Roman" panose="02020603050405020304" pitchFamily="18" charset="0"/>
          </a:endParaRPr>
        </a:p>
      </dgm:t>
    </dgm:pt>
    <dgm:pt modelId="{064BD2C9-8884-4FB0-8C1C-342DAD1B87B0}" type="parTrans" cxnId="{E7D3202C-9408-4795-A2C6-621A666EBD86}">
      <dgm:prSet/>
      <dgm:spPr/>
      <dgm:t>
        <a:bodyPr/>
        <a:lstStyle/>
        <a:p>
          <a:endParaRPr lang="en-US"/>
        </a:p>
      </dgm:t>
    </dgm:pt>
    <dgm:pt modelId="{D144F672-2934-45C8-999E-5CDB78B260C6}" type="sibTrans" cxnId="{E7D3202C-9408-4795-A2C6-621A666EBD86}">
      <dgm:prSet/>
      <dgm:spPr/>
      <dgm:t>
        <a:bodyPr/>
        <a:lstStyle/>
        <a:p>
          <a:endParaRPr lang="en-US"/>
        </a:p>
      </dgm:t>
    </dgm:pt>
    <dgm:pt modelId="{ABD55DAD-C674-4C6D-BDE7-C34EF9FC44C8}" type="pres">
      <dgm:prSet presAssocID="{444163D7-1D26-4B67-B768-F6505156679F}" presName="Name0" presStyleCnt="0">
        <dgm:presLayoutVars>
          <dgm:dir/>
          <dgm:resizeHandles/>
        </dgm:presLayoutVars>
      </dgm:prSet>
      <dgm:spPr/>
    </dgm:pt>
    <dgm:pt modelId="{1A61FA58-F318-40C1-ACAB-D63E61CB2D18}" type="pres">
      <dgm:prSet presAssocID="{760ADBA5-2A53-42DD-9683-A894320AECA8}" presName="compNode" presStyleCnt="0"/>
      <dgm:spPr/>
    </dgm:pt>
    <dgm:pt modelId="{11815E41-4A4D-4889-A758-AC7F3D4DC8C8}" type="pres">
      <dgm:prSet presAssocID="{760ADBA5-2A53-42DD-9683-A894320AECA8}" presName="dummyConnPt" presStyleCnt="0"/>
      <dgm:spPr/>
    </dgm:pt>
    <dgm:pt modelId="{9D019AA7-9C37-4588-9CA6-B83376481188}" type="pres">
      <dgm:prSet presAssocID="{760ADBA5-2A53-42DD-9683-A894320AECA8}" presName="node" presStyleLbl="node1" presStyleIdx="0" presStyleCnt="9">
        <dgm:presLayoutVars>
          <dgm:bulletEnabled val="1"/>
        </dgm:presLayoutVars>
      </dgm:prSet>
      <dgm:spPr/>
    </dgm:pt>
    <dgm:pt modelId="{5E46E099-3D8D-4313-9455-8380FB744321}" type="pres">
      <dgm:prSet presAssocID="{5670C731-8A9C-496B-A596-FADA346B3A8A}" presName="sibTrans" presStyleLbl="bgSibTrans2D1" presStyleIdx="0" presStyleCnt="8"/>
      <dgm:spPr/>
    </dgm:pt>
    <dgm:pt modelId="{2D3203F3-CC8F-4266-9CE7-04381DEF13B6}" type="pres">
      <dgm:prSet presAssocID="{20868F3A-2A04-42DD-9333-3A46CD8E3B4D}" presName="compNode" presStyleCnt="0"/>
      <dgm:spPr/>
    </dgm:pt>
    <dgm:pt modelId="{9622F529-F798-413B-92C0-E823E0FDB220}" type="pres">
      <dgm:prSet presAssocID="{20868F3A-2A04-42DD-9333-3A46CD8E3B4D}" presName="dummyConnPt" presStyleCnt="0"/>
      <dgm:spPr/>
    </dgm:pt>
    <dgm:pt modelId="{E3F30406-BB8D-44CD-855E-9C1D1E4BB3F1}" type="pres">
      <dgm:prSet presAssocID="{20868F3A-2A04-42DD-9333-3A46CD8E3B4D}" presName="node" presStyleLbl="node1" presStyleIdx="1" presStyleCnt="9">
        <dgm:presLayoutVars>
          <dgm:bulletEnabled val="1"/>
        </dgm:presLayoutVars>
      </dgm:prSet>
      <dgm:spPr/>
    </dgm:pt>
    <dgm:pt modelId="{32771C4A-5D86-487D-BF35-7343C00F47B2}" type="pres">
      <dgm:prSet presAssocID="{6E88A9D7-C4A7-4B21-89ED-E7053C171C58}" presName="sibTrans" presStyleLbl="bgSibTrans2D1" presStyleIdx="1" presStyleCnt="8"/>
      <dgm:spPr/>
    </dgm:pt>
    <dgm:pt modelId="{D9C5DF45-FC6A-4936-BF4A-576547267002}" type="pres">
      <dgm:prSet presAssocID="{27997F64-325C-46AC-9C1A-017D07B12C27}" presName="compNode" presStyleCnt="0"/>
      <dgm:spPr/>
    </dgm:pt>
    <dgm:pt modelId="{323D75D3-9912-41EA-98D4-C60986F2800C}" type="pres">
      <dgm:prSet presAssocID="{27997F64-325C-46AC-9C1A-017D07B12C27}" presName="dummyConnPt" presStyleCnt="0"/>
      <dgm:spPr/>
    </dgm:pt>
    <dgm:pt modelId="{25BFEF3C-11ED-41CA-B549-8AE5A22DA849}" type="pres">
      <dgm:prSet presAssocID="{27997F64-325C-46AC-9C1A-017D07B12C27}" presName="node" presStyleLbl="node1" presStyleIdx="2" presStyleCnt="9">
        <dgm:presLayoutVars>
          <dgm:bulletEnabled val="1"/>
        </dgm:presLayoutVars>
      </dgm:prSet>
      <dgm:spPr/>
    </dgm:pt>
    <dgm:pt modelId="{28E89F67-9291-4919-ABBF-25FFF4CFD33F}" type="pres">
      <dgm:prSet presAssocID="{C0AB6BFA-83AB-479F-9CC0-B306B2CA1C6F}" presName="sibTrans" presStyleLbl="bgSibTrans2D1" presStyleIdx="2" presStyleCnt="8"/>
      <dgm:spPr/>
    </dgm:pt>
    <dgm:pt modelId="{483C4BC7-5A1F-45F4-ACE0-D9EFDEE6FDC3}" type="pres">
      <dgm:prSet presAssocID="{2DB9712E-3E81-4B9C-81F8-9D6902A49BBB}" presName="compNode" presStyleCnt="0"/>
      <dgm:spPr/>
    </dgm:pt>
    <dgm:pt modelId="{AF3C9CD3-AFAF-40EE-BB51-99CB57C2BCDE}" type="pres">
      <dgm:prSet presAssocID="{2DB9712E-3E81-4B9C-81F8-9D6902A49BBB}" presName="dummyConnPt" presStyleCnt="0"/>
      <dgm:spPr/>
    </dgm:pt>
    <dgm:pt modelId="{99454BBA-4F61-42D6-A7EC-228D2D423B1F}" type="pres">
      <dgm:prSet presAssocID="{2DB9712E-3E81-4B9C-81F8-9D6902A49BBB}" presName="node" presStyleLbl="node1" presStyleIdx="3" presStyleCnt="9">
        <dgm:presLayoutVars>
          <dgm:bulletEnabled val="1"/>
        </dgm:presLayoutVars>
      </dgm:prSet>
      <dgm:spPr/>
    </dgm:pt>
    <dgm:pt modelId="{2764CFC6-3AEA-401A-8B5C-CBAE253880F6}" type="pres">
      <dgm:prSet presAssocID="{BC8649F1-6599-47CB-82EB-EB158550E617}" presName="sibTrans" presStyleLbl="bgSibTrans2D1" presStyleIdx="3" presStyleCnt="8"/>
      <dgm:spPr/>
    </dgm:pt>
    <dgm:pt modelId="{A227DC81-E0C3-484C-AC8A-69C808350E14}" type="pres">
      <dgm:prSet presAssocID="{20BDFF98-2177-44D2-83FA-C1D910A0AB2F}" presName="compNode" presStyleCnt="0"/>
      <dgm:spPr/>
    </dgm:pt>
    <dgm:pt modelId="{A1C78DC2-227F-4CCA-BC58-DF5B9457D279}" type="pres">
      <dgm:prSet presAssocID="{20BDFF98-2177-44D2-83FA-C1D910A0AB2F}" presName="dummyConnPt" presStyleCnt="0"/>
      <dgm:spPr/>
    </dgm:pt>
    <dgm:pt modelId="{1E077276-47A3-47A8-A66B-52D858C35812}" type="pres">
      <dgm:prSet presAssocID="{20BDFF98-2177-44D2-83FA-C1D910A0AB2F}" presName="node" presStyleLbl="node1" presStyleIdx="4" presStyleCnt="9">
        <dgm:presLayoutVars>
          <dgm:bulletEnabled val="1"/>
        </dgm:presLayoutVars>
      </dgm:prSet>
      <dgm:spPr/>
    </dgm:pt>
    <dgm:pt modelId="{C4D5561A-C36D-47F7-87D6-FD91B9772105}" type="pres">
      <dgm:prSet presAssocID="{A54301EE-4F3B-44AA-B37C-88469AD530B0}" presName="sibTrans" presStyleLbl="bgSibTrans2D1" presStyleIdx="4" presStyleCnt="8"/>
      <dgm:spPr/>
    </dgm:pt>
    <dgm:pt modelId="{0872356A-C55F-408A-943A-EEA4A85A1FD6}" type="pres">
      <dgm:prSet presAssocID="{CF4419CD-2C8A-4DD6-93B3-373CDFC808DA}" presName="compNode" presStyleCnt="0"/>
      <dgm:spPr/>
    </dgm:pt>
    <dgm:pt modelId="{D78D2012-6FAB-4274-902A-171FE94C77BC}" type="pres">
      <dgm:prSet presAssocID="{CF4419CD-2C8A-4DD6-93B3-373CDFC808DA}" presName="dummyConnPt" presStyleCnt="0"/>
      <dgm:spPr/>
    </dgm:pt>
    <dgm:pt modelId="{DC9ED9F3-4F39-4BE6-8492-F7B4801546D0}" type="pres">
      <dgm:prSet presAssocID="{CF4419CD-2C8A-4DD6-93B3-373CDFC808DA}" presName="node" presStyleLbl="node1" presStyleIdx="5" presStyleCnt="9">
        <dgm:presLayoutVars>
          <dgm:bulletEnabled val="1"/>
        </dgm:presLayoutVars>
      </dgm:prSet>
      <dgm:spPr/>
    </dgm:pt>
    <dgm:pt modelId="{3AEEADAA-A104-4697-BD5A-AB1BEE96D9A6}" type="pres">
      <dgm:prSet presAssocID="{CCCC831B-59CB-45DF-877B-D11222D2B3EC}" presName="sibTrans" presStyleLbl="bgSibTrans2D1" presStyleIdx="5" presStyleCnt="8"/>
      <dgm:spPr/>
    </dgm:pt>
    <dgm:pt modelId="{BE48992E-CA1F-44D2-8C74-E43662E2F1E8}" type="pres">
      <dgm:prSet presAssocID="{7B54E103-9BCE-4749-B7F8-9CD83A80CFCF}" presName="compNode" presStyleCnt="0"/>
      <dgm:spPr/>
    </dgm:pt>
    <dgm:pt modelId="{76284967-BCAC-4B0B-8109-835FAF56A6AF}" type="pres">
      <dgm:prSet presAssocID="{7B54E103-9BCE-4749-B7F8-9CD83A80CFCF}" presName="dummyConnPt" presStyleCnt="0"/>
      <dgm:spPr/>
    </dgm:pt>
    <dgm:pt modelId="{165C3076-2E89-47DA-BCD8-378CCF6AB540}" type="pres">
      <dgm:prSet presAssocID="{7B54E103-9BCE-4749-B7F8-9CD83A80CFCF}" presName="node" presStyleLbl="node1" presStyleIdx="6" presStyleCnt="9">
        <dgm:presLayoutVars>
          <dgm:bulletEnabled val="1"/>
        </dgm:presLayoutVars>
      </dgm:prSet>
      <dgm:spPr/>
    </dgm:pt>
    <dgm:pt modelId="{33E2A9FB-E7B8-4B75-9E55-F600068EC8B0}" type="pres">
      <dgm:prSet presAssocID="{C9E89D94-CACA-456E-851C-1521FEDCC414}" presName="sibTrans" presStyleLbl="bgSibTrans2D1" presStyleIdx="6" presStyleCnt="8"/>
      <dgm:spPr/>
    </dgm:pt>
    <dgm:pt modelId="{11A37CF3-FD65-4D58-B4F5-F89621470691}" type="pres">
      <dgm:prSet presAssocID="{DC8A3390-EE75-4FB0-AD7E-392D928FAB0A}" presName="compNode" presStyleCnt="0"/>
      <dgm:spPr/>
    </dgm:pt>
    <dgm:pt modelId="{4E48E6FB-22F1-4903-A190-D885C697E486}" type="pres">
      <dgm:prSet presAssocID="{DC8A3390-EE75-4FB0-AD7E-392D928FAB0A}" presName="dummyConnPt" presStyleCnt="0"/>
      <dgm:spPr/>
    </dgm:pt>
    <dgm:pt modelId="{DB16617F-22B9-4D99-BD9F-6C4A879A51CF}" type="pres">
      <dgm:prSet presAssocID="{DC8A3390-EE75-4FB0-AD7E-392D928FAB0A}" presName="node" presStyleLbl="node1" presStyleIdx="7" presStyleCnt="9">
        <dgm:presLayoutVars>
          <dgm:bulletEnabled val="1"/>
        </dgm:presLayoutVars>
      </dgm:prSet>
      <dgm:spPr/>
    </dgm:pt>
    <dgm:pt modelId="{B12D17DD-2E09-45F3-BA10-C6460A23CB7E}" type="pres">
      <dgm:prSet presAssocID="{6F95D4CB-107C-4D8C-ACDC-80D247EFE3AF}" presName="sibTrans" presStyleLbl="bgSibTrans2D1" presStyleIdx="7" presStyleCnt="8"/>
      <dgm:spPr/>
    </dgm:pt>
    <dgm:pt modelId="{2A6C617F-2278-4E40-BD9A-E791AA4F897E}" type="pres">
      <dgm:prSet presAssocID="{456299EB-F982-4CC8-A652-872E1E8E450E}" presName="compNode" presStyleCnt="0"/>
      <dgm:spPr/>
    </dgm:pt>
    <dgm:pt modelId="{9EDBCC63-7370-4789-A32E-71E3640D5FAB}" type="pres">
      <dgm:prSet presAssocID="{456299EB-F982-4CC8-A652-872E1E8E450E}" presName="dummyConnPt" presStyleCnt="0"/>
      <dgm:spPr/>
    </dgm:pt>
    <dgm:pt modelId="{D9EF6FD7-5F1B-4C1A-976F-72B3F1ECCE12}" type="pres">
      <dgm:prSet presAssocID="{456299EB-F982-4CC8-A652-872E1E8E450E}" presName="node" presStyleLbl="node1" presStyleIdx="8" presStyleCnt="9">
        <dgm:presLayoutVars>
          <dgm:bulletEnabled val="1"/>
        </dgm:presLayoutVars>
      </dgm:prSet>
      <dgm:spPr/>
    </dgm:pt>
  </dgm:ptLst>
  <dgm:cxnLst>
    <dgm:cxn modelId="{8BE3431A-05F5-4AD7-9A18-A0A5D2E4A3F3}" type="presOf" srcId="{C9E89D94-CACA-456E-851C-1521FEDCC414}" destId="{33E2A9FB-E7B8-4B75-9E55-F600068EC8B0}" srcOrd="0" destOrd="0" presId="urn:microsoft.com/office/officeart/2005/8/layout/bProcess4"/>
    <dgm:cxn modelId="{7C9ED91A-CD97-4B88-9F19-AD0BDF5CE269}" srcId="{444163D7-1D26-4B67-B768-F6505156679F}" destId="{760ADBA5-2A53-42DD-9683-A894320AECA8}" srcOrd="0" destOrd="0" parTransId="{0AC94F85-5493-478E-9B67-897112E6B2D2}" sibTransId="{5670C731-8A9C-496B-A596-FADA346B3A8A}"/>
    <dgm:cxn modelId="{6982941B-6C36-425D-AAF4-25934458E1A8}" type="presOf" srcId="{760ADBA5-2A53-42DD-9683-A894320AECA8}" destId="{9D019AA7-9C37-4588-9CA6-B83376481188}" srcOrd="0" destOrd="0" presId="urn:microsoft.com/office/officeart/2005/8/layout/bProcess4"/>
    <dgm:cxn modelId="{2FFE1E28-6A3D-4241-8B8E-C83A69384BB0}" type="presOf" srcId="{BC8649F1-6599-47CB-82EB-EB158550E617}" destId="{2764CFC6-3AEA-401A-8B5C-CBAE253880F6}" srcOrd="0" destOrd="0" presId="urn:microsoft.com/office/officeart/2005/8/layout/bProcess4"/>
    <dgm:cxn modelId="{3FC8EB28-4897-4F70-9B67-2D5176C75972}" type="presOf" srcId="{6F95D4CB-107C-4D8C-ACDC-80D247EFE3AF}" destId="{B12D17DD-2E09-45F3-BA10-C6460A23CB7E}" srcOrd="0" destOrd="0" presId="urn:microsoft.com/office/officeart/2005/8/layout/bProcess4"/>
    <dgm:cxn modelId="{E7D3202C-9408-4795-A2C6-621A666EBD86}" srcId="{444163D7-1D26-4B67-B768-F6505156679F}" destId="{456299EB-F982-4CC8-A652-872E1E8E450E}" srcOrd="8" destOrd="0" parTransId="{064BD2C9-8884-4FB0-8C1C-342DAD1B87B0}" sibTransId="{D144F672-2934-45C8-999E-5CDB78B260C6}"/>
    <dgm:cxn modelId="{84AF1E2F-2CD5-4117-A25D-7C43232E3AA0}" type="presOf" srcId="{DC8A3390-EE75-4FB0-AD7E-392D928FAB0A}" destId="{DB16617F-22B9-4D99-BD9F-6C4A879A51CF}" srcOrd="0" destOrd="0" presId="urn:microsoft.com/office/officeart/2005/8/layout/bProcess4"/>
    <dgm:cxn modelId="{09391F32-CE8B-49AE-9580-1EE041F90827}" type="presOf" srcId="{456299EB-F982-4CC8-A652-872E1E8E450E}" destId="{D9EF6FD7-5F1B-4C1A-976F-72B3F1ECCE12}" srcOrd="0" destOrd="0" presId="urn:microsoft.com/office/officeart/2005/8/layout/bProcess4"/>
    <dgm:cxn modelId="{69913635-15E8-4259-A6AB-69EDA81D056B}" srcId="{444163D7-1D26-4B67-B768-F6505156679F}" destId="{2DB9712E-3E81-4B9C-81F8-9D6902A49BBB}" srcOrd="3" destOrd="0" parTransId="{4F983EAF-9CD9-4A57-87A9-25359B7CA632}" sibTransId="{BC8649F1-6599-47CB-82EB-EB158550E617}"/>
    <dgm:cxn modelId="{D75EFD37-5F88-4C71-95B1-CE494AF7159B}" type="presOf" srcId="{5670C731-8A9C-496B-A596-FADA346B3A8A}" destId="{5E46E099-3D8D-4313-9455-8380FB744321}" srcOrd="0" destOrd="0" presId="urn:microsoft.com/office/officeart/2005/8/layout/bProcess4"/>
    <dgm:cxn modelId="{2ACD7739-CE15-4113-B848-C6E5B2762FEB}" srcId="{444163D7-1D26-4B67-B768-F6505156679F}" destId="{7B54E103-9BCE-4749-B7F8-9CD83A80CFCF}" srcOrd="6" destOrd="0" parTransId="{C6D7C8DF-B6F8-4157-BCDA-0B7D5A933FDE}" sibTransId="{C9E89D94-CACA-456E-851C-1521FEDCC414}"/>
    <dgm:cxn modelId="{FA73103B-B130-44C5-AD8E-BF1130EF5874}" srcId="{444163D7-1D26-4B67-B768-F6505156679F}" destId="{20868F3A-2A04-42DD-9333-3A46CD8E3B4D}" srcOrd="1" destOrd="0" parTransId="{86659D41-6FA9-4A8F-A59B-7399BF202EF7}" sibTransId="{6E88A9D7-C4A7-4B21-89ED-E7053C171C58}"/>
    <dgm:cxn modelId="{67C3C045-C8CB-4A99-BA2A-CAF9D0009448}" type="presOf" srcId="{C0AB6BFA-83AB-479F-9CC0-B306B2CA1C6F}" destId="{28E89F67-9291-4919-ABBF-25FFF4CFD33F}" srcOrd="0" destOrd="0" presId="urn:microsoft.com/office/officeart/2005/8/layout/bProcess4"/>
    <dgm:cxn modelId="{70C96868-1C56-4C1A-8B88-A5428FAD2AEA}" type="presOf" srcId="{CF4419CD-2C8A-4DD6-93B3-373CDFC808DA}" destId="{DC9ED9F3-4F39-4BE6-8492-F7B4801546D0}" srcOrd="0" destOrd="0" presId="urn:microsoft.com/office/officeart/2005/8/layout/bProcess4"/>
    <dgm:cxn modelId="{A0DEFD75-A19E-4BA3-84F4-062BB3C4A109}" srcId="{444163D7-1D26-4B67-B768-F6505156679F}" destId="{20BDFF98-2177-44D2-83FA-C1D910A0AB2F}" srcOrd="4" destOrd="0" parTransId="{9EF666DF-A5C2-4E00-A7F1-BCA02174C378}" sibTransId="{A54301EE-4F3B-44AA-B37C-88469AD530B0}"/>
    <dgm:cxn modelId="{32775C86-C4A2-4B56-9269-8E78D7999326}" type="presOf" srcId="{A54301EE-4F3B-44AA-B37C-88469AD530B0}" destId="{C4D5561A-C36D-47F7-87D6-FD91B9772105}" srcOrd="0" destOrd="0" presId="urn:microsoft.com/office/officeart/2005/8/layout/bProcess4"/>
    <dgm:cxn modelId="{DFFFF586-6864-4915-9F40-A129655ECDDC}" type="presOf" srcId="{6E88A9D7-C4A7-4B21-89ED-E7053C171C58}" destId="{32771C4A-5D86-487D-BF35-7343C00F47B2}" srcOrd="0" destOrd="0" presId="urn:microsoft.com/office/officeart/2005/8/layout/bProcess4"/>
    <dgm:cxn modelId="{53E4A988-04F5-4EC1-930C-3CA12C66DC36}" srcId="{444163D7-1D26-4B67-B768-F6505156679F}" destId="{DC8A3390-EE75-4FB0-AD7E-392D928FAB0A}" srcOrd="7" destOrd="0" parTransId="{B04B47F9-DAAA-4B5A-9FD4-3F3CF8995573}" sibTransId="{6F95D4CB-107C-4D8C-ACDC-80D247EFE3AF}"/>
    <dgm:cxn modelId="{E3CFCB9C-63A4-440A-B424-9AB31CFB0256}" type="presOf" srcId="{7B54E103-9BCE-4749-B7F8-9CD83A80CFCF}" destId="{165C3076-2E89-47DA-BCD8-378CCF6AB540}" srcOrd="0" destOrd="0" presId="urn:microsoft.com/office/officeart/2005/8/layout/bProcess4"/>
    <dgm:cxn modelId="{8DBAA6AE-D31B-4CC0-B8D4-E8AC1C233570}" srcId="{444163D7-1D26-4B67-B768-F6505156679F}" destId="{27997F64-325C-46AC-9C1A-017D07B12C27}" srcOrd="2" destOrd="0" parTransId="{3B0F4162-B7B5-45CF-909E-2E548CF19A92}" sibTransId="{C0AB6BFA-83AB-479F-9CC0-B306B2CA1C6F}"/>
    <dgm:cxn modelId="{5121E2B0-796D-4D12-B8C6-E95AB7AEC006}" type="presOf" srcId="{CCCC831B-59CB-45DF-877B-D11222D2B3EC}" destId="{3AEEADAA-A104-4697-BD5A-AB1BEE96D9A6}" srcOrd="0" destOrd="0" presId="urn:microsoft.com/office/officeart/2005/8/layout/bProcess4"/>
    <dgm:cxn modelId="{05EB55B1-9FAB-4A2A-A79C-B4C5CBF4ED6F}" type="presOf" srcId="{2DB9712E-3E81-4B9C-81F8-9D6902A49BBB}" destId="{99454BBA-4F61-42D6-A7EC-228D2D423B1F}" srcOrd="0" destOrd="0" presId="urn:microsoft.com/office/officeart/2005/8/layout/bProcess4"/>
    <dgm:cxn modelId="{D22EFAD6-A5A1-4BF9-B321-C01E8C630194}" srcId="{444163D7-1D26-4B67-B768-F6505156679F}" destId="{CF4419CD-2C8A-4DD6-93B3-373CDFC808DA}" srcOrd="5" destOrd="0" parTransId="{A55E029F-F263-46D8-B3AD-8640D35B449B}" sibTransId="{CCCC831B-59CB-45DF-877B-D11222D2B3EC}"/>
    <dgm:cxn modelId="{469082DF-1711-43FD-A748-A7FB9B0DB51E}" type="presOf" srcId="{20BDFF98-2177-44D2-83FA-C1D910A0AB2F}" destId="{1E077276-47A3-47A8-A66B-52D858C35812}" srcOrd="0" destOrd="0" presId="urn:microsoft.com/office/officeart/2005/8/layout/bProcess4"/>
    <dgm:cxn modelId="{B1A6B8E3-4796-45CF-BA36-0D5CF014243F}" type="presOf" srcId="{444163D7-1D26-4B67-B768-F6505156679F}" destId="{ABD55DAD-C674-4C6D-BDE7-C34EF9FC44C8}" srcOrd="0" destOrd="0" presId="urn:microsoft.com/office/officeart/2005/8/layout/bProcess4"/>
    <dgm:cxn modelId="{9F5C2AEF-4AB7-421E-8702-010C2B620A49}" type="presOf" srcId="{20868F3A-2A04-42DD-9333-3A46CD8E3B4D}" destId="{E3F30406-BB8D-44CD-855E-9C1D1E4BB3F1}" srcOrd="0" destOrd="0" presId="urn:microsoft.com/office/officeart/2005/8/layout/bProcess4"/>
    <dgm:cxn modelId="{C6E674F6-057F-41EA-9F7C-BAD481838A77}" type="presOf" srcId="{27997F64-325C-46AC-9C1A-017D07B12C27}" destId="{25BFEF3C-11ED-41CA-B549-8AE5A22DA849}" srcOrd="0" destOrd="0" presId="urn:microsoft.com/office/officeart/2005/8/layout/bProcess4"/>
    <dgm:cxn modelId="{CBAD5B3F-5613-4FF7-8A91-F24B6991799C}" type="presParOf" srcId="{ABD55DAD-C674-4C6D-BDE7-C34EF9FC44C8}" destId="{1A61FA58-F318-40C1-ACAB-D63E61CB2D18}" srcOrd="0" destOrd="0" presId="urn:microsoft.com/office/officeart/2005/8/layout/bProcess4"/>
    <dgm:cxn modelId="{27B58793-9AA4-4549-B66D-42C8F6C2B3FE}" type="presParOf" srcId="{1A61FA58-F318-40C1-ACAB-D63E61CB2D18}" destId="{11815E41-4A4D-4889-A758-AC7F3D4DC8C8}" srcOrd="0" destOrd="0" presId="urn:microsoft.com/office/officeart/2005/8/layout/bProcess4"/>
    <dgm:cxn modelId="{397B5758-A6AE-427C-AE80-486980D9B5BD}" type="presParOf" srcId="{1A61FA58-F318-40C1-ACAB-D63E61CB2D18}" destId="{9D019AA7-9C37-4588-9CA6-B83376481188}" srcOrd="1" destOrd="0" presId="urn:microsoft.com/office/officeart/2005/8/layout/bProcess4"/>
    <dgm:cxn modelId="{64F4F993-098F-42D7-BFBC-FFCF1D298F3A}" type="presParOf" srcId="{ABD55DAD-C674-4C6D-BDE7-C34EF9FC44C8}" destId="{5E46E099-3D8D-4313-9455-8380FB744321}" srcOrd="1" destOrd="0" presId="urn:microsoft.com/office/officeart/2005/8/layout/bProcess4"/>
    <dgm:cxn modelId="{AF56AAA8-4A5A-48EE-828C-486DF48B1FAC}" type="presParOf" srcId="{ABD55DAD-C674-4C6D-BDE7-C34EF9FC44C8}" destId="{2D3203F3-CC8F-4266-9CE7-04381DEF13B6}" srcOrd="2" destOrd="0" presId="urn:microsoft.com/office/officeart/2005/8/layout/bProcess4"/>
    <dgm:cxn modelId="{4785060F-9A3D-4549-BF2B-9EB0F4520EE2}" type="presParOf" srcId="{2D3203F3-CC8F-4266-9CE7-04381DEF13B6}" destId="{9622F529-F798-413B-92C0-E823E0FDB220}" srcOrd="0" destOrd="0" presId="urn:microsoft.com/office/officeart/2005/8/layout/bProcess4"/>
    <dgm:cxn modelId="{4438C2AE-1754-45D5-8B4C-3EACD26781AD}" type="presParOf" srcId="{2D3203F3-CC8F-4266-9CE7-04381DEF13B6}" destId="{E3F30406-BB8D-44CD-855E-9C1D1E4BB3F1}" srcOrd="1" destOrd="0" presId="urn:microsoft.com/office/officeart/2005/8/layout/bProcess4"/>
    <dgm:cxn modelId="{9AA0F386-88F4-4925-A31C-142CB796B06F}" type="presParOf" srcId="{ABD55DAD-C674-4C6D-BDE7-C34EF9FC44C8}" destId="{32771C4A-5D86-487D-BF35-7343C00F47B2}" srcOrd="3" destOrd="0" presId="urn:microsoft.com/office/officeart/2005/8/layout/bProcess4"/>
    <dgm:cxn modelId="{45F592FD-BC0A-4CA9-95B9-20163BA3E88E}" type="presParOf" srcId="{ABD55DAD-C674-4C6D-BDE7-C34EF9FC44C8}" destId="{D9C5DF45-FC6A-4936-BF4A-576547267002}" srcOrd="4" destOrd="0" presId="urn:microsoft.com/office/officeart/2005/8/layout/bProcess4"/>
    <dgm:cxn modelId="{BE4B8B97-9FE3-40F1-97A2-05C217E25380}" type="presParOf" srcId="{D9C5DF45-FC6A-4936-BF4A-576547267002}" destId="{323D75D3-9912-41EA-98D4-C60986F2800C}" srcOrd="0" destOrd="0" presId="urn:microsoft.com/office/officeart/2005/8/layout/bProcess4"/>
    <dgm:cxn modelId="{A2D37D7F-A07E-4BFF-AA20-B9BF21D635A6}" type="presParOf" srcId="{D9C5DF45-FC6A-4936-BF4A-576547267002}" destId="{25BFEF3C-11ED-41CA-B549-8AE5A22DA849}" srcOrd="1" destOrd="0" presId="urn:microsoft.com/office/officeart/2005/8/layout/bProcess4"/>
    <dgm:cxn modelId="{82A8C6C4-4249-4A0A-850E-ACDD0A83300B}" type="presParOf" srcId="{ABD55DAD-C674-4C6D-BDE7-C34EF9FC44C8}" destId="{28E89F67-9291-4919-ABBF-25FFF4CFD33F}" srcOrd="5" destOrd="0" presId="urn:microsoft.com/office/officeart/2005/8/layout/bProcess4"/>
    <dgm:cxn modelId="{0DD8C1BF-0A6B-4786-A70A-D531F1929204}" type="presParOf" srcId="{ABD55DAD-C674-4C6D-BDE7-C34EF9FC44C8}" destId="{483C4BC7-5A1F-45F4-ACE0-D9EFDEE6FDC3}" srcOrd="6" destOrd="0" presId="urn:microsoft.com/office/officeart/2005/8/layout/bProcess4"/>
    <dgm:cxn modelId="{BA1C6D0E-DF02-41A9-A797-FD89219D904F}" type="presParOf" srcId="{483C4BC7-5A1F-45F4-ACE0-D9EFDEE6FDC3}" destId="{AF3C9CD3-AFAF-40EE-BB51-99CB57C2BCDE}" srcOrd="0" destOrd="0" presId="urn:microsoft.com/office/officeart/2005/8/layout/bProcess4"/>
    <dgm:cxn modelId="{B77772D5-45D6-41E1-8FD9-53B20923CF0D}" type="presParOf" srcId="{483C4BC7-5A1F-45F4-ACE0-D9EFDEE6FDC3}" destId="{99454BBA-4F61-42D6-A7EC-228D2D423B1F}" srcOrd="1" destOrd="0" presId="urn:microsoft.com/office/officeart/2005/8/layout/bProcess4"/>
    <dgm:cxn modelId="{8EBA3810-14C3-4337-ABFB-5DE29764236C}" type="presParOf" srcId="{ABD55DAD-C674-4C6D-BDE7-C34EF9FC44C8}" destId="{2764CFC6-3AEA-401A-8B5C-CBAE253880F6}" srcOrd="7" destOrd="0" presId="urn:microsoft.com/office/officeart/2005/8/layout/bProcess4"/>
    <dgm:cxn modelId="{947D8DD3-E65B-49A2-BA76-7CB6170CCC65}" type="presParOf" srcId="{ABD55DAD-C674-4C6D-BDE7-C34EF9FC44C8}" destId="{A227DC81-E0C3-484C-AC8A-69C808350E14}" srcOrd="8" destOrd="0" presId="urn:microsoft.com/office/officeart/2005/8/layout/bProcess4"/>
    <dgm:cxn modelId="{DABC6644-A794-4FB4-94E7-0E200830EF58}" type="presParOf" srcId="{A227DC81-E0C3-484C-AC8A-69C808350E14}" destId="{A1C78DC2-227F-4CCA-BC58-DF5B9457D279}" srcOrd="0" destOrd="0" presId="urn:microsoft.com/office/officeart/2005/8/layout/bProcess4"/>
    <dgm:cxn modelId="{8A93C4DE-DEEA-43F7-BF5A-612CF647D7D5}" type="presParOf" srcId="{A227DC81-E0C3-484C-AC8A-69C808350E14}" destId="{1E077276-47A3-47A8-A66B-52D858C35812}" srcOrd="1" destOrd="0" presId="urn:microsoft.com/office/officeart/2005/8/layout/bProcess4"/>
    <dgm:cxn modelId="{19CB0BC2-DEB8-4228-AF98-2A345B721FA0}" type="presParOf" srcId="{ABD55DAD-C674-4C6D-BDE7-C34EF9FC44C8}" destId="{C4D5561A-C36D-47F7-87D6-FD91B9772105}" srcOrd="9" destOrd="0" presId="urn:microsoft.com/office/officeart/2005/8/layout/bProcess4"/>
    <dgm:cxn modelId="{82C6EA92-C854-47CC-B1BA-D62BE669D33D}" type="presParOf" srcId="{ABD55DAD-C674-4C6D-BDE7-C34EF9FC44C8}" destId="{0872356A-C55F-408A-943A-EEA4A85A1FD6}" srcOrd="10" destOrd="0" presId="urn:microsoft.com/office/officeart/2005/8/layout/bProcess4"/>
    <dgm:cxn modelId="{4D12B868-912A-41A0-98DE-1B6161859917}" type="presParOf" srcId="{0872356A-C55F-408A-943A-EEA4A85A1FD6}" destId="{D78D2012-6FAB-4274-902A-171FE94C77BC}" srcOrd="0" destOrd="0" presId="urn:microsoft.com/office/officeart/2005/8/layout/bProcess4"/>
    <dgm:cxn modelId="{56DD6FD8-B4CF-416D-9508-CE2F03FEF31A}" type="presParOf" srcId="{0872356A-C55F-408A-943A-EEA4A85A1FD6}" destId="{DC9ED9F3-4F39-4BE6-8492-F7B4801546D0}" srcOrd="1" destOrd="0" presId="urn:microsoft.com/office/officeart/2005/8/layout/bProcess4"/>
    <dgm:cxn modelId="{C0C61707-B971-497B-A610-F9896CB5BF77}" type="presParOf" srcId="{ABD55DAD-C674-4C6D-BDE7-C34EF9FC44C8}" destId="{3AEEADAA-A104-4697-BD5A-AB1BEE96D9A6}" srcOrd="11" destOrd="0" presId="urn:microsoft.com/office/officeart/2005/8/layout/bProcess4"/>
    <dgm:cxn modelId="{4CB31CA7-A722-44FC-9612-53B7BDFEA9B6}" type="presParOf" srcId="{ABD55DAD-C674-4C6D-BDE7-C34EF9FC44C8}" destId="{BE48992E-CA1F-44D2-8C74-E43662E2F1E8}" srcOrd="12" destOrd="0" presId="urn:microsoft.com/office/officeart/2005/8/layout/bProcess4"/>
    <dgm:cxn modelId="{ABE57B2E-048E-49AC-86ED-28CCCAA020B8}" type="presParOf" srcId="{BE48992E-CA1F-44D2-8C74-E43662E2F1E8}" destId="{76284967-BCAC-4B0B-8109-835FAF56A6AF}" srcOrd="0" destOrd="0" presId="urn:microsoft.com/office/officeart/2005/8/layout/bProcess4"/>
    <dgm:cxn modelId="{D36CC5D1-1F82-4C88-81AE-3426C8B19602}" type="presParOf" srcId="{BE48992E-CA1F-44D2-8C74-E43662E2F1E8}" destId="{165C3076-2E89-47DA-BCD8-378CCF6AB540}" srcOrd="1" destOrd="0" presId="urn:microsoft.com/office/officeart/2005/8/layout/bProcess4"/>
    <dgm:cxn modelId="{57F95596-C357-41E5-9596-CD5FC82BC725}" type="presParOf" srcId="{ABD55DAD-C674-4C6D-BDE7-C34EF9FC44C8}" destId="{33E2A9FB-E7B8-4B75-9E55-F600068EC8B0}" srcOrd="13" destOrd="0" presId="urn:microsoft.com/office/officeart/2005/8/layout/bProcess4"/>
    <dgm:cxn modelId="{9AA2921C-6CBA-40AA-BD46-506FC8351381}" type="presParOf" srcId="{ABD55DAD-C674-4C6D-BDE7-C34EF9FC44C8}" destId="{11A37CF3-FD65-4D58-B4F5-F89621470691}" srcOrd="14" destOrd="0" presId="urn:microsoft.com/office/officeart/2005/8/layout/bProcess4"/>
    <dgm:cxn modelId="{175ECA9A-407D-41CD-B47B-FDAAA930A297}" type="presParOf" srcId="{11A37CF3-FD65-4D58-B4F5-F89621470691}" destId="{4E48E6FB-22F1-4903-A190-D885C697E486}" srcOrd="0" destOrd="0" presId="urn:microsoft.com/office/officeart/2005/8/layout/bProcess4"/>
    <dgm:cxn modelId="{6B1142F9-5BA1-4DAF-A5F3-F7CB0046F582}" type="presParOf" srcId="{11A37CF3-FD65-4D58-B4F5-F89621470691}" destId="{DB16617F-22B9-4D99-BD9F-6C4A879A51CF}" srcOrd="1" destOrd="0" presId="urn:microsoft.com/office/officeart/2005/8/layout/bProcess4"/>
    <dgm:cxn modelId="{2DB250F3-EC7F-42B0-94DE-A3E4122F2D36}" type="presParOf" srcId="{ABD55DAD-C674-4C6D-BDE7-C34EF9FC44C8}" destId="{B12D17DD-2E09-45F3-BA10-C6460A23CB7E}" srcOrd="15" destOrd="0" presId="urn:microsoft.com/office/officeart/2005/8/layout/bProcess4"/>
    <dgm:cxn modelId="{348060C5-0E6E-4F0A-AFC3-4F0A5C034575}" type="presParOf" srcId="{ABD55DAD-C674-4C6D-BDE7-C34EF9FC44C8}" destId="{2A6C617F-2278-4E40-BD9A-E791AA4F897E}" srcOrd="16" destOrd="0" presId="urn:microsoft.com/office/officeart/2005/8/layout/bProcess4"/>
    <dgm:cxn modelId="{7305FE78-6CA2-4342-9F5D-5B0D96FCF5AD}" type="presParOf" srcId="{2A6C617F-2278-4E40-BD9A-E791AA4F897E}" destId="{9EDBCC63-7370-4789-A32E-71E3640D5FAB}" srcOrd="0" destOrd="0" presId="urn:microsoft.com/office/officeart/2005/8/layout/bProcess4"/>
    <dgm:cxn modelId="{55B66B85-E3B3-4E90-AE9F-433D00B590B7}" type="presParOf" srcId="{2A6C617F-2278-4E40-BD9A-E791AA4F897E}" destId="{D9EF6FD7-5F1B-4C1A-976F-72B3F1ECCE12}"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92D17-935E-485C-BF97-FE081C5D005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2ABB29-50F8-4AB9-A618-7FC6D77B24ED}">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Choosing a Career path varied with personal skills with respect to years_of_experience</a:t>
          </a:r>
          <a:endParaRPr lang="en-US" dirty="0">
            <a:latin typeface="Times New Roman" panose="02020603050405020304" pitchFamily="18" charset="0"/>
            <a:cs typeface="Times New Roman" panose="02020603050405020304" pitchFamily="18" charset="0"/>
          </a:endParaRPr>
        </a:p>
      </dgm:t>
    </dgm:pt>
    <dgm:pt modelId="{CCA4887C-870B-4389-A3A0-211BD1329EE4}" type="parTrans" cxnId="{9420F409-62DE-498A-ABD0-6D7BD3AC4986}">
      <dgm:prSet/>
      <dgm:spPr/>
      <dgm:t>
        <a:bodyPr/>
        <a:lstStyle/>
        <a:p>
          <a:endParaRPr lang="en-US"/>
        </a:p>
      </dgm:t>
    </dgm:pt>
    <dgm:pt modelId="{5490255F-E761-4E82-8C9C-2A94508F4D58}" type="sibTrans" cxnId="{9420F409-62DE-498A-ABD0-6D7BD3AC4986}">
      <dgm:prSet/>
      <dgm:spPr/>
      <dgm:t>
        <a:bodyPr/>
        <a:lstStyle/>
        <a:p>
          <a:endParaRPr lang="en-US"/>
        </a:p>
      </dgm:t>
    </dgm:pt>
    <dgm:pt modelId="{F7598F94-4789-427D-89A9-0E1E0CA5B8AC}">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Increasing the efficiency of the dataset</a:t>
          </a:r>
          <a:endParaRPr lang="en-US" dirty="0">
            <a:latin typeface="Times New Roman" panose="02020603050405020304" pitchFamily="18" charset="0"/>
            <a:cs typeface="Times New Roman" panose="02020603050405020304" pitchFamily="18" charset="0"/>
          </a:endParaRPr>
        </a:p>
      </dgm:t>
    </dgm:pt>
    <dgm:pt modelId="{D24E039F-4B7D-4E8E-BBA9-BD76DB440E58}" type="parTrans" cxnId="{82B10B3F-A0F0-4DAB-8B1B-426C144205AF}">
      <dgm:prSet/>
      <dgm:spPr/>
      <dgm:t>
        <a:bodyPr/>
        <a:lstStyle/>
        <a:p>
          <a:endParaRPr lang="en-US"/>
        </a:p>
      </dgm:t>
    </dgm:pt>
    <dgm:pt modelId="{67B5C6DB-1C26-4063-9583-AF4FF12D99A4}" type="sibTrans" cxnId="{82B10B3F-A0F0-4DAB-8B1B-426C144205AF}">
      <dgm:prSet/>
      <dgm:spPr/>
      <dgm:t>
        <a:bodyPr/>
        <a:lstStyle/>
        <a:p>
          <a:endParaRPr lang="en-US"/>
        </a:p>
      </dgm:t>
    </dgm:pt>
    <dgm:pt modelId="{BB1B0DF4-F083-4AD6-96CC-7AED14C71352}">
      <dgm:prSet/>
      <dgm:spPr/>
      <dgm:t>
        <a:bodyPr/>
        <a:lstStyle/>
        <a:p>
          <a:pPr>
            <a:lnSpc>
              <a:spcPct val="100000"/>
            </a:lnSpc>
            <a:defRPr cap="all"/>
          </a:pPr>
          <a:r>
            <a:rPr lang="en-IN" dirty="0">
              <a:latin typeface="Times New Roman" panose="02020603050405020304" pitchFamily="18" charset="0"/>
              <a:cs typeface="Times New Roman" panose="02020603050405020304" pitchFamily="18" charset="0"/>
            </a:rPr>
            <a:t>To develop a feasible system that will take input parameters and give a result</a:t>
          </a:r>
          <a:endParaRPr lang="en-US" dirty="0">
            <a:latin typeface="Times New Roman" panose="02020603050405020304" pitchFamily="18" charset="0"/>
            <a:cs typeface="Times New Roman" panose="02020603050405020304" pitchFamily="18" charset="0"/>
          </a:endParaRPr>
        </a:p>
      </dgm:t>
    </dgm:pt>
    <dgm:pt modelId="{37F22517-DAD0-4DC1-8A14-3BA6CAC15A83}" type="parTrans" cxnId="{E7DA6832-D506-4BAE-9F65-F8BFCD1E192D}">
      <dgm:prSet/>
      <dgm:spPr/>
      <dgm:t>
        <a:bodyPr/>
        <a:lstStyle/>
        <a:p>
          <a:endParaRPr lang="en-US"/>
        </a:p>
      </dgm:t>
    </dgm:pt>
    <dgm:pt modelId="{071A1F90-830B-4BC5-8262-2FBB083B9D95}" type="sibTrans" cxnId="{E7DA6832-D506-4BAE-9F65-F8BFCD1E192D}">
      <dgm:prSet/>
      <dgm:spPr/>
      <dgm:t>
        <a:bodyPr/>
        <a:lstStyle/>
        <a:p>
          <a:endParaRPr lang="en-US"/>
        </a:p>
      </dgm:t>
    </dgm:pt>
    <dgm:pt modelId="{D6D5F7FD-9369-4667-BA37-8FED89060713}" type="pres">
      <dgm:prSet presAssocID="{EF292D17-935E-485C-BF97-FE081C5D005E}" presName="root" presStyleCnt="0">
        <dgm:presLayoutVars>
          <dgm:dir/>
          <dgm:resizeHandles val="exact"/>
        </dgm:presLayoutVars>
      </dgm:prSet>
      <dgm:spPr/>
    </dgm:pt>
    <dgm:pt modelId="{E9B0A11E-E02E-4ACB-9815-C72CCB24EE12}" type="pres">
      <dgm:prSet presAssocID="{922ABB29-50F8-4AB9-A618-7FC6D77B24ED}" presName="compNode" presStyleCnt="0"/>
      <dgm:spPr/>
    </dgm:pt>
    <dgm:pt modelId="{15E70BE0-5129-4CCB-9FF3-06972A1E9FC9}" type="pres">
      <dgm:prSet presAssocID="{922ABB29-50F8-4AB9-A618-7FC6D77B24ED}" presName="iconBgRect" presStyleLbl="bgShp" presStyleIdx="0" presStyleCnt="3"/>
      <dgm:spPr/>
    </dgm:pt>
    <dgm:pt modelId="{D7A0114F-FB1E-45D7-9090-4FC689994407}" type="pres">
      <dgm:prSet presAssocID="{922ABB29-50F8-4AB9-A618-7FC6D77B24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FD3EA109-7083-436A-B1D5-7420DE94059B}" type="pres">
      <dgm:prSet presAssocID="{922ABB29-50F8-4AB9-A618-7FC6D77B24ED}" presName="spaceRect" presStyleCnt="0"/>
      <dgm:spPr/>
    </dgm:pt>
    <dgm:pt modelId="{3AC0D9A4-E5E5-4D1E-8548-407E0C41DEB6}" type="pres">
      <dgm:prSet presAssocID="{922ABB29-50F8-4AB9-A618-7FC6D77B24ED}" presName="textRect" presStyleLbl="revTx" presStyleIdx="0" presStyleCnt="3" custScaleX="130575">
        <dgm:presLayoutVars>
          <dgm:chMax val="1"/>
          <dgm:chPref val="1"/>
        </dgm:presLayoutVars>
      </dgm:prSet>
      <dgm:spPr/>
    </dgm:pt>
    <dgm:pt modelId="{C75A33A2-7696-4DCE-B518-47F0A1771E6A}" type="pres">
      <dgm:prSet presAssocID="{5490255F-E761-4E82-8C9C-2A94508F4D58}" presName="sibTrans" presStyleCnt="0"/>
      <dgm:spPr/>
    </dgm:pt>
    <dgm:pt modelId="{43CEC299-9064-4017-B8A7-2BEA91CAE693}" type="pres">
      <dgm:prSet presAssocID="{F7598F94-4789-427D-89A9-0E1E0CA5B8AC}" presName="compNode" presStyleCnt="0"/>
      <dgm:spPr/>
    </dgm:pt>
    <dgm:pt modelId="{9F647167-01C7-4D56-A6AE-22B67BB6AA95}" type="pres">
      <dgm:prSet presAssocID="{F7598F94-4789-427D-89A9-0E1E0CA5B8AC}" presName="iconBgRect" presStyleLbl="bgShp" presStyleIdx="1" presStyleCnt="3"/>
      <dgm:spPr/>
    </dgm:pt>
    <dgm:pt modelId="{CF03E6BA-DDF7-41AC-BED9-B65E1DF5C0F4}" type="pres">
      <dgm:prSet presAssocID="{F7598F94-4789-427D-89A9-0E1E0CA5B8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AF5EC35-D7B5-4C47-AF0B-518FA431ED2D}" type="pres">
      <dgm:prSet presAssocID="{F7598F94-4789-427D-89A9-0E1E0CA5B8AC}" presName="spaceRect" presStyleCnt="0"/>
      <dgm:spPr/>
    </dgm:pt>
    <dgm:pt modelId="{2ACC5DB0-9AB5-4FE7-9DD8-028E31520054}" type="pres">
      <dgm:prSet presAssocID="{F7598F94-4789-427D-89A9-0E1E0CA5B8AC}" presName="textRect" presStyleLbl="revTx" presStyleIdx="1" presStyleCnt="3">
        <dgm:presLayoutVars>
          <dgm:chMax val="1"/>
          <dgm:chPref val="1"/>
        </dgm:presLayoutVars>
      </dgm:prSet>
      <dgm:spPr/>
    </dgm:pt>
    <dgm:pt modelId="{F7AECCB2-DBDE-4A7A-BA1F-A84DD8FBE83F}" type="pres">
      <dgm:prSet presAssocID="{67B5C6DB-1C26-4063-9583-AF4FF12D99A4}" presName="sibTrans" presStyleCnt="0"/>
      <dgm:spPr/>
    </dgm:pt>
    <dgm:pt modelId="{4A17AC51-7459-4207-A846-281CB782BFDC}" type="pres">
      <dgm:prSet presAssocID="{BB1B0DF4-F083-4AD6-96CC-7AED14C71352}" presName="compNode" presStyleCnt="0"/>
      <dgm:spPr/>
    </dgm:pt>
    <dgm:pt modelId="{85D5FC43-4CC6-4643-AFDB-C3F5DB117B84}" type="pres">
      <dgm:prSet presAssocID="{BB1B0DF4-F083-4AD6-96CC-7AED14C71352}" presName="iconBgRect" presStyleLbl="bgShp" presStyleIdx="2" presStyleCnt="3"/>
      <dgm:spPr/>
    </dgm:pt>
    <dgm:pt modelId="{35EAA33E-BB8F-4B49-B43F-620BF1FA9678}" type="pres">
      <dgm:prSet presAssocID="{BB1B0DF4-F083-4AD6-96CC-7AED14C713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2A030F4-5D08-434F-8B54-264CE436A305}" type="pres">
      <dgm:prSet presAssocID="{BB1B0DF4-F083-4AD6-96CC-7AED14C71352}" presName="spaceRect" presStyleCnt="0"/>
      <dgm:spPr/>
    </dgm:pt>
    <dgm:pt modelId="{BAC63848-70A4-44FF-909B-EE3EB71E670B}" type="pres">
      <dgm:prSet presAssocID="{BB1B0DF4-F083-4AD6-96CC-7AED14C71352}" presName="textRect" presStyleLbl="revTx" presStyleIdx="2" presStyleCnt="3">
        <dgm:presLayoutVars>
          <dgm:chMax val="1"/>
          <dgm:chPref val="1"/>
        </dgm:presLayoutVars>
      </dgm:prSet>
      <dgm:spPr/>
    </dgm:pt>
  </dgm:ptLst>
  <dgm:cxnLst>
    <dgm:cxn modelId="{9420F409-62DE-498A-ABD0-6D7BD3AC4986}" srcId="{EF292D17-935E-485C-BF97-FE081C5D005E}" destId="{922ABB29-50F8-4AB9-A618-7FC6D77B24ED}" srcOrd="0" destOrd="0" parTransId="{CCA4887C-870B-4389-A3A0-211BD1329EE4}" sibTransId="{5490255F-E761-4E82-8C9C-2A94508F4D58}"/>
    <dgm:cxn modelId="{E7DA6832-D506-4BAE-9F65-F8BFCD1E192D}" srcId="{EF292D17-935E-485C-BF97-FE081C5D005E}" destId="{BB1B0DF4-F083-4AD6-96CC-7AED14C71352}" srcOrd="2" destOrd="0" parTransId="{37F22517-DAD0-4DC1-8A14-3BA6CAC15A83}" sibTransId="{071A1F90-830B-4BC5-8262-2FBB083B9D95}"/>
    <dgm:cxn modelId="{82B10B3F-A0F0-4DAB-8B1B-426C144205AF}" srcId="{EF292D17-935E-485C-BF97-FE081C5D005E}" destId="{F7598F94-4789-427D-89A9-0E1E0CA5B8AC}" srcOrd="1" destOrd="0" parTransId="{D24E039F-4B7D-4E8E-BBA9-BD76DB440E58}" sibTransId="{67B5C6DB-1C26-4063-9583-AF4FF12D99A4}"/>
    <dgm:cxn modelId="{EF78D380-C02B-443F-AD29-703F562CF9E3}" type="presOf" srcId="{BB1B0DF4-F083-4AD6-96CC-7AED14C71352}" destId="{BAC63848-70A4-44FF-909B-EE3EB71E670B}" srcOrd="0" destOrd="0" presId="urn:microsoft.com/office/officeart/2018/5/layout/IconCircleLabelList"/>
    <dgm:cxn modelId="{0EA0F6B3-2B97-425B-A7E8-8D8CB48EC925}" type="presOf" srcId="{922ABB29-50F8-4AB9-A618-7FC6D77B24ED}" destId="{3AC0D9A4-E5E5-4D1E-8548-407E0C41DEB6}" srcOrd="0" destOrd="0" presId="urn:microsoft.com/office/officeart/2018/5/layout/IconCircleLabelList"/>
    <dgm:cxn modelId="{E6BA87C3-558F-48BC-95E8-DB03D44E4E80}" type="presOf" srcId="{EF292D17-935E-485C-BF97-FE081C5D005E}" destId="{D6D5F7FD-9369-4667-BA37-8FED89060713}" srcOrd="0" destOrd="0" presId="urn:microsoft.com/office/officeart/2018/5/layout/IconCircleLabelList"/>
    <dgm:cxn modelId="{2974A1CB-241D-41F4-8ED4-2AF38E508DA9}" type="presOf" srcId="{F7598F94-4789-427D-89A9-0E1E0CA5B8AC}" destId="{2ACC5DB0-9AB5-4FE7-9DD8-028E31520054}" srcOrd="0" destOrd="0" presId="urn:microsoft.com/office/officeart/2018/5/layout/IconCircleLabelList"/>
    <dgm:cxn modelId="{26719C2A-9227-4E2C-A06C-0F5D82B2A501}" type="presParOf" srcId="{D6D5F7FD-9369-4667-BA37-8FED89060713}" destId="{E9B0A11E-E02E-4ACB-9815-C72CCB24EE12}" srcOrd="0" destOrd="0" presId="urn:microsoft.com/office/officeart/2018/5/layout/IconCircleLabelList"/>
    <dgm:cxn modelId="{559DC9AC-2300-473B-B823-22961A19CEE4}" type="presParOf" srcId="{E9B0A11E-E02E-4ACB-9815-C72CCB24EE12}" destId="{15E70BE0-5129-4CCB-9FF3-06972A1E9FC9}" srcOrd="0" destOrd="0" presId="urn:microsoft.com/office/officeart/2018/5/layout/IconCircleLabelList"/>
    <dgm:cxn modelId="{D507F168-D0E9-45FA-A129-FEBC7026C418}" type="presParOf" srcId="{E9B0A11E-E02E-4ACB-9815-C72CCB24EE12}" destId="{D7A0114F-FB1E-45D7-9090-4FC689994407}" srcOrd="1" destOrd="0" presId="urn:microsoft.com/office/officeart/2018/5/layout/IconCircleLabelList"/>
    <dgm:cxn modelId="{597CA9D2-EA12-499B-90E0-440C6107091E}" type="presParOf" srcId="{E9B0A11E-E02E-4ACB-9815-C72CCB24EE12}" destId="{FD3EA109-7083-436A-B1D5-7420DE94059B}" srcOrd="2" destOrd="0" presId="urn:microsoft.com/office/officeart/2018/5/layout/IconCircleLabelList"/>
    <dgm:cxn modelId="{98800B92-A3EC-48D7-8071-4A6494B82DA7}" type="presParOf" srcId="{E9B0A11E-E02E-4ACB-9815-C72CCB24EE12}" destId="{3AC0D9A4-E5E5-4D1E-8548-407E0C41DEB6}" srcOrd="3" destOrd="0" presId="urn:microsoft.com/office/officeart/2018/5/layout/IconCircleLabelList"/>
    <dgm:cxn modelId="{50B4CA58-1D7E-4296-A963-9065687E200C}" type="presParOf" srcId="{D6D5F7FD-9369-4667-BA37-8FED89060713}" destId="{C75A33A2-7696-4DCE-B518-47F0A1771E6A}" srcOrd="1" destOrd="0" presId="urn:microsoft.com/office/officeart/2018/5/layout/IconCircleLabelList"/>
    <dgm:cxn modelId="{54189FCA-B0FC-4252-8552-D4386E4DD536}" type="presParOf" srcId="{D6D5F7FD-9369-4667-BA37-8FED89060713}" destId="{43CEC299-9064-4017-B8A7-2BEA91CAE693}" srcOrd="2" destOrd="0" presId="urn:microsoft.com/office/officeart/2018/5/layout/IconCircleLabelList"/>
    <dgm:cxn modelId="{B03DBA4E-6181-44E5-8F22-48EF5C2C3657}" type="presParOf" srcId="{43CEC299-9064-4017-B8A7-2BEA91CAE693}" destId="{9F647167-01C7-4D56-A6AE-22B67BB6AA95}" srcOrd="0" destOrd="0" presId="urn:microsoft.com/office/officeart/2018/5/layout/IconCircleLabelList"/>
    <dgm:cxn modelId="{1CA57E42-045D-4D51-84D9-E46CA4C3DDCF}" type="presParOf" srcId="{43CEC299-9064-4017-B8A7-2BEA91CAE693}" destId="{CF03E6BA-DDF7-41AC-BED9-B65E1DF5C0F4}" srcOrd="1" destOrd="0" presId="urn:microsoft.com/office/officeart/2018/5/layout/IconCircleLabelList"/>
    <dgm:cxn modelId="{C69AECB7-BC37-4C4F-8589-8DDCA5E332D5}" type="presParOf" srcId="{43CEC299-9064-4017-B8A7-2BEA91CAE693}" destId="{1AF5EC35-D7B5-4C47-AF0B-518FA431ED2D}" srcOrd="2" destOrd="0" presId="urn:microsoft.com/office/officeart/2018/5/layout/IconCircleLabelList"/>
    <dgm:cxn modelId="{3842A3C0-AC69-4A04-97D1-A51206D5F960}" type="presParOf" srcId="{43CEC299-9064-4017-B8A7-2BEA91CAE693}" destId="{2ACC5DB0-9AB5-4FE7-9DD8-028E31520054}" srcOrd="3" destOrd="0" presId="urn:microsoft.com/office/officeart/2018/5/layout/IconCircleLabelList"/>
    <dgm:cxn modelId="{162A7298-4E22-4B56-8372-D8DFE4B8C447}" type="presParOf" srcId="{D6D5F7FD-9369-4667-BA37-8FED89060713}" destId="{F7AECCB2-DBDE-4A7A-BA1F-A84DD8FBE83F}" srcOrd="3" destOrd="0" presId="urn:microsoft.com/office/officeart/2018/5/layout/IconCircleLabelList"/>
    <dgm:cxn modelId="{75B05713-5C01-4BCE-B209-AD7113485828}" type="presParOf" srcId="{D6D5F7FD-9369-4667-BA37-8FED89060713}" destId="{4A17AC51-7459-4207-A846-281CB782BFDC}" srcOrd="4" destOrd="0" presId="urn:microsoft.com/office/officeart/2018/5/layout/IconCircleLabelList"/>
    <dgm:cxn modelId="{B0026587-3170-45C3-ADD4-00E2AB9EA447}" type="presParOf" srcId="{4A17AC51-7459-4207-A846-281CB782BFDC}" destId="{85D5FC43-4CC6-4643-AFDB-C3F5DB117B84}" srcOrd="0" destOrd="0" presId="urn:microsoft.com/office/officeart/2018/5/layout/IconCircleLabelList"/>
    <dgm:cxn modelId="{9B554560-B3D0-4A33-9383-BD77677C6FE4}" type="presParOf" srcId="{4A17AC51-7459-4207-A846-281CB782BFDC}" destId="{35EAA33E-BB8F-4B49-B43F-620BF1FA9678}" srcOrd="1" destOrd="0" presId="urn:microsoft.com/office/officeart/2018/5/layout/IconCircleLabelList"/>
    <dgm:cxn modelId="{143BEC2E-7D99-4EFC-B30C-469F0C2F8F64}" type="presParOf" srcId="{4A17AC51-7459-4207-A846-281CB782BFDC}" destId="{32A030F4-5D08-434F-8B54-264CE436A305}" srcOrd="2" destOrd="0" presId="urn:microsoft.com/office/officeart/2018/5/layout/IconCircleLabelList"/>
    <dgm:cxn modelId="{D6781C65-FE78-47A1-B273-F83103C52436}" type="presParOf" srcId="{4A17AC51-7459-4207-A846-281CB782BFDC}" destId="{BAC63848-70A4-44FF-909B-EE3EB71E6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90E08A-7283-4A95-9560-DE65E6F7F98E}"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13AC2AB0-4CE1-4D4F-86F5-075A609F0868}">
      <dgm:prSet/>
      <dgm:spPr/>
      <dgm:t>
        <a:bodyPr/>
        <a:lstStyle/>
        <a:p>
          <a:r>
            <a:rPr lang="en-US" dirty="0">
              <a:latin typeface="Times New Roman" panose="02020603050405020304" pitchFamily="18" charset="0"/>
              <a:cs typeface="Times New Roman" panose="02020603050405020304" pitchFamily="18" charset="0"/>
            </a:rPr>
            <a:t>Based on the skillset and years for each skill, what might their career role be assigned as?</a:t>
          </a:r>
        </a:p>
      </dgm:t>
    </dgm:pt>
    <dgm:pt modelId="{B45F02D5-8EFC-4AE1-8C21-D384F43C8368}" type="parTrans" cxnId="{7893E7C7-235A-4D32-B660-851AAC7F47F5}">
      <dgm:prSet/>
      <dgm:spPr/>
      <dgm:t>
        <a:bodyPr/>
        <a:lstStyle/>
        <a:p>
          <a:endParaRPr lang="en-US"/>
        </a:p>
      </dgm:t>
    </dgm:pt>
    <dgm:pt modelId="{8338EBA0-BCFF-43EF-9F7E-BADF1106446B}" type="sibTrans" cxnId="{7893E7C7-235A-4D32-B660-851AAC7F47F5}">
      <dgm:prSet/>
      <dgm:spPr/>
      <dgm:t>
        <a:bodyPr/>
        <a:lstStyle/>
        <a:p>
          <a:endParaRPr lang="en-US"/>
        </a:p>
      </dgm:t>
    </dgm:pt>
    <dgm:pt modelId="{DB2860D9-F43D-4BD9-A0EA-CE54A1BA7502}">
      <dgm:prSet/>
      <dgm:spPr/>
      <dgm:t>
        <a:bodyPr/>
        <a:lstStyle/>
        <a:p>
          <a:r>
            <a:rPr lang="en-US" dirty="0">
              <a:latin typeface="Times New Roman" panose="02020603050405020304" pitchFamily="18" charset="0"/>
              <a:cs typeface="Times New Roman" panose="02020603050405020304" pitchFamily="18" charset="0"/>
            </a:rPr>
            <a:t>Model trained to predict</a:t>
          </a:r>
        </a:p>
      </dgm:t>
    </dgm:pt>
    <dgm:pt modelId="{64C09430-AA5E-4582-93B0-AE9E04366035}" type="parTrans" cxnId="{23540D2F-E4E2-46B5-A809-59485871FA23}">
      <dgm:prSet/>
      <dgm:spPr/>
      <dgm:t>
        <a:bodyPr/>
        <a:lstStyle/>
        <a:p>
          <a:endParaRPr lang="en-US"/>
        </a:p>
      </dgm:t>
    </dgm:pt>
    <dgm:pt modelId="{606DE9E1-5B85-40D4-BF99-AFC1BC1F2003}" type="sibTrans" cxnId="{23540D2F-E4E2-46B5-A809-59485871FA23}">
      <dgm:prSet/>
      <dgm:spPr/>
      <dgm:t>
        <a:bodyPr/>
        <a:lstStyle/>
        <a:p>
          <a:endParaRPr lang="en-US"/>
        </a:p>
      </dgm:t>
    </dgm:pt>
    <dgm:pt modelId="{6B12E40A-7A39-48AA-B3D8-22140557CB43}">
      <dgm:prSet/>
      <dgm:spPr/>
      <dgm:t>
        <a:bodyPr/>
        <a:lstStyle/>
        <a:p>
          <a:r>
            <a:rPr lang="en-US" dirty="0">
              <a:latin typeface="Times New Roman" panose="02020603050405020304" pitchFamily="18" charset="0"/>
              <a:cs typeface="Times New Roman" panose="02020603050405020304" pitchFamily="18" charset="0"/>
            </a:rPr>
            <a:t>Web Page which can suggest the career path</a:t>
          </a:r>
        </a:p>
      </dgm:t>
    </dgm:pt>
    <dgm:pt modelId="{621BED96-1444-49A1-BF4B-8C2DD5F39268}" type="parTrans" cxnId="{7C5B6735-29AD-47C0-AF3E-5783A0C10342}">
      <dgm:prSet/>
      <dgm:spPr/>
      <dgm:t>
        <a:bodyPr/>
        <a:lstStyle/>
        <a:p>
          <a:endParaRPr lang="en-US"/>
        </a:p>
      </dgm:t>
    </dgm:pt>
    <dgm:pt modelId="{54B434D3-62E9-4A47-9B61-A8572D3788F4}" type="sibTrans" cxnId="{7C5B6735-29AD-47C0-AF3E-5783A0C10342}">
      <dgm:prSet/>
      <dgm:spPr/>
      <dgm:t>
        <a:bodyPr/>
        <a:lstStyle/>
        <a:p>
          <a:endParaRPr lang="en-US"/>
        </a:p>
      </dgm:t>
    </dgm:pt>
    <dgm:pt modelId="{BF53F240-2E05-4FC9-9D0D-802FC73DBB4F}" type="pres">
      <dgm:prSet presAssocID="{C190E08A-7283-4A95-9560-DE65E6F7F98E}" presName="vert0" presStyleCnt="0">
        <dgm:presLayoutVars>
          <dgm:dir/>
          <dgm:animOne val="branch"/>
          <dgm:animLvl val="lvl"/>
        </dgm:presLayoutVars>
      </dgm:prSet>
      <dgm:spPr/>
    </dgm:pt>
    <dgm:pt modelId="{965EF215-6AC6-4619-9233-2BB322DD2BF7}" type="pres">
      <dgm:prSet presAssocID="{13AC2AB0-4CE1-4D4F-86F5-075A609F0868}" presName="thickLine" presStyleLbl="alignNode1" presStyleIdx="0" presStyleCnt="3"/>
      <dgm:spPr/>
    </dgm:pt>
    <dgm:pt modelId="{C9D502E6-5516-4BB5-AE70-A742F41937B7}" type="pres">
      <dgm:prSet presAssocID="{13AC2AB0-4CE1-4D4F-86F5-075A609F0868}" presName="horz1" presStyleCnt="0"/>
      <dgm:spPr/>
    </dgm:pt>
    <dgm:pt modelId="{5ED3F199-A89D-440E-971C-F5AD2F3AAD99}" type="pres">
      <dgm:prSet presAssocID="{13AC2AB0-4CE1-4D4F-86F5-075A609F0868}" presName="tx1" presStyleLbl="revTx" presStyleIdx="0" presStyleCnt="3"/>
      <dgm:spPr/>
    </dgm:pt>
    <dgm:pt modelId="{5E44D796-DC84-4567-A5EF-B0601B00713E}" type="pres">
      <dgm:prSet presAssocID="{13AC2AB0-4CE1-4D4F-86F5-075A609F0868}" presName="vert1" presStyleCnt="0"/>
      <dgm:spPr/>
    </dgm:pt>
    <dgm:pt modelId="{E341C438-448B-4717-956A-5D606A0331BB}" type="pres">
      <dgm:prSet presAssocID="{DB2860D9-F43D-4BD9-A0EA-CE54A1BA7502}" presName="thickLine" presStyleLbl="alignNode1" presStyleIdx="1" presStyleCnt="3"/>
      <dgm:spPr/>
    </dgm:pt>
    <dgm:pt modelId="{293AC52B-236C-422B-ABAE-BE25661A8D67}" type="pres">
      <dgm:prSet presAssocID="{DB2860D9-F43D-4BD9-A0EA-CE54A1BA7502}" presName="horz1" presStyleCnt="0"/>
      <dgm:spPr/>
    </dgm:pt>
    <dgm:pt modelId="{B13E5192-5372-4DFB-88FD-D275DA64EE74}" type="pres">
      <dgm:prSet presAssocID="{DB2860D9-F43D-4BD9-A0EA-CE54A1BA7502}" presName="tx1" presStyleLbl="revTx" presStyleIdx="1" presStyleCnt="3"/>
      <dgm:spPr/>
    </dgm:pt>
    <dgm:pt modelId="{AFE569AF-793A-4D81-B3EF-0F9FDAD8D0D8}" type="pres">
      <dgm:prSet presAssocID="{DB2860D9-F43D-4BD9-A0EA-CE54A1BA7502}" presName="vert1" presStyleCnt="0"/>
      <dgm:spPr/>
    </dgm:pt>
    <dgm:pt modelId="{23C468D3-B728-457C-879E-4F7174A56191}" type="pres">
      <dgm:prSet presAssocID="{6B12E40A-7A39-48AA-B3D8-22140557CB43}" presName="thickLine" presStyleLbl="alignNode1" presStyleIdx="2" presStyleCnt="3"/>
      <dgm:spPr/>
    </dgm:pt>
    <dgm:pt modelId="{E336D685-34D4-4443-BD19-2A341F83CADB}" type="pres">
      <dgm:prSet presAssocID="{6B12E40A-7A39-48AA-B3D8-22140557CB43}" presName="horz1" presStyleCnt="0"/>
      <dgm:spPr/>
    </dgm:pt>
    <dgm:pt modelId="{F60D54BE-689C-4276-88B1-F43050341D29}" type="pres">
      <dgm:prSet presAssocID="{6B12E40A-7A39-48AA-B3D8-22140557CB43}" presName="tx1" presStyleLbl="revTx" presStyleIdx="2" presStyleCnt="3"/>
      <dgm:spPr/>
    </dgm:pt>
    <dgm:pt modelId="{A2F38FA3-BF51-4C04-AB8F-D590CF0FFF3C}" type="pres">
      <dgm:prSet presAssocID="{6B12E40A-7A39-48AA-B3D8-22140557CB43}" presName="vert1" presStyleCnt="0"/>
      <dgm:spPr/>
    </dgm:pt>
  </dgm:ptLst>
  <dgm:cxnLst>
    <dgm:cxn modelId="{23540D2F-E4E2-46B5-A809-59485871FA23}" srcId="{C190E08A-7283-4A95-9560-DE65E6F7F98E}" destId="{DB2860D9-F43D-4BD9-A0EA-CE54A1BA7502}" srcOrd="1" destOrd="0" parTransId="{64C09430-AA5E-4582-93B0-AE9E04366035}" sibTransId="{606DE9E1-5B85-40D4-BF99-AFC1BC1F2003}"/>
    <dgm:cxn modelId="{7C5B6735-29AD-47C0-AF3E-5783A0C10342}" srcId="{C190E08A-7283-4A95-9560-DE65E6F7F98E}" destId="{6B12E40A-7A39-48AA-B3D8-22140557CB43}" srcOrd="2" destOrd="0" parTransId="{621BED96-1444-49A1-BF4B-8C2DD5F39268}" sibTransId="{54B434D3-62E9-4A47-9B61-A8572D3788F4}"/>
    <dgm:cxn modelId="{0C07525D-445E-4E8F-8E53-D253C7380387}" type="presOf" srcId="{DB2860D9-F43D-4BD9-A0EA-CE54A1BA7502}" destId="{B13E5192-5372-4DFB-88FD-D275DA64EE74}" srcOrd="0" destOrd="0" presId="urn:microsoft.com/office/officeart/2008/layout/LinedList"/>
    <dgm:cxn modelId="{6B03F0B0-62A9-4898-82E7-DDE82EA0EEDF}" type="presOf" srcId="{C190E08A-7283-4A95-9560-DE65E6F7F98E}" destId="{BF53F240-2E05-4FC9-9D0D-802FC73DBB4F}" srcOrd="0" destOrd="0" presId="urn:microsoft.com/office/officeart/2008/layout/LinedList"/>
    <dgm:cxn modelId="{7893E7C7-235A-4D32-B660-851AAC7F47F5}" srcId="{C190E08A-7283-4A95-9560-DE65E6F7F98E}" destId="{13AC2AB0-4CE1-4D4F-86F5-075A609F0868}" srcOrd="0" destOrd="0" parTransId="{B45F02D5-8EFC-4AE1-8C21-D384F43C8368}" sibTransId="{8338EBA0-BCFF-43EF-9F7E-BADF1106446B}"/>
    <dgm:cxn modelId="{24DA25D1-6F1C-4124-A520-D1A52907271B}" type="presOf" srcId="{13AC2AB0-4CE1-4D4F-86F5-075A609F0868}" destId="{5ED3F199-A89D-440E-971C-F5AD2F3AAD99}" srcOrd="0" destOrd="0" presId="urn:microsoft.com/office/officeart/2008/layout/LinedList"/>
    <dgm:cxn modelId="{54663CDA-A4AD-4495-8639-EEE494837C19}" type="presOf" srcId="{6B12E40A-7A39-48AA-B3D8-22140557CB43}" destId="{F60D54BE-689C-4276-88B1-F43050341D29}" srcOrd="0" destOrd="0" presId="urn:microsoft.com/office/officeart/2008/layout/LinedList"/>
    <dgm:cxn modelId="{576E9118-EC40-4072-B65F-51742FDDDB63}" type="presParOf" srcId="{BF53F240-2E05-4FC9-9D0D-802FC73DBB4F}" destId="{965EF215-6AC6-4619-9233-2BB322DD2BF7}" srcOrd="0" destOrd="0" presId="urn:microsoft.com/office/officeart/2008/layout/LinedList"/>
    <dgm:cxn modelId="{88FF59E2-1E1C-41BB-8F15-03B222F96952}" type="presParOf" srcId="{BF53F240-2E05-4FC9-9D0D-802FC73DBB4F}" destId="{C9D502E6-5516-4BB5-AE70-A742F41937B7}" srcOrd="1" destOrd="0" presId="urn:microsoft.com/office/officeart/2008/layout/LinedList"/>
    <dgm:cxn modelId="{5A9D3259-8003-402A-995B-9CAE3BF47A48}" type="presParOf" srcId="{C9D502E6-5516-4BB5-AE70-A742F41937B7}" destId="{5ED3F199-A89D-440E-971C-F5AD2F3AAD99}" srcOrd="0" destOrd="0" presId="urn:microsoft.com/office/officeart/2008/layout/LinedList"/>
    <dgm:cxn modelId="{29C710DD-B7F7-483A-821B-DB0E90440EB2}" type="presParOf" srcId="{C9D502E6-5516-4BB5-AE70-A742F41937B7}" destId="{5E44D796-DC84-4567-A5EF-B0601B00713E}" srcOrd="1" destOrd="0" presId="urn:microsoft.com/office/officeart/2008/layout/LinedList"/>
    <dgm:cxn modelId="{6290D113-24BB-44A2-A8C9-B45D653EB99B}" type="presParOf" srcId="{BF53F240-2E05-4FC9-9D0D-802FC73DBB4F}" destId="{E341C438-448B-4717-956A-5D606A0331BB}" srcOrd="2" destOrd="0" presId="urn:microsoft.com/office/officeart/2008/layout/LinedList"/>
    <dgm:cxn modelId="{082D19CC-A0EC-4409-8D56-887EA363247E}" type="presParOf" srcId="{BF53F240-2E05-4FC9-9D0D-802FC73DBB4F}" destId="{293AC52B-236C-422B-ABAE-BE25661A8D67}" srcOrd="3" destOrd="0" presId="urn:microsoft.com/office/officeart/2008/layout/LinedList"/>
    <dgm:cxn modelId="{693D1061-49BA-494B-B768-1067743800AC}" type="presParOf" srcId="{293AC52B-236C-422B-ABAE-BE25661A8D67}" destId="{B13E5192-5372-4DFB-88FD-D275DA64EE74}" srcOrd="0" destOrd="0" presId="urn:microsoft.com/office/officeart/2008/layout/LinedList"/>
    <dgm:cxn modelId="{3B6E9499-6E80-4539-AC67-8DF4506D785D}" type="presParOf" srcId="{293AC52B-236C-422B-ABAE-BE25661A8D67}" destId="{AFE569AF-793A-4D81-B3EF-0F9FDAD8D0D8}" srcOrd="1" destOrd="0" presId="urn:microsoft.com/office/officeart/2008/layout/LinedList"/>
    <dgm:cxn modelId="{1F548FC2-2D1A-4FE1-B6E1-CF090BAE4C20}" type="presParOf" srcId="{BF53F240-2E05-4FC9-9D0D-802FC73DBB4F}" destId="{23C468D3-B728-457C-879E-4F7174A56191}" srcOrd="4" destOrd="0" presId="urn:microsoft.com/office/officeart/2008/layout/LinedList"/>
    <dgm:cxn modelId="{E8D84E35-7F24-414A-B8F0-C44601A5B255}" type="presParOf" srcId="{BF53F240-2E05-4FC9-9D0D-802FC73DBB4F}" destId="{E336D685-34D4-4443-BD19-2A341F83CADB}" srcOrd="5" destOrd="0" presId="urn:microsoft.com/office/officeart/2008/layout/LinedList"/>
    <dgm:cxn modelId="{C9B6427C-A148-4DD4-8263-E6A39C2F33E9}" type="presParOf" srcId="{E336D685-34D4-4443-BD19-2A341F83CADB}" destId="{F60D54BE-689C-4276-88B1-F43050341D29}" srcOrd="0" destOrd="0" presId="urn:microsoft.com/office/officeart/2008/layout/LinedList"/>
    <dgm:cxn modelId="{82C809F9-6FD1-422D-B908-446663CEDE54}" type="presParOf" srcId="{E336D685-34D4-4443-BD19-2A341F83CADB}" destId="{A2F38FA3-BF51-4C04-AB8F-D590CF0FFF3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6E099-3D8D-4313-9455-8380FB744321}">
      <dsp:nvSpPr>
        <dsp:cNvPr id="0" name=""/>
        <dsp:cNvSpPr/>
      </dsp:nvSpPr>
      <dsp:spPr>
        <a:xfrm rot="5400000">
          <a:off x="-241356" y="858777"/>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019AA7-9C37-4588-9CA6-B83376481188}">
      <dsp:nvSpPr>
        <dsp:cNvPr id="0" name=""/>
        <dsp:cNvSpPr/>
      </dsp:nvSpPr>
      <dsp:spPr>
        <a:xfrm>
          <a:off x="2672" y="16482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latin typeface="Times New Roman" panose="02020603050405020304" pitchFamily="18" charset="0"/>
              <a:cs typeface="Times New Roman" panose="02020603050405020304" pitchFamily="18" charset="0"/>
            </a:rPr>
            <a:t>Title</a:t>
          </a:r>
          <a:endParaRPr lang="en-US" sz="1500" kern="1200">
            <a:latin typeface="Times New Roman" panose="02020603050405020304" pitchFamily="18" charset="0"/>
            <a:cs typeface="Times New Roman" panose="02020603050405020304" pitchFamily="18" charset="0"/>
          </a:endParaRPr>
        </a:p>
      </dsp:txBody>
      <dsp:txXfrm>
        <a:off x="28164" y="190321"/>
        <a:ext cx="1399616" cy="819376"/>
      </dsp:txXfrm>
    </dsp:sp>
    <dsp:sp modelId="{32771C4A-5D86-487D-BF35-7343C00F47B2}">
      <dsp:nvSpPr>
        <dsp:cNvPr id="0" name=""/>
        <dsp:cNvSpPr/>
      </dsp:nvSpPr>
      <dsp:spPr>
        <a:xfrm rot="5400000">
          <a:off x="-241356" y="1946728"/>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3F30406-BB8D-44CD-855E-9C1D1E4BB3F1}">
      <dsp:nvSpPr>
        <dsp:cNvPr id="0" name=""/>
        <dsp:cNvSpPr/>
      </dsp:nvSpPr>
      <dsp:spPr>
        <a:xfrm>
          <a:off x="2672" y="125277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Abstract</a:t>
          </a:r>
          <a:endParaRPr lang="en-US" sz="1500" kern="1200" dirty="0">
            <a:latin typeface="Times New Roman" panose="02020603050405020304" pitchFamily="18" charset="0"/>
            <a:cs typeface="Times New Roman" panose="02020603050405020304" pitchFamily="18" charset="0"/>
          </a:endParaRPr>
        </a:p>
      </dsp:txBody>
      <dsp:txXfrm>
        <a:off x="28164" y="1278271"/>
        <a:ext cx="1399616" cy="819376"/>
      </dsp:txXfrm>
    </dsp:sp>
    <dsp:sp modelId="{28E89F67-9291-4919-ABBF-25FFF4CFD33F}">
      <dsp:nvSpPr>
        <dsp:cNvPr id="0" name=""/>
        <dsp:cNvSpPr/>
      </dsp:nvSpPr>
      <dsp:spPr>
        <a:xfrm>
          <a:off x="302619" y="2490703"/>
          <a:ext cx="1919472"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5BFEF3C-11ED-41CA-B549-8AE5A22DA849}">
      <dsp:nvSpPr>
        <dsp:cNvPr id="0" name=""/>
        <dsp:cNvSpPr/>
      </dsp:nvSpPr>
      <dsp:spPr>
        <a:xfrm>
          <a:off x="2672" y="2340730"/>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latin typeface="Times New Roman" panose="02020603050405020304" pitchFamily="18" charset="0"/>
              <a:cs typeface="Times New Roman" panose="02020603050405020304" pitchFamily="18" charset="0"/>
            </a:rPr>
            <a:t>Problem Objectives</a:t>
          </a:r>
          <a:endParaRPr lang="en-US" sz="1500" kern="1200">
            <a:latin typeface="Times New Roman" panose="02020603050405020304" pitchFamily="18" charset="0"/>
            <a:cs typeface="Times New Roman" panose="02020603050405020304" pitchFamily="18" charset="0"/>
          </a:endParaRPr>
        </a:p>
      </dsp:txBody>
      <dsp:txXfrm>
        <a:off x="28164" y="2366222"/>
        <a:ext cx="1399616" cy="819376"/>
      </dsp:txXfrm>
    </dsp:sp>
    <dsp:sp modelId="{2764CFC6-3AEA-401A-8B5C-CBAE253880F6}">
      <dsp:nvSpPr>
        <dsp:cNvPr id="0" name=""/>
        <dsp:cNvSpPr/>
      </dsp:nvSpPr>
      <dsp:spPr>
        <a:xfrm rot="16200000">
          <a:off x="1687942" y="1946728"/>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9454BBA-4F61-42D6-A7EC-228D2D423B1F}">
      <dsp:nvSpPr>
        <dsp:cNvPr id="0" name=""/>
        <dsp:cNvSpPr/>
      </dsp:nvSpPr>
      <dsp:spPr>
        <a:xfrm>
          <a:off x="1931971" y="2340730"/>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latin typeface="Times New Roman" panose="02020603050405020304" pitchFamily="18" charset="0"/>
              <a:cs typeface="Times New Roman" panose="02020603050405020304" pitchFamily="18" charset="0"/>
            </a:rPr>
            <a:t>Outcomes</a:t>
          </a:r>
          <a:endParaRPr lang="en-US" sz="1500" kern="1200">
            <a:latin typeface="Times New Roman" panose="02020603050405020304" pitchFamily="18" charset="0"/>
            <a:cs typeface="Times New Roman" panose="02020603050405020304" pitchFamily="18" charset="0"/>
          </a:endParaRPr>
        </a:p>
      </dsp:txBody>
      <dsp:txXfrm>
        <a:off x="1957463" y="2366222"/>
        <a:ext cx="1399616" cy="819376"/>
      </dsp:txXfrm>
    </dsp:sp>
    <dsp:sp modelId="{C4D5561A-C36D-47F7-87D6-FD91B9772105}">
      <dsp:nvSpPr>
        <dsp:cNvPr id="0" name=""/>
        <dsp:cNvSpPr/>
      </dsp:nvSpPr>
      <dsp:spPr>
        <a:xfrm rot="16200000">
          <a:off x="1687942" y="858777"/>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E077276-47A3-47A8-A66B-52D858C35812}">
      <dsp:nvSpPr>
        <dsp:cNvPr id="0" name=""/>
        <dsp:cNvSpPr/>
      </dsp:nvSpPr>
      <dsp:spPr>
        <a:xfrm>
          <a:off x="1931971" y="125277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latin typeface="Times New Roman" panose="02020603050405020304" pitchFamily="18" charset="0"/>
              <a:cs typeface="Times New Roman" panose="02020603050405020304" pitchFamily="18" charset="0"/>
            </a:rPr>
            <a:t>Novelty</a:t>
          </a:r>
          <a:endParaRPr lang="en-US" sz="1500" kern="1200">
            <a:latin typeface="Times New Roman" panose="02020603050405020304" pitchFamily="18" charset="0"/>
            <a:cs typeface="Times New Roman" panose="02020603050405020304" pitchFamily="18" charset="0"/>
          </a:endParaRPr>
        </a:p>
      </dsp:txBody>
      <dsp:txXfrm>
        <a:off x="1957463" y="1278271"/>
        <a:ext cx="1399616" cy="819376"/>
      </dsp:txXfrm>
    </dsp:sp>
    <dsp:sp modelId="{3AEEADAA-A104-4697-BD5A-AB1BEE96D9A6}">
      <dsp:nvSpPr>
        <dsp:cNvPr id="0" name=""/>
        <dsp:cNvSpPr/>
      </dsp:nvSpPr>
      <dsp:spPr>
        <a:xfrm>
          <a:off x="2231917" y="314802"/>
          <a:ext cx="1919472"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9ED9F3-4F39-4BE6-8492-F7B4801546D0}">
      <dsp:nvSpPr>
        <dsp:cNvPr id="0" name=""/>
        <dsp:cNvSpPr/>
      </dsp:nvSpPr>
      <dsp:spPr>
        <a:xfrm>
          <a:off x="1931971" y="16482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latin typeface="Times New Roman" panose="02020603050405020304" pitchFamily="18" charset="0"/>
              <a:cs typeface="Times New Roman" panose="02020603050405020304" pitchFamily="18" charset="0"/>
            </a:rPr>
            <a:t>Gantt Chart</a:t>
          </a:r>
          <a:endParaRPr lang="en-US" sz="1500" kern="1200">
            <a:latin typeface="Times New Roman" panose="02020603050405020304" pitchFamily="18" charset="0"/>
            <a:cs typeface="Times New Roman" panose="02020603050405020304" pitchFamily="18" charset="0"/>
          </a:endParaRPr>
        </a:p>
      </dsp:txBody>
      <dsp:txXfrm>
        <a:off x="1957463" y="190321"/>
        <a:ext cx="1399616" cy="819376"/>
      </dsp:txXfrm>
    </dsp:sp>
    <dsp:sp modelId="{33E2A9FB-E7B8-4B75-9E55-F600068EC8B0}">
      <dsp:nvSpPr>
        <dsp:cNvPr id="0" name=""/>
        <dsp:cNvSpPr/>
      </dsp:nvSpPr>
      <dsp:spPr>
        <a:xfrm rot="5400000">
          <a:off x="3617240" y="858777"/>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5C3076-2E89-47DA-BCD8-378CCF6AB540}">
      <dsp:nvSpPr>
        <dsp:cNvPr id="0" name=""/>
        <dsp:cNvSpPr/>
      </dsp:nvSpPr>
      <dsp:spPr>
        <a:xfrm>
          <a:off x="3861269" y="16482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Implementations  </a:t>
          </a:r>
          <a:endParaRPr lang="en-US" sz="1500" kern="1200" dirty="0">
            <a:latin typeface="Times New Roman" panose="02020603050405020304" pitchFamily="18" charset="0"/>
            <a:cs typeface="Times New Roman" panose="02020603050405020304" pitchFamily="18" charset="0"/>
          </a:endParaRPr>
        </a:p>
      </dsp:txBody>
      <dsp:txXfrm>
        <a:off x="3886761" y="190321"/>
        <a:ext cx="1399616" cy="819376"/>
      </dsp:txXfrm>
    </dsp:sp>
    <dsp:sp modelId="{B12D17DD-2E09-45F3-BA10-C6460A23CB7E}">
      <dsp:nvSpPr>
        <dsp:cNvPr id="0" name=""/>
        <dsp:cNvSpPr/>
      </dsp:nvSpPr>
      <dsp:spPr>
        <a:xfrm rot="5400000">
          <a:off x="3617240" y="1946728"/>
          <a:ext cx="1078124" cy="130554"/>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16617F-22B9-4D99-BD9F-6C4A879A51CF}">
      <dsp:nvSpPr>
        <dsp:cNvPr id="0" name=""/>
        <dsp:cNvSpPr/>
      </dsp:nvSpPr>
      <dsp:spPr>
        <a:xfrm>
          <a:off x="3861269" y="1252779"/>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Results </a:t>
          </a:r>
          <a:endParaRPr lang="en-US" sz="1500" kern="1200" dirty="0">
            <a:latin typeface="Times New Roman" panose="02020603050405020304" pitchFamily="18" charset="0"/>
            <a:cs typeface="Times New Roman" panose="02020603050405020304" pitchFamily="18" charset="0"/>
          </a:endParaRPr>
        </a:p>
      </dsp:txBody>
      <dsp:txXfrm>
        <a:off x="3886761" y="1278271"/>
        <a:ext cx="1399616" cy="819376"/>
      </dsp:txXfrm>
    </dsp:sp>
    <dsp:sp modelId="{D9EF6FD7-5F1B-4C1A-976F-72B3F1ECCE12}">
      <dsp:nvSpPr>
        <dsp:cNvPr id="0" name=""/>
        <dsp:cNvSpPr/>
      </dsp:nvSpPr>
      <dsp:spPr>
        <a:xfrm>
          <a:off x="3861269" y="2340730"/>
          <a:ext cx="1450600" cy="8703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Individual contributions </a:t>
          </a:r>
          <a:endParaRPr lang="en-US" sz="1500" kern="1200" dirty="0">
            <a:latin typeface="Times New Roman" panose="02020603050405020304" pitchFamily="18" charset="0"/>
            <a:cs typeface="Times New Roman" panose="02020603050405020304" pitchFamily="18" charset="0"/>
          </a:endParaRPr>
        </a:p>
      </dsp:txBody>
      <dsp:txXfrm>
        <a:off x="3886761" y="2366222"/>
        <a:ext cx="1399616" cy="819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70BE0-5129-4CCB-9FF3-06972A1E9FC9}">
      <dsp:nvSpPr>
        <dsp:cNvPr id="0" name=""/>
        <dsp:cNvSpPr/>
      </dsp:nvSpPr>
      <dsp:spPr>
        <a:xfrm>
          <a:off x="505779" y="806647"/>
          <a:ext cx="886763" cy="8867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114F-FB1E-45D7-9090-4FC689994407}">
      <dsp:nvSpPr>
        <dsp:cNvPr id="0" name=""/>
        <dsp:cNvSpPr/>
      </dsp:nvSpPr>
      <dsp:spPr>
        <a:xfrm>
          <a:off x="694761" y="995630"/>
          <a:ext cx="508798" cy="508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0D9A4-E5E5-4D1E-8548-407E0C41DEB6}">
      <dsp:nvSpPr>
        <dsp:cNvPr id="0" name=""/>
        <dsp:cNvSpPr/>
      </dsp:nvSpPr>
      <dsp:spPr>
        <a:xfrm>
          <a:off x="69" y="1969616"/>
          <a:ext cx="1898183" cy="59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Choosing a Career path varied with personal skills with respect to years_of_experience</a:t>
          </a:r>
          <a:endParaRPr lang="en-US" sz="1100" kern="1200" dirty="0">
            <a:latin typeface="Times New Roman" panose="02020603050405020304" pitchFamily="18" charset="0"/>
            <a:cs typeface="Times New Roman" panose="02020603050405020304" pitchFamily="18" charset="0"/>
          </a:endParaRPr>
        </a:p>
      </dsp:txBody>
      <dsp:txXfrm>
        <a:off x="69" y="1969616"/>
        <a:ext cx="1898183" cy="599655"/>
      </dsp:txXfrm>
    </dsp:sp>
    <dsp:sp modelId="{9F647167-01C7-4D56-A6AE-22B67BB6AA95}">
      <dsp:nvSpPr>
        <dsp:cNvPr id="0" name=""/>
        <dsp:cNvSpPr/>
      </dsp:nvSpPr>
      <dsp:spPr>
        <a:xfrm>
          <a:off x="2436125" y="806647"/>
          <a:ext cx="886763" cy="8867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3E6BA-DDF7-41AC-BED9-B65E1DF5C0F4}">
      <dsp:nvSpPr>
        <dsp:cNvPr id="0" name=""/>
        <dsp:cNvSpPr/>
      </dsp:nvSpPr>
      <dsp:spPr>
        <a:xfrm>
          <a:off x="2625108" y="995630"/>
          <a:ext cx="508798" cy="508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C5DB0-9AB5-4FE7-9DD8-028E31520054}">
      <dsp:nvSpPr>
        <dsp:cNvPr id="0" name=""/>
        <dsp:cNvSpPr/>
      </dsp:nvSpPr>
      <dsp:spPr>
        <a:xfrm>
          <a:off x="2152652" y="1969616"/>
          <a:ext cx="1453710" cy="59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Increasing the efficiency of the dataset</a:t>
          </a:r>
          <a:endParaRPr lang="en-US" sz="1100" kern="1200" dirty="0">
            <a:latin typeface="Times New Roman" panose="02020603050405020304" pitchFamily="18" charset="0"/>
            <a:cs typeface="Times New Roman" panose="02020603050405020304" pitchFamily="18" charset="0"/>
          </a:endParaRPr>
        </a:p>
      </dsp:txBody>
      <dsp:txXfrm>
        <a:off x="2152652" y="1969616"/>
        <a:ext cx="1453710" cy="599655"/>
      </dsp:txXfrm>
    </dsp:sp>
    <dsp:sp modelId="{85D5FC43-4CC6-4643-AFDB-C3F5DB117B84}">
      <dsp:nvSpPr>
        <dsp:cNvPr id="0" name=""/>
        <dsp:cNvSpPr/>
      </dsp:nvSpPr>
      <dsp:spPr>
        <a:xfrm>
          <a:off x="4144236" y="806647"/>
          <a:ext cx="886763" cy="88676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EAA33E-BB8F-4B49-B43F-620BF1FA9678}">
      <dsp:nvSpPr>
        <dsp:cNvPr id="0" name=""/>
        <dsp:cNvSpPr/>
      </dsp:nvSpPr>
      <dsp:spPr>
        <a:xfrm>
          <a:off x="4333218" y="995630"/>
          <a:ext cx="508798" cy="508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63848-70A4-44FF-909B-EE3EB71E670B}">
      <dsp:nvSpPr>
        <dsp:cNvPr id="0" name=""/>
        <dsp:cNvSpPr/>
      </dsp:nvSpPr>
      <dsp:spPr>
        <a:xfrm>
          <a:off x="3860762" y="1969616"/>
          <a:ext cx="1453710" cy="599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To develop a feasible system that will take input parameters and give a result</a:t>
          </a:r>
          <a:endParaRPr lang="en-US" sz="1100" kern="1200" dirty="0">
            <a:latin typeface="Times New Roman" panose="02020603050405020304" pitchFamily="18" charset="0"/>
            <a:cs typeface="Times New Roman" panose="02020603050405020304" pitchFamily="18" charset="0"/>
          </a:endParaRPr>
        </a:p>
      </dsp:txBody>
      <dsp:txXfrm>
        <a:off x="3860762" y="1969616"/>
        <a:ext cx="1453710" cy="599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F215-6AC6-4619-9233-2BB322DD2BF7}">
      <dsp:nvSpPr>
        <dsp:cNvPr id="0" name=""/>
        <dsp:cNvSpPr/>
      </dsp:nvSpPr>
      <dsp:spPr>
        <a:xfrm>
          <a:off x="0" y="212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D3F199-A89D-440E-971C-F5AD2F3AAD99}">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latin typeface="Times New Roman" panose="02020603050405020304" pitchFamily="18" charset="0"/>
              <a:cs typeface="Times New Roman" panose="02020603050405020304" pitchFamily="18" charset="0"/>
            </a:rPr>
            <a:t>Based on the skillset and years for each skill, what might their career role be assigned as?</a:t>
          </a:r>
        </a:p>
      </dsp:txBody>
      <dsp:txXfrm>
        <a:off x="0" y="2124"/>
        <a:ext cx="10515600" cy="1449029"/>
      </dsp:txXfrm>
    </dsp:sp>
    <dsp:sp modelId="{E341C438-448B-4717-956A-5D606A0331BB}">
      <dsp:nvSpPr>
        <dsp:cNvPr id="0" name=""/>
        <dsp:cNvSpPr/>
      </dsp:nvSpPr>
      <dsp:spPr>
        <a:xfrm>
          <a:off x="0" y="145115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13E5192-5372-4DFB-88FD-D275DA64EE74}">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latin typeface="Times New Roman" panose="02020603050405020304" pitchFamily="18" charset="0"/>
              <a:cs typeface="Times New Roman" panose="02020603050405020304" pitchFamily="18" charset="0"/>
            </a:rPr>
            <a:t>Model trained to predict</a:t>
          </a:r>
        </a:p>
      </dsp:txBody>
      <dsp:txXfrm>
        <a:off x="0" y="1451154"/>
        <a:ext cx="10515600" cy="1449029"/>
      </dsp:txXfrm>
    </dsp:sp>
    <dsp:sp modelId="{23C468D3-B728-457C-879E-4F7174A56191}">
      <dsp:nvSpPr>
        <dsp:cNvPr id="0" name=""/>
        <dsp:cNvSpPr/>
      </dsp:nvSpPr>
      <dsp:spPr>
        <a:xfrm>
          <a:off x="0" y="2900183"/>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0D54BE-689C-4276-88B1-F43050341D29}">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latin typeface="Times New Roman" panose="02020603050405020304" pitchFamily="18" charset="0"/>
              <a:cs typeface="Times New Roman" panose="02020603050405020304" pitchFamily="18" charset="0"/>
            </a:rPr>
            <a:t>Web Page which can suggest the career path</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5161-27BF-7474-0C9D-9D96A25C2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F5FBEC-AB5C-B6C5-F7CD-606CD7F0EC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B496E1-D879-CF70-EC82-961D448549B9}"/>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5" name="Footer Placeholder 4">
            <a:extLst>
              <a:ext uri="{FF2B5EF4-FFF2-40B4-BE49-F238E27FC236}">
                <a16:creationId xmlns:a16="http://schemas.microsoft.com/office/drawing/2014/main" id="{7F9994B0-CF29-3B50-02CA-53F40CB49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ADA9D-69A5-39AC-F610-F7703F2E532B}"/>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15802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3108-B136-2743-ABE4-5071F30225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ED50BA-799F-E9D7-D9F9-44AA7C2234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E95D2-A29F-B670-392F-46B5D8F4EB24}"/>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5" name="Footer Placeholder 4">
            <a:extLst>
              <a:ext uri="{FF2B5EF4-FFF2-40B4-BE49-F238E27FC236}">
                <a16:creationId xmlns:a16="http://schemas.microsoft.com/office/drawing/2014/main" id="{30D482BD-75EB-3449-5ABB-1A9402DE75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3DE24-8D48-4B6A-8892-D3B6D536B342}"/>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57130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BEC93-2274-5BC0-200D-502225381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525A82-F3CC-5A76-B82E-69C07D904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2E3046-F133-EE71-8102-DA7F1ECBCE34}"/>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5" name="Footer Placeholder 4">
            <a:extLst>
              <a:ext uri="{FF2B5EF4-FFF2-40B4-BE49-F238E27FC236}">
                <a16:creationId xmlns:a16="http://schemas.microsoft.com/office/drawing/2014/main" id="{8BD528BA-BEE8-7732-2125-7D9C156C8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EC1C-4AA8-E616-E201-23B8EEA45E66}"/>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70056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1BC5-661C-EBD0-AC4F-5CB5CE3D9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9C2A11-2F9B-0654-6EB1-BF1B8E531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A164F-55D6-4872-ADFC-421D158FF278}"/>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5" name="Footer Placeholder 4">
            <a:extLst>
              <a:ext uri="{FF2B5EF4-FFF2-40B4-BE49-F238E27FC236}">
                <a16:creationId xmlns:a16="http://schemas.microsoft.com/office/drawing/2014/main" id="{41983DAC-1E2C-47A9-F20C-C6C42F8CF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18BBF-5A6B-7844-498A-9790E5BE6B63}"/>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06001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54C7-59CA-2240-6F75-8A9B8D5ED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4E7229-EB70-9882-7282-4F3935D0C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DA9D58-15A3-F62E-B1E1-0C78DA20B0AC}"/>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5" name="Footer Placeholder 4">
            <a:extLst>
              <a:ext uri="{FF2B5EF4-FFF2-40B4-BE49-F238E27FC236}">
                <a16:creationId xmlns:a16="http://schemas.microsoft.com/office/drawing/2014/main" id="{B7FB092F-755A-31EA-72B1-54E7F5626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5347F-5C37-A535-28BE-12A917BD9194}"/>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118549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E99F-81F2-CC7E-77E3-104AE5CF1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F616B-69D1-0402-762B-B7066470A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D1DD5B-0BA8-2519-F4A3-78FDB8276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9D2772-99B2-7078-9116-784262B48195}"/>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6" name="Footer Placeholder 5">
            <a:extLst>
              <a:ext uri="{FF2B5EF4-FFF2-40B4-BE49-F238E27FC236}">
                <a16:creationId xmlns:a16="http://schemas.microsoft.com/office/drawing/2014/main" id="{5CA5F56D-CC6F-C868-0658-B478869D21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B81A33-DD79-2AC9-E1D3-14644F1CAEB3}"/>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954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AE03-6705-AD3F-6D4E-35B8CCC703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5A330-1459-0823-5B7D-87CF3E301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F40B5E-8B93-F0A6-5ED7-B18E57715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268B6B-6C65-901A-47D2-91D0392C4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961A6D-576F-AE72-85B3-493B356364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0051A6-5336-E2F5-4087-95EE74AA0C09}"/>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8" name="Footer Placeholder 7">
            <a:extLst>
              <a:ext uri="{FF2B5EF4-FFF2-40B4-BE49-F238E27FC236}">
                <a16:creationId xmlns:a16="http://schemas.microsoft.com/office/drawing/2014/main" id="{764F324B-F577-CE10-D33C-A32127D521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2F6C0C-8875-D268-7F62-0B2A3C82CE5F}"/>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20459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FDFE-426E-689A-725C-C746C6FF2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D3EFE5-FFE7-D1CF-1151-9E8464EE949A}"/>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4" name="Footer Placeholder 3">
            <a:extLst>
              <a:ext uri="{FF2B5EF4-FFF2-40B4-BE49-F238E27FC236}">
                <a16:creationId xmlns:a16="http://schemas.microsoft.com/office/drawing/2014/main" id="{4B13678B-A021-21A2-5697-C37C6DB45A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B2DB98-8791-A94E-C410-7D5BD9FF15EA}"/>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358377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6DFAC5-8305-2234-2501-945EF3D0B102}"/>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3" name="Footer Placeholder 2">
            <a:extLst>
              <a:ext uri="{FF2B5EF4-FFF2-40B4-BE49-F238E27FC236}">
                <a16:creationId xmlns:a16="http://schemas.microsoft.com/office/drawing/2014/main" id="{E4EF6D91-D474-9CDB-7080-F00C986E65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5C93EC-09B4-C257-7F6B-1722254DB0BE}"/>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02312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80FF-77C4-84D5-D0E7-1C4817631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AEFF7A-DCC7-AF89-5984-1D497FE74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FF3B9C-3F1B-FB38-8162-C5DE313CB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027DC-FB9E-118D-8CC8-F48E66D01C14}"/>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6" name="Footer Placeholder 5">
            <a:extLst>
              <a:ext uri="{FF2B5EF4-FFF2-40B4-BE49-F238E27FC236}">
                <a16:creationId xmlns:a16="http://schemas.microsoft.com/office/drawing/2014/main" id="{8EB8286B-C38E-9226-49FC-1D4DDA7440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E43F0A-9750-6DC0-EA27-C9802458A574}"/>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841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D584-786C-ABB1-76C8-E185500E2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CF08E0-39AB-CF55-13ED-929BD399B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E8F018-2D0D-ABC5-30C1-759EF876A6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EE3B9-4EEC-916D-CC1D-D2A2F677F34C}"/>
              </a:ext>
            </a:extLst>
          </p:cNvPr>
          <p:cNvSpPr>
            <a:spLocks noGrp="1"/>
          </p:cNvSpPr>
          <p:nvPr>
            <p:ph type="dt" sz="half" idx="10"/>
          </p:nvPr>
        </p:nvSpPr>
        <p:spPr/>
        <p:txBody>
          <a:bodyPr/>
          <a:lstStyle/>
          <a:p>
            <a:fld id="{3E3F7E37-AF4F-49E8-87D0-A79E75AF42D3}" type="datetimeFigureOut">
              <a:rPr lang="en-IN" smtClean="0"/>
              <a:t>18-04-2023</a:t>
            </a:fld>
            <a:endParaRPr lang="en-IN"/>
          </a:p>
        </p:txBody>
      </p:sp>
      <p:sp>
        <p:nvSpPr>
          <p:cNvPr id="6" name="Footer Placeholder 5">
            <a:extLst>
              <a:ext uri="{FF2B5EF4-FFF2-40B4-BE49-F238E27FC236}">
                <a16:creationId xmlns:a16="http://schemas.microsoft.com/office/drawing/2014/main" id="{2E838E8B-FDB3-F8DC-6A81-2D13DA31A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20C5A8-2B49-9080-B1E7-5944A325194A}"/>
              </a:ext>
            </a:extLst>
          </p:cNvPr>
          <p:cNvSpPr>
            <a:spLocks noGrp="1"/>
          </p:cNvSpPr>
          <p:nvPr>
            <p:ph type="sldNum" sz="quarter" idx="12"/>
          </p:nvPr>
        </p:nvSpPr>
        <p:spPr/>
        <p:txBody>
          <a:bodyPr/>
          <a:lstStyle/>
          <a:p>
            <a:fld id="{1ADFAE0D-76D1-44C7-97B5-267AB113D45B}" type="slidenum">
              <a:rPr lang="en-IN" smtClean="0"/>
              <a:t>‹#›</a:t>
            </a:fld>
            <a:endParaRPr lang="en-IN"/>
          </a:p>
        </p:txBody>
      </p:sp>
    </p:spTree>
    <p:extLst>
      <p:ext uri="{BB962C8B-B14F-4D97-AF65-F5344CB8AC3E}">
        <p14:creationId xmlns:p14="http://schemas.microsoft.com/office/powerpoint/2010/main" val="234260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1F32F2-3A4D-EBDB-A494-1A887F21F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44DA78-DDF6-1F6F-8983-6F00763B0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C28AE-FDB2-8D99-2405-57630857A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3F7E37-AF4F-49E8-87D0-A79E75AF42D3}" type="datetimeFigureOut">
              <a:rPr lang="en-IN" smtClean="0"/>
              <a:t>18-04-2023</a:t>
            </a:fld>
            <a:endParaRPr lang="en-IN"/>
          </a:p>
        </p:txBody>
      </p:sp>
      <p:sp>
        <p:nvSpPr>
          <p:cNvPr id="5" name="Footer Placeholder 4">
            <a:extLst>
              <a:ext uri="{FF2B5EF4-FFF2-40B4-BE49-F238E27FC236}">
                <a16:creationId xmlns:a16="http://schemas.microsoft.com/office/drawing/2014/main" id="{E4FE5032-3BFB-F777-001F-3300E8D7E0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3BA72B-C2E3-18A4-BBF6-987F26128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FAE0D-76D1-44C7-97B5-267AB113D45B}" type="slidenum">
              <a:rPr lang="en-IN" smtClean="0"/>
              <a:t>‹#›</a:t>
            </a:fld>
            <a:endParaRPr lang="en-IN"/>
          </a:p>
        </p:txBody>
      </p:sp>
    </p:spTree>
    <p:extLst>
      <p:ext uri="{BB962C8B-B14F-4D97-AF65-F5344CB8AC3E}">
        <p14:creationId xmlns:p14="http://schemas.microsoft.com/office/powerpoint/2010/main" val="3997123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C04F-9E51-F265-D489-BD9ECF461C7B}"/>
              </a:ext>
            </a:extLst>
          </p:cNvPr>
          <p:cNvSpPr>
            <a:spLocks noGrp="1"/>
          </p:cNvSpPr>
          <p:nvPr>
            <p:ph type="ctrTitle"/>
          </p:nvPr>
        </p:nvSpPr>
        <p:spPr>
          <a:xfrm>
            <a:off x="7464614" y="1783959"/>
            <a:ext cx="4087306" cy="2889114"/>
          </a:xfrm>
        </p:spPr>
        <p:txBody>
          <a:bodyPr anchor="b">
            <a:normAutofit/>
          </a:bodyPr>
          <a:lstStyle/>
          <a:p>
            <a:pPr algn="l"/>
            <a:r>
              <a:rPr lang="en-IN" sz="5400" dirty="0">
                <a:latin typeface="Times New Roman" panose="02020603050405020304" pitchFamily="18" charset="0"/>
                <a:cs typeface="Times New Roman" panose="02020603050405020304" pitchFamily="18" charset="0"/>
              </a:rPr>
              <a:t>Career Pathway planner</a:t>
            </a:r>
          </a:p>
        </p:txBody>
      </p:sp>
      <p:sp>
        <p:nvSpPr>
          <p:cNvPr id="3" name="Subtitle 2">
            <a:extLst>
              <a:ext uri="{FF2B5EF4-FFF2-40B4-BE49-F238E27FC236}">
                <a16:creationId xmlns:a16="http://schemas.microsoft.com/office/drawing/2014/main" id="{C6D918F7-FDB1-3679-D49B-FE147185897D}"/>
              </a:ext>
            </a:extLst>
          </p:cNvPr>
          <p:cNvSpPr>
            <a:spLocks noGrp="1"/>
          </p:cNvSpPr>
          <p:nvPr>
            <p:ph type="subTitle" idx="1"/>
          </p:nvPr>
        </p:nvSpPr>
        <p:spPr>
          <a:xfrm>
            <a:off x="7464612" y="4750893"/>
            <a:ext cx="4087305" cy="1147863"/>
          </a:xfrm>
        </p:spPr>
        <p:txBody>
          <a:bodyPr anchor="t">
            <a:normAutofit/>
          </a:bodyPr>
          <a:lstStyle/>
          <a:p>
            <a:pPr algn="l"/>
            <a:r>
              <a:rPr lang="en-IN" sz="1900" b="1" dirty="0">
                <a:latin typeface="Times New Roman" panose="02020603050405020304" pitchFamily="18" charset="0"/>
                <a:cs typeface="Times New Roman" panose="02020603050405020304" pitchFamily="18" charset="0"/>
              </a:rPr>
              <a:t>Team members:</a:t>
            </a:r>
          </a:p>
          <a:p>
            <a:pPr algn="l"/>
            <a:r>
              <a:rPr lang="en-IN" sz="1900" dirty="0">
                <a:latin typeface="Times New Roman" panose="02020603050405020304" pitchFamily="18" charset="0"/>
                <a:cs typeface="Times New Roman" panose="02020603050405020304" pitchFamily="18" charset="0"/>
              </a:rPr>
              <a:t>P. Hotragn</a:t>
            </a:r>
          </a:p>
          <a:p>
            <a:pPr algn="l"/>
            <a:r>
              <a:rPr lang="en-IN" sz="1900" dirty="0">
                <a:latin typeface="Times New Roman" panose="02020603050405020304" pitchFamily="18" charset="0"/>
                <a:cs typeface="Times New Roman" panose="02020603050405020304" pitchFamily="18" charset="0"/>
              </a:rPr>
              <a:t>V. Srinath</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n illustration of flying paper planes">
            <a:extLst>
              <a:ext uri="{FF2B5EF4-FFF2-40B4-BE49-F238E27FC236}">
                <a16:creationId xmlns:a16="http://schemas.microsoft.com/office/drawing/2014/main" id="{8822C8F5-60BD-6FCE-80BB-4764EAECE318}"/>
              </a:ext>
            </a:extLst>
          </p:cNvPr>
          <p:cNvPicPr>
            <a:picLocks noChangeAspect="1"/>
          </p:cNvPicPr>
          <p:nvPr/>
        </p:nvPicPr>
        <p:blipFill rotWithShape="1">
          <a:blip r:embed="rId2"/>
          <a:srcRect l="9415" r="2038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507319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EC22A-AC34-90A1-18B7-82844B954908}"/>
              </a:ext>
            </a:extLst>
          </p:cNvPr>
          <p:cNvPicPr>
            <a:picLocks noChangeAspect="1"/>
          </p:cNvPicPr>
          <p:nvPr/>
        </p:nvPicPr>
        <p:blipFill>
          <a:blip r:embed="rId2"/>
          <a:stretch>
            <a:fillRect/>
          </a:stretch>
        </p:blipFill>
        <p:spPr>
          <a:xfrm>
            <a:off x="643467" y="1575138"/>
            <a:ext cx="10905066" cy="3707723"/>
          </a:xfrm>
          <a:prstGeom prst="rect">
            <a:avLst/>
          </a:prstGeom>
        </p:spPr>
      </p:pic>
    </p:spTree>
    <p:extLst>
      <p:ext uri="{BB962C8B-B14F-4D97-AF65-F5344CB8AC3E}">
        <p14:creationId xmlns:p14="http://schemas.microsoft.com/office/powerpoint/2010/main" val="112620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7" name="Rectangle 2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C63C15-CE57-2DC4-5872-02E2B1D31B1E}"/>
              </a:ext>
            </a:extLst>
          </p:cNvPr>
          <p:cNvSpPr>
            <a:spLocks noGrp="1"/>
          </p:cNvSpPr>
          <p:nvPr>
            <p:ph type="title"/>
          </p:nvPr>
        </p:nvSpPr>
        <p:spPr>
          <a:xfrm>
            <a:off x="913640" y="0"/>
            <a:ext cx="10520702" cy="1325563"/>
          </a:xfrm>
        </p:spPr>
        <p:txBody>
          <a:bodyPr>
            <a:normAutofit/>
          </a:bodyPr>
          <a:lstStyle/>
          <a:p>
            <a:r>
              <a:rPr lang="en-IN" b="1" dirty="0">
                <a:solidFill>
                  <a:srgbClr val="FFFFFF"/>
                </a:solidFill>
                <a:latin typeface="Times New Roman" panose="02020603050405020304" pitchFamily="18" charset="0"/>
                <a:cs typeface="Times New Roman" panose="02020603050405020304" pitchFamily="18" charset="0"/>
              </a:rPr>
              <a:t>Individual Contributions</a:t>
            </a:r>
          </a:p>
        </p:txBody>
      </p:sp>
      <p:sp>
        <p:nvSpPr>
          <p:cNvPr id="3" name="Content Placeholder 2">
            <a:extLst>
              <a:ext uri="{FF2B5EF4-FFF2-40B4-BE49-F238E27FC236}">
                <a16:creationId xmlns:a16="http://schemas.microsoft.com/office/drawing/2014/main" id="{FD1293D7-04E3-E808-0C74-6D8D481F9563}"/>
              </a:ext>
            </a:extLst>
          </p:cNvPr>
          <p:cNvSpPr>
            <a:spLocks noGrp="1"/>
          </p:cNvSpPr>
          <p:nvPr>
            <p:ph idx="1"/>
          </p:nvPr>
        </p:nvSpPr>
        <p:spPr>
          <a:xfrm>
            <a:off x="967970" y="1059658"/>
            <a:ext cx="11245621" cy="5798342"/>
          </a:xfrm>
        </p:spPr>
        <p:txBody>
          <a:bodyPr>
            <a:normAutofit lnSpcReduction="10000"/>
          </a:bodyPr>
          <a:lstStyle/>
          <a:p>
            <a:pPr algn="just"/>
            <a:endParaRPr lang="en-US" sz="1300" dirty="0">
              <a:solidFill>
                <a:srgbClr val="FFFFFF"/>
              </a:solidFill>
              <a:latin typeface="Times New Roman" panose="02020603050405020304" pitchFamily="18" charset="0"/>
              <a:cs typeface="Times New Roman" panose="02020603050405020304" pitchFamily="18" charset="0"/>
            </a:endParaRPr>
          </a:p>
          <a:p>
            <a:pPr marL="0" indent="0" algn="just">
              <a:buNone/>
            </a:pPr>
            <a:r>
              <a:rPr lang="en-US" sz="1500" b="1" dirty="0">
                <a:solidFill>
                  <a:srgbClr val="FFFFFF"/>
                </a:solidFill>
                <a:latin typeface="Times New Roman" panose="02020603050405020304" pitchFamily="18" charset="0"/>
                <a:cs typeface="Times New Roman" panose="02020603050405020304" pitchFamily="18" charset="0"/>
              </a:rPr>
              <a:t>SRINATH</a:t>
            </a:r>
          </a:p>
          <a:p>
            <a:pPr algn="just"/>
            <a:r>
              <a:rPr lang="en-US" sz="1500" dirty="0">
                <a:solidFill>
                  <a:srgbClr val="FFFFFF"/>
                </a:solidFill>
                <a:latin typeface="Times New Roman" panose="02020603050405020304" pitchFamily="18" charset="0"/>
                <a:cs typeface="Times New Roman" panose="02020603050405020304" pitchFamily="18" charset="0"/>
              </a:rPr>
              <a:t>Conduct research on the current job market and identify in-demand roles related to NLP.</a:t>
            </a:r>
          </a:p>
          <a:p>
            <a:pPr algn="just"/>
            <a:r>
              <a:rPr lang="en-US" sz="1500" dirty="0">
                <a:solidFill>
                  <a:srgbClr val="FFFFFF"/>
                </a:solidFill>
                <a:latin typeface="Times New Roman" panose="02020603050405020304" pitchFamily="18" charset="0"/>
                <a:cs typeface="Times New Roman" panose="02020603050405020304" pitchFamily="18" charset="0"/>
              </a:rPr>
              <a:t>Develop a framework for organizing skills and certifications related to NLP, which will serve as the foundation for the dataset.</a:t>
            </a:r>
          </a:p>
          <a:p>
            <a:pPr algn="just"/>
            <a:r>
              <a:rPr lang="en-US" sz="1500" dirty="0">
                <a:solidFill>
                  <a:srgbClr val="FFFFFF"/>
                </a:solidFill>
                <a:latin typeface="Times New Roman" panose="02020603050405020304" pitchFamily="18" charset="0"/>
                <a:cs typeface="Times New Roman" panose="02020603050405020304" pitchFamily="18" charset="0"/>
              </a:rPr>
              <a:t>Collect data from various sources, such as job postings, industry reports, and professional associations, to populate the dataset.</a:t>
            </a:r>
          </a:p>
          <a:p>
            <a:pPr algn="just"/>
            <a:r>
              <a:rPr lang="en-US" sz="1500" dirty="0">
                <a:solidFill>
                  <a:srgbClr val="FFFFFF"/>
                </a:solidFill>
                <a:latin typeface="Times New Roman" panose="02020603050405020304" pitchFamily="18" charset="0"/>
                <a:cs typeface="Times New Roman" panose="02020603050405020304" pitchFamily="18" charset="0"/>
              </a:rPr>
              <a:t>Create a taxonomy of NLP skills and certifications, ensuring that they are consistent and relevant to the identified roles.</a:t>
            </a:r>
          </a:p>
          <a:p>
            <a:pPr algn="just"/>
            <a:r>
              <a:rPr lang="en-US" sz="1500" dirty="0">
                <a:solidFill>
                  <a:srgbClr val="FFFFFF"/>
                </a:solidFill>
                <a:latin typeface="Times New Roman" panose="02020603050405020304" pitchFamily="18" charset="0"/>
                <a:cs typeface="Times New Roman" panose="02020603050405020304" pitchFamily="18" charset="0"/>
              </a:rPr>
              <a:t>Work with Hotragn to identify gaps in the dataset and collaborate on strategies to fill those gaps.</a:t>
            </a:r>
          </a:p>
          <a:p>
            <a:pPr algn="just"/>
            <a:r>
              <a:rPr lang="en-US" sz="1500" dirty="0">
                <a:solidFill>
                  <a:srgbClr val="FFFFFF"/>
                </a:solidFill>
                <a:latin typeface="Times New Roman" panose="02020603050405020304" pitchFamily="18" charset="0"/>
                <a:cs typeface="Times New Roman" panose="02020603050405020304" pitchFamily="18" charset="0"/>
              </a:rPr>
              <a:t>Validate the dataset by testing it against actual job postings and job descriptions.</a:t>
            </a:r>
          </a:p>
          <a:p>
            <a:pPr marL="0" indent="0" algn="just">
              <a:buNone/>
            </a:pPr>
            <a:r>
              <a:rPr lang="en-US" sz="1500" b="1" dirty="0">
                <a:solidFill>
                  <a:srgbClr val="FFFFFF"/>
                </a:solidFill>
                <a:latin typeface="Times New Roman" panose="02020603050405020304" pitchFamily="18" charset="0"/>
                <a:cs typeface="Times New Roman" panose="02020603050405020304" pitchFamily="18" charset="0"/>
              </a:rPr>
              <a:t>HOTRAGN</a:t>
            </a:r>
          </a:p>
          <a:p>
            <a:pPr algn="just"/>
            <a:r>
              <a:rPr lang="en-US" sz="1500" dirty="0">
                <a:solidFill>
                  <a:srgbClr val="FFFFFF"/>
                </a:solidFill>
                <a:latin typeface="Times New Roman" panose="02020603050405020304" pitchFamily="18" charset="0"/>
                <a:cs typeface="Times New Roman" panose="02020603050405020304" pitchFamily="18" charset="0"/>
              </a:rPr>
              <a:t>Develop a methodology for connecting the dataset of skills and certifications to specific job roles.</a:t>
            </a:r>
          </a:p>
          <a:p>
            <a:pPr algn="just"/>
            <a:r>
              <a:rPr lang="en-US" sz="1500" dirty="0">
                <a:solidFill>
                  <a:srgbClr val="FFFFFF"/>
                </a:solidFill>
                <a:latin typeface="Times New Roman" panose="02020603050405020304" pitchFamily="18" charset="0"/>
                <a:cs typeface="Times New Roman" panose="02020603050405020304" pitchFamily="18" charset="0"/>
              </a:rPr>
              <a:t>Build a machine learning model that can automatically match job descriptions to the relevant skills and years of experience.</a:t>
            </a:r>
          </a:p>
          <a:p>
            <a:pPr algn="just"/>
            <a:r>
              <a:rPr lang="en-US" sz="1500" dirty="0">
                <a:solidFill>
                  <a:srgbClr val="FFFFFF"/>
                </a:solidFill>
                <a:latin typeface="Times New Roman" panose="02020603050405020304" pitchFamily="18" charset="0"/>
                <a:cs typeface="Times New Roman" panose="02020603050405020304" pitchFamily="18" charset="0"/>
              </a:rPr>
              <a:t>Train and fine-tune the model on a representative dataset of job postings.</a:t>
            </a:r>
          </a:p>
          <a:p>
            <a:pPr algn="just"/>
            <a:r>
              <a:rPr lang="en-US" sz="1500" dirty="0">
                <a:solidFill>
                  <a:srgbClr val="FFFFFF"/>
                </a:solidFill>
                <a:latin typeface="Times New Roman" panose="02020603050405020304" pitchFamily="18" charset="0"/>
                <a:cs typeface="Times New Roman" panose="02020603050405020304" pitchFamily="18" charset="0"/>
              </a:rPr>
              <a:t>Validate the model's performance by measuring its accuracy and precision against a test set of job descriptions.</a:t>
            </a:r>
          </a:p>
          <a:p>
            <a:pPr algn="just"/>
            <a:r>
              <a:rPr lang="en-US" sz="1500" dirty="0">
                <a:solidFill>
                  <a:srgbClr val="FFFFFF"/>
                </a:solidFill>
                <a:latin typeface="Times New Roman" panose="02020603050405020304" pitchFamily="18" charset="0"/>
                <a:cs typeface="Times New Roman" panose="02020603050405020304" pitchFamily="18" charset="0"/>
              </a:rPr>
              <a:t>Work with Srinath to refine the dataset and incorporate feedback from the model's performance.</a:t>
            </a:r>
          </a:p>
          <a:p>
            <a:pPr algn="just"/>
            <a:r>
              <a:rPr lang="en-US" sz="1500" dirty="0">
                <a:solidFill>
                  <a:srgbClr val="FFFFFF"/>
                </a:solidFill>
                <a:latin typeface="Times New Roman" panose="02020603050405020304" pitchFamily="18" charset="0"/>
                <a:cs typeface="Times New Roman" panose="02020603050405020304" pitchFamily="18" charset="0"/>
              </a:rPr>
              <a:t>Develop a user-friendly interface that allows users to input their skills and certifications and receive personalized recommendations for NLP job roles.</a:t>
            </a:r>
          </a:p>
          <a:p>
            <a:pPr algn="just"/>
            <a:r>
              <a:rPr lang="en-US" sz="1500" dirty="0">
                <a:solidFill>
                  <a:srgbClr val="FFFFFF"/>
                </a:solidFill>
                <a:latin typeface="Times New Roman" panose="02020603050405020304" pitchFamily="18" charset="0"/>
                <a:cs typeface="Times New Roman" panose="02020603050405020304" pitchFamily="18" charset="0"/>
              </a:rPr>
              <a:t>We both can collaborate to ensure that the dataset is comprehensive, accurate, and relevant to the needs of job seekers interested in NLP roles. </a:t>
            </a:r>
          </a:p>
          <a:p>
            <a:pPr algn="just"/>
            <a:r>
              <a:rPr lang="en-US" sz="1500" dirty="0">
                <a:solidFill>
                  <a:srgbClr val="FFFFFF"/>
                </a:solidFill>
                <a:latin typeface="Times New Roman" panose="02020603050405020304" pitchFamily="18" charset="0"/>
                <a:cs typeface="Times New Roman" panose="02020603050405020304" pitchFamily="18" charset="0"/>
              </a:rPr>
              <a:t>This work can help to guide individuals towards the most promising career paths and ensure that employers are able to find qualified candidates with the skills they need.</a:t>
            </a:r>
            <a:endParaRPr lang="en-IN" sz="15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7661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8A180-B685-9A7A-C0EB-F7AFF2232B9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RESEARCH</a:t>
            </a:r>
            <a:br>
              <a:rPr lang="en-US" sz="2600" b="1" kern="1200" dirty="0">
                <a:solidFill>
                  <a:srgbClr val="FFFFFF"/>
                </a:solidFill>
                <a:latin typeface="+mj-lt"/>
                <a:ea typeface="+mj-ea"/>
                <a:cs typeface="+mj-cs"/>
              </a:rPr>
            </a:br>
            <a:r>
              <a:rPr lang="en-US" sz="2600" b="1" kern="1200" dirty="0">
                <a:solidFill>
                  <a:srgbClr val="FFFFFF"/>
                </a:solidFill>
                <a:latin typeface="+mj-lt"/>
                <a:ea typeface="+mj-ea"/>
                <a:cs typeface="+mj-cs"/>
              </a:rPr>
              <a:t>PLAN</a:t>
            </a:r>
          </a:p>
        </p:txBody>
      </p:sp>
      <p:graphicFrame>
        <p:nvGraphicFramePr>
          <p:cNvPr id="4" name="Table 4">
            <a:extLst>
              <a:ext uri="{FF2B5EF4-FFF2-40B4-BE49-F238E27FC236}">
                <a16:creationId xmlns:a16="http://schemas.microsoft.com/office/drawing/2014/main" id="{16935751-A423-56A3-BF99-EC983E2A006C}"/>
              </a:ext>
            </a:extLst>
          </p:cNvPr>
          <p:cNvGraphicFramePr>
            <a:graphicFrameLocks noGrp="1"/>
          </p:cNvGraphicFramePr>
          <p:nvPr>
            <p:extLst>
              <p:ext uri="{D42A27DB-BD31-4B8C-83A1-F6EECF244321}">
                <p14:modId xmlns:p14="http://schemas.microsoft.com/office/powerpoint/2010/main" val="568555168"/>
              </p:ext>
            </p:extLst>
          </p:nvPr>
        </p:nvGraphicFramePr>
        <p:xfrm>
          <a:off x="4038600" y="1200862"/>
          <a:ext cx="7188200" cy="4452892"/>
        </p:xfrm>
        <a:graphic>
          <a:graphicData uri="http://schemas.openxmlformats.org/drawingml/2006/table">
            <a:tbl>
              <a:tblPr firstRow="1" bandRow="1">
                <a:solidFill>
                  <a:srgbClr val="F2F2F2">
                    <a:alpha val="45098"/>
                  </a:srgbClr>
                </a:solidFill>
                <a:tableStyleId>{5C22544A-7EE6-4342-B048-85BDC9FD1C3A}</a:tableStyleId>
              </a:tblPr>
              <a:tblGrid>
                <a:gridCol w="2465055">
                  <a:extLst>
                    <a:ext uri="{9D8B030D-6E8A-4147-A177-3AD203B41FA5}">
                      <a16:colId xmlns:a16="http://schemas.microsoft.com/office/drawing/2014/main" val="2949794607"/>
                    </a:ext>
                  </a:extLst>
                </a:gridCol>
                <a:gridCol w="1633885">
                  <a:extLst>
                    <a:ext uri="{9D8B030D-6E8A-4147-A177-3AD203B41FA5}">
                      <a16:colId xmlns:a16="http://schemas.microsoft.com/office/drawing/2014/main" val="3810147713"/>
                    </a:ext>
                  </a:extLst>
                </a:gridCol>
                <a:gridCol w="1604863">
                  <a:extLst>
                    <a:ext uri="{9D8B030D-6E8A-4147-A177-3AD203B41FA5}">
                      <a16:colId xmlns:a16="http://schemas.microsoft.com/office/drawing/2014/main" val="208426780"/>
                    </a:ext>
                  </a:extLst>
                </a:gridCol>
                <a:gridCol w="1484397">
                  <a:extLst>
                    <a:ext uri="{9D8B030D-6E8A-4147-A177-3AD203B41FA5}">
                      <a16:colId xmlns:a16="http://schemas.microsoft.com/office/drawing/2014/main" val="2795068985"/>
                    </a:ext>
                  </a:extLst>
                </a:gridCol>
              </a:tblGrid>
              <a:tr h="383662">
                <a:tc>
                  <a:txBody>
                    <a:bodyPr/>
                    <a:lstStyle/>
                    <a:p>
                      <a:r>
                        <a:rPr lang="en-IN" sz="1400" b="0" cap="none" spc="0">
                          <a:solidFill>
                            <a:schemeClr val="bg1"/>
                          </a:solidFill>
                        </a:rPr>
                        <a:t>Task</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1400" b="0" cap="none" spc="0">
                          <a:solidFill>
                            <a:schemeClr val="bg1"/>
                          </a:solidFill>
                        </a:rPr>
                        <a:t>Start Date</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1400" b="0" cap="none" spc="0">
                          <a:solidFill>
                            <a:schemeClr val="bg1"/>
                          </a:solidFill>
                        </a:rPr>
                        <a:t>End Date</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tc>
                  <a:txBody>
                    <a:bodyPr/>
                    <a:lstStyle/>
                    <a:p>
                      <a:r>
                        <a:rPr lang="en-IN" sz="1400" b="0" cap="none" spc="0">
                          <a:solidFill>
                            <a:schemeClr val="bg1"/>
                          </a:solidFill>
                        </a:rPr>
                        <a:t>Duration</a:t>
                      </a:r>
                    </a:p>
                  </a:txBody>
                  <a:tcPr marL="90629" marR="90629" marT="90629" marB="4531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080827480"/>
                  </a:ext>
                </a:extLst>
              </a:tr>
              <a:tr h="353452">
                <a:tc>
                  <a:txBody>
                    <a:bodyPr/>
                    <a:lstStyle/>
                    <a:p>
                      <a:r>
                        <a:rPr lang="en-IN" sz="1200" cap="none" spc="0">
                          <a:solidFill>
                            <a:schemeClr val="tx1"/>
                          </a:solidFill>
                        </a:rPr>
                        <a:t>Research and project planning</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03-02-2023</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07-02-2023</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4 days</a:t>
                      </a:r>
                    </a:p>
                  </a:txBody>
                  <a:tcPr marL="90629" marR="90629" marT="90629" marB="45314">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85985809"/>
                  </a:ext>
                </a:extLst>
              </a:tr>
              <a:tr h="353452">
                <a:tc>
                  <a:txBody>
                    <a:bodyPr/>
                    <a:lstStyle/>
                    <a:p>
                      <a:r>
                        <a:rPr lang="en-IN" sz="1200" cap="none" spc="0">
                          <a:solidFill>
                            <a:schemeClr val="tx1"/>
                          </a:solidFill>
                        </a:rPr>
                        <a:t>Wireframing and mockups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08-02-2023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10-02-2023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2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58095088"/>
                  </a:ext>
                </a:extLst>
              </a:tr>
              <a:tr h="353452">
                <a:tc>
                  <a:txBody>
                    <a:bodyPr/>
                    <a:lstStyle/>
                    <a:p>
                      <a:r>
                        <a:rPr lang="en-IN" sz="1200" cap="none" spc="0">
                          <a:solidFill>
                            <a:schemeClr val="tx1"/>
                          </a:solidFill>
                        </a:rPr>
                        <a:t>Data collection and Cleaning</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11-02-2023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20-02-2023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9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07924303"/>
                  </a:ext>
                </a:extLst>
              </a:tr>
              <a:tr h="534710">
                <a:tc>
                  <a:txBody>
                    <a:bodyPr/>
                    <a:lstStyle/>
                    <a:p>
                      <a:r>
                        <a:rPr lang="en-IN" sz="1200" cap="none" spc="0" dirty="0">
                          <a:solidFill>
                            <a:schemeClr val="tx1"/>
                          </a:solidFill>
                        </a:rPr>
                        <a:t>Prediction of role based on skillset and years of experience</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21-02-2023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26-02-2023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5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628468094"/>
                  </a:ext>
                </a:extLst>
              </a:tr>
              <a:tr h="353452">
                <a:tc>
                  <a:txBody>
                    <a:bodyPr/>
                    <a:lstStyle/>
                    <a:p>
                      <a:r>
                        <a:rPr lang="en-IN" sz="1200" cap="none" spc="0" dirty="0">
                          <a:solidFill>
                            <a:schemeClr val="tx1"/>
                          </a:solidFill>
                        </a:rPr>
                        <a:t>Front-end development</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28-02-2023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08-03-2023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10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74460537"/>
                  </a:ext>
                </a:extLst>
              </a:tr>
              <a:tr h="353452">
                <a:tc>
                  <a:txBody>
                    <a:bodyPr/>
                    <a:lstStyle/>
                    <a:p>
                      <a:r>
                        <a:rPr lang="en-IN" sz="1200" cap="none" spc="0" dirty="0">
                          <a:solidFill>
                            <a:schemeClr val="tx1"/>
                          </a:solidFill>
                        </a:rPr>
                        <a:t>Database design</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9-03-2023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19-03-2023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10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420505730"/>
                  </a:ext>
                </a:extLst>
              </a:tr>
              <a:tr h="353452">
                <a:tc>
                  <a:txBody>
                    <a:bodyPr/>
                    <a:lstStyle/>
                    <a:p>
                      <a:r>
                        <a:rPr lang="en-IN" sz="1200" cap="none" spc="0" dirty="0">
                          <a:solidFill>
                            <a:schemeClr val="tx1"/>
                          </a:solidFill>
                        </a:rPr>
                        <a:t>Back-End development</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20-03-2023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30-03-2023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10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604611346"/>
                  </a:ext>
                </a:extLst>
              </a:tr>
              <a:tr h="353452">
                <a:tc>
                  <a:txBody>
                    <a:bodyPr/>
                    <a:lstStyle/>
                    <a:p>
                      <a:r>
                        <a:rPr lang="en-IN" sz="1200" cap="none" spc="0" dirty="0">
                          <a:solidFill>
                            <a:schemeClr val="tx1"/>
                          </a:solidFill>
                        </a:rPr>
                        <a:t>Integration of algorithm and NLP</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31-04-2023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02-04-2023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3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249240777"/>
                  </a:ext>
                </a:extLst>
              </a:tr>
              <a:tr h="353452">
                <a:tc>
                  <a:txBody>
                    <a:bodyPr/>
                    <a:lstStyle/>
                    <a:p>
                      <a:r>
                        <a:rPr lang="en-IN" sz="1200" cap="none" spc="0">
                          <a:solidFill>
                            <a:schemeClr val="tx1"/>
                          </a:solidFill>
                        </a:rPr>
                        <a:t>UI development with NLP</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03-04-2023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06-04-2023</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IN" sz="1200" cap="none" spc="0">
                          <a:solidFill>
                            <a:schemeClr val="tx1"/>
                          </a:solidFill>
                        </a:rPr>
                        <a:t>3 days</a:t>
                      </a:r>
                    </a:p>
                  </a:txBody>
                  <a:tcPr marL="90629" marR="90629" marT="90629" marB="4531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99981788"/>
                  </a:ext>
                </a:extLst>
              </a:tr>
              <a:tr h="353452">
                <a:tc>
                  <a:txBody>
                    <a:bodyPr/>
                    <a:lstStyle/>
                    <a:p>
                      <a:r>
                        <a:rPr lang="en-IN" sz="1200" cap="none" spc="0">
                          <a:solidFill>
                            <a:schemeClr val="tx1"/>
                          </a:solidFill>
                        </a:rPr>
                        <a:t>Testing and debugging</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07-04-2023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11-04-2023</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IN" sz="1200" cap="none" spc="0">
                          <a:solidFill>
                            <a:schemeClr val="tx1"/>
                          </a:solidFill>
                        </a:rPr>
                        <a:t>4 days</a:t>
                      </a:r>
                    </a:p>
                  </a:txBody>
                  <a:tcPr marL="90629" marR="90629" marT="90629" marB="4531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545343855"/>
                  </a:ext>
                </a:extLst>
              </a:tr>
              <a:tr h="353452">
                <a:tc>
                  <a:txBody>
                    <a:bodyPr/>
                    <a:lstStyle/>
                    <a:p>
                      <a:r>
                        <a:rPr lang="en-IN" sz="1200" cap="none" spc="0" dirty="0">
                          <a:solidFill>
                            <a:schemeClr val="tx1"/>
                          </a:solidFill>
                        </a:rPr>
                        <a:t>Deployment</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IN" sz="1200" cap="none" spc="0">
                          <a:solidFill>
                            <a:schemeClr val="tx1"/>
                          </a:solidFill>
                        </a:rPr>
                        <a:t>12-04-2023</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IN" sz="1200" cap="none" spc="0">
                          <a:solidFill>
                            <a:schemeClr val="tx1"/>
                          </a:solidFill>
                        </a:rPr>
                        <a:t>14-04-2023</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IN" sz="1200" cap="none" spc="0" dirty="0">
                          <a:solidFill>
                            <a:schemeClr val="tx1"/>
                          </a:solidFill>
                        </a:rPr>
                        <a:t>2 days</a:t>
                      </a:r>
                    </a:p>
                  </a:txBody>
                  <a:tcPr marL="90629" marR="90629" marT="90629" marB="45314">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848995550"/>
                  </a:ext>
                </a:extLst>
              </a:tr>
            </a:tbl>
          </a:graphicData>
        </a:graphic>
      </p:graphicFrame>
    </p:spTree>
    <p:extLst>
      <p:ext uri="{BB962C8B-B14F-4D97-AF65-F5344CB8AC3E}">
        <p14:creationId xmlns:p14="http://schemas.microsoft.com/office/powerpoint/2010/main" val="91336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1D036-D41B-B10B-86F4-067E3D63B532}"/>
              </a:ext>
            </a:extLst>
          </p:cNvPr>
          <p:cNvSpPr>
            <a:spLocks noGrp="1"/>
          </p:cNvSpPr>
          <p:nvPr>
            <p:ph type="title"/>
          </p:nvPr>
        </p:nvSpPr>
        <p:spPr>
          <a:xfrm>
            <a:off x="943276" y="712268"/>
            <a:ext cx="10410524" cy="1193533"/>
          </a:xfrm>
        </p:spPr>
        <p:txBody>
          <a:bodyPr>
            <a:normAutofit/>
          </a:bodyPr>
          <a:lstStyle/>
          <a:p>
            <a:r>
              <a:rPr lang="en-IN" b="1">
                <a:solidFill>
                  <a:srgbClr val="FFFFFF"/>
                </a:solidFill>
                <a:latin typeface="Times New Roman" panose="02020603050405020304" pitchFamily="18" charset="0"/>
                <a:cs typeface="Times New Roman" panose="02020603050405020304" pitchFamily="18" charset="0"/>
              </a:rPr>
              <a:t>References</a:t>
            </a:r>
          </a:p>
        </p:txBody>
      </p:sp>
      <p:cxnSp>
        <p:nvCxnSpPr>
          <p:cNvPr id="17"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BF2CAF-EF22-6D74-C3B7-A79612E6DCEF}"/>
              </a:ext>
            </a:extLst>
          </p:cNvPr>
          <p:cNvSpPr>
            <a:spLocks noGrp="1"/>
          </p:cNvSpPr>
          <p:nvPr>
            <p:ph idx="1"/>
          </p:nvPr>
        </p:nvSpPr>
        <p:spPr>
          <a:xfrm>
            <a:off x="943276" y="2050181"/>
            <a:ext cx="10410524" cy="4126782"/>
          </a:xfrm>
        </p:spPr>
        <p:txBody>
          <a:bodyPr>
            <a:normAutofit/>
          </a:bodyPr>
          <a:lstStyle/>
          <a:p>
            <a:r>
              <a:rPr lang="en-IN" sz="2400" b="0" i="0">
                <a:solidFill>
                  <a:srgbClr val="FFFFFF"/>
                </a:solidFill>
                <a:effectLst/>
                <a:latin typeface="Times New Roman" panose="02020603050405020304" pitchFamily="18" charset="0"/>
                <a:cs typeface="Times New Roman" panose="02020603050405020304" pitchFamily="18" charset="0"/>
              </a:rPr>
              <a:t>Wulansari, R. E., Sakti, R. H., Ambiyar, A., Giatman, M., Syah, N., &amp; Wakhinuddin, W. (2022). Expert System For Career Early Determination Based On Howard Gardner's Multiple Intelligence. </a:t>
            </a:r>
            <a:r>
              <a:rPr lang="en-IN" sz="2400" b="0" i="1">
                <a:solidFill>
                  <a:srgbClr val="FFFFFF"/>
                </a:solidFill>
                <a:effectLst/>
                <a:latin typeface="Times New Roman" panose="02020603050405020304" pitchFamily="18" charset="0"/>
                <a:cs typeface="Times New Roman" panose="02020603050405020304" pitchFamily="18" charset="0"/>
              </a:rPr>
              <a:t>Journal of Applied Engineering and Technological Science (JAETS)</a:t>
            </a:r>
            <a:r>
              <a:rPr lang="en-IN" sz="2400" b="0" i="0">
                <a:solidFill>
                  <a:srgbClr val="FFFFFF"/>
                </a:solidFill>
                <a:effectLst/>
                <a:latin typeface="Times New Roman" panose="02020603050405020304" pitchFamily="18" charset="0"/>
                <a:cs typeface="Times New Roman" panose="02020603050405020304" pitchFamily="18" charset="0"/>
              </a:rPr>
              <a:t>, </a:t>
            </a:r>
            <a:r>
              <a:rPr lang="en-IN" sz="2400" b="0" i="1">
                <a:solidFill>
                  <a:srgbClr val="FFFFFF"/>
                </a:solidFill>
                <a:effectLst/>
                <a:latin typeface="Times New Roman" panose="02020603050405020304" pitchFamily="18" charset="0"/>
                <a:cs typeface="Times New Roman" panose="02020603050405020304" pitchFamily="18" charset="0"/>
              </a:rPr>
              <a:t>3</a:t>
            </a:r>
            <a:r>
              <a:rPr lang="en-IN" sz="2400" b="0" i="0">
                <a:solidFill>
                  <a:srgbClr val="FFFFFF"/>
                </a:solidFill>
                <a:effectLst/>
                <a:latin typeface="Times New Roman" panose="02020603050405020304" pitchFamily="18" charset="0"/>
                <a:cs typeface="Times New Roman" panose="02020603050405020304" pitchFamily="18" charset="0"/>
              </a:rPr>
              <a:t>(2), 67-76.</a:t>
            </a:r>
          </a:p>
          <a:p>
            <a:r>
              <a:rPr lang="en-US" sz="2400" b="0" i="0">
                <a:solidFill>
                  <a:srgbClr val="FFFFFF"/>
                </a:solidFill>
                <a:effectLst/>
                <a:latin typeface="Times New Roman" panose="02020603050405020304" pitchFamily="18" charset="0"/>
                <a:cs typeface="Times New Roman" panose="02020603050405020304" pitchFamily="18" charset="0"/>
              </a:rPr>
              <a:t>Anas, I., &amp; Hamzah, S. R. A. (2022). Predicting career adaptability of fresh graduates through personal factors. </a:t>
            </a:r>
            <a:r>
              <a:rPr lang="en-US" sz="2400" b="0" i="1">
                <a:solidFill>
                  <a:srgbClr val="FFFFFF"/>
                </a:solidFill>
                <a:effectLst/>
                <a:latin typeface="Times New Roman" panose="02020603050405020304" pitchFamily="18" charset="0"/>
                <a:cs typeface="Times New Roman" panose="02020603050405020304" pitchFamily="18" charset="0"/>
              </a:rPr>
              <a:t>European Journal of Training and Development</a:t>
            </a:r>
            <a:r>
              <a:rPr lang="en-US" sz="2400" b="0" i="0">
                <a:solidFill>
                  <a:srgbClr val="FFFFFF"/>
                </a:solidFill>
                <a:effectLst/>
                <a:latin typeface="Times New Roman" panose="02020603050405020304" pitchFamily="18" charset="0"/>
                <a:cs typeface="Times New Roman" panose="02020603050405020304" pitchFamily="18" charset="0"/>
              </a:rPr>
              <a:t>, </a:t>
            </a:r>
            <a:r>
              <a:rPr lang="en-US" sz="2400" b="0" i="1">
                <a:solidFill>
                  <a:srgbClr val="FFFFFF"/>
                </a:solidFill>
                <a:effectLst/>
                <a:latin typeface="Times New Roman" panose="02020603050405020304" pitchFamily="18" charset="0"/>
                <a:cs typeface="Times New Roman" panose="02020603050405020304" pitchFamily="18" charset="0"/>
              </a:rPr>
              <a:t>46</a:t>
            </a:r>
            <a:r>
              <a:rPr lang="en-US" sz="2400" b="0" i="0">
                <a:solidFill>
                  <a:srgbClr val="FFFFFF"/>
                </a:solidFill>
                <a:effectLst/>
                <a:latin typeface="Times New Roman" panose="02020603050405020304" pitchFamily="18" charset="0"/>
                <a:cs typeface="Times New Roman" panose="02020603050405020304" pitchFamily="18" charset="0"/>
              </a:rPr>
              <a:t>(3/4), 302-316.</a:t>
            </a:r>
            <a:endParaRPr lang="en-IN" sz="2400">
              <a:solidFill>
                <a:srgbClr val="FFFFFF"/>
              </a:solidFill>
              <a:latin typeface="Times New Roman" panose="02020603050405020304" pitchFamily="18" charset="0"/>
              <a:cs typeface="Times New Roman" panose="02020603050405020304" pitchFamily="18" charset="0"/>
            </a:endParaRPr>
          </a:p>
          <a:p>
            <a:pPr marL="0" indent="0">
              <a:buNone/>
            </a:pPr>
            <a:endParaRPr lang="en-IN" sz="24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68409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DD8403-F2E3-282A-986B-20A966BD67FA}"/>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b="1" kern="12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528528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58DD-B130-BF33-F144-64A0208F238D}"/>
              </a:ext>
            </a:extLst>
          </p:cNvPr>
          <p:cNvSpPr>
            <a:spLocks noGrp="1"/>
          </p:cNvSpPr>
          <p:nvPr>
            <p:ph type="title"/>
          </p:nvPr>
        </p:nvSpPr>
        <p:spPr>
          <a:xfrm>
            <a:off x="762001" y="803325"/>
            <a:ext cx="5314536" cy="1325563"/>
          </a:xfrm>
        </p:spPr>
        <p:txBody>
          <a:bodyPr>
            <a:normAutofit/>
          </a:bodyPr>
          <a:lstStyle/>
          <a:p>
            <a:r>
              <a:rPr lang="en-IN" b="1" dirty="0">
                <a:latin typeface="Times New Roman" panose="02020603050405020304" pitchFamily="18" charset="0"/>
                <a:cs typeface="Times New Roman" panose="02020603050405020304" pitchFamily="18" charset="0"/>
              </a:rPr>
              <a:t>Agenda</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53C4C85-A634-2F80-AB3B-6AE56035A937}"/>
              </a:ext>
            </a:extLst>
          </p:cNvPr>
          <p:cNvPicPr>
            <a:picLocks noChangeAspect="1"/>
          </p:cNvPicPr>
          <p:nvPr/>
        </p:nvPicPr>
        <p:blipFill rotWithShape="1">
          <a:blip r:embed="rId2"/>
          <a:srcRect l="10793" r="2713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5" name="Content Placeholder 2">
            <a:extLst>
              <a:ext uri="{FF2B5EF4-FFF2-40B4-BE49-F238E27FC236}">
                <a16:creationId xmlns:a16="http://schemas.microsoft.com/office/drawing/2014/main" id="{6F5DCB4D-F99D-B185-0EF3-557741388960}"/>
              </a:ext>
            </a:extLst>
          </p:cNvPr>
          <p:cNvGraphicFramePr>
            <a:graphicFrameLocks noGrp="1"/>
          </p:cNvGraphicFramePr>
          <p:nvPr>
            <p:ph idx="1"/>
            <p:extLst>
              <p:ext uri="{D42A27DB-BD31-4B8C-83A1-F6EECF244321}">
                <p14:modId xmlns:p14="http://schemas.microsoft.com/office/powerpoint/2010/main" val="1636551949"/>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36529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5891F3-FE55-A4B5-0983-1DBCC01B5D18}"/>
              </a:ext>
            </a:extLst>
          </p:cNvPr>
          <p:cNvSpPr>
            <a:spLocks noGrp="1"/>
          </p:cNvSpPr>
          <p:nvPr>
            <p:ph type="title"/>
          </p:nvPr>
        </p:nvSpPr>
        <p:spPr>
          <a:xfrm>
            <a:off x="2311147" y="365760"/>
            <a:ext cx="7569706" cy="1288238"/>
          </a:xfrm>
        </p:spPr>
        <p:txBody>
          <a:bodyPr anchor="ctr">
            <a:normAutofit/>
          </a:bodyPr>
          <a:lstStyle/>
          <a:p>
            <a:pPr algn="ctr"/>
            <a:r>
              <a:rPr lang="en-IN" b="1">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FD83098-91A1-DBBB-7895-D058607E4DDA}"/>
              </a:ext>
            </a:extLst>
          </p:cNvPr>
          <p:cNvSpPr>
            <a:spLocks noGrp="1"/>
          </p:cNvSpPr>
          <p:nvPr>
            <p:ph idx="1"/>
          </p:nvPr>
        </p:nvSpPr>
        <p:spPr>
          <a:xfrm>
            <a:off x="2165569" y="1956816"/>
            <a:ext cx="7860863" cy="4024884"/>
          </a:xfrm>
        </p:spPr>
        <p:txBody>
          <a:bodyPr anchor="t">
            <a:normAutofit lnSpcReduction="10000"/>
          </a:bodyPr>
          <a:lstStyle/>
          <a:p>
            <a:pPr marL="0" indent="0" algn="just">
              <a:buNone/>
            </a:pPr>
            <a:r>
              <a:rPr lang="en-US" sz="2200" dirty="0">
                <a:latin typeface="Times New Roman" panose="02020603050405020304" pitchFamily="18" charset="0"/>
                <a:cs typeface="Times New Roman" panose="02020603050405020304" pitchFamily="18" charset="0"/>
              </a:rPr>
              <a:t>There are many new technologies emerging and existing ones are developed vastly. As of the latest news, we know India is the first populated country in the world and every year more than 6 crores of Indians graduate from diverse backgrounds and with diversity in education. Almost all of these students are entering education for jobs. </a:t>
            </a:r>
          </a:p>
          <a:p>
            <a:pPr marL="0" indent="0" algn="just">
              <a:buNone/>
            </a:pPr>
            <a:r>
              <a:rPr lang="en-US" sz="2200" dirty="0">
                <a:latin typeface="Times New Roman" panose="02020603050405020304" pitchFamily="18" charset="0"/>
                <a:cs typeface="Times New Roman" panose="02020603050405020304" pitchFamily="18" charset="0"/>
              </a:rPr>
              <a:t>So, this project is intended to develop a career guidance tool that can help students choose the right paths for future emerging technologies through their existing level of knowledge, interests, and available sectors to improvise in the future by the time the students reach career level, based on past people who succeeded in choosing the same path, thereby providing the best suggestion through ML.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9275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1409-BE63-6C40-AB78-D8C84D346E80}"/>
              </a:ext>
            </a:extLst>
          </p:cNvPr>
          <p:cNvSpPr>
            <a:spLocks noGrp="1"/>
          </p:cNvSpPr>
          <p:nvPr>
            <p:ph type="title"/>
          </p:nvPr>
        </p:nvSpPr>
        <p:spPr>
          <a:xfrm>
            <a:off x="6234330" y="803325"/>
            <a:ext cx="5314536" cy="1325563"/>
          </a:xfrm>
        </p:spPr>
        <p:txBody>
          <a:bodyPr>
            <a:normAutofit/>
          </a:bodyPr>
          <a:lstStyle/>
          <a:p>
            <a:r>
              <a:rPr lang="en-IN" b="1">
                <a:latin typeface="Times New Roman" panose="02020603050405020304" pitchFamily="18" charset="0"/>
                <a:cs typeface="Times New Roman" panose="02020603050405020304" pitchFamily="18" charset="0"/>
              </a:rPr>
              <a:t>Problem Objectives</a:t>
            </a:r>
            <a:endParaRPr lang="en-IN" b="1" dirty="0">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FF98D10A-AC7E-AC87-DA57-3078BE8D0B71}"/>
              </a:ext>
            </a:extLst>
          </p:cNvPr>
          <p:cNvPicPr>
            <a:picLocks noChangeAspect="1"/>
          </p:cNvPicPr>
          <p:nvPr/>
        </p:nvPicPr>
        <p:blipFill rotWithShape="1">
          <a:blip r:embed="rId2"/>
          <a:srcRect l="23233" r="6277"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11" name="Content Placeholder 2">
            <a:extLst>
              <a:ext uri="{FF2B5EF4-FFF2-40B4-BE49-F238E27FC236}">
                <a16:creationId xmlns:a16="http://schemas.microsoft.com/office/drawing/2014/main" id="{9DC05B9A-DAB3-45C1-7C07-F9DDA929B7F6}"/>
              </a:ext>
            </a:extLst>
          </p:cNvPr>
          <p:cNvGraphicFramePr>
            <a:graphicFrameLocks noGrp="1"/>
          </p:cNvGraphicFramePr>
          <p:nvPr>
            <p:ph idx="1"/>
            <p:extLst>
              <p:ext uri="{D42A27DB-BD31-4B8C-83A1-F6EECF244321}">
                <p14:modId xmlns:p14="http://schemas.microsoft.com/office/powerpoint/2010/main" val="2836373484"/>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73529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EB490F-22D8-3D9C-43B2-CA59D05BFB7D}"/>
              </a:ext>
            </a:extLst>
          </p:cNvPr>
          <p:cNvPicPr>
            <a:picLocks noChangeAspect="1"/>
          </p:cNvPicPr>
          <p:nvPr/>
        </p:nvPicPr>
        <p:blipFill rotWithShape="1">
          <a:blip r:embed="rId2">
            <a:alphaModFix amt="35000"/>
          </a:blip>
          <a:srcRect b="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13C36A29-EC1A-D343-E735-1137152D2696}"/>
              </a:ext>
            </a:extLst>
          </p:cNvPr>
          <p:cNvSpPr>
            <a:spLocks noGrp="1"/>
          </p:cNvSpPr>
          <p:nvPr>
            <p:ph type="title"/>
          </p:nvPr>
        </p:nvSpPr>
        <p:spPr>
          <a:xfrm>
            <a:off x="838200" y="365125"/>
            <a:ext cx="10515600" cy="1325563"/>
          </a:xfrm>
        </p:spPr>
        <p:txBody>
          <a:bodyPr>
            <a:normAutofit/>
          </a:bodyPr>
          <a:lstStyle/>
          <a:p>
            <a:r>
              <a:rPr lang="en-IN" b="1">
                <a:solidFill>
                  <a:srgbClr val="FFFFFF"/>
                </a:solidFill>
                <a:latin typeface="Times New Roman" panose="02020603050405020304" pitchFamily="18" charset="0"/>
                <a:cs typeface="Times New Roman" panose="02020603050405020304" pitchFamily="18" charset="0"/>
              </a:rPr>
              <a:t>Outcomes</a:t>
            </a:r>
          </a:p>
        </p:txBody>
      </p:sp>
      <p:graphicFrame>
        <p:nvGraphicFramePr>
          <p:cNvPr id="5" name="Content Placeholder 2">
            <a:extLst>
              <a:ext uri="{FF2B5EF4-FFF2-40B4-BE49-F238E27FC236}">
                <a16:creationId xmlns:a16="http://schemas.microsoft.com/office/drawing/2014/main" id="{D8E87CAF-47FD-C93A-88DD-28DCC042AC5E}"/>
              </a:ext>
            </a:extLst>
          </p:cNvPr>
          <p:cNvGraphicFramePr>
            <a:graphicFrameLocks noGrp="1"/>
          </p:cNvGraphicFramePr>
          <p:nvPr>
            <p:ph idx="1"/>
            <p:extLst>
              <p:ext uri="{D42A27DB-BD31-4B8C-83A1-F6EECF244321}">
                <p14:modId xmlns:p14="http://schemas.microsoft.com/office/powerpoint/2010/main" val="193410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032197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01D4-411F-0F7B-F87E-5534BA717D2C}"/>
              </a:ext>
            </a:extLst>
          </p:cNvPr>
          <p:cNvSpPr>
            <a:spLocks noGrp="1"/>
          </p:cNvSpPr>
          <p:nvPr>
            <p:ph type="title"/>
          </p:nvPr>
        </p:nvSpPr>
        <p:spPr>
          <a:xfrm>
            <a:off x="6234330" y="803325"/>
            <a:ext cx="5314536" cy="1325563"/>
          </a:xfrm>
        </p:spPr>
        <p:txBody>
          <a:bodyPr>
            <a:normAutofit/>
          </a:bodyPr>
          <a:lstStyle/>
          <a:p>
            <a:r>
              <a:rPr lang="en-IN" b="1" dirty="0">
                <a:latin typeface="Times New Roman" panose="02020603050405020304" pitchFamily="18" charset="0"/>
                <a:cs typeface="Times New Roman" panose="02020603050405020304" pitchFamily="18" charset="0"/>
              </a:rPr>
              <a:t>Novelty</a:t>
            </a:r>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4" descr="Solo journey">
            <a:extLst>
              <a:ext uri="{FF2B5EF4-FFF2-40B4-BE49-F238E27FC236}">
                <a16:creationId xmlns:a16="http://schemas.microsoft.com/office/drawing/2014/main" id="{3462FDB3-39C9-A3FA-22A4-EC3867DAB05A}"/>
              </a:ext>
            </a:extLst>
          </p:cNvPr>
          <p:cNvPicPr>
            <a:picLocks noChangeAspect="1"/>
          </p:cNvPicPr>
          <p:nvPr/>
        </p:nvPicPr>
        <p:blipFill rotWithShape="1">
          <a:blip r:embed="rId2"/>
          <a:srcRect l="18329" r="9498"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8441C08-A8EF-ABF2-7204-6CAF60C2EDB4}"/>
              </a:ext>
            </a:extLst>
          </p:cNvPr>
          <p:cNvSpPr>
            <a:spLocks noGrp="1"/>
          </p:cNvSpPr>
          <p:nvPr>
            <p:ph idx="1"/>
          </p:nvPr>
        </p:nvSpPr>
        <p:spPr>
          <a:xfrm>
            <a:off x="6234329" y="2279018"/>
            <a:ext cx="5314543" cy="3375920"/>
          </a:xfrm>
        </p:spPr>
        <p:txBody>
          <a:bodyPr anchor="t">
            <a:normAutofit/>
          </a:bodyPr>
          <a:lstStyle/>
          <a:p>
            <a:r>
              <a:rPr lang="en-IN" sz="2400" dirty="0">
                <a:latin typeface="Times New Roman" panose="02020603050405020304" pitchFamily="18" charset="0"/>
                <a:cs typeface="Times New Roman" panose="02020603050405020304" pitchFamily="18" charset="0"/>
              </a:rPr>
              <a:t>Overcome existing challenges of the dataset</a:t>
            </a:r>
          </a:p>
          <a:p>
            <a:r>
              <a:rPr lang="en-US" sz="2400" dirty="0">
                <a:latin typeface="Times New Roman" panose="02020603050405020304" pitchFamily="18" charset="0"/>
                <a:cs typeface="Times New Roman" panose="02020603050405020304" pitchFamily="18" charset="0"/>
              </a:rPr>
              <a:t>Based on the past people review who succeeded in choosing the same path and thereby providing the best suggestion through prediction</a:t>
            </a:r>
          </a:p>
          <a:p>
            <a:r>
              <a:rPr lang="en-US" sz="2400" dirty="0">
                <a:latin typeface="Times New Roman" panose="02020603050405020304" pitchFamily="18" charset="0"/>
                <a:cs typeface="Times New Roman" panose="02020603050405020304" pitchFamily="18" charset="0"/>
              </a:rPr>
              <a:t>A real time dataset with respect to skillset, years of experience, and roles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25943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010EE-A80B-495B-29FA-06F03A29A6F0}"/>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latin typeface="Times New Roman" panose="02020603050405020304" pitchFamily="18" charset="0"/>
                <a:cs typeface="Times New Roman" panose="02020603050405020304" pitchFamily="18" charset="0"/>
              </a:rPr>
              <a:t>Dataset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CE8C9B-DDE6-3D1A-C635-55063DE3939B}"/>
              </a:ext>
            </a:extLst>
          </p:cNvPr>
          <p:cNvSpPr>
            <a:spLocks noGrp="1"/>
          </p:cNvSpPr>
          <p:nvPr>
            <p:ph idx="1"/>
          </p:nvPr>
        </p:nvSpPr>
        <p:spPr>
          <a:xfrm>
            <a:off x="1155548" y="2217343"/>
            <a:ext cx="9880893" cy="3959619"/>
          </a:xfrm>
        </p:spPr>
        <p:txBody>
          <a:bodyPr>
            <a:normAutofit/>
          </a:bodyPr>
          <a:lstStyle/>
          <a:p>
            <a:r>
              <a:rPr lang="en-IN" sz="2200" b="1" dirty="0">
                <a:latin typeface="Times New Roman" panose="02020603050405020304" pitchFamily="18" charset="0"/>
                <a:cs typeface="Times New Roman" panose="02020603050405020304" pitchFamily="18" charset="0"/>
              </a:rPr>
              <a:t>Attributes</a:t>
            </a:r>
          </a:p>
          <a:p>
            <a:pPr lvl="1"/>
            <a:r>
              <a:rPr lang="en-IN" sz="2200" i="0" dirty="0">
                <a:effectLst/>
                <a:latin typeface="Times New Roman" panose="02020603050405020304" pitchFamily="18" charset="0"/>
                <a:ea typeface="Tahoma" panose="020B0604030504040204" pitchFamily="34" charset="0"/>
                <a:cs typeface="Times New Roman" panose="02020603050405020304" pitchFamily="18" charset="0"/>
              </a:rPr>
              <a:t>ML,YOE:ML,DL,YOE:DL,ImageProcessing,YOE:ImageProcessing,Python,YOE:python</a:t>
            </a:r>
            <a:r>
              <a:rPr lang="en-IN" sz="2200" dirty="0">
                <a:latin typeface="Times New Roman" panose="02020603050405020304" pitchFamily="18" charset="0"/>
                <a:ea typeface="Tahoma" panose="020B0604030504040204" pitchFamily="34" charset="0"/>
                <a:cs typeface="Times New Roman" panose="02020603050405020304" pitchFamily="18" charset="0"/>
              </a:rPr>
              <a:t>,</a:t>
            </a:r>
            <a:r>
              <a:rPr lang="en-IN" sz="2200" i="0" dirty="0">
                <a:effectLst/>
                <a:latin typeface="Times New Roman" panose="02020603050405020304" pitchFamily="18" charset="0"/>
                <a:ea typeface="Tahoma" panose="020B0604030504040204" pitchFamily="34" charset="0"/>
                <a:cs typeface="Times New Roman" panose="02020603050405020304" pitchFamily="18" charset="0"/>
              </a:rPr>
              <a:t>Java,YOE:Java</a:t>
            </a:r>
            <a:r>
              <a:rPr lang="en-IN" sz="2200" dirty="0">
                <a:latin typeface="Times New Roman" panose="02020603050405020304" pitchFamily="18" charset="0"/>
                <a:ea typeface="Tahoma" panose="020B0604030504040204" pitchFamily="34" charset="0"/>
                <a:cs typeface="Times New Roman" panose="02020603050405020304" pitchFamily="18" charset="0"/>
              </a:rPr>
              <a:t>,</a:t>
            </a:r>
            <a:r>
              <a:rPr lang="en-IN" sz="2200" i="0" dirty="0">
                <a:effectLst/>
                <a:latin typeface="Times New Roman" panose="02020603050405020304" pitchFamily="18" charset="0"/>
                <a:ea typeface="Tahoma" panose="020B0604030504040204" pitchFamily="34" charset="0"/>
                <a:cs typeface="Times New Roman" panose="02020603050405020304" pitchFamily="18" charset="0"/>
              </a:rPr>
              <a:t>C,YOE:C,HTML,YOE:HTML,CSS,YOE:CSS,MYSQL,YOE:MYSQL,NLP,YOE:NLP,CGPA,ROLE</a:t>
            </a:r>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Classes</a:t>
            </a:r>
          </a:p>
          <a:p>
            <a:pPr lvl="1"/>
            <a:r>
              <a:rPr lang="en-IN" sz="2200" b="0" i="0" dirty="0">
                <a:effectLst/>
                <a:latin typeface="Times New Roman" panose="02020603050405020304" pitchFamily="18" charset="0"/>
                <a:cs typeface="Times New Roman" panose="02020603050405020304" pitchFamily="18" charset="0"/>
              </a:rPr>
              <a:t>'Full stack Developer', 'AIML engineer', 'Software Developer', 'Developer', 'Data analyst', 'Tester', 'UI/UX Designer', 'Front End Developer', 'software engineer', 'Manager', 'software architect', 'Team Lead’</a:t>
            </a:r>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Shape Of the Dataset</a:t>
            </a:r>
          </a:p>
          <a:p>
            <a:pPr lvl="1"/>
            <a:r>
              <a:rPr lang="en-IN" sz="2200" dirty="0">
                <a:latin typeface="Times New Roman" panose="02020603050405020304" pitchFamily="18" charset="0"/>
                <a:cs typeface="Times New Roman" panose="02020603050405020304" pitchFamily="18" charset="0"/>
              </a:rPr>
              <a:t>(62,22)</a:t>
            </a: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pPr marL="457200" lvl="1" indent="0">
              <a:buNone/>
            </a:pPr>
            <a:endParaRPr lang="en-IN" sz="2200" dirty="0">
              <a:latin typeface="Times New Roman" panose="02020603050405020304" pitchFamily="18" charset="0"/>
              <a:cs typeface="Times New Roman" panose="02020603050405020304" pitchFamily="18" charset="0"/>
            </a:endParaRPr>
          </a:p>
          <a:p>
            <a:pPr marL="457200" lvl="1" indent="0">
              <a:buNone/>
            </a:pPr>
            <a:endParaRPr lang="en-IN"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50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A3EED-C288-A45B-0164-B91FF2A855B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600" b="1" dirty="0">
                <a:solidFill>
                  <a:srgbClr val="FFFFFF"/>
                </a:solidFill>
              </a:rPr>
              <a:t>Results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Chart, bar chart&#10;&#10;Description automatically generated">
            <a:extLst>
              <a:ext uri="{FF2B5EF4-FFF2-40B4-BE49-F238E27FC236}">
                <a16:creationId xmlns:a16="http://schemas.microsoft.com/office/drawing/2014/main" id="{17F53952-63F2-0A03-38FA-AC938CACB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67" y="3048017"/>
            <a:ext cx="5455917" cy="2755238"/>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8FF13C9-E849-4DC7-3267-5448F220E438}"/>
              </a:ext>
            </a:extLst>
          </p:cNvPr>
          <p:cNvPicPr>
            <a:picLocks noChangeAspect="1"/>
          </p:cNvPicPr>
          <p:nvPr/>
        </p:nvPicPr>
        <p:blipFill>
          <a:blip r:embed="rId3"/>
          <a:stretch>
            <a:fillRect/>
          </a:stretch>
        </p:blipFill>
        <p:spPr>
          <a:xfrm>
            <a:off x="6332424" y="3357003"/>
            <a:ext cx="5503251" cy="1906708"/>
          </a:xfrm>
          <a:prstGeom prst="rect">
            <a:avLst/>
          </a:prstGeom>
        </p:spPr>
      </p:pic>
    </p:spTree>
    <p:extLst>
      <p:ext uri="{BB962C8B-B14F-4D97-AF65-F5344CB8AC3E}">
        <p14:creationId xmlns:p14="http://schemas.microsoft.com/office/powerpoint/2010/main" val="80856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8AEB-6214-9125-4949-ACE25B42B78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400" b="1">
                <a:solidFill>
                  <a:srgbClr val="FFFFFF"/>
                </a:solidFill>
                <a:latin typeface="Times New Roman" panose="02020603050405020304" pitchFamily="18" charset="0"/>
                <a:cs typeface="Times New Roman" panose="02020603050405020304" pitchFamily="18" charset="0"/>
              </a:rPr>
              <a:t>Quantitative Results</a:t>
            </a:r>
            <a:endParaRPr lang="en-IN" sz="2400" b="1">
              <a:solidFill>
                <a:srgbClr val="FFFF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18E89A-AD7F-968F-EE30-D2E9601D37ED}"/>
              </a:ext>
            </a:extLst>
          </p:cNvPr>
          <p:cNvPicPr>
            <a:picLocks noChangeAspect="1"/>
          </p:cNvPicPr>
          <p:nvPr/>
        </p:nvPicPr>
        <p:blipFill rotWithShape="1">
          <a:blip r:embed="rId2"/>
          <a:srcRect l="2095" t="1529" r="3115" b="2836"/>
          <a:stretch/>
        </p:blipFill>
        <p:spPr>
          <a:xfrm>
            <a:off x="4262068" y="961812"/>
            <a:ext cx="6741263" cy="4930987"/>
          </a:xfrm>
          <a:prstGeom prst="rect">
            <a:avLst/>
          </a:prstGeom>
        </p:spPr>
      </p:pic>
    </p:spTree>
    <p:extLst>
      <p:ext uri="{BB962C8B-B14F-4D97-AF65-F5344CB8AC3E}">
        <p14:creationId xmlns:p14="http://schemas.microsoft.com/office/powerpoint/2010/main" val="199740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851</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Career Pathway planner</vt:lpstr>
      <vt:lpstr>Agenda</vt:lpstr>
      <vt:lpstr>Abstract</vt:lpstr>
      <vt:lpstr>Problem Objectives</vt:lpstr>
      <vt:lpstr>Outcomes</vt:lpstr>
      <vt:lpstr>Novelty</vt:lpstr>
      <vt:lpstr>Dataset</vt:lpstr>
      <vt:lpstr>Results</vt:lpstr>
      <vt:lpstr>Quantitative Results</vt:lpstr>
      <vt:lpstr>PowerPoint Presentation</vt:lpstr>
      <vt:lpstr>Individual Contributions</vt:lpstr>
      <vt:lpstr>RESEARCH PLAN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Guidance System</dc:title>
  <dc:creator>Hotragn Pettugani (B.Tech_2024)</dc:creator>
  <cp:lastModifiedBy>Srinath Vissarapu</cp:lastModifiedBy>
  <cp:revision>11</cp:revision>
  <dcterms:created xsi:type="dcterms:W3CDTF">2023-02-16T02:11:51Z</dcterms:created>
  <dcterms:modified xsi:type="dcterms:W3CDTF">2023-04-18T12:22:40Z</dcterms:modified>
</cp:coreProperties>
</file>