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2" r:id="rId9"/>
    <p:sldId id="263"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10EC30-5E77-466B-9FAB-F8D763068201}" v="57" dt="2023-02-27T06:59:19.710"/>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tragn Pettugani (B.Tech_2024)" userId="cf1929fa-d43f-4d6a-a214-e8b841376a39" providerId="ADAL" clId="{A810EC30-5E77-466B-9FAB-F8D763068201}"/>
    <pc:docChg chg="undo redo custSel delSld modSld sldOrd">
      <pc:chgData name="Hotragn Pettugani (B.Tech_2024)" userId="cf1929fa-d43f-4d6a-a214-e8b841376a39" providerId="ADAL" clId="{A810EC30-5E77-466B-9FAB-F8D763068201}" dt="2023-02-27T07:00:07.583" v="595" actId="1076"/>
      <pc:docMkLst>
        <pc:docMk/>
      </pc:docMkLst>
      <pc:sldChg chg="addSp modSp mod setBg setClrOvrMap">
        <pc:chgData name="Hotragn Pettugani (B.Tech_2024)" userId="cf1929fa-d43f-4d6a-a214-e8b841376a39" providerId="ADAL" clId="{A810EC30-5E77-466B-9FAB-F8D763068201}" dt="2023-02-27T04:15:48.995" v="51" actId="2711"/>
        <pc:sldMkLst>
          <pc:docMk/>
          <pc:sldMk cId="2450731979" sldId="256"/>
        </pc:sldMkLst>
        <pc:spChg chg="mod">
          <ac:chgData name="Hotragn Pettugani (B.Tech_2024)" userId="cf1929fa-d43f-4d6a-a214-e8b841376a39" providerId="ADAL" clId="{A810EC30-5E77-466B-9FAB-F8D763068201}" dt="2023-02-27T04:15:48.995" v="51" actId="2711"/>
          <ac:spMkLst>
            <pc:docMk/>
            <pc:sldMk cId="2450731979" sldId="256"/>
            <ac:spMk id="2" creationId="{7F06C04F-9E51-F265-D489-BD9ECF461C7B}"/>
          </ac:spMkLst>
        </pc:spChg>
        <pc:spChg chg="mod">
          <ac:chgData name="Hotragn Pettugani (B.Tech_2024)" userId="cf1929fa-d43f-4d6a-a214-e8b841376a39" providerId="ADAL" clId="{A810EC30-5E77-466B-9FAB-F8D763068201}" dt="2023-02-27T04:15:48.995" v="51" actId="2711"/>
          <ac:spMkLst>
            <pc:docMk/>
            <pc:sldMk cId="2450731979" sldId="256"/>
            <ac:spMk id="3" creationId="{C6D918F7-FDB1-3679-D49B-FE147185897D}"/>
          </ac:spMkLst>
        </pc:spChg>
        <pc:spChg chg="add">
          <ac:chgData name="Hotragn Pettugani (B.Tech_2024)" userId="cf1929fa-d43f-4d6a-a214-e8b841376a39" providerId="ADAL" clId="{A810EC30-5E77-466B-9FAB-F8D763068201}" dt="2023-02-27T04:10:20.476" v="0" actId="26606"/>
          <ac:spMkLst>
            <pc:docMk/>
            <pc:sldMk cId="2450731979" sldId="256"/>
            <ac:spMk id="9" creationId="{E49CC64F-7275-4E33-961B-0C5CDC439875}"/>
          </ac:spMkLst>
        </pc:spChg>
        <pc:picChg chg="add">
          <ac:chgData name="Hotragn Pettugani (B.Tech_2024)" userId="cf1929fa-d43f-4d6a-a214-e8b841376a39" providerId="ADAL" clId="{A810EC30-5E77-466B-9FAB-F8D763068201}" dt="2023-02-27T04:10:20.476" v="0" actId="26606"/>
          <ac:picMkLst>
            <pc:docMk/>
            <pc:sldMk cId="2450731979" sldId="256"/>
            <ac:picMk id="5" creationId="{8822C8F5-60BD-6FCE-80BB-4764EAECE318}"/>
          </ac:picMkLst>
        </pc:picChg>
      </pc:sldChg>
      <pc:sldChg chg="addSp delSp modSp mod setBg setClrOvrMap">
        <pc:chgData name="Hotragn Pettugani (B.Tech_2024)" userId="cf1929fa-d43f-4d6a-a214-e8b841376a39" providerId="ADAL" clId="{A810EC30-5E77-466B-9FAB-F8D763068201}" dt="2023-02-27T06:30:55.501" v="543" actId="2711"/>
        <pc:sldMkLst>
          <pc:docMk/>
          <pc:sldMk cId="2853652904" sldId="257"/>
        </pc:sldMkLst>
        <pc:spChg chg="mod">
          <ac:chgData name="Hotragn Pettugani (B.Tech_2024)" userId="cf1929fa-d43f-4d6a-a214-e8b841376a39" providerId="ADAL" clId="{A810EC30-5E77-466B-9FAB-F8D763068201}" dt="2023-02-27T04:15:40.399" v="50" actId="2711"/>
          <ac:spMkLst>
            <pc:docMk/>
            <pc:sldMk cId="2853652904" sldId="257"/>
            <ac:spMk id="2" creationId="{368C58DD-B130-BF33-F144-64A0208F238D}"/>
          </ac:spMkLst>
        </pc:spChg>
        <pc:spChg chg="del">
          <ac:chgData name="Hotragn Pettugani (B.Tech_2024)" userId="cf1929fa-d43f-4d6a-a214-e8b841376a39" providerId="ADAL" clId="{A810EC30-5E77-466B-9FAB-F8D763068201}" dt="2023-02-27T04:10:32.737" v="1" actId="26606"/>
          <ac:spMkLst>
            <pc:docMk/>
            <pc:sldMk cId="2853652904" sldId="257"/>
            <ac:spMk id="3" creationId="{E0EE985E-210B-D499-A488-A37DFEF735A3}"/>
          </ac:spMkLst>
        </pc:spChg>
        <pc:spChg chg="add mod">
          <ac:chgData name="Hotragn Pettugani (B.Tech_2024)" userId="cf1929fa-d43f-4d6a-a214-e8b841376a39" providerId="ADAL" clId="{A810EC30-5E77-466B-9FAB-F8D763068201}" dt="2023-02-27T04:15:40.399" v="50" actId="2711"/>
          <ac:spMkLst>
            <pc:docMk/>
            <pc:sldMk cId="2853652904" sldId="257"/>
            <ac:spMk id="10" creationId="{CF62D2A7-8207-488C-9F46-316BA81A16C8}"/>
          </ac:spMkLst>
        </pc:spChg>
        <pc:graphicFrameChg chg="add mod">
          <ac:chgData name="Hotragn Pettugani (B.Tech_2024)" userId="cf1929fa-d43f-4d6a-a214-e8b841376a39" providerId="ADAL" clId="{A810EC30-5E77-466B-9FAB-F8D763068201}" dt="2023-02-27T06:30:55.501" v="543" actId="2711"/>
          <ac:graphicFrameMkLst>
            <pc:docMk/>
            <pc:sldMk cId="2853652904" sldId="257"/>
            <ac:graphicFrameMk id="5" creationId="{6F5DCB4D-F99D-B185-0EF3-557741388960}"/>
          </ac:graphicFrameMkLst>
        </pc:graphicFrameChg>
        <pc:picChg chg="add mod">
          <ac:chgData name="Hotragn Pettugani (B.Tech_2024)" userId="cf1929fa-d43f-4d6a-a214-e8b841376a39" providerId="ADAL" clId="{A810EC30-5E77-466B-9FAB-F8D763068201}" dt="2023-02-27T04:15:40.399" v="50" actId="2711"/>
          <ac:picMkLst>
            <pc:docMk/>
            <pc:sldMk cId="2853652904" sldId="257"/>
            <ac:picMk id="6" creationId="{453C4C85-A634-2F80-AB3B-6AE56035A937}"/>
          </ac:picMkLst>
        </pc:picChg>
      </pc:sldChg>
      <pc:sldChg chg="addSp delSp modSp mod setBg setClrOvrMap">
        <pc:chgData name="Hotragn Pettugani (B.Tech_2024)" userId="cf1929fa-d43f-4d6a-a214-e8b841376a39" providerId="ADAL" clId="{A810EC30-5E77-466B-9FAB-F8D763068201}" dt="2023-02-27T04:57:51.650" v="382" actId="20577"/>
        <pc:sldMkLst>
          <pc:docMk/>
          <pc:sldMk cId="3727927592" sldId="258"/>
        </pc:sldMkLst>
        <pc:spChg chg="mod">
          <ac:chgData name="Hotragn Pettugani (B.Tech_2024)" userId="cf1929fa-d43f-4d6a-a214-e8b841376a39" providerId="ADAL" clId="{A810EC30-5E77-466B-9FAB-F8D763068201}" dt="2023-02-27T04:15:32.916" v="49" actId="2711"/>
          <ac:spMkLst>
            <pc:docMk/>
            <pc:sldMk cId="3727927592" sldId="258"/>
            <ac:spMk id="2" creationId="{F95891F3-FE55-A4B5-0983-1DBCC01B5D18}"/>
          </ac:spMkLst>
        </pc:spChg>
        <pc:spChg chg="mod">
          <ac:chgData name="Hotragn Pettugani (B.Tech_2024)" userId="cf1929fa-d43f-4d6a-a214-e8b841376a39" providerId="ADAL" clId="{A810EC30-5E77-466B-9FAB-F8D763068201}" dt="2023-02-27T04:57:51.650" v="382" actId="20577"/>
          <ac:spMkLst>
            <pc:docMk/>
            <pc:sldMk cId="3727927592" sldId="258"/>
            <ac:spMk id="3" creationId="{3FD83098-91A1-DBBB-7895-D058607E4DDA}"/>
          </ac:spMkLst>
        </pc:spChg>
        <pc:spChg chg="add del">
          <ac:chgData name="Hotragn Pettugani (B.Tech_2024)" userId="cf1929fa-d43f-4d6a-a214-e8b841376a39" providerId="ADAL" clId="{A810EC30-5E77-466B-9FAB-F8D763068201}" dt="2023-02-27T04:11:17.578" v="3" actId="26606"/>
          <ac:spMkLst>
            <pc:docMk/>
            <pc:sldMk cId="3727927592" sldId="258"/>
            <ac:spMk id="8" creationId="{4F9857ED-1DEF-4481-AEB4-E7759342AC1A}"/>
          </ac:spMkLst>
        </pc:spChg>
        <pc:spChg chg="add del">
          <ac:chgData name="Hotragn Pettugani (B.Tech_2024)" userId="cf1929fa-d43f-4d6a-a214-e8b841376a39" providerId="ADAL" clId="{A810EC30-5E77-466B-9FAB-F8D763068201}" dt="2023-02-27T04:11:17.578" v="3" actId="26606"/>
          <ac:spMkLst>
            <pc:docMk/>
            <pc:sldMk cId="3727927592" sldId="258"/>
            <ac:spMk id="10" creationId="{D6E4FBE1-8E8A-42A6-B693-88C8979D80EA}"/>
          </ac:spMkLst>
        </pc:spChg>
        <pc:spChg chg="add">
          <ac:chgData name="Hotragn Pettugani (B.Tech_2024)" userId="cf1929fa-d43f-4d6a-a214-e8b841376a39" providerId="ADAL" clId="{A810EC30-5E77-466B-9FAB-F8D763068201}" dt="2023-02-27T04:11:17.589" v="4" actId="26606"/>
          <ac:spMkLst>
            <pc:docMk/>
            <pc:sldMk cId="3727927592" sldId="258"/>
            <ac:spMk id="12" creationId="{AD21898E-86C0-4C8A-A76C-DF33E844C87A}"/>
          </ac:spMkLst>
        </pc:spChg>
        <pc:spChg chg="add">
          <ac:chgData name="Hotragn Pettugani (B.Tech_2024)" userId="cf1929fa-d43f-4d6a-a214-e8b841376a39" providerId="ADAL" clId="{A810EC30-5E77-466B-9FAB-F8D763068201}" dt="2023-02-27T04:11:17.589" v="4" actId="26606"/>
          <ac:spMkLst>
            <pc:docMk/>
            <pc:sldMk cId="3727927592" sldId="258"/>
            <ac:spMk id="13" creationId="{5C8F04BD-D093-45D0-B54C-50FDB308B4EE}"/>
          </ac:spMkLst>
        </pc:spChg>
      </pc:sldChg>
      <pc:sldChg chg="addSp delSp modSp mod setBg setClrOvrMap">
        <pc:chgData name="Hotragn Pettugani (B.Tech_2024)" userId="cf1929fa-d43f-4d6a-a214-e8b841376a39" providerId="ADAL" clId="{A810EC30-5E77-466B-9FAB-F8D763068201}" dt="2023-02-27T06:31:08.104" v="544" actId="2711"/>
        <pc:sldMkLst>
          <pc:docMk/>
          <pc:sldMk cId="1077352903" sldId="259"/>
        </pc:sldMkLst>
        <pc:spChg chg="mod">
          <ac:chgData name="Hotragn Pettugani (B.Tech_2024)" userId="cf1929fa-d43f-4d6a-a214-e8b841376a39" providerId="ADAL" clId="{A810EC30-5E77-466B-9FAB-F8D763068201}" dt="2023-02-27T04:16:00.007" v="52" actId="2711"/>
          <ac:spMkLst>
            <pc:docMk/>
            <pc:sldMk cId="1077352903" sldId="259"/>
            <ac:spMk id="2" creationId="{C6CB1409-BE63-6C40-AB78-D8C84D346E80}"/>
          </ac:spMkLst>
        </pc:spChg>
        <pc:spChg chg="del mod">
          <ac:chgData name="Hotragn Pettugani (B.Tech_2024)" userId="cf1929fa-d43f-4d6a-a214-e8b841376a39" providerId="ADAL" clId="{A810EC30-5E77-466B-9FAB-F8D763068201}" dt="2023-02-27T04:11:36.876" v="7" actId="26606"/>
          <ac:spMkLst>
            <pc:docMk/>
            <pc:sldMk cId="1077352903" sldId="259"/>
            <ac:spMk id="3" creationId="{D2DF92F6-3BB5-DE82-10A4-CE4FB0D1589D}"/>
          </ac:spMkLst>
        </pc:spChg>
        <pc:spChg chg="add del">
          <ac:chgData name="Hotragn Pettugani (B.Tech_2024)" userId="cf1929fa-d43f-4d6a-a214-e8b841376a39" providerId="ADAL" clId="{A810EC30-5E77-466B-9FAB-F8D763068201}" dt="2023-02-27T04:11:36.858" v="6" actId="26606"/>
          <ac:spMkLst>
            <pc:docMk/>
            <pc:sldMk cId="1077352903" sldId="259"/>
            <ac:spMk id="9" creationId="{4F74D28C-3268-4E35-8EE1-D92CB4A85A7D}"/>
          </ac:spMkLst>
        </pc:spChg>
        <pc:spChg chg="add del">
          <ac:chgData name="Hotragn Pettugani (B.Tech_2024)" userId="cf1929fa-d43f-4d6a-a214-e8b841376a39" providerId="ADAL" clId="{A810EC30-5E77-466B-9FAB-F8D763068201}" dt="2023-02-27T04:12:31.662" v="37" actId="26606"/>
          <ac:spMkLst>
            <pc:docMk/>
            <pc:sldMk cId="1077352903" sldId="259"/>
            <ac:spMk id="16" creationId="{BACC6370-2D7E-4714-9D71-7542949D7D5D}"/>
          </ac:spMkLst>
        </pc:spChg>
        <pc:spChg chg="add mod">
          <ac:chgData name="Hotragn Pettugani (B.Tech_2024)" userId="cf1929fa-d43f-4d6a-a214-e8b841376a39" providerId="ADAL" clId="{A810EC30-5E77-466B-9FAB-F8D763068201}" dt="2023-02-27T04:16:00.007" v="52" actId="2711"/>
          <ac:spMkLst>
            <pc:docMk/>
            <pc:sldMk cId="1077352903" sldId="259"/>
            <ac:spMk id="17" creationId="{CF62D2A7-8207-488C-9F46-316BA81A16C8}"/>
          </ac:spMkLst>
        </pc:spChg>
        <pc:spChg chg="add del">
          <ac:chgData name="Hotragn Pettugani (B.Tech_2024)" userId="cf1929fa-d43f-4d6a-a214-e8b841376a39" providerId="ADAL" clId="{A810EC30-5E77-466B-9FAB-F8D763068201}" dt="2023-02-27T04:12:31.662" v="37" actId="26606"/>
          <ac:spMkLst>
            <pc:docMk/>
            <pc:sldMk cId="1077352903" sldId="259"/>
            <ac:spMk id="18" creationId="{F68B3F68-107C-434F-AA38-110D5EA91B85}"/>
          </ac:spMkLst>
        </pc:spChg>
        <pc:spChg chg="add del">
          <ac:chgData name="Hotragn Pettugani (B.Tech_2024)" userId="cf1929fa-d43f-4d6a-a214-e8b841376a39" providerId="ADAL" clId="{A810EC30-5E77-466B-9FAB-F8D763068201}" dt="2023-02-27T04:12:31.662" v="37" actId="26606"/>
          <ac:spMkLst>
            <pc:docMk/>
            <pc:sldMk cId="1077352903" sldId="259"/>
            <ac:spMk id="20" creationId="{AAD0DBB9-1A4B-4391-81D4-CB19F9AB918A}"/>
          </ac:spMkLst>
        </pc:spChg>
        <pc:spChg chg="add del">
          <ac:chgData name="Hotragn Pettugani (B.Tech_2024)" userId="cf1929fa-d43f-4d6a-a214-e8b841376a39" providerId="ADAL" clId="{A810EC30-5E77-466B-9FAB-F8D763068201}" dt="2023-02-27T04:12:31.662" v="37" actId="26606"/>
          <ac:spMkLst>
            <pc:docMk/>
            <pc:sldMk cId="1077352903" sldId="259"/>
            <ac:spMk id="22" creationId="{063BBA22-50EA-4C4D-BE05-F1CE4E63AA56}"/>
          </ac:spMkLst>
        </pc:spChg>
        <pc:graphicFrameChg chg="add mod modGraphic">
          <ac:chgData name="Hotragn Pettugani (B.Tech_2024)" userId="cf1929fa-d43f-4d6a-a214-e8b841376a39" providerId="ADAL" clId="{A810EC30-5E77-466B-9FAB-F8D763068201}" dt="2023-02-27T06:31:08.104" v="544" actId="2711"/>
          <ac:graphicFrameMkLst>
            <pc:docMk/>
            <pc:sldMk cId="1077352903" sldId="259"/>
            <ac:graphicFrameMk id="11" creationId="{9DC05B9A-DAB3-45C1-7C07-F9DDA929B7F6}"/>
          </ac:graphicFrameMkLst>
        </pc:graphicFrameChg>
        <pc:picChg chg="add del">
          <ac:chgData name="Hotragn Pettugani (B.Tech_2024)" userId="cf1929fa-d43f-4d6a-a214-e8b841376a39" providerId="ADAL" clId="{A810EC30-5E77-466B-9FAB-F8D763068201}" dt="2023-02-27T04:11:36.858" v="6" actId="26606"/>
          <ac:picMkLst>
            <pc:docMk/>
            <pc:sldMk cId="1077352903" sldId="259"/>
            <ac:picMk id="5" creationId="{7F72025F-8A2E-B0E7-0DCD-8F01B6A2F9F0}"/>
          </ac:picMkLst>
        </pc:picChg>
        <pc:picChg chg="add mod">
          <ac:chgData name="Hotragn Pettugani (B.Tech_2024)" userId="cf1929fa-d43f-4d6a-a214-e8b841376a39" providerId="ADAL" clId="{A810EC30-5E77-466B-9FAB-F8D763068201}" dt="2023-02-27T04:16:00.007" v="52" actId="2711"/>
          <ac:picMkLst>
            <pc:docMk/>
            <pc:sldMk cId="1077352903" sldId="259"/>
            <ac:picMk id="13" creationId="{FF98D10A-AC7E-AC87-DA57-3078BE8D0B71}"/>
          </ac:picMkLst>
        </pc:picChg>
      </pc:sldChg>
      <pc:sldChg chg="addSp delSp modSp mod setBg setClrOvrMap">
        <pc:chgData name="Hotragn Pettugani (B.Tech_2024)" userId="cf1929fa-d43f-4d6a-a214-e8b841376a39" providerId="ADAL" clId="{A810EC30-5E77-466B-9FAB-F8D763068201}" dt="2023-02-27T06:30:25.502" v="542" actId="20577"/>
        <pc:sldMkLst>
          <pc:docMk/>
          <pc:sldMk cId="1210321978" sldId="260"/>
        </pc:sldMkLst>
        <pc:spChg chg="mod">
          <ac:chgData name="Hotragn Pettugani (B.Tech_2024)" userId="cf1929fa-d43f-4d6a-a214-e8b841376a39" providerId="ADAL" clId="{A810EC30-5E77-466B-9FAB-F8D763068201}" dt="2023-02-27T04:16:09.548" v="54" actId="2711"/>
          <ac:spMkLst>
            <pc:docMk/>
            <pc:sldMk cId="1210321978" sldId="260"/>
            <ac:spMk id="2" creationId="{13C36A29-EC1A-D343-E735-1137152D2696}"/>
          </ac:spMkLst>
        </pc:spChg>
        <pc:spChg chg="del">
          <ac:chgData name="Hotragn Pettugani (B.Tech_2024)" userId="cf1929fa-d43f-4d6a-a214-e8b841376a39" providerId="ADAL" clId="{A810EC30-5E77-466B-9FAB-F8D763068201}" dt="2023-02-27T04:13:16.783" v="39" actId="26606"/>
          <ac:spMkLst>
            <pc:docMk/>
            <pc:sldMk cId="1210321978" sldId="260"/>
            <ac:spMk id="3" creationId="{C479AE50-3964-5498-2977-14AE2D63FE3E}"/>
          </ac:spMkLst>
        </pc:spChg>
        <pc:spChg chg="add del">
          <ac:chgData name="Hotragn Pettugani (B.Tech_2024)" userId="cf1929fa-d43f-4d6a-a214-e8b841376a39" providerId="ADAL" clId="{A810EC30-5E77-466B-9FAB-F8D763068201}" dt="2023-02-27T04:14:06.660" v="40" actId="26606"/>
          <ac:spMkLst>
            <pc:docMk/>
            <pc:sldMk cId="1210321978" sldId="260"/>
            <ac:spMk id="10" creationId="{9228552E-C8B1-4A80-8448-0787CE0FC704}"/>
          </ac:spMkLst>
        </pc:spChg>
        <pc:spChg chg="add mod">
          <ac:chgData name="Hotragn Pettugani (B.Tech_2024)" userId="cf1929fa-d43f-4d6a-a214-e8b841376a39" providerId="ADAL" clId="{A810EC30-5E77-466B-9FAB-F8D763068201}" dt="2023-02-27T04:16:09.548" v="54" actId="2711"/>
          <ac:spMkLst>
            <pc:docMk/>
            <pc:sldMk cId="1210321978" sldId="260"/>
            <ac:spMk id="15" creationId="{9228552E-C8B1-4A80-8448-0787CE0FC704}"/>
          </ac:spMkLst>
        </pc:spChg>
        <pc:graphicFrameChg chg="add mod modGraphic">
          <ac:chgData name="Hotragn Pettugani (B.Tech_2024)" userId="cf1929fa-d43f-4d6a-a214-e8b841376a39" providerId="ADAL" clId="{A810EC30-5E77-466B-9FAB-F8D763068201}" dt="2023-02-27T06:30:25.502" v="542" actId="20577"/>
          <ac:graphicFrameMkLst>
            <pc:docMk/>
            <pc:sldMk cId="1210321978" sldId="260"/>
            <ac:graphicFrameMk id="5" creationId="{D8E87CAF-47FD-C93A-88DD-28DCC042AC5E}"/>
          </ac:graphicFrameMkLst>
        </pc:graphicFrameChg>
        <pc:picChg chg="add mod">
          <ac:chgData name="Hotragn Pettugani (B.Tech_2024)" userId="cf1929fa-d43f-4d6a-a214-e8b841376a39" providerId="ADAL" clId="{A810EC30-5E77-466B-9FAB-F8D763068201}" dt="2023-02-27T04:16:09.548" v="54" actId="2711"/>
          <ac:picMkLst>
            <pc:docMk/>
            <pc:sldMk cId="1210321978" sldId="260"/>
            <ac:picMk id="6" creationId="{DDEB490F-22D8-3D9C-43B2-CA59D05BFB7D}"/>
          </ac:picMkLst>
        </pc:picChg>
      </pc:sldChg>
      <pc:sldChg chg="addSp delSp modSp mod setBg setClrOvrMap">
        <pc:chgData name="Hotragn Pettugani (B.Tech_2024)" userId="cf1929fa-d43f-4d6a-a214-e8b841376a39" providerId="ADAL" clId="{A810EC30-5E77-466B-9FAB-F8D763068201}" dt="2023-02-27T06:31:56.608" v="579" actId="20577"/>
        <pc:sldMkLst>
          <pc:docMk/>
          <pc:sldMk cId="774259439" sldId="261"/>
        </pc:sldMkLst>
        <pc:spChg chg="mod">
          <ac:chgData name="Hotragn Pettugani (B.Tech_2024)" userId="cf1929fa-d43f-4d6a-a214-e8b841376a39" providerId="ADAL" clId="{A810EC30-5E77-466B-9FAB-F8D763068201}" dt="2023-02-27T04:15:19.324" v="48" actId="2711"/>
          <ac:spMkLst>
            <pc:docMk/>
            <pc:sldMk cId="774259439" sldId="261"/>
            <ac:spMk id="2" creationId="{6A5E01D4-411F-0F7B-F87E-5534BA717D2C}"/>
          </ac:spMkLst>
        </pc:spChg>
        <pc:spChg chg="mod">
          <ac:chgData name="Hotragn Pettugani (B.Tech_2024)" userId="cf1929fa-d43f-4d6a-a214-e8b841376a39" providerId="ADAL" clId="{A810EC30-5E77-466B-9FAB-F8D763068201}" dt="2023-02-27T06:31:56.608" v="579" actId="20577"/>
          <ac:spMkLst>
            <pc:docMk/>
            <pc:sldMk cId="774259439" sldId="261"/>
            <ac:spMk id="3" creationId="{68441C08-A8EF-ABF2-7204-6CAF60C2EDB4}"/>
          </ac:spMkLst>
        </pc:spChg>
        <pc:spChg chg="add del">
          <ac:chgData name="Hotragn Pettugani (B.Tech_2024)" userId="cf1929fa-d43f-4d6a-a214-e8b841376a39" providerId="ADAL" clId="{A810EC30-5E77-466B-9FAB-F8D763068201}" dt="2023-02-27T04:14:30.313" v="42" actId="26606"/>
          <ac:spMkLst>
            <pc:docMk/>
            <pc:sldMk cId="774259439" sldId="261"/>
            <ac:spMk id="9" creationId="{CF62D2A7-8207-488C-9F46-316BA81A16C8}"/>
          </ac:spMkLst>
        </pc:spChg>
        <pc:spChg chg="add del">
          <ac:chgData name="Hotragn Pettugani (B.Tech_2024)" userId="cf1929fa-d43f-4d6a-a214-e8b841376a39" providerId="ADAL" clId="{A810EC30-5E77-466B-9FAB-F8D763068201}" dt="2023-02-27T04:14:33.095" v="44" actId="26606"/>
          <ac:spMkLst>
            <pc:docMk/>
            <pc:sldMk cId="774259439" sldId="261"/>
            <ac:spMk id="12" creationId="{C5E6CFF1-2F42-4E10-9A97-F116F46F53FE}"/>
          </ac:spMkLst>
        </pc:spChg>
        <pc:spChg chg="add">
          <ac:chgData name="Hotragn Pettugani (B.Tech_2024)" userId="cf1929fa-d43f-4d6a-a214-e8b841376a39" providerId="ADAL" clId="{A810EC30-5E77-466B-9FAB-F8D763068201}" dt="2023-02-27T04:14:33.109" v="45" actId="26606"/>
          <ac:spMkLst>
            <pc:docMk/>
            <pc:sldMk cId="774259439" sldId="261"/>
            <ac:spMk id="15" creationId="{CF62D2A7-8207-488C-9F46-316BA81A16C8}"/>
          </ac:spMkLst>
        </pc:spChg>
        <pc:picChg chg="add del">
          <ac:chgData name="Hotragn Pettugani (B.Tech_2024)" userId="cf1929fa-d43f-4d6a-a214-e8b841376a39" providerId="ADAL" clId="{A810EC30-5E77-466B-9FAB-F8D763068201}" dt="2023-02-27T04:14:30.313" v="42" actId="26606"/>
          <ac:picMkLst>
            <pc:docMk/>
            <pc:sldMk cId="774259439" sldId="261"/>
            <ac:picMk id="5" creationId="{3462FDB3-39C9-A3FA-22A4-EC3867DAB05A}"/>
          </ac:picMkLst>
        </pc:picChg>
        <pc:picChg chg="add del">
          <ac:chgData name="Hotragn Pettugani (B.Tech_2024)" userId="cf1929fa-d43f-4d6a-a214-e8b841376a39" providerId="ADAL" clId="{A810EC30-5E77-466B-9FAB-F8D763068201}" dt="2023-02-27T04:14:33.095" v="44" actId="26606"/>
          <ac:picMkLst>
            <pc:docMk/>
            <pc:sldMk cId="774259439" sldId="261"/>
            <ac:picMk id="13" creationId="{E89CF7F6-C672-E898-AAE7-C52B15325A5F}"/>
          </ac:picMkLst>
        </pc:picChg>
        <pc:picChg chg="add">
          <ac:chgData name="Hotragn Pettugani (B.Tech_2024)" userId="cf1929fa-d43f-4d6a-a214-e8b841376a39" providerId="ADAL" clId="{A810EC30-5E77-466B-9FAB-F8D763068201}" dt="2023-02-27T04:14:33.109" v="45" actId="26606"/>
          <ac:picMkLst>
            <pc:docMk/>
            <pc:sldMk cId="774259439" sldId="261"/>
            <ac:picMk id="16" creationId="{3462FDB3-39C9-A3FA-22A4-EC3867DAB05A}"/>
          </ac:picMkLst>
        </pc:picChg>
        <pc:cxnChg chg="add del">
          <ac:chgData name="Hotragn Pettugani (B.Tech_2024)" userId="cf1929fa-d43f-4d6a-a214-e8b841376a39" providerId="ADAL" clId="{A810EC30-5E77-466B-9FAB-F8D763068201}" dt="2023-02-27T04:14:33.095" v="44" actId="26606"/>
          <ac:cxnSpMkLst>
            <pc:docMk/>
            <pc:sldMk cId="774259439" sldId="261"/>
            <ac:cxnSpMk id="11" creationId="{96A8629B-8289-498B-939B-1CA0C106182C}"/>
          </ac:cxnSpMkLst>
        </pc:cxnChg>
      </pc:sldChg>
      <pc:sldChg chg="addSp delSp modSp mod setBg setClrOvrMap">
        <pc:chgData name="Hotragn Pettugani (B.Tech_2024)" userId="cf1929fa-d43f-4d6a-a214-e8b841376a39" providerId="ADAL" clId="{A810EC30-5E77-466B-9FAB-F8D763068201}" dt="2023-02-27T06:29:08.084" v="523" actId="20577"/>
        <pc:sldMkLst>
          <pc:docMk/>
          <pc:sldMk cId="913363430" sldId="262"/>
        </pc:sldMkLst>
        <pc:spChg chg="mod">
          <ac:chgData name="Hotragn Pettugani (B.Tech_2024)" userId="cf1929fa-d43f-4d6a-a214-e8b841376a39" providerId="ADAL" clId="{A810EC30-5E77-466B-9FAB-F8D763068201}" dt="2023-02-27T06:29:08.084" v="523" actId="20577"/>
          <ac:spMkLst>
            <pc:docMk/>
            <pc:sldMk cId="913363430" sldId="262"/>
            <ac:spMk id="2" creationId="{5508A180-B685-9A7A-C0EB-F7AFF2232B9B}"/>
          </ac:spMkLst>
        </pc:spChg>
        <pc:spChg chg="del mod">
          <ac:chgData name="Hotragn Pettugani (B.Tech_2024)" userId="cf1929fa-d43f-4d6a-a214-e8b841376a39" providerId="ADAL" clId="{A810EC30-5E77-466B-9FAB-F8D763068201}" dt="2023-02-27T06:21:17.212" v="412" actId="478"/>
          <ac:spMkLst>
            <pc:docMk/>
            <pc:sldMk cId="913363430" sldId="262"/>
            <ac:spMk id="3" creationId="{4EAE74A7-B9CD-D8B7-08DD-C25665762DD0}"/>
          </ac:spMkLst>
        </pc:spChg>
        <pc:spChg chg="add del">
          <ac:chgData name="Hotragn Pettugani (B.Tech_2024)" userId="cf1929fa-d43f-4d6a-a214-e8b841376a39" providerId="ADAL" clId="{A810EC30-5E77-466B-9FAB-F8D763068201}" dt="2023-02-27T06:24:39.598" v="447" actId="26606"/>
          <ac:spMkLst>
            <pc:docMk/>
            <pc:sldMk cId="913363430" sldId="262"/>
            <ac:spMk id="6" creationId="{0DE6A193-4755-479A-BC6F-A7EBCA73BE1A}"/>
          </ac:spMkLst>
        </pc:spChg>
        <pc:spChg chg="add del">
          <ac:chgData name="Hotragn Pettugani (B.Tech_2024)" userId="cf1929fa-d43f-4d6a-a214-e8b841376a39" providerId="ADAL" clId="{A810EC30-5E77-466B-9FAB-F8D763068201}" dt="2023-02-27T06:24:39.598" v="447" actId="26606"/>
          <ac:spMkLst>
            <pc:docMk/>
            <pc:sldMk cId="913363430" sldId="262"/>
            <ac:spMk id="7" creationId="{5A55B759-31A7-423C-9BC2-A8BC09FE98B9}"/>
          </ac:spMkLst>
        </pc:spChg>
        <pc:spChg chg="add del">
          <ac:chgData name="Hotragn Pettugani (B.Tech_2024)" userId="cf1929fa-d43f-4d6a-a214-e8b841376a39" providerId="ADAL" clId="{A810EC30-5E77-466B-9FAB-F8D763068201}" dt="2023-02-27T06:24:39.598" v="447" actId="26606"/>
          <ac:spMkLst>
            <pc:docMk/>
            <pc:sldMk cId="913363430" sldId="262"/>
            <ac:spMk id="8" creationId="{F78796AF-79A0-47AC-BEFD-BFFC00F968C4}"/>
          </ac:spMkLst>
        </pc:spChg>
        <pc:spChg chg="add del">
          <ac:chgData name="Hotragn Pettugani (B.Tech_2024)" userId="cf1929fa-d43f-4d6a-a214-e8b841376a39" providerId="ADAL" clId="{A810EC30-5E77-466B-9FAB-F8D763068201}" dt="2023-02-27T06:22:36.084" v="431" actId="26606"/>
          <ac:spMkLst>
            <pc:docMk/>
            <pc:sldMk cId="913363430" sldId="262"/>
            <ac:spMk id="9" creationId="{0DE6A193-4755-479A-BC6F-A7EBCA73BE1A}"/>
          </ac:spMkLst>
        </pc:spChg>
        <pc:spChg chg="add del">
          <ac:chgData name="Hotragn Pettugani (B.Tech_2024)" userId="cf1929fa-d43f-4d6a-a214-e8b841376a39" providerId="ADAL" clId="{A810EC30-5E77-466B-9FAB-F8D763068201}" dt="2023-02-27T06:24:57.160" v="449" actId="26606"/>
          <ac:spMkLst>
            <pc:docMk/>
            <pc:sldMk cId="913363430" sldId="262"/>
            <ac:spMk id="10" creationId="{BCED4D40-4B67-4331-AC48-79B82B4A47D8}"/>
          </ac:spMkLst>
        </pc:spChg>
        <pc:spChg chg="add del">
          <ac:chgData name="Hotragn Pettugani (B.Tech_2024)" userId="cf1929fa-d43f-4d6a-a214-e8b841376a39" providerId="ADAL" clId="{A810EC30-5E77-466B-9FAB-F8D763068201}" dt="2023-02-27T06:22:36.084" v="431" actId="26606"/>
          <ac:spMkLst>
            <pc:docMk/>
            <pc:sldMk cId="913363430" sldId="262"/>
            <ac:spMk id="11" creationId="{5A55B759-31A7-423C-9BC2-A8BC09FE98B9}"/>
          </ac:spMkLst>
        </pc:spChg>
        <pc:spChg chg="add del">
          <ac:chgData name="Hotragn Pettugani (B.Tech_2024)" userId="cf1929fa-d43f-4d6a-a214-e8b841376a39" providerId="ADAL" clId="{A810EC30-5E77-466B-9FAB-F8D763068201}" dt="2023-02-27T06:24:57.160" v="449" actId="26606"/>
          <ac:spMkLst>
            <pc:docMk/>
            <pc:sldMk cId="913363430" sldId="262"/>
            <ac:spMk id="12" creationId="{670CEDEF-4F34-412E-84EE-329C1E936AF5}"/>
          </ac:spMkLst>
        </pc:spChg>
        <pc:spChg chg="add del">
          <ac:chgData name="Hotragn Pettugani (B.Tech_2024)" userId="cf1929fa-d43f-4d6a-a214-e8b841376a39" providerId="ADAL" clId="{A810EC30-5E77-466B-9FAB-F8D763068201}" dt="2023-02-27T06:22:36.084" v="431" actId="26606"/>
          <ac:spMkLst>
            <pc:docMk/>
            <pc:sldMk cId="913363430" sldId="262"/>
            <ac:spMk id="13" creationId="{F78796AF-79A0-47AC-BEFD-BFFC00F968C4}"/>
          </ac:spMkLst>
        </pc:spChg>
        <pc:spChg chg="add">
          <ac:chgData name="Hotragn Pettugani (B.Tech_2024)" userId="cf1929fa-d43f-4d6a-a214-e8b841376a39" providerId="ADAL" clId="{A810EC30-5E77-466B-9FAB-F8D763068201}" dt="2023-02-27T06:24:57.191" v="450" actId="26606"/>
          <ac:spMkLst>
            <pc:docMk/>
            <pc:sldMk cId="913363430" sldId="262"/>
            <ac:spMk id="14" creationId="{6753252F-4873-4F63-801D-CC719279A7D5}"/>
          </ac:spMkLst>
        </pc:spChg>
        <pc:spChg chg="add del">
          <ac:chgData name="Hotragn Pettugani (B.Tech_2024)" userId="cf1929fa-d43f-4d6a-a214-e8b841376a39" providerId="ADAL" clId="{A810EC30-5E77-466B-9FAB-F8D763068201}" dt="2023-02-27T06:22:41.156" v="433" actId="26606"/>
          <ac:spMkLst>
            <pc:docMk/>
            <pc:sldMk cId="913363430" sldId="262"/>
            <ac:spMk id="15" creationId="{605494DE-B078-4D87-BB01-C84320618DAD}"/>
          </ac:spMkLst>
        </pc:spChg>
        <pc:spChg chg="add del">
          <ac:chgData name="Hotragn Pettugani (B.Tech_2024)" userId="cf1929fa-d43f-4d6a-a214-e8b841376a39" providerId="ADAL" clId="{A810EC30-5E77-466B-9FAB-F8D763068201}" dt="2023-02-27T06:22:41.156" v="433" actId="26606"/>
          <ac:spMkLst>
            <pc:docMk/>
            <pc:sldMk cId="913363430" sldId="262"/>
            <ac:spMk id="16" creationId="{9A0576B0-CD8C-4661-95C8-A9F2CE7CDDB0}"/>
          </ac:spMkLst>
        </pc:spChg>
        <pc:spChg chg="add del">
          <ac:chgData name="Hotragn Pettugani (B.Tech_2024)" userId="cf1929fa-d43f-4d6a-a214-e8b841376a39" providerId="ADAL" clId="{A810EC30-5E77-466B-9FAB-F8D763068201}" dt="2023-02-27T06:22:41.156" v="433" actId="26606"/>
          <ac:spMkLst>
            <pc:docMk/>
            <pc:sldMk cId="913363430" sldId="262"/>
            <ac:spMk id="17" creationId="{3FF60E2B-3919-423C-B1FF-56CDE6681165}"/>
          </ac:spMkLst>
        </pc:spChg>
        <pc:spChg chg="add">
          <ac:chgData name="Hotragn Pettugani (B.Tech_2024)" userId="cf1929fa-d43f-4d6a-a214-e8b841376a39" providerId="ADAL" clId="{A810EC30-5E77-466B-9FAB-F8D763068201}" dt="2023-02-27T06:24:57.191" v="450" actId="26606"/>
          <ac:spMkLst>
            <pc:docMk/>
            <pc:sldMk cId="913363430" sldId="262"/>
            <ac:spMk id="18" creationId="{047C8CCB-F95D-4249-92DD-651249D3535A}"/>
          </ac:spMkLst>
        </pc:spChg>
        <pc:spChg chg="add del">
          <ac:chgData name="Hotragn Pettugani (B.Tech_2024)" userId="cf1929fa-d43f-4d6a-a214-e8b841376a39" providerId="ADAL" clId="{A810EC30-5E77-466B-9FAB-F8D763068201}" dt="2023-02-27T06:22:58.441" v="435" actId="26606"/>
          <ac:spMkLst>
            <pc:docMk/>
            <pc:sldMk cId="913363430" sldId="262"/>
            <ac:spMk id="19" creationId="{0DE6A193-4755-479A-BC6F-A7EBCA73BE1A}"/>
          </ac:spMkLst>
        </pc:spChg>
        <pc:spChg chg="add del">
          <ac:chgData name="Hotragn Pettugani (B.Tech_2024)" userId="cf1929fa-d43f-4d6a-a214-e8b841376a39" providerId="ADAL" clId="{A810EC30-5E77-466B-9FAB-F8D763068201}" dt="2023-02-27T06:22:58.441" v="435" actId="26606"/>
          <ac:spMkLst>
            <pc:docMk/>
            <pc:sldMk cId="913363430" sldId="262"/>
            <ac:spMk id="20" creationId="{B2DC8709-0A70-45A9-A160-4B831CAB1A43}"/>
          </ac:spMkLst>
        </pc:spChg>
        <pc:spChg chg="add del">
          <ac:chgData name="Hotragn Pettugani (B.Tech_2024)" userId="cf1929fa-d43f-4d6a-a214-e8b841376a39" providerId="ADAL" clId="{A810EC30-5E77-466B-9FAB-F8D763068201}" dt="2023-02-27T06:22:58.441" v="435" actId="26606"/>
          <ac:spMkLst>
            <pc:docMk/>
            <pc:sldMk cId="913363430" sldId="262"/>
            <ac:spMk id="21" creationId="{E613F699-B53E-4E9A-B7E8-4979FEF428EA}"/>
          </ac:spMkLst>
        </pc:spChg>
        <pc:spChg chg="add del">
          <ac:chgData name="Hotragn Pettugani (B.Tech_2024)" userId="cf1929fa-d43f-4d6a-a214-e8b841376a39" providerId="ADAL" clId="{A810EC30-5E77-466B-9FAB-F8D763068201}" dt="2023-02-27T06:23:00.774" v="437" actId="26606"/>
          <ac:spMkLst>
            <pc:docMk/>
            <pc:sldMk cId="913363430" sldId="262"/>
            <ac:spMk id="23" creationId="{427F7AF4-72C6-4B71-9E40-53E8BFEF36B2}"/>
          </ac:spMkLst>
        </pc:spChg>
        <pc:spChg chg="add del">
          <ac:chgData name="Hotragn Pettugani (B.Tech_2024)" userId="cf1929fa-d43f-4d6a-a214-e8b841376a39" providerId="ADAL" clId="{A810EC30-5E77-466B-9FAB-F8D763068201}" dt="2023-02-27T06:23:04.168" v="439" actId="26606"/>
          <ac:spMkLst>
            <pc:docMk/>
            <pc:sldMk cId="913363430" sldId="262"/>
            <ac:spMk id="25" creationId="{156189E5-8A3E-4CFD-B71B-CCD0F8495E56}"/>
          </ac:spMkLst>
        </pc:spChg>
        <pc:spChg chg="add del">
          <ac:chgData name="Hotragn Pettugani (B.Tech_2024)" userId="cf1929fa-d43f-4d6a-a214-e8b841376a39" providerId="ADAL" clId="{A810EC30-5E77-466B-9FAB-F8D763068201}" dt="2023-02-27T06:23:04.168" v="439" actId="26606"/>
          <ac:spMkLst>
            <pc:docMk/>
            <pc:sldMk cId="913363430" sldId="262"/>
            <ac:spMk id="26" creationId="{BE95D989-81FA-4BAD-9AD5-E46CEDA91B36}"/>
          </ac:spMkLst>
        </pc:spChg>
        <pc:spChg chg="add del">
          <ac:chgData name="Hotragn Pettugani (B.Tech_2024)" userId="cf1929fa-d43f-4d6a-a214-e8b841376a39" providerId="ADAL" clId="{A810EC30-5E77-466B-9FAB-F8D763068201}" dt="2023-02-27T06:23:16.320" v="441" actId="26606"/>
          <ac:spMkLst>
            <pc:docMk/>
            <pc:sldMk cId="913363430" sldId="262"/>
            <ac:spMk id="28" creationId="{F27E9F68-4C6B-44CF-905B-98EC49DD3A05}"/>
          </ac:spMkLst>
        </pc:spChg>
        <pc:spChg chg="add del">
          <ac:chgData name="Hotragn Pettugani (B.Tech_2024)" userId="cf1929fa-d43f-4d6a-a214-e8b841376a39" providerId="ADAL" clId="{A810EC30-5E77-466B-9FAB-F8D763068201}" dt="2023-02-27T06:23:16.320" v="441" actId="26606"/>
          <ac:spMkLst>
            <pc:docMk/>
            <pc:sldMk cId="913363430" sldId="262"/>
            <ac:spMk id="29" creationId="{963C26DC-8AFA-4023-B207-F7664781D5C4}"/>
          </ac:spMkLst>
        </pc:spChg>
        <pc:graphicFrameChg chg="add mod modGraphic">
          <ac:chgData name="Hotragn Pettugani (B.Tech_2024)" userId="cf1929fa-d43f-4d6a-a214-e8b841376a39" providerId="ADAL" clId="{A810EC30-5E77-466B-9FAB-F8D763068201}" dt="2023-02-27T06:24:57.191" v="450" actId="26606"/>
          <ac:graphicFrameMkLst>
            <pc:docMk/>
            <pc:sldMk cId="913363430" sldId="262"/>
            <ac:graphicFrameMk id="4" creationId="{16935751-A423-56A3-BF99-EC983E2A006C}"/>
          </ac:graphicFrameMkLst>
        </pc:graphicFrameChg>
      </pc:sldChg>
      <pc:sldChg chg="addSp delSp modSp mod setBg">
        <pc:chgData name="Hotragn Pettugani (B.Tech_2024)" userId="cf1929fa-d43f-4d6a-a214-e8b841376a39" providerId="ADAL" clId="{A810EC30-5E77-466B-9FAB-F8D763068201}" dt="2023-02-27T07:00:07.583" v="595" actId="1076"/>
        <pc:sldMkLst>
          <pc:docMk/>
          <pc:sldMk cId="808565462" sldId="263"/>
        </pc:sldMkLst>
        <pc:spChg chg="mod">
          <ac:chgData name="Hotragn Pettugani (B.Tech_2024)" userId="cf1929fa-d43f-4d6a-a214-e8b841376a39" providerId="ADAL" clId="{A810EC30-5E77-466B-9FAB-F8D763068201}" dt="2023-02-27T06:59:39.588" v="591" actId="26606"/>
          <ac:spMkLst>
            <pc:docMk/>
            <pc:sldMk cId="808565462" sldId="263"/>
            <ac:spMk id="2" creationId="{306A3EED-C288-A45B-0164-B91FF2A855BB}"/>
          </ac:spMkLst>
        </pc:spChg>
        <pc:spChg chg="del mod">
          <ac:chgData name="Hotragn Pettugani (B.Tech_2024)" userId="cf1929fa-d43f-4d6a-a214-e8b841376a39" providerId="ADAL" clId="{A810EC30-5E77-466B-9FAB-F8D763068201}" dt="2023-02-27T06:25:18.099" v="452" actId="478"/>
          <ac:spMkLst>
            <pc:docMk/>
            <pc:sldMk cId="808565462" sldId="263"/>
            <ac:spMk id="3" creationId="{23CE775C-CE82-4987-35BA-5E80C7CBE617}"/>
          </ac:spMkLst>
        </pc:spChg>
        <pc:spChg chg="add">
          <ac:chgData name="Hotragn Pettugani (B.Tech_2024)" userId="cf1929fa-d43f-4d6a-a214-e8b841376a39" providerId="ADAL" clId="{A810EC30-5E77-466B-9FAB-F8D763068201}" dt="2023-02-27T06:59:39.588" v="591" actId="26606"/>
          <ac:spMkLst>
            <pc:docMk/>
            <pc:sldMk cId="808565462" sldId="263"/>
            <ac:spMk id="12" creationId="{823AC064-BC96-4F32-8AE1-B2FD38754823}"/>
          </ac:spMkLst>
        </pc:spChg>
        <pc:picChg chg="add mod ord">
          <ac:chgData name="Hotragn Pettugani (B.Tech_2024)" userId="cf1929fa-d43f-4d6a-a214-e8b841376a39" providerId="ADAL" clId="{A810EC30-5E77-466B-9FAB-F8D763068201}" dt="2023-02-27T07:00:07.583" v="595" actId="1076"/>
          <ac:picMkLst>
            <pc:docMk/>
            <pc:sldMk cId="808565462" sldId="263"/>
            <ac:picMk id="5" creationId="{AF4741F5-6233-B132-05A7-00AA37E7578A}"/>
          </ac:picMkLst>
        </pc:picChg>
        <pc:picChg chg="add mod">
          <ac:chgData name="Hotragn Pettugani (B.Tech_2024)" userId="cf1929fa-d43f-4d6a-a214-e8b841376a39" providerId="ADAL" clId="{A810EC30-5E77-466B-9FAB-F8D763068201}" dt="2023-02-27T06:59:39.588" v="591" actId="26606"/>
          <ac:picMkLst>
            <pc:docMk/>
            <pc:sldMk cId="808565462" sldId="263"/>
            <ac:picMk id="7" creationId="{17F53952-63F2-0A03-38FA-AC938CACBF37}"/>
          </ac:picMkLst>
        </pc:picChg>
        <pc:cxnChg chg="add">
          <ac:chgData name="Hotragn Pettugani (B.Tech_2024)" userId="cf1929fa-d43f-4d6a-a214-e8b841376a39" providerId="ADAL" clId="{A810EC30-5E77-466B-9FAB-F8D763068201}" dt="2023-02-27T06:59:39.588" v="591" actId="26606"/>
          <ac:cxnSpMkLst>
            <pc:docMk/>
            <pc:sldMk cId="808565462" sldId="263"/>
            <ac:cxnSpMk id="14" creationId="{7E7C77BC-7138-40B1-A15B-20F57A494629}"/>
          </ac:cxnSpMkLst>
        </pc:cxnChg>
        <pc:cxnChg chg="add">
          <ac:chgData name="Hotragn Pettugani (B.Tech_2024)" userId="cf1929fa-d43f-4d6a-a214-e8b841376a39" providerId="ADAL" clId="{A810EC30-5E77-466B-9FAB-F8D763068201}" dt="2023-02-27T06:59:39.588" v="591" actId="26606"/>
          <ac:cxnSpMkLst>
            <pc:docMk/>
            <pc:sldMk cId="808565462" sldId="263"/>
            <ac:cxnSpMk id="16" creationId="{DB146403-F3D6-484B-B2ED-97F9565D0370}"/>
          </ac:cxnSpMkLst>
        </pc:cxnChg>
      </pc:sldChg>
      <pc:sldChg chg="del">
        <pc:chgData name="Hotragn Pettugani (B.Tech_2024)" userId="cf1929fa-d43f-4d6a-a214-e8b841376a39" providerId="ADAL" clId="{A810EC30-5E77-466B-9FAB-F8D763068201}" dt="2023-02-27T04:35:18.514" v="67" actId="47"/>
        <pc:sldMkLst>
          <pc:docMk/>
          <pc:sldMk cId="2930885744" sldId="264"/>
        </pc:sldMkLst>
      </pc:sldChg>
      <pc:sldChg chg="addSp delSp modSp mod ord setBg setClrOvrMap">
        <pc:chgData name="Hotragn Pettugani (B.Tech_2024)" userId="cf1929fa-d43f-4d6a-a214-e8b841376a39" providerId="ADAL" clId="{A810EC30-5E77-466B-9FAB-F8D763068201}" dt="2023-02-27T04:58:50.648" v="384" actId="2711"/>
        <pc:sldMkLst>
          <pc:docMk/>
          <pc:sldMk cId="2740766183" sldId="265"/>
        </pc:sldMkLst>
        <pc:spChg chg="mod">
          <ac:chgData name="Hotragn Pettugani (B.Tech_2024)" userId="cf1929fa-d43f-4d6a-a214-e8b841376a39" providerId="ADAL" clId="{A810EC30-5E77-466B-9FAB-F8D763068201}" dt="2023-02-27T04:55:36.195" v="291" actId="1076"/>
          <ac:spMkLst>
            <pc:docMk/>
            <pc:sldMk cId="2740766183" sldId="265"/>
            <ac:spMk id="2" creationId="{6EC63C15-CE57-2DC4-5872-02E2B1D31B1E}"/>
          </ac:spMkLst>
        </pc:spChg>
        <pc:spChg chg="mod">
          <ac:chgData name="Hotragn Pettugani (B.Tech_2024)" userId="cf1929fa-d43f-4d6a-a214-e8b841376a39" providerId="ADAL" clId="{A810EC30-5E77-466B-9FAB-F8D763068201}" dt="2023-02-27T04:58:50.648" v="384" actId="2711"/>
          <ac:spMkLst>
            <pc:docMk/>
            <pc:sldMk cId="2740766183" sldId="265"/>
            <ac:spMk id="3" creationId="{FD1293D7-04E3-E808-0C74-6D8D481F9563}"/>
          </ac:spMkLst>
        </pc:spChg>
        <pc:spChg chg="add del">
          <ac:chgData name="Hotragn Pettugani (B.Tech_2024)" userId="cf1929fa-d43f-4d6a-a214-e8b841376a39" providerId="ADAL" clId="{A810EC30-5E77-466B-9FAB-F8D763068201}" dt="2023-02-27T04:54:40.467" v="273" actId="26606"/>
          <ac:spMkLst>
            <pc:docMk/>
            <pc:sldMk cId="2740766183" sldId="265"/>
            <ac:spMk id="8" creationId="{F98ED85F-DCEE-4B50-802E-71A6E3E12B04}"/>
          </ac:spMkLst>
        </pc:spChg>
        <pc:spChg chg="add del">
          <ac:chgData name="Hotragn Pettugani (B.Tech_2024)" userId="cf1929fa-d43f-4d6a-a214-e8b841376a39" providerId="ADAL" clId="{A810EC30-5E77-466B-9FAB-F8D763068201}" dt="2023-02-27T04:54:42.427" v="275" actId="26606"/>
          <ac:spMkLst>
            <pc:docMk/>
            <pc:sldMk cId="2740766183" sldId="265"/>
            <ac:spMk id="12" creationId="{4E65CDE2-194C-4A17-9E3C-017E8A8970E2}"/>
          </ac:spMkLst>
        </pc:spChg>
        <pc:spChg chg="add del">
          <ac:chgData name="Hotragn Pettugani (B.Tech_2024)" userId="cf1929fa-d43f-4d6a-a214-e8b841376a39" providerId="ADAL" clId="{A810EC30-5E77-466B-9FAB-F8D763068201}" dt="2023-02-27T04:54:44.212" v="277" actId="26606"/>
          <ac:spMkLst>
            <pc:docMk/>
            <pc:sldMk cId="2740766183" sldId="265"/>
            <ac:spMk id="15" creationId="{025E2AA9-10C9-4A14-BEA3-064CD0131100}"/>
          </ac:spMkLst>
        </pc:spChg>
        <pc:spChg chg="add del">
          <ac:chgData name="Hotragn Pettugani (B.Tech_2024)" userId="cf1929fa-d43f-4d6a-a214-e8b841376a39" providerId="ADAL" clId="{A810EC30-5E77-466B-9FAB-F8D763068201}" dt="2023-02-27T04:54:44.212" v="277" actId="26606"/>
          <ac:spMkLst>
            <pc:docMk/>
            <pc:sldMk cId="2740766183" sldId="265"/>
            <ac:spMk id="16" creationId="{F076F371-EE61-49EA-AA2A-3582C3AC9BCD}"/>
          </ac:spMkLst>
        </pc:spChg>
        <pc:spChg chg="add del">
          <ac:chgData name="Hotragn Pettugani (B.Tech_2024)" userId="cf1929fa-d43f-4d6a-a214-e8b841376a39" providerId="ADAL" clId="{A810EC30-5E77-466B-9FAB-F8D763068201}" dt="2023-02-27T04:54:45" v="279" actId="26606"/>
          <ac:spMkLst>
            <pc:docMk/>
            <pc:sldMk cId="2740766183" sldId="265"/>
            <ac:spMk id="18" creationId="{CB5DFCDA-694D-4637-8E9B-038575194349}"/>
          </ac:spMkLst>
        </pc:spChg>
        <pc:spChg chg="add del">
          <ac:chgData name="Hotragn Pettugani (B.Tech_2024)" userId="cf1929fa-d43f-4d6a-a214-e8b841376a39" providerId="ADAL" clId="{A810EC30-5E77-466B-9FAB-F8D763068201}" dt="2023-02-27T04:54:45" v="279" actId="26606"/>
          <ac:spMkLst>
            <pc:docMk/>
            <pc:sldMk cId="2740766183" sldId="265"/>
            <ac:spMk id="19" creationId="{E4DB276E-BFF1-43F5-AB90-7ABA4B9A919A}"/>
          </ac:spMkLst>
        </pc:spChg>
        <pc:spChg chg="add del">
          <ac:chgData name="Hotragn Pettugani (B.Tech_2024)" userId="cf1929fa-d43f-4d6a-a214-e8b841376a39" providerId="ADAL" clId="{A810EC30-5E77-466B-9FAB-F8D763068201}" dt="2023-02-27T04:55:01.365" v="285" actId="26606"/>
          <ac:spMkLst>
            <pc:docMk/>
            <pc:sldMk cId="2740766183" sldId="265"/>
            <ac:spMk id="21" creationId="{EA67B5B4-3A24-436E-B663-1B2EBFF8A0CD}"/>
          </ac:spMkLst>
        </pc:spChg>
        <pc:spChg chg="add del">
          <ac:chgData name="Hotragn Pettugani (B.Tech_2024)" userId="cf1929fa-d43f-4d6a-a214-e8b841376a39" providerId="ADAL" clId="{A810EC30-5E77-466B-9FAB-F8D763068201}" dt="2023-02-27T04:55:01.365" v="285" actId="26606"/>
          <ac:spMkLst>
            <pc:docMk/>
            <pc:sldMk cId="2740766183" sldId="265"/>
            <ac:spMk id="22" creationId="{987FDF89-C993-41F4-A1B8-DBAFF16008A9}"/>
          </ac:spMkLst>
        </pc:spChg>
        <pc:spChg chg="add del">
          <ac:chgData name="Hotragn Pettugani (B.Tech_2024)" userId="cf1929fa-d43f-4d6a-a214-e8b841376a39" providerId="ADAL" clId="{A810EC30-5E77-466B-9FAB-F8D763068201}" dt="2023-02-27T04:55:01.365" v="285" actId="26606"/>
          <ac:spMkLst>
            <pc:docMk/>
            <pc:sldMk cId="2740766183" sldId="265"/>
            <ac:spMk id="23" creationId="{64E585EA-75FD-4025-8270-F66A58A15CDA}"/>
          </ac:spMkLst>
        </pc:spChg>
        <pc:spChg chg="add del">
          <ac:chgData name="Hotragn Pettugani (B.Tech_2024)" userId="cf1929fa-d43f-4d6a-a214-e8b841376a39" providerId="ADAL" clId="{A810EC30-5E77-466B-9FAB-F8D763068201}" dt="2023-02-27T04:54:58.671" v="282" actId="26606"/>
          <ac:spMkLst>
            <pc:docMk/>
            <pc:sldMk cId="2740766183" sldId="265"/>
            <ac:spMk id="28" creationId="{EA67B5B4-3A24-436E-B663-1B2EBFF8A0CD}"/>
          </ac:spMkLst>
        </pc:spChg>
        <pc:spChg chg="add del">
          <ac:chgData name="Hotragn Pettugani (B.Tech_2024)" userId="cf1929fa-d43f-4d6a-a214-e8b841376a39" providerId="ADAL" clId="{A810EC30-5E77-466B-9FAB-F8D763068201}" dt="2023-02-27T04:54:58.671" v="282" actId="26606"/>
          <ac:spMkLst>
            <pc:docMk/>
            <pc:sldMk cId="2740766183" sldId="265"/>
            <ac:spMk id="30" creationId="{987FDF89-C993-41F4-A1B8-DBAFF16008A9}"/>
          </ac:spMkLst>
        </pc:spChg>
        <pc:spChg chg="add del">
          <ac:chgData name="Hotragn Pettugani (B.Tech_2024)" userId="cf1929fa-d43f-4d6a-a214-e8b841376a39" providerId="ADAL" clId="{A810EC30-5E77-466B-9FAB-F8D763068201}" dt="2023-02-27T04:54:58.671" v="282" actId="26606"/>
          <ac:spMkLst>
            <pc:docMk/>
            <pc:sldMk cId="2740766183" sldId="265"/>
            <ac:spMk id="32" creationId="{64E585EA-75FD-4025-8270-F66A58A15CDA}"/>
          </ac:spMkLst>
        </pc:spChg>
        <pc:spChg chg="add del">
          <ac:chgData name="Hotragn Pettugani (B.Tech_2024)" userId="cf1929fa-d43f-4d6a-a214-e8b841376a39" providerId="ADAL" clId="{A810EC30-5E77-466B-9FAB-F8D763068201}" dt="2023-02-27T04:55:01.347" v="284" actId="26606"/>
          <ac:spMkLst>
            <pc:docMk/>
            <pc:sldMk cId="2740766183" sldId="265"/>
            <ac:spMk id="34" creationId="{AD21898E-86C0-4C8A-A76C-DF33E844C87A}"/>
          </ac:spMkLst>
        </pc:spChg>
        <pc:spChg chg="add del">
          <ac:chgData name="Hotragn Pettugani (B.Tech_2024)" userId="cf1929fa-d43f-4d6a-a214-e8b841376a39" providerId="ADAL" clId="{A810EC30-5E77-466B-9FAB-F8D763068201}" dt="2023-02-27T04:55:01.347" v="284" actId="26606"/>
          <ac:spMkLst>
            <pc:docMk/>
            <pc:sldMk cId="2740766183" sldId="265"/>
            <ac:spMk id="35" creationId="{5C8F04BD-D093-45D0-B54C-50FDB308B4EE}"/>
          </ac:spMkLst>
        </pc:spChg>
        <pc:spChg chg="add">
          <ac:chgData name="Hotragn Pettugani (B.Tech_2024)" userId="cf1929fa-d43f-4d6a-a214-e8b841376a39" providerId="ADAL" clId="{A810EC30-5E77-466B-9FAB-F8D763068201}" dt="2023-02-27T04:55:01.365" v="285" actId="26606"/>
          <ac:spMkLst>
            <pc:docMk/>
            <pc:sldMk cId="2740766183" sldId="265"/>
            <ac:spMk id="37" creationId="{EA67B5B4-3A24-436E-B663-1B2EBFF8A0CD}"/>
          </ac:spMkLst>
        </pc:spChg>
        <pc:spChg chg="add">
          <ac:chgData name="Hotragn Pettugani (B.Tech_2024)" userId="cf1929fa-d43f-4d6a-a214-e8b841376a39" providerId="ADAL" clId="{A810EC30-5E77-466B-9FAB-F8D763068201}" dt="2023-02-27T04:55:01.365" v="285" actId="26606"/>
          <ac:spMkLst>
            <pc:docMk/>
            <pc:sldMk cId="2740766183" sldId="265"/>
            <ac:spMk id="38" creationId="{987FDF89-C993-41F4-A1B8-DBAFF16008A9}"/>
          </ac:spMkLst>
        </pc:spChg>
        <pc:spChg chg="add">
          <ac:chgData name="Hotragn Pettugani (B.Tech_2024)" userId="cf1929fa-d43f-4d6a-a214-e8b841376a39" providerId="ADAL" clId="{A810EC30-5E77-466B-9FAB-F8D763068201}" dt="2023-02-27T04:55:01.365" v="285" actId="26606"/>
          <ac:spMkLst>
            <pc:docMk/>
            <pc:sldMk cId="2740766183" sldId="265"/>
            <ac:spMk id="39" creationId="{64E585EA-75FD-4025-8270-F66A58A15CDA}"/>
          </ac:spMkLst>
        </pc:spChg>
        <pc:cxnChg chg="add del">
          <ac:chgData name="Hotragn Pettugani (B.Tech_2024)" userId="cf1929fa-d43f-4d6a-a214-e8b841376a39" providerId="ADAL" clId="{A810EC30-5E77-466B-9FAB-F8D763068201}" dt="2023-02-27T04:54:40.467" v="273" actId="26606"/>
          <ac:cxnSpMkLst>
            <pc:docMk/>
            <pc:sldMk cId="2740766183" sldId="265"/>
            <ac:cxnSpMk id="10" creationId="{E8E35B83-1EC3-4F87-9D54-D863463351B9}"/>
          </ac:cxnSpMkLst>
        </pc:cxnChg>
        <pc:cxnChg chg="add del">
          <ac:chgData name="Hotragn Pettugani (B.Tech_2024)" userId="cf1929fa-d43f-4d6a-a214-e8b841376a39" providerId="ADAL" clId="{A810EC30-5E77-466B-9FAB-F8D763068201}" dt="2023-02-27T04:54:42.427" v="275" actId="26606"/>
          <ac:cxnSpMkLst>
            <pc:docMk/>
            <pc:sldMk cId="2740766183" sldId="265"/>
            <ac:cxnSpMk id="13" creationId="{F2AE495E-2AAF-4BC1-87A5-331009D82896}"/>
          </ac:cxnSpMkLst>
        </pc:cxnChg>
      </pc:sldChg>
      <pc:sldChg chg="addSp delSp modSp mod setBg setClrOvrMap">
        <pc:chgData name="Hotragn Pettugani (B.Tech_2024)" userId="cf1929fa-d43f-4d6a-a214-e8b841376a39" providerId="ADAL" clId="{A810EC30-5E77-466B-9FAB-F8D763068201}" dt="2023-02-27T05:01:15.393" v="389" actId="26606"/>
        <pc:sldMkLst>
          <pc:docMk/>
          <pc:sldMk cId="3012684090" sldId="266"/>
        </pc:sldMkLst>
        <pc:spChg chg="mod">
          <ac:chgData name="Hotragn Pettugani (B.Tech_2024)" userId="cf1929fa-d43f-4d6a-a214-e8b841376a39" providerId="ADAL" clId="{A810EC30-5E77-466B-9FAB-F8D763068201}" dt="2023-02-27T05:01:15.393" v="389" actId="26606"/>
          <ac:spMkLst>
            <pc:docMk/>
            <pc:sldMk cId="3012684090" sldId="266"/>
            <ac:spMk id="2" creationId="{F111D036-D41B-B10B-86F4-067E3D63B532}"/>
          </ac:spMkLst>
        </pc:spChg>
        <pc:spChg chg="mod">
          <ac:chgData name="Hotragn Pettugani (B.Tech_2024)" userId="cf1929fa-d43f-4d6a-a214-e8b841376a39" providerId="ADAL" clId="{A810EC30-5E77-466B-9FAB-F8D763068201}" dt="2023-02-27T05:01:15.393" v="389" actId="26606"/>
          <ac:spMkLst>
            <pc:docMk/>
            <pc:sldMk cId="3012684090" sldId="266"/>
            <ac:spMk id="3" creationId="{45BF2CAF-EF22-6D74-C3B7-A79612E6DCEF}"/>
          </ac:spMkLst>
        </pc:spChg>
        <pc:spChg chg="add del">
          <ac:chgData name="Hotragn Pettugani (B.Tech_2024)" userId="cf1929fa-d43f-4d6a-a214-e8b841376a39" providerId="ADAL" clId="{A810EC30-5E77-466B-9FAB-F8D763068201}" dt="2023-02-27T05:01:15.375" v="388" actId="26606"/>
          <ac:spMkLst>
            <pc:docMk/>
            <pc:sldMk cId="3012684090" sldId="266"/>
            <ac:spMk id="8" creationId="{EA67B5B4-3A24-436E-B663-1B2EBFF8A0CD}"/>
          </ac:spMkLst>
        </pc:spChg>
        <pc:spChg chg="add del">
          <ac:chgData name="Hotragn Pettugani (B.Tech_2024)" userId="cf1929fa-d43f-4d6a-a214-e8b841376a39" providerId="ADAL" clId="{A810EC30-5E77-466B-9FAB-F8D763068201}" dt="2023-02-27T05:01:15.375" v="388" actId="26606"/>
          <ac:spMkLst>
            <pc:docMk/>
            <pc:sldMk cId="3012684090" sldId="266"/>
            <ac:spMk id="10" creationId="{987FDF89-C993-41F4-A1B8-DBAFF16008A9}"/>
          </ac:spMkLst>
        </pc:spChg>
        <pc:spChg chg="add del">
          <ac:chgData name="Hotragn Pettugani (B.Tech_2024)" userId="cf1929fa-d43f-4d6a-a214-e8b841376a39" providerId="ADAL" clId="{A810EC30-5E77-466B-9FAB-F8D763068201}" dt="2023-02-27T05:01:15.375" v="388" actId="26606"/>
          <ac:spMkLst>
            <pc:docMk/>
            <pc:sldMk cId="3012684090" sldId="266"/>
            <ac:spMk id="12" creationId="{9FA64B84-CE2D-4179-B018-A71AC174C71C}"/>
          </ac:spMkLst>
        </pc:spChg>
        <pc:spChg chg="add del">
          <ac:chgData name="Hotragn Pettugani (B.Tech_2024)" userId="cf1929fa-d43f-4d6a-a214-e8b841376a39" providerId="ADAL" clId="{A810EC30-5E77-466B-9FAB-F8D763068201}" dt="2023-02-27T05:01:15.375" v="388" actId="26606"/>
          <ac:spMkLst>
            <pc:docMk/>
            <pc:sldMk cId="3012684090" sldId="266"/>
            <ac:spMk id="14" creationId="{4795A2E2-224B-4FA0-B323-9E61AD30697F}"/>
          </ac:spMkLst>
        </pc:spChg>
        <pc:spChg chg="add">
          <ac:chgData name="Hotragn Pettugani (B.Tech_2024)" userId="cf1929fa-d43f-4d6a-a214-e8b841376a39" providerId="ADAL" clId="{A810EC30-5E77-466B-9FAB-F8D763068201}" dt="2023-02-27T05:01:15.393" v="389" actId="26606"/>
          <ac:spMkLst>
            <pc:docMk/>
            <pc:sldMk cId="3012684090" sldId="266"/>
            <ac:spMk id="16" creationId="{4E65CDE2-194C-4A17-9E3C-017E8A8970E2}"/>
          </ac:spMkLst>
        </pc:spChg>
        <pc:cxnChg chg="add">
          <ac:chgData name="Hotragn Pettugani (B.Tech_2024)" userId="cf1929fa-d43f-4d6a-a214-e8b841376a39" providerId="ADAL" clId="{A810EC30-5E77-466B-9FAB-F8D763068201}" dt="2023-02-27T05:01:15.393" v="389" actId="26606"/>
          <ac:cxnSpMkLst>
            <pc:docMk/>
            <pc:sldMk cId="3012684090" sldId="266"/>
            <ac:cxnSpMk id="17" creationId="{F2AE495E-2AAF-4BC1-87A5-331009D82896}"/>
          </ac:cxnSpMkLst>
        </pc:cxnChg>
      </pc:sldChg>
      <pc:sldChg chg="addSp modSp mod setBg setClrOvrMap">
        <pc:chgData name="Hotragn Pettugani (B.Tech_2024)" userId="cf1929fa-d43f-4d6a-a214-e8b841376a39" providerId="ADAL" clId="{A810EC30-5E77-466B-9FAB-F8D763068201}" dt="2023-02-27T05:00:24.664" v="386" actId="2711"/>
        <pc:sldMkLst>
          <pc:docMk/>
          <pc:sldMk cId="3452852829" sldId="267"/>
        </pc:sldMkLst>
        <pc:spChg chg="mod">
          <ac:chgData name="Hotragn Pettugani (B.Tech_2024)" userId="cf1929fa-d43f-4d6a-a214-e8b841376a39" providerId="ADAL" clId="{A810EC30-5E77-466B-9FAB-F8D763068201}" dt="2023-02-27T05:00:24.664" v="386" actId="2711"/>
          <ac:spMkLst>
            <pc:docMk/>
            <pc:sldMk cId="3452852829" sldId="267"/>
            <ac:spMk id="2" creationId="{1CDD8403-F2E3-282A-986B-20A966BD67FA}"/>
          </ac:spMkLst>
        </pc:spChg>
        <pc:spChg chg="add">
          <ac:chgData name="Hotragn Pettugani (B.Tech_2024)" userId="cf1929fa-d43f-4d6a-a214-e8b841376a39" providerId="ADAL" clId="{A810EC30-5E77-466B-9FAB-F8D763068201}" dt="2023-02-27T05:00:18.297" v="385" actId="26606"/>
          <ac:spMkLst>
            <pc:docMk/>
            <pc:sldMk cId="3452852829" sldId="267"/>
            <ac:spMk id="7" creationId="{DA3C47C2-33A2-44B2-BEAB-FEB679075C24}"/>
          </ac:spMkLst>
        </pc:spChg>
        <pc:spChg chg="add">
          <ac:chgData name="Hotragn Pettugani (B.Tech_2024)" userId="cf1929fa-d43f-4d6a-a214-e8b841376a39" providerId="ADAL" clId="{A810EC30-5E77-466B-9FAB-F8D763068201}" dt="2023-02-27T05:00:18.297" v="385" actId="26606"/>
          <ac:spMkLst>
            <pc:docMk/>
            <pc:sldMk cId="3452852829" sldId="267"/>
            <ac:spMk id="9" creationId="{AD182BA8-54AD-4D9F-8264-B0FA8BB47D7C}"/>
          </ac:spMkLst>
        </pc:spChg>
        <pc:spChg chg="add">
          <ac:chgData name="Hotragn Pettugani (B.Tech_2024)" userId="cf1929fa-d43f-4d6a-a214-e8b841376a39" providerId="ADAL" clId="{A810EC30-5E77-466B-9FAB-F8D763068201}" dt="2023-02-27T05:00:18.297" v="385" actId="26606"/>
          <ac:spMkLst>
            <pc:docMk/>
            <pc:sldMk cId="3452852829" sldId="267"/>
            <ac:spMk id="11" creationId="{4ED83379-0499-45E1-AB78-6AA230F96442}"/>
          </ac:spMkLst>
        </pc:spChg>
      </pc:sldChg>
      <pc:sldChg chg="modSp del mod">
        <pc:chgData name="Hotragn Pettugani (B.Tech_2024)" userId="cf1929fa-d43f-4d6a-a214-e8b841376a39" providerId="ADAL" clId="{A810EC30-5E77-466B-9FAB-F8D763068201}" dt="2023-02-27T04:35:06.912" v="63" actId="47"/>
        <pc:sldMkLst>
          <pc:docMk/>
          <pc:sldMk cId="4179952603" sldId="268"/>
        </pc:sldMkLst>
        <pc:spChg chg="mod">
          <ac:chgData name="Hotragn Pettugani (B.Tech_2024)" userId="cf1929fa-d43f-4d6a-a214-e8b841376a39" providerId="ADAL" clId="{A810EC30-5E77-466B-9FAB-F8D763068201}" dt="2023-02-27T04:35:04.258" v="62" actId="21"/>
          <ac:spMkLst>
            <pc:docMk/>
            <pc:sldMk cId="4179952603" sldId="268"/>
            <ac:spMk id="3" creationId="{C4D43FCF-90E8-0304-0281-DDF659B4183B}"/>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4163D7-1D26-4B67-B768-F6505156679F}" type="doc">
      <dgm:prSet loTypeId="urn:microsoft.com/office/officeart/2005/8/layout/bProcess4" loCatId="process" qsTypeId="urn:microsoft.com/office/officeart/2005/8/quickstyle/simple4" qsCatId="simple" csTypeId="urn:microsoft.com/office/officeart/2005/8/colors/accent1_2" csCatId="accent1"/>
      <dgm:spPr/>
      <dgm:t>
        <a:bodyPr/>
        <a:lstStyle/>
        <a:p>
          <a:endParaRPr lang="en-US"/>
        </a:p>
      </dgm:t>
    </dgm:pt>
    <dgm:pt modelId="{760ADBA5-2A53-42DD-9683-A894320AECA8}">
      <dgm:prSet/>
      <dgm:spPr/>
      <dgm:t>
        <a:bodyPr/>
        <a:lstStyle/>
        <a:p>
          <a:r>
            <a:rPr lang="en-IN">
              <a:latin typeface="Times New Roman" panose="02020603050405020304" pitchFamily="18" charset="0"/>
              <a:cs typeface="Times New Roman" panose="02020603050405020304" pitchFamily="18" charset="0"/>
            </a:rPr>
            <a:t>Title</a:t>
          </a:r>
          <a:endParaRPr lang="en-US">
            <a:latin typeface="Times New Roman" panose="02020603050405020304" pitchFamily="18" charset="0"/>
            <a:cs typeface="Times New Roman" panose="02020603050405020304" pitchFamily="18" charset="0"/>
          </a:endParaRPr>
        </a:p>
      </dgm:t>
    </dgm:pt>
    <dgm:pt modelId="{0AC94F85-5493-478E-9B67-897112E6B2D2}" type="parTrans" cxnId="{7C9ED91A-CD97-4B88-9F19-AD0BDF5CE269}">
      <dgm:prSet/>
      <dgm:spPr/>
      <dgm:t>
        <a:bodyPr/>
        <a:lstStyle/>
        <a:p>
          <a:endParaRPr lang="en-US"/>
        </a:p>
      </dgm:t>
    </dgm:pt>
    <dgm:pt modelId="{5670C731-8A9C-496B-A596-FADA346B3A8A}" type="sibTrans" cxnId="{7C9ED91A-CD97-4B88-9F19-AD0BDF5CE269}">
      <dgm:prSet/>
      <dgm:spPr/>
      <dgm:t>
        <a:bodyPr/>
        <a:lstStyle/>
        <a:p>
          <a:endParaRPr lang="en-US"/>
        </a:p>
      </dgm:t>
    </dgm:pt>
    <dgm:pt modelId="{20868F3A-2A04-42DD-9333-3A46CD8E3B4D}">
      <dgm:prSet/>
      <dgm:spPr/>
      <dgm:t>
        <a:bodyPr/>
        <a:lstStyle/>
        <a:p>
          <a:r>
            <a:rPr lang="en-IN" dirty="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dgm:t>
    </dgm:pt>
    <dgm:pt modelId="{86659D41-6FA9-4A8F-A59B-7399BF202EF7}" type="parTrans" cxnId="{FA73103B-B130-44C5-AD8E-BF1130EF5874}">
      <dgm:prSet/>
      <dgm:spPr/>
      <dgm:t>
        <a:bodyPr/>
        <a:lstStyle/>
        <a:p>
          <a:endParaRPr lang="en-US"/>
        </a:p>
      </dgm:t>
    </dgm:pt>
    <dgm:pt modelId="{6E88A9D7-C4A7-4B21-89ED-E7053C171C58}" type="sibTrans" cxnId="{FA73103B-B130-44C5-AD8E-BF1130EF5874}">
      <dgm:prSet/>
      <dgm:spPr/>
      <dgm:t>
        <a:bodyPr/>
        <a:lstStyle/>
        <a:p>
          <a:endParaRPr lang="en-US"/>
        </a:p>
      </dgm:t>
    </dgm:pt>
    <dgm:pt modelId="{27997F64-325C-46AC-9C1A-017D07B12C27}">
      <dgm:prSet/>
      <dgm:spPr/>
      <dgm:t>
        <a:bodyPr/>
        <a:lstStyle/>
        <a:p>
          <a:r>
            <a:rPr lang="en-IN">
              <a:latin typeface="Times New Roman" panose="02020603050405020304" pitchFamily="18" charset="0"/>
              <a:cs typeface="Times New Roman" panose="02020603050405020304" pitchFamily="18" charset="0"/>
            </a:rPr>
            <a:t>Problem Objectives</a:t>
          </a:r>
          <a:endParaRPr lang="en-US">
            <a:latin typeface="Times New Roman" panose="02020603050405020304" pitchFamily="18" charset="0"/>
            <a:cs typeface="Times New Roman" panose="02020603050405020304" pitchFamily="18" charset="0"/>
          </a:endParaRPr>
        </a:p>
      </dgm:t>
    </dgm:pt>
    <dgm:pt modelId="{3B0F4162-B7B5-45CF-909E-2E548CF19A92}" type="parTrans" cxnId="{8DBAA6AE-D31B-4CC0-B8D4-E8AC1C233570}">
      <dgm:prSet/>
      <dgm:spPr/>
      <dgm:t>
        <a:bodyPr/>
        <a:lstStyle/>
        <a:p>
          <a:endParaRPr lang="en-US"/>
        </a:p>
      </dgm:t>
    </dgm:pt>
    <dgm:pt modelId="{C0AB6BFA-83AB-479F-9CC0-B306B2CA1C6F}" type="sibTrans" cxnId="{8DBAA6AE-D31B-4CC0-B8D4-E8AC1C233570}">
      <dgm:prSet/>
      <dgm:spPr/>
      <dgm:t>
        <a:bodyPr/>
        <a:lstStyle/>
        <a:p>
          <a:endParaRPr lang="en-US"/>
        </a:p>
      </dgm:t>
    </dgm:pt>
    <dgm:pt modelId="{2DB9712E-3E81-4B9C-81F8-9D6902A49BBB}">
      <dgm:prSet/>
      <dgm:spPr/>
      <dgm:t>
        <a:bodyPr/>
        <a:lstStyle/>
        <a:p>
          <a:r>
            <a:rPr lang="en-IN">
              <a:latin typeface="Times New Roman" panose="02020603050405020304" pitchFamily="18" charset="0"/>
              <a:cs typeface="Times New Roman" panose="02020603050405020304" pitchFamily="18" charset="0"/>
            </a:rPr>
            <a:t>Outcomes</a:t>
          </a:r>
          <a:endParaRPr lang="en-US">
            <a:latin typeface="Times New Roman" panose="02020603050405020304" pitchFamily="18" charset="0"/>
            <a:cs typeface="Times New Roman" panose="02020603050405020304" pitchFamily="18" charset="0"/>
          </a:endParaRPr>
        </a:p>
      </dgm:t>
    </dgm:pt>
    <dgm:pt modelId="{4F983EAF-9CD9-4A57-87A9-25359B7CA632}" type="parTrans" cxnId="{69913635-15E8-4259-A6AB-69EDA81D056B}">
      <dgm:prSet/>
      <dgm:spPr/>
      <dgm:t>
        <a:bodyPr/>
        <a:lstStyle/>
        <a:p>
          <a:endParaRPr lang="en-US"/>
        </a:p>
      </dgm:t>
    </dgm:pt>
    <dgm:pt modelId="{BC8649F1-6599-47CB-82EB-EB158550E617}" type="sibTrans" cxnId="{69913635-15E8-4259-A6AB-69EDA81D056B}">
      <dgm:prSet/>
      <dgm:spPr/>
      <dgm:t>
        <a:bodyPr/>
        <a:lstStyle/>
        <a:p>
          <a:endParaRPr lang="en-US"/>
        </a:p>
      </dgm:t>
    </dgm:pt>
    <dgm:pt modelId="{20BDFF98-2177-44D2-83FA-C1D910A0AB2F}">
      <dgm:prSet/>
      <dgm:spPr/>
      <dgm:t>
        <a:bodyPr/>
        <a:lstStyle/>
        <a:p>
          <a:r>
            <a:rPr lang="en-IN">
              <a:latin typeface="Times New Roman" panose="02020603050405020304" pitchFamily="18" charset="0"/>
              <a:cs typeface="Times New Roman" panose="02020603050405020304" pitchFamily="18" charset="0"/>
            </a:rPr>
            <a:t>Novelty</a:t>
          </a:r>
          <a:endParaRPr lang="en-US">
            <a:latin typeface="Times New Roman" panose="02020603050405020304" pitchFamily="18" charset="0"/>
            <a:cs typeface="Times New Roman" panose="02020603050405020304" pitchFamily="18" charset="0"/>
          </a:endParaRPr>
        </a:p>
      </dgm:t>
    </dgm:pt>
    <dgm:pt modelId="{9EF666DF-A5C2-4E00-A7F1-BCA02174C378}" type="parTrans" cxnId="{A0DEFD75-A19E-4BA3-84F4-062BB3C4A109}">
      <dgm:prSet/>
      <dgm:spPr/>
      <dgm:t>
        <a:bodyPr/>
        <a:lstStyle/>
        <a:p>
          <a:endParaRPr lang="en-US"/>
        </a:p>
      </dgm:t>
    </dgm:pt>
    <dgm:pt modelId="{A54301EE-4F3B-44AA-B37C-88469AD530B0}" type="sibTrans" cxnId="{A0DEFD75-A19E-4BA3-84F4-062BB3C4A109}">
      <dgm:prSet/>
      <dgm:spPr/>
      <dgm:t>
        <a:bodyPr/>
        <a:lstStyle/>
        <a:p>
          <a:endParaRPr lang="en-US"/>
        </a:p>
      </dgm:t>
    </dgm:pt>
    <dgm:pt modelId="{CF4419CD-2C8A-4DD6-93B3-373CDFC808DA}">
      <dgm:prSet/>
      <dgm:spPr/>
      <dgm:t>
        <a:bodyPr/>
        <a:lstStyle/>
        <a:p>
          <a:r>
            <a:rPr lang="en-IN">
              <a:latin typeface="Times New Roman" panose="02020603050405020304" pitchFamily="18" charset="0"/>
              <a:cs typeface="Times New Roman" panose="02020603050405020304" pitchFamily="18" charset="0"/>
            </a:rPr>
            <a:t>Gantt Chart</a:t>
          </a:r>
          <a:endParaRPr lang="en-US">
            <a:latin typeface="Times New Roman" panose="02020603050405020304" pitchFamily="18" charset="0"/>
            <a:cs typeface="Times New Roman" panose="02020603050405020304" pitchFamily="18" charset="0"/>
          </a:endParaRPr>
        </a:p>
      </dgm:t>
    </dgm:pt>
    <dgm:pt modelId="{A55E029F-F263-46D8-B3AD-8640D35B449B}" type="parTrans" cxnId="{D22EFAD6-A5A1-4BF9-B321-C01E8C630194}">
      <dgm:prSet/>
      <dgm:spPr/>
      <dgm:t>
        <a:bodyPr/>
        <a:lstStyle/>
        <a:p>
          <a:endParaRPr lang="en-US"/>
        </a:p>
      </dgm:t>
    </dgm:pt>
    <dgm:pt modelId="{CCCC831B-59CB-45DF-877B-D11222D2B3EC}" type="sibTrans" cxnId="{D22EFAD6-A5A1-4BF9-B321-C01E8C630194}">
      <dgm:prSet/>
      <dgm:spPr/>
      <dgm:t>
        <a:bodyPr/>
        <a:lstStyle/>
        <a:p>
          <a:endParaRPr lang="en-US"/>
        </a:p>
      </dgm:t>
    </dgm:pt>
    <dgm:pt modelId="{7B54E103-9BCE-4749-B7F8-9CD83A80CFCF}">
      <dgm:prSet/>
      <dgm:spPr/>
      <dgm:t>
        <a:bodyPr/>
        <a:lstStyle/>
        <a:p>
          <a:r>
            <a:rPr lang="en-IN">
              <a:latin typeface="Times New Roman" panose="02020603050405020304" pitchFamily="18" charset="0"/>
              <a:cs typeface="Times New Roman" panose="02020603050405020304" pitchFamily="18" charset="0"/>
            </a:rPr>
            <a:t>Implementations showing preliminary results</a:t>
          </a:r>
          <a:endParaRPr lang="en-US">
            <a:latin typeface="Times New Roman" panose="02020603050405020304" pitchFamily="18" charset="0"/>
            <a:cs typeface="Times New Roman" panose="02020603050405020304" pitchFamily="18" charset="0"/>
          </a:endParaRPr>
        </a:p>
      </dgm:t>
    </dgm:pt>
    <dgm:pt modelId="{C6D7C8DF-B6F8-4157-BCDA-0B7D5A933FDE}" type="parTrans" cxnId="{2ACD7739-CE15-4113-B848-C6E5B2762FEB}">
      <dgm:prSet/>
      <dgm:spPr/>
      <dgm:t>
        <a:bodyPr/>
        <a:lstStyle/>
        <a:p>
          <a:endParaRPr lang="en-US"/>
        </a:p>
      </dgm:t>
    </dgm:pt>
    <dgm:pt modelId="{C9E89D94-CACA-456E-851C-1521FEDCC414}" type="sibTrans" cxnId="{2ACD7739-CE15-4113-B848-C6E5B2762FEB}">
      <dgm:prSet/>
      <dgm:spPr/>
      <dgm:t>
        <a:bodyPr/>
        <a:lstStyle/>
        <a:p>
          <a:endParaRPr lang="en-US"/>
        </a:p>
      </dgm:t>
    </dgm:pt>
    <dgm:pt modelId="{DC8A3390-EE75-4FB0-AD7E-392D928FAB0A}">
      <dgm:prSet/>
      <dgm:spPr/>
      <dgm:t>
        <a:bodyPr/>
        <a:lstStyle/>
        <a:p>
          <a:r>
            <a:rPr lang="en-IN">
              <a:latin typeface="Times New Roman" panose="02020603050405020304" pitchFamily="18" charset="0"/>
              <a:cs typeface="Times New Roman" panose="02020603050405020304" pitchFamily="18" charset="0"/>
            </a:rPr>
            <a:t>Results and discussions</a:t>
          </a:r>
          <a:endParaRPr lang="en-US">
            <a:latin typeface="Times New Roman" panose="02020603050405020304" pitchFamily="18" charset="0"/>
            <a:cs typeface="Times New Roman" panose="02020603050405020304" pitchFamily="18" charset="0"/>
          </a:endParaRPr>
        </a:p>
      </dgm:t>
    </dgm:pt>
    <dgm:pt modelId="{B04B47F9-DAAA-4B5A-9FD4-3F3CF8995573}" type="parTrans" cxnId="{53E4A988-04F5-4EC1-930C-3CA12C66DC36}">
      <dgm:prSet/>
      <dgm:spPr/>
      <dgm:t>
        <a:bodyPr/>
        <a:lstStyle/>
        <a:p>
          <a:endParaRPr lang="en-US"/>
        </a:p>
      </dgm:t>
    </dgm:pt>
    <dgm:pt modelId="{6F95D4CB-107C-4D8C-ACDC-80D247EFE3AF}" type="sibTrans" cxnId="{53E4A988-04F5-4EC1-930C-3CA12C66DC36}">
      <dgm:prSet/>
      <dgm:spPr/>
      <dgm:t>
        <a:bodyPr/>
        <a:lstStyle/>
        <a:p>
          <a:endParaRPr lang="en-US"/>
        </a:p>
      </dgm:t>
    </dgm:pt>
    <dgm:pt modelId="{456299EB-F982-4CC8-A652-872E1E8E450E}">
      <dgm:prSet/>
      <dgm:spPr/>
      <dgm:t>
        <a:bodyPr/>
        <a:lstStyle/>
        <a:p>
          <a:r>
            <a:rPr lang="en-IN" dirty="0">
              <a:latin typeface="Times New Roman" panose="02020603050405020304" pitchFamily="18" charset="0"/>
              <a:cs typeface="Times New Roman" panose="02020603050405020304" pitchFamily="18" charset="0"/>
            </a:rPr>
            <a:t>Individual contributions </a:t>
          </a:r>
          <a:endParaRPr lang="en-US" dirty="0">
            <a:latin typeface="Times New Roman" panose="02020603050405020304" pitchFamily="18" charset="0"/>
            <a:cs typeface="Times New Roman" panose="02020603050405020304" pitchFamily="18" charset="0"/>
          </a:endParaRPr>
        </a:p>
      </dgm:t>
    </dgm:pt>
    <dgm:pt modelId="{064BD2C9-8884-4FB0-8C1C-342DAD1B87B0}" type="parTrans" cxnId="{E7D3202C-9408-4795-A2C6-621A666EBD86}">
      <dgm:prSet/>
      <dgm:spPr/>
      <dgm:t>
        <a:bodyPr/>
        <a:lstStyle/>
        <a:p>
          <a:endParaRPr lang="en-US"/>
        </a:p>
      </dgm:t>
    </dgm:pt>
    <dgm:pt modelId="{D144F672-2934-45C8-999E-5CDB78B260C6}" type="sibTrans" cxnId="{E7D3202C-9408-4795-A2C6-621A666EBD86}">
      <dgm:prSet/>
      <dgm:spPr/>
      <dgm:t>
        <a:bodyPr/>
        <a:lstStyle/>
        <a:p>
          <a:endParaRPr lang="en-US"/>
        </a:p>
      </dgm:t>
    </dgm:pt>
    <dgm:pt modelId="{ABD55DAD-C674-4C6D-BDE7-C34EF9FC44C8}" type="pres">
      <dgm:prSet presAssocID="{444163D7-1D26-4B67-B768-F6505156679F}" presName="Name0" presStyleCnt="0">
        <dgm:presLayoutVars>
          <dgm:dir/>
          <dgm:resizeHandles/>
        </dgm:presLayoutVars>
      </dgm:prSet>
      <dgm:spPr/>
    </dgm:pt>
    <dgm:pt modelId="{1A61FA58-F318-40C1-ACAB-D63E61CB2D18}" type="pres">
      <dgm:prSet presAssocID="{760ADBA5-2A53-42DD-9683-A894320AECA8}" presName="compNode" presStyleCnt="0"/>
      <dgm:spPr/>
    </dgm:pt>
    <dgm:pt modelId="{11815E41-4A4D-4889-A758-AC7F3D4DC8C8}" type="pres">
      <dgm:prSet presAssocID="{760ADBA5-2A53-42DD-9683-A894320AECA8}" presName="dummyConnPt" presStyleCnt="0"/>
      <dgm:spPr/>
    </dgm:pt>
    <dgm:pt modelId="{9D019AA7-9C37-4588-9CA6-B83376481188}" type="pres">
      <dgm:prSet presAssocID="{760ADBA5-2A53-42DD-9683-A894320AECA8}" presName="node" presStyleLbl="node1" presStyleIdx="0" presStyleCnt="9">
        <dgm:presLayoutVars>
          <dgm:bulletEnabled val="1"/>
        </dgm:presLayoutVars>
      </dgm:prSet>
      <dgm:spPr/>
    </dgm:pt>
    <dgm:pt modelId="{5E46E099-3D8D-4313-9455-8380FB744321}" type="pres">
      <dgm:prSet presAssocID="{5670C731-8A9C-496B-A596-FADA346B3A8A}" presName="sibTrans" presStyleLbl="bgSibTrans2D1" presStyleIdx="0" presStyleCnt="8"/>
      <dgm:spPr/>
    </dgm:pt>
    <dgm:pt modelId="{2D3203F3-CC8F-4266-9CE7-04381DEF13B6}" type="pres">
      <dgm:prSet presAssocID="{20868F3A-2A04-42DD-9333-3A46CD8E3B4D}" presName="compNode" presStyleCnt="0"/>
      <dgm:spPr/>
    </dgm:pt>
    <dgm:pt modelId="{9622F529-F798-413B-92C0-E823E0FDB220}" type="pres">
      <dgm:prSet presAssocID="{20868F3A-2A04-42DD-9333-3A46CD8E3B4D}" presName="dummyConnPt" presStyleCnt="0"/>
      <dgm:spPr/>
    </dgm:pt>
    <dgm:pt modelId="{E3F30406-BB8D-44CD-855E-9C1D1E4BB3F1}" type="pres">
      <dgm:prSet presAssocID="{20868F3A-2A04-42DD-9333-3A46CD8E3B4D}" presName="node" presStyleLbl="node1" presStyleIdx="1" presStyleCnt="9">
        <dgm:presLayoutVars>
          <dgm:bulletEnabled val="1"/>
        </dgm:presLayoutVars>
      </dgm:prSet>
      <dgm:spPr/>
    </dgm:pt>
    <dgm:pt modelId="{32771C4A-5D86-487D-BF35-7343C00F47B2}" type="pres">
      <dgm:prSet presAssocID="{6E88A9D7-C4A7-4B21-89ED-E7053C171C58}" presName="sibTrans" presStyleLbl="bgSibTrans2D1" presStyleIdx="1" presStyleCnt="8"/>
      <dgm:spPr/>
    </dgm:pt>
    <dgm:pt modelId="{D9C5DF45-FC6A-4936-BF4A-576547267002}" type="pres">
      <dgm:prSet presAssocID="{27997F64-325C-46AC-9C1A-017D07B12C27}" presName="compNode" presStyleCnt="0"/>
      <dgm:spPr/>
    </dgm:pt>
    <dgm:pt modelId="{323D75D3-9912-41EA-98D4-C60986F2800C}" type="pres">
      <dgm:prSet presAssocID="{27997F64-325C-46AC-9C1A-017D07B12C27}" presName="dummyConnPt" presStyleCnt="0"/>
      <dgm:spPr/>
    </dgm:pt>
    <dgm:pt modelId="{25BFEF3C-11ED-41CA-B549-8AE5A22DA849}" type="pres">
      <dgm:prSet presAssocID="{27997F64-325C-46AC-9C1A-017D07B12C27}" presName="node" presStyleLbl="node1" presStyleIdx="2" presStyleCnt="9">
        <dgm:presLayoutVars>
          <dgm:bulletEnabled val="1"/>
        </dgm:presLayoutVars>
      </dgm:prSet>
      <dgm:spPr/>
    </dgm:pt>
    <dgm:pt modelId="{28E89F67-9291-4919-ABBF-25FFF4CFD33F}" type="pres">
      <dgm:prSet presAssocID="{C0AB6BFA-83AB-479F-9CC0-B306B2CA1C6F}" presName="sibTrans" presStyleLbl="bgSibTrans2D1" presStyleIdx="2" presStyleCnt="8"/>
      <dgm:spPr/>
    </dgm:pt>
    <dgm:pt modelId="{483C4BC7-5A1F-45F4-ACE0-D9EFDEE6FDC3}" type="pres">
      <dgm:prSet presAssocID="{2DB9712E-3E81-4B9C-81F8-9D6902A49BBB}" presName="compNode" presStyleCnt="0"/>
      <dgm:spPr/>
    </dgm:pt>
    <dgm:pt modelId="{AF3C9CD3-AFAF-40EE-BB51-99CB57C2BCDE}" type="pres">
      <dgm:prSet presAssocID="{2DB9712E-3E81-4B9C-81F8-9D6902A49BBB}" presName="dummyConnPt" presStyleCnt="0"/>
      <dgm:spPr/>
    </dgm:pt>
    <dgm:pt modelId="{99454BBA-4F61-42D6-A7EC-228D2D423B1F}" type="pres">
      <dgm:prSet presAssocID="{2DB9712E-3E81-4B9C-81F8-9D6902A49BBB}" presName="node" presStyleLbl="node1" presStyleIdx="3" presStyleCnt="9">
        <dgm:presLayoutVars>
          <dgm:bulletEnabled val="1"/>
        </dgm:presLayoutVars>
      </dgm:prSet>
      <dgm:spPr/>
    </dgm:pt>
    <dgm:pt modelId="{2764CFC6-3AEA-401A-8B5C-CBAE253880F6}" type="pres">
      <dgm:prSet presAssocID="{BC8649F1-6599-47CB-82EB-EB158550E617}" presName="sibTrans" presStyleLbl="bgSibTrans2D1" presStyleIdx="3" presStyleCnt="8"/>
      <dgm:spPr/>
    </dgm:pt>
    <dgm:pt modelId="{A227DC81-E0C3-484C-AC8A-69C808350E14}" type="pres">
      <dgm:prSet presAssocID="{20BDFF98-2177-44D2-83FA-C1D910A0AB2F}" presName="compNode" presStyleCnt="0"/>
      <dgm:spPr/>
    </dgm:pt>
    <dgm:pt modelId="{A1C78DC2-227F-4CCA-BC58-DF5B9457D279}" type="pres">
      <dgm:prSet presAssocID="{20BDFF98-2177-44D2-83FA-C1D910A0AB2F}" presName="dummyConnPt" presStyleCnt="0"/>
      <dgm:spPr/>
    </dgm:pt>
    <dgm:pt modelId="{1E077276-47A3-47A8-A66B-52D858C35812}" type="pres">
      <dgm:prSet presAssocID="{20BDFF98-2177-44D2-83FA-C1D910A0AB2F}" presName="node" presStyleLbl="node1" presStyleIdx="4" presStyleCnt="9">
        <dgm:presLayoutVars>
          <dgm:bulletEnabled val="1"/>
        </dgm:presLayoutVars>
      </dgm:prSet>
      <dgm:spPr/>
    </dgm:pt>
    <dgm:pt modelId="{C4D5561A-C36D-47F7-87D6-FD91B9772105}" type="pres">
      <dgm:prSet presAssocID="{A54301EE-4F3B-44AA-B37C-88469AD530B0}" presName="sibTrans" presStyleLbl="bgSibTrans2D1" presStyleIdx="4" presStyleCnt="8"/>
      <dgm:spPr/>
    </dgm:pt>
    <dgm:pt modelId="{0872356A-C55F-408A-943A-EEA4A85A1FD6}" type="pres">
      <dgm:prSet presAssocID="{CF4419CD-2C8A-4DD6-93B3-373CDFC808DA}" presName="compNode" presStyleCnt="0"/>
      <dgm:spPr/>
    </dgm:pt>
    <dgm:pt modelId="{D78D2012-6FAB-4274-902A-171FE94C77BC}" type="pres">
      <dgm:prSet presAssocID="{CF4419CD-2C8A-4DD6-93B3-373CDFC808DA}" presName="dummyConnPt" presStyleCnt="0"/>
      <dgm:spPr/>
    </dgm:pt>
    <dgm:pt modelId="{DC9ED9F3-4F39-4BE6-8492-F7B4801546D0}" type="pres">
      <dgm:prSet presAssocID="{CF4419CD-2C8A-4DD6-93B3-373CDFC808DA}" presName="node" presStyleLbl="node1" presStyleIdx="5" presStyleCnt="9">
        <dgm:presLayoutVars>
          <dgm:bulletEnabled val="1"/>
        </dgm:presLayoutVars>
      </dgm:prSet>
      <dgm:spPr/>
    </dgm:pt>
    <dgm:pt modelId="{3AEEADAA-A104-4697-BD5A-AB1BEE96D9A6}" type="pres">
      <dgm:prSet presAssocID="{CCCC831B-59CB-45DF-877B-D11222D2B3EC}" presName="sibTrans" presStyleLbl="bgSibTrans2D1" presStyleIdx="5" presStyleCnt="8"/>
      <dgm:spPr/>
    </dgm:pt>
    <dgm:pt modelId="{BE48992E-CA1F-44D2-8C74-E43662E2F1E8}" type="pres">
      <dgm:prSet presAssocID="{7B54E103-9BCE-4749-B7F8-9CD83A80CFCF}" presName="compNode" presStyleCnt="0"/>
      <dgm:spPr/>
    </dgm:pt>
    <dgm:pt modelId="{76284967-BCAC-4B0B-8109-835FAF56A6AF}" type="pres">
      <dgm:prSet presAssocID="{7B54E103-9BCE-4749-B7F8-9CD83A80CFCF}" presName="dummyConnPt" presStyleCnt="0"/>
      <dgm:spPr/>
    </dgm:pt>
    <dgm:pt modelId="{165C3076-2E89-47DA-BCD8-378CCF6AB540}" type="pres">
      <dgm:prSet presAssocID="{7B54E103-9BCE-4749-B7F8-9CD83A80CFCF}" presName="node" presStyleLbl="node1" presStyleIdx="6" presStyleCnt="9">
        <dgm:presLayoutVars>
          <dgm:bulletEnabled val="1"/>
        </dgm:presLayoutVars>
      </dgm:prSet>
      <dgm:spPr/>
    </dgm:pt>
    <dgm:pt modelId="{33E2A9FB-E7B8-4B75-9E55-F600068EC8B0}" type="pres">
      <dgm:prSet presAssocID="{C9E89D94-CACA-456E-851C-1521FEDCC414}" presName="sibTrans" presStyleLbl="bgSibTrans2D1" presStyleIdx="6" presStyleCnt="8"/>
      <dgm:spPr/>
    </dgm:pt>
    <dgm:pt modelId="{11A37CF3-FD65-4D58-B4F5-F89621470691}" type="pres">
      <dgm:prSet presAssocID="{DC8A3390-EE75-4FB0-AD7E-392D928FAB0A}" presName="compNode" presStyleCnt="0"/>
      <dgm:spPr/>
    </dgm:pt>
    <dgm:pt modelId="{4E48E6FB-22F1-4903-A190-D885C697E486}" type="pres">
      <dgm:prSet presAssocID="{DC8A3390-EE75-4FB0-AD7E-392D928FAB0A}" presName="dummyConnPt" presStyleCnt="0"/>
      <dgm:spPr/>
    </dgm:pt>
    <dgm:pt modelId="{DB16617F-22B9-4D99-BD9F-6C4A879A51CF}" type="pres">
      <dgm:prSet presAssocID="{DC8A3390-EE75-4FB0-AD7E-392D928FAB0A}" presName="node" presStyleLbl="node1" presStyleIdx="7" presStyleCnt="9">
        <dgm:presLayoutVars>
          <dgm:bulletEnabled val="1"/>
        </dgm:presLayoutVars>
      </dgm:prSet>
      <dgm:spPr/>
    </dgm:pt>
    <dgm:pt modelId="{B12D17DD-2E09-45F3-BA10-C6460A23CB7E}" type="pres">
      <dgm:prSet presAssocID="{6F95D4CB-107C-4D8C-ACDC-80D247EFE3AF}" presName="sibTrans" presStyleLbl="bgSibTrans2D1" presStyleIdx="7" presStyleCnt="8"/>
      <dgm:spPr/>
    </dgm:pt>
    <dgm:pt modelId="{2A6C617F-2278-4E40-BD9A-E791AA4F897E}" type="pres">
      <dgm:prSet presAssocID="{456299EB-F982-4CC8-A652-872E1E8E450E}" presName="compNode" presStyleCnt="0"/>
      <dgm:spPr/>
    </dgm:pt>
    <dgm:pt modelId="{9EDBCC63-7370-4789-A32E-71E3640D5FAB}" type="pres">
      <dgm:prSet presAssocID="{456299EB-F982-4CC8-A652-872E1E8E450E}" presName="dummyConnPt" presStyleCnt="0"/>
      <dgm:spPr/>
    </dgm:pt>
    <dgm:pt modelId="{D9EF6FD7-5F1B-4C1A-976F-72B3F1ECCE12}" type="pres">
      <dgm:prSet presAssocID="{456299EB-F982-4CC8-A652-872E1E8E450E}" presName="node" presStyleLbl="node1" presStyleIdx="8" presStyleCnt="9">
        <dgm:presLayoutVars>
          <dgm:bulletEnabled val="1"/>
        </dgm:presLayoutVars>
      </dgm:prSet>
      <dgm:spPr/>
    </dgm:pt>
  </dgm:ptLst>
  <dgm:cxnLst>
    <dgm:cxn modelId="{8BE3431A-05F5-4AD7-9A18-A0A5D2E4A3F3}" type="presOf" srcId="{C9E89D94-CACA-456E-851C-1521FEDCC414}" destId="{33E2A9FB-E7B8-4B75-9E55-F600068EC8B0}" srcOrd="0" destOrd="0" presId="urn:microsoft.com/office/officeart/2005/8/layout/bProcess4"/>
    <dgm:cxn modelId="{7C9ED91A-CD97-4B88-9F19-AD0BDF5CE269}" srcId="{444163D7-1D26-4B67-B768-F6505156679F}" destId="{760ADBA5-2A53-42DD-9683-A894320AECA8}" srcOrd="0" destOrd="0" parTransId="{0AC94F85-5493-478E-9B67-897112E6B2D2}" sibTransId="{5670C731-8A9C-496B-A596-FADA346B3A8A}"/>
    <dgm:cxn modelId="{6982941B-6C36-425D-AAF4-25934458E1A8}" type="presOf" srcId="{760ADBA5-2A53-42DD-9683-A894320AECA8}" destId="{9D019AA7-9C37-4588-9CA6-B83376481188}" srcOrd="0" destOrd="0" presId="urn:microsoft.com/office/officeart/2005/8/layout/bProcess4"/>
    <dgm:cxn modelId="{2FFE1E28-6A3D-4241-8B8E-C83A69384BB0}" type="presOf" srcId="{BC8649F1-6599-47CB-82EB-EB158550E617}" destId="{2764CFC6-3AEA-401A-8B5C-CBAE253880F6}" srcOrd="0" destOrd="0" presId="urn:microsoft.com/office/officeart/2005/8/layout/bProcess4"/>
    <dgm:cxn modelId="{3FC8EB28-4897-4F70-9B67-2D5176C75972}" type="presOf" srcId="{6F95D4CB-107C-4D8C-ACDC-80D247EFE3AF}" destId="{B12D17DD-2E09-45F3-BA10-C6460A23CB7E}" srcOrd="0" destOrd="0" presId="urn:microsoft.com/office/officeart/2005/8/layout/bProcess4"/>
    <dgm:cxn modelId="{E7D3202C-9408-4795-A2C6-621A666EBD86}" srcId="{444163D7-1D26-4B67-B768-F6505156679F}" destId="{456299EB-F982-4CC8-A652-872E1E8E450E}" srcOrd="8" destOrd="0" parTransId="{064BD2C9-8884-4FB0-8C1C-342DAD1B87B0}" sibTransId="{D144F672-2934-45C8-999E-5CDB78B260C6}"/>
    <dgm:cxn modelId="{84AF1E2F-2CD5-4117-A25D-7C43232E3AA0}" type="presOf" srcId="{DC8A3390-EE75-4FB0-AD7E-392D928FAB0A}" destId="{DB16617F-22B9-4D99-BD9F-6C4A879A51CF}" srcOrd="0" destOrd="0" presId="urn:microsoft.com/office/officeart/2005/8/layout/bProcess4"/>
    <dgm:cxn modelId="{09391F32-CE8B-49AE-9580-1EE041F90827}" type="presOf" srcId="{456299EB-F982-4CC8-A652-872E1E8E450E}" destId="{D9EF6FD7-5F1B-4C1A-976F-72B3F1ECCE12}" srcOrd="0" destOrd="0" presId="urn:microsoft.com/office/officeart/2005/8/layout/bProcess4"/>
    <dgm:cxn modelId="{69913635-15E8-4259-A6AB-69EDA81D056B}" srcId="{444163D7-1D26-4B67-B768-F6505156679F}" destId="{2DB9712E-3E81-4B9C-81F8-9D6902A49BBB}" srcOrd="3" destOrd="0" parTransId="{4F983EAF-9CD9-4A57-87A9-25359B7CA632}" sibTransId="{BC8649F1-6599-47CB-82EB-EB158550E617}"/>
    <dgm:cxn modelId="{D75EFD37-5F88-4C71-95B1-CE494AF7159B}" type="presOf" srcId="{5670C731-8A9C-496B-A596-FADA346B3A8A}" destId="{5E46E099-3D8D-4313-9455-8380FB744321}" srcOrd="0" destOrd="0" presId="urn:microsoft.com/office/officeart/2005/8/layout/bProcess4"/>
    <dgm:cxn modelId="{2ACD7739-CE15-4113-B848-C6E5B2762FEB}" srcId="{444163D7-1D26-4B67-B768-F6505156679F}" destId="{7B54E103-9BCE-4749-B7F8-9CD83A80CFCF}" srcOrd="6" destOrd="0" parTransId="{C6D7C8DF-B6F8-4157-BCDA-0B7D5A933FDE}" sibTransId="{C9E89D94-CACA-456E-851C-1521FEDCC414}"/>
    <dgm:cxn modelId="{FA73103B-B130-44C5-AD8E-BF1130EF5874}" srcId="{444163D7-1D26-4B67-B768-F6505156679F}" destId="{20868F3A-2A04-42DD-9333-3A46CD8E3B4D}" srcOrd="1" destOrd="0" parTransId="{86659D41-6FA9-4A8F-A59B-7399BF202EF7}" sibTransId="{6E88A9D7-C4A7-4B21-89ED-E7053C171C58}"/>
    <dgm:cxn modelId="{67C3C045-C8CB-4A99-BA2A-CAF9D0009448}" type="presOf" srcId="{C0AB6BFA-83AB-479F-9CC0-B306B2CA1C6F}" destId="{28E89F67-9291-4919-ABBF-25FFF4CFD33F}" srcOrd="0" destOrd="0" presId="urn:microsoft.com/office/officeart/2005/8/layout/bProcess4"/>
    <dgm:cxn modelId="{70C96868-1C56-4C1A-8B88-A5428FAD2AEA}" type="presOf" srcId="{CF4419CD-2C8A-4DD6-93B3-373CDFC808DA}" destId="{DC9ED9F3-4F39-4BE6-8492-F7B4801546D0}" srcOrd="0" destOrd="0" presId="urn:microsoft.com/office/officeart/2005/8/layout/bProcess4"/>
    <dgm:cxn modelId="{A0DEFD75-A19E-4BA3-84F4-062BB3C4A109}" srcId="{444163D7-1D26-4B67-B768-F6505156679F}" destId="{20BDFF98-2177-44D2-83FA-C1D910A0AB2F}" srcOrd="4" destOrd="0" parTransId="{9EF666DF-A5C2-4E00-A7F1-BCA02174C378}" sibTransId="{A54301EE-4F3B-44AA-B37C-88469AD530B0}"/>
    <dgm:cxn modelId="{32775C86-C4A2-4B56-9269-8E78D7999326}" type="presOf" srcId="{A54301EE-4F3B-44AA-B37C-88469AD530B0}" destId="{C4D5561A-C36D-47F7-87D6-FD91B9772105}" srcOrd="0" destOrd="0" presId="urn:microsoft.com/office/officeart/2005/8/layout/bProcess4"/>
    <dgm:cxn modelId="{DFFFF586-6864-4915-9F40-A129655ECDDC}" type="presOf" srcId="{6E88A9D7-C4A7-4B21-89ED-E7053C171C58}" destId="{32771C4A-5D86-487D-BF35-7343C00F47B2}" srcOrd="0" destOrd="0" presId="urn:microsoft.com/office/officeart/2005/8/layout/bProcess4"/>
    <dgm:cxn modelId="{53E4A988-04F5-4EC1-930C-3CA12C66DC36}" srcId="{444163D7-1D26-4B67-B768-F6505156679F}" destId="{DC8A3390-EE75-4FB0-AD7E-392D928FAB0A}" srcOrd="7" destOrd="0" parTransId="{B04B47F9-DAAA-4B5A-9FD4-3F3CF8995573}" sibTransId="{6F95D4CB-107C-4D8C-ACDC-80D247EFE3AF}"/>
    <dgm:cxn modelId="{E3CFCB9C-63A4-440A-B424-9AB31CFB0256}" type="presOf" srcId="{7B54E103-9BCE-4749-B7F8-9CD83A80CFCF}" destId="{165C3076-2E89-47DA-BCD8-378CCF6AB540}" srcOrd="0" destOrd="0" presId="urn:microsoft.com/office/officeart/2005/8/layout/bProcess4"/>
    <dgm:cxn modelId="{8DBAA6AE-D31B-4CC0-B8D4-E8AC1C233570}" srcId="{444163D7-1D26-4B67-B768-F6505156679F}" destId="{27997F64-325C-46AC-9C1A-017D07B12C27}" srcOrd="2" destOrd="0" parTransId="{3B0F4162-B7B5-45CF-909E-2E548CF19A92}" sibTransId="{C0AB6BFA-83AB-479F-9CC0-B306B2CA1C6F}"/>
    <dgm:cxn modelId="{5121E2B0-796D-4D12-B8C6-E95AB7AEC006}" type="presOf" srcId="{CCCC831B-59CB-45DF-877B-D11222D2B3EC}" destId="{3AEEADAA-A104-4697-BD5A-AB1BEE96D9A6}" srcOrd="0" destOrd="0" presId="urn:microsoft.com/office/officeart/2005/8/layout/bProcess4"/>
    <dgm:cxn modelId="{05EB55B1-9FAB-4A2A-A79C-B4C5CBF4ED6F}" type="presOf" srcId="{2DB9712E-3E81-4B9C-81F8-9D6902A49BBB}" destId="{99454BBA-4F61-42D6-A7EC-228D2D423B1F}" srcOrd="0" destOrd="0" presId="urn:microsoft.com/office/officeart/2005/8/layout/bProcess4"/>
    <dgm:cxn modelId="{D22EFAD6-A5A1-4BF9-B321-C01E8C630194}" srcId="{444163D7-1D26-4B67-B768-F6505156679F}" destId="{CF4419CD-2C8A-4DD6-93B3-373CDFC808DA}" srcOrd="5" destOrd="0" parTransId="{A55E029F-F263-46D8-B3AD-8640D35B449B}" sibTransId="{CCCC831B-59CB-45DF-877B-D11222D2B3EC}"/>
    <dgm:cxn modelId="{469082DF-1711-43FD-A748-A7FB9B0DB51E}" type="presOf" srcId="{20BDFF98-2177-44D2-83FA-C1D910A0AB2F}" destId="{1E077276-47A3-47A8-A66B-52D858C35812}" srcOrd="0" destOrd="0" presId="urn:microsoft.com/office/officeart/2005/8/layout/bProcess4"/>
    <dgm:cxn modelId="{B1A6B8E3-4796-45CF-BA36-0D5CF014243F}" type="presOf" srcId="{444163D7-1D26-4B67-B768-F6505156679F}" destId="{ABD55DAD-C674-4C6D-BDE7-C34EF9FC44C8}" srcOrd="0" destOrd="0" presId="urn:microsoft.com/office/officeart/2005/8/layout/bProcess4"/>
    <dgm:cxn modelId="{9F5C2AEF-4AB7-421E-8702-010C2B620A49}" type="presOf" srcId="{20868F3A-2A04-42DD-9333-3A46CD8E3B4D}" destId="{E3F30406-BB8D-44CD-855E-9C1D1E4BB3F1}" srcOrd="0" destOrd="0" presId="urn:microsoft.com/office/officeart/2005/8/layout/bProcess4"/>
    <dgm:cxn modelId="{C6E674F6-057F-41EA-9F7C-BAD481838A77}" type="presOf" srcId="{27997F64-325C-46AC-9C1A-017D07B12C27}" destId="{25BFEF3C-11ED-41CA-B549-8AE5A22DA849}" srcOrd="0" destOrd="0" presId="urn:microsoft.com/office/officeart/2005/8/layout/bProcess4"/>
    <dgm:cxn modelId="{CBAD5B3F-5613-4FF7-8A91-F24B6991799C}" type="presParOf" srcId="{ABD55DAD-C674-4C6D-BDE7-C34EF9FC44C8}" destId="{1A61FA58-F318-40C1-ACAB-D63E61CB2D18}" srcOrd="0" destOrd="0" presId="urn:microsoft.com/office/officeart/2005/8/layout/bProcess4"/>
    <dgm:cxn modelId="{27B58793-9AA4-4549-B66D-42C8F6C2B3FE}" type="presParOf" srcId="{1A61FA58-F318-40C1-ACAB-D63E61CB2D18}" destId="{11815E41-4A4D-4889-A758-AC7F3D4DC8C8}" srcOrd="0" destOrd="0" presId="urn:microsoft.com/office/officeart/2005/8/layout/bProcess4"/>
    <dgm:cxn modelId="{397B5758-A6AE-427C-AE80-486980D9B5BD}" type="presParOf" srcId="{1A61FA58-F318-40C1-ACAB-D63E61CB2D18}" destId="{9D019AA7-9C37-4588-9CA6-B83376481188}" srcOrd="1" destOrd="0" presId="urn:microsoft.com/office/officeart/2005/8/layout/bProcess4"/>
    <dgm:cxn modelId="{64F4F993-098F-42D7-BFBC-FFCF1D298F3A}" type="presParOf" srcId="{ABD55DAD-C674-4C6D-BDE7-C34EF9FC44C8}" destId="{5E46E099-3D8D-4313-9455-8380FB744321}" srcOrd="1" destOrd="0" presId="urn:microsoft.com/office/officeart/2005/8/layout/bProcess4"/>
    <dgm:cxn modelId="{AF56AAA8-4A5A-48EE-828C-486DF48B1FAC}" type="presParOf" srcId="{ABD55DAD-C674-4C6D-BDE7-C34EF9FC44C8}" destId="{2D3203F3-CC8F-4266-9CE7-04381DEF13B6}" srcOrd="2" destOrd="0" presId="urn:microsoft.com/office/officeart/2005/8/layout/bProcess4"/>
    <dgm:cxn modelId="{4785060F-9A3D-4549-BF2B-9EB0F4520EE2}" type="presParOf" srcId="{2D3203F3-CC8F-4266-9CE7-04381DEF13B6}" destId="{9622F529-F798-413B-92C0-E823E0FDB220}" srcOrd="0" destOrd="0" presId="urn:microsoft.com/office/officeart/2005/8/layout/bProcess4"/>
    <dgm:cxn modelId="{4438C2AE-1754-45D5-8B4C-3EACD26781AD}" type="presParOf" srcId="{2D3203F3-CC8F-4266-9CE7-04381DEF13B6}" destId="{E3F30406-BB8D-44CD-855E-9C1D1E4BB3F1}" srcOrd="1" destOrd="0" presId="urn:microsoft.com/office/officeart/2005/8/layout/bProcess4"/>
    <dgm:cxn modelId="{9AA0F386-88F4-4925-A31C-142CB796B06F}" type="presParOf" srcId="{ABD55DAD-C674-4C6D-BDE7-C34EF9FC44C8}" destId="{32771C4A-5D86-487D-BF35-7343C00F47B2}" srcOrd="3" destOrd="0" presId="urn:microsoft.com/office/officeart/2005/8/layout/bProcess4"/>
    <dgm:cxn modelId="{45F592FD-BC0A-4CA9-95B9-20163BA3E88E}" type="presParOf" srcId="{ABD55DAD-C674-4C6D-BDE7-C34EF9FC44C8}" destId="{D9C5DF45-FC6A-4936-BF4A-576547267002}" srcOrd="4" destOrd="0" presId="urn:microsoft.com/office/officeart/2005/8/layout/bProcess4"/>
    <dgm:cxn modelId="{BE4B8B97-9FE3-40F1-97A2-05C217E25380}" type="presParOf" srcId="{D9C5DF45-FC6A-4936-BF4A-576547267002}" destId="{323D75D3-9912-41EA-98D4-C60986F2800C}" srcOrd="0" destOrd="0" presId="urn:microsoft.com/office/officeart/2005/8/layout/bProcess4"/>
    <dgm:cxn modelId="{A2D37D7F-A07E-4BFF-AA20-B9BF21D635A6}" type="presParOf" srcId="{D9C5DF45-FC6A-4936-BF4A-576547267002}" destId="{25BFEF3C-11ED-41CA-B549-8AE5A22DA849}" srcOrd="1" destOrd="0" presId="urn:microsoft.com/office/officeart/2005/8/layout/bProcess4"/>
    <dgm:cxn modelId="{82A8C6C4-4249-4A0A-850E-ACDD0A83300B}" type="presParOf" srcId="{ABD55DAD-C674-4C6D-BDE7-C34EF9FC44C8}" destId="{28E89F67-9291-4919-ABBF-25FFF4CFD33F}" srcOrd="5" destOrd="0" presId="urn:microsoft.com/office/officeart/2005/8/layout/bProcess4"/>
    <dgm:cxn modelId="{0DD8C1BF-0A6B-4786-A70A-D531F1929204}" type="presParOf" srcId="{ABD55DAD-C674-4C6D-BDE7-C34EF9FC44C8}" destId="{483C4BC7-5A1F-45F4-ACE0-D9EFDEE6FDC3}" srcOrd="6" destOrd="0" presId="urn:microsoft.com/office/officeart/2005/8/layout/bProcess4"/>
    <dgm:cxn modelId="{BA1C6D0E-DF02-41A9-A797-FD89219D904F}" type="presParOf" srcId="{483C4BC7-5A1F-45F4-ACE0-D9EFDEE6FDC3}" destId="{AF3C9CD3-AFAF-40EE-BB51-99CB57C2BCDE}" srcOrd="0" destOrd="0" presId="urn:microsoft.com/office/officeart/2005/8/layout/bProcess4"/>
    <dgm:cxn modelId="{B77772D5-45D6-41E1-8FD9-53B20923CF0D}" type="presParOf" srcId="{483C4BC7-5A1F-45F4-ACE0-D9EFDEE6FDC3}" destId="{99454BBA-4F61-42D6-A7EC-228D2D423B1F}" srcOrd="1" destOrd="0" presId="urn:microsoft.com/office/officeart/2005/8/layout/bProcess4"/>
    <dgm:cxn modelId="{8EBA3810-14C3-4337-ABFB-5DE29764236C}" type="presParOf" srcId="{ABD55DAD-C674-4C6D-BDE7-C34EF9FC44C8}" destId="{2764CFC6-3AEA-401A-8B5C-CBAE253880F6}" srcOrd="7" destOrd="0" presId="urn:microsoft.com/office/officeart/2005/8/layout/bProcess4"/>
    <dgm:cxn modelId="{947D8DD3-E65B-49A2-BA76-7CB6170CCC65}" type="presParOf" srcId="{ABD55DAD-C674-4C6D-BDE7-C34EF9FC44C8}" destId="{A227DC81-E0C3-484C-AC8A-69C808350E14}" srcOrd="8" destOrd="0" presId="urn:microsoft.com/office/officeart/2005/8/layout/bProcess4"/>
    <dgm:cxn modelId="{DABC6644-A794-4FB4-94E7-0E200830EF58}" type="presParOf" srcId="{A227DC81-E0C3-484C-AC8A-69C808350E14}" destId="{A1C78DC2-227F-4CCA-BC58-DF5B9457D279}" srcOrd="0" destOrd="0" presId="urn:microsoft.com/office/officeart/2005/8/layout/bProcess4"/>
    <dgm:cxn modelId="{8A93C4DE-DEEA-43F7-BF5A-612CF647D7D5}" type="presParOf" srcId="{A227DC81-E0C3-484C-AC8A-69C808350E14}" destId="{1E077276-47A3-47A8-A66B-52D858C35812}" srcOrd="1" destOrd="0" presId="urn:microsoft.com/office/officeart/2005/8/layout/bProcess4"/>
    <dgm:cxn modelId="{19CB0BC2-DEB8-4228-AF98-2A345B721FA0}" type="presParOf" srcId="{ABD55DAD-C674-4C6D-BDE7-C34EF9FC44C8}" destId="{C4D5561A-C36D-47F7-87D6-FD91B9772105}" srcOrd="9" destOrd="0" presId="urn:microsoft.com/office/officeart/2005/8/layout/bProcess4"/>
    <dgm:cxn modelId="{82C6EA92-C854-47CC-B1BA-D62BE669D33D}" type="presParOf" srcId="{ABD55DAD-C674-4C6D-BDE7-C34EF9FC44C8}" destId="{0872356A-C55F-408A-943A-EEA4A85A1FD6}" srcOrd="10" destOrd="0" presId="urn:microsoft.com/office/officeart/2005/8/layout/bProcess4"/>
    <dgm:cxn modelId="{4D12B868-912A-41A0-98DE-1B6161859917}" type="presParOf" srcId="{0872356A-C55F-408A-943A-EEA4A85A1FD6}" destId="{D78D2012-6FAB-4274-902A-171FE94C77BC}" srcOrd="0" destOrd="0" presId="urn:microsoft.com/office/officeart/2005/8/layout/bProcess4"/>
    <dgm:cxn modelId="{56DD6FD8-B4CF-416D-9508-CE2F03FEF31A}" type="presParOf" srcId="{0872356A-C55F-408A-943A-EEA4A85A1FD6}" destId="{DC9ED9F3-4F39-4BE6-8492-F7B4801546D0}" srcOrd="1" destOrd="0" presId="urn:microsoft.com/office/officeart/2005/8/layout/bProcess4"/>
    <dgm:cxn modelId="{C0C61707-B971-497B-A610-F9896CB5BF77}" type="presParOf" srcId="{ABD55DAD-C674-4C6D-BDE7-C34EF9FC44C8}" destId="{3AEEADAA-A104-4697-BD5A-AB1BEE96D9A6}" srcOrd="11" destOrd="0" presId="urn:microsoft.com/office/officeart/2005/8/layout/bProcess4"/>
    <dgm:cxn modelId="{4CB31CA7-A722-44FC-9612-53B7BDFEA9B6}" type="presParOf" srcId="{ABD55DAD-C674-4C6D-BDE7-C34EF9FC44C8}" destId="{BE48992E-CA1F-44D2-8C74-E43662E2F1E8}" srcOrd="12" destOrd="0" presId="urn:microsoft.com/office/officeart/2005/8/layout/bProcess4"/>
    <dgm:cxn modelId="{ABE57B2E-048E-49AC-86ED-28CCCAA020B8}" type="presParOf" srcId="{BE48992E-CA1F-44D2-8C74-E43662E2F1E8}" destId="{76284967-BCAC-4B0B-8109-835FAF56A6AF}" srcOrd="0" destOrd="0" presId="urn:microsoft.com/office/officeart/2005/8/layout/bProcess4"/>
    <dgm:cxn modelId="{D36CC5D1-1F82-4C88-81AE-3426C8B19602}" type="presParOf" srcId="{BE48992E-CA1F-44D2-8C74-E43662E2F1E8}" destId="{165C3076-2E89-47DA-BCD8-378CCF6AB540}" srcOrd="1" destOrd="0" presId="urn:microsoft.com/office/officeart/2005/8/layout/bProcess4"/>
    <dgm:cxn modelId="{57F95596-C357-41E5-9596-CD5FC82BC725}" type="presParOf" srcId="{ABD55DAD-C674-4C6D-BDE7-C34EF9FC44C8}" destId="{33E2A9FB-E7B8-4B75-9E55-F600068EC8B0}" srcOrd="13" destOrd="0" presId="urn:microsoft.com/office/officeart/2005/8/layout/bProcess4"/>
    <dgm:cxn modelId="{9AA2921C-6CBA-40AA-BD46-506FC8351381}" type="presParOf" srcId="{ABD55DAD-C674-4C6D-BDE7-C34EF9FC44C8}" destId="{11A37CF3-FD65-4D58-B4F5-F89621470691}" srcOrd="14" destOrd="0" presId="urn:microsoft.com/office/officeart/2005/8/layout/bProcess4"/>
    <dgm:cxn modelId="{175ECA9A-407D-41CD-B47B-FDAAA930A297}" type="presParOf" srcId="{11A37CF3-FD65-4D58-B4F5-F89621470691}" destId="{4E48E6FB-22F1-4903-A190-D885C697E486}" srcOrd="0" destOrd="0" presId="urn:microsoft.com/office/officeart/2005/8/layout/bProcess4"/>
    <dgm:cxn modelId="{6B1142F9-5BA1-4DAF-A5F3-F7CB0046F582}" type="presParOf" srcId="{11A37CF3-FD65-4D58-B4F5-F89621470691}" destId="{DB16617F-22B9-4D99-BD9F-6C4A879A51CF}" srcOrd="1" destOrd="0" presId="urn:microsoft.com/office/officeart/2005/8/layout/bProcess4"/>
    <dgm:cxn modelId="{2DB250F3-EC7F-42B0-94DE-A3E4122F2D36}" type="presParOf" srcId="{ABD55DAD-C674-4C6D-BDE7-C34EF9FC44C8}" destId="{B12D17DD-2E09-45F3-BA10-C6460A23CB7E}" srcOrd="15" destOrd="0" presId="urn:microsoft.com/office/officeart/2005/8/layout/bProcess4"/>
    <dgm:cxn modelId="{348060C5-0E6E-4F0A-AFC3-4F0A5C034575}" type="presParOf" srcId="{ABD55DAD-C674-4C6D-BDE7-C34EF9FC44C8}" destId="{2A6C617F-2278-4E40-BD9A-E791AA4F897E}" srcOrd="16" destOrd="0" presId="urn:microsoft.com/office/officeart/2005/8/layout/bProcess4"/>
    <dgm:cxn modelId="{7305FE78-6CA2-4342-9F5D-5B0D96FCF5AD}" type="presParOf" srcId="{2A6C617F-2278-4E40-BD9A-E791AA4F897E}" destId="{9EDBCC63-7370-4789-A32E-71E3640D5FAB}" srcOrd="0" destOrd="0" presId="urn:microsoft.com/office/officeart/2005/8/layout/bProcess4"/>
    <dgm:cxn modelId="{55B66B85-E3B3-4E90-AE9F-433D00B590B7}" type="presParOf" srcId="{2A6C617F-2278-4E40-BD9A-E791AA4F897E}" destId="{D9EF6FD7-5F1B-4C1A-976F-72B3F1ECCE12}"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292D17-935E-485C-BF97-FE081C5D005E}"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22ABB29-50F8-4AB9-A618-7FC6D77B24ED}">
      <dgm:prSet/>
      <dgm:spPr/>
      <dgm:t>
        <a:bodyPr/>
        <a:lstStyle/>
        <a:p>
          <a:pPr>
            <a:lnSpc>
              <a:spcPct val="100000"/>
            </a:lnSpc>
            <a:defRPr cap="all"/>
          </a:pPr>
          <a:r>
            <a:rPr lang="en-IN" dirty="0">
              <a:latin typeface="Times New Roman" panose="02020603050405020304" pitchFamily="18" charset="0"/>
              <a:cs typeface="Times New Roman" panose="02020603050405020304" pitchFamily="18" charset="0"/>
            </a:rPr>
            <a:t>Choosing a Career path varied with personal skills</a:t>
          </a:r>
          <a:endParaRPr lang="en-US" dirty="0">
            <a:latin typeface="Times New Roman" panose="02020603050405020304" pitchFamily="18" charset="0"/>
            <a:cs typeface="Times New Roman" panose="02020603050405020304" pitchFamily="18" charset="0"/>
          </a:endParaRPr>
        </a:p>
      </dgm:t>
    </dgm:pt>
    <dgm:pt modelId="{CCA4887C-870B-4389-A3A0-211BD1329EE4}" type="parTrans" cxnId="{9420F409-62DE-498A-ABD0-6D7BD3AC4986}">
      <dgm:prSet/>
      <dgm:spPr/>
      <dgm:t>
        <a:bodyPr/>
        <a:lstStyle/>
        <a:p>
          <a:endParaRPr lang="en-US"/>
        </a:p>
      </dgm:t>
    </dgm:pt>
    <dgm:pt modelId="{5490255F-E761-4E82-8C9C-2A94508F4D58}" type="sibTrans" cxnId="{9420F409-62DE-498A-ABD0-6D7BD3AC4986}">
      <dgm:prSet/>
      <dgm:spPr/>
      <dgm:t>
        <a:bodyPr/>
        <a:lstStyle/>
        <a:p>
          <a:endParaRPr lang="en-US"/>
        </a:p>
      </dgm:t>
    </dgm:pt>
    <dgm:pt modelId="{F7598F94-4789-427D-89A9-0E1E0CA5B8AC}">
      <dgm:prSet/>
      <dgm:spPr/>
      <dgm:t>
        <a:bodyPr/>
        <a:lstStyle/>
        <a:p>
          <a:pPr>
            <a:lnSpc>
              <a:spcPct val="100000"/>
            </a:lnSpc>
            <a:defRPr cap="all"/>
          </a:pPr>
          <a:r>
            <a:rPr lang="en-IN" dirty="0">
              <a:latin typeface="Times New Roman" panose="02020603050405020304" pitchFamily="18" charset="0"/>
              <a:cs typeface="Times New Roman" panose="02020603050405020304" pitchFamily="18" charset="0"/>
            </a:rPr>
            <a:t>Increasing the efficiency of the dataset</a:t>
          </a:r>
          <a:endParaRPr lang="en-US" dirty="0">
            <a:latin typeface="Times New Roman" panose="02020603050405020304" pitchFamily="18" charset="0"/>
            <a:cs typeface="Times New Roman" panose="02020603050405020304" pitchFamily="18" charset="0"/>
          </a:endParaRPr>
        </a:p>
      </dgm:t>
    </dgm:pt>
    <dgm:pt modelId="{D24E039F-4B7D-4E8E-BBA9-BD76DB440E58}" type="parTrans" cxnId="{82B10B3F-A0F0-4DAB-8B1B-426C144205AF}">
      <dgm:prSet/>
      <dgm:spPr/>
      <dgm:t>
        <a:bodyPr/>
        <a:lstStyle/>
        <a:p>
          <a:endParaRPr lang="en-US"/>
        </a:p>
      </dgm:t>
    </dgm:pt>
    <dgm:pt modelId="{67B5C6DB-1C26-4063-9583-AF4FF12D99A4}" type="sibTrans" cxnId="{82B10B3F-A0F0-4DAB-8B1B-426C144205AF}">
      <dgm:prSet/>
      <dgm:spPr/>
      <dgm:t>
        <a:bodyPr/>
        <a:lstStyle/>
        <a:p>
          <a:endParaRPr lang="en-US"/>
        </a:p>
      </dgm:t>
    </dgm:pt>
    <dgm:pt modelId="{BB1B0DF4-F083-4AD6-96CC-7AED14C71352}">
      <dgm:prSet/>
      <dgm:spPr/>
      <dgm:t>
        <a:bodyPr/>
        <a:lstStyle/>
        <a:p>
          <a:pPr>
            <a:lnSpc>
              <a:spcPct val="100000"/>
            </a:lnSpc>
            <a:defRPr cap="all"/>
          </a:pPr>
          <a:r>
            <a:rPr lang="en-IN" dirty="0">
              <a:latin typeface="Times New Roman" panose="02020603050405020304" pitchFamily="18" charset="0"/>
              <a:cs typeface="Times New Roman" panose="02020603050405020304" pitchFamily="18" charset="0"/>
            </a:rPr>
            <a:t>To develop a feasible system that will take input parameters and give a result</a:t>
          </a:r>
          <a:endParaRPr lang="en-US" dirty="0">
            <a:latin typeface="Times New Roman" panose="02020603050405020304" pitchFamily="18" charset="0"/>
            <a:cs typeface="Times New Roman" panose="02020603050405020304" pitchFamily="18" charset="0"/>
          </a:endParaRPr>
        </a:p>
      </dgm:t>
    </dgm:pt>
    <dgm:pt modelId="{37F22517-DAD0-4DC1-8A14-3BA6CAC15A83}" type="parTrans" cxnId="{E7DA6832-D506-4BAE-9F65-F8BFCD1E192D}">
      <dgm:prSet/>
      <dgm:spPr/>
      <dgm:t>
        <a:bodyPr/>
        <a:lstStyle/>
        <a:p>
          <a:endParaRPr lang="en-US"/>
        </a:p>
      </dgm:t>
    </dgm:pt>
    <dgm:pt modelId="{071A1F90-830B-4BC5-8262-2FBB083B9D95}" type="sibTrans" cxnId="{E7DA6832-D506-4BAE-9F65-F8BFCD1E192D}">
      <dgm:prSet/>
      <dgm:spPr/>
      <dgm:t>
        <a:bodyPr/>
        <a:lstStyle/>
        <a:p>
          <a:endParaRPr lang="en-US"/>
        </a:p>
      </dgm:t>
    </dgm:pt>
    <dgm:pt modelId="{D6D5F7FD-9369-4667-BA37-8FED89060713}" type="pres">
      <dgm:prSet presAssocID="{EF292D17-935E-485C-BF97-FE081C5D005E}" presName="root" presStyleCnt="0">
        <dgm:presLayoutVars>
          <dgm:dir/>
          <dgm:resizeHandles val="exact"/>
        </dgm:presLayoutVars>
      </dgm:prSet>
      <dgm:spPr/>
    </dgm:pt>
    <dgm:pt modelId="{E9B0A11E-E02E-4ACB-9815-C72CCB24EE12}" type="pres">
      <dgm:prSet presAssocID="{922ABB29-50F8-4AB9-A618-7FC6D77B24ED}" presName="compNode" presStyleCnt="0"/>
      <dgm:spPr/>
    </dgm:pt>
    <dgm:pt modelId="{15E70BE0-5129-4CCB-9FF3-06972A1E9FC9}" type="pres">
      <dgm:prSet presAssocID="{922ABB29-50F8-4AB9-A618-7FC6D77B24ED}" presName="iconBgRect" presStyleLbl="bgShp" presStyleIdx="0" presStyleCnt="3"/>
      <dgm:spPr/>
    </dgm:pt>
    <dgm:pt modelId="{D7A0114F-FB1E-45D7-9090-4FC689994407}" type="pres">
      <dgm:prSet presAssocID="{922ABB29-50F8-4AB9-A618-7FC6D77B24E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efcase"/>
        </a:ext>
      </dgm:extLst>
    </dgm:pt>
    <dgm:pt modelId="{FD3EA109-7083-436A-B1D5-7420DE94059B}" type="pres">
      <dgm:prSet presAssocID="{922ABB29-50F8-4AB9-A618-7FC6D77B24ED}" presName="spaceRect" presStyleCnt="0"/>
      <dgm:spPr/>
    </dgm:pt>
    <dgm:pt modelId="{3AC0D9A4-E5E5-4D1E-8548-407E0C41DEB6}" type="pres">
      <dgm:prSet presAssocID="{922ABB29-50F8-4AB9-A618-7FC6D77B24ED}" presName="textRect" presStyleLbl="revTx" presStyleIdx="0" presStyleCnt="3">
        <dgm:presLayoutVars>
          <dgm:chMax val="1"/>
          <dgm:chPref val="1"/>
        </dgm:presLayoutVars>
      </dgm:prSet>
      <dgm:spPr/>
    </dgm:pt>
    <dgm:pt modelId="{C75A33A2-7696-4DCE-B518-47F0A1771E6A}" type="pres">
      <dgm:prSet presAssocID="{5490255F-E761-4E82-8C9C-2A94508F4D58}" presName="sibTrans" presStyleCnt="0"/>
      <dgm:spPr/>
    </dgm:pt>
    <dgm:pt modelId="{43CEC299-9064-4017-B8A7-2BEA91CAE693}" type="pres">
      <dgm:prSet presAssocID="{F7598F94-4789-427D-89A9-0E1E0CA5B8AC}" presName="compNode" presStyleCnt="0"/>
      <dgm:spPr/>
    </dgm:pt>
    <dgm:pt modelId="{9F647167-01C7-4D56-A6AE-22B67BB6AA95}" type="pres">
      <dgm:prSet presAssocID="{F7598F94-4789-427D-89A9-0E1E0CA5B8AC}" presName="iconBgRect" presStyleLbl="bgShp" presStyleIdx="1" presStyleCnt="3"/>
      <dgm:spPr/>
    </dgm:pt>
    <dgm:pt modelId="{CF03E6BA-DDF7-41AC-BED9-B65E1DF5C0F4}" type="pres">
      <dgm:prSet presAssocID="{F7598F94-4789-427D-89A9-0E1E0CA5B8A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1AF5EC35-D7B5-4C47-AF0B-518FA431ED2D}" type="pres">
      <dgm:prSet presAssocID="{F7598F94-4789-427D-89A9-0E1E0CA5B8AC}" presName="spaceRect" presStyleCnt="0"/>
      <dgm:spPr/>
    </dgm:pt>
    <dgm:pt modelId="{2ACC5DB0-9AB5-4FE7-9DD8-028E31520054}" type="pres">
      <dgm:prSet presAssocID="{F7598F94-4789-427D-89A9-0E1E0CA5B8AC}" presName="textRect" presStyleLbl="revTx" presStyleIdx="1" presStyleCnt="3">
        <dgm:presLayoutVars>
          <dgm:chMax val="1"/>
          <dgm:chPref val="1"/>
        </dgm:presLayoutVars>
      </dgm:prSet>
      <dgm:spPr/>
    </dgm:pt>
    <dgm:pt modelId="{F7AECCB2-DBDE-4A7A-BA1F-A84DD8FBE83F}" type="pres">
      <dgm:prSet presAssocID="{67B5C6DB-1C26-4063-9583-AF4FF12D99A4}" presName="sibTrans" presStyleCnt="0"/>
      <dgm:spPr/>
    </dgm:pt>
    <dgm:pt modelId="{4A17AC51-7459-4207-A846-281CB782BFDC}" type="pres">
      <dgm:prSet presAssocID="{BB1B0DF4-F083-4AD6-96CC-7AED14C71352}" presName="compNode" presStyleCnt="0"/>
      <dgm:spPr/>
    </dgm:pt>
    <dgm:pt modelId="{85D5FC43-4CC6-4643-AFDB-C3F5DB117B84}" type="pres">
      <dgm:prSet presAssocID="{BB1B0DF4-F083-4AD6-96CC-7AED14C71352}" presName="iconBgRect" presStyleLbl="bgShp" presStyleIdx="2" presStyleCnt="3"/>
      <dgm:spPr/>
    </dgm:pt>
    <dgm:pt modelId="{35EAA33E-BB8F-4B49-B43F-620BF1FA9678}" type="pres">
      <dgm:prSet presAssocID="{BB1B0DF4-F083-4AD6-96CC-7AED14C7135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32A030F4-5D08-434F-8B54-264CE436A305}" type="pres">
      <dgm:prSet presAssocID="{BB1B0DF4-F083-4AD6-96CC-7AED14C71352}" presName="spaceRect" presStyleCnt="0"/>
      <dgm:spPr/>
    </dgm:pt>
    <dgm:pt modelId="{BAC63848-70A4-44FF-909B-EE3EB71E670B}" type="pres">
      <dgm:prSet presAssocID="{BB1B0DF4-F083-4AD6-96CC-7AED14C71352}" presName="textRect" presStyleLbl="revTx" presStyleIdx="2" presStyleCnt="3">
        <dgm:presLayoutVars>
          <dgm:chMax val="1"/>
          <dgm:chPref val="1"/>
        </dgm:presLayoutVars>
      </dgm:prSet>
      <dgm:spPr/>
    </dgm:pt>
  </dgm:ptLst>
  <dgm:cxnLst>
    <dgm:cxn modelId="{9420F409-62DE-498A-ABD0-6D7BD3AC4986}" srcId="{EF292D17-935E-485C-BF97-FE081C5D005E}" destId="{922ABB29-50F8-4AB9-A618-7FC6D77B24ED}" srcOrd="0" destOrd="0" parTransId="{CCA4887C-870B-4389-A3A0-211BD1329EE4}" sibTransId="{5490255F-E761-4E82-8C9C-2A94508F4D58}"/>
    <dgm:cxn modelId="{E7DA6832-D506-4BAE-9F65-F8BFCD1E192D}" srcId="{EF292D17-935E-485C-BF97-FE081C5D005E}" destId="{BB1B0DF4-F083-4AD6-96CC-7AED14C71352}" srcOrd="2" destOrd="0" parTransId="{37F22517-DAD0-4DC1-8A14-3BA6CAC15A83}" sibTransId="{071A1F90-830B-4BC5-8262-2FBB083B9D95}"/>
    <dgm:cxn modelId="{82B10B3F-A0F0-4DAB-8B1B-426C144205AF}" srcId="{EF292D17-935E-485C-BF97-FE081C5D005E}" destId="{F7598F94-4789-427D-89A9-0E1E0CA5B8AC}" srcOrd="1" destOrd="0" parTransId="{D24E039F-4B7D-4E8E-BBA9-BD76DB440E58}" sibTransId="{67B5C6DB-1C26-4063-9583-AF4FF12D99A4}"/>
    <dgm:cxn modelId="{EF78D380-C02B-443F-AD29-703F562CF9E3}" type="presOf" srcId="{BB1B0DF4-F083-4AD6-96CC-7AED14C71352}" destId="{BAC63848-70A4-44FF-909B-EE3EB71E670B}" srcOrd="0" destOrd="0" presId="urn:microsoft.com/office/officeart/2018/5/layout/IconCircleLabelList"/>
    <dgm:cxn modelId="{0EA0F6B3-2B97-425B-A7E8-8D8CB48EC925}" type="presOf" srcId="{922ABB29-50F8-4AB9-A618-7FC6D77B24ED}" destId="{3AC0D9A4-E5E5-4D1E-8548-407E0C41DEB6}" srcOrd="0" destOrd="0" presId="urn:microsoft.com/office/officeart/2018/5/layout/IconCircleLabelList"/>
    <dgm:cxn modelId="{E6BA87C3-558F-48BC-95E8-DB03D44E4E80}" type="presOf" srcId="{EF292D17-935E-485C-BF97-FE081C5D005E}" destId="{D6D5F7FD-9369-4667-BA37-8FED89060713}" srcOrd="0" destOrd="0" presId="urn:microsoft.com/office/officeart/2018/5/layout/IconCircleLabelList"/>
    <dgm:cxn modelId="{2974A1CB-241D-41F4-8ED4-2AF38E508DA9}" type="presOf" srcId="{F7598F94-4789-427D-89A9-0E1E0CA5B8AC}" destId="{2ACC5DB0-9AB5-4FE7-9DD8-028E31520054}" srcOrd="0" destOrd="0" presId="urn:microsoft.com/office/officeart/2018/5/layout/IconCircleLabelList"/>
    <dgm:cxn modelId="{26719C2A-9227-4E2C-A06C-0F5D82B2A501}" type="presParOf" srcId="{D6D5F7FD-9369-4667-BA37-8FED89060713}" destId="{E9B0A11E-E02E-4ACB-9815-C72CCB24EE12}" srcOrd="0" destOrd="0" presId="urn:microsoft.com/office/officeart/2018/5/layout/IconCircleLabelList"/>
    <dgm:cxn modelId="{559DC9AC-2300-473B-B823-22961A19CEE4}" type="presParOf" srcId="{E9B0A11E-E02E-4ACB-9815-C72CCB24EE12}" destId="{15E70BE0-5129-4CCB-9FF3-06972A1E9FC9}" srcOrd="0" destOrd="0" presId="urn:microsoft.com/office/officeart/2018/5/layout/IconCircleLabelList"/>
    <dgm:cxn modelId="{D507F168-D0E9-45FA-A129-FEBC7026C418}" type="presParOf" srcId="{E9B0A11E-E02E-4ACB-9815-C72CCB24EE12}" destId="{D7A0114F-FB1E-45D7-9090-4FC689994407}" srcOrd="1" destOrd="0" presId="urn:microsoft.com/office/officeart/2018/5/layout/IconCircleLabelList"/>
    <dgm:cxn modelId="{597CA9D2-EA12-499B-90E0-440C6107091E}" type="presParOf" srcId="{E9B0A11E-E02E-4ACB-9815-C72CCB24EE12}" destId="{FD3EA109-7083-436A-B1D5-7420DE94059B}" srcOrd="2" destOrd="0" presId="urn:microsoft.com/office/officeart/2018/5/layout/IconCircleLabelList"/>
    <dgm:cxn modelId="{98800B92-A3EC-48D7-8071-4A6494B82DA7}" type="presParOf" srcId="{E9B0A11E-E02E-4ACB-9815-C72CCB24EE12}" destId="{3AC0D9A4-E5E5-4D1E-8548-407E0C41DEB6}" srcOrd="3" destOrd="0" presId="urn:microsoft.com/office/officeart/2018/5/layout/IconCircleLabelList"/>
    <dgm:cxn modelId="{50B4CA58-1D7E-4296-A963-9065687E200C}" type="presParOf" srcId="{D6D5F7FD-9369-4667-BA37-8FED89060713}" destId="{C75A33A2-7696-4DCE-B518-47F0A1771E6A}" srcOrd="1" destOrd="0" presId="urn:microsoft.com/office/officeart/2018/5/layout/IconCircleLabelList"/>
    <dgm:cxn modelId="{54189FCA-B0FC-4252-8552-D4386E4DD536}" type="presParOf" srcId="{D6D5F7FD-9369-4667-BA37-8FED89060713}" destId="{43CEC299-9064-4017-B8A7-2BEA91CAE693}" srcOrd="2" destOrd="0" presId="urn:microsoft.com/office/officeart/2018/5/layout/IconCircleLabelList"/>
    <dgm:cxn modelId="{B03DBA4E-6181-44E5-8F22-48EF5C2C3657}" type="presParOf" srcId="{43CEC299-9064-4017-B8A7-2BEA91CAE693}" destId="{9F647167-01C7-4D56-A6AE-22B67BB6AA95}" srcOrd="0" destOrd="0" presId="urn:microsoft.com/office/officeart/2018/5/layout/IconCircleLabelList"/>
    <dgm:cxn modelId="{1CA57E42-045D-4D51-84D9-E46CA4C3DDCF}" type="presParOf" srcId="{43CEC299-9064-4017-B8A7-2BEA91CAE693}" destId="{CF03E6BA-DDF7-41AC-BED9-B65E1DF5C0F4}" srcOrd="1" destOrd="0" presId="urn:microsoft.com/office/officeart/2018/5/layout/IconCircleLabelList"/>
    <dgm:cxn modelId="{C69AECB7-BC37-4C4F-8589-8DDCA5E332D5}" type="presParOf" srcId="{43CEC299-9064-4017-B8A7-2BEA91CAE693}" destId="{1AF5EC35-D7B5-4C47-AF0B-518FA431ED2D}" srcOrd="2" destOrd="0" presId="urn:microsoft.com/office/officeart/2018/5/layout/IconCircleLabelList"/>
    <dgm:cxn modelId="{3842A3C0-AC69-4A04-97D1-A51206D5F960}" type="presParOf" srcId="{43CEC299-9064-4017-B8A7-2BEA91CAE693}" destId="{2ACC5DB0-9AB5-4FE7-9DD8-028E31520054}" srcOrd="3" destOrd="0" presId="urn:microsoft.com/office/officeart/2018/5/layout/IconCircleLabelList"/>
    <dgm:cxn modelId="{162A7298-4E22-4B56-8372-D8DFE4B8C447}" type="presParOf" srcId="{D6D5F7FD-9369-4667-BA37-8FED89060713}" destId="{F7AECCB2-DBDE-4A7A-BA1F-A84DD8FBE83F}" srcOrd="3" destOrd="0" presId="urn:microsoft.com/office/officeart/2018/5/layout/IconCircleLabelList"/>
    <dgm:cxn modelId="{75B05713-5C01-4BCE-B209-AD7113485828}" type="presParOf" srcId="{D6D5F7FD-9369-4667-BA37-8FED89060713}" destId="{4A17AC51-7459-4207-A846-281CB782BFDC}" srcOrd="4" destOrd="0" presId="urn:microsoft.com/office/officeart/2018/5/layout/IconCircleLabelList"/>
    <dgm:cxn modelId="{B0026587-3170-45C3-ADD4-00E2AB9EA447}" type="presParOf" srcId="{4A17AC51-7459-4207-A846-281CB782BFDC}" destId="{85D5FC43-4CC6-4643-AFDB-C3F5DB117B84}" srcOrd="0" destOrd="0" presId="urn:microsoft.com/office/officeart/2018/5/layout/IconCircleLabelList"/>
    <dgm:cxn modelId="{9B554560-B3D0-4A33-9383-BD77677C6FE4}" type="presParOf" srcId="{4A17AC51-7459-4207-A846-281CB782BFDC}" destId="{35EAA33E-BB8F-4B49-B43F-620BF1FA9678}" srcOrd="1" destOrd="0" presId="urn:microsoft.com/office/officeart/2018/5/layout/IconCircleLabelList"/>
    <dgm:cxn modelId="{143BEC2E-7D99-4EFC-B30C-469F0C2F8F64}" type="presParOf" srcId="{4A17AC51-7459-4207-A846-281CB782BFDC}" destId="{32A030F4-5D08-434F-8B54-264CE436A305}" srcOrd="2" destOrd="0" presId="urn:microsoft.com/office/officeart/2018/5/layout/IconCircleLabelList"/>
    <dgm:cxn modelId="{D6781C65-FE78-47A1-B273-F83103C52436}" type="presParOf" srcId="{4A17AC51-7459-4207-A846-281CB782BFDC}" destId="{BAC63848-70A4-44FF-909B-EE3EB71E670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90E08A-7283-4A95-9560-DE65E6F7F98E}" type="doc">
      <dgm:prSet loTypeId="urn:microsoft.com/office/officeart/2008/layout/LinedList" loCatId="list" qsTypeId="urn:microsoft.com/office/officeart/2005/8/quickstyle/simple4" qsCatId="simple" csTypeId="urn:microsoft.com/office/officeart/2005/8/colors/accent3_2" csCatId="accent3" phldr="1"/>
      <dgm:spPr/>
      <dgm:t>
        <a:bodyPr/>
        <a:lstStyle/>
        <a:p>
          <a:endParaRPr lang="en-US"/>
        </a:p>
      </dgm:t>
    </dgm:pt>
    <dgm:pt modelId="{13AC2AB0-4CE1-4D4F-86F5-075A609F0868}">
      <dgm:prSet/>
      <dgm:spPr/>
      <dgm:t>
        <a:bodyPr/>
        <a:lstStyle/>
        <a:p>
          <a:r>
            <a:rPr lang="en-US" dirty="0">
              <a:latin typeface="Times New Roman" panose="02020603050405020304" pitchFamily="18" charset="0"/>
              <a:cs typeface="Times New Roman" panose="02020603050405020304" pitchFamily="18" charset="0"/>
            </a:rPr>
            <a:t>Based on the skillset, what might their career role be assigned as?</a:t>
          </a:r>
        </a:p>
      </dgm:t>
    </dgm:pt>
    <dgm:pt modelId="{B45F02D5-8EFC-4AE1-8C21-D384F43C8368}" type="parTrans" cxnId="{7893E7C7-235A-4D32-B660-851AAC7F47F5}">
      <dgm:prSet/>
      <dgm:spPr/>
      <dgm:t>
        <a:bodyPr/>
        <a:lstStyle/>
        <a:p>
          <a:endParaRPr lang="en-US"/>
        </a:p>
      </dgm:t>
    </dgm:pt>
    <dgm:pt modelId="{8338EBA0-BCFF-43EF-9F7E-BADF1106446B}" type="sibTrans" cxnId="{7893E7C7-235A-4D32-B660-851AAC7F47F5}">
      <dgm:prSet/>
      <dgm:spPr/>
      <dgm:t>
        <a:bodyPr/>
        <a:lstStyle/>
        <a:p>
          <a:endParaRPr lang="en-US"/>
        </a:p>
      </dgm:t>
    </dgm:pt>
    <dgm:pt modelId="{DB2860D9-F43D-4BD9-A0EA-CE54A1BA7502}">
      <dgm:prSet/>
      <dgm:spPr/>
      <dgm:t>
        <a:bodyPr/>
        <a:lstStyle/>
        <a:p>
          <a:r>
            <a:rPr lang="en-US" dirty="0">
              <a:latin typeface="Times New Roman" panose="02020603050405020304" pitchFamily="18" charset="0"/>
              <a:cs typeface="Times New Roman" panose="02020603050405020304" pitchFamily="18" charset="0"/>
            </a:rPr>
            <a:t>Ease of  Decision-Making for career</a:t>
          </a:r>
        </a:p>
      </dgm:t>
    </dgm:pt>
    <dgm:pt modelId="{64C09430-AA5E-4582-93B0-AE9E04366035}" type="parTrans" cxnId="{23540D2F-E4E2-46B5-A809-59485871FA23}">
      <dgm:prSet/>
      <dgm:spPr/>
      <dgm:t>
        <a:bodyPr/>
        <a:lstStyle/>
        <a:p>
          <a:endParaRPr lang="en-US"/>
        </a:p>
      </dgm:t>
    </dgm:pt>
    <dgm:pt modelId="{606DE9E1-5B85-40D4-BF99-AFC1BC1F2003}" type="sibTrans" cxnId="{23540D2F-E4E2-46B5-A809-59485871FA23}">
      <dgm:prSet/>
      <dgm:spPr/>
      <dgm:t>
        <a:bodyPr/>
        <a:lstStyle/>
        <a:p>
          <a:endParaRPr lang="en-US"/>
        </a:p>
      </dgm:t>
    </dgm:pt>
    <dgm:pt modelId="{6B12E40A-7A39-48AA-B3D8-22140557CB43}">
      <dgm:prSet/>
      <dgm:spPr/>
      <dgm:t>
        <a:bodyPr/>
        <a:lstStyle/>
        <a:p>
          <a:r>
            <a:rPr lang="en-US" dirty="0">
              <a:latin typeface="Times New Roman" panose="02020603050405020304" pitchFamily="18" charset="0"/>
              <a:cs typeface="Times New Roman" panose="02020603050405020304" pitchFamily="18" charset="0"/>
            </a:rPr>
            <a:t>System which can suggest the career path</a:t>
          </a:r>
        </a:p>
      </dgm:t>
    </dgm:pt>
    <dgm:pt modelId="{621BED96-1444-49A1-BF4B-8C2DD5F39268}" type="parTrans" cxnId="{7C5B6735-29AD-47C0-AF3E-5783A0C10342}">
      <dgm:prSet/>
      <dgm:spPr/>
      <dgm:t>
        <a:bodyPr/>
        <a:lstStyle/>
        <a:p>
          <a:endParaRPr lang="en-US"/>
        </a:p>
      </dgm:t>
    </dgm:pt>
    <dgm:pt modelId="{54B434D3-62E9-4A47-9B61-A8572D3788F4}" type="sibTrans" cxnId="{7C5B6735-29AD-47C0-AF3E-5783A0C10342}">
      <dgm:prSet/>
      <dgm:spPr/>
      <dgm:t>
        <a:bodyPr/>
        <a:lstStyle/>
        <a:p>
          <a:endParaRPr lang="en-US"/>
        </a:p>
      </dgm:t>
    </dgm:pt>
    <dgm:pt modelId="{BF53F240-2E05-4FC9-9D0D-802FC73DBB4F}" type="pres">
      <dgm:prSet presAssocID="{C190E08A-7283-4A95-9560-DE65E6F7F98E}" presName="vert0" presStyleCnt="0">
        <dgm:presLayoutVars>
          <dgm:dir/>
          <dgm:animOne val="branch"/>
          <dgm:animLvl val="lvl"/>
        </dgm:presLayoutVars>
      </dgm:prSet>
      <dgm:spPr/>
    </dgm:pt>
    <dgm:pt modelId="{965EF215-6AC6-4619-9233-2BB322DD2BF7}" type="pres">
      <dgm:prSet presAssocID="{13AC2AB0-4CE1-4D4F-86F5-075A609F0868}" presName="thickLine" presStyleLbl="alignNode1" presStyleIdx="0" presStyleCnt="3"/>
      <dgm:spPr/>
    </dgm:pt>
    <dgm:pt modelId="{C9D502E6-5516-4BB5-AE70-A742F41937B7}" type="pres">
      <dgm:prSet presAssocID="{13AC2AB0-4CE1-4D4F-86F5-075A609F0868}" presName="horz1" presStyleCnt="0"/>
      <dgm:spPr/>
    </dgm:pt>
    <dgm:pt modelId="{5ED3F199-A89D-440E-971C-F5AD2F3AAD99}" type="pres">
      <dgm:prSet presAssocID="{13AC2AB0-4CE1-4D4F-86F5-075A609F0868}" presName="tx1" presStyleLbl="revTx" presStyleIdx="0" presStyleCnt="3"/>
      <dgm:spPr/>
    </dgm:pt>
    <dgm:pt modelId="{5E44D796-DC84-4567-A5EF-B0601B00713E}" type="pres">
      <dgm:prSet presAssocID="{13AC2AB0-4CE1-4D4F-86F5-075A609F0868}" presName="vert1" presStyleCnt="0"/>
      <dgm:spPr/>
    </dgm:pt>
    <dgm:pt modelId="{E341C438-448B-4717-956A-5D606A0331BB}" type="pres">
      <dgm:prSet presAssocID="{DB2860D9-F43D-4BD9-A0EA-CE54A1BA7502}" presName="thickLine" presStyleLbl="alignNode1" presStyleIdx="1" presStyleCnt="3"/>
      <dgm:spPr/>
    </dgm:pt>
    <dgm:pt modelId="{293AC52B-236C-422B-ABAE-BE25661A8D67}" type="pres">
      <dgm:prSet presAssocID="{DB2860D9-F43D-4BD9-A0EA-CE54A1BA7502}" presName="horz1" presStyleCnt="0"/>
      <dgm:spPr/>
    </dgm:pt>
    <dgm:pt modelId="{B13E5192-5372-4DFB-88FD-D275DA64EE74}" type="pres">
      <dgm:prSet presAssocID="{DB2860D9-F43D-4BD9-A0EA-CE54A1BA7502}" presName="tx1" presStyleLbl="revTx" presStyleIdx="1" presStyleCnt="3"/>
      <dgm:spPr/>
    </dgm:pt>
    <dgm:pt modelId="{AFE569AF-793A-4D81-B3EF-0F9FDAD8D0D8}" type="pres">
      <dgm:prSet presAssocID="{DB2860D9-F43D-4BD9-A0EA-CE54A1BA7502}" presName="vert1" presStyleCnt="0"/>
      <dgm:spPr/>
    </dgm:pt>
    <dgm:pt modelId="{23C468D3-B728-457C-879E-4F7174A56191}" type="pres">
      <dgm:prSet presAssocID="{6B12E40A-7A39-48AA-B3D8-22140557CB43}" presName="thickLine" presStyleLbl="alignNode1" presStyleIdx="2" presStyleCnt="3"/>
      <dgm:spPr/>
    </dgm:pt>
    <dgm:pt modelId="{E336D685-34D4-4443-BD19-2A341F83CADB}" type="pres">
      <dgm:prSet presAssocID="{6B12E40A-7A39-48AA-B3D8-22140557CB43}" presName="horz1" presStyleCnt="0"/>
      <dgm:spPr/>
    </dgm:pt>
    <dgm:pt modelId="{F60D54BE-689C-4276-88B1-F43050341D29}" type="pres">
      <dgm:prSet presAssocID="{6B12E40A-7A39-48AA-B3D8-22140557CB43}" presName="tx1" presStyleLbl="revTx" presStyleIdx="2" presStyleCnt="3"/>
      <dgm:spPr/>
    </dgm:pt>
    <dgm:pt modelId="{A2F38FA3-BF51-4C04-AB8F-D590CF0FFF3C}" type="pres">
      <dgm:prSet presAssocID="{6B12E40A-7A39-48AA-B3D8-22140557CB43}" presName="vert1" presStyleCnt="0"/>
      <dgm:spPr/>
    </dgm:pt>
  </dgm:ptLst>
  <dgm:cxnLst>
    <dgm:cxn modelId="{23540D2F-E4E2-46B5-A809-59485871FA23}" srcId="{C190E08A-7283-4A95-9560-DE65E6F7F98E}" destId="{DB2860D9-F43D-4BD9-A0EA-CE54A1BA7502}" srcOrd="1" destOrd="0" parTransId="{64C09430-AA5E-4582-93B0-AE9E04366035}" sibTransId="{606DE9E1-5B85-40D4-BF99-AFC1BC1F2003}"/>
    <dgm:cxn modelId="{7C5B6735-29AD-47C0-AF3E-5783A0C10342}" srcId="{C190E08A-7283-4A95-9560-DE65E6F7F98E}" destId="{6B12E40A-7A39-48AA-B3D8-22140557CB43}" srcOrd="2" destOrd="0" parTransId="{621BED96-1444-49A1-BF4B-8C2DD5F39268}" sibTransId="{54B434D3-62E9-4A47-9B61-A8572D3788F4}"/>
    <dgm:cxn modelId="{0C07525D-445E-4E8F-8E53-D253C7380387}" type="presOf" srcId="{DB2860D9-F43D-4BD9-A0EA-CE54A1BA7502}" destId="{B13E5192-5372-4DFB-88FD-D275DA64EE74}" srcOrd="0" destOrd="0" presId="urn:microsoft.com/office/officeart/2008/layout/LinedList"/>
    <dgm:cxn modelId="{6B03F0B0-62A9-4898-82E7-DDE82EA0EEDF}" type="presOf" srcId="{C190E08A-7283-4A95-9560-DE65E6F7F98E}" destId="{BF53F240-2E05-4FC9-9D0D-802FC73DBB4F}" srcOrd="0" destOrd="0" presId="urn:microsoft.com/office/officeart/2008/layout/LinedList"/>
    <dgm:cxn modelId="{7893E7C7-235A-4D32-B660-851AAC7F47F5}" srcId="{C190E08A-7283-4A95-9560-DE65E6F7F98E}" destId="{13AC2AB0-4CE1-4D4F-86F5-075A609F0868}" srcOrd="0" destOrd="0" parTransId="{B45F02D5-8EFC-4AE1-8C21-D384F43C8368}" sibTransId="{8338EBA0-BCFF-43EF-9F7E-BADF1106446B}"/>
    <dgm:cxn modelId="{24DA25D1-6F1C-4124-A520-D1A52907271B}" type="presOf" srcId="{13AC2AB0-4CE1-4D4F-86F5-075A609F0868}" destId="{5ED3F199-A89D-440E-971C-F5AD2F3AAD99}" srcOrd="0" destOrd="0" presId="urn:microsoft.com/office/officeart/2008/layout/LinedList"/>
    <dgm:cxn modelId="{54663CDA-A4AD-4495-8639-EEE494837C19}" type="presOf" srcId="{6B12E40A-7A39-48AA-B3D8-22140557CB43}" destId="{F60D54BE-689C-4276-88B1-F43050341D29}" srcOrd="0" destOrd="0" presId="urn:microsoft.com/office/officeart/2008/layout/LinedList"/>
    <dgm:cxn modelId="{576E9118-EC40-4072-B65F-51742FDDDB63}" type="presParOf" srcId="{BF53F240-2E05-4FC9-9D0D-802FC73DBB4F}" destId="{965EF215-6AC6-4619-9233-2BB322DD2BF7}" srcOrd="0" destOrd="0" presId="urn:microsoft.com/office/officeart/2008/layout/LinedList"/>
    <dgm:cxn modelId="{88FF59E2-1E1C-41BB-8F15-03B222F96952}" type="presParOf" srcId="{BF53F240-2E05-4FC9-9D0D-802FC73DBB4F}" destId="{C9D502E6-5516-4BB5-AE70-A742F41937B7}" srcOrd="1" destOrd="0" presId="urn:microsoft.com/office/officeart/2008/layout/LinedList"/>
    <dgm:cxn modelId="{5A9D3259-8003-402A-995B-9CAE3BF47A48}" type="presParOf" srcId="{C9D502E6-5516-4BB5-AE70-A742F41937B7}" destId="{5ED3F199-A89D-440E-971C-F5AD2F3AAD99}" srcOrd="0" destOrd="0" presId="urn:microsoft.com/office/officeart/2008/layout/LinedList"/>
    <dgm:cxn modelId="{29C710DD-B7F7-483A-821B-DB0E90440EB2}" type="presParOf" srcId="{C9D502E6-5516-4BB5-AE70-A742F41937B7}" destId="{5E44D796-DC84-4567-A5EF-B0601B00713E}" srcOrd="1" destOrd="0" presId="urn:microsoft.com/office/officeart/2008/layout/LinedList"/>
    <dgm:cxn modelId="{6290D113-24BB-44A2-A8C9-B45D653EB99B}" type="presParOf" srcId="{BF53F240-2E05-4FC9-9D0D-802FC73DBB4F}" destId="{E341C438-448B-4717-956A-5D606A0331BB}" srcOrd="2" destOrd="0" presId="urn:microsoft.com/office/officeart/2008/layout/LinedList"/>
    <dgm:cxn modelId="{082D19CC-A0EC-4409-8D56-887EA363247E}" type="presParOf" srcId="{BF53F240-2E05-4FC9-9D0D-802FC73DBB4F}" destId="{293AC52B-236C-422B-ABAE-BE25661A8D67}" srcOrd="3" destOrd="0" presId="urn:microsoft.com/office/officeart/2008/layout/LinedList"/>
    <dgm:cxn modelId="{693D1061-49BA-494B-B768-1067743800AC}" type="presParOf" srcId="{293AC52B-236C-422B-ABAE-BE25661A8D67}" destId="{B13E5192-5372-4DFB-88FD-D275DA64EE74}" srcOrd="0" destOrd="0" presId="urn:microsoft.com/office/officeart/2008/layout/LinedList"/>
    <dgm:cxn modelId="{3B6E9499-6E80-4539-AC67-8DF4506D785D}" type="presParOf" srcId="{293AC52B-236C-422B-ABAE-BE25661A8D67}" destId="{AFE569AF-793A-4D81-B3EF-0F9FDAD8D0D8}" srcOrd="1" destOrd="0" presId="urn:microsoft.com/office/officeart/2008/layout/LinedList"/>
    <dgm:cxn modelId="{1F548FC2-2D1A-4FE1-B6E1-CF090BAE4C20}" type="presParOf" srcId="{BF53F240-2E05-4FC9-9D0D-802FC73DBB4F}" destId="{23C468D3-B728-457C-879E-4F7174A56191}" srcOrd="4" destOrd="0" presId="urn:microsoft.com/office/officeart/2008/layout/LinedList"/>
    <dgm:cxn modelId="{E8D84E35-7F24-414A-B8F0-C44601A5B255}" type="presParOf" srcId="{BF53F240-2E05-4FC9-9D0D-802FC73DBB4F}" destId="{E336D685-34D4-4443-BD19-2A341F83CADB}" srcOrd="5" destOrd="0" presId="urn:microsoft.com/office/officeart/2008/layout/LinedList"/>
    <dgm:cxn modelId="{C9B6427C-A148-4DD4-8263-E6A39C2F33E9}" type="presParOf" srcId="{E336D685-34D4-4443-BD19-2A341F83CADB}" destId="{F60D54BE-689C-4276-88B1-F43050341D29}" srcOrd="0" destOrd="0" presId="urn:microsoft.com/office/officeart/2008/layout/LinedList"/>
    <dgm:cxn modelId="{82C809F9-6FD1-422D-B908-446663CEDE54}" type="presParOf" srcId="{E336D685-34D4-4443-BD19-2A341F83CADB}" destId="{A2F38FA3-BF51-4C04-AB8F-D590CF0FFF3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6E099-3D8D-4313-9455-8380FB744321}">
      <dsp:nvSpPr>
        <dsp:cNvPr id="0" name=""/>
        <dsp:cNvSpPr/>
      </dsp:nvSpPr>
      <dsp:spPr>
        <a:xfrm rot="5400000">
          <a:off x="-241356" y="858777"/>
          <a:ext cx="1078124" cy="130554"/>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D019AA7-9C37-4588-9CA6-B83376481188}">
      <dsp:nvSpPr>
        <dsp:cNvPr id="0" name=""/>
        <dsp:cNvSpPr/>
      </dsp:nvSpPr>
      <dsp:spPr>
        <a:xfrm>
          <a:off x="2672" y="164829"/>
          <a:ext cx="1450600" cy="87036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latin typeface="Times New Roman" panose="02020603050405020304" pitchFamily="18" charset="0"/>
              <a:cs typeface="Times New Roman" panose="02020603050405020304" pitchFamily="18" charset="0"/>
            </a:rPr>
            <a:t>Title</a:t>
          </a:r>
          <a:endParaRPr lang="en-US" sz="1300" kern="1200">
            <a:latin typeface="Times New Roman" panose="02020603050405020304" pitchFamily="18" charset="0"/>
            <a:cs typeface="Times New Roman" panose="02020603050405020304" pitchFamily="18" charset="0"/>
          </a:endParaRPr>
        </a:p>
      </dsp:txBody>
      <dsp:txXfrm>
        <a:off x="28164" y="190321"/>
        <a:ext cx="1399616" cy="819376"/>
      </dsp:txXfrm>
    </dsp:sp>
    <dsp:sp modelId="{32771C4A-5D86-487D-BF35-7343C00F47B2}">
      <dsp:nvSpPr>
        <dsp:cNvPr id="0" name=""/>
        <dsp:cNvSpPr/>
      </dsp:nvSpPr>
      <dsp:spPr>
        <a:xfrm rot="5400000">
          <a:off x="-241356" y="1946728"/>
          <a:ext cx="1078124" cy="130554"/>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3F30406-BB8D-44CD-855E-9C1D1E4BB3F1}">
      <dsp:nvSpPr>
        <dsp:cNvPr id="0" name=""/>
        <dsp:cNvSpPr/>
      </dsp:nvSpPr>
      <dsp:spPr>
        <a:xfrm>
          <a:off x="2672" y="1252779"/>
          <a:ext cx="1450600" cy="87036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latin typeface="Times New Roman" panose="02020603050405020304" pitchFamily="18" charset="0"/>
              <a:cs typeface="Times New Roman" panose="02020603050405020304" pitchFamily="18" charset="0"/>
            </a:rPr>
            <a:t>Abstract</a:t>
          </a:r>
          <a:endParaRPr lang="en-US" sz="1300" kern="1200" dirty="0">
            <a:latin typeface="Times New Roman" panose="02020603050405020304" pitchFamily="18" charset="0"/>
            <a:cs typeface="Times New Roman" panose="02020603050405020304" pitchFamily="18" charset="0"/>
          </a:endParaRPr>
        </a:p>
      </dsp:txBody>
      <dsp:txXfrm>
        <a:off x="28164" y="1278271"/>
        <a:ext cx="1399616" cy="819376"/>
      </dsp:txXfrm>
    </dsp:sp>
    <dsp:sp modelId="{28E89F67-9291-4919-ABBF-25FFF4CFD33F}">
      <dsp:nvSpPr>
        <dsp:cNvPr id="0" name=""/>
        <dsp:cNvSpPr/>
      </dsp:nvSpPr>
      <dsp:spPr>
        <a:xfrm>
          <a:off x="302619" y="2490703"/>
          <a:ext cx="1919472" cy="130554"/>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5BFEF3C-11ED-41CA-B549-8AE5A22DA849}">
      <dsp:nvSpPr>
        <dsp:cNvPr id="0" name=""/>
        <dsp:cNvSpPr/>
      </dsp:nvSpPr>
      <dsp:spPr>
        <a:xfrm>
          <a:off x="2672" y="2340730"/>
          <a:ext cx="1450600" cy="87036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latin typeface="Times New Roman" panose="02020603050405020304" pitchFamily="18" charset="0"/>
              <a:cs typeface="Times New Roman" panose="02020603050405020304" pitchFamily="18" charset="0"/>
            </a:rPr>
            <a:t>Problem Objectives</a:t>
          </a:r>
          <a:endParaRPr lang="en-US" sz="1300" kern="1200">
            <a:latin typeface="Times New Roman" panose="02020603050405020304" pitchFamily="18" charset="0"/>
            <a:cs typeface="Times New Roman" panose="02020603050405020304" pitchFamily="18" charset="0"/>
          </a:endParaRPr>
        </a:p>
      </dsp:txBody>
      <dsp:txXfrm>
        <a:off x="28164" y="2366222"/>
        <a:ext cx="1399616" cy="819376"/>
      </dsp:txXfrm>
    </dsp:sp>
    <dsp:sp modelId="{2764CFC6-3AEA-401A-8B5C-CBAE253880F6}">
      <dsp:nvSpPr>
        <dsp:cNvPr id="0" name=""/>
        <dsp:cNvSpPr/>
      </dsp:nvSpPr>
      <dsp:spPr>
        <a:xfrm rot="16200000">
          <a:off x="1687942" y="1946728"/>
          <a:ext cx="1078124" cy="130554"/>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9454BBA-4F61-42D6-A7EC-228D2D423B1F}">
      <dsp:nvSpPr>
        <dsp:cNvPr id="0" name=""/>
        <dsp:cNvSpPr/>
      </dsp:nvSpPr>
      <dsp:spPr>
        <a:xfrm>
          <a:off x="1931971" y="2340730"/>
          <a:ext cx="1450600" cy="87036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latin typeface="Times New Roman" panose="02020603050405020304" pitchFamily="18" charset="0"/>
              <a:cs typeface="Times New Roman" panose="02020603050405020304" pitchFamily="18" charset="0"/>
            </a:rPr>
            <a:t>Outcomes</a:t>
          </a:r>
          <a:endParaRPr lang="en-US" sz="1300" kern="1200">
            <a:latin typeface="Times New Roman" panose="02020603050405020304" pitchFamily="18" charset="0"/>
            <a:cs typeface="Times New Roman" panose="02020603050405020304" pitchFamily="18" charset="0"/>
          </a:endParaRPr>
        </a:p>
      </dsp:txBody>
      <dsp:txXfrm>
        <a:off x="1957463" y="2366222"/>
        <a:ext cx="1399616" cy="819376"/>
      </dsp:txXfrm>
    </dsp:sp>
    <dsp:sp modelId="{C4D5561A-C36D-47F7-87D6-FD91B9772105}">
      <dsp:nvSpPr>
        <dsp:cNvPr id="0" name=""/>
        <dsp:cNvSpPr/>
      </dsp:nvSpPr>
      <dsp:spPr>
        <a:xfrm rot="16200000">
          <a:off x="1687942" y="858777"/>
          <a:ext cx="1078124" cy="130554"/>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E077276-47A3-47A8-A66B-52D858C35812}">
      <dsp:nvSpPr>
        <dsp:cNvPr id="0" name=""/>
        <dsp:cNvSpPr/>
      </dsp:nvSpPr>
      <dsp:spPr>
        <a:xfrm>
          <a:off x="1931971" y="1252779"/>
          <a:ext cx="1450600" cy="87036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latin typeface="Times New Roman" panose="02020603050405020304" pitchFamily="18" charset="0"/>
              <a:cs typeface="Times New Roman" panose="02020603050405020304" pitchFamily="18" charset="0"/>
            </a:rPr>
            <a:t>Novelty</a:t>
          </a:r>
          <a:endParaRPr lang="en-US" sz="1300" kern="1200">
            <a:latin typeface="Times New Roman" panose="02020603050405020304" pitchFamily="18" charset="0"/>
            <a:cs typeface="Times New Roman" panose="02020603050405020304" pitchFamily="18" charset="0"/>
          </a:endParaRPr>
        </a:p>
      </dsp:txBody>
      <dsp:txXfrm>
        <a:off x="1957463" y="1278271"/>
        <a:ext cx="1399616" cy="819376"/>
      </dsp:txXfrm>
    </dsp:sp>
    <dsp:sp modelId="{3AEEADAA-A104-4697-BD5A-AB1BEE96D9A6}">
      <dsp:nvSpPr>
        <dsp:cNvPr id="0" name=""/>
        <dsp:cNvSpPr/>
      </dsp:nvSpPr>
      <dsp:spPr>
        <a:xfrm>
          <a:off x="2231917" y="314802"/>
          <a:ext cx="1919472" cy="130554"/>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9ED9F3-4F39-4BE6-8492-F7B4801546D0}">
      <dsp:nvSpPr>
        <dsp:cNvPr id="0" name=""/>
        <dsp:cNvSpPr/>
      </dsp:nvSpPr>
      <dsp:spPr>
        <a:xfrm>
          <a:off x="1931971" y="164829"/>
          <a:ext cx="1450600" cy="87036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latin typeface="Times New Roman" panose="02020603050405020304" pitchFamily="18" charset="0"/>
              <a:cs typeface="Times New Roman" panose="02020603050405020304" pitchFamily="18" charset="0"/>
            </a:rPr>
            <a:t>Gantt Chart</a:t>
          </a:r>
          <a:endParaRPr lang="en-US" sz="1300" kern="1200">
            <a:latin typeface="Times New Roman" panose="02020603050405020304" pitchFamily="18" charset="0"/>
            <a:cs typeface="Times New Roman" panose="02020603050405020304" pitchFamily="18" charset="0"/>
          </a:endParaRPr>
        </a:p>
      </dsp:txBody>
      <dsp:txXfrm>
        <a:off x="1957463" y="190321"/>
        <a:ext cx="1399616" cy="819376"/>
      </dsp:txXfrm>
    </dsp:sp>
    <dsp:sp modelId="{33E2A9FB-E7B8-4B75-9E55-F600068EC8B0}">
      <dsp:nvSpPr>
        <dsp:cNvPr id="0" name=""/>
        <dsp:cNvSpPr/>
      </dsp:nvSpPr>
      <dsp:spPr>
        <a:xfrm rot="5400000">
          <a:off x="3617240" y="858777"/>
          <a:ext cx="1078124" cy="130554"/>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65C3076-2E89-47DA-BCD8-378CCF6AB540}">
      <dsp:nvSpPr>
        <dsp:cNvPr id="0" name=""/>
        <dsp:cNvSpPr/>
      </dsp:nvSpPr>
      <dsp:spPr>
        <a:xfrm>
          <a:off x="3861269" y="164829"/>
          <a:ext cx="1450600" cy="87036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latin typeface="Times New Roman" panose="02020603050405020304" pitchFamily="18" charset="0"/>
              <a:cs typeface="Times New Roman" panose="02020603050405020304" pitchFamily="18" charset="0"/>
            </a:rPr>
            <a:t>Implementations showing preliminary results</a:t>
          </a:r>
          <a:endParaRPr lang="en-US" sz="1300" kern="1200">
            <a:latin typeface="Times New Roman" panose="02020603050405020304" pitchFamily="18" charset="0"/>
            <a:cs typeface="Times New Roman" panose="02020603050405020304" pitchFamily="18" charset="0"/>
          </a:endParaRPr>
        </a:p>
      </dsp:txBody>
      <dsp:txXfrm>
        <a:off x="3886761" y="190321"/>
        <a:ext cx="1399616" cy="819376"/>
      </dsp:txXfrm>
    </dsp:sp>
    <dsp:sp modelId="{B12D17DD-2E09-45F3-BA10-C6460A23CB7E}">
      <dsp:nvSpPr>
        <dsp:cNvPr id="0" name=""/>
        <dsp:cNvSpPr/>
      </dsp:nvSpPr>
      <dsp:spPr>
        <a:xfrm rot="5400000">
          <a:off x="3617240" y="1946728"/>
          <a:ext cx="1078124" cy="130554"/>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B16617F-22B9-4D99-BD9F-6C4A879A51CF}">
      <dsp:nvSpPr>
        <dsp:cNvPr id="0" name=""/>
        <dsp:cNvSpPr/>
      </dsp:nvSpPr>
      <dsp:spPr>
        <a:xfrm>
          <a:off x="3861269" y="1252779"/>
          <a:ext cx="1450600" cy="87036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latin typeface="Times New Roman" panose="02020603050405020304" pitchFamily="18" charset="0"/>
              <a:cs typeface="Times New Roman" panose="02020603050405020304" pitchFamily="18" charset="0"/>
            </a:rPr>
            <a:t>Results and discussions</a:t>
          </a:r>
          <a:endParaRPr lang="en-US" sz="1300" kern="1200">
            <a:latin typeface="Times New Roman" panose="02020603050405020304" pitchFamily="18" charset="0"/>
            <a:cs typeface="Times New Roman" panose="02020603050405020304" pitchFamily="18" charset="0"/>
          </a:endParaRPr>
        </a:p>
      </dsp:txBody>
      <dsp:txXfrm>
        <a:off x="3886761" y="1278271"/>
        <a:ext cx="1399616" cy="819376"/>
      </dsp:txXfrm>
    </dsp:sp>
    <dsp:sp modelId="{D9EF6FD7-5F1B-4C1A-976F-72B3F1ECCE12}">
      <dsp:nvSpPr>
        <dsp:cNvPr id="0" name=""/>
        <dsp:cNvSpPr/>
      </dsp:nvSpPr>
      <dsp:spPr>
        <a:xfrm>
          <a:off x="3861269" y="2340730"/>
          <a:ext cx="1450600" cy="87036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latin typeface="Times New Roman" panose="02020603050405020304" pitchFamily="18" charset="0"/>
              <a:cs typeface="Times New Roman" panose="02020603050405020304" pitchFamily="18" charset="0"/>
            </a:rPr>
            <a:t>Individual contributions </a:t>
          </a:r>
          <a:endParaRPr lang="en-US" sz="1300" kern="1200" dirty="0">
            <a:latin typeface="Times New Roman" panose="02020603050405020304" pitchFamily="18" charset="0"/>
            <a:cs typeface="Times New Roman" panose="02020603050405020304" pitchFamily="18" charset="0"/>
          </a:endParaRPr>
        </a:p>
      </dsp:txBody>
      <dsp:txXfrm>
        <a:off x="3886761" y="2366222"/>
        <a:ext cx="1399616" cy="8193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E70BE0-5129-4CCB-9FF3-06972A1E9FC9}">
      <dsp:nvSpPr>
        <dsp:cNvPr id="0" name=""/>
        <dsp:cNvSpPr/>
      </dsp:nvSpPr>
      <dsp:spPr>
        <a:xfrm>
          <a:off x="310662" y="736631"/>
          <a:ext cx="967183" cy="96718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A0114F-FB1E-45D7-9090-4FC689994407}">
      <dsp:nvSpPr>
        <dsp:cNvPr id="0" name=""/>
        <dsp:cNvSpPr/>
      </dsp:nvSpPr>
      <dsp:spPr>
        <a:xfrm>
          <a:off x="516783" y="942752"/>
          <a:ext cx="554941" cy="5549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C0D9A4-E5E5-4D1E-8548-407E0C41DEB6}">
      <dsp:nvSpPr>
        <dsp:cNvPr id="0" name=""/>
        <dsp:cNvSpPr/>
      </dsp:nvSpPr>
      <dsp:spPr>
        <a:xfrm>
          <a:off x="1480" y="2005069"/>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dirty="0">
              <a:latin typeface="Times New Roman" panose="02020603050405020304" pitchFamily="18" charset="0"/>
              <a:cs typeface="Times New Roman" panose="02020603050405020304" pitchFamily="18" charset="0"/>
            </a:rPr>
            <a:t>Choosing a Career path varied with personal skills</a:t>
          </a:r>
          <a:endParaRPr lang="en-US" sz="1100" kern="1200" dirty="0">
            <a:latin typeface="Times New Roman" panose="02020603050405020304" pitchFamily="18" charset="0"/>
            <a:cs typeface="Times New Roman" panose="02020603050405020304" pitchFamily="18" charset="0"/>
          </a:endParaRPr>
        </a:p>
      </dsp:txBody>
      <dsp:txXfrm>
        <a:off x="1480" y="2005069"/>
        <a:ext cx="1585546" cy="634218"/>
      </dsp:txXfrm>
    </dsp:sp>
    <dsp:sp modelId="{9F647167-01C7-4D56-A6AE-22B67BB6AA95}">
      <dsp:nvSpPr>
        <dsp:cNvPr id="0" name=""/>
        <dsp:cNvSpPr/>
      </dsp:nvSpPr>
      <dsp:spPr>
        <a:xfrm>
          <a:off x="2173679" y="736631"/>
          <a:ext cx="967183" cy="96718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03E6BA-DDF7-41AC-BED9-B65E1DF5C0F4}">
      <dsp:nvSpPr>
        <dsp:cNvPr id="0" name=""/>
        <dsp:cNvSpPr/>
      </dsp:nvSpPr>
      <dsp:spPr>
        <a:xfrm>
          <a:off x="2379800" y="942752"/>
          <a:ext cx="554941" cy="5549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CC5DB0-9AB5-4FE7-9DD8-028E31520054}">
      <dsp:nvSpPr>
        <dsp:cNvPr id="0" name=""/>
        <dsp:cNvSpPr/>
      </dsp:nvSpPr>
      <dsp:spPr>
        <a:xfrm>
          <a:off x="1864498" y="2005069"/>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dirty="0">
              <a:latin typeface="Times New Roman" panose="02020603050405020304" pitchFamily="18" charset="0"/>
              <a:cs typeface="Times New Roman" panose="02020603050405020304" pitchFamily="18" charset="0"/>
            </a:rPr>
            <a:t>Increasing the efficiency of the dataset</a:t>
          </a:r>
          <a:endParaRPr lang="en-US" sz="1100" kern="1200" dirty="0">
            <a:latin typeface="Times New Roman" panose="02020603050405020304" pitchFamily="18" charset="0"/>
            <a:cs typeface="Times New Roman" panose="02020603050405020304" pitchFamily="18" charset="0"/>
          </a:endParaRPr>
        </a:p>
      </dsp:txBody>
      <dsp:txXfrm>
        <a:off x="1864498" y="2005069"/>
        <a:ext cx="1585546" cy="634218"/>
      </dsp:txXfrm>
    </dsp:sp>
    <dsp:sp modelId="{85D5FC43-4CC6-4643-AFDB-C3F5DB117B84}">
      <dsp:nvSpPr>
        <dsp:cNvPr id="0" name=""/>
        <dsp:cNvSpPr/>
      </dsp:nvSpPr>
      <dsp:spPr>
        <a:xfrm>
          <a:off x="4036697" y="736631"/>
          <a:ext cx="967183" cy="96718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EAA33E-BB8F-4B49-B43F-620BF1FA9678}">
      <dsp:nvSpPr>
        <dsp:cNvPr id="0" name=""/>
        <dsp:cNvSpPr/>
      </dsp:nvSpPr>
      <dsp:spPr>
        <a:xfrm>
          <a:off x="4242818" y="942752"/>
          <a:ext cx="554941" cy="5549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C63848-70A4-44FF-909B-EE3EB71E670B}">
      <dsp:nvSpPr>
        <dsp:cNvPr id="0" name=""/>
        <dsp:cNvSpPr/>
      </dsp:nvSpPr>
      <dsp:spPr>
        <a:xfrm>
          <a:off x="3727515" y="2005069"/>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dirty="0">
              <a:latin typeface="Times New Roman" panose="02020603050405020304" pitchFamily="18" charset="0"/>
              <a:cs typeface="Times New Roman" panose="02020603050405020304" pitchFamily="18" charset="0"/>
            </a:rPr>
            <a:t>To develop a feasible system that will take input parameters and give a result</a:t>
          </a:r>
          <a:endParaRPr lang="en-US" sz="1100" kern="1200" dirty="0">
            <a:latin typeface="Times New Roman" panose="02020603050405020304" pitchFamily="18" charset="0"/>
            <a:cs typeface="Times New Roman" panose="02020603050405020304" pitchFamily="18" charset="0"/>
          </a:endParaRPr>
        </a:p>
      </dsp:txBody>
      <dsp:txXfrm>
        <a:off x="3727515" y="2005069"/>
        <a:ext cx="1585546" cy="6342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EF215-6AC6-4619-9233-2BB322DD2BF7}">
      <dsp:nvSpPr>
        <dsp:cNvPr id="0" name=""/>
        <dsp:cNvSpPr/>
      </dsp:nvSpPr>
      <dsp:spPr>
        <a:xfrm>
          <a:off x="0" y="2124"/>
          <a:ext cx="105156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ED3F199-A89D-440E-971C-F5AD2F3AAD99}">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latin typeface="Times New Roman" panose="02020603050405020304" pitchFamily="18" charset="0"/>
              <a:cs typeface="Times New Roman" panose="02020603050405020304" pitchFamily="18" charset="0"/>
            </a:rPr>
            <a:t>Based on the skillset, what might their career role be assigned as?</a:t>
          </a:r>
        </a:p>
      </dsp:txBody>
      <dsp:txXfrm>
        <a:off x="0" y="2124"/>
        <a:ext cx="10515600" cy="1449029"/>
      </dsp:txXfrm>
    </dsp:sp>
    <dsp:sp modelId="{E341C438-448B-4717-956A-5D606A0331BB}">
      <dsp:nvSpPr>
        <dsp:cNvPr id="0" name=""/>
        <dsp:cNvSpPr/>
      </dsp:nvSpPr>
      <dsp:spPr>
        <a:xfrm>
          <a:off x="0" y="1451154"/>
          <a:ext cx="105156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13E5192-5372-4DFB-88FD-D275DA64EE74}">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latin typeface="Times New Roman" panose="02020603050405020304" pitchFamily="18" charset="0"/>
              <a:cs typeface="Times New Roman" panose="02020603050405020304" pitchFamily="18" charset="0"/>
            </a:rPr>
            <a:t>Ease of  Decision-Making for career</a:t>
          </a:r>
        </a:p>
      </dsp:txBody>
      <dsp:txXfrm>
        <a:off x="0" y="1451154"/>
        <a:ext cx="10515600" cy="1449029"/>
      </dsp:txXfrm>
    </dsp:sp>
    <dsp:sp modelId="{23C468D3-B728-457C-879E-4F7174A56191}">
      <dsp:nvSpPr>
        <dsp:cNvPr id="0" name=""/>
        <dsp:cNvSpPr/>
      </dsp:nvSpPr>
      <dsp:spPr>
        <a:xfrm>
          <a:off x="0" y="2900183"/>
          <a:ext cx="105156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60D54BE-689C-4276-88B1-F43050341D29}">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latin typeface="Times New Roman" panose="02020603050405020304" pitchFamily="18" charset="0"/>
              <a:cs typeface="Times New Roman" panose="02020603050405020304" pitchFamily="18" charset="0"/>
            </a:rPr>
            <a:t>System which can suggest the career path</a:t>
          </a:r>
        </a:p>
      </dsp:txBody>
      <dsp:txXfrm>
        <a:off x="0" y="2900183"/>
        <a:ext cx="10515600" cy="144902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5161-27BF-7474-0C9D-9D96A25C24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F5FBEC-AB5C-B6C5-F7CD-606CD7F0EC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B496E1-D879-CF70-EC82-961D448549B9}"/>
              </a:ext>
            </a:extLst>
          </p:cNvPr>
          <p:cNvSpPr>
            <a:spLocks noGrp="1"/>
          </p:cNvSpPr>
          <p:nvPr>
            <p:ph type="dt" sz="half" idx="10"/>
          </p:nvPr>
        </p:nvSpPr>
        <p:spPr/>
        <p:txBody>
          <a:bodyPr/>
          <a:lstStyle/>
          <a:p>
            <a:fld id="{3E3F7E37-AF4F-49E8-87D0-A79E75AF42D3}" type="datetimeFigureOut">
              <a:rPr lang="en-IN" smtClean="0"/>
              <a:t>27-02-2023</a:t>
            </a:fld>
            <a:endParaRPr lang="en-IN"/>
          </a:p>
        </p:txBody>
      </p:sp>
      <p:sp>
        <p:nvSpPr>
          <p:cNvPr id="5" name="Footer Placeholder 4">
            <a:extLst>
              <a:ext uri="{FF2B5EF4-FFF2-40B4-BE49-F238E27FC236}">
                <a16:creationId xmlns:a16="http://schemas.microsoft.com/office/drawing/2014/main" id="{7F9994B0-CF29-3B50-02CA-53F40CB498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0ADA9D-69A5-39AC-F610-F7703F2E532B}"/>
              </a:ext>
            </a:extLst>
          </p:cNvPr>
          <p:cNvSpPr>
            <a:spLocks noGrp="1"/>
          </p:cNvSpPr>
          <p:nvPr>
            <p:ph type="sldNum" sz="quarter" idx="12"/>
          </p:nvPr>
        </p:nvSpPr>
        <p:spPr/>
        <p:txBody>
          <a:bodyPr/>
          <a:lstStyle/>
          <a:p>
            <a:fld id="{1ADFAE0D-76D1-44C7-97B5-267AB113D45B}" type="slidenum">
              <a:rPr lang="en-IN" smtClean="0"/>
              <a:t>‹#›</a:t>
            </a:fld>
            <a:endParaRPr lang="en-IN"/>
          </a:p>
        </p:txBody>
      </p:sp>
    </p:spTree>
    <p:extLst>
      <p:ext uri="{BB962C8B-B14F-4D97-AF65-F5344CB8AC3E}">
        <p14:creationId xmlns:p14="http://schemas.microsoft.com/office/powerpoint/2010/main" val="3158020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3108-B136-2743-ABE4-5071F30225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ED50BA-799F-E9D7-D9F9-44AA7C2234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9E95D2-A29F-B670-392F-46B5D8F4EB24}"/>
              </a:ext>
            </a:extLst>
          </p:cNvPr>
          <p:cNvSpPr>
            <a:spLocks noGrp="1"/>
          </p:cNvSpPr>
          <p:nvPr>
            <p:ph type="dt" sz="half" idx="10"/>
          </p:nvPr>
        </p:nvSpPr>
        <p:spPr/>
        <p:txBody>
          <a:bodyPr/>
          <a:lstStyle/>
          <a:p>
            <a:fld id="{3E3F7E37-AF4F-49E8-87D0-A79E75AF42D3}" type="datetimeFigureOut">
              <a:rPr lang="en-IN" smtClean="0"/>
              <a:t>27-02-2023</a:t>
            </a:fld>
            <a:endParaRPr lang="en-IN"/>
          </a:p>
        </p:txBody>
      </p:sp>
      <p:sp>
        <p:nvSpPr>
          <p:cNvPr id="5" name="Footer Placeholder 4">
            <a:extLst>
              <a:ext uri="{FF2B5EF4-FFF2-40B4-BE49-F238E27FC236}">
                <a16:creationId xmlns:a16="http://schemas.microsoft.com/office/drawing/2014/main" id="{30D482BD-75EB-3449-5ABB-1A9402DE75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C3DE24-8D48-4B6A-8892-D3B6D536B342}"/>
              </a:ext>
            </a:extLst>
          </p:cNvPr>
          <p:cNvSpPr>
            <a:spLocks noGrp="1"/>
          </p:cNvSpPr>
          <p:nvPr>
            <p:ph type="sldNum" sz="quarter" idx="12"/>
          </p:nvPr>
        </p:nvSpPr>
        <p:spPr/>
        <p:txBody>
          <a:bodyPr/>
          <a:lstStyle/>
          <a:p>
            <a:fld id="{1ADFAE0D-76D1-44C7-97B5-267AB113D45B}" type="slidenum">
              <a:rPr lang="en-IN" smtClean="0"/>
              <a:t>‹#›</a:t>
            </a:fld>
            <a:endParaRPr lang="en-IN"/>
          </a:p>
        </p:txBody>
      </p:sp>
    </p:spTree>
    <p:extLst>
      <p:ext uri="{BB962C8B-B14F-4D97-AF65-F5344CB8AC3E}">
        <p14:creationId xmlns:p14="http://schemas.microsoft.com/office/powerpoint/2010/main" val="3571302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BEC93-2274-5BC0-200D-5022253810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525A82-F3CC-5A76-B82E-69C07D9043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2E3046-F133-EE71-8102-DA7F1ECBCE34}"/>
              </a:ext>
            </a:extLst>
          </p:cNvPr>
          <p:cNvSpPr>
            <a:spLocks noGrp="1"/>
          </p:cNvSpPr>
          <p:nvPr>
            <p:ph type="dt" sz="half" idx="10"/>
          </p:nvPr>
        </p:nvSpPr>
        <p:spPr/>
        <p:txBody>
          <a:bodyPr/>
          <a:lstStyle/>
          <a:p>
            <a:fld id="{3E3F7E37-AF4F-49E8-87D0-A79E75AF42D3}" type="datetimeFigureOut">
              <a:rPr lang="en-IN" smtClean="0"/>
              <a:t>27-02-2023</a:t>
            </a:fld>
            <a:endParaRPr lang="en-IN"/>
          </a:p>
        </p:txBody>
      </p:sp>
      <p:sp>
        <p:nvSpPr>
          <p:cNvPr id="5" name="Footer Placeholder 4">
            <a:extLst>
              <a:ext uri="{FF2B5EF4-FFF2-40B4-BE49-F238E27FC236}">
                <a16:creationId xmlns:a16="http://schemas.microsoft.com/office/drawing/2014/main" id="{8BD528BA-BEE8-7732-2125-7D9C156C87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F2EC1C-4AA8-E616-E201-23B8EEA45E66}"/>
              </a:ext>
            </a:extLst>
          </p:cNvPr>
          <p:cNvSpPr>
            <a:spLocks noGrp="1"/>
          </p:cNvSpPr>
          <p:nvPr>
            <p:ph type="sldNum" sz="quarter" idx="12"/>
          </p:nvPr>
        </p:nvSpPr>
        <p:spPr/>
        <p:txBody>
          <a:bodyPr/>
          <a:lstStyle/>
          <a:p>
            <a:fld id="{1ADFAE0D-76D1-44C7-97B5-267AB113D45B}" type="slidenum">
              <a:rPr lang="en-IN" smtClean="0"/>
              <a:t>‹#›</a:t>
            </a:fld>
            <a:endParaRPr lang="en-IN"/>
          </a:p>
        </p:txBody>
      </p:sp>
    </p:spTree>
    <p:extLst>
      <p:ext uri="{BB962C8B-B14F-4D97-AF65-F5344CB8AC3E}">
        <p14:creationId xmlns:p14="http://schemas.microsoft.com/office/powerpoint/2010/main" val="3700566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B1BC5-661C-EBD0-AC4F-5CB5CE3D94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9C2A11-2F9B-0654-6EB1-BF1B8E5317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EA164F-55D6-4872-ADFC-421D158FF278}"/>
              </a:ext>
            </a:extLst>
          </p:cNvPr>
          <p:cNvSpPr>
            <a:spLocks noGrp="1"/>
          </p:cNvSpPr>
          <p:nvPr>
            <p:ph type="dt" sz="half" idx="10"/>
          </p:nvPr>
        </p:nvSpPr>
        <p:spPr/>
        <p:txBody>
          <a:bodyPr/>
          <a:lstStyle/>
          <a:p>
            <a:fld id="{3E3F7E37-AF4F-49E8-87D0-A79E75AF42D3}" type="datetimeFigureOut">
              <a:rPr lang="en-IN" smtClean="0"/>
              <a:t>27-02-2023</a:t>
            </a:fld>
            <a:endParaRPr lang="en-IN"/>
          </a:p>
        </p:txBody>
      </p:sp>
      <p:sp>
        <p:nvSpPr>
          <p:cNvPr id="5" name="Footer Placeholder 4">
            <a:extLst>
              <a:ext uri="{FF2B5EF4-FFF2-40B4-BE49-F238E27FC236}">
                <a16:creationId xmlns:a16="http://schemas.microsoft.com/office/drawing/2014/main" id="{41983DAC-1E2C-47A9-F20C-C6C42F8CF7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018BBF-5A6B-7844-498A-9790E5BE6B63}"/>
              </a:ext>
            </a:extLst>
          </p:cNvPr>
          <p:cNvSpPr>
            <a:spLocks noGrp="1"/>
          </p:cNvSpPr>
          <p:nvPr>
            <p:ph type="sldNum" sz="quarter" idx="12"/>
          </p:nvPr>
        </p:nvSpPr>
        <p:spPr/>
        <p:txBody>
          <a:bodyPr/>
          <a:lstStyle/>
          <a:p>
            <a:fld id="{1ADFAE0D-76D1-44C7-97B5-267AB113D45B}" type="slidenum">
              <a:rPr lang="en-IN" smtClean="0"/>
              <a:t>‹#›</a:t>
            </a:fld>
            <a:endParaRPr lang="en-IN"/>
          </a:p>
        </p:txBody>
      </p:sp>
    </p:spTree>
    <p:extLst>
      <p:ext uri="{BB962C8B-B14F-4D97-AF65-F5344CB8AC3E}">
        <p14:creationId xmlns:p14="http://schemas.microsoft.com/office/powerpoint/2010/main" val="3060013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C54C7-59CA-2240-6F75-8A9B8D5ED2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4E7229-EB70-9882-7282-4F3935D0C7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DA9D58-15A3-F62E-B1E1-0C78DA20B0AC}"/>
              </a:ext>
            </a:extLst>
          </p:cNvPr>
          <p:cNvSpPr>
            <a:spLocks noGrp="1"/>
          </p:cNvSpPr>
          <p:nvPr>
            <p:ph type="dt" sz="half" idx="10"/>
          </p:nvPr>
        </p:nvSpPr>
        <p:spPr/>
        <p:txBody>
          <a:bodyPr/>
          <a:lstStyle/>
          <a:p>
            <a:fld id="{3E3F7E37-AF4F-49E8-87D0-A79E75AF42D3}" type="datetimeFigureOut">
              <a:rPr lang="en-IN" smtClean="0"/>
              <a:t>27-02-2023</a:t>
            </a:fld>
            <a:endParaRPr lang="en-IN"/>
          </a:p>
        </p:txBody>
      </p:sp>
      <p:sp>
        <p:nvSpPr>
          <p:cNvPr id="5" name="Footer Placeholder 4">
            <a:extLst>
              <a:ext uri="{FF2B5EF4-FFF2-40B4-BE49-F238E27FC236}">
                <a16:creationId xmlns:a16="http://schemas.microsoft.com/office/drawing/2014/main" id="{B7FB092F-755A-31EA-72B1-54E7F5626A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E5347F-5C37-A535-28BE-12A917BD9194}"/>
              </a:ext>
            </a:extLst>
          </p:cNvPr>
          <p:cNvSpPr>
            <a:spLocks noGrp="1"/>
          </p:cNvSpPr>
          <p:nvPr>
            <p:ph type="sldNum" sz="quarter" idx="12"/>
          </p:nvPr>
        </p:nvSpPr>
        <p:spPr/>
        <p:txBody>
          <a:bodyPr/>
          <a:lstStyle/>
          <a:p>
            <a:fld id="{1ADFAE0D-76D1-44C7-97B5-267AB113D45B}" type="slidenum">
              <a:rPr lang="en-IN" smtClean="0"/>
              <a:t>‹#›</a:t>
            </a:fld>
            <a:endParaRPr lang="en-IN"/>
          </a:p>
        </p:txBody>
      </p:sp>
    </p:spTree>
    <p:extLst>
      <p:ext uri="{BB962C8B-B14F-4D97-AF65-F5344CB8AC3E}">
        <p14:creationId xmlns:p14="http://schemas.microsoft.com/office/powerpoint/2010/main" val="1185498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E99F-81F2-CC7E-77E3-104AE5CF10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0F616B-69D1-0402-762B-B7066470A3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D1DD5B-0BA8-2519-F4A3-78FDB8276A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9D2772-99B2-7078-9116-784262B48195}"/>
              </a:ext>
            </a:extLst>
          </p:cNvPr>
          <p:cNvSpPr>
            <a:spLocks noGrp="1"/>
          </p:cNvSpPr>
          <p:nvPr>
            <p:ph type="dt" sz="half" idx="10"/>
          </p:nvPr>
        </p:nvSpPr>
        <p:spPr/>
        <p:txBody>
          <a:bodyPr/>
          <a:lstStyle/>
          <a:p>
            <a:fld id="{3E3F7E37-AF4F-49E8-87D0-A79E75AF42D3}" type="datetimeFigureOut">
              <a:rPr lang="en-IN" smtClean="0"/>
              <a:t>27-02-2023</a:t>
            </a:fld>
            <a:endParaRPr lang="en-IN"/>
          </a:p>
        </p:txBody>
      </p:sp>
      <p:sp>
        <p:nvSpPr>
          <p:cNvPr id="6" name="Footer Placeholder 5">
            <a:extLst>
              <a:ext uri="{FF2B5EF4-FFF2-40B4-BE49-F238E27FC236}">
                <a16:creationId xmlns:a16="http://schemas.microsoft.com/office/drawing/2014/main" id="{5CA5F56D-CC6F-C868-0658-B478869D21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B81A33-DD79-2AC9-E1D3-14644F1CAEB3}"/>
              </a:ext>
            </a:extLst>
          </p:cNvPr>
          <p:cNvSpPr>
            <a:spLocks noGrp="1"/>
          </p:cNvSpPr>
          <p:nvPr>
            <p:ph type="sldNum" sz="quarter" idx="12"/>
          </p:nvPr>
        </p:nvSpPr>
        <p:spPr/>
        <p:txBody>
          <a:bodyPr/>
          <a:lstStyle/>
          <a:p>
            <a:fld id="{1ADFAE0D-76D1-44C7-97B5-267AB113D45B}" type="slidenum">
              <a:rPr lang="en-IN" smtClean="0"/>
              <a:t>‹#›</a:t>
            </a:fld>
            <a:endParaRPr lang="en-IN"/>
          </a:p>
        </p:txBody>
      </p:sp>
    </p:spTree>
    <p:extLst>
      <p:ext uri="{BB962C8B-B14F-4D97-AF65-F5344CB8AC3E}">
        <p14:creationId xmlns:p14="http://schemas.microsoft.com/office/powerpoint/2010/main" val="954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AE03-6705-AD3F-6D4E-35B8CCC703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B5A330-1459-0823-5B7D-87CF3E301F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F40B5E-8B93-F0A6-5ED7-B18E577158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268B6B-6C65-901A-47D2-91D0392C48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961A6D-576F-AE72-85B3-493B356364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0051A6-5336-E2F5-4087-95EE74AA0C09}"/>
              </a:ext>
            </a:extLst>
          </p:cNvPr>
          <p:cNvSpPr>
            <a:spLocks noGrp="1"/>
          </p:cNvSpPr>
          <p:nvPr>
            <p:ph type="dt" sz="half" idx="10"/>
          </p:nvPr>
        </p:nvSpPr>
        <p:spPr/>
        <p:txBody>
          <a:bodyPr/>
          <a:lstStyle/>
          <a:p>
            <a:fld id="{3E3F7E37-AF4F-49E8-87D0-A79E75AF42D3}" type="datetimeFigureOut">
              <a:rPr lang="en-IN" smtClean="0"/>
              <a:t>27-02-2023</a:t>
            </a:fld>
            <a:endParaRPr lang="en-IN"/>
          </a:p>
        </p:txBody>
      </p:sp>
      <p:sp>
        <p:nvSpPr>
          <p:cNvPr id="8" name="Footer Placeholder 7">
            <a:extLst>
              <a:ext uri="{FF2B5EF4-FFF2-40B4-BE49-F238E27FC236}">
                <a16:creationId xmlns:a16="http://schemas.microsoft.com/office/drawing/2014/main" id="{764F324B-F577-CE10-D33C-A32127D521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2F6C0C-8875-D268-7F62-0B2A3C82CE5F}"/>
              </a:ext>
            </a:extLst>
          </p:cNvPr>
          <p:cNvSpPr>
            <a:spLocks noGrp="1"/>
          </p:cNvSpPr>
          <p:nvPr>
            <p:ph type="sldNum" sz="quarter" idx="12"/>
          </p:nvPr>
        </p:nvSpPr>
        <p:spPr/>
        <p:txBody>
          <a:bodyPr/>
          <a:lstStyle/>
          <a:p>
            <a:fld id="{1ADFAE0D-76D1-44C7-97B5-267AB113D45B}" type="slidenum">
              <a:rPr lang="en-IN" smtClean="0"/>
              <a:t>‹#›</a:t>
            </a:fld>
            <a:endParaRPr lang="en-IN"/>
          </a:p>
        </p:txBody>
      </p:sp>
    </p:spTree>
    <p:extLst>
      <p:ext uri="{BB962C8B-B14F-4D97-AF65-F5344CB8AC3E}">
        <p14:creationId xmlns:p14="http://schemas.microsoft.com/office/powerpoint/2010/main" val="2204593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FFDFE-426E-689A-725C-C746C6FF2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D3EFE5-FFE7-D1CF-1151-9E8464EE949A}"/>
              </a:ext>
            </a:extLst>
          </p:cNvPr>
          <p:cNvSpPr>
            <a:spLocks noGrp="1"/>
          </p:cNvSpPr>
          <p:nvPr>
            <p:ph type="dt" sz="half" idx="10"/>
          </p:nvPr>
        </p:nvSpPr>
        <p:spPr/>
        <p:txBody>
          <a:bodyPr/>
          <a:lstStyle/>
          <a:p>
            <a:fld id="{3E3F7E37-AF4F-49E8-87D0-A79E75AF42D3}" type="datetimeFigureOut">
              <a:rPr lang="en-IN" smtClean="0"/>
              <a:t>27-02-2023</a:t>
            </a:fld>
            <a:endParaRPr lang="en-IN"/>
          </a:p>
        </p:txBody>
      </p:sp>
      <p:sp>
        <p:nvSpPr>
          <p:cNvPr id="4" name="Footer Placeholder 3">
            <a:extLst>
              <a:ext uri="{FF2B5EF4-FFF2-40B4-BE49-F238E27FC236}">
                <a16:creationId xmlns:a16="http://schemas.microsoft.com/office/drawing/2014/main" id="{4B13678B-A021-21A2-5697-C37C6DB45A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B2DB98-8791-A94E-C410-7D5BD9FF15EA}"/>
              </a:ext>
            </a:extLst>
          </p:cNvPr>
          <p:cNvSpPr>
            <a:spLocks noGrp="1"/>
          </p:cNvSpPr>
          <p:nvPr>
            <p:ph type="sldNum" sz="quarter" idx="12"/>
          </p:nvPr>
        </p:nvSpPr>
        <p:spPr/>
        <p:txBody>
          <a:bodyPr/>
          <a:lstStyle/>
          <a:p>
            <a:fld id="{1ADFAE0D-76D1-44C7-97B5-267AB113D45B}" type="slidenum">
              <a:rPr lang="en-IN" smtClean="0"/>
              <a:t>‹#›</a:t>
            </a:fld>
            <a:endParaRPr lang="en-IN"/>
          </a:p>
        </p:txBody>
      </p:sp>
    </p:spTree>
    <p:extLst>
      <p:ext uri="{BB962C8B-B14F-4D97-AF65-F5344CB8AC3E}">
        <p14:creationId xmlns:p14="http://schemas.microsoft.com/office/powerpoint/2010/main" val="3583773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6DFAC5-8305-2234-2501-945EF3D0B102}"/>
              </a:ext>
            </a:extLst>
          </p:cNvPr>
          <p:cNvSpPr>
            <a:spLocks noGrp="1"/>
          </p:cNvSpPr>
          <p:nvPr>
            <p:ph type="dt" sz="half" idx="10"/>
          </p:nvPr>
        </p:nvSpPr>
        <p:spPr/>
        <p:txBody>
          <a:bodyPr/>
          <a:lstStyle/>
          <a:p>
            <a:fld id="{3E3F7E37-AF4F-49E8-87D0-A79E75AF42D3}" type="datetimeFigureOut">
              <a:rPr lang="en-IN" smtClean="0"/>
              <a:t>27-02-2023</a:t>
            </a:fld>
            <a:endParaRPr lang="en-IN"/>
          </a:p>
        </p:txBody>
      </p:sp>
      <p:sp>
        <p:nvSpPr>
          <p:cNvPr id="3" name="Footer Placeholder 2">
            <a:extLst>
              <a:ext uri="{FF2B5EF4-FFF2-40B4-BE49-F238E27FC236}">
                <a16:creationId xmlns:a16="http://schemas.microsoft.com/office/drawing/2014/main" id="{E4EF6D91-D474-9CDB-7080-F00C986E65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5C93EC-09B4-C257-7F6B-1722254DB0BE}"/>
              </a:ext>
            </a:extLst>
          </p:cNvPr>
          <p:cNvSpPr>
            <a:spLocks noGrp="1"/>
          </p:cNvSpPr>
          <p:nvPr>
            <p:ph type="sldNum" sz="quarter" idx="12"/>
          </p:nvPr>
        </p:nvSpPr>
        <p:spPr/>
        <p:txBody>
          <a:bodyPr/>
          <a:lstStyle/>
          <a:p>
            <a:fld id="{1ADFAE0D-76D1-44C7-97B5-267AB113D45B}" type="slidenum">
              <a:rPr lang="en-IN" smtClean="0"/>
              <a:t>‹#›</a:t>
            </a:fld>
            <a:endParaRPr lang="en-IN"/>
          </a:p>
        </p:txBody>
      </p:sp>
    </p:spTree>
    <p:extLst>
      <p:ext uri="{BB962C8B-B14F-4D97-AF65-F5344CB8AC3E}">
        <p14:creationId xmlns:p14="http://schemas.microsoft.com/office/powerpoint/2010/main" val="2023126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180FF-77C4-84D5-D0E7-1C48176318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4AEFF7A-DCC7-AF89-5984-1D497FE748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FF3B9C-3F1B-FB38-8162-C5DE313CB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B027DC-FB9E-118D-8CC8-F48E66D01C14}"/>
              </a:ext>
            </a:extLst>
          </p:cNvPr>
          <p:cNvSpPr>
            <a:spLocks noGrp="1"/>
          </p:cNvSpPr>
          <p:nvPr>
            <p:ph type="dt" sz="half" idx="10"/>
          </p:nvPr>
        </p:nvSpPr>
        <p:spPr/>
        <p:txBody>
          <a:bodyPr/>
          <a:lstStyle/>
          <a:p>
            <a:fld id="{3E3F7E37-AF4F-49E8-87D0-A79E75AF42D3}" type="datetimeFigureOut">
              <a:rPr lang="en-IN" smtClean="0"/>
              <a:t>27-02-2023</a:t>
            </a:fld>
            <a:endParaRPr lang="en-IN"/>
          </a:p>
        </p:txBody>
      </p:sp>
      <p:sp>
        <p:nvSpPr>
          <p:cNvPr id="6" name="Footer Placeholder 5">
            <a:extLst>
              <a:ext uri="{FF2B5EF4-FFF2-40B4-BE49-F238E27FC236}">
                <a16:creationId xmlns:a16="http://schemas.microsoft.com/office/drawing/2014/main" id="{8EB8286B-C38E-9226-49FC-1D4DDA7440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E43F0A-9750-6DC0-EA27-C9802458A574}"/>
              </a:ext>
            </a:extLst>
          </p:cNvPr>
          <p:cNvSpPr>
            <a:spLocks noGrp="1"/>
          </p:cNvSpPr>
          <p:nvPr>
            <p:ph type="sldNum" sz="quarter" idx="12"/>
          </p:nvPr>
        </p:nvSpPr>
        <p:spPr/>
        <p:txBody>
          <a:bodyPr/>
          <a:lstStyle/>
          <a:p>
            <a:fld id="{1ADFAE0D-76D1-44C7-97B5-267AB113D45B}" type="slidenum">
              <a:rPr lang="en-IN" smtClean="0"/>
              <a:t>‹#›</a:t>
            </a:fld>
            <a:endParaRPr lang="en-IN"/>
          </a:p>
        </p:txBody>
      </p:sp>
    </p:spTree>
    <p:extLst>
      <p:ext uri="{BB962C8B-B14F-4D97-AF65-F5344CB8AC3E}">
        <p14:creationId xmlns:p14="http://schemas.microsoft.com/office/powerpoint/2010/main" val="2841961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D584-786C-ABB1-76C8-E185500E28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CF08E0-39AB-CF55-13ED-929BD399B7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E8F018-2D0D-ABC5-30C1-759EF876A6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EEE3B9-4EEC-916D-CC1D-D2A2F677F34C}"/>
              </a:ext>
            </a:extLst>
          </p:cNvPr>
          <p:cNvSpPr>
            <a:spLocks noGrp="1"/>
          </p:cNvSpPr>
          <p:nvPr>
            <p:ph type="dt" sz="half" idx="10"/>
          </p:nvPr>
        </p:nvSpPr>
        <p:spPr/>
        <p:txBody>
          <a:bodyPr/>
          <a:lstStyle/>
          <a:p>
            <a:fld id="{3E3F7E37-AF4F-49E8-87D0-A79E75AF42D3}" type="datetimeFigureOut">
              <a:rPr lang="en-IN" smtClean="0"/>
              <a:t>27-02-2023</a:t>
            </a:fld>
            <a:endParaRPr lang="en-IN"/>
          </a:p>
        </p:txBody>
      </p:sp>
      <p:sp>
        <p:nvSpPr>
          <p:cNvPr id="6" name="Footer Placeholder 5">
            <a:extLst>
              <a:ext uri="{FF2B5EF4-FFF2-40B4-BE49-F238E27FC236}">
                <a16:creationId xmlns:a16="http://schemas.microsoft.com/office/drawing/2014/main" id="{2E838E8B-FDB3-F8DC-6A81-2D13DA31A1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20C5A8-2B49-9080-B1E7-5944A325194A}"/>
              </a:ext>
            </a:extLst>
          </p:cNvPr>
          <p:cNvSpPr>
            <a:spLocks noGrp="1"/>
          </p:cNvSpPr>
          <p:nvPr>
            <p:ph type="sldNum" sz="quarter" idx="12"/>
          </p:nvPr>
        </p:nvSpPr>
        <p:spPr/>
        <p:txBody>
          <a:bodyPr/>
          <a:lstStyle/>
          <a:p>
            <a:fld id="{1ADFAE0D-76D1-44C7-97B5-267AB113D45B}" type="slidenum">
              <a:rPr lang="en-IN" smtClean="0"/>
              <a:t>‹#›</a:t>
            </a:fld>
            <a:endParaRPr lang="en-IN"/>
          </a:p>
        </p:txBody>
      </p:sp>
    </p:spTree>
    <p:extLst>
      <p:ext uri="{BB962C8B-B14F-4D97-AF65-F5344CB8AC3E}">
        <p14:creationId xmlns:p14="http://schemas.microsoft.com/office/powerpoint/2010/main" val="2342603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1F32F2-3A4D-EBDB-A494-1A887F21FD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44DA78-DDF6-1F6F-8983-6F00763B0D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0C28AE-FDB2-8D99-2405-57630857A4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3F7E37-AF4F-49E8-87D0-A79E75AF42D3}" type="datetimeFigureOut">
              <a:rPr lang="en-IN" smtClean="0"/>
              <a:t>27-02-2023</a:t>
            </a:fld>
            <a:endParaRPr lang="en-IN"/>
          </a:p>
        </p:txBody>
      </p:sp>
      <p:sp>
        <p:nvSpPr>
          <p:cNvPr id="5" name="Footer Placeholder 4">
            <a:extLst>
              <a:ext uri="{FF2B5EF4-FFF2-40B4-BE49-F238E27FC236}">
                <a16:creationId xmlns:a16="http://schemas.microsoft.com/office/drawing/2014/main" id="{E4FE5032-3BFB-F777-001F-3300E8D7E0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3BA72B-C2E3-18A4-BBF6-987F26128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DFAE0D-76D1-44C7-97B5-267AB113D45B}" type="slidenum">
              <a:rPr lang="en-IN" smtClean="0"/>
              <a:t>‹#›</a:t>
            </a:fld>
            <a:endParaRPr lang="en-IN"/>
          </a:p>
        </p:txBody>
      </p:sp>
    </p:spTree>
    <p:extLst>
      <p:ext uri="{BB962C8B-B14F-4D97-AF65-F5344CB8AC3E}">
        <p14:creationId xmlns:p14="http://schemas.microsoft.com/office/powerpoint/2010/main" val="3997123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C04F-9E51-F265-D489-BD9ECF461C7B}"/>
              </a:ext>
            </a:extLst>
          </p:cNvPr>
          <p:cNvSpPr>
            <a:spLocks noGrp="1"/>
          </p:cNvSpPr>
          <p:nvPr>
            <p:ph type="ctrTitle"/>
          </p:nvPr>
        </p:nvSpPr>
        <p:spPr>
          <a:xfrm>
            <a:off x="7464614" y="1783959"/>
            <a:ext cx="4087306" cy="2889114"/>
          </a:xfrm>
        </p:spPr>
        <p:txBody>
          <a:bodyPr anchor="b">
            <a:normAutofit/>
          </a:bodyPr>
          <a:lstStyle/>
          <a:p>
            <a:pPr algn="l"/>
            <a:r>
              <a:rPr lang="en-IN" sz="5400">
                <a:latin typeface="Times New Roman" panose="02020603050405020304" pitchFamily="18" charset="0"/>
                <a:cs typeface="Times New Roman" panose="02020603050405020304" pitchFamily="18" charset="0"/>
              </a:rPr>
              <a:t>Career Guidance System</a:t>
            </a:r>
          </a:p>
        </p:txBody>
      </p:sp>
      <p:sp>
        <p:nvSpPr>
          <p:cNvPr id="3" name="Subtitle 2">
            <a:extLst>
              <a:ext uri="{FF2B5EF4-FFF2-40B4-BE49-F238E27FC236}">
                <a16:creationId xmlns:a16="http://schemas.microsoft.com/office/drawing/2014/main" id="{C6D918F7-FDB1-3679-D49B-FE147185897D}"/>
              </a:ext>
            </a:extLst>
          </p:cNvPr>
          <p:cNvSpPr>
            <a:spLocks noGrp="1"/>
          </p:cNvSpPr>
          <p:nvPr>
            <p:ph type="subTitle" idx="1"/>
          </p:nvPr>
        </p:nvSpPr>
        <p:spPr>
          <a:xfrm>
            <a:off x="7464612" y="4750893"/>
            <a:ext cx="4087305" cy="1147863"/>
          </a:xfrm>
        </p:spPr>
        <p:txBody>
          <a:bodyPr anchor="t">
            <a:normAutofit/>
          </a:bodyPr>
          <a:lstStyle/>
          <a:p>
            <a:pPr algn="l"/>
            <a:r>
              <a:rPr lang="en-IN" sz="1900" b="1">
                <a:latin typeface="Times New Roman" panose="02020603050405020304" pitchFamily="18" charset="0"/>
                <a:cs typeface="Times New Roman" panose="02020603050405020304" pitchFamily="18" charset="0"/>
              </a:rPr>
              <a:t>Team members:</a:t>
            </a:r>
          </a:p>
          <a:p>
            <a:pPr algn="l"/>
            <a:r>
              <a:rPr lang="en-IN" sz="1900">
                <a:latin typeface="Times New Roman" panose="02020603050405020304" pitchFamily="18" charset="0"/>
                <a:cs typeface="Times New Roman" panose="02020603050405020304" pitchFamily="18" charset="0"/>
              </a:rPr>
              <a:t>P. Hotragn</a:t>
            </a:r>
          </a:p>
          <a:p>
            <a:pPr algn="l"/>
            <a:r>
              <a:rPr lang="en-IN" sz="1900">
                <a:latin typeface="Times New Roman" panose="02020603050405020304" pitchFamily="18" charset="0"/>
                <a:cs typeface="Times New Roman" panose="02020603050405020304" pitchFamily="18" charset="0"/>
              </a:rPr>
              <a:t>V. Srinath</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n illustration of flying paper planes">
            <a:extLst>
              <a:ext uri="{FF2B5EF4-FFF2-40B4-BE49-F238E27FC236}">
                <a16:creationId xmlns:a16="http://schemas.microsoft.com/office/drawing/2014/main" id="{8822C8F5-60BD-6FCE-80BB-4764EAECE318}"/>
              </a:ext>
            </a:extLst>
          </p:cNvPr>
          <p:cNvPicPr>
            <a:picLocks noChangeAspect="1"/>
          </p:cNvPicPr>
          <p:nvPr/>
        </p:nvPicPr>
        <p:blipFill rotWithShape="1">
          <a:blip r:embed="rId2"/>
          <a:srcRect l="9415" r="2038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45073197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11D036-D41B-B10B-86F4-067E3D63B532}"/>
              </a:ext>
            </a:extLst>
          </p:cNvPr>
          <p:cNvSpPr>
            <a:spLocks noGrp="1"/>
          </p:cNvSpPr>
          <p:nvPr>
            <p:ph type="title"/>
          </p:nvPr>
        </p:nvSpPr>
        <p:spPr>
          <a:xfrm>
            <a:off x="943276" y="712268"/>
            <a:ext cx="10410524" cy="1193533"/>
          </a:xfrm>
        </p:spPr>
        <p:txBody>
          <a:bodyPr>
            <a:normAutofit/>
          </a:bodyPr>
          <a:lstStyle/>
          <a:p>
            <a:r>
              <a:rPr lang="en-IN" b="1">
                <a:solidFill>
                  <a:srgbClr val="FFFFFF"/>
                </a:solidFill>
                <a:latin typeface="Times New Roman" panose="02020603050405020304" pitchFamily="18" charset="0"/>
                <a:cs typeface="Times New Roman" panose="02020603050405020304" pitchFamily="18" charset="0"/>
              </a:rPr>
              <a:t>References</a:t>
            </a:r>
          </a:p>
        </p:txBody>
      </p:sp>
      <p:cxnSp>
        <p:nvCxnSpPr>
          <p:cNvPr id="17"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5BF2CAF-EF22-6D74-C3B7-A79612E6DCEF}"/>
              </a:ext>
            </a:extLst>
          </p:cNvPr>
          <p:cNvSpPr>
            <a:spLocks noGrp="1"/>
          </p:cNvSpPr>
          <p:nvPr>
            <p:ph idx="1"/>
          </p:nvPr>
        </p:nvSpPr>
        <p:spPr>
          <a:xfrm>
            <a:off x="943276" y="2050181"/>
            <a:ext cx="10410524" cy="4126782"/>
          </a:xfrm>
        </p:spPr>
        <p:txBody>
          <a:bodyPr>
            <a:normAutofit/>
          </a:bodyPr>
          <a:lstStyle/>
          <a:p>
            <a:r>
              <a:rPr lang="en-IN" sz="2400" b="0" i="0">
                <a:solidFill>
                  <a:srgbClr val="FFFFFF"/>
                </a:solidFill>
                <a:effectLst/>
                <a:latin typeface="Times New Roman" panose="02020603050405020304" pitchFamily="18" charset="0"/>
                <a:cs typeface="Times New Roman" panose="02020603050405020304" pitchFamily="18" charset="0"/>
              </a:rPr>
              <a:t>Wulansari, R. E., Sakti, R. H., Ambiyar, A., Giatman, M., Syah, N., &amp; Wakhinuddin, W. (2022). Expert System For Career Early Determination Based On Howard Gardner's Multiple Intelligence. </a:t>
            </a:r>
            <a:r>
              <a:rPr lang="en-IN" sz="2400" b="0" i="1">
                <a:solidFill>
                  <a:srgbClr val="FFFFFF"/>
                </a:solidFill>
                <a:effectLst/>
                <a:latin typeface="Times New Roman" panose="02020603050405020304" pitchFamily="18" charset="0"/>
                <a:cs typeface="Times New Roman" panose="02020603050405020304" pitchFamily="18" charset="0"/>
              </a:rPr>
              <a:t>Journal of Applied Engineering and Technological Science (JAETS)</a:t>
            </a:r>
            <a:r>
              <a:rPr lang="en-IN" sz="2400" b="0" i="0">
                <a:solidFill>
                  <a:srgbClr val="FFFFFF"/>
                </a:solidFill>
                <a:effectLst/>
                <a:latin typeface="Times New Roman" panose="02020603050405020304" pitchFamily="18" charset="0"/>
                <a:cs typeface="Times New Roman" panose="02020603050405020304" pitchFamily="18" charset="0"/>
              </a:rPr>
              <a:t>, </a:t>
            </a:r>
            <a:r>
              <a:rPr lang="en-IN" sz="2400" b="0" i="1">
                <a:solidFill>
                  <a:srgbClr val="FFFFFF"/>
                </a:solidFill>
                <a:effectLst/>
                <a:latin typeface="Times New Roman" panose="02020603050405020304" pitchFamily="18" charset="0"/>
                <a:cs typeface="Times New Roman" panose="02020603050405020304" pitchFamily="18" charset="0"/>
              </a:rPr>
              <a:t>3</a:t>
            </a:r>
            <a:r>
              <a:rPr lang="en-IN" sz="2400" b="0" i="0">
                <a:solidFill>
                  <a:srgbClr val="FFFFFF"/>
                </a:solidFill>
                <a:effectLst/>
                <a:latin typeface="Times New Roman" panose="02020603050405020304" pitchFamily="18" charset="0"/>
                <a:cs typeface="Times New Roman" panose="02020603050405020304" pitchFamily="18" charset="0"/>
              </a:rPr>
              <a:t>(2), 67-76.</a:t>
            </a:r>
          </a:p>
          <a:p>
            <a:r>
              <a:rPr lang="en-US" sz="2400" b="0" i="0">
                <a:solidFill>
                  <a:srgbClr val="FFFFFF"/>
                </a:solidFill>
                <a:effectLst/>
                <a:latin typeface="Times New Roman" panose="02020603050405020304" pitchFamily="18" charset="0"/>
                <a:cs typeface="Times New Roman" panose="02020603050405020304" pitchFamily="18" charset="0"/>
              </a:rPr>
              <a:t>Anas, I., &amp; Hamzah, S. R. A. (2022). Predicting career adaptability of fresh graduates through personal factors. </a:t>
            </a:r>
            <a:r>
              <a:rPr lang="en-US" sz="2400" b="0" i="1">
                <a:solidFill>
                  <a:srgbClr val="FFFFFF"/>
                </a:solidFill>
                <a:effectLst/>
                <a:latin typeface="Times New Roman" panose="02020603050405020304" pitchFamily="18" charset="0"/>
                <a:cs typeface="Times New Roman" panose="02020603050405020304" pitchFamily="18" charset="0"/>
              </a:rPr>
              <a:t>European Journal of Training and Development</a:t>
            </a:r>
            <a:r>
              <a:rPr lang="en-US" sz="2400" b="0" i="0">
                <a:solidFill>
                  <a:srgbClr val="FFFFFF"/>
                </a:solidFill>
                <a:effectLst/>
                <a:latin typeface="Times New Roman" panose="02020603050405020304" pitchFamily="18" charset="0"/>
                <a:cs typeface="Times New Roman" panose="02020603050405020304" pitchFamily="18" charset="0"/>
              </a:rPr>
              <a:t>, </a:t>
            </a:r>
            <a:r>
              <a:rPr lang="en-US" sz="2400" b="0" i="1">
                <a:solidFill>
                  <a:srgbClr val="FFFFFF"/>
                </a:solidFill>
                <a:effectLst/>
                <a:latin typeface="Times New Roman" panose="02020603050405020304" pitchFamily="18" charset="0"/>
                <a:cs typeface="Times New Roman" panose="02020603050405020304" pitchFamily="18" charset="0"/>
              </a:rPr>
              <a:t>46</a:t>
            </a:r>
            <a:r>
              <a:rPr lang="en-US" sz="2400" b="0" i="0">
                <a:solidFill>
                  <a:srgbClr val="FFFFFF"/>
                </a:solidFill>
                <a:effectLst/>
                <a:latin typeface="Times New Roman" panose="02020603050405020304" pitchFamily="18" charset="0"/>
                <a:cs typeface="Times New Roman" panose="02020603050405020304" pitchFamily="18" charset="0"/>
              </a:rPr>
              <a:t>(3/4), 302-316.</a:t>
            </a:r>
            <a:endParaRPr lang="en-IN" sz="2400">
              <a:solidFill>
                <a:srgbClr val="FFFFFF"/>
              </a:solidFill>
              <a:latin typeface="Times New Roman" panose="02020603050405020304" pitchFamily="18" charset="0"/>
              <a:cs typeface="Times New Roman" panose="02020603050405020304" pitchFamily="18" charset="0"/>
            </a:endParaRPr>
          </a:p>
          <a:p>
            <a:pPr marL="0" indent="0">
              <a:buNone/>
            </a:pPr>
            <a:endParaRPr lang="en-IN" sz="24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268409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DD8403-F2E3-282A-986B-20A966BD67FA}"/>
              </a:ext>
            </a:extLst>
          </p:cNvPr>
          <p:cNvSpPr>
            <a:spLocks noGrp="1"/>
          </p:cNvSpPr>
          <p:nvPr>
            <p:ph type="title"/>
          </p:nvPr>
        </p:nvSpPr>
        <p:spPr>
          <a:xfrm>
            <a:off x="804672" y="962246"/>
            <a:ext cx="6437700" cy="2611967"/>
          </a:xfrm>
        </p:spPr>
        <p:txBody>
          <a:bodyPr vert="horz" lIns="91440" tIns="45720" rIns="91440" bIns="45720" rtlCol="0" anchor="b">
            <a:normAutofit/>
          </a:bodyPr>
          <a:lstStyle/>
          <a:p>
            <a:r>
              <a:rPr lang="en-US" sz="5400" b="1" kern="1200"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5285282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C58DD-B130-BF33-F144-64A0208F238D}"/>
              </a:ext>
            </a:extLst>
          </p:cNvPr>
          <p:cNvSpPr>
            <a:spLocks noGrp="1"/>
          </p:cNvSpPr>
          <p:nvPr>
            <p:ph type="title"/>
          </p:nvPr>
        </p:nvSpPr>
        <p:spPr>
          <a:xfrm>
            <a:off x="762001" y="803325"/>
            <a:ext cx="5314536" cy="1325563"/>
          </a:xfrm>
        </p:spPr>
        <p:txBody>
          <a:bodyPr>
            <a:normAutofit/>
          </a:bodyPr>
          <a:lstStyle/>
          <a:p>
            <a:r>
              <a:rPr lang="en-IN" b="1" dirty="0">
                <a:latin typeface="Times New Roman" panose="02020603050405020304" pitchFamily="18" charset="0"/>
                <a:cs typeface="Times New Roman" panose="02020603050405020304" pitchFamily="18" charset="0"/>
              </a:rPr>
              <a:t>Agenda</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453C4C85-A634-2F80-AB3B-6AE56035A937}"/>
              </a:ext>
            </a:extLst>
          </p:cNvPr>
          <p:cNvPicPr>
            <a:picLocks noChangeAspect="1"/>
          </p:cNvPicPr>
          <p:nvPr/>
        </p:nvPicPr>
        <p:blipFill rotWithShape="1">
          <a:blip r:embed="rId2"/>
          <a:srcRect l="10793" r="27137" b="-2"/>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graphicFrame>
        <p:nvGraphicFramePr>
          <p:cNvPr id="5" name="Content Placeholder 2">
            <a:extLst>
              <a:ext uri="{FF2B5EF4-FFF2-40B4-BE49-F238E27FC236}">
                <a16:creationId xmlns:a16="http://schemas.microsoft.com/office/drawing/2014/main" id="{6F5DCB4D-F99D-B185-0EF3-557741388960}"/>
              </a:ext>
            </a:extLst>
          </p:cNvPr>
          <p:cNvGraphicFramePr>
            <a:graphicFrameLocks noGrp="1"/>
          </p:cNvGraphicFramePr>
          <p:nvPr>
            <p:ph idx="1"/>
            <p:extLst>
              <p:ext uri="{D42A27DB-BD31-4B8C-83A1-F6EECF244321}">
                <p14:modId xmlns:p14="http://schemas.microsoft.com/office/powerpoint/2010/main" val="3747212242"/>
              </p:ext>
            </p:extLst>
          </p:nvPr>
        </p:nvGraphicFramePr>
        <p:xfrm>
          <a:off x="762000" y="2279018"/>
          <a:ext cx="5314543" cy="3375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365290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5891F3-FE55-A4B5-0983-1DBCC01B5D18}"/>
              </a:ext>
            </a:extLst>
          </p:cNvPr>
          <p:cNvSpPr>
            <a:spLocks noGrp="1"/>
          </p:cNvSpPr>
          <p:nvPr>
            <p:ph type="title"/>
          </p:nvPr>
        </p:nvSpPr>
        <p:spPr>
          <a:xfrm>
            <a:off x="2311147" y="365760"/>
            <a:ext cx="7569706" cy="1288238"/>
          </a:xfrm>
        </p:spPr>
        <p:txBody>
          <a:bodyPr anchor="ctr">
            <a:normAutofit/>
          </a:bodyPr>
          <a:lstStyle/>
          <a:p>
            <a:pPr algn="ctr"/>
            <a:r>
              <a:rPr lang="en-IN" b="1">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3FD83098-91A1-DBBB-7895-D058607E4DDA}"/>
              </a:ext>
            </a:extLst>
          </p:cNvPr>
          <p:cNvSpPr>
            <a:spLocks noGrp="1"/>
          </p:cNvSpPr>
          <p:nvPr>
            <p:ph idx="1"/>
          </p:nvPr>
        </p:nvSpPr>
        <p:spPr>
          <a:xfrm>
            <a:off x="2165569" y="1956816"/>
            <a:ext cx="7860863" cy="4024884"/>
          </a:xfrm>
        </p:spPr>
        <p:txBody>
          <a:bodyPr anchor="t">
            <a:normAutofit lnSpcReduction="10000"/>
          </a:bodyPr>
          <a:lstStyle/>
          <a:p>
            <a:pPr marL="0" indent="0" algn="just">
              <a:buNone/>
            </a:pPr>
            <a:r>
              <a:rPr lang="en-US" sz="2200" dirty="0">
                <a:latin typeface="Times New Roman" panose="02020603050405020304" pitchFamily="18" charset="0"/>
                <a:cs typeface="Times New Roman" panose="02020603050405020304" pitchFamily="18" charset="0"/>
              </a:rPr>
              <a:t>There are many new technologies emerging and existing ones are developed vastly. As of the latest news, we know India is the first populated country in the world and every year more than 6 crores of Indians graduate from diverse backgrounds and with diversity in education. Almost all of these students are entering education for jobs. </a:t>
            </a:r>
          </a:p>
          <a:p>
            <a:pPr marL="0" indent="0" algn="just">
              <a:buNone/>
            </a:pPr>
            <a:r>
              <a:rPr lang="en-US" sz="2200" dirty="0">
                <a:latin typeface="Times New Roman" panose="02020603050405020304" pitchFamily="18" charset="0"/>
                <a:cs typeface="Times New Roman" panose="02020603050405020304" pitchFamily="18" charset="0"/>
              </a:rPr>
              <a:t>So, this project is intended to develop a career guidance tool that can help students choose the right paths for future emerging technologies through their existing level of knowledge, interests, and available sectors to improvise in the future by the time the students reach career level, based on past people who succeeded in choosing the same path, thereby providing the best suggestion through ML.</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792759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B1409-BE63-6C40-AB78-D8C84D346E80}"/>
              </a:ext>
            </a:extLst>
          </p:cNvPr>
          <p:cNvSpPr>
            <a:spLocks noGrp="1"/>
          </p:cNvSpPr>
          <p:nvPr>
            <p:ph type="title"/>
          </p:nvPr>
        </p:nvSpPr>
        <p:spPr>
          <a:xfrm>
            <a:off x="6234330" y="803325"/>
            <a:ext cx="5314536" cy="1325563"/>
          </a:xfrm>
        </p:spPr>
        <p:txBody>
          <a:bodyPr>
            <a:normAutofit/>
          </a:bodyPr>
          <a:lstStyle/>
          <a:p>
            <a:r>
              <a:rPr lang="en-IN" b="1">
                <a:latin typeface="Times New Roman" panose="02020603050405020304" pitchFamily="18" charset="0"/>
                <a:cs typeface="Times New Roman" panose="02020603050405020304" pitchFamily="18" charset="0"/>
              </a:rPr>
              <a:t>Problem Objectives</a:t>
            </a:r>
            <a:endParaRPr lang="en-IN" b="1" dirty="0">
              <a:latin typeface="Times New Roman" panose="02020603050405020304" pitchFamily="18" charset="0"/>
              <a:cs typeface="Times New Roman" panose="02020603050405020304" pitchFamily="18" charset="0"/>
            </a:endParaRPr>
          </a:p>
        </p:txBody>
      </p:sp>
      <p:sp>
        <p:nvSpPr>
          <p:cNvPr id="17" name="Freeform: Shape 16">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FF98D10A-AC7E-AC87-DA57-3078BE8D0B71}"/>
              </a:ext>
            </a:extLst>
          </p:cNvPr>
          <p:cNvPicPr>
            <a:picLocks noChangeAspect="1"/>
          </p:cNvPicPr>
          <p:nvPr/>
        </p:nvPicPr>
        <p:blipFill rotWithShape="1">
          <a:blip r:embed="rId2"/>
          <a:srcRect l="23233" r="6277" b="-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graphicFrame>
        <p:nvGraphicFramePr>
          <p:cNvPr id="11" name="Content Placeholder 2">
            <a:extLst>
              <a:ext uri="{FF2B5EF4-FFF2-40B4-BE49-F238E27FC236}">
                <a16:creationId xmlns:a16="http://schemas.microsoft.com/office/drawing/2014/main" id="{9DC05B9A-DAB3-45C1-7C07-F9DDA929B7F6}"/>
              </a:ext>
            </a:extLst>
          </p:cNvPr>
          <p:cNvGraphicFramePr>
            <a:graphicFrameLocks noGrp="1"/>
          </p:cNvGraphicFramePr>
          <p:nvPr>
            <p:ph idx="1"/>
            <p:extLst>
              <p:ext uri="{D42A27DB-BD31-4B8C-83A1-F6EECF244321}">
                <p14:modId xmlns:p14="http://schemas.microsoft.com/office/powerpoint/2010/main" val="1984863143"/>
              </p:ext>
            </p:extLst>
          </p:nvPr>
        </p:nvGraphicFramePr>
        <p:xfrm>
          <a:off x="6234329" y="2279018"/>
          <a:ext cx="5314543" cy="3375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735290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DEB490F-22D8-3D9C-43B2-CA59D05BFB7D}"/>
              </a:ext>
            </a:extLst>
          </p:cNvPr>
          <p:cNvPicPr>
            <a:picLocks noChangeAspect="1"/>
          </p:cNvPicPr>
          <p:nvPr/>
        </p:nvPicPr>
        <p:blipFill rotWithShape="1">
          <a:blip r:embed="rId2">
            <a:alphaModFix amt="35000"/>
          </a:blip>
          <a:srcRect b="15730"/>
          <a:stretch/>
        </p:blipFill>
        <p:spPr>
          <a:xfrm>
            <a:off x="0" y="10"/>
            <a:ext cx="12191980" cy="6857990"/>
          </a:xfrm>
          <a:prstGeom prst="rect">
            <a:avLst/>
          </a:prstGeom>
        </p:spPr>
      </p:pic>
      <p:sp>
        <p:nvSpPr>
          <p:cNvPr id="2" name="Title 1">
            <a:extLst>
              <a:ext uri="{FF2B5EF4-FFF2-40B4-BE49-F238E27FC236}">
                <a16:creationId xmlns:a16="http://schemas.microsoft.com/office/drawing/2014/main" id="{13C36A29-EC1A-D343-E735-1137152D2696}"/>
              </a:ext>
            </a:extLst>
          </p:cNvPr>
          <p:cNvSpPr>
            <a:spLocks noGrp="1"/>
          </p:cNvSpPr>
          <p:nvPr>
            <p:ph type="title"/>
          </p:nvPr>
        </p:nvSpPr>
        <p:spPr>
          <a:xfrm>
            <a:off x="838200" y="365125"/>
            <a:ext cx="10515600" cy="1325563"/>
          </a:xfrm>
        </p:spPr>
        <p:txBody>
          <a:bodyPr>
            <a:normAutofit/>
          </a:bodyPr>
          <a:lstStyle/>
          <a:p>
            <a:r>
              <a:rPr lang="en-IN" b="1">
                <a:solidFill>
                  <a:srgbClr val="FFFFFF"/>
                </a:solidFill>
                <a:latin typeface="Times New Roman" panose="02020603050405020304" pitchFamily="18" charset="0"/>
                <a:cs typeface="Times New Roman" panose="02020603050405020304" pitchFamily="18" charset="0"/>
              </a:rPr>
              <a:t>Outcomes</a:t>
            </a:r>
          </a:p>
        </p:txBody>
      </p:sp>
      <p:graphicFrame>
        <p:nvGraphicFramePr>
          <p:cNvPr id="5" name="Content Placeholder 2">
            <a:extLst>
              <a:ext uri="{FF2B5EF4-FFF2-40B4-BE49-F238E27FC236}">
                <a16:creationId xmlns:a16="http://schemas.microsoft.com/office/drawing/2014/main" id="{D8E87CAF-47FD-C93A-88DD-28DCC042AC5E}"/>
              </a:ext>
            </a:extLst>
          </p:cNvPr>
          <p:cNvGraphicFramePr>
            <a:graphicFrameLocks noGrp="1"/>
          </p:cNvGraphicFramePr>
          <p:nvPr>
            <p:ph idx="1"/>
            <p:extLst>
              <p:ext uri="{D42A27DB-BD31-4B8C-83A1-F6EECF244321}">
                <p14:modId xmlns:p14="http://schemas.microsoft.com/office/powerpoint/2010/main" val="11149481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032197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E01D4-411F-0F7B-F87E-5534BA717D2C}"/>
              </a:ext>
            </a:extLst>
          </p:cNvPr>
          <p:cNvSpPr>
            <a:spLocks noGrp="1"/>
          </p:cNvSpPr>
          <p:nvPr>
            <p:ph type="title"/>
          </p:nvPr>
        </p:nvSpPr>
        <p:spPr>
          <a:xfrm>
            <a:off x="6234330" y="803325"/>
            <a:ext cx="5314536" cy="1325563"/>
          </a:xfrm>
        </p:spPr>
        <p:txBody>
          <a:bodyPr>
            <a:normAutofit/>
          </a:bodyPr>
          <a:lstStyle/>
          <a:p>
            <a:r>
              <a:rPr lang="en-IN" b="1" dirty="0">
                <a:latin typeface="Times New Roman" panose="02020603050405020304" pitchFamily="18" charset="0"/>
                <a:cs typeface="Times New Roman" panose="02020603050405020304" pitchFamily="18" charset="0"/>
              </a:rPr>
              <a:t>Novelty</a:t>
            </a:r>
          </a:p>
        </p:txBody>
      </p:sp>
      <p:sp>
        <p:nvSpPr>
          <p:cNvPr id="15"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Picture 4" descr="Solo journey">
            <a:extLst>
              <a:ext uri="{FF2B5EF4-FFF2-40B4-BE49-F238E27FC236}">
                <a16:creationId xmlns:a16="http://schemas.microsoft.com/office/drawing/2014/main" id="{3462FDB3-39C9-A3FA-22A4-EC3867DAB05A}"/>
              </a:ext>
            </a:extLst>
          </p:cNvPr>
          <p:cNvPicPr>
            <a:picLocks noChangeAspect="1"/>
          </p:cNvPicPr>
          <p:nvPr/>
        </p:nvPicPr>
        <p:blipFill rotWithShape="1">
          <a:blip r:embed="rId2"/>
          <a:srcRect l="18329" r="9498" b="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sp>
        <p:nvSpPr>
          <p:cNvPr id="3" name="Content Placeholder 2">
            <a:extLst>
              <a:ext uri="{FF2B5EF4-FFF2-40B4-BE49-F238E27FC236}">
                <a16:creationId xmlns:a16="http://schemas.microsoft.com/office/drawing/2014/main" id="{68441C08-A8EF-ABF2-7204-6CAF60C2EDB4}"/>
              </a:ext>
            </a:extLst>
          </p:cNvPr>
          <p:cNvSpPr>
            <a:spLocks noGrp="1"/>
          </p:cNvSpPr>
          <p:nvPr>
            <p:ph idx="1"/>
          </p:nvPr>
        </p:nvSpPr>
        <p:spPr>
          <a:xfrm>
            <a:off x="6234329" y="2279018"/>
            <a:ext cx="5314543" cy="3375920"/>
          </a:xfrm>
        </p:spPr>
        <p:txBody>
          <a:bodyPr anchor="t">
            <a:normAutofit/>
          </a:bodyPr>
          <a:lstStyle/>
          <a:p>
            <a:r>
              <a:rPr lang="en-IN" sz="2400" dirty="0">
                <a:latin typeface="Times New Roman" panose="02020603050405020304" pitchFamily="18" charset="0"/>
                <a:cs typeface="Times New Roman" panose="02020603050405020304" pitchFamily="18" charset="0"/>
              </a:rPr>
              <a:t>Overcome existing challenges of the dataset</a:t>
            </a:r>
          </a:p>
          <a:p>
            <a:r>
              <a:rPr lang="en-US" sz="2400" dirty="0">
                <a:latin typeface="Times New Roman" panose="02020603050405020304" pitchFamily="18" charset="0"/>
                <a:cs typeface="Times New Roman" panose="02020603050405020304" pitchFamily="18" charset="0"/>
              </a:rPr>
              <a:t>Based on the past people review who succeeded in choosing the same path and thereby providing the best suggestion through prediction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425943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7" name="Rectangle 2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EC63C15-CE57-2DC4-5872-02E2B1D31B1E}"/>
              </a:ext>
            </a:extLst>
          </p:cNvPr>
          <p:cNvSpPr>
            <a:spLocks noGrp="1"/>
          </p:cNvSpPr>
          <p:nvPr>
            <p:ph type="title"/>
          </p:nvPr>
        </p:nvSpPr>
        <p:spPr>
          <a:xfrm>
            <a:off x="913640" y="0"/>
            <a:ext cx="10520702" cy="1325563"/>
          </a:xfrm>
        </p:spPr>
        <p:txBody>
          <a:bodyPr>
            <a:normAutofit/>
          </a:bodyPr>
          <a:lstStyle/>
          <a:p>
            <a:r>
              <a:rPr lang="en-IN" b="1" dirty="0">
                <a:solidFill>
                  <a:srgbClr val="FFFFFF"/>
                </a:solidFill>
                <a:latin typeface="Times New Roman" panose="02020603050405020304" pitchFamily="18" charset="0"/>
                <a:cs typeface="Times New Roman" panose="02020603050405020304" pitchFamily="18" charset="0"/>
              </a:rPr>
              <a:t>Individual Contributions</a:t>
            </a:r>
          </a:p>
        </p:txBody>
      </p:sp>
      <p:sp>
        <p:nvSpPr>
          <p:cNvPr id="3" name="Content Placeholder 2">
            <a:extLst>
              <a:ext uri="{FF2B5EF4-FFF2-40B4-BE49-F238E27FC236}">
                <a16:creationId xmlns:a16="http://schemas.microsoft.com/office/drawing/2014/main" id="{FD1293D7-04E3-E808-0C74-6D8D481F9563}"/>
              </a:ext>
            </a:extLst>
          </p:cNvPr>
          <p:cNvSpPr>
            <a:spLocks noGrp="1"/>
          </p:cNvSpPr>
          <p:nvPr>
            <p:ph idx="1"/>
          </p:nvPr>
        </p:nvSpPr>
        <p:spPr>
          <a:xfrm>
            <a:off x="967970" y="1059658"/>
            <a:ext cx="11245621" cy="5798342"/>
          </a:xfrm>
        </p:spPr>
        <p:txBody>
          <a:bodyPr>
            <a:normAutofit lnSpcReduction="10000"/>
          </a:bodyPr>
          <a:lstStyle/>
          <a:p>
            <a:pPr algn="just"/>
            <a:endParaRPr lang="en-US" sz="1300" dirty="0">
              <a:solidFill>
                <a:srgbClr val="FFFFFF"/>
              </a:solidFill>
              <a:latin typeface="Times New Roman" panose="02020603050405020304" pitchFamily="18" charset="0"/>
              <a:cs typeface="Times New Roman" panose="02020603050405020304" pitchFamily="18" charset="0"/>
            </a:endParaRPr>
          </a:p>
          <a:p>
            <a:pPr marL="0" indent="0" algn="just">
              <a:buNone/>
            </a:pPr>
            <a:r>
              <a:rPr lang="en-US" sz="1500" b="1" dirty="0">
                <a:solidFill>
                  <a:srgbClr val="FFFFFF"/>
                </a:solidFill>
                <a:latin typeface="Times New Roman" panose="02020603050405020304" pitchFamily="18" charset="0"/>
                <a:cs typeface="Times New Roman" panose="02020603050405020304" pitchFamily="18" charset="0"/>
              </a:rPr>
              <a:t>SRINATH</a:t>
            </a:r>
          </a:p>
          <a:p>
            <a:pPr algn="just"/>
            <a:r>
              <a:rPr lang="en-US" sz="1500" dirty="0">
                <a:solidFill>
                  <a:srgbClr val="FFFFFF"/>
                </a:solidFill>
                <a:latin typeface="Times New Roman" panose="02020603050405020304" pitchFamily="18" charset="0"/>
                <a:cs typeface="Times New Roman" panose="02020603050405020304" pitchFamily="18" charset="0"/>
              </a:rPr>
              <a:t>Conduct research on the current job market and identify in-demand roles related to NLP.</a:t>
            </a:r>
          </a:p>
          <a:p>
            <a:pPr algn="just"/>
            <a:r>
              <a:rPr lang="en-US" sz="1500" dirty="0">
                <a:solidFill>
                  <a:srgbClr val="FFFFFF"/>
                </a:solidFill>
                <a:latin typeface="Times New Roman" panose="02020603050405020304" pitchFamily="18" charset="0"/>
                <a:cs typeface="Times New Roman" panose="02020603050405020304" pitchFamily="18" charset="0"/>
              </a:rPr>
              <a:t>Develop a framework for organizing skills and certifications related to NLP, which will serve as the foundation for the dataset.</a:t>
            </a:r>
          </a:p>
          <a:p>
            <a:pPr algn="just"/>
            <a:r>
              <a:rPr lang="en-US" sz="1500" dirty="0">
                <a:solidFill>
                  <a:srgbClr val="FFFFFF"/>
                </a:solidFill>
                <a:latin typeface="Times New Roman" panose="02020603050405020304" pitchFamily="18" charset="0"/>
                <a:cs typeface="Times New Roman" panose="02020603050405020304" pitchFamily="18" charset="0"/>
              </a:rPr>
              <a:t>Collect data from various sources, such as job postings, industry reports, and professional associations, to populate the dataset.</a:t>
            </a:r>
          </a:p>
          <a:p>
            <a:pPr algn="just"/>
            <a:r>
              <a:rPr lang="en-US" sz="1500" dirty="0">
                <a:solidFill>
                  <a:srgbClr val="FFFFFF"/>
                </a:solidFill>
                <a:latin typeface="Times New Roman" panose="02020603050405020304" pitchFamily="18" charset="0"/>
                <a:cs typeface="Times New Roman" panose="02020603050405020304" pitchFamily="18" charset="0"/>
              </a:rPr>
              <a:t>Create a taxonomy of NLP skills and certifications, ensuring that they are consistent and relevant to the identified roles.</a:t>
            </a:r>
          </a:p>
          <a:p>
            <a:pPr algn="just"/>
            <a:r>
              <a:rPr lang="en-US" sz="1500" dirty="0">
                <a:solidFill>
                  <a:srgbClr val="FFFFFF"/>
                </a:solidFill>
                <a:latin typeface="Times New Roman" panose="02020603050405020304" pitchFamily="18" charset="0"/>
                <a:cs typeface="Times New Roman" panose="02020603050405020304" pitchFamily="18" charset="0"/>
              </a:rPr>
              <a:t>Work with Hotragn to identify gaps in the dataset and collaborate on strategies to fill those gaps.</a:t>
            </a:r>
          </a:p>
          <a:p>
            <a:pPr algn="just"/>
            <a:r>
              <a:rPr lang="en-US" sz="1500" dirty="0">
                <a:solidFill>
                  <a:srgbClr val="FFFFFF"/>
                </a:solidFill>
                <a:latin typeface="Times New Roman" panose="02020603050405020304" pitchFamily="18" charset="0"/>
                <a:cs typeface="Times New Roman" panose="02020603050405020304" pitchFamily="18" charset="0"/>
              </a:rPr>
              <a:t>Validate the dataset by testing it against actual job postings and job descriptions.</a:t>
            </a:r>
          </a:p>
          <a:p>
            <a:pPr marL="0" indent="0" algn="just">
              <a:buNone/>
            </a:pPr>
            <a:r>
              <a:rPr lang="en-US" sz="1500" b="1" dirty="0">
                <a:solidFill>
                  <a:srgbClr val="FFFFFF"/>
                </a:solidFill>
                <a:latin typeface="Times New Roman" panose="02020603050405020304" pitchFamily="18" charset="0"/>
                <a:cs typeface="Times New Roman" panose="02020603050405020304" pitchFamily="18" charset="0"/>
              </a:rPr>
              <a:t>HOTRAGN</a:t>
            </a:r>
          </a:p>
          <a:p>
            <a:pPr algn="just"/>
            <a:r>
              <a:rPr lang="en-US" sz="1500" dirty="0">
                <a:solidFill>
                  <a:srgbClr val="FFFFFF"/>
                </a:solidFill>
                <a:latin typeface="Times New Roman" panose="02020603050405020304" pitchFamily="18" charset="0"/>
                <a:cs typeface="Times New Roman" panose="02020603050405020304" pitchFamily="18" charset="0"/>
              </a:rPr>
              <a:t>Develop a methodology for connecting the dataset of skills and certifications to specific job roles.</a:t>
            </a:r>
          </a:p>
          <a:p>
            <a:pPr algn="just"/>
            <a:r>
              <a:rPr lang="en-US" sz="1500" dirty="0">
                <a:solidFill>
                  <a:srgbClr val="FFFFFF"/>
                </a:solidFill>
                <a:latin typeface="Times New Roman" panose="02020603050405020304" pitchFamily="18" charset="0"/>
                <a:cs typeface="Times New Roman" panose="02020603050405020304" pitchFamily="18" charset="0"/>
              </a:rPr>
              <a:t>Build a machine learning model that can automatically match job descriptions to the relevant skills and certifications.</a:t>
            </a:r>
          </a:p>
          <a:p>
            <a:pPr algn="just"/>
            <a:r>
              <a:rPr lang="en-US" sz="1500" dirty="0">
                <a:solidFill>
                  <a:srgbClr val="FFFFFF"/>
                </a:solidFill>
                <a:latin typeface="Times New Roman" panose="02020603050405020304" pitchFamily="18" charset="0"/>
                <a:cs typeface="Times New Roman" panose="02020603050405020304" pitchFamily="18" charset="0"/>
              </a:rPr>
              <a:t>Train and fine-tune the model on a representative dataset of job postings.</a:t>
            </a:r>
          </a:p>
          <a:p>
            <a:pPr algn="just"/>
            <a:r>
              <a:rPr lang="en-US" sz="1500" dirty="0">
                <a:solidFill>
                  <a:srgbClr val="FFFFFF"/>
                </a:solidFill>
                <a:latin typeface="Times New Roman" panose="02020603050405020304" pitchFamily="18" charset="0"/>
                <a:cs typeface="Times New Roman" panose="02020603050405020304" pitchFamily="18" charset="0"/>
              </a:rPr>
              <a:t>Validate the model's performance by measuring its accuracy and precision against a test set of job descriptions.</a:t>
            </a:r>
          </a:p>
          <a:p>
            <a:pPr algn="just"/>
            <a:r>
              <a:rPr lang="en-US" sz="1500" dirty="0">
                <a:solidFill>
                  <a:srgbClr val="FFFFFF"/>
                </a:solidFill>
                <a:latin typeface="Times New Roman" panose="02020603050405020304" pitchFamily="18" charset="0"/>
                <a:cs typeface="Times New Roman" panose="02020603050405020304" pitchFamily="18" charset="0"/>
              </a:rPr>
              <a:t>Work with Srinath to refine the dataset and incorporate feedback from the model's performance.</a:t>
            </a:r>
          </a:p>
          <a:p>
            <a:pPr algn="just"/>
            <a:r>
              <a:rPr lang="en-US" sz="1500" dirty="0">
                <a:solidFill>
                  <a:srgbClr val="FFFFFF"/>
                </a:solidFill>
                <a:latin typeface="Times New Roman" panose="02020603050405020304" pitchFamily="18" charset="0"/>
                <a:cs typeface="Times New Roman" panose="02020603050405020304" pitchFamily="18" charset="0"/>
              </a:rPr>
              <a:t>Develop a user-friendly interface that allows users to input their skills and certifications and receive personalized recommendations for NLP job roles.</a:t>
            </a:r>
          </a:p>
          <a:p>
            <a:pPr algn="just"/>
            <a:r>
              <a:rPr lang="en-US" sz="1500" dirty="0">
                <a:solidFill>
                  <a:srgbClr val="FFFFFF"/>
                </a:solidFill>
                <a:latin typeface="Times New Roman" panose="02020603050405020304" pitchFamily="18" charset="0"/>
                <a:cs typeface="Times New Roman" panose="02020603050405020304" pitchFamily="18" charset="0"/>
              </a:rPr>
              <a:t>We both can collaborate to ensure that the dataset is comprehensive, accurate, and relevant to the needs of job seekers interested in NLP roles. </a:t>
            </a:r>
          </a:p>
          <a:p>
            <a:pPr algn="just"/>
            <a:r>
              <a:rPr lang="en-US" sz="1500" dirty="0">
                <a:solidFill>
                  <a:srgbClr val="FFFFFF"/>
                </a:solidFill>
                <a:latin typeface="Times New Roman" panose="02020603050405020304" pitchFamily="18" charset="0"/>
                <a:cs typeface="Times New Roman" panose="02020603050405020304" pitchFamily="18" charset="0"/>
              </a:rPr>
              <a:t>This work can help to guide individuals towards the most promising career paths and ensure that employers are able to find qualified candidates with the skills they need.</a:t>
            </a:r>
            <a:endParaRPr lang="en-IN" sz="15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76618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08A180-B685-9A7A-C0EB-F7AFF2232B9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a:solidFill>
                  <a:srgbClr val="FFFFFF"/>
                </a:solidFill>
                <a:latin typeface="+mj-lt"/>
                <a:ea typeface="+mj-ea"/>
                <a:cs typeface="+mj-cs"/>
              </a:rPr>
              <a:t>RESEARCH</a:t>
            </a:r>
            <a:br>
              <a:rPr lang="en-US" sz="2600" b="1" kern="1200" dirty="0">
                <a:solidFill>
                  <a:srgbClr val="FFFFFF"/>
                </a:solidFill>
                <a:latin typeface="+mj-lt"/>
                <a:ea typeface="+mj-ea"/>
                <a:cs typeface="+mj-cs"/>
              </a:rPr>
            </a:br>
            <a:r>
              <a:rPr lang="en-US" sz="2600" b="1" kern="1200" dirty="0">
                <a:solidFill>
                  <a:srgbClr val="FFFFFF"/>
                </a:solidFill>
                <a:latin typeface="+mj-lt"/>
                <a:ea typeface="+mj-ea"/>
                <a:cs typeface="+mj-cs"/>
              </a:rPr>
              <a:t>PLAN</a:t>
            </a:r>
          </a:p>
        </p:txBody>
      </p:sp>
      <p:graphicFrame>
        <p:nvGraphicFramePr>
          <p:cNvPr id="4" name="Table 4">
            <a:extLst>
              <a:ext uri="{FF2B5EF4-FFF2-40B4-BE49-F238E27FC236}">
                <a16:creationId xmlns:a16="http://schemas.microsoft.com/office/drawing/2014/main" id="{16935751-A423-56A3-BF99-EC983E2A006C}"/>
              </a:ext>
            </a:extLst>
          </p:cNvPr>
          <p:cNvGraphicFramePr>
            <a:graphicFrameLocks noGrp="1"/>
          </p:cNvGraphicFramePr>
          <p:nvPr>
            <p:extLst>
              <p:ext uri="{D42A27DB-BD31-4B8C-83A1-F6EECF244321}">
                <p14:modId xmlns:p14="http://schemas.microsoft.com/office/powerpoint/2010/main" val="4108199673"/>
              </p:ext>
            </p:extLst>
          </p:nvPr>
        </p:nvGraphicFramePr>
        <p:xfrm>
          <a:off x="4038600" y="1200862"/>
          <a:ext cx="7188200" cy="4452892"/>
        </p:xfrm>
        <a:graphic>
          <a:graphicData uri="http://schemas.openxmlformats.org/drawingml/2006/table">
            <a:tbl>
              <a:tblPr firstRow="1" bandRow="1">
                <a:solidFill>
                  <a:srgbClr val="F2F2F2">
                    <a:alpha val="45098"/>
                  </a:srgbClr>
                </a:solidFill>
                <a:tableStyleId>{5C22544A-7EE6-4342-B048-85BDC9FD1C3A}</a:tableStyleId>
              </a:tblPr>
              <a:tblGrid>
                <a:gridCol w="2465055">
                  <a:extLst>
                    <a:ext uri="{9D8B030D-6E8A-4147-A177-3AD203B41FA5}">
                      <a16:colId xmlns:a16="http://schemas.microsoft.com/office/drawing/2014/main" val="2949794607"/>
                    </a:ext>
                  </a:extLst>
                </a:gridCol>
                <a:gridCol w="1633885">
                  <a:extLst>
                    <a:ext uri="{9D8B030D-6E8A-4147-A177-3AD203B41FA5}">
                      <a16:colId xmlns:a16="http://schemas.microsoft.com/office/drawing/2014/main" val="3810147713"/>
                    </a:ext>
                  </a:extLst>
                </a:gridCol>
                <a:gridCol w="1604863">
                  <a:extLst>
                    <a:ext uri="{9D8B030D-6E8A-4147-A177-3AD203B41FA5}">
                      <a16:colId xmlns:a16="http://schemas.microsoft.com/office/drawing/2014/main" val="208426780"/>
                    </a:ext>
                  </a:extLst>
                </a:gridCol>
                <a:gridCol w="1484397">
                  <a:extLst>
                    <a:ext uri="{9D8B030D-6E8A-4147-A177-3AD203B41FA5}">
                      <a16:colId xmlns:a16="http://schemas.microsoft.com/office/drawing/2014/main" val="2795068985"/>
                    </a:ext>
                  </a:extLst>
                </a:gridCol>
              </a:tblGrid>
              <a:tr h="383662">
                <a:tc>
                  <a:txBody>
                    <a:bodyPr/>
                    <a:lstStyle/>
                    <a:p>
                      <a:r>
                        <a:rPr lang="en-IN" sz="1400" b="0" cap="none" spc="0">
                          <a:solidFill>
                            <a:schemeClr val="bg1"/>
                          </a:solidFill>
                        </a:rPr>
                        <a:t>Task</a:t>
                      </a:r>
                    </a:p>
                  </a:txBody>
                  <a:tcPr marL="90629" marR="90629" marT="90629" marB="45314" anchor="ctr">
                    <a:lnL w="12700" cmpd="sng">
                      <a:noFill/>
                    </a:lnL>
                    <a:lnR w="12700" cmpd="sng">
                      <a:noFill/>
                    </a:lnR>
                    <a:lnT w="19050" cap="flat" cmpd="sng" algn="ctr">
                      <a:noFill/>
                      <a:prstDash val="solid"/>
                    </a:lnT>
                    <a:lnB w="38100" cmpd="sng">
                      <a:noFill/>
                    </a:lnB>
                    <a:solidFill>
                      <a:schemeClr val="tx1"/>
                    </a:solidFill>
                  </a:tcPr>
                </a:tc>
                <a:tc>
                  <a:txBody>
                    <a:bodyPr/>
                    <a:lstStyle/>
                    <a:p>
                      <a:r>
                        <a:rPr lang="en-IN" sz="1400" b="0" cap="none" spc="0">
                          <a:solidFill>
                            <a:schemeClr val="bg1"/>
                          </a:solidFill>
                        </a:rPr>
                        <a:t>Start Date</a:t>
                      </a:r>
                    </a:p>
                  </a:txBody>
                  <a:tcPr marL="90629" marR="90629" marT="90629" marB="45314" anchor="ctr">
                    <a:lnL w="12700" cmpd="sng">
                      <a:noFill/>
                    </a:lnL>
                    <a:lnR w="12700" cmpd="sng">
                      <a:noFill/>
                    </a:lnR>
                    <a:lnT w="19050" cap="flat" cmpd="sng" algn="ctr">
                      <a:noFill/>
                      <a:prstDash val="solid"/>
                    </a:lnT>
                    <a:lnB w="38100" cmpd="sng">
                      <a:noFill/>
                    </a:lnB>
                    <a:solidFill>
                      <a:schemeClr val="tx1"/>
                    </a:solidFill>
                  </a:tcPr>
                </a:tc>
                <a:tc>
                  <a:txBody>
                    <a:bodyPr/>
                    <a:lstStyle/>
                    <a:p>
                      <a:r>
                        <a:rPr lang="en-IN" sz="1400" b="0" cap="none" spc="0">
                          <a:solidFill>
                            <a:schemeClr val="bg1"/>
                          </a:solidFill>
                        </a:rPr>
                        <a:t>End Date</a:t>
                      </a:r>
                    </a:p>
                  </a:txBody>
                  <a:tcPr marL="90629" marR="90629" marT="90629" marB="45314" anchor="ctr">
                    <a:lnL w="12700" cmpd="sng">
                      <a:noFill/>
                    </a:lnL>
                    <a:lnR w="12700" cmpd="sng">
                      <a:noFill/>
                    </a:lnR>
                    <a:lnT w="19050" cap="flat" cmpd="sng" algn="ctr">
                      <a:noFill/>
                      <a:prstDash val="solid"/>
                    </a:lnT>
                    <a:lnB w="38100" cmpd="sng">
                      <a:noFill/>
                    </a:lnB>
                    <a:solidFill>
                      <a:schemeClr val="tx1"/>
                    </a:solidFill>
                  </a:tcPr>
                </a:tc>
                <a:tc>
                  <a:txBody>
                    <a:bodyPr/>
                    <a:lstStyle/>
                    <a:p>
                      <a:r>
                        <a:rPr lang="en-IN" sz="1400" b="0" cap="none" spc="0">
                          <a:solidFill>
                            <a:schemeClr val="bg1"/>
                          </a:solidFill>
                        </a:rPr>
                        <a:t>Duration</a:t>
                      </a:r>
                    </a:p>
                  </a:txBody>
                  <a:tcPr marL="90629" marR="90629" marT="90629" marB="45314"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3080827480"/>
                  </a:ext>
                </a:extLst>
              </a:tr>
              <a:tr h="353452">
                <a:tc>
                  <a:txBody>
                    <a:bodyPr/>
                    <a:lstStyle/>
                    <a:p>
                      <a:r>
                        <a:rPr lang="en-IN" sz="1200" cap="none" spc="0">
                          <a:solidFill>
                            <a:schemeClr val="tx1"/>
                          </a:solidFill>
                        </a:rPr>
                        <a:t>Research and project planning</a:t>
                      </a:r>
                    </a:p>
                  </a:txBody>
                  <a:tcPr marL="90629" marR="90629" marT="90629" marB="45314">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IN" sz="1200" cap="none" spc="0">
                          <a:solidFill>
                            <a:schemeClr val="tx1"/>
                          </a:solidFill>
                        </a:rPr>
                        <a:t>03-02-2023</a:t>
                      </a:r>
                    </a:p>
                  </a:txBody>
                  <a:tcPr marL="90629" marR="90629" marT="90629" marB="45314">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IN" sz="1200" cap="none" spc="0">
                          <a:solidFill>
                            <a:schemeClr val="tx1"/>
                          </a:solidFill>
                        </a:rPr>
                        <a:t>07-02-2023</a:t>
                      </a:r>
                    </a:p>
                  </a:txBody>
                  <a:tcPr marL="90629" marR="90629" marT="90629" marB="45314">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IN" sz="1200" cap="none" spc="0">
                          <a:solidFill>
                            <a:schemeClr val="tx1"/>
                          </a:solidFill>
                        </a:rPr>
                        <a:t>4 days</a:t>
                      </a:r>
                    </a:p>
                  </a:txBody>
                  <a:tcPr marL="90629" marR="90629" marT="90629" marB="45314">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485985809"/>
                  </a:ext>
                </a:extLst>
              </a:tr>
              <a:tr h="353452">
                <a:tc>
                  <a:txBody>
                    <a:bodyPr/>
                    <a:lstStyle/>
                    <a:p>
                      <a:r>
                        <a:rPr lang="en-IN" sz="1200" cap="none" spc="0">
                          <a:solidFill>
                            <a:schemeClr val="tx1"/>
                          </a:solidFill>
                        </a:rPr>
                        <a:t>Wireframing and mockups</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200" cap="none" spc="0">
                          <a:solidFill>
                            <a:schemeClr val="tx1"/>
                          </a:solidFill>
                        </a:rPr>
                        <a:t>08-02-2023</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200" cap="none" spc="0">
                          <a:solidFill>
                            <a:schemeClr val="tx1"/>
                          </a:solidFill>
                        </a:rPr>
                        <a:t>10-02-2023</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200" cap="none" spc="0">
                          <a:solidFill>
                            <a:schemeClr val="tx1"/>
                          </a:solidFill>
                        </a:rPr>
                        <a:t>2 days</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58095088"/>
                  </a:ext>
                </a:extLst>
              </a:tr>
              <a:tr h="353452">
                <a:tc>
                  <a:txBody>
                    <a:bodyPr/>
                    <a:lstStyle/>
                    <a:p>
                      <a:r>
                        <a:rPr lang="en-IN" sz="1200" cap="none" spc="0">
                          <a:solidFill>
                            <a:schemeClr val="tx1"/>
                          </a:solidFill>
                        </a:rPr>
                        <a:t>Data collection and Cleaning</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IN" sz="1200" cap="none" spc="0">
                          <a:solidFill>
                            <a:schemeClr val="tx1"/>
                          </a:solidFill>
                        </a:rPr>
                        <a:t>11-02-2023</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IN" sz="1200" cap="none" spc="0">
                          <a:solidFill>
                            <a:schemeClr val="tx1"/>
                          </a:solidFill>
                        </a:rPr>
                        <a:t>20-02-2023</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IN" sz="1200" cap="none" spc="0">
                          <a:solidFill>
                            <a:schemeClr val="tx1"/>
                          </a:solidFill>
                        </a:rPr>
                        <a:t>9 days</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707924303"/>
                  </a:ext>
                </a:extLst>
              </a:tr>
              <a:tr h="534710">
                <a:tc>
                  <a:txBody>
                    <a:bodyPr/>
                    <a:lstStyle/>
                    <a:p>
                      <a:r>
                        <a:rPr lang="en-IN" sz="1200" cap="none" spc="0">
                          <a:solidFill>
                            <a:schemeClr val="tx1"/>
                          </a:solidFill>
                        </a:rPr>
                        <a:t>Prediction of role based on skillset</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200" cap="none" spc="0">
                          <a:solidFill>
                            <a:schemeClr val="tx1"/>
                          </a:solidFill>
                        </a:rPr>
                        <a:t>21-02-2023</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200" cap="none" spc="0">
                          <a:solidFill>
                            <a:schemeClr val="tx1"/>
                          </a:solidFill>
                        </a:rPr>
                        <a:t>26-02-2023</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200" cap="none" spc="0">
                          <a:solidFill>
                            <a:schemeClr val="tx1"/>
                          </a:solidFill>
                        </a:rPr>
                        <a:t>5 days</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628468094"/>
                  </a:ext>
                </a:extLst>
              </a:tr>
              <a:tr h="353452">
                <a:tc>
                  <a:txBody>
                    <a:bodyPr/>
                    <a:lstStyle/>
                    <a:p>
                      <a:r>
                        <a:rPr lang="en-IN" sz="1200" cap="none" spc="0">
                          <a:solidFill>
                            <a:schemeClr val="tx1"/>
                          </a:solidFill>
                        </a:rPr>
                        <a:t>Front-end development</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IN" sz="1200" cap="none" spc="0">
                          <a:solidFill>
                            <a:schemeClr val="tx1"/>
                          </a:solidFill>
                        </a:rPr>
                        <a:t>28-02-2023</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IN" sz="1200" cap="none" spc="0">
                          <a:solidFill>
                            <a:schemeClr val="tx1"/>
                          </a:solidFill>
                        </a:rPr>
                        <a:t>08-03-2023</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IN" sz="1200" cap="none" spc="0">
                          <a:solidFill>
                            <a:schemeClr val="tx1"/>
                          </a:solidFill>
                        </a:rPr>
                        <a:t>10 days</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074460537"/>
                  </a:ext>
                </a:extLst>
              </a:tr>
              <a:tr h="353452">
                <a:tc>
                  <a:txBody>
                    <a:bodyPr/>
                    <a:lstStyle/>
                    <a:p>
                      <a:r>
                        <a:rPr lang="en-IN" sz="1200" cap="none" spc="0">
                          <a:solidFill>
                            <a:schemeClr val="tx1"/>
                          </a:solidFill>
                        </a:rPr>
                        <a:t>Database design</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200" cap="none" spc="0">
                          <a:solidFill>
                            <a:schemeClr val="tx1"/>
                          </a:solidFill>
                        </a:rPr>
                        <a:t>9-03-2023</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200" cap="none" spc="0">
                          <a:solidFill>
                            <a:schemeClr val="tx1"/>
                          </a:solidFill>
                        </a:rPr>
                        <a:t>19-03-2023</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200" cap="none" spc="0">
                          <a:solidFill>
                            <a:schemeClr val="tx1"/>
                          </a:solidFill>
                        </a:rPr>
                        <a:t>10 days</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420505730"/>
                  </a:ext>
                </a:extLst>
              </a:tr>
              <a:tr h="353452">
                <a:tc>
                  <a:txBody>
                    <a:bodyPr/>
                    <a:lstStyle/>
                    <a:p>
                      <a:r>
                        <a:rPr lang="en-IN" sz="1200" cap="none" spc="0">
                          <a:solidFill>
                            <a:schemeClr val="tx1"/>
                          </a:solidFill>
                        </a:rPr>
                        <a:t>Back-End development</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IN" sz="1200" cap="none" spc="0">
                          <a:solidFill>
                            <a:schemeClr val="tx1"/>
                          </a:solidFill>
                        </a:rPr>
                        <a:t>20-03-2023</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IN" sz="1200" cap="none" spc="0">
                          <a:solidFill>
                            <a:schemeClr val="tx1"/>
                          </a:solidFill>
                        </a:rPr>
                        <a:t>30-03-2023</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IN" sz="1200" cap="none" spc="0">
                          <a:solidFill>
                            <a:schemeClr val="tx1"/>
                          </a:solidFill>
                        </a:rPr>
                        <a:t>10 days</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3604611346"/>
                  </a:ext>
                </a:extLst>
              </a:tr>
              <a:tr h="353452">
                <a:tc>
                  <a:txBody>
                    <a:bodyPr/>
                    <a:lstStyle/>
                    <a:p>
                      <a:r>
                        <a:rPr lang="en-IN" sz="1200" cap="none" spc="0">
                          <a:solidFill>
                            <a:schemeClr val="tx1"/>
                          </a:solidFill>
                        </a:rPr>
                        <a:t>Integration of algorithm and NLP</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200" cap="none" spc="0">
                          <a:solidFill>
                            <a:schemeClr val="tx1"/>
                          </a:solidFill>
                        </a:rPr>
                        <a:t>31-04-2023</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200" cap="none" spc="0">
                          <a:solidFill>
                            <a:schemeClr val="tx1"/>
                          </a:solidFill>
                        </a:rPr>
                        <a:t>02-04-2023</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200" cap="none" spc="0">
                          <a:solidFill>
                            <a:schemeClr val="tx1"/>
                          </a:solidFill>
                        </a:rPr>
                        <a:t>3 days</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249240777"/>
                  </a:ext>
                </a:extLst>
              </a:tr>
              <a:tr h="353452">
                <a:tc>
                  <a:txBody>
                    <a:bodyPr/>
                    <a:lstStyle/>
                    <a:p>
                      <a:r>
                        <a:rPr lang="en-IN" sz="1200" cap="none" spc="0">
                          <a:solidFill>
                            <a:schemeClr val="tx1"/>
                          </a:solidFill>
                        </a:rPr>
                        <a:t>UI development with NLP</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IN" sz="1200" cap="none" spc="0">
                          <a:solidFill>
                            <a:schemeClr val="tx1"/>
                          </a:solidFill>
                        </a:rPr>
                        <a:t>03-04-2023</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IN" sz="1200" cap="none" spc="0">
                          <a:solidFill>
                            <a:schemeClr val="tx1"/>
                          </a:solidFill>
                        </a:rPr>
                        <a:t>06-04-2023</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IN" sz="1200" cap="none" spc="0">
                          <a:solidFill>
                            <a:schemeClr val="tx1"/>
                          </a:solidFill>
                        </a:rPr>
                        <a:t>3 days</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299981788"/>
                  </a:ext>
                </a:extLst>
              </a:tr>
              <a:tr h="353452">
                <a:tc>
                  <a:txBody>
                    <a:bodyPr/>
                    <a:lstStyle/>
                    <a:p>
                      <a:r>
                        <a:rPr lang="en-IN" sz="1200" cap="none" spc="0">
                          <a:solidFill>
                            <a:schemeClr val="tx1"/>
                          </a:solidFill>
                        </a:rPr>
                        <a:t>Testing and debugging</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200" cap="none" spc="0">
                          <a:solidFill>
                            <a:schemeClr val="tx1"/>
                          </a:solidFill>
                        </a:rPr>
                        <a:t>07-04-2023</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200" cap="none" spc="0">
                          <a:solidFill>
                            <a:schemeClr val="tx1"/>
                          </a:solidFill>
                        </a:rPr>
                        <a:t>11-04-2023</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200" cap="none" spc="0">
                          <a:solidFill>
                            <a:schemeClr val="tx1"/>
                          </a:solidFill>
                        </a:rPr>
                        <a:t>4 days</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545343855"/>
                  </a:ext>
                </a:extLst>
              </a:tr>
              <a:tr h="353452">
                <a:tc>
                  <a:txBody>
                    <a:bodyPr/>
                    <a:lstStyle/>
                    <a:p>
                      <a:r>
                        <a:rPr lang="en-IN" sz="1200" cap="none" spc="0">
                          <a:solidFill>
                            <a:schemeClr val="tx1"/>
                          </a:solidFill>
                        </a:rPr>
                        <a:t>Deployment</a:t>
                      </a:r>
                    </a:p>
                  </a:txBody>
                  <a:tcPr marL="90629" marR="90629" marT="90629" marB="45314">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IN" sz="1200" cap="none" spc="0">
                          <a:solidFill>
                            <a:schemeClr val="tx1"/>
                          </a:solidFill>
                        </a:rPr>
                        <a:t>12-04-2023</a:t>
                      </a:r>
                    </a:p>
                  </a:txBody>
                  <a:tcPr marL="90629" marR="90629" marT="90629" marB="45314">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IN" sz="1200" cap="none" spc="0">
                          <a:solidFill>
                            <a:schemeClr val="tx1"/>
                          </a:solidFill>
                        </a:rPr>
                        <a:t>14-04-2023</a:t>
                      </a:r>
                    </a:p>
                  </a:txBody>
                  <a:tcPr marL="90629" marR="90629" marT="90629" marB="45314">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IN" sz="1200" cap="none" spc="0">
                          <a:solidFill>
                            <a:schemeClr val="tx1"/>
                          </a:solidFill>
                        </a:rPr>
                        <a:t>2 days</a:t>
                      </a:r>
                    </a:p>
                  </a:txBody>
                  <a:tcPr marL="90629" marR="90629" marT="90629" marB="45314">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3848995550"/>
                  </a:ext>
                </a:extLst>
              </a:tr>
            </a:tbl>
          </a:graphicData>
        </a:graphic>
      </p:graphicFrame>
    </p:spTree>
    <p:extLst>
      <p:ext uri="{BB962C8B-B14F-4D97-AF65-F5344CB8AC3E}">
        <p14:creationId xmlns:p14="http://schemas.microsoft.com/office/powerpoint/2010/main" val="913363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6A3EED-C288-A45B-0164-B91FF2A855BB}"/>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4600" b="1">
                <a:solidFill>
                  <a:srgbClr val="FFFFFF"/>
                </a:solidFill>
              </a:rPr>
              <a:t>Implementations showing preliminary results</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descr="Chart, bar chart&#10;&#10;Description automatically generated">
            <a:extLst>
              <a:ext uri="{FF2B5EF4-FFF2-40B4-BE49-F238E27FC236}">
                <a16:creationId xmlns:a16="http://schemas.microsoft.com/office/drawing/2014/main" id="{17F53952-63F2-0A03-38FA-AC938CACBF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67" y="3048017"/>
            <a:ext cx="5455917" cy="2755238"/>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descr="Text&#10;&#10;Description automatically generated">
            <a:extLst>
              <a:ext uri="{FF2B5EF4-FFF2-40B4-BE49-F238E27FC236}">
                <a16:creationId xmlns:a16="http://schemas.microsoft.com/office/drawing/2014/main" id="{AF4741F5-6233-B132-05A7-00AA37E75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073" y="2977844"/>
            <a:ext cx="5626763" cy="2895583"/>
          </a:xfrm>
          <a:prstGeom prst="rect">
            <a:avLst/>
          </a:prstGeom>
        </p:spPr>
      </p:pic>
    </p:spTree>
    <p:extLst>
      <p:ext uri="{BB962C8B-B14F-4D97-AF65-F5344CB8AC3E}">
        <p14:creationId xmlns:p14="http://schemas.microsoft.com/office/powerpoint/2010/main" val="808565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1426</TotalTime>
  <Words>713</Words>
  <Application>Microsoft Office PowerPoint</Application>
  <PresentationFormat>Widescreen</PresentationFormat>
  <Paragraphs>100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Career Guidance System</vt:lpstr>
      <vt:lpstr>Agenda</vt:lpstr>
      <vt:lpstr>Abstract</vt:lpstr>
      <vt:lpstr>Problem Objectives</vt:lpstr>
      <vt:lpstr>Outcomes</vt:lpstr>
      <vt:lpstr>Novelty</vt:lpstr>
      <vt:lpstr>Individual Contributions</vt:lpstr>
      <vt:lpstr>RESEARCH PLAN</vt:lpstr>
      <vt:lpstr>Implementations showing preliminary results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 Guidance System</dc:title>
  <dc:creator>Hotragn Pettugani (B.Tech_2024)</dc:creator>
  <cp:lastModifiedBy>Hotragn Pettugani (B.Tech_2024)</cp:lastModifiedBy>
  <cp:revision>1</cp:revision>
  <dcterms:created xsi:type="dcterms:W3CDTF">2023-02-16T02:11:51Z</dcterms:created>
  <dcterms:modified xsi:type="dcterms:W3CDTF">2023-02-27T07:00:10Z</dcterms:modified>
</cp:coreProperties>
</file>