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0" r:id="rId5"/>
    <p:sldId id="261" r:id="rId6"/>
    <p:sldId id="262" r:id="rId7"/>
    <p:sldId id="263" r:id="rId8"/>
    <p:sldId id="264" r:id="rId9"/>
    <p:sldId id="265" r:id="rId10"/>
    <p:sldId id="267" r:id="rId11"/>
    <p:sldId id="270"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4163D7-1D26-4B67-B768-F650515667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60ADBA5-2A53-42DD-9683-A894320AECA8}">
      <dgm:prSet/>
      <dgm:spPr/>
      <dgm:t>
        <a:bodyPr/>
        <a:lstStyle/>
        <a:p>
          <a:r>
            <a:rPr lang="en-IN">
              <a:latin typeface="Times New Roman" panose="02020603050405020304" pitchFamily="18" charset="0"/>
              <a:cs typeface="Times New Roman" panose="02020603050405020304" pitchFamily="18" charset="0"/>
            </a:rPr>
            <a:t>Title</a:t>
          </a:r>
          <a:endParaRPr lang="en-US">
            <a:latin typeface="Times New Roman" panose="02020603050405020304" pitchFamily="18" charset="0"/>
            <a:cs typeface="Times New Roman" panose="02020603050405020304" pitchFamily="18" charset="0"/>
          </a:endParaRPr>
        </a:p>
      </dgm:t>
    </dgm:pt>
    <dgm:pt modelId="{0AC94F85-5493-478E-9B67-897112E6B2D2}" type="parTrans" cxnId="{7C9ED91A-CD97-4B88-9F19-AD0BDF5CE269}">
      <dgm:prSet/>
      <dgm:spPr/>
      <dgm:t>
        <a:bodyPr/>
        <a:lstStyle/>
        <a:p>
          <a:endParaRPr lang="en-US"/>
        </a:p>
      </dgm:t>
    </dgm:pt>
    <dgm:pt modelId="{5670C731-8A9C-496B-A596-FADA346B3A8A}" type="sibTrans" cxnId="{7C9ED91A-CD97-4B88-9F19-AD0BDF5CE269}">
      <dgm:prSet/>
      <dgm:spPr/>
      <dgm:t>
        <a:bodyPr/>
        <a:lstStyle/>
        <a:p>
          <a:endParaRPr lang="en-US"/>
        </a:p>
      </dgm:t>
    </dgm:pt>
    <dgm:pt modelId="{20868F3A-2A04-42DD-9333-3A46CD8E3B4D}">
      <dgm:prSet/>
      <dgm:spPr/>
      <dgm:t>
        <a:bodyPr/>
        <a:lstStyle/>
        <a:p>
          <a:r>
            <a:rPr lang="en-IN"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dgm:t>
    </dgm:pt>
    <dgm:pt modelId="{86659D41-6FA9-4A8F-A59B-7399BF202EF7}" type="parTrans" cxnId="{FA73103B-B130-44C5-AD8E-BF1130EF5874}">
      <dgm:prSet/>
      <dgm:spPr/>
      <dgm:t>
        <a:bodyPr/>
        <a:lstStyle/>
        <a:p>
          <a:endParaRPr lang="en-US"/>
        </a:p>
      </dgm:t>
    </dgm:pt>
    <dgm:pt modelId="{6E88A9D7-C4A7-4B21-89ED-E7053C171C58}" type="sibTrans" cxnId="{FA73103B-B130-44C5-AD8E-BF1130EF5874}">
      <dgm:prSet/>
      <dgm:spPr/>
      <dgm:t>
        <a:bodyPr/>
        <a:lstStyle/>
        <a:p>
          <a:endParaRPr lang="en-US"/>
        </a:p>
      </dgm:t>
    </dgm:pt>
    <dgm:pt modelId="{27997F64-325C-46AC-9C1A-017D07B12C27}">
      <dgm:prSet/>
      <dgm:spPr/>
      <dgm:t>
        <a:bodyPr/>
        <a:lstStyle/>
        <a:p>
          <a:r>
            <a:rPr lang="en-IN">
              <a:latin typeface="Times New Roman" panose="02020603050405020304" pitchFamily="18" charset="0"/>
              <a:cs typeface="Times New Roman" panose="02020603050405020304" pitchFamily="18" charset="0"/>
            </a:rPr>
            <a:t>Problem Objectives</a:t>
          </a:r>
          <a:endParaRPr lang="en-US">
            <a:latin typeface="Times New Roman" panose="02020603050405020304" pitchFamily="18" charset="0"/>
            <a:cs typeface="Times New Roman" panose="02020603050405020304" pitchFamily="18" charset="0"/>
          </a:endParaRPr>
        </a:p>
      </dgm:t>
    </dgm:pt>
    <dgm:pt modelId="{3B0F4162-B7B5-45CF-909E-2E548CF19A92}" type="parTrans" cxnId="{8DBAA6AE-D31B-4CC0-B8D4-E8AC1C233570}">
      <dgm:prSet/>
      <dgm:spPr/>
      <dgm:t>
        <a:bodyPr/>
        <a:lstStyle/>
        <a:p>
          <a:endParaRPr lang="en-US"/>
        </a:p>
      </dgm:t>
    </dgm:pt>
    <dgm:pt modelId="{C0AB6BFA-83AB-479F-9CC0-B306B2CA1C6F}" type="sibTrans" cxnId="{8DBAA6AE-D31B-4CC0-B8D4-E8AC1C233570}">
      <dgm:prSet/>
      <dgm:spPr/>
      <dgm:t>
        <a:bodyPr/>
        <a:lstStyle/>
        <a:p>
          <a:endParaRPr lang="en-US"/>
        </a:p>
      </dgm:t>
    </dgm:pt>
    <dgm:pt modelId="{2DB9712E-3E81-4B9C-81F8-9D6902A49BBB}">
      <dgm:prSet/>
      <dgm:spPr/>
      <dgm:t>
        <a:bodyPr/>
        <a:lstStyle/>
        <a:p>
          <a:r>
            <a:rPr lang="en-IN">
              <a:latin typeface="Times New Roman" panose="02020603050405020304" pitchFamily="18" charset="0"/>
              <a:cs typeface="Times New Roman" panose="02020603050405020304" pitchFamily="18" charset="0"/>
            </a:rPr>
            <a:t>Outcomes</a:t>
          </a:r>
          <a:endParaRPr lang="en-US">
            <a:latin typeface="Times New Roman" panose="02020603050405020304" pitchFamily="18" charset="0"/>
            <a:cs typeface="Times New Roman" panose="02020603050405020304" pitchFamily="18" charset="0"/>
          </a:endParaRPr>
        </a:p>
      </dgm:t>
    </dgm:pt>
    <dgm:pt modelId="{4F983EAF-9CD9-4A57-87A9-25359B7CA632}" type="parTrans" cxnId="{69913635-15E8-4259-A6AB-69EDA81D056B}">
      <dgm:prSet/>
      <dgm:spPr/>
      <dgm:t>
        <a:bodyPr/>
        <a:lstStyle/>
        <a:p>
          <a:endParaRPr lang="en-US"/>
        </a:p>
      </dgm:t>
    </dgm:pt>
    <dgm:pt modelId="{BC8649F1-6599-47CB-82EB-EB158550E617}" type="sibTrans" cxnId="{69913635-15E8-4259-A6AB-69EDA81D056B}">
      <dgm:prSet/>
      <dgm:spPr/>
      <dgm:t>
        <a:bodyPr/>
        <a:lstStyle/>
        <a:p>
          <a:endParaRPr lang="en-US"/>
        </a:p>
      </dgm:t>
    </dgm:pt>
    <dgm:pt modelId="{20BDFF98-2177-44D2-83FA-C1D910A0AB2F}">
      <dgm:prSet/>
      <dgm:spPr/>
      <dgm:t>
        <a:bodyPr/>
        <a:lstStyle/>
        <a:p>
          <a:r>
            <a:rPr lang="en-IN">
              <a:latin typeface="Times New Roman" panose="02020603050405020304" pitchFamily="18" charset="0"/>
              <a:cs typeface="Times New Roman" panose="02020603050405020304" pitchFamily="18" charset="0"/>
            </a:rPr>
            <a:t>Novelty</a:t>
          </a:r>
          <a:endParaRPr lang="en-US">
            <a:latin typeface="Times New Roman" panose="02020603050405020304" pitchFamily="18" charset="0"/>
            <a:cs typeface="Times New Roman" panose="02020603050405020304" pitchFamily="18" charset="0"/>
          </a:endParaRPr>
        </a:p>
      </dgm:t>
    </dgm:pt>
    <dgm:pt modelId="{9EF666DF-A5C2-4E00-A7F1-BCA02174C378}" type="parTrans" cxnId="{A0DEFD75-A19E-4BA3-84F4-062BB3C4A109}">
      <dgm:prSet/>
      <dgm:spPr/>
      <dgm:t>
        <a:bodyPr/>
        <a:lstStyle/>
        <a:p>
          <a:endParaRPr lang="en-US"/>
        </a:p>
      </dgm:t>
    </dgm:pt>
    <dgm:pt modelId="{A54301EE-4F3B-44AA-B37C-88469AD530B0}" type="sibTrans" cxnId="{A0DEFD75-A19E-4BA3-84F4-062BB3C4A109}">
      <dgm:prSet/>
      <dgm:spPr/>
      <dgm:t>
        <a:bodyPr/>
        <a:lstStyle/>
        <a:p>
          <a:endParaRPr lang="en-US"/>
        </a:p>
      </dgm:t>
    </dgm:pt>
    <dgm:pt modelId="{CF4419CD-2C8A-4DD6-93B3-373CDFC808DA}">
      <dgm:prSet/>
      <dgm:spPr/>
      <dgm:t>
        <a:bodyPr/>
        <a:lstStyle/>
        <a:p>
          <a:r>
            <a:rPr lang="en-IN">
              <a:latin typeface="Times New Roman" panose="02020603050405020304" pitchFamily="18" charset="0"/>
              <a:cs typeface="Times New Roman" panose="02020603050405020304" pitchFamily="18" charset="0"/>
            </a:rPr>
            <a:t>Gantt Chart</a:t>
          </a:r>
          <a:endParaRPr lang="en-US">
            <a:latin typeface="Times New Roman" panose="02020603050405020304" pitchFamily="18" charset="0"/>
            <a:cs typeface="Times New Roman" panose="02020603050405020304" pitchFamily="18" charset="0"/>
          </a:endParaRPr>
        </a:p>
      </dgm:t>
    </dgm:pt>
    <dgm:pt modelId="{A55E029F-F263-46D8-B3AD-8640D35B449B}" type="parTrans" cxnId="{D22EFAD6-A5A1-4BF9-B321-C01E8C630194}">
      <dgm:prSet/>
      <dgm:spPr/>
      <dgm:t>
        <a:bodyPr/>
        <a:lstStyle/>
        <a:p>
          <a:endParaRPr lang="en-US"/>
        </a:p>
      </dgm:t>
    </dgm:pt>
    <dgm:pt modelId="{CCCC831B-59CB-45DF-877B-D11222D2B3EC}" type="sibTrans" cxnId="{D22EFAD6-A5A1-4BF9-B321-C01E8C630194}">
      <dgm:prSet/>
      <dgm:spPr/>
      <dgm:t>
        <a:bodyPr/>
        <a:lstStyle/>
        <a:p>
          <a:endParaRPr lang="en-US"/>
        </a:p>
      </dgm:t>
    </dgm:pt>
    <dgm:pt modelId="{7B54E103-9BCE-4749-B7F8-9CD83A80CFCF}">
      <dgm:prSet/>
      <dgm:spPr/>
      <dgm:t>
        <a:bodyPr/>
        <a:lstStyle/>
        <a:p>
          <a:r>
            <a:rPr lang="en-IN" dirty="0">
              <a:latin typeface="Times New Roman" panose="02020603050405020304" pitchFamily="18" charset="0"/>
              <a:cs typeface="Times New Roman" panose="02020603050405020304" pitchFamily="18" charset="0"/>
            </a:rPr>
            <a:t>Implementations  </a:t>
          </a:r>
          <a:endParaRPr lang="en-US" dirty="0">
            <a:latin typeface="Times New Roman" panose="02020603050405020304" pitchFamily="18" charset="0"/>
            <a:cs typeface="Times New Roman" panose="02020603050405020304" pitchFamily="18" charset="0"/>
          </a:endParaRPr>
        </a:p>
      </dgm:t>
    </dgm:pt>
    <dgm:pt modelId="{C6D7C8DF-B6F8-4157-BCDA-0B7D5A933FDE}" type="parTrans" cxnId="{2ACD7739-CE15-4113-B848-C6E5B2762FEB}">
      <dgm:prSet/>
      <dgm:spPr/>
      <dgm:t>
        <a:bodyPr/>
        <a:lstStyle/>
        <a:p>
          <a:endParaRPr lang="en-US"/>
        </a:p>
      </dgm:t>
    </dgm:pt>
    <dgm:pt modelId="{C9E89D94-CACA-456E-851C-1521FEDCC414}" type="sibTrans" cxnId="{2ACD7739-CE15-4113-B848-C6E5B2762FEB}">
      <dgm:prSet/>
      <dgm:spPr/>
      <dgm:t>
        <a:bodyPr/>
        <a:lstStyle/>
        <a:p>
          <a:endParaRPr lang="en-US"/>
        </a:p>
      </dgm:t>
    </dgm:pt>
    <dgm:pt modelId="{DC8A3390-EE75-4FB0-AD7E-392D928FAB0A}">
      <dgm:prSet/>
      <dgm:spPr/>
      <dgm:t>
        <a:bodyPr/>
        <a:lstStyle/>
        <a:p>
          <a:r>
            <a:rPr lang="en-IN" dirty="0">
              <a:latin typeface="Times New Roman" panose="02020603050405020304" pitchFamily="18" charset="0"/>
              <a:cs typeface="Times New Roman" panose="02020603050405020304" pitchFamily="18" charset="0"/>
            </a:rPr>
            <a:t>Results </a:t>
          </a:r>
          <a:endParaRPr lang="en-US" dirty="0">
            <a:latin typeface="Times New Roman" panose="02020603050405020304" pitchFamily="18" charset="0"/>
            <a:cs typeface="Times New Roman" panose="02020603050405020304" pitchFamily="18" charset="0"/>
          </a:endParaRPr>
        </a:p>
      </dgm:t>
    </dgm:pt>
    <dgm:pt modelId="{B04B47F9-DAAA-4B5A-9FD4-3F3CF8995573}" type="parTrans" cxnId="{53E4A988-04F5-4EC1-930C-3CA12C66DC36}">
      <dgm:prSet/>
      <dgm:spPr/>
      <dgm:t>
        <a:bodyPr/>
        <a:lstStyle/>
        <a:p>
          <a:endParaRPr lang="en-US"/>
        </a:p>
      </dgm:t>
    </dgm:pt>
    <dgm:pt modelId="{6F95D4CB-107C-4D8C-ACDC-80D247EFE3AF}" type="sibTrans" cxnId="{53E4A988-04F5-4EC1-930C-3CA12C66DC36}">
      <dgm:prSet/>
      <dgm:spPr/>
      <dgm:t>
        <a:bodyPr/>
        <a:lstStyle/>
        <a:p>
          <a:endParaRPr lang="en-US"/>
        </a:p>
      </dgm:t>
    </dgm:pt>
    <dgm:pt modelId="{2DFF71B5-C6E5-4392-85A1-3374B22CCA62}" type="pres">
      <dgm:prSet presAssocID="{444163D7-1D26-4B67-B768-F6505156679F}" presName="linear" presStyleCnt="0">
        <dgm:presLayoutVars>
          <dgm:animLvl val="lvl"/>
          <dgm:resizeHandles val="exact"/>
        </dgm:presLayoutVars>
      </dgm:prSet>
      <dgm:spPr/>
    </dgm:pt>
    <dgm:pt modelId="{0146EA85-1E28-4B63-8490-D0AC71567032}" type="pres">
      <dgm:prSet presAssocID="{760ADBA5-2A53-42DD-9683-A894320AECA8}" presName="parentText" presStyleLbl="node1" presStyleIdx="0" presStyleCnt="8">
        <dgm:presLayoutVars>
          <dgm:chMax val="0"/>
          <dgm:bulletEnabled val="1"/>
        </dgm:presLayoutVars>
      </dgm:prSet>
      <dgm:spPr/>
    </dgm:pt>
    <dgm:pt modelId="{74BEDDB8-8C03-4419-87D7-63F43E45573C}" type="pres">
      <dgm:prSet presAssocID="{5670C731-8A9C-496B-A596-FADA346B3A8A}" presName="spacer" presStyleCnt="0"/>
      <dgm:spPr/>
    </dgm:pt>
    <dgm:pt modelId="{0D4268BA-EF61-4336-9095-D93C2977F1FD}" type="pres">
      <dgm:prSet presAssocID="{20868F3A-2A04-42DD-9333-3A46CD8E3B4D}" presName="parentText" presStyleLbl="node1" presStyleIdx="1" presStyleCnt="8">
        <dgm:presLayoutVars>
          <dgm:chMax val="0"/>
          <dgm:bulletEnabled val="1"/>
        </dgm:presLayoutVars>
      </dgm:prSet>
      <dgm:spPr/>
    </dgm:pt>
    <dgm:pt modelId="{238DFC88-E3C4-4D6F-95CE-04F90501036F}" type="pres">
      <dgm:prSet presAssocID="{6E88A9D7-C4A7-4B21-89ED-E7053C171C58}" presName="spacer" presStyleCnt="0"/>
      <dgm:spPr/>
    </dgm:pt>
    <dgm:pt modelId="{0BBECBC4-F19B-462D-A448-48C4FDD9BF58}" type="pres">
      <dgm:prSet presAssocID="{27997F64-325C-46AC-9C1A-017D07B12C27}" presName="parentText" presStyleLbl="node1" presStyleIdx="2" presStyleCnt="8">
        <dgm:presLayoutVars>
          <dgm:chMax val="0"/>
          <dgm:bulletEnabled val="1"/>
        </dgm:presLayoutVars>
      </dgm:prSet>
      <dgm:spPr/>
    </dgm:pt>
    <dgm:pt modelId="{26FD1DF3-BD38-4E73-891E-A4E30E3CFBA1}" type="pres">
      <dgm:prSet presAssocID="{C0AB6BFA-83AB-479F-9CC0-B306B2CA1C6F}" presName="spacer" presStyleCnt="0"/>
      <dgm:spPr/>
    </dgm:pt>
    <dgm:pt modelId="{4F5318CC-9AAE-42C0-AEEA-ACD75861F067}" type="pres">
      <dgm:prSet presAssocID="{2DB9712E-3E81-4B9C-81F8-9D6902A49BBB}" presName="parentText" presStyleLbl="node1" presStyleIdx="3" presStyleCnt="8">
        <dgm:presLayoutVars>
          <dgm:chMax val="0"/>
          <dgm:bulletEnabled val="1"/>
        </dgm:presLayoutVars>
      </dgm:prSet>
      <dgm:spPr/>
    </dgm:pt>
    <dgm:pt modelId="{C2874749-979C-4D04-8516-6ABE387E6A4F}" type="pres">
      <dgm:prSet presAssocID="{BC8649F1-6599-47CB-82EB-EB158550E617}" presName="spacer" presStyleCnt="0"/>
      <dgm:spPr/>
    </dgm:pt>
    <dgm:pt modelId="{45A90345-E4E9-4153-B518-3E5CFB694E33}" type="pres">
      <dgm:prSet presAssocID="{20BDFF98-2177-44D2-83FA-C1D910A0AB2F}" presName="parentText" presStyleLbl="node1" presStyleIdx="4" presStyleCnt="8">
        <dgm:presLayoutVars>
          <dgm:chMax val="0"/>
          <dgm:bulletEnabled val="1"/>
        </dgm:presLayoutVars>
      </dgm:prSet>
      <dgm:spPr/>
    </dgm:pt>
    <dgm:pt modelId="{6BCFCB4F-0725-4117-9AF8-00D38F4E8E92}" type="pres">
      <dgm:prSet presAssocID="{A54301EE-4F3B-44AA-B37C-88469AD530B0}" presName="spacer" presStyleCnt="0"/>
      <dgm:spPr/>
    </dgm:pt>
    <dgm:pt modelId="{4E92C455-0F47-4EAF-80B5-0BA6CD82C7CA}" type="pres">
      <dgm:prSet presAssocID="{CF4419CD-2C8A-4DD6-93B3-373CDFC808DA}" presName="parentText" presStyleLbl="node1" presStyleIdx="5" presStyleCnt="8">
        <dgm:presLayoutVars>
          <dgm:chMax val="0"/>
          <dgm:bulletEnabled val="1"/>
        </dgm:presLayoutVars>
      </dgm:prSet>
      <dgm:spPr/>
    </dgm:pt>
    <dgm:pt modelId="{AD823B01-F906-46E5-A6D6-4621D8979D77}" type="pres">
      <dgm:prSet presAssocID="{CCCC831B-59CB-45DF-877B-D11222D2B3EC}" presName="spacer" presStyleCnt="0"/>
      <dgm:spPr/>
    </dgm:pt>
    <dgm:pt modelId="{20C65082-A15B-4FCD-9281-2918A5B8A351}" type="pres">
      <dgm:prSet presAssocID="{7B54E103-9BCE-4749-B7F8-9CD83A80CFCF}" presName="parentText" presStyleLbl="node1" presStyleIdx="6" presStyleCnt="8">
        <dgm:presLayoutVars>
          <dgm:chMax val="0"/>
          <dgm:bulletEnabled val="1"/>
        </dgm:presLayoutVars>
      </dgm:prSet>
      <dgm:spPr/>
    </dgm:pt>
    <dgm:pt modelId="{3542D544-AB77-4D33-AFA8-7DCA1AECC790}" type="pres">
      <dgm:prSet presAssocID="{C9E89D94-CACA-456E-851C-1521FEDCC414}" presName="spacer" presStyleCnt="0"/>
      <dgm:spPr/>
    </dgm:pt>
    <dgm:pt modelId="{405F6CAD-FD27-4510-99F1-2A504A1B056F}" type="pres">
      <dgm:prSet presAssocID="{DC8A3390-EE75-4FB0-AD7E-392D928FAB0A}" presName="parentText" presStyleLbl="node1" presStyleIdx="7" presStyleCnt="8">
        <dgm:presLayoutVars>
          <dgm:chMax val="0"/>
          <dgm:bulletEnabled val="1"/>
        </dgm:presLayoutVars>
      </dgm:prSet>
      <dgm:spPr/>
    </dgm:pt>
  </dgm:ptLst>
  <dgm:cxnLst>
    <dgm:cxn modelId="{4B947E19-9BBF-4C50-B615-7B73DC23EEEB}" type="presOf" srcId="{20868F3A-2A04-42DD-9333-3A46CD8E3B4D}" destId="{0D4268BA-EF61-4336-9095-D93C2977F1FD}" srcOrd="0" destOrd="0" presId="urn:microsoft.com/office/officeart/2005/8/layout/vList2"/>
    <dgm:cxn modelId="{7C9ED91A-CD97-4B88-9F19-AD0BDF5CE269}" srcId="{444163D7-1D26-4B67-B768-F6505156679F}" destId="{760ADBA5-2A53-42DD-9683-A894320AECA8}" srcOrd="0" destOrd="0" parTransId="{0AC94F85-5493-478E-9B67-897112E6B2D2}" sibTransId="{5670C731-8A9C-496B-A596-FADA346B3A8A}"/>
    <dgm:cxn modelId="{69913635-15E8-4259-A6AB-69EDA81D056B}" srcId="{444163D7-1D26-4B67-B768-F6505156679F}" destId="{2DB9712E-3E81-4B9C-81F8-9D6902A49BBB}" srcOrd="3" destOrd="0" parTransId="{4F983EAF-9CD9-4A57-87A9-25359B7CA632}" sibTransId="{BC8649F1-6599-47CB-82EB-EB158550E617}"/>
    <dgm:cxn modelId="{2ACD7739-CE15-4113-B848-C6E5B2762FEB}" srcId="{444163D7-1D26-4B67-B768-F6505156679F}" destId="{7B54E103-9BCE-4749-B7F8-9CD83A80CFCF}" srcOrd="6" destOrd="0" parTransId="{C6D7C8DF-B6F8-4157-BCDA-0B7D5A933FDE}" sibTransId="{C9E89D94-CACA-456E-851C-1521FEDCC414}"/>
    <dgm:cxn modelId="{FA73103B-B130-44C5-AD8E-BF1130EF5874}" srcId="{444163D7-1D26-4B67-B768-F6505156679F}" destId="{20868F3A-2A04-42DD-9333-3A46CD8E3B4D}" srcOrd="1" destOrd="0" parTransId="{86659D41-6FA9-4A8F-A59B-7399BF202EF7}" sibTransId="{6E88A9D7-C4A7-4B21-89ED-E7053C171C58}"/>
    <dgm:cxn modelId="{340C2A3E-3B07-4EB9-B102-8C562D005E18}" type="presOf" srcId="{7B54E103-9BCE-4749-B7F8-9CD83A80CFCF}" destId="{20C65082-A15B-4FCD-9281-2918A5B8A351}" srcOrd="0" destOrd="0" presId="urn:microsoft.com/office/officeart/2005/8/layout/vList2"/>
    <dgm:cxn modelId="{83C81F5E-0B95-4AD5-8234-3CC3EEDFDA22}" type="presOf" srcId="{2DB9712E-3E81-4B9C-81F8-9D6902A49BBB}" destId="{4F5318CC-9AAE-42C0-AEEA-ACD75861F067}" srcOrd="0" destOrd="0" presId="urn:microsoft.com/office/officeart/2005/8/layout/vList2"/>
    <dgm:cxn modelId="{A5028B4E-FD34-4E9C-ABB4-B734F1D0B2C3}" type="presOf" srcId="{760ADBA5-2A53-42DD-9683-A894320AECA8}" destId="{0146EA85-1E28-4B63-8490-D0AC71567032}" srcOrd="0" destOrd="0" presId="urn:microsoft.com/office/officeart/2005/8/layout/vList2"/>
    <dgm:cxn modelId="{BBFE8F70-4DA3-427F-A9D8-B55BE5FAF8C4}" type="presOf" srcId="{444163D7-1D26-4B67-B768-F6505156679F}" destId="{2DFF71B5-C6E5-4392-85A1-3374B22CCA62}" srcOrd="0" destOrd="0" presId="urn:microsoft.com/office/officeart/2005/8/layout/vList2"/>
    <dgm:cxn modelId="{A0DEFD75-A19E-4BA3-84F4-062BB3C4A109}" srcId="{444163D7-1D26-4B67-B768-F6505156679F}" destId="{20BDFF98-2177-44D2-83FA-C1D910A0AB2F}" srcOrd="4" destOrd="0" parTransId="{9EF666DF-A5C2-4E00-A7F1-BCA02174C378}" sibTransId="{A54301EE-4F3B-44AA-B37C-88469AD530B0}"/>
    <dgm:cxn modelId="{53E4A988-04F5-4EC1-930C-3CA12C66DC36}" srcId="{444163D7-1D26-4B67-B768-F6505156679F}" destId="{DC8A3390-EE75-4FB0-AD7E-392D928FAB0A}" srcOrd="7" destOrd="0" parTransId="{B04B47F9-DAAA-4B5A-9FD4-3F3CF8995573}" sibTransId="{6F95D4CB-107C-4D8C-ACDC-80D247EFE3AF}"/>
    <dgm:cxn modelId="{D8EABAA2-89CC-456C-A298-18FF8866B019}" type="presOf" srcId="{DC8A3390-EE75-4FB0-AD7E-392D928FAB0A}" destId="{405F6CAD-FD27-4510-99F1-2A504A1B056F}" srcOrd="0" destOrd="0" presId="urn:microsoft.com/office/officeart/2005/8/layout/vList2"/>
    <dgm:cxn modelId="{8DBAA6AE-D31B-4CC0-B8D4-E8AC1C233570}" srcId="{444163D7-1D26-4B67-B768-F6505156679F}" destId="{27997F64-325C-46AC-9C1A-017D07B12C27}" srcOrd="2" destOrd="0" parTransId="{3B0F4162-B7B5-45CF-909E-2E548CF19A92}" sibTransId="{C0AB6BFA-83AB-479F-9CC0-B306B2CA1C6F}"/>
    <dgm:cxn modelId="{8DBA0FCB-05FF-44F2-BA3D-15C51A380771}" type="presOf" srcId="{CF4419CD-2C8A-4DD6-93B3-373CDFC808DA}" destId="{4E92C455-0F47-4EAF-80B5-0BA6CD82C7CA}" srcOrd="0" destOrd="0" presId="urn:microsoft.com/office/officeart/2005/8/layout/vList2"/>
    <dgm:cxn modelId="{2B14E8CB-7BB4-41F2-B137-620CBD7E28E7}" type="presOf" srcId="{20BDFF98-2177-44D2-83FA-C1D910A0AB2F}" destId="{45A90345-E4E9-4153-B518-3E5CFB694E33}" srcOrd="0" destOrd="0" presId="urn:microsoft.com/office/officeart/2005/8/layout/vList2"/>
    <dgm:cxn modelId="{D22EFAD6-A5A1-4BF9-B321-C01E8C630194}" srcId="{444163D7-1D26-4B67-B768-F6505156679F}" destId="{CF4419CD-2C8A-4DD6-93B3-373CDFC808DA}" srcOrd="5" destOrd="0" parTransId="{A55E029F-F263-46D8-B3AD-8640D35B449B}" sibTransId="{CCCC831B-59CB-45DF-877B-D11222D2B3EC}"/>
    <dgm:cxn modelId="{27EA8FEB-D088-4730-9202-4431B0CF1415}" type="presOf" srcId="{27997F64-325C-46AC-9C1A-017D07B12C27}" destId="{0BBECBC4-F19B-462D-A448-48C4FDD9BF58}" srcOrd="0" destOrd="0" presId="urn:microsoft.com/office/officeart/2005/8/layout/vList2"/>
    <dgm:cxn modelId="{16F834B4-9E7C-4826-B7F5-25F01B5D607E}" type="presParOf" srcId="{2DFF71B5-C6E5-4392-85A1-3374B22CCA62}" destId="{0146EA85-1E28-4B63-8490-D0AC71567032}" srcOrd="0" destOrd="0" presId="urn:microsoft.com/office/officeart/2005/8/layout/vList2"/>
    <dgm:cxn modelId="{6DB64DB9-DC32-441B-979B-AC2C6A957689}" type="presParOf" srcId="{2DFF71B5-C6E5-4392-85A1-3374B22CCA62}" destId="{74BEDDB8-8C03-4419-87D7-63F43E45573C}" srcOrd="1" destOrd="0" presId="urn:microsoft.com/office/officeart/2005/8/layout/vList2"/>
    <dgm:cxn modelId="{BB937DD0-4206-4B4C-BBAB-F134D59871DD}" type="presParOf" srcId="{2DFF71B5-C6E5-4392-85A1-3374B22CCA62}" destId="{0D4268BA-EF61-4336-9095-D93C2977F1FD}" srcOrd="2" destOrd="0" presId="urn:microsoft.com/office/officeart/2005/8/layout/vList2"/>
    <dgm:cxn modelId="{CCB86AB2-611E-4ED0-93EF-088F1C04A6E3}" type="presParOf" srcId="{2DFF71B5-C6E5-4392-85A1-3374B22CCA62}" destId="{238DFC88-E3C4-4D6F-95CE-04F90501036F}" srcOrd="3" destOrd="0" presId="urn:microsoft.com/office/officeart/2005/8/layout/vList2"/>
    <dgm:cxn modelId="{0B0B61AC-A5C4-474E-9175-983DCA72DE46}" type="presParOf" srcId="{2DFF71B5-C6E5-4392-85A1-3374B22CCA62}" destId="{0BBECBC4-F19B-462D-A448-48C4FDD9BF58}" srcOrd="4" destOrd="0" presId="urn:microsoft.com/office/officeart/2005/8/layout/vList2"/>
    <dgm:cxn modelId="{5F8C367A-B741-4816-8200-8A1A3D5B7C83}" type="presParOf" srcId="{2DFF71B5-C6E5-4392-85A1-3374B22CCA62}" destId="{26FD1DF3-BD38-4E73-891E-A4E30E3CFBA1}" srcOrd="5" destOrd="0" presId="urn:microsoft.com/office/officeart/2005/8/layout/vList2"/>
    <dgm:cxn modelId="{E42EDA92-D74F-4640-BCAE-DF1E05E8AA39}" type="presParOf" srcId="{2DFF71B5-C6E5-4392-85A1-3374B22CCA62}" destId="{4F5318CC-9AAE-42C0-AEEA-ACD75861F067}" srcOrd="6" destOrd="0" presId="urn:microsoft.com/office/officeart/2005/8/layout/vList2"/>
    <dgm:cxn modelId="{C6EFE716-4B53-43CB-A159-7A185CD4625B}" type="presParOf" srcId="{2DFF71B5-C6E5-4392-85A1-3374B22CCA62}" destId="{C2874749-979C-4D04-8516-6ABE387E6A4F}" srcOrd="7" destOrd="0" presId="urn:microsoft.com/office/officeart/2005/8/layout/vList2"/>
    <dgm:cxn modelId="{ED324C23-4397-46B9-98D1-541C8342ABB7}" type="presParOf" srcId="{2DFF71B5-C6E5-4392-85A1-3374B22CCA62}" destId="{45A90345-E4E9-4153-B518-3E5CFB694E33}" srcOrd="8" destOrd="0" presId="urn:microsoft.com/office/officeart/2005/8/layout/vList2"/>
    <dgm:cxn modelId="{1D419258-AF0D-4D79-AD75-4F3545B01EA3}" type="presParOf" srcId="{2DFF71B5-C6E5-4392-85A1-3374B22CCA62}" destId="{6BCFCB4F-0725-4117-9AF8-00D38F4E8E92}" srcOrd="9" destOrd="0" presId="urn:microsoft.com/office/officeart/2005/8/layout/vList2"/>
    <dgm:cxn modelId="{BDE108B0-C49D-4EB5-992D-0487A8E95CAB}" type="presParOf" srcId="{2DFF71B5-C6E5-4392-85A1-3374B22CCA62}" destId="{4E92C455-0F47-4EAF-80B5-0BA6CD82C7CA}" srcOrd="10" destOrd="0" presId="urn:microsoft.com/office/officeart/2005/8/layout/vList2"/>
    <dgm:cxn modelId="{72F86BBD-2184-4513-8748-31E66A32642B}" type="presParOf" srcId="{2DFF71B5-C6E5-4392-85A1-3374B22CCA62}" destId="{AD823B01-F906-46E5-A6D6-4621D8979D77}" srcOrd="11" destOrd="0" presId="urn:microsoft.com/office/officeart/2005/8/layout/vList2"/>
    <dgm:cxn modelId="{B3CEA457-CD72-4F01-8789-BFB0BADD8EC5}" type="presParOf" srcId="{2DFF71B5-C6E5-4392-85A1-3374B22CCA62}" destId="{20C65082-A15B-4FCD-9281-2918A5B8A351}" srcOrd="12" destOrd="0" presId="urn:microsoft.com/office/officeart/2005/8/layout/vList2"/>
    <dgm:cxn modelId="{9F6F29B6-EA95-4BDC-83A2-E334E079A27C}" type="presParOf" srcId="{2DFF71B5-C6E5-4392-85A1-3374B22CCA62}" destId="{3542D544-AB77-4D33-AFA8-7DCA1AECC790}" srcOrd="13" destOrd="0" presId="urn:microsoft.com/office/officeart/2005/8/layout/vList2"/>
    <dgm:cxn modelId="{78AE0066-90D3-4955-A227-E766A7E3B347}" type="presParOf" srcId="{2DFF71B5-C6E5-4392-85A1-3374B22CCA62}" destId="{405F6CAD-FD27-4510-99F1-2A504A1B056F}"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292D17-935E-485C-BF97-FE081C5D005E}"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7598F94-4789-427D-89A9-0E1E0CA5B8AC}">
      <dgm:prSet custT="1"/>
      <dgm:spPr/>
      <dgm:t>
        <a:bodyPr/>
        <a:lstStyle/>
        <a:p>
          <a:pPr>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To handle complex scenarios such as occlusions and textureless areas</a:t>
          </a:r>
          <a:r>
            <a:rPr lang="en-US" sz="1500" b="0" i="0" dirty="0">
              <a:effectLst/>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dgm:t>
    </dgm:pt>
    <dgm:pt modelId="{D24E039F-4B7D-4E8E-BBA9-BD76DB440E58}" type="parTrans" cxnId="{82B10B3F-A0F0-4DAB-8B1B-426C144205AF}">
      <dgm:prSet/>
      <dgm:spPr/>
      <dgm:t>
        <a:bodyPr/>
        <a:lstStyle/>
        <a:p>
          <a:endParaRPr lang="en-US"/>
        </a:p>
      </dgm:t>
    </dgm:pt>
    <dgm:pt modelId="{67B5C6DB-1C26-4063-9583-AF4FF12D99A4}" type="sibTrans" cxnId="{82B10B3F-A0F0-4DAB-8B1B-426C144205AF}">
      <dgm:prSet/>
      <dgm:spPr/>
      <dgm:t>
        <a:bodyPr/>
        <a:lstStyle/>
        <a:p>
          <a:endParaRPr lang="en-US"/>
        </a:p>
      </dgm:t>
    </dgm:pt>
    <dgm:pt modelId="{BB1B0DF4-F083-4AD6-96CC-7AED14C71352}">
      <dgm:prSe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t>
          </a:r>
          <a:r>
            <a:rPr lang="en-US" b="0" i="0" dirty="0">
              <a:effectLst/>
              <a:latin typeface="Times New Roman" panose="02020603050405020304" pitchFamily="18" charset="0"/>
              <a:cs typeface="Times New Roman" panose="02020603050405020304" pitchFamily="18" charset="0"/>
            </a:rPr>
            <a:t>andling different types of stereo camera configurations, such as different baseline distances and camera orientations.</a:t>
          </a:r>
          <a:endParaRPr lang="en-US" dirty="0">
            <a:latin typeface="Times New Roman" panose="02020603050405020304" pitchFamily="18" charset="0"/>
            <a:cs typeface="Times New Roman" panose="02020603050405020304" pitchFamily="18" charset="0"/>
          </a:endParaRPr>
        </a:p>
      </dgm:t>
    </dgm:pt>
    <dgm:pt modelId="{37F22517-DAD0-4DC1-8A14-3BA6CAC15A83}" type="parTrans" cxnId="{E7DA6832-D506-4BAE-9F65-F8BFCD1E192D}">
      <dgm:prSet/>
      <dgm:spPr/>
      <dgm:t>
        <a:bodyPr/>
        <a:lstStyle/>
        <a:p>
          <a:endParaRPr lang="en-US"/>
        </a:p>
      </dgm:t>
    </dgm:pt>
    <dgm:pt modelId="{071A1F90-830B-4BC5-8262-2FBB083B9D95}" type="sibTrans" cxnId="{E7DA6832-D506-4BAE-9F65-F8BFCD1E192D}">
      <dgm:prSet/>
      <dgm:spPr/>
      <dgm:t>
        <a:bodyPr/>
        <a:lstStyle/>
        <a:p>
          <a:endParaRPr lang="en-US"/>
        </a:p>
      </dgm:t>
    </dgm:pt>
    <dgm:pt modelId="{922ABB29-50F8-4AB9-A618-7FC6D77B24ED}">
      <dgm:prSet custT="1"/>
      <dgm:spPr/>
      <dgm: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real-time processing, we can see the good visualization of the 3D scene.</a:t>
          </a:r>
        </a:p>
      </dgm:t>
    </dgm:pt>
    <dgm:pt modelId="{5490255F-E761-4E82-8C9C-2A94508F4D58}" type="sibTrans" cxnId="{9420F409-62DE-498A-ABD0-6D7BD3AC4986}">
      <dgm:prSet/>
      <dgm:spPr/>
      <dgm:t>
        <a:bodyPr/>
        <a:lstStyle/>
        <a:p>
          <a:endParaRPr lang="en-US"/>
        </a:p>
      </dgm:t>
    </dgm:pt>
    <dgm:pt modelId="{CCA4887C-870B-4389-A3A0-211BD1329EE4}" type="parTrans" cxnId="{9420F409-62DE-498A-ABD0-6D7BD3AC4986}">
      <dgm:prSet/>
      <dgm:spPr/>
      <dgm:t>
        <a:bodyPr/>
        <a:lstStyle/>
        <a:p>
          <a:endParaRPr lang="en-US"/>
        </a:p>
      </dgm:t>
    </dgm:pt>
    <dgm:pt modelId="{D6D5F7FD-9369-4667-BA37-8FED89060713}" type="pres">
      <dgm:prSet presAssocID="{EF292D17-935E-485C-BF97-FE081C5D005E}" presName="root" presStyleCnt="0">
        <dgm:presLayoutVars>
          <dgm:dir/>
          <dgm:resizeHandles val="exact"/>
        </dgm:presLayoutVars>
      </dgm:prSet>
      <dgm:spPr/>
    </dgm:pt>
    <dgm:pt modelId="{E9B0A11E-E02E-4ACB-9815-C72CCB24EE12}" type="pres">
      <dgm:prSet presAssocID="{922ABB29-50F8-4AB9-A618-7FC6D77B24ED}" presName="compNode" presStyleCnt="0"/>
      <dgm:spPr/>
    </dgm:pt>
    <dgm:pt modelId="{15E70BE0-5129-4CCB-9FF3-06972A1E9FC9}" type="pres">
      <dgm:prSet presAssocID="{922ABB29-50F8-4AB9-A618-7FC6D77B24ED}" presName="iconBgRect" presStyleLbl="bgShp" presStyleIdx="0" presStyleCnt="3" custLinFactNeighborX="-9171" custLinFactNeighborY="-6446"/>
      <dgm:spPr/>
    </dgm:pt>
    <dgm:pt modelId="{D7A0114F-FB1E-45D7-9090-4FC689994407}" type="pres">
      <dgm:prSet presAssocID="{922ABB29-50F8-4AB9-A618-7FC6D77B24ED}" presName="iconRect" presStyleLbl="node1" presStyleIdx="0" presStyleCnt="3" custLinFactNeighborX="-19819" custLinFactNeighborY="-1123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FD3EA109-7083-436A-B1D5-7420DE94059B}" type="pres">
      <dgm:prSet presAssocID="{922ABB29-50F8-4AB9-A618-7FC6D77B24ED}" presName="spaceRect" presStyleCnt="0"/>
      <dgm:spPr/>
    </dgm:pt>
    <dgm:pt modelId="{3AC0D9A4-E5E5-4D1E-8548-407E0C41DEB6}" type="pres">
      <dgm:prSet presAssocID="{922ABB29-50F8-4AB9-A618-7FC6D77B24ED}" presName="textRect" presStyleLbl="revTx" presStyleIdx="0" presStyleCnt="3" custScaleX="130575" custScaleY="155624" custLinFactNeighborX="-3700" custLinFactNeighborY="-865">
        <dgm:presLayoutVars>
          <dgm:chMax val="1"/>
          <dgm:chPref val="1"/>
        </dgm:presLayoutVars>
      </dgm:prSet>
      <dgm:spPr/>
    </dgm:pt>
    <dgm:pt modelId="{C75A33A2-7696-4DCE-B518-47F0A1771E6A}" type="pres">
      <dgm:prSet presAssocID="{5490255F-E761-4E82-8C9C-2A94508F4D58}" presName="sibTrans" presStyleCnt="0"/>
      <dgm:spPr/>
    </dgm:pt>
    <dgm:pt modelId="{43CEC299-9064-4017-B8A7-2BEA91CAE693}" type="pres">
      <dgm:prSet presAssocID="{F7598F94-4789-427D-89A9-0E1E0CA5B8AC}" presName="compNode" presStyleCnt="0"/>
      <dgm:spPr/>
    </dgm:pt>
    <dgm:pt modelId="{9F647167-01C7-4D56-A6AE-22B67BB6AA95}" type="pres">
      <dgm:prSet presAssocID="{F7598F94-4789-427D-89A9-0E1E0CA5B8AC}" presName="iconBgRect" presStyleLbl="bgShp" presStyleIdx="1" presStyleCnt="3"/>
      <dgm:spPr/>
    </dgm:pt>
    <dgm:pt modelId="{CF03E6BA-DDF7-41AC-BED9-B65E1DF5C0F4}" type="pres">
      <dgm:prSet presAssocID="{F7598F94-4789-427D-89A9-0E1E0CA5B8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AF5EC35-D7B5-4C47-AF0B-518FA431ED2D}" type="pres">
      <dgm:prSet presAssocID="{F7598F94-4789-427D-89A9-0E1E0CA5B8AC}" presName="spaceRect" presStyleCnt="0"/>
      <dgm:spPr/>
    </dgm:pt>
    <dgm:pt modelId="{2ACC5DB0-9AB5-4FE7-9DD8-028E31520054}" type="pres">
      <dgm:prSet presAssocID="{F7598F94-4789-427D-89A9-0E1E0CA5B8AC}" presName="textRect" presStyleLbl="revTx" presStyleIdx="1" presStyleCnt="3" custScaleY="165349" custLinFactNeighborX="-1555" custLinFactNeighborY="8827">
        <dgm:presLayoutVars>
          <dgm:chMax val="1"/>
          <dgm:chPref val="1"/>
        </dgm:presLayoutVars>
      </dgm:prSet>
      <dgm:spPr/>
    </dgm:pt>
    <dgm:pt modelId="{F7AECCB2-DBDE-4A7A-BA1F-A84DD8FBE83F}" type="pres">
      <dgm:prSet presAssocID="{67B5C6DB-1C26-4063-9583-AF4FF12D99A4}" presName="sibTrans" presStyleCnt="0"/>
      <dgm:spPr/>
    </dgm:pt>
    <dgm:pt modelId="{4A17AC51-7459-4207-A846-281CB782BFDC}" type="pres">
      <dgm:prSet presAssocID="{BB1B0DF4-F083-4AD6-96CC-7AED14C71352}" presName="compNode" presStyleCnt="0"/>
      <dgm:spPr/>
    </dgm:pt>
    <dgm:pt modelId="{85D5FC43-4CC6-4643-AFDB-C3F5DB117B84}" type="pres">
      <dgm:prSet presAssocID="{BB1B0DF4-F083-4AD6-96CC-7AED14C71352}" presName="iconBgRect" presStyleLbl="bgShp" presStyleIdx="2" presStyleCnt="3"/>
      <dgm:spPr/>
    </dgm:pt>
    <dgm:pt modelId="{35EAA33E-BB8F-4B49-B43F-620BF1FA9678}" type="pres">
      <dgm:prSet presAssocID="{BB1B0DF4-F083-4AD6-96CC-7AED14C713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2A030F4-5D08-434F-8B54-264CE436A305}" type="pres">
      <dgm:prSet presAssocID="{BB1B0DF4-F083-4AD6-96CC-7AED14C71352}" presName="spaceRect" presStyleCnt="0"/>
      <dgm:spPr/>
    </dgm:pt>
    <dgm:pt modelId="{BAC63848-70A4-44FF-909B-EE3EB71E670B}" type="pres">
      <dgm:prSet presAssocID="{BB1B0DF4-F083-4AD6-96CC-7AED14C71352}" presName="textRect" presStyleLbl="revTx" presStyleIdx="2" presStyleCnt="3" custScaleY="192678" custLinFactNeighborX="518" custLinFactNeighborY="21082">
        <dgm:presLayoutVars>
          <dgm:chMax val="1"/>
          <dgm:chPref val="1"/>
        </dgm:presLayoutVars>
      </dgm:prSet>
      <dgm:spPr/>
    </dgm:pt>
  </dgm:ptLst>
  <dgm:cxnLst>
    <dgm:cxn modelId="{9420F409-62DE-498A-ABD0-6D7BD3AC4986}" srcId="{EF292D17-935E-485C-BF97-FE081C5D005E}" destId="{922ABB29-50F8-4AB9-A618-7FC6D77B24ED}" srcOrd="0" destOrd="0" parTransId="{CCA4887C-870B-4389-A3A0-211BD1329EE4}" sibTransId="{5490255F-E761-4E82-8C9C-2A94508F4D58}"/>
    <dgm:cxn modelId="{E7DA6832-D506-4BAE-9F65-F8BFCD1E192D}" srcId="{EF292D17-935E-485C-BF97-FE081C5D005E}" destId="{BB1B0DF4-F083-4AD6-96CC-7AED14C71352}" srcOrd="2" destOrd="0" parTransId="{37F22517-DAD0-4DC1-8A14-3BA6CAC15A83}" sibTransId="{071A1F90-830B-4BC5-8262-2FBB083B9D95}"/>
    <dgm:cxn modelId="{82B10B3F-A0F0-4DAB-8B1B-426C144205AF}" srcId="{EF292D17-935E-485C-BF97-FE081C5D005E}" destId="{F7598F94-4789-427D-89A9-0E1E0CA5B8AC}" srcOrd="1" destOrd="0" parTransId="{D24E039F-4B7D-4E8E-BBA9-BD76DB440E58}" sibTransId="{67B5C6DB-1C26-4063-9583-AF4FF12D99A4}"/>
    <dgm:cxn modelId="{EF78D380-C02B-443F-AD29-703F562CF9E3}" type="presOf" srcId="{BB1B0DF4-F083-4AD6-96CC-7AED14C71352}" destId="{BAC63848-70A4-44FF-909B-EE3EB71E670B}" srcOrd="0" destOrd="0" presId="urn:microsoft.com/office/officeart/2018/5/layout/IconCircleLabelList"/>
    <dgm:cxn modelId="{0EA0F6B3-2B97-425B-A7E8-8D8CB48EC925}" type="presOf" srcId="{922ABB29-50F8-4AB9-A618-7FC6D77B24ED}" destId="{3AC0D9A4-E5E5-4D1E-8548-407E0C41DEB6}" srcOrd="0" destOrd="0" presId="urn:microsoft.com/office/officeart/2018/5/layout/IconCircleLabelList"/>
    <dgm:cxn modelId="{E6BA87C3-558F-48BC-95E8-DB03D44E4E80}" type="presOf" srcId="{EF292D17-935E-485C-BF97-FE081C5D005E}" destId="{D6D5F7FD-9369-4667-BA37-8FED89060713}" srcOrd="0" destOrd="0" presId="urn:microsoft.com/office/officeart/2018/5/layout/IconCircleLabelList"/>
    <dgm:cxn modelId="{2974A1CB-241D-41F4-8ED4-2AF38E508DA9}" type="presOf" srcId="{F7598F94-4789-427D-89A9-0E1E0CA5B8AC}" destId="{2ACC5DB0-9AB5-4FE7-9DD8-028E31520054}" srcOrd="0" destOrd="0" presId="urn:microsoft.com/office/officeart/2018/5/layout/IconCircleLabelList"/>
    <dgm:cxn modelId="{26719C2A-9227-4E2C-A06C-0F5D82B2A501}" type="presParOf" srcId="{D6D5F7FD-9369-4667-BA37-8FED89060713}" destId="{E9B0A11E-E02E-4ACB-9815-C72CCB24EE12}" srcOrd="0" destOrd="0" presId="urn:microsoft.com/office/officeart/2018/5/layout/IconCircleLabelList"/>
    <dgm:cxn modelId="{559DC9AC-2300-473B-B823-22961A19CEE4}" type="presParOf" srcId="{E9B0A11E-E02E-4ACB-9815-C72CCB24EE12}" destId="{15E70BE0-5129-4CCB-9FF3-06972A1E9FC9}" srcOrd="0" destOrd="0" presId="urn:microsoft.com/office/officeart/2018/5/layout/IconCircleLabelList"/>
    <dgm:cxn modelId="{D507F168-D0E9-45FA-A129-FEBC7026C418}" type="presParOf" srcId="{E9B0A11E-E02E-4ACB-9815-C72CCB24EE12}" destId="{D7A0114F-FB1E-45D7-9090-4FC689994407}" srcOrd="1" destOrd="0" presId="urn:microsoft.com/office/officeart/2018/5/layout/IconCircleLabelList"/>
    <dgm:cxn modelId="{597CA9D2-EA12-499B-90E0-440C6107091E}" type="presParOf" srcId="{E9B0A11E-E02E-4ACB-9815-C72CCB24EE12}" destId="{FD3EA109-7083-436A-B1D5-7420DE94059B}" srcOrd="2" destOrd="0" presId="urn:microsoft.com/office/officeart/2018/5/layout/IconCircleLabelList"/>
    <dgm:cxn modelId="{98800B92-A3EC-48D7-8071-4A6494B82DA7}" type="presParOf" srcId="{E9B0A11E-E02E-4ACB-9815-C72CCB24EE12}" destId="{3AC0D9A4-E5E5-4D1E-8548-407E0C41DEB6}" srcOrd="3" destOrd="0" presId="urn:microsoft.com/office/officeart/2018/5/layout/IconCircleLabelList"/>
    <dgm:cxn modelId="{50B4CA58-1D7E-4296-A963-9065687E200C}" type="presParOf" srcId="{D6D5F7FD-9369-4667-BA37-8FED89060713}" destId="{C75A33A2-7696-4DCE-B518-47F0A1771E6A}" srcOrd="1" destOrd="0" presId="urn:microsoft.com/office/officeart/2018/5/layout/IconCircleLabelList"/>
    <dgm:cxn modelId="{54189FCA-B0FC-4252-8552-D4386E4DD536}" type="presParOf" srcId="{D6D5F7FD-9369-4667-BA37-8FED89060713}" destId="{43CEC299-9064-4017-B8A7-2BEA91CAE693}" srcOrd="2" destOrd="0" presId="urn:microsoft.com/office/officeart/2018/5/layout/IconCircleLabelList"/>
    <dgm:cxn modelId="{B03DBA4E-6181-44E5-8F22-48EF5C2C3657}" type="presParOf" srcId="{43CEC299-9064-4017-B8A7-2BEA91CAE693}" destId="{9F647167-01C7-4D56-A6AE-22B67BB6AA95}" srcOrd="0" destOrd="0" presId="urn:microsoft.com/office/officeart/2018/5/layout/IconCircleLabelList"/>
    <dgm:cxn modelId="{1CA57E42-045D-4D51-84D9-E46CA4C3DDCF}" type="presParOf" srcId="{43CEC299-9064-4017-B8A7-2BEA91CAE693}" destId="{CF03E6BA-DDF7-41AC-BED9-B65E1DF5C0F4}" srcOrd="1" destOrd="0" presId="urn:microsoft.com/office/officeart/2018/5/layout/IconCircleLabelList"/>
    <dgm:cxn modelId="{C69AECB7-BC37-4C4F-8589-8DDCA5E332D5}" type="presParOf" srcId="{43CEC299-9064-4017-B8A7-2BEA91CAE693}" destId="{1AF5EC35-D7B5-4C47-AF0B-518FA431ED2D}" srcOrd="2" destOrd="0" presId="urn:microsoft.com/office/officeart/2018/5/layout/IconCircleLabelList"/>
    <dgm:cxn modelId="{3842A3C0-AC69-4A04-97D1-A51206D5F960}" type="presParOf" srcId="{43CEC299-9064-4017-B8A7-2BEA91CAE693}" destId="{2ACC5DB0-9AB5-4FE7-9DD8-028E31520054}" srcOrd="3" destOrd="0" presId="urn:microsoft.com/office/officeart/2018/5/layout/IconCircleLabelList"/>
    <dgm:cxn modelId="{162A7298-4E22-4B56-8372-D8DFE4B8C447}" type="presParOf" srcId="{D6D5F7FD-9369-4667-BA37-8FED89060713}" destId="{F7AECCB2-DBDE-4A7A-BA1F-A84DD8FBE83F}" srcOrd="3" destOrd="0" presId="urn:microsoft.com/office/officeart/2018/5/layout/IconCircleLabelList"/>
    <dgm:cxn modelId="{75B05713-5C01-4BCE-B209-AD7113485828}" type="presParOf" srcId="{D6D5F7FD-9369-4667-BA37-8FED89060713}" destId="{4A17AC51-7459-4207-A846-281CB782BFDC}" srcOrd="4" destOrd="0" presId="urn:microsoft.com/office/officeart/2018/5/layout/IconCircleLabelList"/>
    <dgm:cxn modelId="{B0026587-3170-45C3-ADD4-00E2AB9EA447}" type="presParOf" srcId="{4A17AC51-7459-4207-A846-281CB782BFDC}" destId="{85D5FC43-4CC6-4643-AFDB-C3F5DB117B84}" srcOrd="0" destOrd="0" presId="urn:microsoft.com/office/officeart/2018/5/layout/IconCircleLabelList"/>
    <dgm:cxn modelId="{9B554560-B3D0-4A33-9383-BD77677C6FE4}" type="presParOf" srcId="{4A17AC51-7459-4207-A846-281CB782BFDC}" destId="{35EAA33E-BB8F-4B49-B43F-620BF1FA9678}" srcOrd="1" destOrd="0" presId="urn:microsoft.com/office/officeart/2018/5/layout/IconCircleLabelList"/>
    <dgm:cxn modelId="{143BEC2E-7D99-4EFC-B30C-469F0C2F8F64}" type="presParOf" srcId="{4A17AC51-7459-4207-A846-281CB782BFDC}" destId="{32A030F4-5D08-434F-8B54-264CE436A305}" srcOrd="2" destOrd="0" presId="urn:microsoft.com/office/officeart/2018/5/layout/IconCircleLabelList"/>
    <dgm:cxn modelId="{D6781C65-FE78-47A1-B273-F83103C52436}" type="presParOf" srcId="{4A17AC51-7459-4207-A846-281CB782BFDC}" destId="{BAC63848-70A4-44FF-909B-EE3EB71E670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6EA85-1E28-4B63-8490-D0AC71567032}">
      <dsp:nvSpPr>
        <dsp:cNvPr id="0" name=""/>
        <dsp:cNvSpPr/>
      </dsp:nvSpPr>
      <dsp:spPr>
        <a:xfrm>
          <a:off x="0" y="39765"/>
          <a:ext cx="6253721" cy="5615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latin typeface="Times New Roman" panose="02020603050405020304" pitchFamily="18" charset="0"/>
              <a:cs typeface="Times New Roman" panose="02020603050405020304" pitchFamily="18" charset="0"/>
            </a:rPr>
            <a:t>Title</a:t>
          </a:r>
          <a:endParaRPr lang="en-US" sz="2400" kern="1200">
            <a:latin typeface="Times New Roman" panose="02020603050405020304" pitchFamily="18" charset="0"/>
            <a:cs typeface="Times New Roman" panose="02020603050405020304" pitchFamily="18" charset="0"/>
          </a:endParaRPr>
        </a:p>
      </dsp:txBody>
      <dsp:txXfrm>
        <a:off x="27415" y="67180"/>
        <a:ext cx="6198891" cy="506769"/>
      </dsp:txXfrm>
    </dsp:sp>
    <dsp:sp modelId="{0D4268BA-EF61-4336-9095-D93C2977F1FD}">
      <dsp:nvSpPr>
        <dsp:cNvPr id="0" name=""/>
        <dsp:cNvSpPr/>
      </dsp:nvSpPr>
      <dsp:spPr>
        <a:xfrm>
          <a:off x="0" y="670485"/>
          <a:ext cx="6253721" cy="561599"/>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Abstract</a:t>
          </a:r>
          <a:endParaRPr lang="en-US" sz="2400" kern="1200" dirty="0">
            <a:latin typeface="Times New Roman" panose="02020603050405020304" pitchFamily="18" charset="0"/>
            <a:cs typeface="Times New Roman" panose="02020603050405020304" pitchFamily="18" charset="0"/>
          </a:endParaRPr>
        </a:p>
      </dsp:txBody>
      <dsp:txXfrm>
        <a:off x="27415" y="697900"/>
        <a:ext cx="6198891" cy="506769"/>
      </dsp:txXfrm>
    </dsp:sp>
    <dsp:sp modelId="{0BBECBC4-F19B-462D-A448-48C4FDD9BF58}">
      <dsp:nvSpPr>
        <dsp:cNvPr id="0" name=""/>
        <dsp:cNvSpPr/>
      </dsp:nvSpPr>
      <dsp:spPr>
        <a:xfrm>
          <a:off x="0" y="1301205"/>
          <a:ext cx="6253721" cy="561599"/>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latin typeface="Times New Roman" panose="02020603050405020304" pitchFamily="18" charset="0"/>
              <a:cs typeface="Times New Roman" panose="02020603050405020304" pitchFamily="18" charset="0"/>
            </a:rPr>
            <a:t>Problem Objectives</a:t>
          </a:r>
          <a:endParaRPr lang="en-US" sz="2400" kern="1200">
            <a:latin typeface="Times New Roman" panose="02020603050405020304" pitchFamily="18" charset="0"/>
            <a:cs typeface="Times New Roman" panose="02020603050405020304" pitchFamily="18" charset="0"/>
          </a:endParaRPr>
        </a:p>
      </dsp:txBody>
      <dsp:txXfrm>
        <a:off x="27415" y="1328620"/>
        <a:ext cx="6198891" cy="506769"/>
      </dsp:txXfrm>
    </dsp:sp>
    <dsp:sp modelId="{4F5318CC-9AAE-42C0-AEEA-ACD75861F067}">
      <dsp:nvSpPr>
        <dsp:cNvPr id="0" name=""/>
        <dsp:cNvSpPr/>
      </dsp:nvSpPr>
      <dsp:spPr>
        <a:xfrm>
          <a:off x="0" y="1931925"/>
          <a:ext cx="6253721" cy="561599"/>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latin typeface="Times New Roman" panose="02020603050405020304" pitchFamily="18" charset="0"/>
              <a:cs typeface="Times New Roman" panose="02020603050405020304" pitchFamily="18" charset="0"/>
            </a:rPr>
            <a:t>Outcomes</a:t>
          </a:r>
          <a:endParaRPr lang="en-US" sz="2400" kern="1200">
            <a:latin typeface="Times New Roman" panose="02020603050405020304" pitchFamily="18" charset="0"/>
            <a:cs typeface="Times New Roman" panose="02020603050405020304" pitchFamily="18" charset="0"/>
          </a:endParaRPr>
        </a:p>
      </dsp:txBody>
      <dsp:txXfrm>
        <a:off x="27415" y="1959340"/>
        <a:ext cx="6198891" cy="506769"/>
      </dsp:txXfrm>
    </dsp:sp>
    <dsp:sp modelId="{45A90345-E4E9-4153-B518-3E5CFB694E33}">
      <dsp:nvSpPr>
        <dsp:cNvPr id="0" name=""/>
        <dsp:cNvSpPr/>
      </dsp:nvSpPr>
      <dsp:spPr>
        <a:xfrm>
          <a:off x="0" y="2562645"/>
          <a:ext cx="6253721" cy="561599"/>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latin typeface="Times New Roman" panose="02020603050405020304" pitchFamily="18" charset="0"/>
              <a:cs typeface="Times New Roman" panose="02020603050405020304" pitchFamily="18" charset="0"/>
            </a:rPr>
            <a:t>Novelty</a:t>
          </a:r>
          <a:endParaRPr lang="en-US" sz="2400" kern="1200">
            <a:latin typeface="Times New Roman" panose="02020603050405020304" pitchFamily="18" charset="0"/>
            <a:cs typeface="Times New Roman" panose="02020603050405020304" pitchFamily="18" charset="0"/>
          </a:endParaRPr>
        </a:p>
      </dsp:txBody>
      <dsp:txXfrm>
        <a:off x="27415" y="2590060"/>
        <a:ext cx="6198891" cy="506769"/>
      </dsp:txXfrm>
    </dsp:sp>
    <dsp:sp modelId="{4E92C455-0F47-4EAF-80B5-0BA6CD82C7CA}">
      <dsp:nvSpPr>
        <dsp:cNvPr id="0" name=""/>
        <dsp:cNvSpPr/>
      </dsp:nvSpPr>
      <dsp:spPr>
        <a:xfrm>
          <a:off x="0" y="3193365"/>
          <a:ext cx="6253721" cy="561599"/>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latin typeface="Times New Roman" panose="02020603050405020304" pitchFamily="18" charset="0"/>
              <a:cs typeface="Times New Roman" panose="02020603050405020304" pitchFamily="18" charset="0"/>
            </a:rPr>
            <a:t>Gantt Chart</a:t>
          </a:r>
          <a:endParaRPr lang="en-US" sz="2400" kern="1200">
            <a:latin typeface="Times New Roman" panose="02020603050405020304" pitchFamily="18" charset="0"/>
            <a:cs typeface="Times New Roman" panose="02020603050405020304" pitchFamily="18" charset="0"/>
          </a:endParaRPr>
        </a:p>
      </dsp:txBody>
      <dsp:txXfrm>
        <a:off x="27415" y="3220780"/>
        <a:ext cx="6198891" cy="506769"/>
      </dsp:txXfrm>
    </dsp:sp>
    <dsp:sp modelId="{20C65082-A15B-4FCD-9281-2918A5B8A351}">
      <dsp:nvSpPr>
        <dsp:cNvPr id="0" name=""/>
        <dsp:cNvSpPr/>
      </dsp:nvSpPr>
      <dsp:spPr>
        <a:xfrm>
          <a:off x="0" y="3824085"/>
          <a:ext cx="6253721" cy="561599"/>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Implementations  </a:t>
          </a:r>
          <a:endParaRPr lang="en-US" sz="2400" kern="1200" dirty="0">
            <a:latin typeface="Times New Roman" panose="02020603050405020304" pitchFamily="18" charset="0"/>
            <a:cs typeface="Times New Roman" panose="02020603050405020304" pitchFamily="18" charset="0"/>
          </a:endParaRPr>
        </a:p>
      </dsp:txBody>
      <dsp:txXfrm>
        <a:off x="27415" y="3851500"/>
        <a:ext cx="6198891" cy="506769"/>
      </dsp:txXfrm>
    </dsp:sp>
    <dsp:sp modelId="{405F6CAD-FD27-4510-99F1-2A504A1B056F}">
      <dsp:nvSpPr>
        <dsp:cNvPr id="0" name=""/>
        <dsp:cNvSpPr/>
      </dsp:nvSpPr>
      <dsp:spPr>
        <a:xfrm>
          <a:off x="0" y="4454805"/>
          <a:ext cx="6253721" cy="56159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Results </a:t>
          </a:r>
          <a:endParaRPr lang="en-US" sz="2400" kern="1200" dirty="0">
            <a:latin typeface="Times New Roman" panose="02020603050405020304" pitchFamily="18" charset="0"/>
            <a:cs typeface="Times New Roman" panose="02020603050405020304" pitchFamily="18" charset="0"/>
          </a:endParaRPr>
        </a:p>
      </dsp:txBody>
      <dsp:txXfrm>
        <a:off x="27415" y="4482220"/>
        <a:ext cx="6198891" cy="506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70BE0-5129-4CCB-9FF3-06972A1E9FC9}">
      <dsp:nvSpPr>
        <dsp:cNvPr id="0" name=""/>
        <dsp:cNvSpPr/>
      </dsp:nvSpPr>
      <dsp:spPr>
        <a:xfrm>
          <a:off x="592078" y="722412"/>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0114F-FB1E-45D7-9090-4FC689994407}">
      <dsp:nvSpPr>
        <dsp:cNvPr id="0" name=""/>
        <dsp:cNvSpPr/>
      </dsp:nvSpPr>
      <dsp:spPr>
        <a:xfrm>
          <a:off x="801916" y="95640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C0D9A4-E5E5-4D1E-8548-407E0C41DEB6}">
      <dsp:nvSpPr>
        <dsp:cNvPr id="0" name=""/>
        <dsp:cNvSpPr/>
      </dsp:nvSpPr>
      <dsp:spPr>
        <a:xfrm>
          <a:off x="1" y="1988001"/>
          <a:ext cx="2350349" cy="133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latin typeface="Times New Roman" panose="02020603050405020304" pitchFamily="18" charset="0"/>
              <a:cs typeface="Times New Roman" panose="02020603050405020304" pitchFamily="18" charset="0"/>
            </a:rPr>
            <a:t>With real-time processing, we can see the good visualization of the 3D scene.</a:t>
          </a:r>
        </a:p>
      </dsp:txBody>
      <dsp:txXfrm>
        <a:off x="1" y="1988001"/>
        <a:ext cx="2350349" cy="1330585"/>
      </dsp:txXfrm>
    </dsp:sp>
    <dsp:sp modelId="{9F647167-01C7-4D56-A6AE-22B67BB6AA95}">
      <dsp:nvSpPr>
        <dsp:cNvPr id="0" name=""/>
        <dsp:cNvSpPr/>
      </dsp:nvSpPr>
      <dsp:spPr>
        <a:xfrm>
          <a:off x="3082951" y="772402"/>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3E6BA-DDF7-41AC-BED9-B65E1DF5C0F4}">
      <dsp:nvSpPr>
        <dsp:cNvPr id="0" name=""/>
        <dsp:cNvSpPr/>
      </dsp:nvSpPr>
      <dsp:spPr>
        <a:xfrm>
          <a:off x="3316951" y="1006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C5DB0-9AB5-4FE7-9DD8-028E31520054}">
      <dsp:nvSpPr>
        <dsp:cNvPr id="0" name=""/>
        <dsp:cNvSpPr/>
      </dsp:nvSpPr>
      <dsp:spPr>
        <a:xfrm>
          <a:off x="2703961" y="2008506"/>
          <a:ext cx="1800000" cy="14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effectLst/>
              <a:latin typeface="Times New Roman" panose="02020603050405020304" pitchFamily="18" charset="0"/>
              <a:cs typeface="Times New Roman" panose="02020603050405020304" pitchFamily="18" charset="0"/>
            </a:rPr>
            <a:t>To handle complex scenarios such as occlusions and textureless areas</a:t>
          </a:r>
          <a:r>
            <a:rPr lang="en-US" sz="1500" b="0" i="0" kern="1200" dirty="0">
              <a:effectLst/>
              <a:latin typeface="Times New Roman" panose="02020603050405020304" pitchFamily="18" charset="0"/>
              <a:cs typeface="Times New Roman" panose="02020603050405020304" pitchFamily="18" charset="0"/>
            </a:rPr>
            <a:t>.</a:t>
          </a:r>
          <a:endParaRPr lang="en-US" sz="1500" kern="1200" dirty="0">
            <a:latin typeface="Times New Roman" panose="02020603050405020304" pitchFamily="18" charset="0"/>
            <a:cs typeface="Times New Roman" panose="02020603050405020304" pitchFamily="18" charset="0"/>
          </a:endParaRPr>
        </a:p>
      </dsp:txBody>
      <dsp:txXfrm>
        <a:off x="2703961" y="2008506"/>
        <a:ext cx="1800000" cy="1413733"/>
      </dsp:txXfrm>
    </dsp:sp>
    <dsp:sp modelId="{85D5FC43-4CC6-4643-AFDB-C3F5DB117B84}">
      <dsp:nvSpPr>
        <dsp:cNvPr id="0" name=""/>
        <dsp:cNvSpPr/>
      </dsp:nvSpPr>
      <dsp:spPr>
        <a:xfrm>
          <a:off x="5197951" y="713986"/>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AA33E-BB8F-4B49-B43F-620BF1FA9678}">
      <dsp:nvSpPr>
        <dsp:cNvPr id="0" name=""/>
        <dsp:cNvSpPr/>
      </dsp:nvSpPr>
      <dsp:spPr>
        <a:xfrm>
          <a:off x="5431951" y="94798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C63848-70A4-44FF-909B-EE3EB71E670B}">
      <dsp:nvSpPr>
        <dsp:cNvPr id="0" name=""/>
        <dsp:cNvSpPr/>
      </dsp:nvSpPr>
      <dsp:spPr>
        <a:xfrm>
          <a:off x="4856275" y="1938039"/>
          <a:ext cx="1800000" cy="164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latin typeface="Times New Roman" panose="02020603050405020304" pitchFamily="18" charset="0"/>
              <a:cs typeface="Times New Roman" panose="02020603050405020304" pitchFamily="18" charset="0"/>
            </a:rPr>
            <a:t>H</a:t>
          </a:r>
          <a:r>
            <a:rPr lang="en-US" sz="1600" b="0" i="0" kern="1200" dirty="0">
              <a:effectLst/>
              <a:latin typeface="Times New Roman" panose="02020603050405020304" pitchFamily="18" charset="0"/>
              <a:cs typeface="Times New Roman" panose="02020603050405020304" pitchFamily="18" charset="0"/>
            </a:rPr>
            <a:t>andling different types of stereo camera configurations, such as different baseline distances and camera orientations.</a:t>
          </a:r>
          <a:endParaRPr lang="en-US" sz="1600" kern="1200" dirty="0">
            <a:latin typeface="Times New Roman" panose="02020603050405020304" pitchFamily="18" charset="0"/>
            <a:cs typeface="Times New Roman" panose="02020603050405020304" pitchFamily="18" charset="0"/>
          </a:endParaRPr>
        </a:p>
      </dsp:txBody>
      <dsp:txXfrm>
        <a:off x="4856275" y="1938039"/>
        <a:ext cx="1800000" cy="16473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140E-7637-B528-BFB5-41553AA37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0BC82A-50F9-FDE9-F276-9A1694335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041C68-DFA5-C076-C902-82DD4EF1EC71}"/>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5" name="Footer Placeholder 4">
            <a:extLst>
              <a:ext uri="{FF2B5EF4-FFF2-40B4-BE49-F238E27FC236}">
                <a16:creationId xmlns:a16="http://schemas.microsoft.com/office/drawing/2014/main" id="{282E26BF-67DE-812E-7061-76A1A782B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B67BA-F286-AD3D-9796-35F5F164C190}"/>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183201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A8D3-E60F-7FDA-3D8F-905E658A30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B5BD8F-3DC9-D1B2-5593-AFC7A648DB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6CA939-E180-F89F-BD21-5AE2EF10B199}"/>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5" name="Footer Placeholder 4">
            <a:extLst>
              <a:ext uri="{FF2B5EF4-FFF2-40B4-BE49-F238E27FC236}">
                <a16:creationId xmlns:a16="http://schemas.microsoft.com/office/drawing/2014/main" id="{4F5B6909-6836-2B7A-54B7-FBAF3DFBA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0D76E-2BBC-00EA-7A54-600B2DBD8446}"/>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152103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FB1309-7354-0564-7D79-5805C102FE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FD2AD5-13F2-FB19-DD46-132EDCFE0A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A5EE28-200E-3D5D-2C21-F417BD1A3B16}"/>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5" name="Footer Placeholder 4">
            <a:extLst>
              <a:ext uri="{FF2B5EF4-FFF2-40B4-BE49-F238E27FC236}">
                <a16:creationId xmlns:a16="http://schemas.microsoft.com/office/drawing/2014/main" id="{571D161D-1111-CB9E-9758-068564EB9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077D1-9F5D-1504-D4A0-F647D4C4637C}"/>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7604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7F6D-1A1C-1F46-05F1-37D315ADF4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20A02B-2DC9-31AE-6477-492666583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50B71-C114-F100-A064-6381EDEE056F}"/>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5" name="Footer Placeholder 4">
            <a:extLst>
              <a:ext uri="{FF2B5EF4-FFF2-40B4-BE49-F238E27FC236}">
                <a16:creationId xmlns:a16="http://schemas.microsoft.com/office/drawing/2014/main" id="{56283BE2-8044-2B6D-B47F-C8F294923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49B435-53CB-E488-3308-ABB45CF85210}"/>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94313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0550-B383-2E23-31CF-FA3FDBB6E9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25C744-07BC-17F8-636F-A354BDD45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5E3CB-8AA6-ECC1-8180-C912A55DB903}"/>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5" name="Footer Placeholder 4">
            <a:extLst>
              <a:ext uri="{FF2B5EF4-FFF2-40B4-BE49-F238E27FC236}">
                <a16:creationId xmlns:a16="http://schemas.microsoft.com/office/drawing/2014/main" id="{05D133C9-3B14-3866-27D4-8754CE3AE4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71989-8E5C-200D-DEA0-AC528B853E47}"/>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334772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4F52-2452-335D-2638-9810E07D30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3010E4-2CF9-22E5-CC94-7745C20A7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5D8736-6BEA-9E41-715B-F8A6989435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EC581F-F97A-0592-D715-124F6713B47C}"/>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6" name="Footer Placeholder 5">
            <a:extLst>
              <a:ext uri="{FF2B5EF4-FFF2-40B4-BE49-F238E27FC236}">
                <a16:creationId xmlns:a16="http://schemas.microsoft.com/office/drawing/2014/main" id="{07FFAF1F-6BC7-2ABD-8A62-922F43C4C2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1486C3-BE5E-1E61-4BA1-BAB8FF6B05E8}"/>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264170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F456-F3D3-D073-2123-364FE81C7B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21334-7D42-E7E1-E0F5-BEED12183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1A351-0368-73B7-AEA2-135296A163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20ABF7-6DEF-A89D-F3A6-E22178644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E80853-3058-D1DC-C8AF-FFFE0331B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ED57B-3CF4-BB8E-CCDB-908C8A5CFCAC}"/>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8" name="Footer Placeholder 7">
            <a:extLst>
              <a:ext uri="{FF2B5EF4-FFF2-40B4-BE49-F238E27FC236}">
                <a16:creationId xmlns:a16="http://schemas.microsoft.com/office/drawing/2014/main" id="{14E5AA62-DCD6-1943-55CE-DED2AC5BF3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A67D5A-F527-74D0-8A24-3EBF4F537DA9}"/>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291820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90C9-262C-3A9B-3B16-93DBAC0992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80C759-F4E8-7B89-60CB-D57F360B2A63}"/>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4" name="Footer Placeholder 3">
            <a:extLst>
              <a:ext uri="{FF2B5EF4-FFF2-40B4-BE49-F238E27FC236}">
                <a16:creationId xmlns:a16="http://schemas.microsoft.com/office/drawing/2014/main" id="{5CDAC951-6B95-5669-668C-2AA2EA1B3A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9A1ED5-99E1-87C0-3A9F-978AD1E3FC3C}"/>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77837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8A56B7-BF03-5B23-ACD0-0BAACCA72232}"/>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3" name="Footer Placeholder 2">
            <a:extLst>
              <a:ext uri="{FF2B5EF4-FFF2-40B4-BE49-F238E27FC236}">
                <a16:creationId xmlns:a16="http://schemas.microsoft.com/office/drawing/2014/main" id="{6E22C777-93FB-B33E-22B9-A97AF4F3B0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25A2C8-A683-C124-E852-AD227BBF76C5}"/>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220098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FD77-0920-DA05-3626-B09BF083D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A68685-5166-E75D-722F-0D5FC4642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D150CB-7B68-F404-DDDB-10DC2D05C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74902-C3E5-9960-8627-972DFBDFBD8A}"/>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6" name="Footer Placeholder 5">
            <a:extLst>
              <a:ext uri="{FF2B5EF4-FFF2-40B4-BE49-F238E27FC236}">
                <a16:creationId xmlns:a16="http://schemas.microsoft.com/office/drawing/2014/main" id="{1B009B4E-7EA4-6BF0-C139-A7D1937C34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2AB3CE-1A6B-00B6-DDB3-2DB0156E8332}"/>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43774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E67F-01F4-03B6-AB9C-9CCBDCE4C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B8E7D5-E32D-C920-9E11-17DA1C889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D3FE60-1F4A-B9EA-6398-4342AA1A4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5853-84DE-C8CE-B0E3-2CF9BE02B6D6}"/>
              </a:ext>
            </a:extLst>
          </p:cNvPr>
          <p:cNvSpPr>
            <a:spLocks noGrp="1"/>
          </p:cNvSpPr>
          <p:nvPr>
            <p:ph type="dt" sz="half" idx="10"/>
          </p:nvPr>
        </p:nvSpPr>
        <p:spPr/>
        <p:txBody>
          <a:bodyPr/>
          <a:lstStyle/>
          <a:p>
            <a:fld id="{46CC32B8-7AA3-4725-A862-4688319982DC}" type="datetimeFigureOut">
              <a:rPr lang="en-IN" smtClean="0"/>
              <a:t>19-04-2023</a:t>
            </a:fld>
            <a:endParaRPr lang="en-IN"/>
          </a:p>
        </p:txBody>
      </p:sp>
      <p:sp>
        <p:nvSpPr>
          <p:cNvPr id="6" name="Footer Placeholder 5">
            <a:extLst>
              <a:ext uri="{FF2B5EF4-FFF2-40B4-BE49-F238E27FC236}">
                <a16:creationId xmlns:a16="http://schemas.microsoft.com/office/drawing/2014/main" id="{45155F8A-C508-5302-1C18-E8C66C22BE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DF63D1-0B37-AD7D-448B-607FD03F87B4}"/>
              </a:ext>
            </a:extLst>
          </p:cNvPr>
          <p:cNvSpPr>
            <a:spLocks noGrp="1"/>
          </p:cNvSpPr>
          <p:nvPr>
            <p:ph type="sldNum" sz="quarter" idx="12"/>
          </p:nvPr>
        </p:nvSpPr>
        <p:spPr/>
        <p:txBody>
          <a:bodyPr/>
          <a:lstStyle/>
          <a:p>
            <a:fld id="{73FD3E63-342D-4255-A3C8-C81D1CF15123}" type="slidenum">
              <a:rPr lang="en-IN" smtClean="0"/>
              <a:t>‹#›</a:t>
            </a:fld>
            <a:endParaRPr lang="en-IN"/>
          </a:p>
        </p:txBody>
      </p:sp>
    </p:spTree>
    <p:extLst>
      <p:ext uri="{BB962C8B-B14F-4D97-AF65-F5344CB8AC3E}">
        <p14:creationId xmlns:p14="http://schemas.microsoft.com/office/powerpoint/2010/main" val="305522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C54F4C-C0D5-CAD1-59B8-718261EF88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D787B-7424-472F-7734-F65894D4B9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C6F16-452A-C281-D3E2-67C4D3DC7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C32B8-7AA3-4725-A862-4688319982DC}" type="datetimeFigureOut">
              <a:rPr lang="en-IN" smtClean="0"/>
              <a:t>19-04-2023</a:t>
            </a:fld>
            <a:endParaRPr lang="en-IN"/>
          </a:p>
        </p:txBody>
      </p:sp>
      <p:sp>
        <p:nvSpPr>
          <p:cNvPr id="5" name="Footer Placeholder 4">
            <a:extLst>
              <a:ext uri="{FF2B5EF4-FFF2-40B4-BE49-F238E27FC236}">
                <a16:creationId xmlns:a16="http://schemas.microsoft.com/office/drawing/2014/main" id="{C3B2EB96-867A-B146-27B4-E20473040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971923-E25A-6CFC-B08E-6D4BCB5F0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D3E63-342D-4255-A3C8-C81D1CF15123}" type="slidenum">
              <a:rPr lang="en-IN" smtClean="0"/>
              <a:t>‹#›</a:t>
            </a:fld>
            <a:endParaRPr lang="en-IN"/>
          </a:p>
        </p:txBody>
      </p:sp>
    </p:spTree>
    <p:extLst>
      <p:ext uri="{BB962C8B-B14F-4D97-AF65-F5344CB8AC3E}">
        <p14:creationId xmlns:p14="http://schemas.microsoft.com/office/powerpoint/2010/main" val="2089464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abs/1609.03677"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lmb.informatik.uni-freiburg.de/resources/datasets/StereoEgomotion.en.html"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45" name="Group 38">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46" name="Freeform: Shape 42">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47" name="Freeform: Shape 40">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1ED2A76B-38D1-FA59-F3F1-4D25A45B4903}"/>
              </a:ext>
            </a:extLst>
          </p:cNvPr>
          <p:cNvSpPr>
            <a:spLocks noGrp="1"/>
          </p:cNvSpPr>
          <p:nvPr>
            <p:ph type="ctrTitle"/>
          </p:nvPr>
        </p:nvSpPr>
        <p:spPr>
          <a:xfrm>
            <a:off x="838199" y="1120676"/>
            <a:ext cx="7021513" cy="2308324"/>
          </a:xfrm>
        </p:spPr>
        <p:txBody>
          <a:bodyPr>
            <a:normAutofit/>
          </a:bodyPr>
          <a:lstStyle/>
          <a:p>
            <a:pPr algn="l"/>
            <a:r>
              <a:rPr lang="en-US" sz="5000" dirty="0">
                <a:solidFill>
                  <a:schemeClr val="bg1"/>
                </a:solidFill>
              </a:rPr>
              <a:t>Real-Time  video (stereo ego-motion) Depth estimation</a:t>
            </a:r>
            <a:endParaRPr lang="en-IN" sz="5000" dirty="0">
              <a:solidFill>
                <a:schemeClr val="bg1"/>
              </a:solidFill>
            </a:endParaRPr>
          </a:p>
        </p:txBody>
      </p:sp>
      <p:sp>
        <p:nvSpPr>
          <p:cNvPr id="3" name="Subtitle 2">
            <a:extLst>
              <a:ext uri="{FF2B5EF4-FFF2-40B4-BE49-F238E27FC236}">
                <a16:creationId xmlns:a16="http://schemas.microsoft.com/office/drawing/2014/main" id="{952DEEED-254B-7FD3-C84F-DAFF3062C248}"/>
              </a:ext>
            </a:extLst>
          </p:cNvPr>
          <p:cNvSpPr>
            <a:spLocks noGrp="1"/>
          </p:cNvSpPr>
          <p:nvPr>
            <p:ph type="subTitle" idx="1"/>
          </p:nvPr>
        </p:nvSpPr>
        <p:spPr>
          <a:xfrm>
            <a:off x="835024" y="3809999"/>
            <a:ext cx="7025753" cy="1012778"/>
          </a:xfrm>
        </p:spPr>
        <p:txBody>
          <a:bodyPr>
            <a:normAutofit/>
          </a:bodyPr>
          <a:lstStyle/>
          <a:p>
            <a:pPr algn="l"/>
            <a:r>
              <a:rPr lang="en-US" dirty="0" err="1">
                <a:solidFill>
                  <a:schemeClr val="bg1"/>
                </a:solidFill>
              </a:rPr>
              <a:t>V.Srinath</a:t>
            </a:r>
            <a:endParaRPr lang="en-US" dirty="0">
              <a:solidFill>
                <a:schemeClr val="bg1"/>
              </a:solidFill>
            </a:endParaRPr>
          </a:p>
          <a:p>
            <a:pPr algn="l"/>
            <a:r>
              <a:rPr lang="en-US" dirty="0">
                <a:solidFill>
                  <a:schemeClr val="bg1"/>
                </a:solidFill>
                <a:latin typeface="Times New Roman" panose="02020603050405020304" pitchFamily="18" charset="0"/>
                <a:cs typeface="Times New Roman" panose="02020603050405020304" pitchFamily="18" charset="0"/>
              </a:rPr>
              <a:t>ID:20WUO101031</a:t>
            </a:r>
          </a:p>
          <a:p>
            <a:pPr algn="l"/>
            <a:endParaRPr lang="en-IN" dirty="0">
              <a:solidFill>
                <a:schemeClr val="bg1"/>
              </a:solidFill>
            </a:endParaRPr>
          </a:p>
        </p:txBody>
      </p:sp>
    </p:spTree>
    <p:extLst>
      <p:ext uri="{BB962C8B-B14F-4D97-AF65-F5344CB8AC3E}">
        <p14:creationId xmlns:p14="http://schemas.microsoft.com/office/powerpoint/2010/main" val="132522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96C08451-AAD5-4670-F3DC-284A87F2CA01}"/>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rgbClr val="FFFFFF"/>
                </a:solidFill>
                <a:latin typeface="+mj-lt"/>
                <a:ea typeface="+mj-ea"/>
                <a:cs typeface="+mj-cs"/>
              </a:rPr>
              <a:t>TimeLine</a:t>
            </a:r>
          </a:p>
        </p:txBody>
      </p:sp>
      <p:graphicFrame>
        <p:nvGraphicFramePr>
          <p:cNvPr id="2" name="Table 4">
            <a:extLst>
              <a:ext uri="{FF2B5EF4-FFF2-40B4-BE49-F238E27FC236}">
                <a16:creationId xmlns:a16="http://schemas.microsoft.com/office/drawing/2014/main" id="{5D1D75B2-C931-1B6E-B6F4-73D7D6F5AF35}"/>
              </a:ext>
            </a:extLst>
          </p:cNvPr>
          <p:cNvGraphicFramePr>
            <a:graphicFrameLocks noGrp="1"/>
          </p:cNvGraphicFramePr>
          <p:nvPr>
            <p:extLst>
              <p:ext uri="{D42A27DB-BD31-4B8C-83A1-F6EECF244321}">
                <p14:modId xmlns:p14="http://schemas.microsoft.com/office/powerpoint/2010/main" val="1980495363"/>
              </p:ext>
            </p:extLst>
          </p:nvPr>
        </p:nvGraphicFramePr>
        <p:xfrm>
          <a:off x="4502428" y="483715"/>
          <a:ext cx="7225749" cy="6100588"/>
        </p:xfrm>
        <a:graphic>
          <a:graphicData uri="http://schemas.openxmlformats.org/drawingml/2006/table">
            <a:tbl>
              <a:tblPr firstRow="1" bandRow="1">
                <a:solidFill>
                  <a:srgbClr val="F2F2F2">
                    <a:alpha val="45098"/>
                  </a:srgbClr>
                </a:solidFill>
                <a:tableStyleId>{5C22544A-7EE6-4342-B048-85BDC9FD1C3A}</a:tableStyleId>
              </a:tblPr>
              <a:tblGrid>
                <a:gridCol w="2807429">
                  <a:extLst>
                    <a:ext uri="{9D8B030D-6E8A-4147-A177-3AD203B41FA5}">
                      <a16:colId xmlns:a16="http://schemas.microsoft.com/office/drawing/2014/main" val="2949794607"/>
                    </a:ext>
                  </a:extLst>
                </a:gridCol>
                <a:gridCol w="1547376">
                  <a:extLst>
                    <a:ext uri="{9D8B030D-6E8A-4147-A177-3AD203B41FA5}">
                      <a16:colId xmlns:a16="http://schemas.microsoft.com/office/drawing/2014/main" val="3810147713"/>
                    </a:ext>
                  </a:extLst>
                </a:gridCol>
                <a:gridCol w="1504853">
                  <a:extLst>
                    <a:ext uri="{9D8B030D-6E8A-4147-A177-3AD203B41FA5}">
                      <a16:colId xmlns:a16="http://schemas.microsoft.com/office/drawing/2014/main" val="208426780"/>
                    </a:ext>
                  </a:extLst>
                </a:gridCol>
                <a:gridCol w="1366091">
                  <a:extLst>
                    <a:ext uri="{9D8B030D-6E8A-4147-A177-3AD203B41FA5}">
                      <a16:colId xmlns:a16="http://schemas.microsoft.com/office/drawing/2014/main" val="2795068985"/>
                    </a:ext>
                  </a:extLst>
                </a:gridCol>
              </a:tblGrid>
              <a:tr h="544024">
                <a:tc>
                  <a:txBody>
                    <a:bodyPr/>
                    <a:lstStyle/>
                    <a:p>
                      <a:r>
                        <a:rPr lang="en-IN" sz="2000" b="0" cap="none" spc="0">
                          <a:solidFill>
                            <a:schemeClr val="bg1"/>
                          </a:solidFill>
                        </a:rPr>
                        <a:t>Task</a:t>
                      </a:r>
                    </a:p>
                  </a:txBody>
                  <a:tcPr marL="127771" marR="127771" marT="127771" marB="63885" anchor="ctr">
                    <a:lnL w="12700" cmpd="sng">
                      <a:noFill/>
                    </a:lnL>
                    <a:lnR w="12700" cmpd="sng">
                      <a:noFill/>
                    </a:lnR>
                    <a:lnT w="19050" cap="flat" cmpd="sng" algn="ctr">
                      <a:noFill/>
                      <a:prstDash val="solid"/>
                    </a:lnT>
                    <a:lnB w="38100" cmpd="sng">
                      <a:noFill/>
                    </a:lnB>
                    <a:solidFill>
                      <a:schemeClr val="tx1"/>
                    </a:solidFill>
                  </a:tcPr>
                </a:tc>
                <a:tc>
                  <a:txBody>
                    <a:bodyPr/>
                    <a:lstStyle/>
                    <a:p>
                      <a:r>
                        <a:rPr lang="en-IN" sz="2000" b="0" cap="none" spc="0">
                          <a:solidFill>
                            <a:schemeClr val="bg1"/>
                          </a:solidFill>
                        </a:rPr>
                        <a:t>Start Date</a:t>
                      </a:r>
                    </a:p>
                  </a:txBody>
                  <a:tcPr marL="127771" marR="127771" marT="127771" marB="63885" anchor="ctr">
                    <a:lnL w="12700" cmpd="sng">
                      <a:noFill/>
                    </a:lnL>
                    <a:lnR w="12700" cmpd="sng">
                      <a:noFill/>
                    </a:lnR>
                    <a:lnT w="19050" cap="flat" cmpd="sng" algn="ctr">
                      <a:noFill/>
                      <a:prstDash val="solid"/>
                    </a:lnT>
                    <a:lnB w="38100" cmpd="sng">
                      <a:noFill/>
                    </a:lnB>
                    <a:solidFill>
                      <a:schemeClr val="tx1"/>
                    </a:solidFill>
                  </a:tcPr>
                </a:tc>
                <a:tc>
                  <a:txBody>
                    <a:bodyPr/>
                    <a:lstStyle/>
                    <a:p>
                      <a:r>
                        <a:rPr lang="en-IN" sz="2000" b="0" cap="none" spc="0">
                          <a:solidFill>
                            <a:schemeClr val="bg1"/>
                          </a:solidFill>
                        </a:rPr>
                        <a:t>End Date</a:t>
                      </a:r>
                    </a:p>
                  </a:txBody>
                  <a:tcPr marL="127771" marR="127771" marT="127771" marB="63885" anchor="ctr">
                    <a:lnL w="12700" cmpd="sng">
                      <a:noFill/>
                    </a:lnL>
                    <a:lnR w="12700" cmpd="sng">
                      <a:noFill/>
                    </a:lnR>
                    <a:lnT w="19050" cap="flat" cmpd="sng" algn="ctr">
                      <a:noFill/>
                      <a:prstDash val="solid"/>
                    </a:lnT>
                    <a:lnB w="38100" cmpd="sng">
                      <a:noFill/>
                    </a:lnB>
                    <a:solidFill>
                      <a:schemeClr val="tx1"/>
                    </a:solidFill>
                  </a:tcPr>
                </a:tc>
                <a:tc>
                  <a:txBody>
                    <a:bodyPr/>
                    <a:lstStyle/>
                    <a:p>
                      <a:r>
                        <a:rPr lang="en-IN" sz="2000" b="0" cap="none" spc="0">
                          <a:solidFill>
                            <a:schemeClr val="bg1"/>
                          </a:solidFill>
                        </a:rPr>
                        <a:t>Duration</a:t>
                      </a:r>
                    </a:p>
                  </a:txBody>
                  <a:tcPr marL="127771" marR="127771" marT="127771" marB="63885"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080827480"/>
                  </a:ext>
                </a:extLst>
              </a:tr>
              <a:tr h="501052">
                <a:tc>
                  <a:txBody>
                    <a:bodyPr/>
                    <a:lstStyle/>
                    <a:p>
                      <a:r>
                        <a:rPr lang="en-IN" sz="1700" cap="none" spc="0">
                          <a:solidFill>
                            <a:schemeClr val="tx1"/>
                          </a:solidFill>
                        </a:rPr>
                        <a:t>project planning</a:t>
                      </a:r>
                    </a:p>
                  </a:txBody>
                  <a:tcPr marL="127771" marR="127771" marT="127771" marB="6388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IN" sz="1700" cap="none" spc="0">
                          <a:solidFill>
                            <a:schemeClr val="tx1"/>
                          </a:solidFill>
                        </a:rPr>
                        <a:t>03-02-2023</a:t>
                      </a:r>
                    </a:p>
                  </a:txBody>
                  <a:tcPr marL="127771" marR="127771" marT="127771" marB="63885">
                    <a:lnL w="12700" cmpd="sng">
                      <a:noFill/>
                      <a:prstDash val="solid"/>
                    </a:lnL>
                    <a:lnR w="12700" cmpd="sng">
                      <a:noFill/>
                      <a:prstDash val="solid"/>
                    </a:lnR>
                    <a:lnT w="38100" cmpd="sng">
                      <a:noFill/>
                    </a:lnT>
                    <a:lnB w="12700" cap="flat" cmpd="sng" algn="ctr">
                      <a:solidFill>
                        <a:schemeClr val="bg1">
                          <a:lumMod val="75000"/>
                        </a:schemeClr>
                      </a:solidFill>
                      <a:prstDash val="solid"/>
                      <a:round/>
                      <a:headEnd type="none" w="med" len="med"/>
                      <a:tailEnd type="none" w="med" len="med"/>
                    </a:lnB>
                    <a:solidFill>
                      <a:srgbClr val="F2F2F2">
                        <a:alpha val="45098"/>
                      </a:srgbClr>
                    </a:solidFill>
                  </a:tcPr>
                </a:tc>
                <a:tc>
                  <a:txBody>
                    <a:bodyPr/>
                    <a:lstStyle/>
                    <a:p>
                      <a:r>
                        <a:rPr lang="en-IN" sz="1700" cap="none" spc="0">
                          <a:solidFill>
                            <a:schemeClr val="tx1"/>
                          </a:solidFill>
                        </a:rPr>
                        <a:t>07-02-2023</a:t>
                      </a:r>
                    </a:p>
                  </a:txBody>
                  <a:tcPr marL="127771" marR="127771" marT="127771" marB="6388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IN" sz="1700" cap="none" spc="0">
                          <a:solidFill>
                            <a:schemeClr val="tx1"/>
                          </a:solidFill>
                        </a:rPr>
                        <a:t>4 days</a:t>
                      </a:r>
                    </a:p>
                  </a:txBody>
                  <a:tcPr marL="127771" marR="127771" marT="127771" marB="6388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485985809"/>
                  </a:ext>
                </a:extLst>
              </a:tr>
              <a:tr h="535430">
                <a:tc gridSpan="4">
                  <a:txBody>
                    <a:bodyPr/>
                    <a:lstStyle/>
                    <a:p>
                      <a:endParaRPr lang="en-IN" sz="1700" cap="none" spc="0">
                        <a:solidFill>
                          <a:schemeClr val="tx1"/>
                        </a:solidFill>
                      </a:endParaRPr>
                    </a:p>
                  </a:txBody>
                  <a:tcPr marL="127771" marR="127771" marT="127771" marB="6388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hMerge="1">
                  <a:txBody>
                    <a:bodyPr/>
                    <a:lstStyle/>
                    <a:p>
                      <a:endParaRPr lang="en-IN" sz="1200" cap="none" spc="0" dirty="0">
                        <a:solidFill>
                          <a:schemeClr val="tx1"/>
                        </a:solidFill>
                      </a:endParaRP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mpd="sng">
                      <a:noFill/>
                      <a:prstDash val="solid"/>
                    </a:lnB>
                    <a:solidFill>
                      <a:srgbClr val="BFBFBF">
                        <a:alpha val="34902"/>
                      </a:srgbClr>
                    </a:solidFill>
                  </a:tcPr>
                </a:tc>
                <a:tc hMerge="1">
                  <a:txBody>
                    <a:bodyPr/>
                    <a:lstStyle/>
                    <a:p>
                      <a:endParaRPr lang="en-IN" sz="1200" cap="none" spc="0" dirty="0">
                        <a:solidFill>
                          <a:schemeClr val="tx1"/>
                        </a:solidFill>
                      </a:endParaRP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hMerge="1">
                  <a:txBody>
                    <a:bodyPr/>
                    <a:lstStyle/>
                    <a:p>
                      <a:endParaRPr lang="en-IN" sz="1200" cap="none" spc="0" dirty="0">
                        <a:solidFill>
                          <a:schemeClr val="tx1"/>
                        </a:solidFill>
                      </a:endParaRP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58095088"/>
                  </a:ext>
                </a:extLst>
              </a:tr>
              <a:tr h="758882">
                <a:tc>
                  <a:txBody>
                    <a:bodyPr/>
                    <a:lstStyle/>
                    <a:p>
                      <a:r>
                        <a:rPr lang="en-IN" sz="1700" cap="none" spc="0">
                          <a:solidFill>
                            <a:schemeClr val="tx1"/>
                          </a:solidFill>
                        </a:rPr>
                        <a:t>Data collection and Cleaning</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700" cap="none" spc="0">
                          <a:solidFill>
                            <a:schemeClr val="tx1"/>
                          </a:solidFill>
                        </a:rPr>
                        <a:t>08-02-2023</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round/>
                      <a:headEnd type="none" w="med" len="med"/>
                      <a:tailEnd type="none" w="med" len="med"/>
                    </a:lnB>
                    <a:solidFill>
                      <a:srgbClr val="F2F2F2">
                        <a:alpha val="45098"/>
                      </a:srgbClr>
                    </a:solidFill>
                  </a:tcPr>
                </a:tc>
                <a:tc>
                  <a:txBody>
                    <a:bodyPr/>
                    <a:lstStyle/>
                    <a:p>
                      <a:r>
                        <a:rPr lang="en-IN" sz="1700" cap="none" spc="0">
                          <a:solidFill>
                            <a:schemeClr val="tx1"/>
                          </a:solidFill>
                        </a:rPr>
                        <a:t>20-02-2023</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700" cap="none" spc="0">
                          <a:solidFill>
                            <a:schemeClr val="tx1"/>
                          </a:solidFill>
                        </a:rPr>
                        <a:t>12 days</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707924303"/>
                  </a:ext>
                </a:extLst>
              </a:tr>
              <a:tr h="758882">
                <a:tc>
                  <a:txBody>
                    <a:bodyPr/>
                    <a:lstStyle/>
                    <a:p>
                      <a:r>
                        <a:rPr lang="en-IN" sz="1700" cap="none" spc="0" dirty="0">
                          <a:solidFill>
                            <a:schemeClr val="tx1"/>
                          </a:solidFill>
                        </a:rPr>
                        <a:t>Stereo ego motion for extracting images and splitting them</a:t>
                      </a:r>
                    </a:p>
                  </a:txBody>
                  <a:tcPr marL="127771" marR="127771" marT="127771" marB="6388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700" cap="none" spc="0">
                          <a:solidFill>
                            <a:schemeClr val="tx1"/>
                          </a:solidFill>
                        </a:rPr>
                        <a:t>21-02-2023</a:t>
                      </a:r>
                    </a:p>
                  </a:txBody>
                  <a:tcPr marL="127771" marR="127771" marT="127771" marB="63885">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mpd="sng">
                      <a:noFill/>
                      <a:prstDash val="solid"/>
                    </a:lnB>
                    <a:solidFill>
                      <a:srgbClr val="BFBFBF">
                        <a:alpha val="34902"/>
                      </a:srgbClr>
                    </a:solidFill>
                  </a:tcPr>
                </a:tc>
                <a:tc>
                  <a:txBody>
                    <a:bodyPr/>
                    <a:lstStyle/>
                    <a:p>
                      <a:r>
                        <a:rPr lang="en-IN" sz="1700" cap="none" spc="0">
                          <a:solidFill>
                            <a:schemeClr val="tx1"/>
                          </a:solidFill>
                        </a:rPr>
                        <a:t>30-02-2023</a:t>
                      </a:r>
                    </a:p>
                  </a:txBody>
                  <a:tcPr marL="127771" marR="127771" marT="127771" marB="6388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700" cap="none" spc="0">
                          <a:solidFill>
                            <a:schemeClr val="tx1"/>
                          </a:solidFill>
                        </a:rPr>
                        <a:t>10 days</a:t>
                      </a:r>
                    </a:p>
                  </a:txBody>
                  <a:tcPr marL="127771" marR="127771" marT="127771" marB="6388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628468094"/>
                  </a:ext>
                </a:extLst>
              </a:tr>
              <a:tr h="1016711">
                <a:tc>
                  <a:txBody>
                    <a:bodyPr/>
                    <a:lstStyle/>
                    <a:p>
                      <a:r>
                        <a:rPr lang="en-IN" sz="1700" cap="none" spc="0">
                          <a:solidFill>
                            <a:schemeClr val="tx1"/>
                          </a:solidFill>
                        </a:rPr>
                        <a:t>Working with on video resolutions and frames for the single video</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700" cap="none" spc="0">
                          <a:solidFill>
                            <a:schemeClr val="tx1"/>
                          </a:solidFill>
                        </a:rPr>
                        <a:t>01-02-2023</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round/>
                      <a:headEnd type="none" w="med" len="med"/>
                      <a:tailEnd type="none" w="med" len="med"/>
                    </a:lnB>
                    <a:solidFill>
                      <a:srgbClr val="F2F2F2">
                        <a:alpha val="45098"/>
                      </a:srgbClr>
                    </a:solidFill>
                  </a:tcPr>
                </a:tc>
                <a:tc>
                  <a:txBody>
                    <a:bodyPr/>
                    <a:lstStyle/>
                    <a:p>
                      <a:r>
                        <a:rPr lang="en-IN" sz="1700" cap="none" spc="0">
                          <a:solidFill>
                            <a:schemeClr val="tx1"/>
                          </a:solidFill>
                        </a:rPr>
                        <a:t>12-03-2023</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700" cap="none" spc="0">
                          <a:solidFill>
                            <a:schemeClr val="tx1"/>
                          </a:solidFill>
                        </a:rPr>
                        <a:t>12 days</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074460537"/>
                  </a:ext>
                </a:extLst>
              </a:tr>
              <a:tr h="758882">
                <a:tc>
                  <a:txBody>
                    <a:bodyPr/>
                    <a:lstStyle/>
                    <a:p>
                      <a:r>
                        <a:rPr lang="en-IN" sz="1700" cap="none" spc="0">
                          <a:solidFill>
                            <a:schemeClr val="tx1"/>
                          </a:solidFill>
                        </a:rPr>
                        <a:t>Depth map estimation for a single video</a:t>
                      </a:r>
                    </a:p>
                  </a:txBody>
                  <a:tcPr marL="127771" marR="127771" marT="127771" marB="6388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700" cap="none" spc="0">
                          <a:solidFill>
                            <a:schemeClr val="tx1"/>
                          </a:solidFill>
                        </a:rPr>
                        <a:t>13-03-2023</a:t>
                      </a:r>
                    </a:p>
                  </a:txBody>
                  <a:tcPr marL="127771" marR="127771" marT="127771" marB="63885">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mpd="sng">
                      <a:noFill/>
                      <a:prstDash val="solid"/>
                    </a:lnB>
                    <a:solidFill>
                      <a:srgbClr val="BFBFBF">
                        <a:alpha val="34902"/>
                      </a:srgbClr>
                    </a:solidFill>
                  </a:tcPr>
                </a:tc>
                <a:tc>
                  <a:txBody>
                    <a:bodyPr/>
                    <a:lstStyle/>
                    <a:p>
                      <a:r>
                        <a:rPr lang="en-IN" sz="1700" cap="none" spc="0">
                          <a:solidFill>
                            <a:schemeClr val="tx1"/>
                          </a:solidFill>
                        </a:rPr>
                        <a:t>28-03-2023</a:t>
                      </a:r>
                    </a:p>
                  </a:txBody>
                  <a:tcPr marL="127771" marR="127771" marT="127771" marB="6388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700" cap="none" spc="0">
                          <a:solidFill>
                            <a:schemeClr val="tx1"/>
                          </a:solidFill>
                        </a:rPr>
                        <a:t>15 days</a:t>
                      </a:r>
                    </a:p>
                  </a:txBody>
                  <a:tcPr marL="127771" marR="127771" marT="127771" marB="6388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420505730"/>
                  </a:ext>
                </a:extLst>
              </a:tr>
              <a:tr h="1016711">
                <a:tc>
                  <a:txBody>
                    <a:bodyPr/>
                    <a:lstStyle/>
                    <a:p>
                      <a:r>
                        <a:rPr lang="en-IN" sz="1700" cap="none" spc="0">
                          <a:solidFill>
                            <a:schemeClr val="tx1"/>
                          </a:solidFill>
                        </a:rPr>
                        <a:t>Performing the depth estimation for all videos containing in the dataset</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700" cap="none" spc="0">
                          <a:solidFill>
                            <a:schemeClr val="tx1"/>
                          </a:solidFill>
                        </a:rPr>
                        <a:t>30-03-2023</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round/>
                      <a:headEnd type="none" w="med" len="med"/>
                      <a:tailEnd type="none" w="med" len="med"/>
                    </a:lnB>
                    <a:solidFill>
                      <a:srgbClr val="F2F2F2">
                        <a:alpha val="45098"/>
                      </a:srgbClr>
                    </a:solidFill>
                  </a:tcPr>
                </a:tc>
                <a:tc>
                  <a:txBody>
                    <a:bodyPr/>
                    <a:lstStyle/>
                    <a:p>
                      <a:r>
                        <a:rPr lang="en-IN" sz="1700" cap="none" spc="0">
                          <a:solidFill>
                            <a:schemeClr val="tx1"/>
                          </a:solidFill>
                        </a:rPr>
                        <a:t>12-04-2023</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700" cap="none" spc="0" dirty="0">
                          <a:solidFill>
                            <a:schemeClr val="tx1"/>
                          </a:solidFill>
                        </a:rPr>
                        <a:t>12 days</a:t>
                      </a:r>
                    </a:p>
                  </a:txBody>
                  <a:tcPr marL="127771" marR="127771" marT="127771" marB="6388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604611346"/>
                  </a:ext>
                </a:extLst>
              </a:tr>
            </a:tbl>
          </a:graphicData>
        </a:graphic>
      </p:graphicFrame>
    </p:spTree>
    <p:extLst>
      <p:ext uri="{BB962C8B-B14F-4D97-AF65-F5344CB8AC3E}">
        <p14:creationId xmlns:p14="http://schemas.microsoft.com/office/powerpoint/2010/main" val="136574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D531-C68B-9459-EFB0-8FF5942608CF}"/>
              </a:ext>
            </a:extLst>
          </p:cNvPr>
          <p:cNvSpPr>
            <a:spLocks noGrp="1"/>
          </p:cNvSpPr>
          <p:nvPr>
            <p:ph type="ctrTitle"/>
          </p:nvPr>
        </p:nvSpPr>
        <p:spPr>
          <a:xfrm>
            <a:off x="805544" y="1103703"/>
            <a:ext cx="3663820" cy="603800"/>
          </a:xfrm>
        </p:spPr>
        <p:txBody>
          <a:bodyPr>
            <a:normAutofit/>
          </a:bodyPr>
          <a:lstStyle/>
          <a:p>
            <a:r>
              <a:rPr lang="en-IN" sz="3600" b="1" dirty="0">
                <a:latin typeface="Times New Roman" panose="02020603050405020304" pitchFamily="18" charset="0"/>
                <a:cs typeface="Times New Roman" panose="02020603050405020304" pitchFamily="18" charset="0"/>
              </a:rPr>
              <a:t>References</a:t>
            </a:r>
            <a:endParaRPr lang="en-IN" sz="3600" dirty="0"/>
          </a:p>
        </p:txBody>
      </p:sp>
      <p:sp>
        <p:nvSpPr>
          <p:cNvPr id="3" name="Subtitle 2">
            <a:extLst>
              <a:ext uri="{FF2B5EF4-FFF2-40B4-BE49-F238E27FC236}">
                <a16:creationId xmlns:a16="http://schemas.microsoft.com/office/drawing/2014/main" id="{73D3A2DD-B141-A897-FB01-852630D4170C}"/>
              </a:ext>
            </a:extLst>
          </p:cNvPr>
          <p:cNvSpPr>
            <a:spLocks noGrp="1"/>
          </p:cNvSpPr>
          <p:nvPr>
            <p:ph type="subTitle" idx="1"/>
          </p:nvPr>
        </p:nvSpPr>
        <p:spPr>
          <a:xfrm>
            <a:off x="1524000" y="1903445"/>
            <a:ext cx="9144000" cy="3354355"/>
          </a:xfrm>
        </p:spPr>
        <p:txBody>
          <a:bodyPr/>
          <a:lstStyle/>
          <a:p>
            <a:pPr marL="342900" indent="-34290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"Unsupervised Monocular Depth Estimation with Left-Right Consistency" by Zhou et al.: </a:t>
            </a:r>
            <a:r>
              <a:rPr lang="en-US" b="0" i="0" u="sng" dirty="0">
                <a:solidFill>
                  <a:srgbClr val="D1D5DB"/>
                </a:solidFill>
                <a:effectLst/>
                <a:latin typeface="Söhne"/>
                <a:hlinkClick r:id="rId2"/>
              </a:rPr>
              <a:t>https://arxiv.org/abs/1609.03677</a:t>
            </a:r>
            <a:endParaRPr lang="en-US" b="0" i="0" u="sng" dirty="0">
              <a:solidFill>
                <a:srgbClr val="D1D5DB"/>
              </a:solidFill>
              <a:effectLst/>
              <a:latin typeface="Söhne"/>
            </a:endParaRPr>
          </a:p>
          <a:p>
            <a:pPr marL="342900" indent="-34290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"Unsupervised Learning of Depth and Ego-Motion from Video" by Zhou et al.:  https://arxiv.org/pdf/1704.07813.pdf</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50751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1CDD8403-F2E3-282A-986B-20A966BD67FA}"/>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b="1" kern="1200">
                <a:solidFill>
                  <a:schemeClr val="bg1"/>
                </a:solidFill>
                <a:latin typeface="+mj-lt"/>
                <a:ea typeface="+mj-ea"/>
                <a:cs typeface="+mj-cs"/>
              </a:rPr>
              <a:t>Thank You</a:t>
            </a:r>
          </a:p>
        </p:txBody>
      </p:sp>
    </p:spTree>
    <p:extLst>
      <p:ext uri="{BB962C8B-B14F-4D97-AF65-F5344CB8AC3E}">
        <p14:creationId xmlns:p14="http://schemas.microsoft.com/office/powerpoint/2010/main" val="345285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3" name="Straight Connector 20">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21">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22">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23">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7" name="Oval 26">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7" name="Straight Connector 36">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5" name="Straight Connector 44">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98295102-21AF-09CA-F578-4D35F63309F0}"/>
              </a:ext>
            </a:extLst>
          </p:cNvPr>
          <p:cNvSpPr txBox="1"/>
          <p:nvPr/>
        </p:nvSpPr>
        <p:spPr>
          <a:xfrm>
            <a:off x="630936" y="495992"/>
            <a:ext cx="4195140" cy="5638831"/>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800" b="1" kern="1200">
                <a:solidFill>
                  <a:schemeClr val="tx1"/>
                </a:solidFill>
                <a:latin typeface="+mj-lt"/>
                <a:ea typeface="+mj-ea"/>
                <a:cs typeface="+mj-cs"/>
              </a:rPr>
              <a:t>Agenda</a:t>
            </a:r>
            <a:endParaRPr lang="en-US" sz="4800" kern="1200">
              <a:solidFill>
                <a:schemeClr val="tx1"/>
              </a:solidFill>
              <a:latin typeface="+mj-lt"/>
              <a:ea typeface="+mj-ea"/>
              <a:cs typeface="+mj-cs"/>
            </a:endParaRPr>
          </a:p>
        </p:txBody>
      </p:sp>
      <p:graphicFrame>
        <p:nvGraphicFramePr>
          <p:cNvPr id="6" name="Content Placeholder 2">
            <a:extLst>
              <a:ext uri="{FF2B5EF4-FFF2-40B4-BE49-F238E27FC236}">
                <a16:creationId xmlns:a16="http://schemas.microsoft.com/office/drawing/2014/main" id="{2F1980F2-9FB7-A2D1-8B3D-64CADD0AC9DF}"/>
              </a:ext>
            </a:extLst>
          </p:cNvPr>
          <p:cNvGraphicFramePr>
            <a:graphicFrameLocks/>
          </p:cNvGraphicFramePr>
          <p:nvPr>
            <p:extLst>
              <p:ext uri="{D42A27DB-BD31-4B8C-83A1-F6EECF244321}">
                <p14:modId xmlns:p14="http://schemas.microsoft.com/office/powerpoint/2010/main" val="2981277054"/>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6106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9969C-22D9-F5D0-AC6D-D34D949A63AE}"/>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latin typeface="Times New Roman" panose="02020603050405020304" pitchFamily="18" charset="0"/>
                <a:cs typeface="Times New Roman" panose="02020603050405020304" pitchFamily="18" charset="0"/>
              </a:rPr>
              <a:t>Abstract</a:t>
            </a: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C22144-5265-0B76-674E-AC665768B905}"/>
              </a:ext>
            </a:extLst>
          </p:cNvPr>
          <p:cNvSpPr>
            <a:spLocks noGrp="1"/>
          </p:cNvSpPr>
          <p:nvPr>
            <p:ph idx="1"/>
          </p:nvPr>
        </p:nvSpPr>
        <p:spPr>
          <a:xfrm>
            <a:off x="1155548" y="2217343"/>
            <a:ext cx="9880893" cy="3959619"/>
          </a:xfrm>
        </p:spPr>
        <p:txBody>
          <a:bodyPr>
            <a:normAutofit/>
          </a:bodyPr>
          <a:lstStyle/>
          <a:p>
            <a:pPr algn="just"/>
            <a:r>
              <a:rPr lang="en-US" sz="2000" dirty="0"/>
              <a:t>An important part of improving picture quality is video stabilization. Early approaches rely on feature tracking to recover either 2D or 3D frame motion, however these approaches struggle with the robustness of local feature extraction and tracking in shaky videos.</a:t>
            </a:r>
          </a:p>
          <a:p>
            <a:pPr algn="just"/>
            <a:endParaRPr lang="en-US" sz="2000" dirty="0"/>
          </a:p>
          <a:p>
            <a:pPr algn="just"/>
            <a:r>
              <a:rPr lang="en-IN" sz="2000" dirty="0">
                <a:latin typeface="Times New Roman" panose="02020603050405020304" pitchFamily="18" charset="0"/>
                <a:cs typeface="Times New Roman" panose="02020603050405020304" pitchFamily="18" charset="0"/>
              </a:rPr>
              <a:t>The main aim of the project on 3D video estimation is to create a novel method for estimating the intensity values of 3D videos. In order to learn the intensity patterns of the video, the project involves collecting and processing a dataset of 3D videos, designing and training a deep neural network, and accessing the performance through a variety of metrics. For this project I choose stereo ego motion datasets with 3D video , by this it is possible to estimate the intensity of video frames in 3D space, which can use in applications in virtual reality.</a:t>
            </a:r>
          </a:p>
          <a:p>
            <a:endParaRPr lang="en-IN" sz="2000" dirty="0"/>
          </a:p>
        </p:txBody>
      </p:sp>
    </p:spTree>
    <p:extLst>
      <p:ext uri="{BB962C8B-B14F-4D97-AF65-F5344CB8AC3E}">
        <p14:creationId xmlns:p14="http://schemas.microsoft.com/office/powerpoint/2010/main" val="375942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B1409-BE63-6C40-AB78-D8C84D346E80}"/>
              </a:ext>
            </a:extLst>
          </p:cNvPr>
          <p:cNvSpPr>
            <a:spLocks noGrp="1"/>
          </p:cNvSpPr>
          <p:nvPr>
            <p:ph type="title"/>
          </p:nvPr>
        </p:nvSpPr>
        <p:spPr>
          <a:xfrm>
            <a:off x="572493" y="191886"/>
            <a:ext cx="11018520" cy="1434415"/>
          </a:xfrm>
        </p:spPr>
        <p:txBody>
          <a:bodyPr anchor="b">
            <a:normAutofit/>
          </a:bodyPr>
          <a:lstStyle/>
          <a:p>
            <a:r>
              <a:rPr lang="en-IN" sz="5400" b="1">
                <a:latin typeface="Times New Roman" panose="02020603050405020304" pitchFamily="18" charset="0"/>
                <a:cs typeface="Times New Roman" panose="02020603050405020304" pitchFamily="18" charset="0"/>
              </a:rPr>
              <a:t>Problem Objectives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No image&#10;&#10;Description automatically generated">
            <a:extLst>
              <a:ext uri="{FF2B5EF4-FFF2-40B4-BE49-F238E27FC236}">
                <a16:creationId xmlns:a16="http://schemas.microsoft.com/office/drawing/2014/main" id="{FF98D10A-AC7E-AC87-DA57-3078BE8D0B71}"/>
              </a:ext>
            </a:extLst>
          </p:cNvPr>
          <p:cNvPicPr>
            <a:picLocks noChangeAspect="1"/>
          </p:cNvPicPr>
          <p:nvPr/>
        </p:nvPicPr>
        <p:blipFill rotWithShape="1">
          <a:blip r:embed="rId2"/>
          <a:srcRect l="25117" r="4411" b="-2"/>
          <a:stretch/>
        </p:blipFill>
        <p:spPr>
          <a:xfrm>
            <a:off x="7675658" y="2093976"/>
            <a:ext cx="3941064" cy="4096512"/>
          </a:xfrm>
          <a:prstGeom prst="rect">
            <a:avLst/>
          </a:prstGeom>
        </p:spPr>
      </p:pic>
      <p:graphicFrame>
        <p:nvGraphicFramePr>
          <p:cNvPr id="11" name="Content Placeholder 2">
            <a:extLst>
              <a:ext uri="{FF2B5EF4-FFF2-40B4-BE49-F238E27FC236}">
                <a16:creationId xmlns:a16="http://schemas.microsoft.com/office/drawing/2014/main" id="{9DC05B9A-DAB3-45C1-7C07-F9DDA929B7F6}"/>
              </a:ext>
            </a:extLst>
          </p:cNvPr>
          <p:cNvGraphicFramePr>
            <a:graphicFrameLocks noGrp="1"/>
          </p:cNvGraphicFramePr>
          <p:nvPr>
            <p:ph idx="1"/>
            <p:extLst>
              <p:ext uri="{D42A27DB-BD31-4B8C-83A1-F6EECF244321}">
                <p14:modId xmlns:p14="http://schemas.microsoft.com/office/powerpoint/2010/main" val="50867025"/>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735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1AA53-6E02-F18D-8B0A-A889A307BFB9}"/>
              </a:ext>
            </a:extLst>
          </p:cNvPr>
          <p:cNvSpPr>
            <a:spLocks noGrp="1"/>
          </p:cNvSpPr>
          <p:nvPr>
            <p:ph type="title"/>
          </p:nvPr>
        </p:nvSpPr>
        <p:spPr>
          <a:xfrm>
            <a:off x="808638" y="386930"/>
            <a:ext cx="9236700" cy="1188950"/>
          </a:xfrm>
        </p:spPr>
        <p:txBody>
          <a:bodyPr anchor="b">
            <a:normAutofit/>
          </a:bodyPr>
          <a:lstStyle/>
          <a:p>
            <a:r>
              <a:rPr lang="en-IN" sz="5400" b="1" dirty="0">
                <a:latin typeface="Times New Roman" panose="02020603050405020304" pitchFamily="18" charset="0"/>
                <a:cs typeface="Times New Roman" panose="02020603050405020304" pitchFamily="18" charset="0"/>
              </a:rPr>
              <a:t>Outcomes</a:t>
            </a:r>
            <a:endParaRPr lang="en-IN"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EFFC47-F517-E75E-D848-C401726981BE}"/>
              </a:ext>
            </a:extLst>
          </p:cNvPr>
          <p:cNvSpPr>
            <a:spLocks noGrp="1"/>
          </p:cNvSpPr>
          <p:nvPr>
            <p:ph idx="1"/>
          </p:nvPr>
        </p:nvSpPr>
        <p:spPr>
          <a:xfrm>
            <a:off x="619847" y="2082343"/>
            <a:ext cx="10143668" cy="3435531"/>
          </a:xfrm>
        </p:spPr>
        <p:txBody>
          <a:bodyPr anchor="ct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better understanding of the spatial and temporal features that influence the intensity values of 3D videos</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Improving the accuracy and efficiency such as video processing and virtual reality</a:t>
            </a:r>
          </a:p>
          <a:p>
            <a:endParaRPr lang="en-IN" sz="2400" dirty="0"/>
          </a:p>
        </p:txBody>
      </p:sp>
    </p:spTree>
    <p:extLst>
      <p:ext uri="{BB962C8B-B14F-4D97-AF65-F5344CB8AC3E}">
        <p14:creationId xmlns:p14="http://schemas.microsoft.com/office/powerpoint/2010/main" val="370318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18">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0">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7308A-7F3D-33F0-DD28-424CC546FDC8}"/>
              </a:ext>
            </a:extLst>
          </p:cNvPr>
          <p:cNvSpPr>
            <a:spLocks noGrp="1"/>
          </p:cNvSpPr>
          <p:nvPr>
            <p:ph type="ctrTitle"/>
          </p:nvPr>
        </p:nvSpPr>
        <p:spPr>
          <a:xfrm>
            <a:off x="1102368" y="1877492"/>
            <a:ext cx="4030132" cy="3215373"/>
          </a:xfrm>
        </p:spPr>
        <p:txBody>
          <a:bodyPr vert="horz" lIns="91440" tIns="45720" rIns="91440" bIns="45720" rtlCol="0" anchor="ctr">
            <a:normAutofit/>
          </a:bodyPr>
          <a:lstStyle/>
          <a:p>
            <a:r>
              <a:rPr lang="en-US" sz="4400" b="1" kern="1200">
                <a:solidFill>
                  <a:schemeClr val="bg1"/>
                </a:solidFill>
                <a:latin typeface="+mj-lt"/>
                <a:ea typeface="+mj-ea"/>
                <a:cs typeface="+mj-cs"/>
              </a:rPr>
              <a:t>Novelty</a:t>
            </a:r>
            <a:endParaRPr lang="en-US" sz="4400" kern="1200">
              <a:solidFill>
                <a:schemeClr val="bg1"/>
              </a:solidFill>
              <a:latin typeface="+mj-lt"/>
              <a:ea typeface="+mj-ea"/>
              <a:cs typeface="+mj-cs"/>
            </a:endParaRPr>
          </a:p>
        </p:txBody>
      </p:sp>
      <p:grpSp>
        <p:nvGrpSpPr>
          <p:cNvPr id="25" name="Group 24">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6" name="Freeform: Shape 2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9"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Oval 32">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2A31D588-E60A-AE96-201A-A24B49390CC9}"/>
              </a:ext>
            </a:extLst>
          </p:cNvPr>
          <p:cNvSpPr>
            <a:spLocks noGrp="1"/>
          </p:cNvSpPr>
          <p:nvPr>
            <p:ph type="subTitle" idx="1"/>
          </p:nvPr>
        </p:nvSpPr>
        <p:spPr>
          <a:xfrm>
            <a:off x="6234868" y="1130845"/>
            <a:ext cx="5217173" cy="4664939"/>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Use of deep learning techniques to accurately estimate the intensity of each pixel in a 3D video</a:t>
            </a:r>
          </a:p>
          <a:p>
            <a:pPr indent="-2286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3D video that taken in low level light can be used to determine the intensity</a:t>
            </a:r>
          </a:p>
          <a:p>
            <a:pPr indent="-2286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Capturing different views of a scene with multiple cameras, then combining those views to calculate the intensity </a:t>
            </a:r>
          </a:p>
          <a:p>
            <a:pPr indent="-228600" algn="l">
              <a:buFont typeface="Arial" panose="020B0604020202020204" pitchFamily="34" charset="0"/>
              <a:buChar char="•"/>
            </a:pPr>
            <a:endParaRPr lang="en-US" dirty="0">
              <a:solidFill>
                <a:schemeClr val="bg1"/>
              </a:solidFill>
            </a:endParaRPr>
          </a:p>
        </p:txBody>
      </p:sp>
      <p:grpSp>
        <p:nvGrpSpPr>
          <p:cNvPr id="37"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8" name="Freeform: Shape 37">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037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Camera lens">
            <a:extLst>
              <a:ext uri="{FF2B5EF4-FFF2-40B4-BE49-F238E27FC236}">
                <a16:creationId xmlns:a16="http://schemas.microsoft.com/office/drawing/2014/main" id="{8A0A9DB0-3F87-0224-D774-B15F8055228B}"/>
              </a:ext>
            </a:extLst>
          </p:cNvPr>
          <p:cNvPicPr>
            <a:picLocks noChangeAspect="1"/>
          </p:cNvPicPr>
          <p:nvPr/>
        </p:nvPicPr>
        <p:blipFill rotWithShape="1">
          <a:blip r:embed="rId2">
            <a:alphaModFix amt="35000"/>
          </a:blip>
          <a:srcRect t="5457" b="10273"/>
          <a:stretch/>
        </p:blipFill>
        <p:spPr>
          <a:xfrm>
            <a:off x="20" y="1"/>
            <a:ext cx="12191980" cy="6857999"/>
          </a:xfrm>
          <a:prstGeom prst="rect">
            <a:avLst/>
          </a:prstGeom>
        </p:spPr>
      </p:pic>
      <p:sp>
        <p:nvSpPr>
          <p:cNvPr id="2" name="Title 1">
            <a:extLst>
              <a:ext uri="{FF2B5EF4-FFF2-40B4-BE49-F238E27FC236}">
                <a16:creationId xmlns:a16="http://schemas.microsoft.com/office/drawing/2014/main" id="{8EB83690-382E-9B71-96C6-2F07D36D030C}"/>
              </a:ext>
            </a:extLst>
          </p:cNvPr>
          <p:cNvSpPr>
            <a:spLocks noGrp="1"/>
          </p:cNvSpPr>
          <p:nvPr>
            <p:ph type="title"/>
          </p:nvPr>
        </p:nvSpPr>
        <p:spPr>
          <a:xfrm>
            <a:off x="838199" y="1065862"/>
            <a:ext cx="6052955" cy="4726276"/>
          </a:xfrm>
        </p:spPr>
        <p:txBody>
          <a:bodyPr>
            <a:normAutofit/>
          </a:bodyPr>
          <a:lstStyle/>
          <a:p>
            <a:pPr algn="r"/>
            <a:r>
              <a:rPr lang="en-IN" sz="8000">
                <a:ln w="22225">
                  <a:solidFill>
                    <a:srgbClr val="FFFFFF"/>
                  </a:solidFill>
                </a:ln>
                <a:noFill/>
                <a:latin typeface="Times New Roman" panose="02020603050405020304" pitchFamily="18" charset="0"/>
                <a:cs typeface="Times New Roman" panose="02020603050405020304" pitchFamily="18" charset="0"/>
              </a:rPr>
              <a:t>Dataset</a:t>
            </a:r>
            <a:endParaRPr lang="en-IN" sz="8000">
              <a:ln w="22225">
                <a:solidFill>
                  <a:srgbClr val="FFFFFF"/>
                </a:solidFill>
              </a:ln>
              <a:noFill/>
            </a:endParaRPr>
          </a:p>
        </p:txBody>
      </p:sp>
      <p:cxnSp>
        <p:nvCxnSpPr>
          <p:cNvPr id="26" name="Straight Connector 22">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D6E8E6-88EC-ADB8-884C-0091ED111F77}"/>
              </a:ext>
            </a:extLst>
          </p:cNvPr>
          <p:cNvSpPr>
            <a:spLocks noGrp="1"/>
          </p:cNvSpPr>
          <p:nvPr>
            <p:ph idx="1"/>
          </p:nvPr>
        </p:nvSpPr>
        <p:spPr>
          <a:xfrm>
            <a:off x="7534641" y="1065862"/>
            <a:ext cx="3860002" cy="4726276"/>
          </a:xfrm>
        </p:spPr>
        <p:txBody>
          <a:bodyPr anchor="ctr">
            <a:normAutofit/>
          </a:bodyPr>
          <a:lstStyle/>
          <a:p>
            <a:r>
              <a:rPr lang="en-IN" sz="2000" dirty="0">
                <a:solidFill>
                  <a:srgbClr val="FFFFFF"/>
                </a:solidFill>
                <a:latin typeface="Times New Roman" panose="02020603050405020304" pitchFamily="18" charset="0"/>
                <a:cs typeface="Times New Roman" panose="02020603050405020304" pitchFamily="18" charset="0"/>
              </a:rPr>
              <a:t>The data contains 52 videos of a stereo motion of cars which were taken in different locations and different camera angles.</a:t>
            </a:r>
          </a:p>
          <a:p>
            <a:endParaRPr lang="en-IN" sz="2000" dirty="0">
              <a:solidFill>
                <a:srgbClr val="FFFFFF"/>
              </a:solidFill>
              <a:latin typeface="Times New Roman" panose="02020603050405020304" pitchFamily="18" charset="0"/>
              <a:cs typeface="Times New Roman" panose="02020603050405020304" pitchFamily="18" charset="0"/>
            </a:endParaRPr>
          </a:p>
          <a:p>
            <a:r>
              <a:rPr lang="en-IN" sz="2000" dirty="0">
                <a:solidFill>
                  <a:srgbClr val="FFFFFF"/>
                </a:solidFill>
                <a:latin typeface="Times New Roman" panose="02020603050405020304" pitchFamily="18" charset="0"/>
                <a:cs typeface="Times New Roman" panose="02020603050405020304" pitchFamily="18" charset="0"/>
              </a:rPr>
              <a:t>Dataset </a:t>
            </a:r>
            <a:r>
              <a:rPr lang="en-IN" sz="2000" dirty="0" err="1">
                <a:solidFill>
                  <a:srgbClr val="FFFFFF"/>
                </a:solidFill>
                <a:latin typeface="Times New Roman" panose="02020603050405020304" pitchFamily="18" charset="0"/>
                <a:cs typeface="Times New Roman" panose="02020603050405020304" pitchFamily="18" charset="0"/>
              </a:rPr>
              <a:t>Link:</a:t>
            </a:r>
            <a:r>
              <a:rPr lang="en-IN" sz="2000" dirty="0" err="1">
                <a:solidFill>
                  <a:srgbClr val="FFFFFF"/>
                </a:solidFill>
                <a:latin typeface="Times New Roman" panose="02020603050405020304" pitchFamily="18" charset="0"/>
                <a:cs typeface="Times New Roman" panose="02020603050405020304" pitchFamily="18" charset="0"/>
                <a:hlinkClick r:id="rId3"/>
              </a:rPr>
              <a:t>https</a:t>
            </a:r>
            <a:r>
              <a:rPr lang="en-IN" sz="2000" dirty="0">
                <a:solidFill>
                  <a:srgbClr val="FFFFFF"/>
                </a:solidFill>
                <a:latin typeface="Times New Roman" panose="02020603050405020304" pitchFamily="18" charset="0"/>
                <a:cs typeface="Times New Roman" panose="02020603050405020304" pitchFamily="18" charset="0"/>
                <a:hlinkClick r:id="rId3"/>
              </a:rPr>
              <a:t>://lmb.informatik.uni-freiburg.de/resources/datasets/StereoEgomotion.en.html</a:t>
            </a:r>
            <a:endParaRPr lang="en-IN" sz="2000" dirty="0">
              <a:solidFill>
                <a:srgbClr val="FFFFFF"/>
              </a:solidFill>
              <a:latin typeface="Times New Roman" panose="02020603050405020304" pitchFamily="18" charset="0"/>
              <a:cs typeface="Times New Roman" panose="02020603050405020304" pitchFamily="18" charset="0"/>
            </a:endParaRPr>
          </a:p>
          <a:p>
            <a:endParaRPr lang="en-IN" sz="2000" dirty="0">
              <a:solidFill>
                <a:srgbClr val="FFFFFF"/>
              </a:solidFill>
            </a:endParaRPr>
          </a:p>
        </p:txBody>
      </p:sp>
    </p:spTree>
    <p:extLst>
      <p:ext uri="{BB962C8B-B14F-4D97-AF65-F5344CB8AC3E}">
        <p14:creationId xmlns:p14="http://schemas.microsoft.com/office/powerpoint/2010/main" val="149830146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766E-801D-DA2B-F947-2802B4B8F1C0}"/>
              </a:ext>
            </a:extLst>
          </p:cNvPr>
          <p:cNvSpPr>
            <a:spLocks noGrp="1"/>
          </p:cNvSpPr>
          <p:nvPr>
            <p:ph type="title"/>
          </p:nvPr>
        </p:nvSpPr>
        <p:spPr>
          <a:xfrm>
            <a:off x="838200" y="317500"/>
            <a:ext cx="10515600" cy="1325563"/>
          </a:xfrm>
        </p:spPr>
        <p:txBody>
          <a:bodyPr/>
          <a:lstStyle/>
          <a:p>
            <a:r>
              <a:rPr lang="en-US" b="1" dirty="0">
                <a:latin typeface="Times New Roman" panose="02020603050405020304" pitchFamily="18" charset="0"/>
                <a:cs typeface="Times New Roman" panose="02020603050405020304" pitchFamily="18" charset="0"/>
              </a:rPr>
              <a:t>Implementations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0B3462-6248-E36A-D279-33340C601CBD}"/>
              </a:ext>
            </a:extLst>
          </p:cNvPr>
          <p:cNvSpPr>
            <a:spLocks noGrp="1"/>
          </p:cNvSpPr>
          <p:nvPr>
            <p:ph idx="1"/>
          </p:nvPr>
        </p:nvSpPr>
        <p:spPr>
          <a:xfrm>
            <a:off x="838200" y="1485900"/>
            <a:ext cx="10515600" cy="5162550"/>
          </a:xfrm>
        </p:spPr>
        <p:txBody>
          <a:bodyPr/>
          <a:lstStyle/>
          <a:p>
            <a:r>
              <a:rPr lang="en-IN" dirty="0"/>
              <a:t>Convertion of stereo video in stereo pair image</a:t>
            </a: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9F61A402-DDC4-E9AE-8014-31DF6DD70485}"/>
              </a:ext>
            </a:extLst>
          </p:cNvPr>
          <p:cNvPicPr>
            <a:picLocks noChangeAspect="1"/>
          </p:cNvPicPr>
          <p:nvPr/>
        </p:nvPicPr>
        <p:blipFill>
          <a:blip r:embed="rId2"/>
          <a:stretch>
            <a:fillRect/>
          </a:stretch>
        </p:blipFill>
        <p:spPr>
          <a:xfrm>
            <a:off x="6968411" y="2323321"/>
            <a:ext cx="4182951" cy="2911151"/>
          </a:xfrm>
          <a:prstGeom prst="rect">
            <a:avLst/>
          </a:prstGeom>
        </p:spPr>
      </p:pic>
      <p:pic>
        <p:nvPicPr>
          <p:cNvPr id="9" name="Picture 8">
            <a:extLst>
              <a:ext uri="{FF2B5EF4-FFF2-40B4-BE49-F238E27FC236}">
                <a16:creationId xmlns:a16="http://schemas.microsoft.com/office/drawing/2014/main" id="{BF16BFFA-4FAA-DFBA-D519-053DE56310C4}"/>
              </a:ext>
            </a:extLst>
          </p:cNvPr>
          <p:cNvPicPr>
            <a:picLocks noChangeAspect="1"/>
          </p:cNvPicPr>
          <p:nvPr/>
        </p:nvPicPr>
        <p:blipFill>
          <a:blip r:embed="rId3"/>
          <a:stretch>
            <a:fillRect/>
          </a:stretch>
        </p:blipFill>
        <p:spPr>
          <a:xfrm>
            <a:off x="670466" y="2453950"/>
            <a:ext cx="4442710" cy="2739217"/>
          </a:xfrm>
          <a:prstGeom prst="rect">
            <a:avLst/>
          </a:prstGeom>
        </p:spPr>
      </p:pic>
    </p:spTree>
    <p:extLst>
      <p:ext uri="{BB962C8B-B14F-4D97-AF65-F5344CB8AC3E}">
        <p14:creationId xmlns:p14="http://schemas.microsoft.com/office/powerpoint/2010/main" val="304060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ED9C414A-A284-4D73-B9C7-54C138F6D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0EF5C4-E791-46AA-BE3A-D61960F29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85044" cy="6857681"/>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2674FA88-0464-812F-8BAA-23674DE89285}"/>
              </a:ext>
            </a:extLst>
          </p:cNvPr>
          <p:cNvSpPr>
            <a:spLocks noGrp="1"/>
          </p:cNvSpPr>
          <p:nvPr>
            <p:ph type="title"/>
          </p:nvPr>
        </p:nvSpPr>
        <p:spPr>
          <a:xfrm>
            <a:off x="935862" y="680482"/>
            <a:ext cx="2955852" cy="3030905"/>
          </a:xfrm>
        </p:spPr>
        <p:txBody>
          <a:bodyPr vert="horz" lIns="91440" tIns="45720" rIns="91440" bIns="45720" rtlCol="0" anchor="b">
            <a:normAutofit/>
          </a:bodyPr>
          <a:lstStyle/>
          <a:p>
            <a:pPr marL="571500" indent="-571500" algn="ctr"/>
            <a:r>
              <a:rPr lang="en-US" sz="2800" kern="1200">
                <a:solidFill>
                  <a:schemeClr val="bg1">
                    <a:alpha val="60000"/>
                  </a:schemeClr>
                </a:solidFill>
                <a:latin typeface="+mj-lt"/>
                <a:ea typeface="+mj-ea"/>
                <a:cs typeface="+mj-cs"/>
              </a:rPr>
              <a:t>Set the video resolution </a:t>
            </a:r>
            <a:br>
              <a:rPr lang="en-US" sz="2800" kern="1200">
                <a:solidFill>
                  <a:schemeClr val="bg1">
                    <a:alpha val="60000"/>
                  </a:schemeClr>
                </a:solidFill>
                <a:latin typeface="+mj-lt"/>
                <a:ea typeface="+mj-ea"/>
                <a:cs typeface="+mj-cs"/>
              </a:rPr>
            </a:br>
            <a:endParaRPr lang="en-US" sz="2800" kern="1200">
              <a:solidFill>
                <a:schemeClr val="bg1">
                  <a:alpha val="60000"/>
                </a:schemeClr>
              </a:solidFill>
              <a:latin typeface="+mj-lt"/>
              <a:ea typeface="+mj-ea"/>
              <a:cs typeface="+mj-cs"/>
            </a:endParaRPr>
          </a:p>
        </p:txBody>
      </p:sp>
      <p:pic>
        <p:nvPicPr>
          <p:cNvPr id="4" name="Content Placeholder 3" descr="Text&#10;&#10;Description automatically generated">
            <a:extLst>
              <a:ext uri="{FF2B5EF4-FFF2-40B4-BE49-F238E27FC236}">
                <a16:creationId xmlns:a16="http://schemas.microsoft.com/office/drawing/2014/main" id="{E7D5BBC5-D9C8-D950-2C98-670805DB0CDC}"/>
              </a:ext>
            </a:extLst>
          </p:cNvPr>
          <p:cNvPicPr>
            <a:picLocks noGrp="1" noChangeAspect="1"/>
          </p:cNvPicPr>
          <p:nvPr>
            <p:ph idx="1"/>
          </p:nvPr>
        </p:nvPicPr>
        <p:blipFill>
          <a:blip r:embed="rId2"/>
          <a:stretch>
            <a:fillRect/>
          </a:stretch>
        </p:blipFill>
        <p:spPr>
          <a:xfrm>
            <a:off x="5462674" y="2243673"/>
            <a:ext cx="6052010" cy="2370654"/>
          </a:xfrm>
          <a:prstGeom prst="rect">
            <a:avLst/>
          </a:prstGeom>
        </p:spPr>
      </p:pic>
    </p:spTree>
    <p:extLst>
      <p:ext uri="{BB962C8B-B14F-4D97-AF65-F5344CB8AC3E}">
        <p14:creationId xmlns:p14="http://schemas.microsoft.com/office/powerpoint/2010/main" val="3005048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486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Real-Time  video (stereo ego-motion) Depth estimation</vt:lpstr>
      <vt:lpstr>PowerPoint Presentation</vt:lpstr>
      <vt:lpstr>Abstract</vt:lpstr>
      <vt:lpstr>Problem Objectives</vt:lpstr>
      <vt:lpstr>Outcomes</vt:lpstr>
      <vt:lpstr>Novelty</vt:lpstr>
      <vt:lpstr>Dataset</vt:lpstr>
      <vt:lpstr>Implementations</vt:lpstr>
      <vt:lpstr>Set the video resolution  </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video (stereo ego-motion) Depth estimation</dc:title>
  <dc:creator>Srinath Vissarapu</dc:creator>
  <cp:lastModifiedBy>Srinath Vissarapu</cp:lastModifiedBy>
  <cp:revision>12</cp:revision>
  <dcterms:created xsi:type="dcterms:W3CDTF">2023-03-29T03:57:33Z</dcterms:created>
  <dcterms:modified xsi:type="dcterms:W3CDTF">2023-04-19T07:27:38Z</dcterms:modified>
</cp:coreProperties>
</file>