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4" r:id="rId8"/>
    <p:sldId id="302" r:id="rId9"/>
    <p:sldId id="303" r:id="rId10"/>
    <p:sldId id="305" r:id="rId11"/>
    <p:sldId id="30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>
        <p:scale>
          <a:sx n="102" d="100"/>
          <a:sy n="102" d="100"/>
        </p:scale>
        <p:origin x="-72" y="-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mb.informatik.uni-freiburg.de/resources/datasets/StereoEgomotion.en.html" TargetMode="External"/><Relationship Id="rId2" Type="http://schemas.openxmlformats.org/officeDocument/2006/relationships/hyperlink" Target="https://openaccess.thecvf.com/content/CVPR2021/html/Lee_3D_Video_Stabilization_With_Depth_Estimation_by_CNN-Based_Optimization_CVPR_2021_paper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273" y="14990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 fontScale="90000"/>
          </a:bodyPr>
          <a:lstStyle/>
          <a:p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Real-Time  video (stereo ego-motion) Depth estimation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v.Srinath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ID:20WUO101031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9708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9EB8BF-9596-C959-F1BB-E323315D8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672977"/>
            <a:ext cx="10058400" cy="3760891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aim of the project on 3D video estimation is to create a novel method for estimating the intensity values of 3D videos. In order to learn the intensity patterns of the video, the project involves collecting and processing a dataset of 3D videos, designing and training a deep neural network, and accessing the performance through a variety of metrics. For this project I choose stereo ego motion datasets with 3D video , by this it is possible to estimate the intensity of video frames in 3D space, which can use in applications in virtual reality.</a:t>
            </a:r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9B878-E45E-9DD2-BB48-627D8E5E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41481-D10A-D26E-C27D-5A02941D6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47472"/>
            <a:ext cx="10058400" cy="37608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collect  a large dataset of 3D videos for training and testing the proposed method.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be utilized in a variety of applications that need this kind of capability because it also track the motion of the camera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system that can estimate the depth of a scene in real-time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2652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4C547-9691-1E7A-FA7E-4A968F35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9709"/>
            <a:ext cx="10058400" cy="1450757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502A7-31A3-C75C-9FC8-86E1F7189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74366"/>
            <a:ext cx="10058400" cy="376089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deep neural network model trained to learn the intensity of 3D videos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better understanding of the spatial and temporal features that influence the intensity values of 3D videos.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the accuracy and efficiency such as video processing and virtual reality </a:t>
            </a:r>
          </a:p>
        </p:txBody>
      </p:sp>
    </p:spTree>
    <p:extLst>
      <p:ext uri="{BB962C8B-B14F-4D97-AF65-F5344CB8AC3E}">
        <p14:creationId xmlns:p14="http://schemas.microsoft.com/office/powerpoint/2010/main" val="4264623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EFAF-CB0A-7C11-3214-8C4A39603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9709"/>
            <a:ext cx="10058400" cy="1450757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01B37-703F-89EB-ED12-A9E9CE2AE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439895"/>
            <a:ext cx="10058400" cy="376089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deep learning techniques to accurately estimate the intensity of each pixel in a 3D video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3D video that taken in low level light can be used to determine the intensity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Capturing different views of a scene with multiple cameras, then combining those views to calculate the intensity </a:t>
            </a:r>
          </a:p>
        </p:txBody>
      </p:sp>
    </p:spTree>
    <p:extLst>
      <p:ext uri="{BB962C8B-B14F-4D97-AF65-F5344CB8AC3E}">
        <p14:creationId xmlns:p14="http://schemas.microsoft.com/office/powerpoint/2010/main" val="241077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D5EF9-5A9E-4CEC-CE5B-4E248B9AA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953DF-D344-8911-D157-001EE4CF3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11613"/>
            <a:ext cx="10058400" cy="376089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took a car dataset from stereo ego motion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 the stereo ego motion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accuracy between two videos that taken from the dataset</a:t>
            </a:r>
          </a:p>
        </p:txBody>
      </p:sp>
    </p:spTree>
    <p:extLst>
      <p:ext uri="{BB962C8B-B14F-4D97-AF65-F5344CB8AC3E}">
        <p14:creationId xmlns:p14="http://schemas.microsoft.com/office/powerpoint/2010/main" val="1161539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2CB16-0232-E104-B250-816B6E5B6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AE114-373F-6A97-59D3-A58D7AAB6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dirty="0">
              <a:hlinkClick r:id="rId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hlinkClick r:id="rId2"/>
              </a:rPr>
              <a:t>https://www.mdpi.com/1730366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hlinkClick r:id="rId2"/>
              </a:rPr>
              <a:t>https://www.mdpi.com/1424-8220/22/4/1383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hlinkClick r:id="rId2"/>
              </a:rPr>
              <a:t>https://openaccess.thecvf.com/content/CVPR2021/html/Lee_3D_Video_Stabilization_With_Depth_Estimation_by_CNN-Based_Optimization_CVPR_2021_paper.html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dataset that I took was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hlinkClick r:id="rId3"/>
              </a:rPr>
              <a:t>https://lmb.informatik.uni-freiburg.de/resources/datasets/StereoEgomotion.en.html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3451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ng Thank you motion graphics flat animation, thanks HD wallpaper | Pxfuel">
            <a:extLst>
              <a:ext uri="{FF2B5EF4-FFF2-40B4-BE49-F238E27FC236}">
                <a16:creationId xmlns:a16="http://schemas.microsoft.com/office/drawing/2014/main" id="{2D336D6E-42D9-F8A9-DF19-3C385E818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046" y="2109665"/>
            <a:ext cx="4519534" cy="258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30493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{CB98BCE2-3CD3-44FD-8282-9316138C4BD9}tf22712842_win32</Template>
  <TotalTime>440</TotalTime>
  <Words>413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Times New Roman</vt:lpstr>
      <vt:lpstr>1_RetrospectVTI</vt:lpstr>
      <vt:lpstr>                             Real-Time  video (stereo ego-motion) Depth estimation</vt:lpstr>
      <vt:lpstr>Abstract</vt:lpstr>
      <vt:lpstr>Objectives</vt:lpstr>
      <vt:lpstr>Outcomes</vt:lpstr>
      <vt:lpstr>Novelty</vt:lpstr>
      <vt:lpstr>Preliminary results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Real-Time  video (stereo ego-motion) Depth estimation</dc:title>
  <dc:creator>Srinath Vissarapu (B.Tech_2024)</dc:creator>
  <cp:lastModifiedBy>Srinath Vissarapu (B.Tech_2024)</cp:lastModifiedBy>
  <cp:revision>6</cp:revision>
  <dcterms:created xsi:type="dcterms:W3CDTF">2023-02-16T03:15:45Z</dcterms:created>
  <dcterms:modified xsi:type="dcterms:W3CDTF">2023-02-16T10:36:33Z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