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5" r:id="rId9"/>
    <p:sldId id="286" r:id="rId10"/>
    <p:sldId id="287" r:id="rId11"/>
    <p:sldId id="280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5"/>
            <p14:sldId id="286"/>
            <p14:sldId id="287"/>
            <p14:sldId id="280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Smart LPG Leakage Detector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343775" y="2981324"/>
            <a:ext cx="3561305" cy="570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To ensure ultimate safety.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BFBC-A185-479A-BE34-387BDBD8F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9" t="-4827" b="-1"/>
          <a:stretch/>
        </p:blipFill>
        <p:spPr>
          <a:xfrm>
            <a:off x="10553176" y="1980190"/>
            <a:ext cx="800624" cy="755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295ED-4780-488A-8165-D5A643A7F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91" y="4147679"/>
            <a:ext cx="2408583" cy="24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3BF8-E466-4D93-B194-A0B6081DC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795254" cy="478421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Places like hotels, restaurants, kitchens, canteens, and some industries or factories which depend or use LPG, might put that place in risk of causing the fire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Exploding cooking gas cylinders and stoves accounted for fire accidents  between 2010 and 2014, with a total of 19,491 deaths</a:t>
            </a:r>
            <a:r>
              <a:rPr lang="en-US" dirty="0"/>
              <a:t>.</a:t>
            </a:r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As every where AC supply is used, due to change in current, a small spark while gas is leaking, can lead to a huge fire explosion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777136" y="1524707"/>
            <a:ext cx="6621190" cy="437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2000" b="1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5CC60-5B0E-4D75-A0DA-3C42EE771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7" b="16071"/>
          <a:stretch/>
        </p:blipFill>
        <p:spPr>
          <a:xfrm>
            <a:off x="10169113" y="218661"/>
            <a:ext cx="1705871" cy="1443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318B9-19FF-4687-AC9F-0DBEF0BF5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26" y="5487595"/>
            <a:ext cx="1797325" cy="8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 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82FF7-BA8D-4C09-9BBD-A8D5D37DD4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185529" cy="509854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Turning of the main supply, when there is a gas leakage can avoid the fire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Alerting the user and to fire station about the gas leakage and sharing the location of it would help to take necessary action, because there is no second chance.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Alerting the near by people through an alarm, can save life's.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611791" cy="428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21A65-F02F-4E73-942E-ECA71122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419100"/>
            <a:ext cx="5829300" cy="6019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E6A936-62E5-4DD7-A10B-CF3FB397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49" y="3581400"/>
            <a:ext cx="2597038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00508-9DE8-4745-9805-840FAC0018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1"/>
          <a:stretch/>
        </p:blipFill>
        <p:spPr>
          <a:xfrm>
            <a:off x="176213" y="4279003"/>
            <a:ext cx="2870231" cy="21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39C5-ABD0-4885-B66A-DC203152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D370-07FB-413E-AA9F-244ABEEDD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72209"/>
            <a:ext cx="11397400" cy="53472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MQ6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High sensitivity to LPG, iso-butane, propane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Small sensitivity to alcohol, smoke.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Fast response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Stable and long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Simple drive circuit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AC34F-A011-4BA0-BF88-FECA87229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55" y="1088136"/>
            <a:ext cx="1621849" cy="16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5040-76C0-4078-B7ED-817C274D9A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437156" cy="514409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NodeMCU</a:t>
            </a:r>
            <a:r>
              <a:rPr lang="en-US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open-source firmware and development kit that helps you to connect your application to internet and for monitoring and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Interactive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Programmable,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Low cost,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Simple, Smart, WI-FI enabled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87284-B132-4B72-B66F-1330D067A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02" y="278296"/>
            <a:ext cx="2077554" cy="1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B42F-32FE-40D1-8F90-8C09400F93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65424"/>
            <a:ext cx="11445505" cy="51142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Relay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Electrically operated electromagnet to mechanical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operate through computation.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8DD5-150C-440E-A549-34427FDF8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54" y="278297"/>
            <a:ext cx="2103759" cy="18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ED3F464-42ED-484E-88B7-37350B3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: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6E519-AA94-4272-8CAE-8146926460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985629" cy="48699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Wi-Fi connection connected to separate DC supply.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NodeMCU – Rs. 300*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MQ6 sensor – Rs. 170*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Relay – Rs. 150*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FDFBA-3860-4E9F-8B36-18BBD9C5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1810131"/>
            <a:ext cx="11728174" cy="194271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745396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documentManagement/types"/>
    <ds:schemaRef ds:uri="71af3243-3dd4-4a8d-8c0d-dd76da1f02a5"/>
    <ds:schemaRef ds:uri="http://purl.org/dc/elements/1.1/"/>
    <ds:schemaRef ds:uri="http://purl.org/dc/terms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PowerPoint(3)</Template>
  <TotalTime>0</TotalTime>
  <Words>280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</vt:lpstr>
      <vt:lpstr>Calibri</vt:lpstr>
      <vt:lpstr>Comic Sans MS</vt:lpstr>
      <vt:lpstr>Impact</vt:lpstr>
      <vt:lpstr>Segoe UI</vt:lpstr>
      <vt:lpstr>Segoe UI Light</vt:lpstr>
      <vt:lpstr>Wingdings</vt:lpstr>
      <vt:lpstr>WelcomeDoc</vt:lpstr>
      <vt:lpstr>Smart LPG Leakage Detector </vt:lpstr>
      <vt:lpstr>Problem :</vt:lpstr>
      <vt:lpstr>Solution :</vt:lpstr>
      <vt:lpstr>PowerPoint Presentation</vt:lpstr>
      <vt:lpstr>Components :</vt:lpstr>
      <vt:lpstr>PowerPoint Presentation</vt:lpstr>
      <vt:lpstr>PowerPoint Presentation</vt:lpstr>
      <vt:lpstr>Requirements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2019-04-27T17:59:47Z</dcterms:created>
  <dcterms:modified xsi:type="dcterms:W3CDTF">2019-05-21T14:53:11Z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