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5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#1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1D6C4-8F3A-437F-B078-097F9CAEEEEB}" type="doc">
      <dgm:prSet loTypeId="urn:microsoft.com/office/officeart/2005/8/layout/venn1" loCatId="relationship" qsTypeId="urn:microsoft.com/office/officeart/2005/8/quickstyle/simple1#1" qsCatId="simple" csTypeId="urn:microsoft.com/office/officeart/2005/8/colors/accent1_5#1" csCatId="accent1" phldr="1"/>
      <dgm:spPr/>
      <dgm:t>
        <a:bodyPr/>
        <a:lstStyle/>
        <a:p>
          <a:endParaRPr lang="en-US"/>
        </a:p>
      </dgm:t>
    </dgm:pt>
    <dgm:pt modelId="{1266F319-976F-4F01-9142-206872158697}">
      <dgm:prSet/>
      <dgm:spPr/>
      <dgm:t>
        <a:bodyPr/>
        <a:lstStyle/>
        <a:p>
          <a:pPr rtl="0"/>
          <a:r>
            <a:rPr lang="en-US" b="1"/>
            <a:t>Authentication Api</a:t>
          </a:r>
          <a:endParaRPr lang="en-US"/>
        </a:p>
      </dgm:t>
    </dgm:pt>
    <dgm:pt modelId="{3FC20BEC-9121-4CE2-9B97-9421B1562144}" type="parTrans" cxnId="{0AE34142-6D45-4D80-A1EA-02DB004F84EB}">
      <dgm:prSet/>
      <dgm:spPr/>
      <dgm:t>
        <a:bodyPr/>
        <a:lstStyle/>
        <a:p>
          <a:endParaRPr lang="en-US"/>
        </a:p>
      </dgm:t>
    </dgm:pt>
    <dgm:pt modelId="{F0B54518-B9E5-43A9-8E02-02D552BFF4C9}" type="sibTrans" cxnId="{0AE34142-6D45-4D80-A1EA-02DB004F84EB}">
      <dgm:prSet/>
      <dgm:spPr/>
      <dgm:t>
        <a:bodyPr/>
        <a:lstStyle/>
        <a:p>
          <a:endParaRPr lang="en-US"/>
        </a:p>
      </dgm:t>
    </dgm:pt>
    <dgm:pt modelId="{650F342C-1D3C-4B7E-9FDA-D87389883022}">
      <dgm:prSet/>
      <dgm:spPr/>
      <dgm:t>
        <a:bodyPr/>
        <a:lstStyle/>
        <a:p>
          <a:pPr rtl="0"/>
          <a:r>
            <a:rPr lang="en-US" b="1"/>
            <a:t>Favourite Api</a:t>
          </a:r>
          <a:endParaRPr lang="en-US"/>
        </a:p>
      </dgm:t>
    </dgm:pt>
    <dgm:pt modelId="{4A474F9D-B30F-4000-80C3-4AD4A34792F6}" type="parTrans" cxnId="{03DA7886-3DD4-4BAB-898C-31F888790810}">
      <dgm:prSet/>
      <dgm:spPr/>
      <dgm:t>
        <a:bodyPr/>
        <a:lstStyle/>
        <a:p>
          <a:endParaRPr lang="en-US"/>
        </a:p>
      </dgm:t>
    </dgm:pt>
    <dgm:pt modelId="{A0CE8537-D0D2-4B2B-949C-502DA88A6182}" type="sibTrans" cxnId="{03DA7886-3DD4-4BAB-898C-31F888790810}">
      <dgm:prSet/>
      <dgm:spPr/>
      <dgm:t>
        <a:bodyPr/>
        <a:lstStyle/>
        <a:p>
          <a:endParaRPr lang="en-US"/>
        </a:p>
      </dgm:t>
    </dgm:pt>
    <dgm:pt modelId="{31BC11A3-C53F-4619-8FFE-845FBC568FB2}">
      <dgm:prSet/>
      <dgm:spPr/>
      <dgm:t>
        <a:bodyPr/>
        <a:lstStyle/>
        <a:p>
          <a:pPr rtl="0"/>
          <a:r>
            <a:rPr lang="en-US" b="1" dirty="0"/>
            <a:t>Recommendation </a:t>
          </a:r>
          <a:r>
            <a:rPr lang="en-US" b="1" dirty="0" err="1"/>
            <a:t>Api</a:t>
          </a:r>
          <a:endParaRPr lang="en-US" dirty="0"/>
        </a:p>
      </dgm:t>
    </dgm:pt>
    <dgm:pt modelId="{37B02BCA-DF6E-4158-AA11-BD5F874811FC}" type="parTrans" cxnId="{4B0D81D4-D19E-4F8B-95FB-5716173E8584}">
      <dgm:prSet/>
      <dgm:spPr/>
      <dgm:t>
        <a:bodyPr/>
        <a:lstStyle/>
        <a:p>
          <a:endParaRPr lang="en-US"/>
        </a:p>
      </dgm:t>
    </dgm:pt>
    <dgm:pt modelId="{ABA57892-0459-4298-99F2-E926D9388C0A}" type="sibTrans" cxnId="{4B0D81D4-D19E-4F8B-95FB-5716173E8584}">
      <dgm:prSet/>
      <dgm:spPr/>
      <dgm:t>
        <a:bodyPr/>
        <a:lstStyle/>
        <a:p>
          <a:endParaRPr lang="en-US"/>
        </a:p>
      </dgm:t>
    </dgm:pt>
    <dgm:pt modelId="{324EBD58-EB18-467B-901C-8E1A68BC38CB}">
      <dgm:prSet/>
      <dgm:spPr/>
      <dgm:t>
        <a:bodyPr/>
        <a:lstStyle/>
        <a:p>
          <a:pPr rtl="0"/>
          <a:r>
            <a:rPr lang="en-US" b="1" dirty="0"/>
            <a:t>Dashboard Service</a:t>
          </a:r>
        </a:p>
      </dgm:t>
    </dgm:pt>
    <dgm:pt modelId="{86CCF4E8-E26B-410F-88CF-B59133969185}" type="parTrans" cxnId="{C754FD99-D670-47DC-B935-9788DA922CB6}">
      <dgm:prSet/>
      <dgm:spPr/>
      <dgm:t>
        <a:bodyPr/>
        <a:lstStyle/>
        <a:p>
          <a:endParaRPr lang="en-US"/>
        </a:p>
      </dgm:t>
    </dgm:pt>
    <dgm:pt modelId="{7DF7A434-4115-4F6A-ACF8-CBB2C6F30106}" type="sibTrans" cxnId="{C754FD99-D670-47DC-B935-9788DA922CB6}">
      <dgm:prSet/>
      <dgm:spPr/>
      <dgm:t>
        <a:bodyPr/>
        <a:lstStyle/>
        <a:p>
          <a:endParaRPr lang="en-US"/>
        </a:p>
      </dgm:t>
    </dgm:pt>
    <dgm:pt modelId="{B6135469-7C8C-4396-8242-7A7D9658F3A9}" type="pres">
      <dgm:prSet presAssocID="{D401D6C4-8F3A-437F-B078-097F9CAEEEE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D14F2E-C747-4AD7-9C75-3C1670896742}" type="pres">
      <dgm:prSet presAssocID="{1266F319-976F-4F01-9142-206872158697}" presName="circ1" presStyleLbl="vennNode1" presStyleIdx="0" presStyleCnt="4"/>
      <dgm:spPr/>
      <dgm:t>
        <a:bodyPr/>
        <a:lstStyle/>
        <a:p>
          <a:endParaRPr lang="en-US"/>
        </a:p>
      </dgm:t>
    </dgm:pt>
    <dgm:pt modelId="{FB460BA9-DB98-4944-99D8-7076136F8413}" type="pres">
      <dgm:prSet presAssocID="{1266F319-976F-4F01-9142-20687215869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CBD95-0651-4D75-BB16-C81A310DF17C}" type="pres">
      <dgm:prSet presAssocID="{650F342C-1D3C-4B7E-9FDA-D87389883022}" presName="circ2" presStyleLbl="vennNode1" presStyleIdx="1" presStyleCnt="4"/>
      <dgm:spPr/>
      <dgm:t>
        <a:bodyPr/>
        <a:lstStyle/>
        <a:p>
          <a:endParaRPr lang="en-US"/>
        </a:p>
      </dgm:t>
    </dgm:pt>
    <dgm:pt modelId="{05695CFC-FE95-49F8-B38F-9190491702B1}" type="pres">
      <dgm:prSet presAssocID="{650F342C-1D3C-4B7E-9FDA-D873898830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D077B-B1B4-40CC-87C4-BC597880B393}" type="pres">
      <dgm:prSet presAssocID="{31BC11A3-C53F-4619-8FFE-845FBC568FB2}" presName="circ3" presStyleLbl="vennNode1" presStyleIdx="2" presStyleCnt="4"/>
      <dgm:spPr/>
      <dgm:t>
        <a:bodyPr/>
        <a:lstStyle/>
        <a:p>
          <a:endParaRPr lang="en-US"/>
        </a:p>
      </dgm:t>
    </dgm:pt>
    <dgm:pt modelId="{252CF5A2-8398-4486-B3F3-F332AD383491}" type="pres">
      <dgm:prSet presAssocID="{31BC11A3-C53F-4619-8FFE-845FBC568FB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0E5C4-D668-4A14-9CB1-9B3C6119CF6B}" type="pres">
      <dgm:prSet presAssocID="{324EBD58-EB18-467B-901C-8E1A68BC38CB}" presName="circ4" presStyleLbl="vennNode1" presStyleIdx="3" presStyleCnt="4"/>
      <dgm:spPr/>
      <dgm:t>
        <a:bodyPr/>
        <a:lstStyle/>
        <a:p>
          <a:endParaRPr lang="en-US"/>
        </a:p>
      </dgm:t>
    </dgm:pt>
    <dgm:pt modelId="{D64A0F3B-9872-4443-A947-5362E2CF1D73}" type="pres">
      <dgm:prSet presAssocID="{324EBD58-EB18-467B-901C-8E1A68BC38C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D81D4-D19E-4F8B-95FB-5716173E8584}" srcId="{D401D6C4-8F3A-437F-B078-097F9CAEEEEB}" destId="{31BC11A3-C53F-4619-8FFE-845FBC568FB2}" srcOrd="2" destOrd="0" parTransId="{37B02BCA-DF6E-4158-AA11-BD5F874811FC}" sibTransId="{ABA57892-0459-4298-99F2-E926D9388C0A}"/>
    <dgm:cxn modelId="{8B3750DB-5447-43AD-84C1-CCB0BFAE8100}" type="presOf" srcId="{1266F319-976F-4F01-9142-206872158697}" destId="{FB460BA9-DB98-4944-99D8-7076136F8413}" srcOrd="1" destOrd="0" presId="urn:microsoft.com/office/officeart/2005/8/layout/venn1"/>
    <dgm:cxn modelId="{EE29624D-5FCA-4AB1-A85A-EABDB9370498}" type="presOf" srcId="{650F342C-1D3C-4B7E-9FDA-D87389883022}" destId="{725CBD95-0651-4D75-BB16-C81A310DF17C}" srcOrd="0" destOrd="0" presId="urn:microsoft.com/office/officeart/2005/8/layout/venn1"/>
    <dgm:cxn modelId="{E266AC95-47CF-4799-AB26-5DAD2EC0C7E8}" type="presOf" srcId="{324EBD58-EB18-467B-901C-8E1A68BC38CB}" destId="{38D0E5C4-D668-4A14-9CB1-9B3C6119CF6B}" srcOrd="0" destOrd="0" presId="urn:microsoft.com/office/officeart/2005/8/layout/venn1"/>
    <dgm:cxn modelId="{C754FD99-D670-47DC-B935-9788DA922CB6}" srcId="{D401D6C4-8F3A-437F-B078-097F9CAEEEEB}" destId="{324EBD58-EB18-467B-901C-8E1A68BC38CB}" srcOrd="3" destOrd="0" parTransId="{86CCF4E8-E26B-410F-88CF-B59133969185}" sibTransId="{7DF7A434-4115-4F6A-ACF8-CBB2C6F30106}"/>
    <dgm:cxn modelId="{C535319B-BE55-4163-AC17-9572079D07B7}" type="presOf" srcId="{324EBD58-EB18-467B-901C-8E1A68BC38CB}" destId="{D64A0F3B-9872-4443-A947-5362E2CF1D73}" srcOrd="1" destOrd="0" presId="urn:microsoft.com/office/officeart/2005/8/layout/venn1"/>
    <dgm:cxn modelId="{E80C5985-41C9-4B90-99E1-2133D5330FFD}" type="presOf" srcId="{650F342C-1D3C-4B7E-9FDA-D87389883022}" destId="{05695CFC-FE95-49F8-B38F-9190491702B1}" srcOrd="1" destOrd="0" presId="urn:microsoft.com/office/officeart/2005/8/layout/venn1"/>
    <dgm:cxn modelId="{AE600A4A-73B2-441A-9143-D55AE78BC717}" type="presOf" srcId="{31BC11A3-C53F-4619-8FFE-845FBC568FB2}" destId="{9B6D077B-B1B4-40CC-87C4-BC597880B393}" srcOrd="0" destOrd="0" presId="urn:microsoft.com/office/officeart/2005/8/layout/venn1"/>
    <dgm:cxn modelId="{0AE34142-6D45-4D80-A1EA-02DB004F84EB}" srcId="{D401D6C4-8F3A-437F-B078-097F9CAEEEEB}" destId="{1266F319-976F-4F01-9142-206872158697}" srcOrd="0" destOrd="0" parTransId="{3FC20BEC-9121-4CE2-9B97-9421B1562144}" sibTransId="{F0B54518-B9E5-43A9-8E02-02D552BFF4C9}"/>
    <dgm:cxn modelId="{C5C31975-8413-4BA8-A972-2B087AF2E734}" type="presOf" srcId="{31BC11A3-C53F-4619-8FFE-845FBC568FB2}" destId="{252CF5A2-8398-4486-B3F3-F332AD383491}" srcOrd="1" destOrd="0" presId="urn:microsoft.com/office/officeart/2005/8/layout/venn1"/>
    <dgm:cxn modelId="{D45DC186-F982-4FFB-A4BA-192596C55F01}" type="presOf" srcId="{1266F319-976F-4F01-9142-206872158697}" destId="{5ED14F2E-C747-4AD7-9C75-3C1670896742}" srcOrd="0" destOrd="0" presId="urn:microsoft.com/office/officeart/2005/8/layout/venn1"/>
    <dgm:cxn modelId="{B42E26BD-A49E-4869-AF56-2537FBC233D3}" type="presOf" srcId="{D401D6C4-8F3A-437F-B078-097F9CAEEEEB}" destId="{B6135469-7C8C-4396-8242-7A7D9658F3A9}" srcOrd="0" destOrd="0" presId="urn:microsoft.com/office/officeart/2005/8/layout/venn1"/>
    <dgm:cxn modelId="{03DA7886-3DD4-4BAB-898C-31F888790810}" srcId="{D401D6C4-8F3A-437F-B078-097F9CAEEEEB}" destId="{650F342C-1D3C-4B7E-9FDA-D87389883022}" srcOrd="1" destOrd="0" parTransId="{4A474F9D-B30F-4000-80C3-4AD4A34792F6}" sibTransId="{A0CE8537-D0D2-4B2B-949C-502DA88A6182}"/>
    <dgm:cxn modelId="{BAEF3976-94A4-4DA6-B254-ACAEF9398BC9}" type="presParOf" srcId="{B6135469-7C8C-4396-8242-7A7D9658F3A9}" destId="{5ED14F2E-C747-4AD7-9C75-3C1670896742}" srcOrd="0" destOrd="0" presId="urn:microsoft.com/office/officeart/2005/8/layout/venn1"/>
    <dgm:cxn modelId="{3BCA5D86-739B-4E72-BCCD-4EF70F7F1AE1}" type="presParOf" srcId="{B6135469-7C8C-4396-8242-7A7D9658F3A9}" destId="{FB460BA9-DB98-4944-99D8-7076136F8413}" srcOrd="1" destOrd="0" presId="urn:microsoft.com/office/officeart/2005/8/layout/venn1"/>
    <dgm:cxn modelId="{E9B4A06F-A12D-41FD-8292-E0F935E26C27}" type="presParOf" srcId="{B6135469-7C8C-4396-8242-7A7D9658F3A9}" destId="{725CBD95-0651-4D75-BB16-C81A310DF17C}" srcOrd="2" destOrd="0" presId="urn:microsoft.com/office/officeart/2005/8/layout/venn1"/>
    <dgm:cxn modelId="{F9D3EF6C-BB1A-495B-A387-E2D573067E50}" type="presParOf" srcId="{B6135469-7C8C-4396-8242-7A7D9658F3A9}" destId="{05695CFC-FE95-49F8-B38F-9190491702B1}" srcOrd="3" destOrd="0" presId="urn:microsoft.com/office/officeart/2005/8/layout/venn1"/>
    <dgm:cxn modelId="{FE7B2FE0-524B-4F40-ACA4-3F6AC41E0795}" type="presParOf" srcId="{B6135469-7C8C-4396-8242-7A7D9658F3A9}" destId="{9B6D077B-B1B4-40CC-87C4-BC597880B393}" srcOrd="4" destOrd="0" presId="urn:microsoft.com/office/officeart/2005/8/layout/venn1"/>
    <dgm:cxn modelId="{94DD776B-743A-4B48-BA33-54AD727BA7FD}" type="presParOf" srcId="{B6135469-7C8C-4396-8242-7A7D9658F3A9}" destId="{252CF5A2-8398-4486-B3F3-F332AD383491}" srcOrd="5" destOrd="0" presId="urn:microsoft.com/office/officeart/2005/8/layout/venn1"/>
    <dgm:cxn modelId="{A78C4973-00EB-4BFD-BAE9-742A32947F46}" type="presParOf" srcId="{B6135469-7C8C-4396-8242-7A7D9658F3A9}" destId="{38D0E5C4-D668-4A14-9CB1-9B3C6119CF6B}" srcOrd="6" destOrd="0" presId="urn:microsoft.com/office/officeart/2005/8/layout/venn1"/>
    <dgm:cxn modelId="{42952AD8-75B7-4D72-9E68-C3ACA88495CD}" type="presParOf" srcId="{B6135469-7C8C-4396-8242-7A7D9658F3A9}" destId="{D64A0F3B-9872-4443-A947-5362E2CF1D7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14F2E-C747-4AD7-9C75-3C1670896742}">
      <dsp:nvSpPr>
        <dsp:cNvPr id="0" name=""/>
        <dsp:cNvSpPr/>
      </dsp:nvSpPr>
      <dsp:spPr>
        <a:xfrm>
          <a:off x="2527367" y="28781"/>
          <a:ext cx="1496664" cy="1496664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/>
            <a:t>Authentication Api</a:t>
          </a:r>
          <a:endParaRPr lang="en-US" sz="800" kern="1200"/>
        </a:p>
      </dsp:txBody>
      <dsp:txXfrm>
        <a:off x="2700059" y="230255"/>
        <a:ext cx="1151280" cy="474903"/>
      </dsp:txXfrm>
    </dsp:sp>
    <dsp:sp modelId="{725CBD95-0651-4D75-BB16-C81A310DF17C}">
      <dsp:nvSpPr>
        <dsp:cNvPr id="0" name=""/>
        <dsp:cNvSpPr/>
      </dsp:nvSpPr>
      <dsp:spPr>
        <a:xfrm>
          <a:off x="3189354" y="690767"/>
          <a:ext cx="1496664" cy="1496664"/>
        </a:xfrm>
        <a:prstGeom prst="ellipse">
          <a:avLst/>
        </a:prstGeom>
        <a:solidFill>
          <a:schemeClr val="accent1">
            <a:shade val="80000"/>
            <a:alpha val="50000"/>
            <a:hueOff val="20"/>
            <a:satOff val="-313"/>
            <a:lumOff val="1399"/>
            <a:alphaOff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/>
            <a:t>Favourite Api</a:t>
          </a:r>
          <a:endParaRPr lang="en-US" sz="800" kern="1200"/>
        </a:p>
      </dsp:txBody>
      <dsp:txXfrm>
        <a:off x="3995250" y="863459"/>
        <a:ext cx="575640" cy="1151280"/>
      </dsp:txXfrm>
    </dsp:sp>
    <dsp:sp modelId="{9B6D077B-B1B4-40CC-87C4-BC597880B393}">
      <dsp:nvSpPr>
        <dsp:cNvPr id="0" name=""/>
        <dsp:cNvSpPr/>
      </dsp:nvSpPr>
      <dsp:spPr>
        <a:xfrm>
          <a:off x="2527367" y="1352753"/>
          <a:ext cx="1496664" cy="1496664"/>
        </a:xfrm>
        <a:prstGeom prst="ellipse">
          <a:avLst/>
        </a:prstGeom>
        <a:solidFill>
          <a:schemeClr val="accent1">
            <a:shade val="80000"/>
            <a:alpha val="50000"/>
            <a:hueOff val="39"/>
            <a:satOff val="-627"/>
            <a:lumOff val="2799"/>
            <a:alphaOff val="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Recommendation </a:t>
          </a:r>
          <a:r>
            <a:rPr lang="en-US" sz="800" b="1" kern="1200" dirty="0" err="1"/>
            <a:t>Api</a:t>
          </a:r>
          <a:endParaRPr lang="en-US" sz="800" kern="1200" dirty="0"/>
        </a:p>
      </dsp:txBody>
      <dsp:txXfrm>
        <a:off x="2700059" y="2173040"/>
        <a:ext cx="1151280" cy="474903"/>
      </dsp:txXfrm>
    </dsp:sp>
    <dsp:sp modelId="{38D0E5C4-D668-4A14-9CB1-9B3C6119CF6B}">
      <dsp:nvSpPr>
        <dsp:cNvPr id="0" name=""/>
        <dsp:cNvSpPr/>
      </dsp:nvSpPr>
      <dsp:spPr>
        <a:xfrm>
          <a:off x="1865381" y="690767"/>
          <a:ext cx="1496664" cy="1496664"/>
        </a:xfrm>
        <a:prstGeom prst="ellipse">
          <a:avLst/>
        </a:prstGeom>
        <a:solidFill>
          <a:schemeClr val="accent1">
            <a:shade val="80000"/>
            <a:alpha val="50000"/>
            <a:hueOff val="59"/>
            <a:satOff val="-940"/>
            <a:lumOff val="4198"/>
            <a:alphaOff val="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Dashboard Service</a:t>
          </a:r>
        </a:p>
      </dsp:txBody>
      <dsp:txXfrm>
        <a:off x="1980509" y="863459"/>
        <a:ext cx="575640" cy="115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2a96ae1e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2a96ae1e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2a96ae1e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2a96ae1e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2a96ae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2a96ae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d505e1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d505e1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c5963d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c5963d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c5963d6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c5963d6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0c5963d6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0c5963d6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ctrTitle"/>
          </p:nvPr>
        </p:nvSpPr>
        <p:spPr>
          <a:xfrm>
            <a:off x="311700" y="523750"/>
            <a:ext cx="85206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</a:t>
            </a:r>
            <a:r>
              <a:rPr lang="en-GB" sz="4000" b="1" dirty="0" err="1">
                <a:solidFill>
                  <a:schemeClr val="bg1">
                    <a:lumMod val="85000"/>
                  </a:schemeClr>
                </a:solidFill>
              </a:rPr>
              <a:t>Muzix</a:t>
            </a:r>
            <a:r>
              <a:rPr lang="en-GB" sz="4000" b="1" dirty="0">
                <a:solidFill>
                  <a:schemeClr val="bg1">
                    <a:lumMod val="85000"/>
                  </a:schemeClr>
                </a:solidFill>
              </a:rPr>
              <a:t> APP</a:t>
            </a:r>
            <a:endParaRPr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207621" y="2833550"/>
            <a:ext cx="41067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accent2"/>
                </a:solidFill>
              </a:rPr>
              <a:t>       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</a:rPr>
              <a:t>Presented By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tx1">
                    <a:lumMod val="95000"/>
                  </a:schemeClr>
                </a:solidFill>
              </a:rPr>
              <a:t>       </a:t>
            </a:r>
            <a:r>
              <a:rPr lang="en-GB" sz="1900" dirty="0">
                <a:solidFill>
                  <a:schemeClr val="tx1">
                    <a:lumMod val="95000"/>
                  </a:schemeClr>
                </a:solidFill>
              </a:rPr>
              <a:t>    Yashas BL</a:t>
            </a:r>
            <a:endParaRPr sz="19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95000"/>
                  </a:schemeClr>
                </a:solidFill>
              </a:rPr>
              <a:t>           Srinivas M</a:t>
            </a:r>
            <a:endParaRPr sz="19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95000"/>
                  </a:schemeClr>
                </a:solidFill>
              </a:rPr>
              <a:t>           Shri Krishna</a:t>
            </a:r>
            <a:endParaRPr sz="19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4314321" y="1658342"/>
            <a:ext cx="429727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When word fails , music speaks</a:t>
            </a:r>
            <a:endParaRPr sz="2400" dirty="0">
              <a:solidFill>
                <a:schemeClr val="bg1">
                  <a:lumMod val="95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5409424" y="1999795"/>
            <a:ext cx="873000" cy="684900"/>
          </a:xfrm>
          <a:prstGeom prst="mathMinus">
            <a:avLst>
              <a:gd name="adj1" fmla="val 44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sp>
        <p:nvSpPr>
          <p:cNvPr id="120" name="Google Shape;120;p25"/>
          <p:cNvSpPr/>
          <p:nvPr/>
        </p:nvSpPr>
        <p:spPr>
          <a:xfrm>
            <a:off x="3604872" y="1551727"/>
            <a:ext cx="873000" cy="684900"/>
          </a:xfrm>
          <a:prstGeom prst="mathMinus">
            <a:avLst>
              <a:gd name="adj1" fmla="val 44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</a:t>
            </a:r>
            <a:endParaRPr b="1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431100" y="1112685"/>
            <a:ext cx="8281800" cy="3184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Dashboard view (Angular Route /dashboard) with two sections. Display Favorite Playlist, Recommendations </a:t>
            </a:r>
            <a:r>
              <a:rPr lang="en-I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Playlist, which 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consists recommendations for User.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Dashboard is the default view to be shown 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where user can access the playlist.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Favorite section will display favorite songs added by user.</a:t>
            </a:r>
          </a:p>
          <a:p>
            <a:pPr marL="1143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Recommended section will provide recommended songs to the users.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Proposed System</a:t>
            </a:r>
            <a:endParaRPr b="1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550600" y="1826425"/>
            <a:ext cx="8281800" cy="2485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Sangeetic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music app where user can access the web application after successful login. From the playlist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add song 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his/her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favorites and also can delete the song that is added in the favorites . All users will get the recommendation of songs.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65545" y="60495"/>
            <a:ext cx="71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accent2"/>
                </a:solidFill>
              </a:rPr>
              <a:t>Microservices</a:t>
            </a:r>
            <a:endParaRPr b="1" dirty="0">
              <a:solidFill>
                <a:schemeClr val="accent2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26180" y="841820"/>
          <a:ext cx="6551400" cy="28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4096617" y="632816"/>
            <a:ext cx="1888273" cy="53475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77726" y="2550770"/>
            <a:ext cx="1590908" cy="55012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26130" y="4119880"/>
            <a:ext cx="2063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/>
              <a:t>Fig 1.1  Services With respective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8"/>
          <p:cNvCxnSpPr/>
          <p:nvPr/>
        </p:nvCxnSpPr>
        <p:spPr>
          <a:xfrm rot="10800000" flipH="1">
            <a:off x="2911113" y="1732463"/>
            <a:ext cx="3317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8"/>
          <p:cNvCxnSpPr/>
          <p:nvPr/>
        </p:nvCxnSpPr>
        <p:spPr>
          <a:xfrm rot="10800000" flipH="1">
            <a:off x="2884263" y="2345150"/>
            <a:ext cx="33708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8"/>
          <p:cNvCxnSpPr/>
          <p:nvPr/>
        </p:nvCxnSpPr>
        <p:spPr>
          <a:xfrm rot="10800000">
            <a:off x="2830638" y="2457600"/>
            <a:ext cx="341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8"/>
          <p:cNvCxnSpPr/>
          <p:nvPr/>
        </p:nvCxnSpPr>
        <p:spPr>
          <a:xfrm rot="10800000">
            <a:off x="2895363" y="1859988"/>
            <a:ext cx="334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8"/>
          <p:cNvCxnSpPr/>
          <p:nvPr/>
        </p:nvCxnSpPr>
        <p:spPr>
          <a:xfrm rot="10800000" flipH="1">
            <a:off x="5400313" y="2759675"/>
            <a:ext cx="1819500" cy="13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8"/>
          <p:cNvCxnSpPr/>
          <p:nvPr/>
        </p:nvCxnSpPr>
        <p:spPr>
          <a:xfrm flipH="1">
            <a:off x="5408988" y="2779900"/>
            <a:ext cx="2175600" cy="16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Rectangle 3"/>
          <p:cNvSpPr/>
          <p:nvPr/>
        </p:nvSpPr>
        <p:spPr>
          <a:xfrm>
            <a:off x="244145" y="951865"/>
            <a:ext cx="2244449" cy="4483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146" y="1958975"/>
            <a:ext cx="2244450" cy="3994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146" y="2433190"/>
            <a:ext cx="2244450" cy="723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b="1" dirty="0" err="1">
                <a:solidFill>
                  <a:schemeClr val="tx1"/>
                </a:solidFill>
              </a:rPr>
              <a:t>Favorites</a:t>
            </a:r>
            <a:r>
              <a:rPr lang="en-IN" altLang="en-US" b="1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0511" y="951866"/>
            <a:ext cx="2713334" cy="18078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800" b="1" dirty="0">
                <a:solidFill>
                  <a:schemeClr val="accent6">
                    <a:lumMod val="50000"/>
                  </a:schemeClr>
                </a:solidFill>
                <a:uFillTx/>
              </a:rPr>
              <a:t>SERVICES</a:t>
            </a:r>
            <a:endParaRPr lang="en-IN" altLang="en-US" b="1" dirty="0">
              <a:solidFill>
                <a:schemeClr val="bg1"/>
              </a:solidFill>
            </a:endParaRPr>
          </a:p>
          <a:p>
            <a:pPr algn="ctr"/>
            <a:endParaRPr lang="en-IN" altLang="en-US" b="1" dirty="0">
              <a:solidFill>
                <a:schemeClr val="bg1"/>
              </a:solidFill>
            </a:endParaRPr>
          </a:p>
          <a:p>
            <a:pPr algn="ctr"/>
            <a:r>
              <a:rPr lang="en-IN" altLang="en-US" b="1" dirty="0" err="1">
                <a:solidFill>
                  <a:schemeClr val="tx1"/>
                </a:solidFill>
              </a:rPr>
              <a:t>AuthenticationAPI</a:t>
            </a:r>
            <a:endParaRPr lang="en-IN" altLang="en-US" b="1" dirty="0">
              <a:solidFill>
                <a:schemeClr val="tx1"/>
              </a:solidFill>
            </a:endParaRPr>
          </a:p>
          <a:p>
            <a:pPr algn="ctr"/>
            <a:r>
              <a:rPr lang="en-IN" altLang="en-US" b="1" dirty="0" err="1" smtClean="0">
                <a:solidFill>
                  <a:schemeClr val="tx1"/>
                </a:solidFill>
              </a:rPr>
              <a:t>FavoriteAPI</a:t>
            </a:r>
            <a:endParaRPr lang="en-IN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</a:rPr>
              <a:t>Dashboard Service</a:t>
            </a:r>
            <a:endParaRPr lang="en-IN" altLang="en-US" b="1" dirty="0">
              <a:solidFill>
                <a:schemeClr val="tx1"/>
              </a:solidFill>
            </a:endParaRPr>
          </a:p>
          <a:p>
            <a:pPr algn="ctr"/>
            <a:r>
              <a:rPr lang="en-IN" altLang="en-US" b="1" dirty="0" err="1">
                <a:solidFill>
                  <a:schemeClr val="tx1"/>
                </a:solidFill>
              </a:rPr>
              <a:t>RecommendationAPI</a:t>
            </a:r>
            <a:endParaRPr lang="en-I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4830" y="3514725"/>
            <a:ext cx="2138680" cy="10458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800" b="1" dirty="0">
                <a:solidFill>
                  <a:schemeClr val="accent6">
                    <a:lumMod val="50000"/>
                  </a:schemeClr>
                </a:solidFill>
                <a:uFillTx/>
              </a:rPr>
              <a:t>DATABASES</a:t>
            </a:r>
            <a:endParaRPr lang="en-IN" altLang="en-US" b="1" dirty="0">
              <a:solidFill>
                <a:schemeClr val="bg1"/>
              </a:solidFill>
            </a:endParaRPr>
          </a:p>
          <a:p>
            <a:pPr algn="ctr"/>
            <a:endParaRPr lang="en-IN" altLang="en-US" b="1" dirty="0">
              <a:solidFill>
                <a:schemeClr val="bg1"/>
              </a:solidFill>
            </a:endParaRPr>
          </a:p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146" y="1477645"/>
            <a:ext cx="2244450" cy="3822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25" name="Google Shape;125;p26"/>
          <p:cNvSpPr txBox="1">
            <a:spLocks noGrp="1"/>
          </p:cNvSpPr>
          <p:nvPr/>
        </p:nvSpPr>
        <p:spPr>
          <a:xfrm>
            <a:off x="311785" y="268605"/>
            <a:ext cx="8520430" cy="48641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</a:t>
            </a:r>
            <a:r>
              <a:rPr lang="en-IN" altLang="en-GB" b="1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ROJECT  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3025357" y="4705814"/>
            <a:ext cx="2639463" cy="363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Fig 1.2 Project Overview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444500" y="-1270"/>
            <a:ext cx="8312785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                      </a:t>
            </a:r>
            <a:r>
              <a:rPr lang="en-GB" dirty="0" err="1">
                <a:solidFill>
                  <a:schemeClr val="accent2"/>
                </a:solidFill>
              </a:rPr>
              <a:t>Onboarding</a:t>
            </a:r>
            <a:r>
              <a:rPr lang="en-GB" dirty="0">
                <a:solidFill>
                  <a:schemeClr val="accent2"/>
                </a:solidFill>
              </a:rPr>
              <a:t>-Architecture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5906" y="1209990"/>
            <a:ext cx="1352390" cy="6224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Login</a:t>
            </a:r>
          </a:p>
          <a:p>
            <a:pPr algn="ctr"/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[Email &amp; Password]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99885" y="501650"/>
            <a:ext cx="1106805" cy="99695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[Email, Password &amp; Conf</a:t>
            </a:r>
            <a:r>
              <a:rPr lang="en-IN" altLang="en-US" sz="1200" b="1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rm Password]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4455" y="2891769"/>
            <a:ext cx="1598277" cy="68387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Recommends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9324" y="2891769"/>
            <a:ext cx="1659751" cy="68387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Favorites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1580" y="1990090"/>
            <a:ext cx="1045210" cy="21145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4588" y="4049486"/>
            <a:ext cx="2128478" cy="78377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26971" y="4057170"/>
            <a:ext cx="1967113" cy="7760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4531" y="4130168"/>
            <a:ext cx="2168039" cy="77608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488" y="1990164"/>
            <a:ext cx="1375443" cy="13754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83987" y="4249271"/>
            <a:ext cx="368832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2549" y="4249271"/>
            <a:ext cx="461043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82588" y="4249271"/>
            <a:ext cx="430306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3987" y="4637315"/>
            <a:ext cx="368832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02549" y="4637315"/>
            <a:ext cx="461043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82589" y="4637315"/>
            <a:ext cx="430306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03704" y="4249271"/>
            <a:ext cx="422622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56847" y="4249271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27667" y="4233903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07546" y="4541264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847" y="4564317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25465" y="4541264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47358" y="4210851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88586" y="4210851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60658" y="4210851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38832" y="4564317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88586" y="4564317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60658" y="4541264"/>
            <a:ext cx="437990" cy="23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284470" y="800100"/>
            <a:ext cx="1337310" cy="4140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278755" y="929640"/>
            <a:ext cx="1325245" cy="4108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492500" y="1438275"/>
            <a:ext cx="365125" cy="5143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2"/>
          </p:cNvCxnSpPr>
          <p:nvPr/>
        </p:nvCxnSpPr>
        <p:spPr>
          <a:xfrm flipH="1">
            <a:off x="4587875" y="1831975"/>
            <a:ext cx="14605" cy="3695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47010" y="2907665"/>
            <a:ext cx="1309370" cy="3263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60950" y="2932430"/>
            <a:ext cx="1261110" cy="4146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176770" y="3612515"/>
            <a:ext cx="8255" cy="3835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545965" y="2987040"/>
            <a:ext cx="41910" cy="1062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</p:cNvCxnSpPr>
          <p:nvPr/>
        </p:nvCxnSpPr>
        <p:spPr>
          <a:xfrm>
            <a:off x="1759585" y="3575685"/>
            <a:ext cx="0" cy="4813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526790" y="2157095"/>
            <a:ext cx="662305" cy="3263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 rot="20520000">
            <a:off x="5503545" y="789940"/>
            <a:ext cx="8750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900">
                <a:solidFill>
                  <a:srgbClr val="FF0000"/>
                </a:solidFill>
              </a:rPr>
              <a:t>New 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173" y="4856310"/>
            <a:ext cx="3852607" cy="247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Fig 1.3 Onboarding Architecture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268600"/>
            <a:ext cx="85206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sz="2000" dirty="0" smtClean="0"/>
              <a:t>Project real time management</a:t>
            </a:r>
            <a:endParaRPr sz="2000" dirty="0"/>
          </a:p>
        </p:txBody>
      </p:sp>
      <p:sp>
        <p:nvSpPr>
          <p:cNvPr id="184" name="Google Shape;184;p30"/>
          <p:cNvSpPr txBox="1"/>
          <p:nvPr/>
        </p:nvSpPr>
        <p:spPr>
          <a:xfrm>
            <a:off x="566000" y="2066900"/>
            <a:ext cx="1168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1</a:t>
            </a:r>
            <a:endParaRPr sz="1700" b="1" dirty="0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1434465" y="1704340"/>
            <a:ext cx="2265680" cy="663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0"/>
          <p:cNvSpPr txBox="1"/>
          <p:nvPr/>
        </p:nvSpPr>
        <p:spPr>
          <a:xfrm>
            <a:off x="6070125" y="2524750"/>
            <a:ext cx="134400" cy="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6" y="1173871"/>
            <a:ext cx="856954" cy="85695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484630" y="2567305"/>
            <a:ext cx="2289810" cy="55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1" y="2631566"/>
            <a:ext cx="903597" cy="903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09" y="3872999"/>
            <a:ext cx="860642" cy="8606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34185" y="4733290"/>
            <a:ext cx="927100" cy="34861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276" y="3535163"/>
            <a:ext cx="968036" cy="2946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>
                    <a:lumMod val="40000"/>
                    <a:lumOff val="60000"/>
                  </a:schemeClr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User2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619" y="2030825"/>
            <a:ext cx="1000448" cy="34127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User1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560" y="1589026"/>
            <a:ext cx="1406880" cy="14068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5276215" y="1504950"/>
            <a:ext cx="1419225" cy="6889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88" y="937452"/>
            <a:ext cx="1248362" cy="12366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970605" y="3122930"/>
            <a:ext cx="1282646" cy="5406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Frontend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56956" y="2223197"/>
            <a:ext cx="1419225" cy="4524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Backend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75580" y="1961515"/>
            <a:ext cx="1395095" cy="685165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339" y="3752332"/>
            <a:ext cx="947411" cy="98130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7201535" y="2700020"/>
            <a:ext cx="13970" cy="1052195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>
            <a:off x="7491730" y="2724785"/>
            <a:ext cx="25400" cy="102743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75699" y="4733290"/>
            <a:ext cx="1419225" cy="38297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Database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88870" y="2783205"/>
            <a:ext cx="1418590" cy="1343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00145" y="4718334"/>
            <a:ext cx="2369980" cy="3635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Fig 1.4 :- Real Time UI 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78" y="471188"/>
            <a:ext cx="7202456" cy="78692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Technologies and Tools Used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1" y="1618608"/>
            <a:ext cx="977321" cy="17409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23" y="1618444"/>
            <a:ext cx="1340603" cy="16815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01" y="1954046"/>
            <a:ext cx="1364860" cy="7516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64" y="1901256"/>
            <a:ext cx="914399" cy="12071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32" y="3300184"/>
            <a:ext cx="1410346" cy="1264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455" y="3426376"/>
            <a:ext cx="2509604" cy="101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5735" y="1769110"/>
            <a:ext cx="1866900" cy="13398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449070" y="3512185"/>
            <a:ext cx="1657350" cy="984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311700" y="1407925"/>
            <a:ext cx="8520600" cy="23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accent2"/>
                </a:solidFill>
              </a:rPr>
              <a:t>Thank You!!!</a:t>
            </a:r>
            <a:endParaRPr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232</Words>
  <Application>Microsoft Office PowerPoint</Application>
  <PresentationFormat>On-screen Show (16:9)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Proxima Nova</vt:lpstr>
      <vt:lpstr>Comic Sans MS</vt:lpstr>
      <vt:lpstr>Gill Sans MT</vt:lpstr>
      <vt:lpstr>Gallery</vt:lpstr>
      <vt:lpstr>                 Muzix APP</vt:lpstr>
      <vt:lpstr>Problem Statement</vt:lpstr>
      <vt:lpstr>Proposed System</vt:lpstr>
      <vt:lpstr>Microservices</vt:lpstr>
      <vt:lpstr>PowerPoint Presentation</vt:lpstr>
      <vt:lpstr>                      Onboarding-Architecture</vt:lpstr>
      <vt:lpstr>    Project real time management</vt:lpstr>
      <vt:lpstr>Technologies and Tools Used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Less Do More</dc:title>
  <dc:creator>SHRI KRISHNA</dc:creator>
  <cp:lastModifiedBy>User</cp:lastModifiedBy>
  <cp:revision>46</cp:revision>
  <dcterms:created xsi:type="dcterms:W3CDTF">2020-12-30T13:41:00Z</dcterms:created>
  <dcterms:modified xsi:type="dcterms:W3CDTF">2020-12-31T07:24:16Z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