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1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6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5EC0-08F4-4DF9-877C-58751F3675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13A0-5BFC-43F5-A174-3D79E623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600200"/>
            <a:ext cx="5476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72" y="1690688"/>
            <a:ext cx="6221866" cy="40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8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909762"/>
            <a:ext cx="45529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6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100" y="2482056"/>
            <a:ext cx="4495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8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1928812"/>
            <a:ext cx="4562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914525"/>
            <a:ext cx="4533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1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914525"/>
            <a:ext cx="4552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357437"/>
            <a:ext cx="4495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757" y="1825625"/>
            <a:ext cx="57764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92" y="1825625"/>
            <a:ext cx="58102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004887"/>
            <a:ext cx="6505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00200"/>
            <a:ext cx="54483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941" y="1825625"/>
            <a:ext cx="5796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673" y="1825625"/>
            <a:ext cx="59226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990" y="1825625"/>
            <a:ext cx="5876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8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104900"/>
            <a:ext cx="63531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73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90600"/>
            <a:ext cx="655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00125"/>
            <a:ext cx="65627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095375"/>
            <a:ext cx="6372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0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138" y="1825625"/>
            <a:ext cx="5991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325" y="2158206"/>
            <a:ext cx="54673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5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600200"/>
            <a:ext cx="5429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4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609725"/>
            <a:ext cx="54578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900237"/>
            <a:ext cx="45339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2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595437"/>
            <a:ext cx="5391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2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25" y="2472531"/>
            <a:ext cx="45529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8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30" y="1164772"/>
            <a:ext cx="7467600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Mandapati, Srinivasulu</dc:creator>
  <cp:lastModifiedBy>Mandapati, Srinivasulu</cp:lastModifiedBy>
  <cp:revision>4</cp:revision>
  <dcterms:created xsi:type="dcterms:W3CDTF">2018-11-21T01:49:25Z</dcterms:created>
  <dcterms:modified xsi:type="dcterms:W3CDTF">2018-11-21T02:02:55Z</dcterms:modified>
</cp:coreProperties>
</file>