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4929" y="471948"/>
            <a:ext cx="5015059" cy="12192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miro.medium.com/max/3200/1*US69Dl6UlgYDT7s9RnMe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39" y="2005781"/>
            <a:ext cx="8398216" cy="448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07530" y="2318994"/>
            <a:ext cx="89970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Cryptology, the science of encoding and decoding information, has evolved significantly through three primary phases: ancient, modern, and fluid cryptography.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884" y="624110"/>
            <a:ext cx="5663381" cy="850729"/>
          </a:xfrm>
        </p:spPr>
        <p:txBody>
          <a:bodyPr/>
          <a:lstStyle/>
          <a:p>
            <a:r>
              <a:rPr lang="en-IN" dirty="0" smtClean="0"/>
              <a:t>Age of Cryptography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4" y="1543665"/>
            <a:ext cx="8259095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ryptology in ancient era</a:t>
            </a: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2073897" y="1380011"/>
            <a:ext cx="92568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Ancient Egypt and Greece developed cryptography with non-standard hieroglyphs and the Scytale, while Polybius created the Polybius square for fractionating plaintext characters around 400 BCE.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2" y="2516956"/>
            <a:ext cx="7409468" cy="36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363" y="179110"/>
            <a:ext cx="8911687" cy="1650476"/>
          </a:xfrm>
        </p:spPr>
        <p:txBody>
          <a:bodyPr/>
          <a:lstStyle/>
          <a:p>
            <a:r>
              <a:rPr lang="en-IN" dirty="0" smtClean="0"/>
              <a:t>Cryptography in modern era</a:t>
            </a: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1536568" y="1073936"/>
            <a:ext cx="102375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Claude Shannon's information theory laid the foundation for modern digital cryptography. Public Key Cryptography, introduced in the 1970s, allows secure communication without prior secret sharing. AES, adopted in 2001, is a symmetric encryption standard.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4" y="2083324"/>
            <a:ext cx="6975835" cy="40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480" y="716437"/>
            <a:ext cx="8911687" cy="868052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64091" y="2224726"/>
            <a:ext cx="9106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Cryptology has transformed from simple manual techniques in ancient times to complex, mathematically driven methods in the modern era, and now to adaptive, cutting-edge technologies in the fluid phase. This evolution reflects the growing importance of securing information in an increasingly digital and interconnected world.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6144" y="848412"/>
            <a:ext cx="6178468" cy="261122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2825</TotalTime>
  <Words>160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Cryptology</vt:lpstr>
      <vt:lpstr>Introduction</vt:lpstr>
      <vt:lpstr>Age of Cryptography</vt:lpstr>
      <vt:lpstr>Cryptology in ancient era</vt:lpstr>
      <vt:lpstr>Cryptography in modern era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Srinivas S</dc:creator>
  <cp:lastModifiedBy>Srinivas S</cp:lastModifiedBy>
  <cp:revision>7</cp:revision>
  <dcterms:created xsi:type="dcterms:W3CDTF">2024-07-31T13:40:24Z</dcterms:created>
  <dcterms:modified xsi:type="dcterms:W3CDTF">2024-08-02T12:45:39Z</dcterms:modified>
</cp:coreProperties>
</file>