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8" r:id="rId4"/>
    <p:sldId id="272" r:id="rId5"/>
    <p:sldId id="277" r:id="rId6"/>
    <p:sldId id="280" r:id="rId7"/>
    <p:sldId id="284" r:id="rId8"/>
    <p:sldId id="285" r:id="rId9"/>
    <p:sldId id="290" r:id="rId10"/>
    <p:sldId id="291" r:id="rId11"/>
    <p:sldId id="299" r:id="rId12"/>
    <p:sldId id="300" r:id="rId13"/>
    <p:sldId id="304" r:id="rId14"/>
    <p:sldId id="305" r:id="rId15"/>
    <p:sldId id="310" r:id="rId16"/>
    <p:sldId id="311" r:id="rId17"/>
    <p:sldId id="317" r:id="rId18"/>
    <p:sldId id="318" r:id="rId19"/>
    <p:sldId id="322" r:id="rId20"/>
    <p:sldId id="350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Raleway"/>
          <a:ea typeface="Raleway"/>
          <a:cs typeface="Ralewa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Raleway"/>
          <a:ea typeface="Raleway"/>
          <a:cs typeface="Raleway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Raleway"/>
          <a:ea typeface="Raleway"/>
          <a:cs typeface="Ralewa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Raleway"/>
          <a:ea typeface="Raleway"/>
          <a:cs typeface="Ralewa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/>
    <p:restoredTop sz="94599"/>
  </p:normalViewPr>
  <p:slideViewPr>
    <p:cSldViewPr snapToGrid="0" snapToObjects="1">
      <p:cViewPr>
        <p:scale>
          <a:sx n="45" d="100"/>
          <a:sy n="45" d="100"/>
        </p:scale>
        <p:origin x="14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Shape 25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4" name="Shape 25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1pPr>
    <a:lvl2pPr indent="2286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2pPr>
    <a:lvl3pPr indent="4572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3pPr>
    <a:lvl4pPr indent="6858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4pPr>
    <a:lvl5pPr indent="9144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5pPr>
    <a:lvl6pPr indent="11430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6pPr>
    <a:lvl7pPr indent="13716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7pPr>
    <a:lvl8pPr indent="16002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8pPr>
    <a:lvl9pPr indent="1828800" defTabSz="457200" latinLnBrk="0">
      <a:lnSpc>
        <a:spcPct val="117999"/>
      </a:lnSpc>
      <a:defRPr sz="2200">
        <a:latin typeface="Raleway"/>
        <a:ea typeface="Raleway"/>
        <a:cs typeface="Raleway"/>
        <a:sym typeface="Raleway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elcome slide (1)"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rop Image Here.pn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>
            <a:spLocks noGrp="1"/>
          </p:cNvSpPr>
          <p:nvPr>
            <p:ph type="title"/>
          </p:nvPr>
        </p:nvSpPr>
        <p:spPr>
          <a:xfrm>
            <a:off x="2390114" y="3903236"/>
            <a:ext cx="5942150" cy="292481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1757725" y="7845873"/>
            <a:ext cx="10592218" cy="27640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IRIS"/>
          <p:cNvSpPr>
            <a:spLocks noGrp="1"/>
          </p:cNvSpPr>
          <p:nvPr>
            <p:ph type="body" sz="quarter" idx="14"/>
          </p:nvPr>
        </p:nvSpPr>
        <p:spPr>
          <a:xfrm>
            <a:off x="598394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26" name="www.yourwebsite.com"/>
          <p:cNvSpPr>
            <a:spLocks noGrp="1"/>
          </p:cNvSpPr>
          <p:nvPr>
            <p:ph type="body" sz="quarter" idx="15"/>
          </p:nvPr>
        </p:nvSpPr>
        <p:spPr>
          <a:xfrm>
            <a:off x="621390" y="12591399"/>
            <a:ext cx="3431440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27" name="This is IRIS"/>
          <p:cNvSpPr>
            <a:spLocks noGrp="1"/>
          </p:cNvSpPr>
          <p:nvPr>
            <p:ph type="body" sz="quarter" idx="16"/>
          </p:nvPr>
        </p:nvSpPr>
        <p:spPr>
          <a:xfrm>
            <a:off x="11536327" y="4940191"/>
            <a:ext cx="3325496" cy="850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50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This is IRIS</a:t>
            </a:r>
          </a:p>
        </p:txBody>
      </p:sp>
      <p:sp>
        <p:nvSpPr>
          <p:cNvPr id="28" name="Line"/>
          <p:cNvSpPr/>
          <p:nvPr/>
        </p:nvSpPr>
        <p:spPr>
          <a:xfrm flipH="1">
            <a:off x="-10549" y="8970743"/>
            <a:ext cx="4886857" cy="1"/>
          </a:xfrm>
          <a:prstGeom prst="line">
            <a:avLst/>
          </a:prstGeom>
          <a:ln w="38100">
            <a:solidFill>
              <a:srgbClr val="FFFFFF">
                <a:alpha val="8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10002554" y="-4741"/>
            <a:ext cx="1" cy="6494628"/>
          </a:xfrm>
          <a:prstGeom prst="line">
            <a:avLst/>
          </a:prstGeom>
          <a:ln w="38100">
            <a:solidFill>
              <a:srgbClr val="FFFFFF">
                <a:alpha val="8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xfrm>
            <a:off x="8019308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Polygon"/>
          <p:cNvSpPr/>
          <p:nvPr userDrawn="1"/>
        </p:nvSpPr>
        <p:spPr>
          <a:xfrm>
            <a:off x="4892967" y="7530335"/>
            <a:ext cx="2494861" cy="288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38100">
            <a:solidFill>
              <a:srgbClr val="FFFFFF">
                <a:alpha val="8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allery slide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19591" y="5158279"/>
            <a:ext cx="7805152" cy="5268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9" name="Title Text"/>
          <p:cNvSpPr>
            <a:spLocks noGrp="1"/>
          </p:cNvSpPr>
          <p:nvPr>
            <p:ph type="title"/>
          </p:nvPr>
        </p:nvSpPr>
        <p:spPr>
          <a:xfrm>
            <a:off x="1684244" y="2962100"/>
            <a:ext cx="6576061" cy="1525271"/>
          </a:xfrm>
          <a:prstGeom prst="rect">
            <a:avLst/>
          </a:prstGeom>
        </p:spPr>
        <p:txBody>
          <a:bodyPr anchor="t"/>
          <a:lstStyle>
            <a:lvl1pPr algn="l"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580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581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582" name="Line"/>
          <p:cNvSpPr/>
          <p:nvPr/>
        </p:nvSpPr>
        <p:spPr>
          <a:xfrm flipV="1">
            <a:off x="11091338" y="-4741"/>
            <a:ext cx="1" cy="6494628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83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4" name="Drop Image Here vertical.png"/>
          <p:cNvSpPr>
            <a:spLocks noGrp="1"/>
          </p:cNvSpPr>
          <p:nvPr>
            <p:ph type="pic" sz="quarter" idx="15"/>
          </p:nvPr>
        </p:nvSpPr>
        <p:spPr>
          <a:xfrm>
            <a:off x="13240219" y="8974842"/>
            <a:ext cx="5461001" cy="47358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5" name="Drop Image Here vertical.png"/>
          <p:cNvSpPr>
            <a:spLocks noGrp="1"/>
          </p:cNvSpPr>
          <p:nvPr>
            <p:ph type="pic" sz="quarter" idx="16"/>
          </p:nvPr>
        </p:nvSpPr>
        <p:spPr>
          <a:xfrm>
            <a:off x="13240221" y="-3512"/>
            <a:ext cx="5461001" cy="8725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6" name="Drop Image Here vertical.png"/>
          <p:cNvSpPr>
            <a:spLocks noGrp="1"/>
          </p:cNvSpPr>
          <p:nvPr>
            <p:ph type="pic" sz="quarter" idx="17"/>
          </p:nvPr>
        </p:nvSpPr>
        <p:spPr>
          <a:xfrm>
            <a:off x="18953546" y="6495419"/>
            <a:ext cx="5461001" cy="72347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7" name="Drop Image Here vertical.png"/>
          <p:cNvSpPr>
            <a:spLocks noGrp="1"/>
          </p:cNvSpPr>
          <p:nvPr>
            <p:ph type="pic" sz="quarter" idx="18"/>
          </p:nvPr>
        </p:nvSpPr>
        <p:spPr>
          <a:xfrm>
            <a:off x="18953546" y="-12871"/>
            <a:ext cx="5461001" cy="62579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itle Text"/>
          <p:cNvSpPr>
            <a:spLocks noGrp="1"/>
          </p:cNvSpPr>
          <p:nvPr>
            <p:ph type="title"/>
          </p:nvPr>
        </p:nvSpPr>
        <p:spPr>
          <a:xfrm>
            <a:off x="5276050" y="1602769"/>
            <a:ext cx="13831900" cy="1143001"/>
          </a:xfrm>
          <a:prstGeom prst="rect">
            <a:avLst/>
          </a:prstGeom>
        </p:spPr>
        <p:txBody>
          <a:bodyPr anchor="t"/>
          <a:lstStyle>
            <a:lvl1pPr algn="ctr">
              <a:defRPr sz="7500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Title Text</a:t>
            </a:r>
          </a:p>
        </p:txBody>
      </p:sp>
      <p:sp>
        <p:nvSpPr>
          <p:cNvPr id="723" name="Your short description for slide"/>
          <p:cNvSpPr>
            <a:spLocks noGrp="1"/>
          </p:cNvSpPr>
          <p:nvPr>
            <p:ph type="body" sz="quarter" idx="13"/>
          </p:nvPr>
        </p:nvSpPr>
        <p:spPr>
          <a:xfrm>
            <a:off x="9201861" y="2823711"/>
            <a:ext cx="5980278" cy="5715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spc="0">
                <a:solidFill>
                  <a:srgbClr val="7E8080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Your short description for slide</a:t>
            </a:r>
          </a:p>
        </p:txBody>
      </p:sp>
      <p:sp>
        <p:nvSpPr>
          <p:cNvPr id="724" name="IRIS"/>
          <p:cNvSpPr>
            <a:spLocks noGrp="1"/>
          </p:cNvSpPr>
          <p:nvPr>
            <p:ph type="body" sz="quarter" idx="14"/>
          </p:nvPr>
        </p:nvSpPr>
        <p:spPr>
          <a:xfrm>
            <a:off x="681892" y="12773617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725" name="www.yourwebsite.com"/>
          <p:cNvSpPr>
            <a:spLocks noGrp="1"/>
          </p:cNvSpPr>
          <p:nvPr>
            <p:ph type="body" sz="quarter" idx="15"/>
          </p:nvPr>
        </p:nvSpPr>
        <p:spPr>
          <a:xfrm>
            <a:off x="20212428" y="12746513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726" name="Team slide"/>
          <p:cNvSpPr>
            <a:spLocks noGrp="1"/>
          </p:cNvSpPr>
          <p:nvPr>
            <p:ph type="body" sz="quarter" idx="16"/>
          </p:nvPr>
        </p:nvSpPr>
        <p:spPr>
          <a:xfrm>
            <a:off x="6562470" y="12086001"/>
            <a:ext cx="11259059" cy="2641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None/>
              <a:defRPr sz="17000" b="1" spc="0">
                <a:solidFill>
                  <a:srgbClr val="F6F6F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Team slide</a:t>
            </a:r>
          </a:p>
        </p:txBody>
      </p:sp>
      <p:sp>
        <p:nvSpPr>
          <p:cNvPr id="727" name="Drop Image Here.png"/>
          <p:cNvSpPr>
            <a:spLocks noGrp="1"/>
          </p:cNvSpPr>
          <p:nvPr>
            <p:ph type="pic" sz="quarter" idx="17"/>
          </p:nvPr>
        </p:nvSpPr>
        <p:spPr>
          <a:xfrm>
            <a:off x="17587483" y="4487302"/>
            <a:ext cx="4382800" cy="438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8" name="Drop Image Here.png"/>
          <p:cNvSpPr>
            <a:spLocks noGrp="1"/>
          </p:cNvSpPr>
          <p:nvPr>
            <p:ph type="pic" sz="quarter" idx="18"/>
          </p:nvPr>
        </p:nvSpPr>
        <p:spPr>
          <a:xfrm>
            <a:off x="12529435" y="4487302"/>
            <a:ext cx="4382800" cy="438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9" name="Drop Image Here.png"/>
          <p:cNvSpPr>
            <a:spLocks noGrp="1"/>
          </p:cNvSpPr>
          <p:nvPr>
            <p:ph type="pic" sz="quarter" idx="19"/>
          </p:nvPr>
        </p:nvSpPr>
        <p:spPr>
          <a:xfrm>
            <a:off x="7471548" y="4487302"/>
            <a:ext cx="4382801" cy="438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30" name="Drop Image Here.png"/>
          <p:cNvSpPr>
            <a:spLocks noGrp="1"/>
          </p:cNvSpPr>
          <p:nvPr>
            <p:ph type="pic" sz="quarter" idx="20"/>
          </p:nvPr>
        </p:nvSpPr>
        <p:spPr>
          <a:xfrm>
            <a:off x="2413771" y="4487302"/>
            <a:ext cx="4382800" cy="438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31" name="George Kylle"/>
          <p:cNvSpPr>
            <a:spLocks noGrp="1"/>
          </p:cNvSpPr>
          <p:nvPr>
            <p:ph type="body" sz="quarter" idx="21"/>
          </p:nvPr>
        </p:nvSpPr>
        <p:spPr>
          <a:xfrm>
            <a:off x="3369533" y="9533698"/>
            <a:ext cx="2471167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George Kylle</a:t>
            </a:r>
          </a:p>
        </p:txBody>
      </p:sp>
      <p:sp>
        <p:nvSpPr>
          <p:cNvPr id="732" name="Web Designer"/>
          <p:cNvSpPr>
            <a:spLocks noGrp="1"/>
          </p:cNvSpPr>
          <p:nvPr>
            <p:ph type="body" sz="quarter" idx="22"/>
          </p:nvPr>
        </p:nvSpPr>
        <p:spPr>
          <a:xfrm>
            <a:off x="3484392" y="10161468"/>
            <a:ext cx="2241449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2600" b="1" i="1" spc="0">
                <a:solidFill>
                  <a:srgbClr val="B8BAB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Web Designer</a:t>
            </a:r>
          </a:p>
        </p:txBody>
      </p:sp>
      <p:sp>
        <p:nvSpPr>
          <p:cNvPr id="733" name="Julie Still"/>
          <p:cNvSpPr>
            <a:spLocks noGrp="1"/>
          </p:cNvSpPr>
          <p:nvPr>
            <p:ph type="body" sz="quarter" idx="23"/>
          </p:nvPr>
        </p:nvSpPr>
        <p:spPr>
          <a:xfrm>
            <a:off x="8767543" y="9533698"/>
            <a:ext cx="1790701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Julie Still</a:t>
            </a:r>
          </a:p>
        </p:txBody>
      </p:sp>
      <p:sp>
        <p:nvSpPr>
          <p:cNvPr id="734" name="Copywriter"/>
          <p:cNvSpPr>
            <a:spLocks noGrp="1"/>
          </p:cNvSpPr>
          <p:nvPr>
            <p:ph type="body" sz="quarter" idx="24"/>
          </p:nvPr>
        </p:nvSpPr>
        <p:spPr>
          <a:xfrm>
            <a:off x="8768521" y="10161468"/>
            <a:ext cx="1788745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2600" b="1" i="1" spc="0">
                <a:solidFill>
                  <a:srgbClr val="B8BAB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Copywriter</a:t>
            </a:r>
          </a:p>
        </p:txBody>
      </p:sp>
      <p:sp>
        <p:nvSpPr>
          <p:cNvPr id="735" name="Emily Olie"/>
          <p:cNvSpPr>
            <a:spLocks noGrp="1"/>
          </p:cNvSpPr>
          <p:nvPr>
            <p:ph type="body" sz="quarter" idx="25"/>
          </p:nvPr>
        </p:nvSpPr>
        <p:spPr>
          <a:xfrm>
            <a:off x="13753612" y="9533698"/>
            <a:ext cx="1934338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Emily Olie</a:t>
            </a:r>
          </a:p>
        </p:txBody>
      </p:sp>
      <p:sp>
        <p:nvSpPr>
          <p:cNvPr id="736" name="UI/UX Designer"/>
          <p:cNvSpPr>
            <a:spLocks noGrp="1"/>
          </p:cNvSpPr>
          <p:nvPr>
            <p:ph type="body" sz="quarter" idx="26"/>
          </p:nvPr>
        </p:nvSpPr>
        <p:spPr>
          <a:xfrm>
            <a:off x="13448659" y="10161468"/>
            <a:ext cx="2544243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2600" b="1" i="1" spc="0">
                <a:solidFill>
                  <a:srgbClr val="B8BAB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UI/UX Designer</a:t>
            </a:r>
          </a:p>
        </p:txBody>
      </p:sp>
      <p:sp>
        <p:nvSpPr>
          <p:cNvPr id="737" name="Clark Term"/>
          <p:cNvSpPr>
            <a:spLocks noGrp="1"/>
          </p:cNvSpPr>
          <p:nvPr>
            <p:ph type="body" sz="quarter" idx="27"/>
          </p:nvPr>
        </p:nvSpPr>
        <p:spPr>
          <a:xfrm>
            <a:off x="18739461" y="9533698"/>
            <a:ext cx="2078737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Clark Term</a:t>
            </a:r>
          </a:p>
        </p:txBody>
      </p:sp>
      <p:sp>
        <p:nvSpPr>
          <p:cNvPr id="738" name="CEO Manager"/>
          <p:cNvSpPr>
            <a:spLocks noGrp="1"/>
          </p:cNvSpPr>
          <p:nvPr>
            <p:ph type="body" sz="quarter" idx="28"/>
          </p:nvPr>
        </p:nvSpPr>
        <p:spPr>
          <a:xfrm>
            <a:off x="18668176" y="10161468"/>
            <a:ext cx="2221308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2600" b="1" i="1" spc="0">
                <a:solidFill>
                  <a:srgbClr val="B8BAB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CEO Manager</a:t>
            </a:r>
          </a:p>
        </p:txBody>
      </p:sp>
      <p:sp>
        <p:nvSpPr>
          <p:cNvPr id="739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2909743" y="1775221"/>
            <a:ext cx="8803482" cy="10165558"/>
          </a:xfrm>
          <a:custGeom>
            <a:avLst/>
            <a:gdLst>
              <a:gd name="connsiteX0" fmla="*/ 0 w 4351338"/>
              <a:gd name="connsiteY0" fmla="*/ 2463800 h 4927600"/>
              <a:gd name="connsiteX1" fmla="*/ 1087835 w 4351338"/>
              <a:gd name="connsiteY1" fmla="*/ 1 h 4927600"/>
              <a:gd name="connsiteX2" fmla="*/ 3263504 w 4351338"/>
              <a:gd name="connsiteY2" fmla="*/ 1 h 4927600"/>
              <a:gd name="connsiteX3" fmla="*/ 4351338 w 4351338"/>
              <a:gd name="connsiteY3" fmla="*/ 2463800 h 4927600"/>
              <a:gd name="connsiteX4" fmla="*/ 3263504 w 4351338"/>
              <a:gd name="connsiteY4" fmla="*/ 4927599 h 4927600"/>
              <a:gd name="connsiteX5" fmla="*/ 1087835 w 4351338"/>
              <a:gd name="connsiteY5" fmla="*/ 4927599 h 4927600"/>
              <a:gd name="connsiteX6" fmla="*/ 0 w 4351338"/>
              <a:gd name="connsiteY6" fmla="*/ 2463800 h 4927600"/>
              <a:gd name="connsiteX0" fmla="*/ 0 w 4351338"/>
              <a:gd name="connsiteY0" fmla="*/ 2475830 h 4939629"/>
              <a:gd name="connsiteX1" fmla="*/ 2122551 w 4351338"/>
              <a:gd name="connsiteY1" fmla="*/ 0 h 4939629"/>
              <a:gd name="connsiteX2" fmla="*/ 3263504 w 4351338"/>
              <a:gd name="connsiteY2" fmla="*/ 12031 h 4939629"/>
              <a:gd name="connsiteX3" fmla="*/ 4351338 w 4351338"/>
              <a:gd name="connsiteY3" fmla="*/ 2475830 h 4939629"/>
              <a:gd name="connsiteX4" fmla="*/ 3263504 w 4351338"/>
              <a:gd name="connsiteY4" fmla="*/ 4939629 h 4939629"/>
              <a:gd name="connsiteX5" fmla="*/ 1087835 w 4351338"/>
              <a:gd name="connsiteY5" fmla="*/ 4939629 h 4939629"/>
              <a:gd name="connsiteX6" fmla="*/ 0 w 4351338"/>
              <a:gd name="connsiteY6" fmla="*/ 2475830 h 4939629"/>
              <a:gd name="connsiteX0" fmla="*/ 0 w 4291180"/>
              <a:gd name="connsiteY0" fmla="*/ 2475830 h 4939629"/>
              <a:gd name="connsiteX1" fmla="*/ 2122551 w 4291180"/>
              <a:gd name="connsiteY1" fmla="*/ 0 h 4939629"/>
              <a:gd name="connsiteX2" fmla="*/ 3263504 w 4291180"/>
              <a:gd name="connsiteY2" fmla="*/ 12031 h 4939629"/>
              <a:gd name="connsiteX3" fmla="*/ 4291180 w 4291180"/>
              <a:gd name="connsiteY3" fmla="*/ 1236577 h 4939629"/>
              <a:gd name="connsiteX4" fmla="*/ 3263504 w 4291180"/>
              <a:gd name="connsiteY4" fmla="*/ 4939629 h 4939629"/>
              <a:gd name="connsiteX5" fmla="*/ 1087835 w 4291180"/>
              <a:gd name="connsiteY5" fmla="*/ 4939629 h 4939629"/>
              <a:gd name="connsiteX6" fmla="*/ 0 w 4291180"/>
              <a:gd name="connsiteY6" fmla="*/ 2475830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1039708 w 4243053"/>
              <a:gd name="connsiteY5" fmla="*/ 4939629 h 4939629"/>
              <a:gd name="connsiteX6" fmla="*/ 0 w 4243053"/>
              <a:gd name="connsiteY6" fmla="*/ 1236578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4993 w 4243053"/>
              <a:gd name="connsiteY5" fmla="*/ 3712408 h 4939629"/>
              <a:gd name="connsiteX6" fmla="*/ 0 w 4243053"/>
              <a:gd name="connsiteY6" fmla="*/ 1236578 h 4939629"/>
              <a:gd name="connsiteX0" fmla="*/ 0 w 4243053"/>
              <a:gd name="connsiteY0" fmla="*/ 1236578 h 4927597"/>
              <a:gd name="connsiteX1" fmla="*/ 2074424 w 4243053"/>
              <a:gd name="connsiteY1" fmla="*/ 0 h 4927597"/>
              <a:gd name="connsiteX2" fmla="*/ 3215377 w 4243053"/>
              <a:gd name="connsiteY2" fmla="*/ 12031 h 4927597"/>
              <a:gd name="connsiteX3" fmla="*/ 4243053 w 4243053"/>
              <a:gd name="connsiteY3" fmla="*/ 1236577 h 4927597"/>
              <a:gd name="connsiteX4" fmla="*/ 2144567 w 4243053"/>
              <a:gd name="connsiteY4" fmla="*/ 4927597 h 4927597"/>
              <a:gd name="connsiteX5" fmla="*/ 4993 w 4243053"/>
              <a:gd name="connsiteY5" fmla="*/ 3712408 h 4927597"/>
              <a:gd name="connsiteX6" fmla="*/ 0 w 4243053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3215377 w 4255085"/>
              <a:gd name="connsiteY2" fmla="*/ 12031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4238062 w 4255085"/>
              <a:gd name="connsiteY2" fmla="*/ 1227220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19216 h 4910235"/>
              <a:gd name="connsiteX1" fmla="*/ 2114936 w 4255085"/>
              <a:gd name="connsiteY1" fmla="*/ 0 h 4910235"/>
              <a:gd name="connsiteX2" fmla="*/ 4238062 w 4255085"/>
              <a:gd name="connsiteY2" fmla="*/ 1209858 h 4910235"/>
              <a:gd name="connsiteX3" fmla="*/ 4255085 w 4255085"/>
              <a:gd name="connsiteY3" fmla="*/ 3685689 h 4910235"/>
              <a:gd name="connsiteX4" fmla="*/ 2144567 w 4255085"/>
              <a:gd name="connsiteY4" fmla="*/ 4910235 h 4910235"/>
              <a:gd name="connsiteX5" fmla="*/ 4993 w 4255085"/>
              <a:gd name="connsiteY5" fmla="*/ 3695046 h 4910235"/>
              <a:gd name="connsiteX6" fmla="*/ 0 w 4255085"/>
              <a:gd name="connsiteY6" fmla="*/ 1219216 h 4910235"/>
              <a:gd name="connsiteX0" fmla="*/ 0 w 4261211"/>
              <a:gd name="connsiteY0" fmla="*/ 1219216 h 4910235"/>
              <a:gd name="connsiteX1" fmla="*/ 2114936 w 4261211"/>
              <a:gd name="connsiteY1" fmla="*/ 0 h 4910235"/>
              <a:gd name="connsiteX2" fmla="*/ 4261211 w 4261211"/>
              <a:gd name="connsiteY2" fmla="*/ 1221433 h 4910235"/>
              <a:gd name="connsiteX3" fmla="*/ 4255085 w 4261211"/>
              <a:gd name="connsiteY3" fmla="*/ 3685689 h 4910235"/>
              <a:gd name="connsiteX4" fmla="*/ 2144567 w 4261211"/>
              <a:gd name="connsiteY4" fmla="*/ 4910235 h 4910235"/>
              <a:gd name="connsiteX5" fmla="*/ 4993 w 4261211"/>
              <a:gd name="connsiteY5" fmla="*/ 3695046 h 4910235"/>
              <a:gd name="connsiteX6" fmla="*/ 0 w 4261211"/>
              <a:gd name="connsiteY6" fmla="*/ 1219216 h 4910235"/>
              <a:gd name="connsiteX0" fmla="*/ 0 w 4266998"/>
              <a:gd name="connsiteY0" fmla="*/ 1219216 h 4910235"/>
              <a:gd name="connsiteX1" fmla="*/ 2120723 w 4266998"/>
              <a:gd name="connsiteY1" fmla="*/ 0 h 4910235"/>
              <a:gd name="connsiteX2" fmla="*/ 4266998 w 4266998"/>
              <a:gd name="connsiteY2" fmla="*/ 1221433 h 4910235"/>
              <a:gd name="connsiteX3" fmla="*/ 4260872 w 4266998"/>
              <a:gd name="connsiteY3" fmla="*/ 3685689 h 4910235"/>
              <a:gd name="connsiteX4" fmla="*/ 2150354 w 4266998"/>
              <a:gd name="connsiteY4" fmla="*/ 4910235 h 4910235"/>
              <a:gd name="connsiteX5" fmla="*/ 10780 w 4266998"/>
              <a:gd name="connsiteY5" fmla="*/ 3695046 h 4910235"/>
              <a:gd name="connsiteX6" fmla="*/ 0 w 4266998"/>
              <a:gd name="connsiteY6" fmla="*/ 1219216 h 4910235"/>
              <a:gd name="connsiteX0" fmla="*/ 1198 w 4268196"/>
              <a:gd name="connsiteY0" fmla="*/ 1219216 h 4910235"/>
              <a:gd name="connsiteX1" fmla="*/ 2121921 w 4268196"/>
              <a:gd name="connsiteY1" fmla="*/ 0 h 4910235"/>
              <a:gd name="connsiteX2" fmla="*/ 4268196 w 4268196"/>
              <a:gd name="connsiteY2" fmla="*/ 1221433 h 4910235"/>
              <a:gd name="connsiteX3" fmla="*/ 4262070 w 4268196"/>
              <a:gd name="connsiteY3" fmla="*/ 3685689 h 4910235"/>
              <a:gd name="connsiteX4" fmla="*/ 2151552 w 4268196"/>
              <a:gd name="connsiteY4" fmla="*/ 4910235 h 4910235"/>
              <a:gd name="connsiteX5" fmla="*/ 403 w 4268196"/>
              <a:gd name="connsiteY5" fmla="*/ 3689259 h 4910235"/>
              <a:gd name="connsiteX6" fmla="*/ 1198 w 4268196"/>
              <a:gd name="connsiteY6" fmla="*/ 1219216 h 4910235"/>
              <a:gd name="connsiteX0" fmla="*/ 1198 w 4268196"/>
              <a:gd name="connsiteY0" fmla="*/ 1219216 h 4921810"/>
              <a:gd name="connsiteX1" fmla="*/ 2121921 w 4268196"/>
              <a:gd name="connsiteY1" fmla="*/ 0 h 4921810"/>
              <a:gd name="connsiteX2" fmla="*/ 4268196 w 4268196"/>
              <a:gd name="connsiteY2" fmla="*/ 1221433 h 4921810"/>
              <a:gd name="connsiteX3" fmla="*/ 4262070 w 4268196"/>
              <a:gd name="connsiteY3" fmla="*/ 3685689 h 4921810"/>
              <a:gd name="connsiteX4" fmla="*/ 2134190 w 4268196"/>
              <a:gd name="connsiteY4" fmla="*/ 4921810 h 4921810"/>
              <a:gd name="connsiteX5" fmla="*/ 403 w 4268196"/>
              <a:gd name="connsiteY5" fmla="*/ 3689259 h 4921810"/>
              <a:gd name="connsiteX6" fmla="*/ 1198 w 4268196"/>
              <a:gd name="connsiteY6" fmla="*/ 1219216 h 49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196" h="4921810">
                <a:moveTo>
                  <a:pt x="1198" y="1219216"/>
                </a:moveTo>
                <a:lnTo>
                  <a:pt x="2121921" y="0"/>
                </a:lnTo>
                <a:lnTo>
                  <a:pt x="4268196" y="1221433"/>
                </a:lnTo>
                <a:lnTo>
                  <a:pt x="4262070" y="3685689"/>
                </a:lnTo>
                <a:lnTo>
                  <a:pt x="2134190" y="4921810"/>
                </a:lnTo>
                <a:lnTo>
                  <a:pt x="403" y="3689259"/>
                </a:lnTo>
                <a:cubicBezTo>
                  <a:pt x="-1261" y="2863982"/>
                  <a:pt x="2862" y="2044493"/>
                  <a:pt x="1198" y="1219216"/>
                </a:cubicBezTo>
                <a:close/>
              </a:path>
            </a:pathLst>
          </a:cu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623762" y="7023271"/>
            <a:ext cx="7729918" cy="34788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7" name="Title Text"/>
          <p:cNvSpPr>
            <a:spLocks noGrp="1"/>
          </p:cNvSpPr>
          <p:nvPr>
            <p:ph type="title"/>
          </p:nvPr>
        </p:nvSpPr>
        <p:spPr>
          <a:xfrm>
            <a:off x="13611130" y="4465148"/>
            <a:ext cx="5113181" cy="1525271"/>
          </a:xfrm>
          <a:prstGeom prst="rect">
            <a:avLst/>
          </a:prstGeom>
        </p:spPr>
        <p:txBody>
          <a:bodyPr anchor="t"/>
          <a:lstStyle>
            <a:lvl1pPr algn="l">
              <a:defRPr sz="5000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Title Text</a:t>
            </a:r>
          </a:p>
        </p:txBody>
      </p:sp>
      <p:sp>
        <p:nvSpPr>
          <p:cNvPr id="748" name="IRIS"/>
          <p:cNvSpPr>
            <a:spLocks noGrp="1"/>
          </p:cNvSpPr>
          <p:nvPr>
            <p:ph type="body" sz="quarter" idx="13"/>
          </p:nvPr>
        </p:nvSpPr>
        <p:spPr>
          <a:xfrm>
            <a:off x="11829415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749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10476280" y="12591399"/>
            <a:ext cx="3431440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751" name="Copywriter"/>
          <p:cNvSpPr>
            <a:spLocks noGrp="1"/>
          </p:cNvSpPr>
          <p:nvPr>
            <p:ph type="body" sz="quarter" idx="16"/>
          </p:nvPr>
        </p:nvSpPr>
        <p:spPr>
          <a:xfrm>
            <a:off x="13578597" y="6084573"/>
            <a:ext cx="1788745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600" b="1" i="1" spc="0">
                <a:solidFill>
                  <a:srgbClr val="B8BAB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Copywriter</a:t>
            </a:r>
          </a:p>
        </p:txBody>
      </p:sp>
      <p:sp>
        <p:nvSpPr>
          <p:cNvPr id="752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"/>
          <p:cNvSpPr/>
          <p:nvPr userDrawn="1"/>
        </p:nvSpPr>
        <p:spPr>
          <a:xfrm>
            <a:off x="16904484" y="-7515797"/>
            <a:ext cx="12285424" cy="1418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EDF0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slid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/>
          <p:cNvSpPr/>
          <p:nvPr userDrawn="1"/>
        </p:nvSpPr>
        <p:spPr>
          <a:xfrm>
            <a:off x="-4805908" y="7025601"/>
            <a:ext cx="12285424" cy="1418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EDF0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/>
          <p:cNvSpPr/>
          <p:nvPr userDrawn="1"/>
        </p:nvSpPr>
        <p:spPr>
          <a:xfrm>
            <a:off x="16904484" y="-7515797"/>
            <a:ext cx="12285424" cy="1418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EDF0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2190405" y="2009014"/>
            <a:ext cx="10161589" cy="9697973"/>
          </a:xfrm>
          <a:prstGeom prst="rect">
            <a:avLst/>
          </a:prstGeom>
          <a:gradFill>
            <a:gsLst>
              <a:gs pos="0">
                <a:schemeClr val="accent3">
                  <a:hueOff val="9806228"/>
                  <a:satOff val="27204"/>
                  <a:lumOff val="-18677"/>
                </a:schemeClr>
              </a:gs>
              <a:gs pos="48738">
                <a:srgbClr val="0E7CED"/>
              </a:gs>
              <a:gs pos="100000">
                <a:schemeClr val="accent3">
                  <a:hueOff val="9806228"/>
                  <a:satOff val="27204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82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623762" y="6393289"/>
            <a:ext cx="7729918" cy="222758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8" name="Title Text"/>
          <p:cNvSpPr>
            <a:spLocks noGrp="1"/>
          </p:cNvSpPr>
          <p:nvPr>
            <p:ph type="title"/>
          </p:nvPr>
        </p:nvSpPr>
        <p:spPr>
          <a:xfrm>
            <a:off x="13605806" y="3830772"/>
            <a:ext cx="5113181" cy="1525271"/>
          </a:xfrm>
          <a:prstGeom prst="rect">
            <a:avLst/>
          </a:prstGeom>
        </p:spPr>
        <p:txBody>
          <a:bodyPr anchor="t"/>
          <a:lstStyle>
            <a:lvl1pPr algn="l">
              <a:defRPr sz="5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Title Text</a:t>
            </a:r>
          </a:p>
        </p:txBody>
      </p:sp>
      <p:sp>
        <p:nvSpPr>
          <p:cNvPr id="829" name="IRIS"/>
          <p:cNvSpPr>
            <a:spLocks noGrp="1"/>
          </p:cNvSpPr>
          <p:nvPr>
            <p:ph type="body" sz="quarter" idx="13"/>
          </p:nvPr>
        </p:nvSpPr>
        <p:spPr>
          <a:xfrm>
            <a:off x="11829415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830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10476280" y="12591399"/>
            <a:ext cx="3431440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831" name="Drop Image Here.png"/>
          <p:cNvSpPr>
            <a:spLocks noGrp="1"/>
          </p:cNvSpPr>
          <p:nvPr>
            <p:ph type="pic" sz="half" idx="15"/>
          </p:nvPr>
        </p:nvSpPr>
        <p:spPr>
          <a:xfrm>
            <a:off x="2033182" y="2010494"/>
            <a:ext cx="10161590" cy="96950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2" name="Copywriter"/>
          <p:cNvSpPr>
            <a:spLocks noGrp="1"/>
          </p:cNvSpPr>
          <p:nvPr>
            <p:ph type="body" sz="quarter" idx="16"/>
          </p:nvPr>
        </p:nvSpPr>
        <p:spPr>
          <a:xfrm>
            <a:off x="13578597" y="5450196"/>
            <a:ext cx="1788745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600" b="1" i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Copywriter</a:t>
            </a:r>
          </a:p>
        </p:txBody>
      </p:sp>
      <p:sp>
        <p:nvSpPr>
          <p:cNvPr id="833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ne mockup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hone slide"/>
          <p:cNvSpPr>
            <a:spLocks noGrp="1"/>
          </p:cNvSpPr>
          <p:nvPr>
            <p:ph type="body" sz="quarter" idx="13"/>
          </p:nvPr>
        </p:nvSpPr>
        <p:spPr>
          <a:xfrm>
            <a:off x="6101524" y="-755761"/>
            <a:ext cx="12180952" cy="2641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None/>
              <a:defRPr sz="17000" b="1" spc="0">
                <a:solidFill>
                  <a:srgbClr val="F6F6F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Phone slide</a:t>
            </a:r>
          </a:p>
        </p:txBody>
      </p:sp>
      <p:sp>
        <p:nvSpPr>
          <p:cNvPr id="84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19591" y="5158279"/>
            <a:ext cx="7805152" cy="3078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2" name="Title Text"/>
          <p:cNvSpPr>
            <a:spLocks noGrp="1"/>
          </p:cNvSpPr>
          <p:nvPr>
            <p:ph type="title"/>
          </p:nvPr>
        </p:nvSpPr>
        <p:spPr>
          <a:xfrm>
            <a:off x="1684244" y="2962100"/>
            <a:ext cx="6576061" cy="1525271"/>
          </a:xfrm>
          <a:prstGeom prst="rect">
            <a:avLst/>
          </a:prstGeom>
        </p:spPr>
        <p:txBody>
          <a:bodyPr anchor="t"/>
          <a:lstStyle>
            <a:lvl1pPr algn="l"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843" name="IRIS"/>
          <p:cNvSpPr>
            <a:spLocks noGrp="1"/>
          </p:cNvSpPr>
          <p:nvPr>
            <p:ph type="body" sz="quarter" idx="14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844" name="www.yourwebsite.com"/>
          <p:cNvSpPr>
            <a:spLocks noGrp="1"/>
          </p:cNvSpPr>
          <p:nvPr>
            <p:ph type="body" sz="quarter" idx="15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pic>
        <p:nvPicPr>
          <p:cNvPr id="845" name="Phone_1.png" descr="Phon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2176" y="2726139"/>
            <a:ext cx="667114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Available for free"/>
          <p:cNvSpPr>
            <a:spLocks noGrp="1"/>
          </p:cNvSpPr>
          <p:nvPr>
            <p:ph type="body" sz="quarter" idx="16"/>
          </p:nvPr>
        </p:nvSpPr>
        <p:spPr>
          <a:xfrm>
            <a:off x="19430359" y="7834103"/>
            <a:ext cx="2359839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Available for free</a:t>
            </a:r>
          </a:p>
        </p:txBody>
      </p:sp>
      <p:sp>
        <p:nvSpPr>
          <p:cNvPr id="847" name="High-quality"/>
          <p:cNvSpPr>
            <a:spLocks noGrp="1"/>
          </p:cNvSpPr>
          <p:nvPr>
            <p:ph type="body" sz="quarter" idx="17"/>
          </p:nvPr>
        </p:nvSpPr>
        <p:spPr>
          <a:xfrm>
            <a:off x="19430359" y="8601171"/>
            <a:ext cx="1759967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High-quality</a:t>
            </a:r>
          </a:p>
        </p:txBody>
      </p:sp>
      <p:sp>
        <p:nvSpPr>
          <p:cNvPr id="848" name="Easy to customizing"/>
          <p:cNvSpPr>
            <a:spLocks noGrp="1"/>
          </p:cNvSpPr>
          <p:nvPr>
            <p:ph type="body" sz="quarter" idx="18"/>
          </p:nvPr>
        </p:nvSpPr>
        <p:spPr>
          <a:xfrm>
            <a:off x="19430359" y="9368239"/>
            <a:ext cx="2730323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Easy to customizing</a:t>
            </a:r>
          </a:p>
        </p:txBody>
      </p:sp>
      <p:sp>
        <p:nvSpPr>
          <p:cNvPr id="849" name="Many amazing files"/>
          <p:cNvSpPr>
            <a:spLocks noGrp="1"/>
          </p:cNvSpPr>
          <p:nvPr>
            <p:ph type="body" sz="quarter" idx="19"/>
          </p:nvPr>
        </p:nvSpPr>
        <p:spPr>
          <a:xfrm>
            <a:off x="19430361" y="10135308"/>
            <a:ext cx="2623872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Many amazing files</a:t>
            </a:r>
          </a:p>
        </p:txBody>
      </p:sp>
      <p:sp>
        <p:nvSpPr>
          <p:cNvPr id="850" name="Free updates"/>
          <p:cNvSpPr>
            <a:spLocks noGrp="1"/>
          </p:cNvSpPr>
          <p:nvPr>
            <p:ph type="body" sz="quarter" idx="20"/>
          </p:nvPr>
        </p:nvSpPr>
        <p:spPr>
          <a:xfrm>
            <a:off x="19430361" y="10902377"/>
            <a:ext cx="1847698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Free updates</a:t>
            </a:r>
          </a:p>
        </p:txBody>
      </p:sp>
      <p:sp>
        <p:nvSpPr>
          <p:cNvPr id="851" name="Product feature"/>
          <p:cNvSpPr>
            <a:spLocks noGrp="1"/>
          </p:cNvSpPr>
          <p:nvPr>
            <p:ph type="body" sz="quarter" idx="21"/>
          </p:nvPr>
        </p:nvSpPr>
        <p:spPr>
          <a:xfrm>
            <a:off x="18551351" y="6787634"/>
            <a:ext cx="2977897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Product feature</a:t>
            </a:r>
          </a:p>
        </p:txBody>
      </p:sp>
      <p:sp>
        <p:nvSpPr>
          <p:cNvPr id="852" name="Drop Image Here.png"/>
          <p:cNvSpPr>
            <a:spLocks noGrp="1"/>
          </p:cNvSpPr>
          <p:nvPr>
            <p:ph type="pic" sz="quarter" idx="22"/>
          </p:nvPr>
        </p:nvSpPr>
        <p:spPr>
          <a:xfrm>
            <a:off x="11211836" y="4360536"/>
            <a:ext cx="5803901" cy="104472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3" name="Your awesome text"/>
          <p:cNvSpPr>
            <a:spLocks noGrp="1"/>
          </p:cNvSpPr>
          <p:nvPr>
            <p:ph type="body" sz="quarter" idx="23"/>
          </p:nvPr>
        </p:nvSpPr>
        <p:spPr>
          <a:xfrm>
            <a:off x="3174193" y="9285313"/>
            <a:ext cx="3585973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Your awesome text</a:t>
            </a:r>
          </a:p>
        </p:txBody>
      </p:sp>
      <p:sp>
        <p:nvSpPr>
          <p:cNvPr id="854" name="There are many variations of passages of…"/>
          <p:cNvSpPr>
            <a:spLocks noGrp="1"/>
          </p:cNvSpPr>
          <p:nvPr>
            <p:ph type="body" sz="quarter" idx="24"/>
          </p:nvPr>
        </p:nvSpPr>
        <p:spPr>
          <a:xfrm>
            <a:off x="3170977" y="10054945"/>
            <a:ext cx="5891857" cy="89027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 of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but the majority have suffered</a:t>
            </a:r>
          </a:p>
        </p:txBody>
      </p:sp>
      <p:sp>
        <p:nvSpPr>
          <p:cNvPr id="855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Line"/>
          <p:cNvSpPr/>
          <p:nvPr userDrawn="1"/>
        </p:nvSpPr>
        <p:spPr>
          <a:xfrm>
            <a:off x="18616835" y="8062703"/>
            <a:ext cx="384017" cy="1"/>
          </a:xfrm>
          <a:prstGeom prst="line">
            <a:avLst/>
          </a:prstGeom>
          <a:ln w="76200">
            <a:solidFill>
              <a:schemeClr val="accent1">
                <a:hueOff val="267104"/>
                <a:satOff val="2937"/>
                <a:lumOff val="692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" name="Line"/>
          <p:cNvSpPr/>
          <p:nvPr userDrawn="1"/>
        </p:nvSpPr>
        <p:spPr>
          <a:xfrm>
            <a:off x="18616835" y="8829771"/>
            <a:ext cx="384017" cy="1"/>
          </a:xfrm>
          <a:prstGeom prst="line">
            <a:avLst/>
          </a:prstGeom>
          <a:ln w="76200">
            <a:solidFill>
              <a:schemeClr val="accent1">
                <a:hueOff val="2738966"/>
                <a:satOff val="-43492"/>
                <a:lumOff val="511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Line"/>
          <p:cNvSpPr/>
          <p:nvPr userDrawn="1"/>
        </p:nvSpPr>
        <p:spPr>
          <a:xfrm>
            <a:off x="18616835" y="9596839"/>
            <a:ext cx="384017" cy="1"/>
          </a:xfrm>
          <a:prstGeom prst="line">
            <a:avLst/>
          </a:prstGeom>
          <a:ln w="76200">
            <a:solidFill>
              <a:schemeClr val="accent4">
                <a:hueOff val="693436"/>
                <a:satOff val="5281"/>
                <a:lumOff val="112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Line"/>
          <p:cNvSpPr/>
          <p:nvPr userDrawn="1"/>
        </p:nvSpPr>
        <p:spPr>
          <a:xfrm>
            <a:off x="18616837" y="10363908"/>
            <a:ext cx="384017" cy="1"/>
          </a:xfrm>
          <a:prstGeom prst="line">
            <a:avLst/>
          </a:prstGeom>
          <a:ln w="76200">
            <a:solidFill>
              <a:schemeClr val="accent4">
                <a:hueOff val="-1903587"/>
                <a:satOff val="-4547"/>
                <a:lumOff val="1418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Line"/>
          <p:cNvSpPr/>
          <p:nvPr userDrawn="1"/>
        </p:nvSpPr>
        <p:spPr>
          <a:xfrm>
            <a:off x="18616837" y="11130977"/>
            <a:ext cx="384017" cy="1"/>
          </a:xfrm>
          <a:prstGeom prst="line">
            <a:avLst/>
          </a:prstGeom>
          <a:ln w="76200">
            <a:solidFill>
              <a:srgbClr val="1F202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noblock mockup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4883389" y="3815919"/>
            <a:ext cx="7497436" cy="178181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3" name="Title Text"/>
          <p:cNvSpPr>
            <a:spLocks noGrp="1"/>
          </p:cNvSpPr>
          <p:nvPr>
            <p:ph type="title"/>
          </p:nvPr>
        </p:nvSpPr>
        <p:spPr>
          <a:xfrm>
            <a:off x="14848042" y="1619740"/>
            <a:ext cx="6576061" cy="1525271"/>
          </a:xfrm>
          <a:prstGeom prst="rect">
            <a:avLst/>
          </a:prstGeom>
        </p:spPr>
        <p:txBody>
          <a:bodyPr anchor="t"/>
          <a:lstStyle>
            <a:lvl1pPr algn="l"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934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935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936" name="Slide Number"/>
          <p:cNvSpPr>
            <a:spLocks noGrp="1"/>
          </p:cNvSpPr>
          <p:nvPr>
            <p:ph type="sldNum" sz="quarter" idx="2"/>
          </p:nvPr>
        </p:nvSpPr>
        <p:spPr>
          <a:xfrm>
            <a:off x="11550877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7" name="Line"/>
          <p:cNvSpPr/>
          <p:nvPr/>
        </p:nvSpPr>
        <p:spPr>
          <a:xfrm flipV="1">
            <a:off x="12765023" y="-4741"/>
            <a:ext cx="1" cy="6494628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38" name="Monoblock"/>
          <p:cNvSpPr>
            <a:spLocks noGrp="1"/>
          </p:cNvSpPr>
          <p:nvPr>
            <p:ph type="body" sz="quarter" idx="15"/>
          </p:nvPr>
        </p:nvSpPr>
        <p:spPr>
          <a:xfrm>
            <a:off x="6356286" y="11963057"/>
            <a:ext cx="11671428" cy="2641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None/>
              <a:defRPr sz="17000" b="1" spc="0">
                <a:solidFill>
                  <a:srgbClr val="F6F6F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Monoblock</a:t>
            </a:r>
          </a:p>
        </p:txBody>
      </p:sp>
      <p:sp>
        <p:nvSpPr>
          <p:cNvPr id="939" name="Any thing embarrassing hidden in the middle of text. All…"/>
          <p:cNvSpPr>
            <a:spLocks noGrp="1"/>
          </p:cNvSpPr>
          <p:nvPr>
            <p:ph type="body" sz="quarter" idx="16"/>
          </p:nvPr>
        </p:nvSpPr>
        <p:spPr>
          <a:xfrm>
            <a:off x="14851854" y="9457734"/>
            <a:ext cx="7497437" cy="89027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Any thing embarrassing hidden in the middle of text. All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generators on the Internet tend to repeat</a:t>
            </a:r>
          </a:p>
        </p:txBody>
      </p:sp>
      <p:pic>
        <p:nvPicPr>
          <p:cNvPr id="940" name="Computer_1.png" descr="Computer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493" y="2688185"/>
            <a:ext cx="9340682" cy="7833349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Drop Image Here.png"/>
          <p:cNvSpPr>
            <a:spLocks noGrp="1"/>
          </p:cNvSpPr>
          <p:nvPr>
            <p:ph type="pic" sz="quarter" idx="17"/>
          </p:nvPr>
        </p:nvSpPr>
        <p:spPr>
          <a:xfrm>
            <a:off x="2182239" y="3127639"/>
            <a:ext cx="8422689" cy="47801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2" name="Available for free"/>
          <p:cNvSpPr>
            <a:spLocks noGrp="1"/>
          </p:cNvSpPr>
          <p:nvPr>
            <p:ph type="body" sz="quarter" idx="18"/>
          </p:nvPr>
        </p:nvSpPr>
        <p:spPr>
          <a:xfrm>
            <a:off x="15741656" y="6680105"/>
            <a:ext cx="2359839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Available for free</a:t>
            </a:r>
          </a:p>
        </p:txBody>
      </p:sp>
      <p:sp>
        <p:nvSpPr>
          <p:cNvPr id="943" name="High-quality"/>
          <p:cNvSpPr>
            <a:spLocks noGrp="1"/>
          </p:cNvSpPr>
          <p:nvPr>
            <p:ph type="body" sz="quarter" idx="19"/>
          </p:nvPr>
        </p:nvSpPr>
        <p:spPr>
          <a:xfrm>
            <a:off x="15741656" y="7447173"/>
            <a:ext cx="1759967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High-quality</a:t>
            </a:r>
          </a:p>
        </p:txBody>
      </p:sp>
      <p:sp>
        <p:nvSpPr>
          <p:cNvPr id="944" name="Easy to customizing"/>
          <p:cNvSpPr>
            <a:spLocks noGrp="1"/>
          </p:cNvSpPr>
          <p:nvPr>
            <p:ph type="body" sz="quarter" idx="20"/>
          </p:nvPr>
        </p:nvSpPr>
        <p:spPr>
          <a:xfrm>
            <a:off x="15741656" y="8214242"/>
            <a:ext cx="2730323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Easy to customizing</a:t>
            </a:r>
          </a:p>
        </p:txBody>
      </p:sp>
      <p:sp>
        <p:nvSpPr>
          <p:cNvPr id="15" name="Line"/>
          <p:cNvSpPr/>
          <p:nvPr userDrawn="1"/>
        </p:nvSpPr>
        <p:spPr>
          <a:xfrm>
            <a:off x="14928132" y="6908705"/>
            <a:ext cx="384017" cy="1"/>
          </a:xfrm>
          <a:prstGeom prst="line">
            <a:avLst/>
          </a:prstGeom>
          <a:ln w="76200">
            <a:solidFill>
              <a:schemeClr val="accent4">
                <a:hueOff val="693436"/>
                <a:satOff val="5281"/>
                <a:lumOff val="112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" name="Line"/>
          <p:cNvSpPr/>
          <p:nvPr userDrawn="1"/>
        </p:nvSpPr>
        <p:spPr>
          <a:xfrm>
            <a:off x="14928132" y="7675773"/>
            <a:ext cx="384017" cy="1"/>
          </a:xfrm>
          <a:prstGeom prst="line">
            <a:avLst/>
          </a:prstGeom>
          <a:ln w="76200">
            <a:solidFill>
              <a:srgbClr val="4EBCD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" name="Line"/>
          <p:cNvSpPr/>
          <p:nvPr userDrawn="1"/>
        </p:nvSpPr>
        <p:spPr>
          <a:xfrm>
            <a:off x="14928132" y="8442842"/>
            <a:ext cx="384017" cy="1"/>
          </a:xfrm>
          <a:prstGeom prst="line">
            <a:avLst/>
          </a:prstGeom>
          <a:ln w="76200">
            <a:solidFill>
              <a:schemeClr val="accent1">
                <a:hueOff val="2738966"/>
                <a:satOff val="-43492"/>
                <a:lumOff val="511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noblock mockup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Line"/>
          <p:cNvSpPr/>
          <p:nvPr/>
        </p:nvSpPr>
        <p:spPr>
          <a:xfrm flipV="1">
            <a:off x="12165436" y="-5917"/>
            <a:ext cx="1" cy="5882119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5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991260" y="2150503"/>
            <a:ext cx="8732712" cy="17098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3" name="Title Text"/>
          <p:cNvSpPr>
            <a:spLocks noGrp="1"/>
          </p:cNvSpPr>
          <p:nvPr>
            <p:ph type="title"/>
          </p:nvPr>
        </p:nvSpPr>
        <p:spPr>
          <a:xfrm>
            <a:off x="3763552" y="1824338"/>
            <a:ext cx="6576060" cy="2362201"/>
          </a:xfrm>
          <a:prstGeom prst="rect">
            <a:avLst/>
          </a:prstGeom>
        </p:spPr>
        <p:txBody>
          <a:bodyPr anchor="t"/>
          <a:lstStyle>
            <a:lvl1pPr>
              <a:defRPr sz="7500"/>
            </a:lvl1pPr>
          </a:lstStyle>
          <a:p>
            <a:r>
              <a:t>Title Text</a:t>
            </a:r>
          </a:p>
        </p:txBody>
      </p:sp>
      <p:sp>
        <p:nvSpPr>
          <p:cNvPr id="954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955" name="Slide Number"/>
          <p:cNvSpPr>
            <a:spLocks noGrp="1"/>
          </p:cNvSpPr>
          <p:nvPr>
            <p:ph type="sldNum" sz="quarter" idx="2"/>
          </p:nvPr>
        </p:nvSpPr>
        <p:spPr>
          <a:xfrm>
            <a:off x="98961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56" name="Computer_1.png" descr="Computer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5211" y="5876448"/>
            <a:ext cx="14132145" cy="11851601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Drop Image Here.png"/>
          <p:cNvSpPr>
            <a:spLocks noGrp="1"/>
          </p:cNvSpPr>
          <p:nvPr>
            <p:ph type="pic" sz="half" idx="14"/>
          </p:nvPr>
        </p:nvSpPr>
        <p:spPr>
          <a:xfrm>
            <a:off x="2953227" y="6541327"/>
            <a:ext cx="12743252" cy="72322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8" name="Available for free"/>
          <p:cNvSpPr>
            <a:spLocks noGrp="1"/>
          </p:cNvSpPr>
          <p:nvPr>
            <p:ph type="body" sz="quarter" idx="15"/>
          </p:nvPr>
        </p:nvSpPr>
        <p:spPr>
          <a:xfrm>
            <a:off x="18706349" y="8082699"/>
            <a:ext cx="2359839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Available for free</a:t>
            </a:r>
          </a:p>
        </p:txBody>
      </p:sp>
      <p:sp>
        <p:nvSpPr>
          <p:cNvPr id="959" name="High-quality"/>
          <p:cNvSpPr>
            <a:spLocks noGrp="1"/>
          </p:cNvSpPr>
          <p:nvPr>
            <p:ph type="body" sz="quarter" idx="16"/>
          </p:nvPr>
        </p:nvSpPr>
        <p:spPr>
          <a:xfrm>
            <a:off x="18706349" y="8849767"/>
            <a:ext cx="1759967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High-quality</a:t>
            </a:r>
          </a:p>
        </p:txBody>
      </p:sp>
      <p:sp>
        <p:nvSpPr>
          <p:cNvPr id="960" name="Easy to customizing"/>
          <p:cNvSpPr>
            <a:spLocks noGrp="1"/>
          </p:cNvSpPr>
          <p:nvPr>
            <p:ph type="body" sz="quarter" idx="17"/>
          </p:nvPr>
        </p:nvSpPr>
        <p:spPr>
          <a:xfrm>
            <a:off x="18706349" y="9616836"/>
            <a:ext cx="2730323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Easy to customizing</a:t>
            </a:r>
          </a:p>
        </p:txBody>
      </p:sp>
      <p:sp>
        <p:nvSpPr>
          <p:cNvPr id="961" name="Many amazing files"/>
          <p:cNvSpPr>
            <a:spLocks noGrp="1"/>
          </p:cNvSpPr>
          <p:nvPr>
            <p:ph type="body" sz="quarter" idx="18"/>
          </p:nvPr>
        </p:nvSpPr>
        <p:spPr>
          <a:xfrm>
            <a:off x="18706351" y="10383904"/>
            <a:ext cx="2623872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Many amazing files</a:t>
            </a:r>
          </a:p>
        </p:txBody>
      </p:sp>
      <p:sp>
        <p:nvSpPr>
          <p:cNvPr id="962" name="Free updates"/>
          <p:cNvSpPr>
            <a:spLocks noGrp="1"/>
          </p:cNvSpPr>
          <p:nvPr>
            <p:ph type="body" sz="quarter" idx="19"/>
          </p:nvPr>
        </p:nvSpPr>
        <p:spPr>
          <a:xfrm>
            <a:off x="18706351" y="11150973"/>
            <a:ext cx="1847698" cy="4318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200" spc="0">
                <a:solidFill>
                  <a:srgbClr val="44474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r>
              <a:t>Free updates</a:t>
            </a:r>
          </a:p>
        </p:txBody>
      </p:sp>
      <p:sp>
        <p:nvSpPr>
          <p:cNvPr id="963" name="Product feature"/>
          <p:cNvSpPr>
            <a:spLocks noGrp="1"/>
          </p:cNvSpPr>
          <p:nvPr>
            <p:ph type="body" sz="quarter" idx="20"/>
          </p:nvPr>
        </p:nvSpPr>
        <p:spPr>
          <a:xfrm>
            <a:off x="17827341" y="7036230"/>
            <a:ext cx="2977897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Product feature</a:t>
            </a:r>
          </a:p>
        </p:txBody>
      </p:sp>
      <p:sp>
        <p:nvSpPr>
          <p:cNvPr id="15" name="Line"/>
          <p:cNvSpPr/>
          <p:nvPr userDrawn="1"/>
        </p:nvSpPr>
        <p:spPr>
          <a:xfrm>
            <a:off x="17892825" y="8311299"/>
            <a:ext cx="384017" cy="1"/>
          </a:xfrm>
          <a:prstGeom prst="line">
            <a:avLst/>
          </a:prstGeom>
          <a:ln w="76200">
            <a:solidFill>
              <a:schemeClr val="accent1">
                <a:hueOff val="267104"/>
                <a:satOff val="2937"/>
                <a:lumOff val="692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" name="Line"/>
          <p:cNvSpPr/>
          <p:nvPr userDrawn="1"/>
        </p:nvSpPr>
        <p:spPr>
          <a:xfrm>
            <a:off x="17892825" y="9078367"/>
            <a:ext cx="384017" cy="1"/>
          </a:xfrm>
          <a:prstGeom prst="line">
            <a:avLst/>
          </a:prstGeom>
          <a:ln w="76200">
            <a:solidFill>
              <a:schemeClr val="accent1">
                <a:hueOff val="2738966"/>
                <a:satOff val="-43492"/>
                <a:lumOff val="511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" name="Line"/>
          <p:cNvSpPr/>
          <p:nvPr userDrawn="1"/>
        </p:nvSpPr>
        <p:spPr>
          <a:xfrm>
            <a:off x="17892825" y="9845436"/>
            <a:ext cx="384017" cy="1"/>
          </a:xfrm>
          <a:prstGeom prst="line">
            <a:avLst/>
          </a:prstGeom>
          <a:ln w="76200">
            <a:solidFill>
              <a:schemeClr val="accent4">
                <a:hueOff val="693436"/>
                <a:satOff val="5281"/>
                <a:lumOff val="112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" name="Line"/>
          <p:cNvSpPr/>
          <p:nvPr userDrawn="1"/>
        </p:nvSpPr>
        <p:spPr>
          <a:xfrm>
            <a:off x="17892827" y="10612504"/>
            <a:ext cx="384017" cy="1"/>
          </a:xfrm>
          <a:prstGeom prst="line">
            <a:avLst/>
          </a:prstGeom>
          <a:ln w="76200">
            <a:solidFill>
              <a:schemeClr val="accent4">
                <a:hueOff val="-1903587"/>
                <a:satOff val="-4547"/>
                <a:lumOff val="1418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" name="Line"/>
          <p:cNvSpPr/>
          <p:nvPr userDrawn="1"/>
        </p:nvSpPr>
        <p:spPr>
          <a:xfrm>
            <a:off x="17892827" y="11379573"/>
            <a:ext cx="384017" cy="1"/>
          </a:xfrm>
          <a:prstGeom prst="line">
            <a:avLst/>
          </a:prstGeom>
          <a:ln w="76200">
            <a:solidFill>
              <a:srgbClr val="1F202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graphic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"/>
          <p:cNvSpPr/>
          <p:nvPr userDrawn="1"/>
        </p:nvSpPr>
        <p:spPr>
          <a:xfrm>
            <a:off x="7651478" y="2317478"/>
            <a:ext cx="9081044" cy="9081044"/>
          </a:xfrm>
          <a:prstGeom prst="ellipse">
            <a:avLst/>
          </a:prstGeom>
          <a:ln w="279400" cap="rnd">
            <a:solidFill>
              <a:srgbClr val="E4E4E7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Polygon"/>
          <p:cNvSpPr/>
          <p:nvPr userDrawn="1"/>
        </p:nvSpPr>
        <p:spPr>
          <a:xfrm>
            <a:off x="9734636" y="4020481"/>
            <a:ext cx="4914727" cy="5675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3">
                  <a:hueOff val="9806228"/>
                  <a:satOff val="27204"/>
                  <a:lumOff val="-18677"/>
                </a:schemeClr>
              </a:gs>
              <a:gs pos="48738">
                <a:srgbClr val="0E7CED"/>
              </a:gs>
              <a:gs pos="100000">
                <a:schemeClr val="accent3">
                  <a:hueOff val="9806228"/>
                  <a:satOff val="27204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Circle"/>
          <p:cNvSpPr/>
          <p:nvPr userDrawn="1"/>
        </p:nvSpPr>
        <p:spPr>
          <a:xfrm>
            <a:off x="15683007" y="4066199"/>
            <a:ext cx="485476" cy="485476"/>
          </a:xfrm>
          <a:prstGeom prst="ellipse">
            <a:avLst/>
          </a:prstGeom>
          <a:gradFill>
            <a:gsLst>
              <a:gs pos="0">
                <a:schemeClr val="accent5">
                  <a:hueOff val="14663269"/>
                  <a:satOff val="-39584"/>
                  <a:lumOff val="-4796"/>
                </a:schemeClr>
              </a:gs>
              <a:gs pos="53402">
                <a:srgbClr val="9F5CDE"/>
              </a:gs>
              <a:gs pos="100000">
                <a:schemeClr val="accent5">
                  <a:hueOff val="15081911"/>
                  <a:satOff val="5538"/>
                  <a:lumOff val="33706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Circle"/>
          <p:cNvSpPr/>
          <p:nvPr userDrawn="1"/>
        </p:nvSpPr>
        <p:spPr>
          <a:xfrm>
            <a:off x="15412051" y="9516585"/>
            <a:ext cx="485476" cy="485476"/>
          </a:xfrm>
          <a:prstGeom prst="ellipse">
            <a:avLst/>
          </a:prstGeom>
          <a:gradFill>
            <a:gsLst>
              <a:gs pos="0">
                <a:schemeClr val="accent4">
                  <a:hueOff val="-1903587"/>
                  <a:satOff val="-4547"/>
                  <a:lumOff val="14180"/>
                </a:schemeClr>
              </a:gs>
              <a:gs pos="48335">
                <a:srgbClr val="F27C45"/>
              </a:gs>
              <a:gs pos="100000">
                <a:schemeClr val="accent4">
                  <a:hueOff val="693436"/>
                  <a:satOff val="5281"/>
                  <a:lumOff val="11274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Circle"/>
          <p:cNvSpPr/>
          <p:nvPr userDrawn="1"/>
        </p:nvSpPr>
        <p:spPr>
          <a:xfrm>
            <a:off x="7402607" y="6847499"/>
            <a:ext cx="485476" cy="485476"/>
          </a:xfrm>
          <a:prstGeom prst="ellipse">
            <a:avLst/>
          </a:prstGeom>
          <a:gradFill>
            <a:gsLst>
              <a:gs pos="0">
                <a:schemeClr val="accent4">
                  <a:hueOff val="-1903587"/>
                  <a:satOff val="-4547"/>
                  <a:lumOff val="14180"/>
                </a:schemeClr>
              </a:gs>
              <a:gs pos="48335">
                <a:srgbClr val="F66282"/>
              </a:gs>
              <a:gs pos="100000">
                <a:schemeClr val="accent2">
                  <a:hueOff val="-9699860"/>
                  <a:lumOff val="47336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3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1054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1055" name="Slide Number"/>
          <p:cNvSpPr>
            <a:spLocks noGrp="1"/>
          </p:cNvSpPr>
          <p:nvPr>
            <p:ph type="sldNum" sz="quarter" idx="2"/>
          </p:nvPr>
        </p:nvSpPr>
        <p:spPr>
          <a:xfrm>
            <a:off x="23377120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56" name="Save your time"/>
          <p:cNvSpPr>
            <a:spLocks noGrp="1"/>
          </p:cNvSpPr>
          <p:nvPr>
            <p:ph type="body" sz="quarter" idx="15"/>
          </p:nvPr>
        </p:nvSpPr>
        <p:spPr>
          <a:xfrm>
            <a:off x="17420167" y="3103267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1057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17430827" y="4075695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1058" name="Save your time"/>
          <p:cNvSpPr>
            <a:spLocks noGrp="1"/>
          </p:cNvSpPr>
          <p:nvPr>
            <p:ph type="body" sz="quarter" idx="17"/>
          </p:nvPr>
        </p:nvSpPr>
        <p:spPr>
          <a:xfrm>
            <a:off x="17137329" y="8553653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1059" name="There are many variations of passages…"/>
          <p:cNvSpPr>
            <a:spLocks noGrp="1"/>
          </p:cNvSpPr>
          <p:nvPr>
            <p:ph type="body" sz="quarter" idx="18"/>
          </p:nvPr>
        </p:nvSpPr>
        <p:spPr>
          <a:xfrm>
            <a:off x="17147988" y="9526081"/>
            <a:ext cx="5334836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1060" name="Save your time"/>
          <p:cNvSpPr>
            <a:spLocks noGrp="1"/>
          </p:cNvSpPr>
          <p:nvPr>
            <p:ph type="body" sz="quarter" idx="19"/>
          </p:nvPr>
        </p:nvSpPr>
        <p:spPr>
          <a:xfrm>
            <a:off x="3853806" y="5884568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1061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1323770" y="6856995"/>
            <a:ext cx="5334836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1062" name="Title Text"/>
          <p:cNvSpPr>
            <a:spLocks noGrp="1"/>
          </p:cNvSpPr>
          <p:nvPr>
            <p:ph type="title"/>
          </p:nvPr>
        </p:nvSpPr>
        <p:spPr>
          <a:xfrm>
            <a:off x="10355029" y="6042687"/>
            <a:ext cx="3673943" cy="1630626"/>
          </a:xfrm>
          <a:prstGeom prst="rect">
            <a:avLst/>
          </a:prstGeom>
        </p:spPr>
        <p:txBody>
          <a:bodyPr anchor="t"/>
          <a:lstStyle>
            <a:lvl1pPr algn="ctr">
              <a:defRPr sz="5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graphic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19591" y="5158279"/>
            <a:ext cx="7805152" cy="5268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0" name="Title Text"/>
          <p:cNvSpPr>
            <a:spLocks noGrp="1"/>
          </p:cNvSpPr>
          <p:nvPr>
            <p:ph type="title"/>
          </p:nvPr>
        </p:nvSpPr>
        <p:spPr>
          <a:xfrm>
            <a:off x="1684244" y="2962100"/>
            <a:ext cx="6576061" cy="1525271"/>
          </a:xfrm>
          <a:prstGeom prst="rect">
            <a:avLst/>
          </a:prstGeom>
        </p:spPr>
        <p:txBody>
          <a:bodyPr anchor="t"/>
          <a:lstStyle>
            <a:lvl1pPr algn="l"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071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1072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1073" name="Line"/>
          <p:cNvSpPr/>
          <p:nvPr/>
        </p:nvSpPr>
        <p:spPr>
          <a:xfrm flipV="1">
            <a:off x="11091338" y="-4741"/>
            <a:ext cx="1" cy="6494628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4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5" name="Infographic"/>
          <p:cNvSpPr>
            <a:spLocks noGrp="1"/>
          </p:cNvSpPr>
          <p:nvPr>
            <p:ph type="body" sz="quarter" idx="15"/>
          </p:nvPr>
        </p:nvSpPr>
        <p:spPr>
          <a:xfrm>
            <a:off x="6219189" y="12040110"/>
            <a:ext cx="11945621" cy="2641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None/>
              <a:defRPr sz="17000" b="1" spc="0">
                <a:solidFill>
                  <a:srgbClr val="F6F6F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Infographic</a:t>
            </a:r>
          </a:p>
        </p:txBody>
      </p:sp>
      <p:sp>
        <p:nvSpPr>
          <p:cNvPr id="1076" name="Sales for…"/>
          <p:cNvSpPr>
            <a:spLocks noGrp="1"/>
          </p:cNvSpPr>
          <p:nvPr>
            <p:ph type="body" sz="quarter" idx="16"/>
          </p:nvPr>
        </p:nvSpPr>
        <p:spPr>
          <a:xfrm>
            <a:off x="16644953" y="2009055"/>
            <a:ext cx="1564869" cy="863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Sales for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quarter</a:t>
            </a:r>
          </a:p>
        </p:txBody>
      </p:sp>
      <p:sp>
        <p:nvSpPr>
          <p:cNvPr id="1077" name="Team…"/>
          <p:cNvSpPr>
            <a:spLocks noGrp="1"/>
          </p:cNvSpPr>
          <p:nvPr>
            <p:ph type="body" sz="quarter" idx="17"/>
          </p:nvPr>
        </p:nvSpPr>
        <p:spPr>
          <a:xfrm>
            <a:off x="21109706" y="5016365"/>
            <a:ext cx="1727328" cy="863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Team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expansion</a:t>
            </a:r>
          </a:p>
        </p:txBody>
      </p:sp>
      <p:sp>
        <p:nvSpPr>
          <p:cNvPr id="1078" name="SEO…"/>
          <p:cNvSpPr>
            <a:spLocks noGrp="1"/>
          </p:cNvSpPr>
          <p:nvPr>
            <p:ph type="body" sz="quarter" idx="18"/>
          </p:nvPr>
        </p:nvSpPr>
        <p:spPr>
          <a:xfrm>
            <a:off x="12530883" y="5016365"/>
            <a:ext cx="1169290" cy="863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SEO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events</a:t>
            </a:r>
          </a:p>
        </p:txBody>
      </p:sp>
      <p:sp>
        <p:nvSpPr>
          <p:cNvPr id="1079" name="Product…"/>
          <p:cNvSpPr>
            <a:spLocks noGrp="1"/>
          </p:cNvSpPr>
          <p:nvPr>
            <p:ph type="body" sz="quarter" idx="19"/>
          </p:nvPr>
        </p:nvSpPr>
        <p:spPr>
          <a:xfrm>
            <a:off x="13997609" y="9827344"/>
            <a:ext cx="1938326" cy="863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Product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distribution</a:t>
            </a:r>
          </a:p>
        </p:txBody>
      </p:sp>
      <p:sp>
        <p:nvSpPr>
          <p:cNvPr id="1080" name="Linguistics…"/>
          <p:cNvSpPr>
            <a:spLocks noGrp="1"/>
          </p:cNvSpPr>
          <p:nvPr>
            <p:ph type="body" sz="quarter" idx="20"/>
          </p:nvPr>
        </p:nvSpPr>
        <p:spPr>
          <a:xfrm>
            <a:off x="18422602" y="9827344"/>
            <a:ext cx="2231214" cy="863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Linguistics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improvement</a:t>
            </a:r>
          </a:p>
        </p:txBody>
      </p:sp>
      <p:sp>
        <p:nvSpPr>
          <p:cNvPr id="14" name="Polygon"/>
          <p:cNvSpPr/>
          <p:nvPr userDrawn="1"/>
        </p:nvSpPr>
        <p:spPr>
          <a:xfrm>
            <a:off x="14300286" y="3338724"/>
            <a:ext cx="6254206" cy="5948103"/>
          </a:xfrm>
          <a:prstGeom prst="pentagon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Polygon"/>
          <p:cNvSpPr/>
          <p:nvPr userDrawn="1"/>
        </p:nvSpPr>
        <p:spPr>
          <a:xfrm>
            <a:off x="15751097" y="4864197"/>
            <a:ext cx="3352582" cy="3188496"/>
          </a:xfrm>
          <a:prstGeom prst="pentagon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Line"/>
          <p:cNvSpPr/>
          <p:nvPr userDrawn="1"/>
        </p:nvSpPr>
        <p:spPr>
          <a:xfrm flipV="1">
            <a:off x="15504267" y="6549446"/>
            <a:ext cx="1985406" cy="2719853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" name="Line"/>
          <p:cNvSpPr/>
          <p:nvPr userDrawn="1"/>
        </p:nvSpPr>
        <p:spPr>
          <a:xfrm flipH="1" flipV="1">
            <a:off x="17363426" y="6549446"/>
            <a:ext cx="1985406" cy="2719853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" name="Line"/>
          <p:cNvSpPr/>
          <p:nvPr userDrawn="1"/>
        </p:nvSpPr>
        <p:spPr>
          <a:xfrm flipV="1">
            <a:off x="17427388" y="3350064"/>
            <a:ext cx="1" cy="3146820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" name="Line"/>
          <p:cNvSpPr/>
          <p:nvPr userDrawn="1"/>
        </p:nvSpPr>
        <p:spPr>
          <a:xfrm flipH="1">
            <a:off x="17440038" y="5625604"/>
            <a:ext cx="3100652" cy="987267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Line"/>
          <p:cNvSpPr/>
          <p:nvPr userDrawn="1"/>
        </p:nvSpPr>
        <p:spPr>
          <a:xfrm>
            <a:off x="14307013" y="5614128"/>
            <a:ext cx="3100651" cy="987268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Circle"/>
          <p:cNvSpPr/>
          <p:nvPr userDrawn="1"/>
        </p:nvSpPr>
        <p:spPr>
          <a:xfrm>
            <a:off x="17299102" y="6485366"/>
            <a:ext cx="256574" cy="256574"/>
          </a:xfrm>
          <a:prstGeom prst="ellipse">
            <a:avLst/>
          </a:prstGeom>
          <a:solidFill>
            <a:srgbClr val="E4E4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 slid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634797" y="2285092"/>
            <a:ext cx="7111090" cy="8207634"/>
          </a:xfrm>
          <a:custGeom>
            <a:avLst/>
            <a:gdLst>
              <a:gd name="connsiteX0" fmla="*/ 0 w 4351338"/>
              <a:gd name="connsiteY0" fmla="*/ 2463800 h 4927600"/>
              <a:gd name="connsiteX1" fmla="*/ 1087835 w 4351338"/>
              <a:gd name="connsiteY1" fmla="*/ 1 h 4927600"/>
              <a:gd name="connsiteX2" fmla="*/ 3263504 w 4351338"/>
              <a:gd name="connsiteY2" fmla="*/ 1 h 4927600"/>
              <a:gd name="connsiteX3" fmla="*/ 4351338 w 4351338"/>
              <a:gd name="connsiteY3" fmla="*/ 2463800 h 4927600"/>
              <a:gd name="connsiteX4" fmla="*/ 3263504 w 4351338"/>
              <a:gd name="connsiteY4" fmla="*/ 4927599 h 4927600"/>
              <a:gd name="connsiteX5" fmla="*/ 1087835 w 4351338"/>
              <a:gd name="connsiteY5" fmla="*/ 4927599 h 4927600"/>
              <a:gd name="connsiteX6" fmla="*/ 0 w 4351338"/>
              <a:gd name="connsiteY6" fmla="*/ 2463800 h 4927600"/>
              <a:gd name="connsiteX0" fmla="*/ 0 w 4351338"/>
              <a:gd name="connsiteY0" fmla="*/ 2475830 h 4939629"/>
              <a:gd name="connsiteX1" fmla="*/ 2122551 w 4351338"/>
              <a:gd name="connsiteY1" fmla="*/ 0 h 4939629"/>
              <a:gd name="connsiteX2" fmla="*/ 3263504 w 4351338"/>
              <a:gd name="connsiteY2" fmla="*/ 12031 h 4939629"/>
              <a:gd name="connsiteX3" fmla="*/ 4351338 w 4351338"/>
              <a:gd name="connsiteY3" fmla="*/ 2475830 h 4939629"/>
              <a:gd name="connsiteX4" fmla="*/ 3263504 w 4351338"/>
              <a:gd name="connsiteY4" fmla="*/ 4939629 h 4939629"/>
              <a:gd name="connsiteX5" fmla="*/ 1087835 w 4351338"/>
              <a:gd name="connsiteY5" fmla="*/ 4939629 h 4939629"/>
              <a:gd name="connsiteX6" fmla="*/ 0 w 4351338"/>
              <a:gd name="connsiteY6" fmla="*/ 2475830 h 4939629"/>
              <a:gd name="connsiteX0" fmla="*/ 0 w 4291180"/>
              <a:gd name="connsiteY0" fmla="*/ 2475830 h 4939629"/>
              <a:gd name="connsiteX1" fmla="*/ 2122551 w 4291180"/>
              <a:gd name="connsiteY1" fmla="*/ 0 h 4939629"/>
              <a:gd name="connsiteX2" fmla="*/ 3263504 w 4291180"/>
              <a:gd name="connsiteY2" fmla="*/ 12031 h 4939629"/>
              <a:gd name="connsiteX3" fmla="*/ 4291180 w 4291180"/>
              <a:gd name="connsiteY3" fmla="*/ 1236577 h 4939629"/>
              <a:gd name="connsiteX4" fmla="*/ 3263504 w 4291180"/>
              <a:gd name="connsiteY4" fmla="*/ 4939629 h 4939629"/>
              <a:gd name="connsiteX5" fmla="*/ 1087835 w 4291180"/>
              <a:gd name="connsiteY5" fmla="*/ 4939629 h 4939629"/>
              <a:gd name="connsiteX6" fmla="*/ 0 w 4291180"/>
              <a:gd name="connsiteY6" fmla="*/ 2475830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1039708 w 4243053"/>
              <a:gd name="connsiteY5" fmla="*/ 4939629 h 4939629"/>
              <a:gd name="connsiteX6" fmla="*/ 0 w 4243053"/>
              <a:gd name="connsiteY6" fmla="*/ 1236578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4993 w 4243053"/>
              <a:gd name="connsiteY5" fmla="*/ 3712408 h 4939629"/>
              <a:gd name="connsiteX6" fmla="*/ 0 w 4243053"/>
              <a:gd name="connsiteY6" fmla="*/ 1236578 h 4939629"/>
              <a:gd name="connsiteX0" fmla="*/ 0 w 4243053"/>
              <a:gd name="connsiteY0" fmla="*/ 1236578 h 4927597"/>
              <a:gd name="connsiteX1" fmla="*/ 2074424 w 4243053"/>
              <a:gd name="connsiteY1" fmla="*/ 0 h 4927597"/>
              <a:gd name="connsiteX2" fmla="*/ 3215377 w 4243053"/>
              <a:gd name="connsiteY2" fmla="*/ 12031 h 4927597"/>
              <a:gd name="connsiteX3" fmla="*/ 4243053 w 4243053"/>
              <a:gd name="connsiteY3" fmla="*/ 1236577 h 4927597"/>
              <a:gd name="connsiteX4" fmla="*/ 2144567 w 4243053"/>
              <a:gd name="connsiteY4" fmla="*/ 4927597 h 4927597"/>
              <a:gd name="connsiteX5" fmla="*/ 4993 w 4243053"/>
              <a:gd name="connsiteY5" fmla="*/ 3712408 h 4927597"/>
              <a:gd name="connsiteX6" fmla="*/ 0 w 4243053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3215377 w 4255085"/>
              <a:gd name="connsiteY2" fmla="*/ 12031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4238062 w 4255085"/>
              <a:gd name="connsiteY2" fmla="*/ 1227220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19216 h 4910235"/>
              <a:gd name="connsiteX1" fmla="*/ 2114936 w 4255085"/>
              <a:gd name="connsiteY1" fmla="*/ 0 h 4910235"/>
              <a:gd name="connsiteX2" fmla="*/ 4238062 w 4255085"/>
              <a:gd name="connsiteY2" fmla="*/ 1209858 h 4910235"/>
              <a:gd name="connsiteX3" fmla="*/ 4255085 w 4255085"/>
              <a:gd name="connsiteY3" fmla="*/ 3685689 h 4910235"/>
              <a:gd name="connsiteX4" fmla="*/ 2144567 w 4255085"/>
              <a:gd name="connsiteY4" fmla="*/ 4910235 h 4910235"/>
              <a:gd name="connsiteX5" fmla="*/ 4993 w 4255085"/>
              <a:gd name="connsiteY5" fmla="*/ 3695046 h 4910235"/>
              <a:gd name="connsiteX6" fmla="*/ 0 w 4255085"/>
              <a:gd name="connsiteY6" fmla="*/ 1219216 h 4910235"/>
              <a:gd name="connsiteX0" fmla="*/ 0 w 4261211"/>
              <a:gd name="connsiteY0" fmla="*/ 1219216 h 4910235"/>
              <a:gd name="connsiteX1" fmla="*/ 2114936 w 4261211"/>
              <a:gd name="connsiteY1" fmla="*/ 0 h 4910235"/>
              <a:gd name="connsiteX2" fmla="*/ 4261211 w 4261211"/>
              <a:gd name="connsiteY2" fmla="*/ 1221433 h 4910235"/>
              <a:gd name="connsiteX3" fmla="*/ 4255085 w 4261211"/>
              <a:gd name="connsiteY3" fmla="*/ 3685689 h 4910235"/>
              <a:gd name="connsiteX4" fmla="*/ 2144567 w 4261211"/>
              <a:gd name="connsiteY4" fmla="*/ 4910235 h 4910235"/>
              <a:gd name="connsiteX5" fmla="*/ 4993 w 4261211"/>
              <a:gd name="connsiteY5" fmla="*/ 3695046 h 4910235"/>
              <a:gd name="connsiteX6" fmla="*/ 0 w 4261211"/>
              <a:gd name="connsiteY6" fmla="*/ 1219216 h 4910235"/>
              <a:gd name="connsiteX0" fmla="*/ 0 w 4266998"/>
              <a:gd name="connsiteY0" fmla="*/ 1219216 h 4910235"/>
              <a:gd name="connsiteX1" fmla="*/ 2120723 w 4266998"/>
              <a:gd name="connsiteY1" fmla="*/ 0 h 4910235"/>
              <a:gd name="connsiteX2" fmla="*/ 4266998 w 4266998"/>
              <a:gd name="connsiteY2" fmla="*/ 1221433 h 4910235"/>
              <a:gd name="connsiteX3" fmla="*/ 4260872 w 4266998"/>
              <a:gd name="connsiteY3" fmla="*/ 3685689 h 4910235"/>
              <a:gd name="connsiteX4" fmla="*/ 2150354 w 4266998"/>
              <a:gd name="connsiteY4" fmla="*/ 4910235 h 4910235"/>
              <a:gd name="connsiteX5" fmla="*/ 10780 w 4266998"/>
              <a:gd name="connsiteY5" fmla="*/ 3695046 h 4910235"/>
              <a:gd name="connsiteX6" fmla="*/ 0 w 4266998"/>
              <a:gd name="connsiteY6" fmla="*/ 1219216 h 4910235"/>
              <a:gd name="connsiteX0" fmla="*/ 1198 w 4268196"/>
              <a:gd name="connsiteY0" fmla="*/ 1219216 h 4910235"/>
              <a:gd name="connsiteX1" fmla="*/ 2121921 w 4268196"/>
              <a:gd name="connsiteY1" fmla="*/ 0 h 4910235"/>
              <a:gd name="connsiteX2" fmla="*/ 4268196 w 4268196"/>
              <a:gd name="connsiteY2" fmla="*/ 1221433 h 4910235"/>
              <a:gd name="connsiteX3" fmla="*/ 4262070 w 4268196"/>
              <a:gd name="connsiteY3" fmla="*/ 3685689 h 4910235"/>
              <a:gd name="connsiteX4" fmla="*/ 2151552 w 4268196"/>
              <a:gd name="connsiteY4" fmla="*/ 4910235 h 4910235"/>
              <a:gd name="connsiteX5" fmla="*/ 403 w 4268196"/>
              <a:gd name="connsiteY5" fmla="*/ 3689259 h 4910235"/>
              <a:gd name="connsiteX6" fmla="*/ 1198 w 4268196"/>
              <a:gd name="connsiteY6" fmla="*/ 1219216 h 4910235"/>
              <a:gd name="connsiteX0" fmla="*/ 1198 w 4268196"/>
              <a:gd name="connsiteY0" fmla="*/ 1219216 h 4921810"/>
              <a:gd name="connsiteX1" fmla="*/ 2121921 w 4268196"/>
              <a:gd name="connsiteY1" fmla="*/ 0 h 4921810"/>
              <a:gd name="connsiteX2" fmla="*/ 4268196 w 4268196"/>
              <a:gd name="connsiteY2" fmla="*/ 1221433 h 4921810"/>
              <a:gd name="connsiteX3" fmla="*/ 4262070 w 4268196"/>
              <a:gd name="connsiteY3" fmla="*/ 3685689 h 4921810"/>
              <a:gd name="connsiteX4" fmla="*/ 2134190 w 4268196"/>
              <a:gd name="connsiteY4" fmla="*/ 4921810 h 4921810"/>
              <a:gd name="connsiteX5" fmla="*/ 403 w 4268196"/>
              <a:gd name="connsiteY5" fmla="*/ 3689259 h 4921810"/>
              <a:gd name="connsiteX6" fmla="*/ 1198 w 4268196"/>
              <a:gd name="connsiteY6" fmla="*/ 1219216 h 49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196" h="4921810">
                <a:moveTo>
                  <a:pt x="1198" y="1219216"/>
                </a:moveTo>
                <a:lnTo>
                  <a:pt x="2121921" y="0"/>
                </a:lnTo>
                <a:lnTo>
                  <a:pt x="4268196" y="1221433"/>
                </a:lnTo>
                <a:lnTo>
                  <a:pt x="4262070" y="3685689"/>
                </a:lnTo>
                <a:lnTo>
                  <a:pt x="2134190" y="4921810"/>
                </a:lnTo>
                <a:lnTo>
                  <a:pt x="403" y="3689259"/>
                </a:lnTo>
                <a:cubicBezTo>
                  <a:pt x="-1261" y="2863982"/>
                  <a:pt x="2862" y="2044493"/>
                  <a:pt x="1198" y="1219216"/>
                </a:cubicBezTo>
                <a:close/>
              </a:path>
            </a:pathLst>
          </a:cu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9031545" y="8479670"/>
            <a:ext cx="6321029" cy="7298439"/>
          </a:xfrm>
          <a:custGeom>
            <a:avLst/>
            <a:gdLst>
              <a:gd name="connsiteX0" fmla="*/ 0 w 4351338"/>
              <a:gd name="connsiteY0" fmla="*/ 2463800 h 4927600"/>
              <a:gd name="connsiteX1" fmla="*/ 1087835 w 4351338"/>
              <a:gd name="connsiteY1" fmla="*/ 1 h 4927600"/>
              <a:gd name="connsiteX2" fmla="*/ 3263504 w 4351338"/>
              <a:gd name="connsiteY2" fmla="*/ 1 h 4927600"/>
              <a:gd name="connsiteX3" fmla="*/ 4351338 w 4351338"/>
              <a:gd name="connsiteY3" fmla="*/ 2463800 h 4927600"/>
              <a:gd name="connsiteX4" fmla="*/ 3263504 w 4351338"/>
              <a:gd name="connsiteY4" fmla="*/ 4927599 h 4927600"/>
              <a:gd name="connsiteX5" fmla="*/ 1087835 w 4351338"/>
              <a:gd name="connsiteY5" fmla="*/ 4927599 h 4927600"/>
              <a:gd name="connsiteX6" fmla="*/ 0 w 4351338"/>
              <a:gd name="connsiteY6" fmla="*/ 2463800 h 4927600"/>
              <a:gd name="connsiteX0" fmla="*/ 0 w 4351338"/>
              <a:gd name="connsiteY0" fmla="*/ 2475830 h 4939629"/>
              <a:gd name="connsiteX1" fmla="*/ 2122551 w 4351338"/>
              <a:gd name="connsiteY1" fmla="*/ 0 h 4939629"/>
              <a:gd name="connsiteX2" fmla="*/ 3263504 w 4351338"/>
              <a:gd name="connsiteY2" fmla="*/ 12031 h 4939629"/>
              <a:gd name="connsiteX3" fmla="*/ 4351338 w 4351338"/>
              <a:gd name="connsiteY3" fmla="*/ 2475830 h 4939629"/>
              <a:gd name="connsiteX4" fmla="*/ 3263504 w 4351338"/>
              <a:gd name="connsiteY4" fmla="*/ 4939629 h 4939629"/>
              <a:gd name="connsiteX5" fmla="*/ 1087835 w 4351338"/>
              <a:gd name="connsiteY5" fmla="*/ 4939629 h 4939629"/>
              <a:gd name="connsiteX6" fmla="*/ 0 w 4351338"/>
              <a:gd name="connsiteY6" fmla="*/ 2475830 h 4939629"/>
              <a:gd name="connsiteX0" fmla="*/ 0 w 4291180"/>
              <a:gd name="connsiteY0" fmla="*/ 2475830 h 4939629"/>
              <a:gd name="connsiteX1" fmla="*/ 2122551 w 4291180"/>
              <a:gd name="connsiteY1" fmla="*/ 0 h 4939629"/>
              <a:gd name="connsiteX2" fmla="*/ 3263504 w 4291180"/>
              <a:gd name="connsiteY2" fmla="*/ 12031 h 4939629"/>
              <a:gd name="connsiteX3" fmla="*/ 4291180 w 4291180"/>
              <a:gd name="connsiteY3" fmla="*/ 1236577 h 4939629"/>
              <a:gd name="connsiteX4" fmla="*/ 3263504 w 4291180"/>
              <a:gd name="connsiteY4" fmla="*/ 4939629 h 4939629"/>
              <a:gd name="connsiteX5" fmla="*/ 1087835 w 4291180"/>
              <a:gd name="connsiteY5" fmla="*/ 4939629 h 4939629"/>
              <a:gd name="connsiteX6" fmla="*/ 0 w 4291180"/>
              <a:gd name="connsiteY6" fmla="*/ 2475830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1039708 w 4243053"/>
              <a:gd name="connsiteY5" fmla="*/ 4939629 h 4939629"/>
              <a:gd name="connsiteX6" fmla="*/ 0 w 4243053"/>
              <a:gd name="connsiteY6" fmla="*/ 1236578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4993 w 4243053"/>
              <a:gd name="connsiteY5" fmla="*/ 3712408 h 4939629"/>
              <a:gd name="connsiteX6" fmla="*/ 0 w 4243053"/>
              <a:gd name="connsiteY6" fmla="*/ 1236578 h 4939629"/>
              <a:gd name="connsiteX0" fmla="*/ 0 w 4243053"/>
              <a:gd name="connsiteY0" fmla="*/ 1236578 h 4927597"/>
              <a:gd name="connsiteX1" fmla="*/ 2074424 w 4243053"/>
              <a:gd name="connsiteY1" fmla="*/ 0 h 4927597"/>
              <a:gd name="connsiteX2" fmla="*/ 3215377 w 4243053"/>
              <a:gd name="connsiteY2" fmla="*/ 12031 h 4927597"/>
              <a:gd name="connsiteX3" fmla="*/ 4243053 w 4243053"/>
              <a:gd name="connsiteY3" fmla="*/ 1236577 h 4927597"/>
              <a:gd name="connsiteX4" fmla="*/ 2144567 w 4243053"/>
              <a:gd name="connsiteY4" fmla="*/ 4927597 h 4927597"/>
              <a:gd name="connsiteX5" fmla="*/ 4993 w 4243053"/>
              <a:gd name="connsiteY5" fmla="*/ 3712408 h 4927597"/>
              <a:gd name="connsiteX6" fmla="*/ 0 w 4243053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3215377 w 4255085"/>
              <a:gd name="connsiteY2" fmla="*/ 12031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4238062 w 4255085"/>
              <a:gd name="connsiteY2" fmla="*/ 1227220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19216 h 4910235"/>
              <a:gd name="connsiteX1" fmla="*/ 2114936 w 4255085"/>
              <a:gd name="connsiteY1" fmla="*/ 0 h 4910235"/>
              <a:gd name="connsiteX2" fmla="*/ 4238062 w 4255085"/>
              <a:gd name="connsiteY2" fmla="*/ 1209858 h 4910235"/>
              <a:gd name="connsiteX3" fmla="*/ 4255085 w 4255085"/>
              <a:gd name="connsiteY3" fmla="*/ 3685689 h 4910235"/>
              <a:gd name="connsiteX4" fmla="*/ 2144567 w 4255085"/>
              <a:gd name="connsiteY4" fmla="*/ 4910235 h 4910235"/>
              <a:gd name="connsiteX5" fmla="*/ 4993 w 4255085"/>
              <a:gd name="connsiteY5" fmla="*/ 3695046 h 4910235"/>
              <a:gd name="connsiteX6" fmla="*/ 0 w 4255085"/>
              <a:gd name="connsiteY6" fmla="*/ 1219216 h 4910235"/>
              <a:gd name="connsiteX0" fmla="*/ 0 w 4261211"/>
              <a:gd name="connsiteY0" fmla="*/ 1219216 h 4910235"/>
              <a:gd name="connsiteX1" fmla="*/ 2114936 w 4261211"/>
              <a:gd name="connsiteY1" fmla="*/ 0 h 4910235"/>
              <a:gd name="connsiteX2" fmla="*/ 4261211 w 4261211"/>
              <a:gd name="connsiteY2" fmla="*/ 1221433 h 4910235"/>
              <a:gd name="connsiteX3" fmla="*/ 4255085 w 4261211"/>
              <a:gd name="connsiteY3" fmla="*/ 3685689 h 4910235"/>
              <a:gd name="connsiteX4" fmla="*/ 2144567 w 4261211"/>
              <a:gd name="connsiteY4" fmla="*/ 4910235 h 4910235"/>
              <a:gd name="connsiteX5" fmla="*/ 4993 w 4261211"/>
              <a:gd name="connsiteY5" fmla="*/ 3695046 h 4910235"/>
              <a:gd name="connsiteX6" fmla="*/ 0 w 4261211"/>
              <a:gd name="connsiteY6" fmla="*/ 1219216 h 4910235"/>
              <a:gd name="connsiteX0" fmla="*/ 0 w 4266998"/>
              <a:gd name="connsiteY0" fmla="*/ 1219216 h 4910235"/>
              <a:gd name="connsiteX1" fmla="*/ 2120723 w 4266998"/>
              <a:gd name="connsiteY1" fmla="*/ 0 h 4910235"/>
              <a:gd name="connsiteX2" fmla="*/ 4266998 w 4266998"/>
              <a:gd name="connsiteY2" fmla="*/ 1221433 h 4910235"/>
              <a:gd name="connsiteX3" fmla="*/ 4260872 w 4266998"/>
              <a:gd name="connsiteY3" fmla="*/ 3685689 h 4910235"/>
              <a:gd name="connsiteX4" fmla="*/ 2150354 w 4266998"/>
              <a:gd name="connsiteY4" fmla="*/ 4910235 h 4910235"/>
              <a:gd name="connsiteX5" fmla="*/ 10780 w 4266998"/>
              <a:gd name="connsiteY5" fmla="*/ 3695046 h 4910235"/>
              <a:gd name="connsiteX6" fmla="*/ 0 w 4266998"/>
              <a:gd name="connsiteY6" fmla="*/ 1219216 h 4910235"/>
              <a:gd name="connsiteX0" fmla="*/ 1198 w 4268196"/>
              <a:gd name="connsiteY0" fmla="*/ 1219216 h 4910235"/>
              <a:gd name="connsiteX1" fmla="*/ 2121921 w 4268196"/>
              <a:gd name="connsiteY1" fmla="*/ 0 h 4910235"/>
              <a:gd name="connsiteX2" fmla="*/ 4268196 w 4268196"/>
              <a:gd name="connsiteY2" fmla="*/ 1221433 h 4910235"/>
              <a:gd name="connsiteX3" fmla="*/ 4262070 w 4268196"/>
              <a:gd name="connsiteY3" fmla="*/ 3685689 h 4910235"/>
              <a:gd name="connsiteX4" fmla="*/ 2151552 w 4268196"/>
              <a:gd name="connsiteY4" fmla="*/ 4910235 h 4910235"/>
              <a:gd name="connsiteX5" fmla="*/ 403 w 4268196"/>
              <a:gd name="connsiteY5" fmla="*/ 3689259 h 4910235"/>
              <a:gd name="connsiteX6" fmla="*/ 1198 w 4268196"/>
              <a:gd name="connsiteY6" fmla="*/ 1219216 h 4910235"/>
              <a:gd name="connsiteX0" fmla="*/ 1198 w 4268196"/>
              <a:gd name="connsiteY0" fmla="*/ 1219216 h 4921810"/>
              <a:gd name="connsiteX1" fmla="*/ 2121921 w 4268196"/>
              <a:gd name="connsiteY1" fmla="*/ 0 h 4921810"/>
              <a:gd name="connsiteX2" fmla="*/ 4268196 w 4268196"/>
              <a:gd name="connsiteY2" fmla="*/ 1221433 h 4921810"/>
              <a:gd name="connsiteX3" fmla="*/ 4262070 w 4268196"/>
              <a:gd name="connsiteY3" fmla="*/ 3685689 h 4921810"/>
              <a:gd name="connsiteX4" fmla="*/ 2134190 w 4268196"/>
              <a:gd name="connsiteY4" fmla="*/ 4921810 h 4921810"/>
              <a:gd name="connsiteX5" fmla="*/ 403 w 4268196"/>
              <a:gd name="connsiteY5" fmla="*/ 3689259 h 4921810"/>
              <a:gd name="connsiteX6" fmla="*/ 1198 w 4268196"/>
              <a:gd name="connsiteY6" fmla="*/ 1219216 h 49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196" h="4921810">
                <a:moveTo>
                  <a:pt x="1198" y="1219216"/>
                </a:moveTo>
                <a:lnTo>
                  <a:pt x="2121921" y="0"/>
                </a:lnTo>
                <a:lnTo>
                  <a:pt x="4268196" y="1221433"/>
                </a:lnTo>
                <a:lnTo>
                  <a:pt x="4262070" y="3685689"/>
                </a:lnTo>
                <a:lnTo>
                  <a:pt x="2134190" y="4921810"/>
                </a:lnTo>
                <a:lnTo>
                  <a:pt x="403" y="3689259"/>
                </a:lnTo>
                <a:cubicBezTo>
                  <a:pt x="-1261" y="2863982"/>
                  <a:pt x="2862" y="2044493"/>
                  <a:pt x="1198" y="1219216"/>
                </a:cubicBezTo>
                <a:close/>
              </a:path>
            </a:pathLst>
          </a:cu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" name="IRIS"/>
          <p:cNvSpPr>
            <a:spLocks noGrp="1"/>
          </p:cNvSpPr>
          <p:nvPr>
            <p:ph type="body" sz="quarter" idx="14"/>
          </p:nvPr>
        </p:nvSpPr>
        <p:spPr>
          <a:xfrm>
            <a:off x="11829415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1141" name="Save your time"/>
          <p:cNvSpPr>
            <a:spLocks noGrp="1"/>
          </p:cNvSpPr>
          <p:nvPr>
            <p:ph type="body" sz="quarter" idx="15"/>
          </p:nvPr>
        </p:nvSpPr>
        <p:spPr>
          <a:xfrm>
            <a:off x="17157250" y="3312631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1142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17167910" y="4285059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1143" name="Save your time"/>
          <p:cNvSpPr>
            <a:spLocks noGrp="1"/>
          </p:cNvSpPr>
          <p:nvPr>
            <p:ph type="body" sz="quarter" idx="17"/>
          </p:nvPr>
        </p:nvSpPr>
        <p:spPr>
          <a:xfrm>
            <a:off x="17166511" y="7180340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1144" name="There are many variations of passages…"/>
          <p:cNvSpPr>
            <a:spLocks noGrp="1"/>
          </p:cNvSpPr>
          <p:nvPr>
            <p:ph type="body" sz="quarter" idx="18"/>
          </p:nvPr>
        </p:nvSpPr>
        <p:spPr>
          <a:xfrm>
            <a:off x="17177171" y="8152767"/>
            <a:ext cx="5334836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1145" name="Save your time"/>
          <p:cNvSpPr>
            <a:spLocks noGrp="1"/>
          </p:cNvSpPr>
          <p:nvPr>
            <p:ph type="body" sz="quarter" idx="19"/>
          </p:nvPr>
        </p:nvSpPr>
        <p:spPr>
          <a:xfrm>
            <a:off x="4416489" y="3312631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1146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1891915" y="4285059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1147" name="Save your time"/>
          <p:cNvSpPr>
            <a:spLocks noGrp="1"/>
          </p:cNvSpPr>
          <p:nvPr>
            <p:ph type="body" sz="quarter" idx="21"/>
          </p:nvPr>
        </p:nvSpPr>
        <p:spPr>
          <a:xfrm>
            <a:off x="4416489" y="7180340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1148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1901176" y="8152767"/>
            <a:ext cx="5334836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1150" name="Slide Number"/>
          <p:cNvSpPr>
            <a:spLocks noGrp="1"/>
          </p:cNvSpPr>
          <p:nvPr>
            <p:ph type="sldNum" sz="quarter" idx="2"/>
          </p:nvPr>
        </p:nvSpPr>
        <p:spPr>
          <a:xfrm>
            <a:off x="23299137" y="667400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ou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xfrm>
            <a:off x="8259878" y="667543"/>
            <a:ext cx="449475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Title Text"/>
          <p:cNvSpPr>
            <a:spLocks noGrp="1"/>
          </p:cNvSpPr>
          <p:nvPr>
            <p:ph type="title"/>
          </p:nvPr>
        </p:nvSpPr>
        <p:spPr>
          <a:xfrm>
            <a:off x="2067066" y="4726939"/>
            <a:ext cx="5867401" cy="4262121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51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52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53" name="Line"/>
          <p:cNvSpPr/>
          <p:nvPr/>
        </p:nvSpPr>
        <p:spPr>
          <a:xfrm flipV="1">
            <a:off x="10195636" y="4741"/>
            <a:ext cx="1" cy="13716000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" name="There are many variations of passages of Lorem Ipsum available, but the…"/>
          <p:cNvSpPr>
            <a:spLocks noGrp="1"/>
          </p:cNvSpPr>
          <p:nvPr>
            <p:ph type="body" sz="quarter" idx="15"/>
          </p:nvPr>
        </p:nvSpPr>
        <p:spPr>
          <a:xfrm>
            <a:off x="12456807" y="2652230"/>
            <a:ext cx="10183479" cy="1781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 of Lorem Ipsum available, but the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majority have suffered alteration some form, by injected humour, or random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ised words which don't look even slightly believable. If you are going to use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a passage of Lorem Ipsum, you need to be sure there isn't any thing embarra</a:t>
            </a:r>
          </a:p>
        </p:txBody>
      </p:sp>
      <p:sp>
        <p:nvSpPr>
          <p:cNvPr id="55" name="There are many variations of passages of Lorem Ipsum available, but the…"/>
          <p:cNvSpPr>
            <a:spLocks noGrp="1"/>
          </p:cNvSpPr>
          <p:nvPr>
            <p:ph type="body" sz="quarter" idx="16"/>
          </p:nvPr>
        </p:nvSpPr>
        <p:spPr>
          <a:xfrm>
            <a:off x="12456807" y="9447059"/>
            <a:ext cx="10183479" cy="1781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 of Lorem Ipsum available, but the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majority have suffered alteration some form, by injected humour, or random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ised words which don't look even slightly believable. If you are going to use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a passage of Lorem Ipsum, you need to be sure there isn't any thing embarra</a:t>
            </a:r>
          </a:p>
        </p:txBody>
      </p:sp>
      <p:sp>
        <p:nvSpPr>
          <p:cNvPr id="56" name="There are many variations of passages of Lorem…"/>
          <p:cNvSpPr>
            <a:spLocks noGrp="1"/>
          </p:cNvSpPr>
          <p:nvPr>
            <p:ph type="body" sz="quarter" idx="17"/>
          </p:nvPr>
        </p:nvSpPr>
        <p:spPr>
          <a:xfrm>
            <a:off x="12511213" y="6239510"/>
            <a:ext cx="9150605" cy="1135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 i="1" spc="0">
                <a:solidFill>
                  <a:srgbClr val="565A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There are many variations of passages of Lorem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 i="1" spc="0">
                <a:solidFill>
                  <a:srgbClr val="565A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Ipsum available, but the majority have suffered</a:t>
            </a:r>
          </a:p>
        </p:txBody>
      </p:sp>
      <p:sp>
        <p:nvSpPr>
          <p:cNvPr id="10" name="Rectangle"/>
          <p:cNvSpPr/>
          <p:nvPr userDrawn="1"/>
        </p:nvSpPr>
        <p:spPr>
          <a:xfrm>
            <a:off x="10068442" y="5774178"/>
            <a:ext cx="254390" cy="2057401"/>
          </a:xfrm>
          <a:prstGeom prst="rect">
            <a:avLst/>
          </a:prstGeom>
          <a:gradFill>
            <a:gsLst>
              <a:gs pos="0">
                <a:schemeClr val="accent1">
                  <a:hueOff val="2738966"/>
                  <a:satOff val="-43492"/>
                  <a:lumOff val="5111"/>
                </a:schemeClr>
              </a:gs>
              <a:gs pos="48507">
                <a:srgbClr val="8958E7"/>
              </a:gs>
              <a:gs pos="100000">
                <a:schemeClr val="accent1">
                  <a:hueOff val="267104"/>
                  <a:satOff val="2937"/>
                  <a:lumOff val="6922"/>
                </a:schemeClr>
              </a:gs>
            </a:gsLst>
            <a:lin ang="753142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Dark">
    <p:bg>
      <p:bgPr>
        <a:solidFill>
          <a:srgbClr val="1F20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 slide (1)">
    <p:bg>
      <p:bgPr>
        <a:gradFill flip="none" rotWithShape="1">
          <a:gsLst>
            <a:gs pos="0">
              <a:schemeClr val="accent1">
                <a:hueOff val="2738966"/>
                <a:satOff val="-43492"/>
                <a:lumOff val="5111"/>
              </a:schemeClr>
            </a:gs>
            <a:gs pos="18396">
              <a:srgbClr val="7046C8"/>
            </a:gs>
            <a:gs pos="48091">
              <a:srgbClr val="9058E7"/>
            </a:gs>
            <a:gs pos="76833">
              <a:srgbClr val="485FE7"/>
            </a:gs>
            <a:gs pos="100000">
              <a:schemeClr val="accent1">
                <a:hueOff val="267104"/>
                <a:satOff val="2937"/>
                <a:lumOff val="6922"/>
              </a:schemeClr>
            </a:gs>
          </a:gsLst>
          <a:lin ang="189598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/>
          <p:cNvSpPr/>
          <p:nvPr userDrawn="1"/>
        </p:nvSpPr>
        <p:spPr>
          <a:xfrm>
            <a:off x="16904484" y="-8785797"/>
            <a:ext cx="12285424" cy="1418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FFFFFF">
                <a:alpha val="1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/>
          <p:cNvSpPr/>
          <p:nvPr userDrawn="1"/>
        </p:nvSpPr>
        <p:spPr>
          <a:xfrm>
            <a:off x="-4805908" y="8295601"/>
            <a:ext cx="12285424" cy="1418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FFFFFF">
                <a:alpha val="1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Drop Image Here.pn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2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1" name="Title Text"/>
          <p:cNvSpPr>
            <a:spLocks noGrp="1"/>
          </p:cNvSpPr>
          <p:nvPr>
            <p:ph type="title"/>
          </p:nvPr>
        </p:nvSpPr>
        <p:spPr>
          <a:xfrm>
            <a:off x="4378245" y="2724188"/>
            <a:ext cx="15627510" cy="5506721"/>
          </a:xfrm>
          <a:prstGeom prst="rect">
            <a:avLst/>
          </a:prstGeom>
        </p:spPr>
        <p:txBody>
          <a:bodyPr anchor="t"/>
          <a:lstStyle>
            <a:lvl1pPr algn="ctr">
              <a:defRPr sz="13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831086" y="10500321"/>
            <a:ext cx="16721828" cy="6096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200" spc="32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0" indent="228600" algn="ctr">
              <a:lnSpc>
                <a:spcPct val="120000"/>
              </a:lnSpc>
              <a:spcBef>
                <a:spcPts val="0"/>
              </a:spcBef>
              <a:buSzTx/>
              <a:buNone/>
              <a:defRPr sz="3200" spc="32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0" indent="457200" algn="ctr">
              <a:lnSpc>
                <a:spcPct val="120000"/>
              </a:lnSpc>
              <a:spcBef>
                <a:spcPts val="0"/>
              </a:spcBef>
              <a:buSzTx/>
              <a:buNone/>
              <a:defRPr sz="3200" spc="32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0" indent="685800" algn="ctr">
              <a:lnSpc>
                <a:spcPct val="120000"/>
              </a:lnSpc>
              <a:spcBef>
                <a:spcPts val="0"/>
              </a:spcBef>
              <a:buSzTx/>
              <a:buNone/>
              <a:defRPr sz="3200" spc="32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0" indent="914400" algn="ctr">
              <a:lnSpc>
                <a:spcPct val="120000"/>
              </a:lnSpc>
              <a:spcBef>
                <a:spcPts val="0"/>
              </a:spcBef>
              <a:buSzTx/>
              <a:buNone/>
              <a:defRPr sz="3200" spc="32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IRIS"/>
          <p:cNvSpPr>
            <a:spLocks noGrp="1"/>
          </p:cNvSpPr>
          <p:nvPr>
            <p:ph type="body" sz="quarter" idx="14"/>
          </p:nvPr>
        </p:nvSpPr>
        <p:spPr>
          <a:xfrm>
            <a:off x="11829415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204" name="Slide Number"/>
          <p:cNvSpPr>
            <a:spLocks noGrp="1"/>
          </p:cNvSpPr>
          <p:nvPr>
            <p:ph type="sldNum" sz="quarter" idx="2"/>
          </p:nvPr>
        </p:nvSpPr>
        <p:spPr>
          <a:xfrm>
            <a:off x="8019308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Line"/>
          <p:cNvSpPr/>
          <p:nvPr userDrawn="1"/>
        </p:nvSpPr>
        <p:spPr>
          <a:xfrm>
            <a:off x="10827832" y="9283144"/>
            <a:ext cx="2728336" cy="1"/>
          </a:xfrm>
          <a:prstGeom prst="line">
            <a:avLst/>
          </a:prstGeom>
          <a:ln w="38100">
            <a:solidFill>
              <a:srgbClr val="FFFFFF">
                <a:alpha val="100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ew words 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19591" y="5158279"/>
            <a:ext cx="7805152" cy="5268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Title Text"/>
          <p:cNvSpPr>
            <a:spLocks noGrp="1"/>
          </p:cNvSpPr>
          <p:nvPr>
            <p:ph type="title"/>
          </p:nvPr>
        </p:nvSpPr>
        <p:spPr>
          <a:xfrm>
            <a:off x="1684244" y="2962100"/>
            <a:ext cx="6576061" cy="1525271"/>
          </a:xfrm>
          <a:prstGeom prst="rect">
            <a:avLst/>
          </a:prstGeom>
        </p:spPr>
        <p:txBody>
          <a:bodyPr anchor="t"/>
          <a:lstStyle>
            <a:lvl1pPr algn="l"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263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264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265" name="Line"/>
          <p:cNvSpPr/>
          <p:nvPr/>
        </p:nvSpPr>
        <p:spPr>
          <a:xfrm flipV="1">
            <a:off x="11091338" y="-4741"/>
            <a:ext cx="1" cy="6494628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6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Polygon"/>
          <p:cNvSpPr/>
          <p:nvPr userDrawn="1"/>
        </p:nvSpPr>
        <p:spPr>
          <a:xfrm>
            <a:off x="13252429" y="8082364"/>
            <a:ext cx="3654435" cy="421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5">
                  <a:hueOff val="14663269"/>
                  <a:satOff val="-39584"/>
                  <a:lumOff val="-4796"/>
                </a:schemeClr>
              </a:gs>
              <a:gs pos="53402">
                <a:srgbClr val="9F5CDE"/>
              </a:gs>
              <a:gs pos="100000">
                <a:schemeClr val="accent5">
                  <a:hueOff val="15081911"/>
                  <a:satOff val="5538"/>
                  <a:lumOff val="33706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Polygon"/>
          <p:cNvSpPr/>
          <p:nvPr userDrawn="1"/>
        </p:nvSpPr>
        <p:spPr>
          <a:xfrm>
            <a:off x="17117301" y="8082364"/>
            <a:ext cx="3654434" cy="421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3">
                  <a:hueOff val="9806228"/>
                  <a:satOff val="27204"/>
                  <a:lumOff val="-18677"/>
                </a:schemeClr>
              </a:gs>
              <a:gs pos="48738">
                <a:srgbClr val="0E7CED"/>
              </a:gs>
              <a:gs pos="100000">
                <a:schemeClr val="accent3">
                  <a:hueOff val="9806228"/>
                  <a:satOff val="27204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Polygon"/>
          <p:cNvSpPr/>
          <p:nvPr userDrawn="1"/>
        </p:nvSpPr>
        <p:spPr>
          <a:xfrm>
            <a:off x="19040256" y="4753566"/>
            <a:ext cx="3654434" cy="421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4">
                  <a:hueOff val="-1903587"/>
                  <a:satOff val="-4547"/>
                  <a:lumOff val="14180"/>
                </a:schemeClr>
              </a:gs>
              <a:gs pos="48335">
                <a:srgbClr val="F27C45"/>
              </a:gs>
              <a:gs pos="100000">
                <a:schemeClr val="accent4">
                  <a:hueOff val="693436"/>
                  <a:satOff val="5281"/>
                  <a:lumOff val="11274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Polygon"/>
          <p:cNvSpPr/>
          <p:nvPr userDrawn="1"/>
        </p:nvSpPr>
        <p:spPr>
          <a:xfrm>
            <a:off x="17117301" y="1413859"/>
            <a:ext cx="3654434" cy="421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1F20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Polygon"/>
          <p:cNvSpPr/>
          <p:nvPr userDrawn="1"/>
        </p:nvSpPr>
        <p:spPr>
          <a:xfrm>
            <a:off x="15190147" y="4753566"/>
            <a:ext cx="3654434" cy="421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4">
                  <a:hueOff val="-1903587"/>
                  <a:satOff val="-4547"/>
                  <a:lumOff val="14180"/>
                </a:schemeClr>
              </a:gs>
              <a:gs pos="48335">
                <a:srgbClr val="F66282"/>
              </a:gs>
              <a:gs pos="100000">
                <a:schemeClr val="accent2">
                  <a:hueOff val="-9699860"/>
                  <a:lumOff val="47336"/>
                </a:schemeClr>
              </a:gs>
            </a:gsLst>
            <a:lin ang="688872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ygon"/>
          <p:cNvSpPr/>
          <p:nvPr userDrawn="1"/>
        </p:nvSpPr>
        <p:spPr>
          <a:xfrm>
            <a:off x="17970550" y="2748536"/>
            <a:ext cx="4377274" cy="505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5">
                  <a:hueOff val="14663269"/>
                  <a:satOff val="-39584"/>
                  <a:lumOff val="-4796"/>
                </a:schemeClr>
              </a:gs>
              <a:gs pos="53402">
                <a:srgbClr val="9F5CDE"/>
              </a:gs>
              <a:gs pos="100000">
                <a:schemeClr val="accent5">
                  <a:hueOff val="15081911"/>
                  <a:satOff val="5538"/>
                  <a:lumOff val="33706"/>
                </a:schemeClr>
              </a:gs>
            </a:gsLst>
            <a:lin ang="6888723"/>
          </a:gradFill>
          <a:ln w="12700">
            <a:miter lim="400000"/>
          </a:ln>
          <a:effectLst>
            <a:outerShdw blurRad="495300" dist="216792" dir="2705541" rotWithShape="0">
              <a:srgbClr val="A6AAA9">
                <a:alpha val="29035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Polygon"/>
          <p:cNvSpPr/>
          <p:nvPr userDrawn="1"/>
        </p:nvSpPr>
        <p:spPr>
          <a:xfrm>
            <a:off x="7503065" y="1170269"/>
            <a:ext cx="4377274" cy="5054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3">
                  <a:hueOff val="9806228"/>
                  <a:satOff val="27204"/>
                  <a:lumOff val="-18677"/>
                </a:schemeClr>
              </a:gs>
              <a:gs pos="48738">
                <a:srgbClr val="0E7CED"/>
              </a:gs>
              <a:gs pos="100000">
                <a:schemeClr val="accent3">
                  <a:hueOff val="9806228"/>
                  <a:satOff val="27204"/>
                </a:schemeClr>
              </a:gs>
            </a:gsLst>
            <a:lin ang="6888723"/>
          </a:gradFill>
          <a:ln w="12700">
            <a:miter lim="400000"/>
          </a:ln>
          <a:effectLst>
            <a:outerShdw blurRad="495300" dist="216792" dir="2705541" rotWithShape="0">
              <a:srgbClr val="A6AAA9">
                <a:alpha val="29035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Polygon"/>
          <p:cNvSpPr/>
          <p:nvPr userDrawn="1"/>
        </p:nvSpPr>
        <p:spPr>
          <a:xfrm>
            <a:off x="12736737" y="1170188"/>
            <a:ext cx="4377275" cy="505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16171A"/>
          </a:solidFill>
          <a:ln w="12700">
            <a:miter lim="400000"/>
          </a:ln>
          <a:effectLst>
            <a:outerShdw blurRad="495300" dist="216792" dir="2705541" rotWithShape="0">
              <a:srgbClr val="A6AAA9">
                <a:alpha val="29035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Polygon"/>
          <p:cNvSpPr/>
          <p:nvPr userDrawn="1"/>
        </p:nvSpPr>
        <p:spPr>
          <a:xfrm>
            <a:off x="2036177" y="2748617"/>
            <a:ext cx="4377274" cy="5054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16171A"/>
          </a:solidFill>
          <a:ln w="12700">
            <a:miter lim="400000"/>
          </a:ln>
          <a:effectLst>
            <a:outerShdw blurRad="495300" dist="216792" dir="2705541" rotWithShape="0">
              <a:srgbClr val="A6AAA9">
                <a:alpha val="29035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2035989" y="2748536"/>
            <a:ext cx="4377274" cy="5054441"/>
          </a:xfrm>
          <a:custGeom>
            <a:avLst/>
            <a:gdLst>
              <a:gd name="connsiteX0" fmla="*/ 0 w 4351338"/>
              <a:gd name="connsiteY0" fmla="*/ 2463800 h 4927600"/>
              <a:gd name="connsiteX1" fmla="*/ 1087835 w 4351338"/>
              <a:gd name="connsiteY1" fmla="*/ 1 h 4927600"/>
              <a:gd name="connsiteX2" fmla="*/ 3263504 w 4351338"/>
              <a:gd name="connsiteY2" fmla="*/ 1 h 4927600"/>
              <a:gd name="connsiteX3" fmla="*/ 4351338 w 4351338"/>
              <a:gd name="connsiteY3" fmla="*/ 2463800 h 4927600"/>
              <a:gd name="connsiteX4" fmla="*/ 3263504 w 4351338"/>
              <a:gd name="connsiteY4" fmla="*/ 4927599 h 4927600"/>
              <a:gd name="connsiteX5" fmla="*/ 1087835 w 4351338"/>
              <a:gd name="connsiteY5" fmla="*/ 4927599 h 4927600"/>
              <a:gd name="connsiteX6" fmla="*/ 0 w 4351338"/>
              <a:gd name="connsiteY6" fmla="*/ 2463800 h 4927600"/>
              <a:gd name="connsiteX0" fmla="*/ 0 w 4351338"/>
              <a:gd name="connsiteY0" fmla="*/ 2475830 h 4939629"/>
              <a:gd name="connsiteX1" fmla="*/ 2122551 w 4351338"/>
              <a:gd name="connsiteY1" fmla="*/ 0 h 4939629"/>
              <a:gd name="connsiteX2" fmla="*/ 3263504 w 4351338"/>
              <a:gd name="connsiteY2" fmla="*/ 12031 h 4939629"/>
              <a:gd name="connsiteX3" fmla="*/ 4351338 w 4351338"/>
              <a:gd name="connsiteY3" fmla="*/ 2475830 h 4939629"/>
              <a:gd name="connsiteX4" fmla="*/ 3263504 w 4351338"/>
              <a:gd name="connsiteY4" fmla="*/ 4939629 h 4939629"/>
              <a:gd name="connsiteX5" fmla="*/ 1087835 w 4351338"/>
              <a:gd name="connsiteY5" fmla="*/ 4939629 h 4939629"/>
              <a:gd name="connsiteX6" fmla="*/ 0 w 4351338"/>
              <a:gd name="connsiteY6" fmla="*/ 2475830 h 4939629"/>
              <a:gd name="connsiteX0" fmla="*/ 0 w 4291180"/>
              <a:gd name="connsiteY0" fmla="*/ 2475830 h 4939629"/>
              <a:gd name="connsiteX1" fmla="*/ 2122551 w 4291180"/>
              <a:gd name="connsiteY1" fmla="*/ 0 h 4939629"/>
              <a:gd name="connsiteX2" fmla="*/ 3263504 w 4291180"/>
              <a:gd name="connsiteY2" fmla="*/ 12031 h 4939629"/>
              <a:gd name="connsiteX3" fmla="*/ 4291180 w 4291180"/>
              <a:gd name="connsiteY3" fmla="*/ 1236577 h 4939629"/>
              <a:gd name="connsiteX4" fmla="*/ 3263504 w 4291180"/>
              <a:gd name="connsiteY4" fmla="*/ 4939629 h 4939629"/>
              <a:gd name="connsiteX5" fmla="*/ 1087835 w 4291180"/>
              <a:gd name="connsiteY5" fmla="*/ 4939629 h 4939629"/>
              <a:gd name="connsiteX6" fmla="*/ 0 w 4291180"/>
              <a:gd name="connsiteY6" fmla="*/ 2475830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1039708 w 4243053"/>
              <a:gd name="connsiteY5" fmla="*/ 4939629 h 4939629"/>
              <a:gd name="connsiteX6" fmla="*/ 0 w 4243053"/>
              <a:gd name="connsiteY6" fmla="*/ 1236578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4993 w 4243053"/>
              <a:gd name="connsiteY5" fmla="*/ 3712408 h 4939629"/>
              <a:gd name="connsiteX6" fmla="*/ 0 w 4243053"/>
              <a:gd name="connsiteY6" fmla="*/ 1236578 h 4939629"/>
              <a:gd name="connsiteX0" fmla="*/ 0 w 4243053"/>
              <a:gd name="connsiteY0" fmla="*/ 1236578 h 4927597"/>
              <a:gd name="connsiteX1" fmla="*/ 2074424 w 4243053"/>
              <a:gd name="connsiteY1" fmla="*/ 0 h 4927597"/>
              <a:gd name="connsiteX2" fmla="*/ 3215377 w 4243053"/>
              <a:gd name="connsiteY2" fmla="*/ 12031 h 4927597"/>
              <a:gd name="connsiteX3" fmla="*/ 4243053 w 4243053"/>
              <a:gd name="connsiteY3" fmla="*/ 1236577 h 4927597"/>
              <a:gd name="connsiteX4" fmla="*/ 2144567 w 4243053"/>
              <a:gd name="connsiteY4" fmla="*/ 4927597 h 4927597"/>
              <a:gd name="connsiteX5" fmla="*/ 4993 w 4243053"/>
              <a:gd name="connsiteY5" fmla="*/ 3712408 h 4927597"/>
              <a:gd name="connsiteX6" fmla="*/ 0 w 4243053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3215377 w 4255085"/>
              <a:gd name="connsiteY2" fmla="*/ 12031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4238062 w 4255085"/>
              <a:gd name="connsiteY2" fmla="*/ 1227220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19216 h 4910235"/>
              <a:gd name="connsiteX1" fmla="*/ 2114936 w 4255085"/>
              <a:gd name="connsiteY1" fmla="*/ 0 h 4910235"/>
              <a:gd name="connsiteX2" fmla="*/ 4238062 w 4255085"/>
              <a:gd name="connsiteY2" fmla="*/ 1209858 h 4910235"/>
              <a:gd name="connsiteX3" fmla="*/ 4255085 w 4255085"/>
              <a:gd name="connsiteY3" fmla="*/ 3685689 h 4910235"/>
              <a:gd name="connsiteX4" fmla="*/ 2144567 w 4255085"/>
              <a:gd name="connsiteY4" fmla="*/ 4910235 h 4910235"/>
              <a:gd name="connsiteX5" fmla="*/ 4993 w 4255085"/>
              <a:gd name="connsiteY5" fmla="*/ 3695046 h 4910235"/>
              <a:gd name="connsiteX6" fmla="*/ 0 w 4255085"/>
              <a:gd name="connsiteY6" fmla="*/ 1219216 h 4910235"/>
              <a:gd name="connsiteX0" fmla="*/ 0 w 4261211"/>
              <a:gd name="connsiteY0" fmla="*/ 1219216 h 4910235"/>
              <a:gd name="connsiteX1" fmla="*/ 2114936 w 4261211"/>
              <a:gd name="connsiteY1" fmla="*/ 0 h 4910235"/>
              <a:gd name="connsiteX2" fmla="*/ 4261211 w 4261211"/>
              <a:gd name="connsiteY2" fmla="*/ 1221433 h 4910235"/>
              <a:gd name="connsiteX3" fmla="*/ 4255085 w 4261211"/>
              <a:gd name="connsiteY3" fmla="*/ 3685689 h 4910235"/>
              <a:gd name="connsiteX4" fmla="*/ 2144567 w 4261211"/>
              <a:gd name="connsiteY4" fmla="*/ 4910235 h 4910235"/>
              <a:gd name="connsiteX5" fmla="*/ 4993 w 4261211"/>
              <a:gd name="connsiteY5" fmla="*/ 3695046 h 4910235"/>
              <a:gd name="connsiteX6" fmla="*/ 0 w 4261211"/>
              <a:gd name="connsiteY6" fmla="*/ 1219216 h 4910235"/>
              <a:gd name="connsiteX0" fmla="*/ 0 w 4266998"/>
              <a:gd name="connsiteY0" fmla="*/ 1219216 h 4910235"/>
              <a:gd name="connsiteX1" fmla="*/ 2120723 w 4266998"/>
              <a:gd name="connsiteY1" fmla="*/ 0 h 4910235"/>
              <a:gd name="connsiteX2" fmla="*/ 4266998 w 4266998"/>
              <a:gd name="connsiteY2" fmla="*/ 1221433 h 4910235"/>
              <a:gd name="connsiteX3" fmla="*/ 4260872 w 4266998"/>
              <a:gd name="connsiteY3" fmla="*/ 3685689 h 4910235"/>
              <a:gd name="connsiteX4" fmla="*/ 2150354 w 4266998"/>
              <a:gd name="connsiteY4" fmla="*/ 4910235 h 4910235"/>
              <a:gd name="connsiteX5" fmla="*/ 10780 w 4266998"/>
              <a:gd name="connsiteY5" fmla="*/ 3695046 h 4910235"/>
              <a:gd name="connsiteX6" fmla="*/ 0 w 4266998"/>
              <a:gd name="connsiteY6" fmla="*/ 1219216 h 4910235"/>
              <a:gd name="connsiteX0" fmla="*/ 1198 w 4268196"/>
              <a:gd name="connsiteY0" fmla="*/ 1219216 h 4910235"/>
              <a:gd name="connsiteX1" fmla="*/ 2121921 w 4268196"/>
              <a:gd name="connsiteY1" fmla="*/ 0 h 4910235"/>
              <a:gd name="connsiteX2" fmla="*/ 4268196 w 4268196"/>
              <a:gd name="connsiteY2" fmla="*/ 1221433 h 4910235"/>
              <a:gd name="connsiteX3" fmla="*/ 4262070 w 4268196"/>
              <a:gd name="connsiteY3" fmla="*/ 3685689 h 4910235"/>
              <a:gd name="connsiteX4" fmla="*/ 2151552 w 4268196"/>
              <a:gd name="connsiteY4" fmla="*/ 4910235 h 4910235"/>
              <a:gd name="connsiteX5" fmla="*/ 403 w 4268196"/>
              <a:gd name="connsiteY5" fmla="*/ 3689259 h 4910235"/>
              <a:gd name="connsiteX6" fmla="*/ 1198 w 4268196"/>
              <a:gd name="connsiteY6" fmla="*/ 1219216 h 4910235"/>
              <a:gd name="connsiteX0" fmla="*/ 1198 w 4268196"/>
              <a:gd name="connsiteY0" fmla="*/ 1219216 h 4921810"/>
              <a:gd name="connsiteX1" fmla="*/ 2121921 w 4268196"/>
              <a:gd name="connsiteY1" fmla="*/ 0 h 4921810"/>
              <a:gd name="connsiteX2" fmla="*/ 4268196 w 4268196"/>
              <a:gd name="connsiteY2" fmla="*/ 1221433 h 4921810"/>
              <a:gd name="connsiteX3" fmla="*/ 4262070 w 4268196"/>
              <a:gd name="connsiteY3" fmla="*/ 3685689 h 4921810"/>
              <a:gd name="connsiteX4" fmla="*/ 2134190 w 4268196"/>
              <a:gd name="connsiteY4" fmla="*/ 4921810 h 4921810"/>
              <a:gd name="connsiteX5" fmla="*/ 403 w 4268196"/>
              <a:gd name="connsiteY5" fmla="*/ 3689259 h 4921810"/>
              <a:gd name="connsiteX6" fmla="*/ 1198 w 4268196"/>
              <a:gd name="connsiteY6" fmla="*/ 1219216 h 49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196" h="4921810">
                <a:moveTo>
                  <a:pt x="1198" y="1219216"/>
                </a:moveTo>
                <a:lnTo>
                  <a:pt x="2121921" y="0"/>
                </a:lnTo>
                <a:lnTo>
                  <a:pt x="4268196" y="1221433"/>
                </a:lnTo>
                <a:lnTo>
                  <a:pt x="4262070" y="3685689"/>
                </a:lnTo>
                <a:lnTo>
                  <a:pt x="2134190" y="4921810"/>
                </a:lnTo>
                <a:lnTo>
                  <a:pt x="403" y="3689259"/>
                </a:lnTo>
                <a:cubicBezTo>
                  <a:pt x="-1261" y="2863982"/>
                  <a:pt x="2862" y="2044493"/>
                  <a:pt x="1198" y="1219216"/>
                </a:cubicBezTo>
                <a:close/>
              </a:path>
            </a:pathLst>
          </a:cu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7502946" y="1170188"/>
            <a:ext cx="4377274" cy="5054441"/>
          </a:xfrm>
          <a:custGeom>
            <a:avLst/>
            <a:gdLst>
              <a:gd name="connsiteX0" fmla="*/ 0 w 4351338"/>
              <a:gd name="connsiteY0" fmla="*/ 2463800 h 4927600"/>
              <a:gd name="connsiteX1" fmla="*/ 1087835 w 4351338"/>
              <a:gd name="connsiteY1" fmla="*/ 1 h 4927600"/>
              <a:gd name="connsiteX2" fmla="*/ 3263504 w 4351338"/>
              <a:gd name="connsiteY2" fmla="*/ 1 h 4927600"/>
              <a:gd name="connsiteX3" fmla="*/ 4351338 w 4351338"/>
              <a:gd name="connsiteY3" fmla="*/ 2463800 h 4927600"/>
              <a:gd name="connsiteX4" fmla="*/ 3263504 w 4351338"/>
              <a:gd name="connsiteY4" fmla="*/ 4927599 h 4927600"/>
              <a:gd name="connsiteX5" fmla="*/ 1087835 w 4351338"/>
              <a:gd name="connsiteY5" fmla="*/ 4927599 h 4927600"/>
              <a:gd name="connsiteX6" fmla="*/ 0 w 4351338"/>
              <a:gd name="connsiteY6" fmla="*/ 2463800 h 4927600"/>
              <a:gd name="connsiteX0" fmla="*/ 0 w 4351338"/>
              <a:gd name="connsiteY0" fmla="*/ 2475830 h 4939629"/>
              <a:gd name="connsiteX1" fmla="*/ 2122551 w 4351338"/>
              <a:gd name="connsiteY1" fmla="*/ 0 h 4939629"/>
              <a:gd name="connsiteX2" fmla="*/ 3263504 w 4351338"/>
              <a:gd name="connsiteY2" fmla="*/ 12031 h 4939629"/>
              <a:gd name="connsiteX3" fmla="*/ 4351338 w 4351338"/>
              <a:gd name="connsiteY3" fmla="*/ 2475830 h 4939629"/>
              <a:gd name="connsiteX4" fmla="*/ 3263504 w 4351338"/>
              <a:gd name="connsiteY4" fmla="*/ 4939629 h 4939629"/>
              <a:gd name="connsiteX5" fmla="*/ 1087835 w 4351338"/>
              <a:gd name="connsiteY5" fmla="*/ 4939629 h 4939629"/>
              <a:gd name="connsiteX6" fmla="*/ 0 w 4351338"/>
              <a:gd name="connsiteY6" fmla="*/ 2475830 h 4939629"/>
              <a:gd name="connsiteX0" fmla="*/ 0 w 4291180"/>
              <a:gd name="connsiteY0" fmla="*/ 2475830 h 4939629"/>
              <a:gd name="connsiteX1" fmla="*/ 2122551 w 4291180"/>
              <a:gd name="connsiteY1" fmla="*/ 0 h 4939629"/>
              <a:gd name="connsiteX2" fmla="*/ 3263504 w 4291180"/>
              <a:gd name="connsiteY2" fmla="*/ 12031 h 4939629"/>
              <a:gd name="connsiteX3" fmla="*/ 4291180 w 4291180"/>
              <a:gd name="connsiteY3" fmla="*/ 1236577 h 4939629"/>
              <a:gd name="connsiteX4" fmla="*/ 3263504 w 4291180"/>
              <a:gd name="connsiteY4" fmla="*/ 4939629 h 4939629"/>
              <a:gd name="connsiteX5" fmla="*/ 1087835 w 4291180"/>
              <a:gd name="connsiteY5" fmla="*/ 4939629 h 4939629"/>
              <a:gd name="connsiteX6" fmla="*/ 0 w 4291180"/>
              <a:gd name="connsiteY6" fmla="*/ 2475830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1039708 w 4243053"/>
              <a:gd name="connsiteY5" fmla="*/ 4939629 h 4939629"/>
              <a:gd name="connsiteX6" fmla="*/ 0 w 4243053"/>
              <a:gd name="connsiteY6" fmla="*/ 1236578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4993 w 4243053"/>
              <a:gd name="connsiteY5" fmla="*/ 3712408 h 4939629"/>
              <a:gd name="connsiteX6" fmla="*/ 0 w 4243053"/>
              <a:gd name="connsiteY6" fmla="*/ 1236578 h 4939629"/>
              <a:gd name="connsiteX0" fmla="*/ 0 w 4243053"/>
              <a:gd name="connsiteY0" fmla="*/ 1236578 h 4927597"/>
              <a:gd name="connsiteX1" fmla="*/ 2074424 w 4243053"/>
              <a:gd name="connsiteY1" fmla="*/ 0 h 4927597"/>
              <a:gd name="connsiteX2" fmla="*/ 3215377 w 4243053"/>
              <a:gd name="connsiteY2" fmla="*/ 12031 h 4927597"/>
              <a:gd name="connsiteX3" fmla="*/ 4243053 w 4243053"/>
              <a:gd name="connsiteY3" fmla="*/ 1236577 h 4927597"/>
              <a:gd name="connsiteX4" fmla="*/ 2144567 w 4243053"/>
              <a:gd name="connsiteY4" fmla="*/ 4927597 h 4927597"/>
              <a:gd name="connsiteX5" fmla="*/ 4993 w 4243053"/>
              <a:gd name="connsiteY5" fmla="*/ 3712408 h 4927597"/>
              <a:gd name="connsiteX6" fmla="*/ 0 w 4243053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3215377 w 4255085"/>
              <a:gd name="connsiteY2" fmla="*/ 12031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4238062 w 4255085"/>
              <a:gd name="connsiteY2" fmla="*/ 1227220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19216 h 4910235"/>
              <a:gd name="connsiteX1" fmla="*/ 2114936 w 4255085"/>
              <a:gd name="connsiteY1" fmla="*/ 0 h 4910235"/>
              <a:gd name="connsiteX2" fmla="*/ 4238062 w 4255085"/>
              <a:gd name="connsiteY2" fmla="*/ 1209858 h 4910235"/>
              <a:gd name="connsiteX3" fmla="*/ 4255085 w 4255085"/>
              <a:gd name="connsiteY3" fmla="*/ 3685689 h 4910235"/>
              <a:gd name="connsiteX4" fmla="*/ 2144567 w 4255085"/>
              <a:gd name="connsiteY4" fmla="*/ 4910235 h 4910235"/>
              <a:gd name="connsiteX5" fmla="*/ 4993 w 4255085"/>
              <a:gd name="connsiteY5" fmla="*/ 3695046 h 4910235"/>
              <a:gd name="connsiteX6" fmla="*/ 0 w 4255085"/>
              <a:gd name="connsiteY6" fmla="*/ 1219216 h 4910235"/>
              <a:gd name="connsiteX0" fmla="*/ 0 w 4261211"/>
              <a:gd name="connsiteY0" fmla="*/ 1219216 h 4910235"/>
              <a:gd name="connsiteX1" fmla="*/ 2114936 w 4261211"/>
              <a:gd name="connsiteY1" fmla="*/ 0 h 4910235"/>
              <a:gd name="connsiteX2" fmla="*/ 4261211 w 4261211"/>
              <a:gd name="connsiteY2" fmla="*/ 1221433 h 4910235"/>
              <a:gd name="connsiteX3" fmla="*/ 4255085 w 4261211"/>
              <a:gd name="connsiteY3" fmla="*/ 3685689 h 4910235"/>
              <a:gd name="connsiteX4" fmla="*/ 2144567 w 4261211"/>
              <a:gd name="connsiteY4" fmla="*/ 4910235 h 4910235"/>
              <a:gd name="connsiteX5" fmla="*/ 4993 w 4261211"/>
              <a:gd name="connsiteY5" fmla="*/ 3695046 h 4910235"/>
              <a:gd name="connsiteX6" fmla="*/ 0 w 4261211"/>
              <a:gd name="connsiteY6" fmla="*/ 1219216 h 4910235"/>
              <a:gd name="connsiteX0" fmla="*/ 0 w 4266998"/>
              <a:gd name="connsiteY0" fmla="*/ 1219216 h 4910235"/>
              <a:gd name="connsiteX1" fmla="*/ 2120723 w 4266998"/>
              <a:gd name="connsiteY1" fmla="*/ 0 h 4910235"/>
              <a:gd name="connsiteX2" fmla="*/ 4266998 w 4266998"/>
              <a:gd name="connsiteY2" fmla="*/ 1221433 h 4910235"/>
              <a:gd name="connsiteX3" fmla="*/ 4260872 w 4266998"/>
              <a:gd name="connsiteY3" fmla="*/ 3685689 h 4910235"/>
              <a:gd name="connsiteX4" fmla="*/ 2150354 w 4266998"/>
              <a:gd name="connsiteY4" fmla="*/ 4910235 h 4910235"/>
              <a:gd name="connsiteX5" fmla="*/ 10780 w 4266998"/>
              <a:gd name="connsiteY5" fmla="*/ 3695046 h 4910235"/>
              <a:gd name="connsiteX6" fmla="*/ 0 w 4266998"/>
              <a:gd name="connsiteY6" fmla="*/ 1219216 h 4910235"/>
              <a:gd name="connsiteX0" fmla="*/ 1198 w 4268196"/>
              <a:gd name="connsiteY0" fmla="*/ 1219216 h 4910235"/>
              <a:gd name="connsiteX1" fmla="*/ 2121921 w 4268196"/>
              <a:gd name="connsiteY1" fmla="*/ 0 h 4910235"/>
              <a:gd name="connsiteX2" fmla="*/ 4268196 w 4268196"/>
              <a:gd name="connsiteY2" fmla="*/ 1221433 h 4910235"/>
              <a:gd name="connsiteX3" fmla="*/ 4262070 w 4268196"/>
              <a:gd name="connsiteY3" fmla="*/ 3685689 h 4910235"/>
              <a:gd name="connsiteX4" fmla="*/ 2151552 w 4268196"/>
              <a:gd name="connsiteY4" fmla="*/ 4910235 h 4910235"/>
              <a:gd name="connsiteX5" fmla="*/ 403 w 4268196"/>
              <a:gd name="connsiteY5" fmla="*/ 3689259 h 4910235"/>
              <a:gd name="connsiteX6" fmla="*/ 1198 w 4268196"/>
              <a:gd name="connsiteY6" fmla="*/ 1219216 h 4910235"/>
              <a:gd name="connsiteX0" fmla="*/ 1198 w 4268196"/>
              <a:gd name="connsiteY0" fmla="*/ 1219216 h 4921810"/>
              <a:gd name="connsiteX1" fmla="*/ 2121921 w 4268196"/>
              <a:gd name="connsiteY1" fmla="*/ 0 h 4921810"/>
              <a:gd name="connsiteX2" fmla="*/ 4268196 w 4268196"/>
              <a:gd name="connsiteY2" fmla="*/ 1221433 h 4921810"/>
              <a:gd name="connsiteX3" fmla="*/ 4262070 w 4268196"/>
              <a:gd name="connsiteY3" fmla="*/ 3685689 h 4921810"/>
              <a:gd name="connsiteX4" fmla="*/ 2134190 w 4268196"/>
              <a:gd name="connsiteY4" fmla="*/ 4921810 h 4921810"/>
              <a:gd name="connsiteX5" fmla="*/ 403 w 4268196"/>
              <a:gd name="connsiteY5" fmla="*/ 3689259 h 4921810"/>
              <a:gd name="connsiteX6" fmla="*/ 1198 w 4268196"/>
              <a:gd name="connsiteY6" fmla="*/ 1219216 h 49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196" h="4921810">
                <a:moveTo>
                  <a:pt x="1198" y="1219216"/>
                </a:moveTo>
                <a:lnTo>
                  <a:pt x="2121921" y="0"/>
                </a:lnTo>
                <a:lnTo>
                  <a:pt x="4268196" y="1221433"/>
                </a:lnTo>
                <a:lnTo>
                  <a:pt x="4262070" y="3685689"/>
                </a:lnTo>
                <a:lnTo>
                  <a:pt x="2134190" y="4921810"/>
                </a:lnTo>
                <a:lnTo>
                  <a:pt x="403" y="3689259"/>
                </a:lnTo>
                <a:cubicBezTo>
                  <a:pt x="-1261" y="2863982"/>
                  <a:pt x="2862" y="2044493"/>
                  <a:pt x="1198" y="1219216"/>
                </a:cubicBezTo>
                <a:close/>
              </a:path>
            </a:pathLst>
          </a:cu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12736619" y="1170188"/>
            <a:ext cx="4377274" cy="5054441"/>
          </a:xfrm>
          <a:custGeom>
            <a:avLst/>
            <a:gdLst>
              <a:gd name="connsiteX0" fmla="*/ 0 w 4351338"/>
              <a:gd name="connsiteY0" fmla="*/ 2463800 h 4927600"/>
              <a:gd name="connsiteX1" fmla="*/ 1087835 w 4351338"/>
              <a:gd name="connsiteY1" fmla="*/ 1 h 4927600"/>
              <a:gd name="connsiteX2" fmla="*/ 3263504 w 4351338"/>
              <a:gd name="connsiteY2" fmla="*/ 1 h 4927600"/>
              <a:gd name="connsiteX3" fmla="*/ 4351338 w 4351338"/>
              <a:gd name="connsiteY3" fmla="*/ 2463800 h 4927600"/>
              <a:gd name="connsiteX4" fmla="*/ 3263504 w 4351338"/>
              <a:gd name="connsiteY4" fmla="*/ 4927599 h 4927600"/>
              <a:gd name="connsiteX5" fmla="*/ 1087835 w 4351338"/>
              <a:gd name="connsiteY5" fmla="*/ 4927599 h 4927600"/>
              <a:gd name="connsiteX6" fmla="*/ 0 w 4351338"/>
              <a:gd name="connsiteY6" fmla="*/ 2463800 h 4927600"/>
              <a:gd name="connsiteX0" fmla="*/ 0 w 4351338"/>
              <a:gd name="connsiteY0" fmla="*/ 2475830 h 4939629"/>
              <a:gd name="connsiteX1" fmla="*/ 2122551 w 4351338"/>
              <a:gd name="connsiteY1" fmla="*/ 0 h 4939629"/>
              <a:gd name="connsiteX2" fmla="*/ 3263504 w 4351338"/>
              <a:gd name="connsiteY2" fmla="*/ 12031 h 4939629"/>
              <a:gd name="connsiteX3" fmla="*/ 4351338 w 4351338"/>
              <a:gd name="connsiteY3" fmla="*/ 2475830 h 4939629"/>
              <a:gd name="connsiteX4" fmla="*/ 3263504 w 4351338"/>
              <a:gd name="connsiteY4" fmla="*/ 4939629 h 4939629"/>
              <a:gd name="connsiteX5" fmla="*/ 1087835 w 4351338"/>
              <a:gd name="connsiteY5" fmla="*/ 4939629 h 4939629"/>
              <a:gd name="connsiteX6" fmla="*/ 0 w 4351338"/>
              <a:gd name="connsiteY6" fmla="*/ 2475830 h 4939629"/>
              <a:gd name="connsiteX0" fmla="*/ 0 w 4291180"/>
              <a:gd name="connsiteY0" fmla="*/ 2475830 h 4939629"/>
              <a:gd name="connsiteX1" fmla="*/ 2122551 w 4291180"/>
              <a:gd name="connsiteY1" fmla="*/ 0 h 4939629"/>
              <a:gd name="connsiteX2" fmla="*/ 3263504 w 4291180"/>
              <a:gd name="connsiteY2" fmla="*/ 12031 h 4939629"/>
              <a:gd name="connsiteX3" fmla="*/ 4291180 w 4291180"/>
              <a:gd name="connsiteY3" fmla="*/ 1236577 h 4939629"/>
              <a:gd name="connsiteX4" fmla="*/ 3263504 w 4291180"/>
              <a:gd name="connsiteY4" fmla="*/ 4939629 h 4939629"/>
              <a:gd name="connsiteX5" fmla="*/ 1087835 w 4291180"/>
              <a:gd name="connsiteY5" fmla="*/ 4939629 h 4939629"/>
              <a:gd name="connsiteX6" fmla="*/ 0 w 4291180"/>
              <a:gd name="connsiteY6" fmla="*/ 2475830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1039708 w 4243053"/>
              <a:gd name="connsiteY5" fmla="*/ 4939629 h 4939629"/>
              <a:gd name="connsiteX6" fmla="*/ 0 w 4243053"/>
              <a:gd name="connsiteY6" fmla="*/ 1236578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4993 w 4243053"/>
              <a:gd name="connsiteY5" fmla="*/ 3712408 h 4939629"/>
              <a:gd name="connsiteX6" fmla="*/ 0 w 4243053"/>
              <a:gd name="connsiteY6" fmla="*/ 1236578 h 4939629"/>
              <a:gd name="connsiteX0" fmla="*/ 0 w 4243053"/>
              <a:gd name="connsiteY0" fmla="*/ 1236578 h 4927597"/>
              <a:gd name="connsiteX1" fmla="*/ 2074424 w 4243053"/>
              <a:gd name="connsiteY1" fmla="*/ 0 h 4927597"/>
              <a:gd name="connsiteX2" fmla="*/ 3215377 w 4243053"/>
              <a:gd name="connsiteY2" fmla="*/ 12031 h 4927597"/>
              <a:gd name="connsiteX3" fmla="*/ 4243053 w 4243053"/>
              <a:gd name="connsiteY3" fmla="*/ 1236577 h 4927597"/>
              <a:gd name="connsiteX4" fmla="*/ 2144567 w 4243053"/>
              <a:gd name="connsiteY4" fmla="*/ 4927597 h 4927597"/>
              <a:gd name="connsiteX5" fmla="*/ 4993 w 4243053"/>
              <a:gd name="connsiteY5" fmla="*/ 3712408 h 4927597"/>
              <a:gd name="connsiteX6" fmla="*/ 0 w 4243053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3215377 w 4255085"/>
              <a:gd name="connsiteY2" fmla="*/ 12031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4238062 w 4255085"/>
              <a:gd name="connsiteY2" fmla="*/ 1227220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19216 h 4910235"/>
              <a:gd name="connsiteX1" fmla="*/ 2114936 w 4255085"/>
              <a:gd name="connsiteY1" fmla="*/ 0 h 4910235"/>
              <a:gd name="connsiteX2" fmla="*/ 4238062 w 4255085"/>
              <a:gd name="connsiteY2" fmla="*/ 1209858 h 4910235"/>
              <a:gd name="connsiteX3" fmla="*/ 4255085 w 4255085"/>
              <a:gd name="connsiteY3" fmla="*/ 3685689 h 4910235"/>
              <a:gd name="connsiteX4" fmla="*/ 2144567 w 4255085"/>
              <a:gd name="connsiteY4" fmla="*/ 4910235 h 4910235"/>
              <a:gd name="connsiteX5" fmla="*/ 4993 w 4255085"/>
              <a:gd name="connsiteY5" fmla="*/ 3695046 h 4910235"/>
              <a:gd name="connsiteX6" fmla="*/ 0 w 4255085"/>
              <a:gd name="connsiteY6" fmla="*/ 1219216 h 4910235"/>
              <a:gd name="connsiteX0" fmla="*/ 0 w 4261211"/>
              <a:gd name="connsiteY0" fmla="*/ 1219216 h 4910235"/>
              <a:gd name="connsiteX1" fmla="*/ 2114936 w 4261211"/>
              <a:gd name="connsiteY1" fmla="*/ 0 h 4910235"/>
              <a:gd name="connsiteX2" fmla="*/ 4261211 w 4261211"/>
              <a:gd name="connsiteY2" fmla="*/ 1221433 h 4910235"/>
              <a:gd name="connsiteX3" fmla="*/ 4255085 w 4261211"/>
              <a:gd name="connsiteY3" fmla="*/ 3685689 h 4910235"/>
              <a:gd name="connsiteX4" fmla="*/ 2144567 w 4261211"/>
              <a:gd name="connsiteY4" fmla="*/ 4910235 h 4910235"/>
              <a:gd name="connsiteX5" fmla="*/ 4993 w 4261211"/>
              <a:gd name="connsiteY5" fmla="*/ 3695046 h 4910235"/>
              <a:gd name="connsiteX6" fmla="*/ 0 w 4261211"/>
              <a:gd name="connsiteY6" fmla="*/ 1219216 h 4910235"/>
              <a:gd name="connsiteX0" fmla="*/ 0 w 4266998"/>
              <a:gd name="connsiteY0" fmla="*/ 1219216 h 4910235"/>
              <a:gd name="connsiteX1" fmla="*/ 2120723 w 4266998"/>
              <a:gd name="connsiteY1" fmla="*/ 0 h 4910235"/>
              <a:gd name="connsiteX2" fmla="*/ 4266998 w 4266998"/>
              <a:gd name="connsiteY2" fmla="*/ 1221433 h 4910235"/>
              <a:gd name="connsiteX3" fmla="*/ 4260872 w 4266998"/>
              <a:gd name="connsiteY3" fmla="*/ 3685689 h 4910235"/>
              <a:gd name="connsiteX4" fmla="*/ 2150354 w 4266998"/>
              <a:gd name="connsiteY4" fmla="*/ 4910235 h 4910235"/>
              <a:gd name="connsiteX5" fmla="*/ 10780 w 4266998"/>
              <a:gd name="connsiteY5" fmla="*/ 3695046 h 4910235"/>
              <a:gd name="connsiteX6" fmla="*/ 0 w 4266998"/>
              <a:gd name="connsiteY6" fmla="*/ 1219216 h 4910235"/>
              <a:gd name="connsiteX0" fmla="*/ 1198 w 4268196"/>
              <a:gd name="connsiteY0" fmla="*/ 1219216 h 4910235"/>
              <a:gd name="connsiteX1" fmla="*/ 2121921 w 4268196"/>
              <a:gd name="connsiteY1" fmla="*/ 0 h 4910235"/>
              <a:gd name="connsiteX2" fmla="*/ 4268196 w 4268196"/>
              <a:gd name="connsiteY2" fmla="*/ 1221433 h 4910235"/>
              <a:gd name="connsiteX3" fmla="*/ 4262070 w 4268196"/>
              <a:gd name="connsiteY3" fmla="*/ 3685689 h 4910235"/>
              <a:gd name="connsiteX4" fmla="*/ 2151552 w 4268196"/>
              <a:gd name="connsiteY4" fmla="*/ 4910235 h 4910235"/>
              <a:gd name="connsiteX5" fmla="*/ 403 w 4268196"/>
              <a:gd name="connsiteY5" fmla="*/ 3689259 h 4910235"/>
              <a:gd name="connsiteX6" fmla="*/ 1198 w 4268196"/>
              <a:gd name="connsiteY6" fmla="*/ 1219216 h 4910235"/>
              <a:gd name="connsiteX0" fmla="*/ 1198 w 4268196"/>
              <a:gd name="connsiteY0" fmla="*/ 1219216 h 4921810"/>
              <a:gd name="connsiteX1" fmla="*/ 2121921 w 4268196"/>
              <a:gd name="connsiteY1" fmla="*/ 0 h 4921810"/>
              <a:gd name="connsiteX2" fmla="*/ 4268196 w 4268196"/>
              <a:gd name="connsiteY2" fmla="*/ 1221433 h 4921810"/>
              <a:gd name="connsiteX3" fmla="*/ 4262070 w 4268196"/>
              <a:gd name="connsiteY3" fmla="*/ 3685689 h 4921810"/>
              <a:gd name="connsiteX4" fmla="*/ 2134190 w 4268196"/>
              <a:gd name="connsiteY4" fmla="*/ 4921810 h 4921810"/>
              <a:gd name="connsiteX5" fmla="*/ 403 w 4268196"/>
              <a:gd name="connsiteY5" fmla="*/ 3689259 h 4921810"/>
              <a:gd name="connsiteX6" fmla="*/ 1198 w 4268196"/>
              <a:gd name="connsiteY6" fmla="*/ 1219216 h 49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196" h="4921810">
                <a:moveTo>
                  <a:pt x="1198" y="1219216"/>
                </a:moveTo>
                <a:lnTo>
                  <a:pt x="2121921" y="0"/>
                </a:lnTo>
                <a:lnTo>
                  <a:pt x="4268196" y="1221433"/>
                </a:lnTo>
                <a:lnTo>
                  <a:pt x="4262070" y="3685689"/>
                </a:lnTo>
                <a:lnTo>
                  <a:pt x="2134190" y="4921810"/>
                </a:lnTo>
                <a:lnTo>
                  <a:pt x="403" y="3689259"/>
                </a:lnTo>
                <a:cubicBezTo>
                  <a:pt x="-1261" y="2863982"/>
                  <a:pt x="2862" y="2044493"/>
                  <a:pt x="1198" y="1219216"/>
                </a:cubicBezTo>
                <a:close/>
              </a:path>
            </a:pathLst>
          </a:cu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17970173" y="2748456"/>
            <a:ext cx="4377274" cy="5054441"/>
          </a:xfrm>
          <a:custGeom>
            <a:avLst/>
            <a:gdLst>
              <a:gd name="connsiteX0" fmla="*/ 0 w 4351338"/>
              <a:gd name="connsiteY0" fmla="*/ 2463800 h 4927600"/>
              <a:gd name="connsiteX1" fmla="*/ 1087835 w 4351338"/>
              <a:gd name="connsiteY1" fmla="*/ 1 h 4927600"/>
              <a:gd name="connsiteX2" fmla="*/ 3263504 w 4351338"/>
              <a:gd name="connsiteY2" fmla="*/ 1 h 4927600"/>
              <a:gd name="connsiteX3" fmla="*/ 4351338 w 4351338"/>
              <a:gd name="connsiteY3" fmla="*/ 2463800 h 4927600"/>
              <a:gd name="connsiteX4" fmla="*/ 3263504 w 4351338"/>
              <a:gd name="connsiteY4" fmla="*/ 4927599 h 4927600"/>
              <a:gd name="connsiteX5" fmla="*/ 1087835 w 4351338"/>
              <a:gd name="connsiteY5" fmla="*/ 4927599 h 4927600"/>
              <a:gd name="connsiteX6" fmla="*/ 0 w 4351338"/>
              <a:gd name="connsiteY6" fmla="*/ 2463800 h 4927600"/>
              <a:gd name="connsiteX0" fmla="*/ 0 w 4351338"/>
              <a:gd name="connsiteY0" fmla="*/ 2475830 h 4939629"/>
              <a:gd name="connsiteX1" fmla="*/ 2122551 w 4351338"/>
              <a:gd name="connsiteY1" fmla="*/ 0 h 4939629"/>
              <a:gd name="connsiteX2" fmla="*/ 3263504 w 4351338"/>
              <a:gd name="connsiteY2" fmla="*/ 12031 h 4939629"/>
              <a:gd name="connsiteX3" fmla="*/ 4351338 w 4351338"/>
              <a:gd name="connsiteY3" fmla="*/ 2475830 h 4939629"/>
              <a:gd name="connsiteX4" fmla="*/ 3263504 w 4351338"/>
              <a:gd name="connsiteY4" fmla="*/ 4939629 h 4939629"/>
              <a:gd name="connsiteX5" fmla="*/ 1087835 w 4351338"/>
              <a:gd name="connsiteY5" fmla="*/ 4939629 h 4939629"/>
              <a:gd name="connsiteX6" fmla="*/ 0 w 4351338"/>
              <a:gd name="connsiteY6" fmla="*/ 2475830 h 4939629"/>
              <a:gd name="connsiteX0" fmla="*/ 0 w 4291180"/>
              <a:gd name="connsiteY0" fmla="*/ 2475830 h 4939629"/>
              <a:gd name="connsiteX1" fmla="*/ 2122551 w 4291180"/>
              <a:gd name="connsiteY1" fmla="*/ 0 h 4939629"/>
              <a:gd name="connsiteX2" fmla="*/ 3263504 w 4291180"/>
              <a:gd name="connsiteY2" fmla="*/ 12031 h 4939629"/>
              <a:gd name="connsiteX3" fmla="*/ 4291180 w 4291180"/>
              <a:gd name="connsiteY3" fmla="*/ 1236577 h 4939629"/>
              <a:gd name="connsiteX4" fmla="*/ 3263504 w 4291180"/>
              <a:gd name="connsiteY4" fmla="*/ 4939629 h 4939629"/>
              <a:gd name="connsiteX5" fmla="*/ 1087835 w 4291180"/>
              <a:gd name="connsiteY5" fmla="*/ 4939629 h 4939629"/>
              <a:gd name="connsiteX6" fmla="*/ 0 w 4291180"/>
              <a:gd name="connsiteY6" fmla="*/ 2475830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1039708 w 4243053"/>
              <a:gd name="connsiteY5" fmla="*/ 4939629 h 4939629"/>
              <a:gd name="connsiteX6" fmla="*/ 0 w 4243053"/>
              <a:gd name="connsiteY6" fmla="*/ 1236578 h 4939629"/>
              <a:gd name="connsiteX0" fmla="*/ 0 w 4243053"/>
              <a:gd name="connsiteY0" fmla="*/ 1236578 h 4939629"/>
              <a:gd name="connsiteX1" fmla="*/ 2074424 w 4243053"/>
              <a:gd name="connsiteY1" fmla="*/ 0 h 4939629"/>
              <a:gd name="connsiteX2" fmla="*/ 3215377 w 4243053"/>
              <a:gd name="connsiteY2" fmla="*/ 12031 h 4939629"/>
              <a:gd name="connsiteX3" fmla="*/ 4243053 w 4243053"/>
              <a:gd name="connsiteY3" fmla="*/ 1236577 h 4939629"/>
              <a:gd name="connsiteX4" fmla="*/ 3215377 w 4243053"/>
              <a:gd name="connsiteY4" fmla="*/ 4939629 h 4939629"/>
              <a:gd name="connsiteX5" fmla="*/ 4993 w 4243053"/>
              <a:gd name="connsiteY5" fmla="*/ 3712408 h 4939629"/>
              <a:gd name="connsiteX6" fmla="*/ 0 w 4243053"/>
              <a:gd name="connsiteY6" fmla="*/ 1236578 h 4939629"/>
              <a:gd name="connsiteX0" fmla="*/ 0 w 4243053"/>
              <a:gd name="connsiteY0" fmla="*/ 1236578 h 4927597"/>
              <a:gd name="connsiteX1" fmla="*/ 2074424 w 4243053"/>
              <a:gd name="connsiteY1" fmla="*/ 0 h 4927597"/>
              <a:gd name="connsiteX2" fmla="*/ 3215377 w 4243053"/>
              <a:gd name="connsiteY2" fmla="*/ 12031 h 4927597"/>
              <a:gd name="connsiteX3" fmla="*/ 4243053 w 4243053"/>
              <a:gd name="connsiteY3" fmla="*/ 1236577 h 4927597"/>
              <a:gd name="connsiteX4" fmla="*/ 2144567 w 4243053"/>
              <a:gd name="connsiteY4" fmla="*/ 4927597 h 4927597"/>
              <a:gd name="connsiteX5" fmla="*/ 4993 w 4243053"/>
              <a:gd name="connsiteY5" fmla="*/ 3712408 h 4927597"/>
              <a:gd name="connsiteX6" fmla="*/ 0 w 4243053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3215377 w 4255085"/>
              <a:gd name="connsiteY2" fmla="*/ 12031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36578 h 4927597"/>
              <a:gd name="connsiteX1" fmla="*/ 2074424 w 4255085"/>
              <a:gd name="connsiteY1" fmla="*/ 0 h 4927597"/>
              <a:gd name="connsiteX2" fmla="*/ 4238062 w 4255085"/>
              <a:gd name="connsiteY2" fmla="*/ 1227220 h 4927597"/>
              <a:gd name="connsiteX3" fmla="*/ 4255085 w 4255085"/>
              <a:gd name="connsiteY3" fmla="*/ 3703051 h 4927597"/>
              <a:gd name="connsiteX4" fmla="*/ 2144567 w 4255085"/>
              <a:gd name="connsiteY4" fmla="*/ 4927597 h 4927597"/>
              <a:gd name="connsiteX5" fmla="*/ 4993 w 4255085"/>
              <a:gd name="connsiteY5" fmla="*/ 3712408 h 4927597"/>
              <a:gd name="connsiteX6" fmla="*/ 0 w 4255085"/>
              <a:gd name="connsiteY6" fmla="*/ 1236578 h 4927597"/>
              <a:gd name="connsiteX0" fmla="*/ 0 w 4255085"/>
              <a:gd name="connsiteY0" fmla="*/ 1219216 h 4910235"/>
              <a:gd name="connsiteX1" fmla="*/ 2114936 w 4255085"/>
              <a:gd name="connsiteY1" fmla="*/ 0 h 4910235"/>
              <a:gd name="connsiteX2" fmla="*/ 4238062 w 4255085"/>
              <a:gd name="connsiteY2" fmla="*/ 1209858 h 4910235"/>
              <a:gd name="connsiteX3" fmla="*/ 4255085 w 4255085"/>
              <a:gd name="connsiteY3" fmla="*/ 3685689 h 4910235"/>
              <a:gd name="connsiteX4" fmla="*/ 2144567 w 4255085"/>
              <a:gd name="connsiteY4" fmla="*/ 4910235 h 4910235"/>
              <a:gd name="connsiteX5" fmla="*/ 4993 w 4255085"/>
              <a:gd name="connsiteY5" fmla="*/ 3695046 h 4910235"/>
              <a:gd name="connsiteX6" fmla="*/ 0 w 4255085"/>
              <a:gd name="connsiteY6" fmla="*/ 1219216 h 4910235"/>
              <a:gd name="connsiteX0" fmla="*/ 0 w 4261211"/>
              <a:gd name="connsiteY0" fmla="*/ 1219216 h 4910235"/>
              <a:gd name="connsiteX1" fmla="*/ 2114936 w 4261211"/>
              <a:gd name="connsiteY1" fmla="*/ 0 h 4910235"/>
              <a:gd name="connsiteX2" fmla="*/ 4261211 w 4261211"/>
              <a:gd name="connsiteY2" fmla="*/ 1221433 h 4910235"/>
              <a:gd name="connsiteX3" fmla="*/ 4255085 w 4261211"/>
              <a:gd name="connsiteY3" fmla="*/ 3685689 h 4910235"/>
              <a:gd name="connsiteX4" fmla="*/ 2144567 w 4261211"/>
              <a:gd name="connsiteY4" fmla="*/ 4910235 h 4910235"/>
              <a:gd name="connsiteX5" fmla="*/ 4993 w 4261211"/>
              <a:gd name="connsiteY5" fmla="*/ 3695046 h 4910235"/>
              <a:gd name="connsiteX6" fmla="*/ 0 w 4261211"/>
              <a:gd name="connsiteY6" fmla="*/ 1219216 h 4910235"/>
              <a:gd name="connsiteX0" fmla="*/ 0 w 4266998"/>
              <a:gd name="connsiteY0" fmla="*/ 1219216 h 4910235"/>
              <a:gd name="connsiteX1" fmla="*/ 2120723 w 4266998"/>
              <a:gd name="connsiteY1" fmla="*/ 0 h 4910235"/>
              <a:gd name="connsiteX2" fmla="*/ 4266998 w 4266998"/>
              <a:gd name="connsiteY2" fmla="*/ 1221433 h 4910235"/>
              <a:gd name="connsiteX3" fmla="*/ 4260872 w 4266998"/>
              <a:gd name="connsiteY3" fmla="*/ 3685689 h 4910235"/>
              <a:gd name="connsiteX4" fmla="*/ 2150354 w 4266998"/>
              <a:gd name="connsiteY4" fmla="*/ 4910235 h 4910235"/>
              <a:gd name="connsiteX5" fmla="*/ 10780 w 4266998"/>
              <a:gd name="connsiteY5" fmla="*/ 3695046 h 4910235"/>
              <a:gd name="connsiteX6" fmla="*/ 0 w 4266998"/>
              <a:gd name="connsiteY6" fmla="*/ 1219216 h 4910235"/>
              <a:gd name="connsiteX0" fmla="*/ 1198 w 4268196"/>
              <a:gd name="connsiteY0" fmla="*/ 1219216 h 4910235"/>
              <a:gd name="connsiteX1" fmla="*/ 2121921 w 4268196"/>
              <a:gd name="connsiteY1" fmla="*/ 0 h 4910235"/>
              <a:gd name="connsiteX2" fmla="*/ 4268196 w 4268196"/>
              <a:gd name="connsiteY2" fmla="*/ 1221433 h 4910235"/>
              <a:gd name="connsiteX3" fmla="*/ 4262070 w 4268196"/>
              <a:gd name="connsiteY3" fmla="*/ 3685689 h 4910235"/>
              <a:gd name="connsiteX4" fmla="*/ 2151552 w 4268196"/>
              <a:gd name="connsiteY4" fmla="*/ 4910235 h 4910235"/>
              <a:gd name="connsiteX5" fmla="*/ 403 w 4268196"/>
              <a:gd name="connsiteY5" fmla="*/ 3689259 h 4910235"/>
              <a:gd name="connsiteX6" fmla="*/ 1198 w 4268196"/>
              <a:gd name="connsiteY6" fmla="*/ 1219216 h 4910235"/>
              <a:gd name="connsiteX0" fmla="*/ 1198 w 4268196"/>
              <a:gd name="connsiteY0" fmla="*/ 1219216 h 4921810"/>
              <a:gd name="connsiteX1" fmla="*/ 2121921 w 4268196"/>
              <a:gd name="connsiteY1" fmla="*/ 0 h 4921810"/>
              <a:gd name="connsiteX2" fmla="*/ 4268196 w 4268196"/>
              <a:gd name="connsiteY2" fmla="*/ 1221433 h 4921810"/>
              <a:gd name="connsiteX3" fmla="*/ 4262070 w 4268196"/>
              <a:gd name="connsiteY3" fmla="*/ 3685689 h 4921810"/>
              <a:gd name="connsiteX4" fmla="*/ 2134190 w 4268196"/>
              <a:gd name="connsiteY4" fmla="*/ 4921810 h 4921810"/>
              <a:gd name="connsiteX5" fmla="*/ 403 w 4268196"/>
              <a:gd name="connsiteY5" fmla="*/ 3689259 h 4921810"/>
              <a:gd name="connsiteX6" fmla="*/ 1198 w 4268196"/>
              <a:gd name="connsiteY6" fmla="*/ 1219216 h 492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196" h="4921810">
                <a:moveTo>
                  <a:pt x="1198" y="1219216"/>
                </a:moveTo>
                <a:lnTo>
                  <a:pt x="2121921" y="0"/>
                </a:lnTo>
                <a:lnTo>
                  <a:pt x="4268196" y="1221433"/>
                </a:lnTo>
                <a:lnTo>
                  <a:pt x="4262070" y="3685689"/>
                </a:lnTo>
                <a:lnTo>
                  <a:pt x="2134190" y="4921810"/>
                </a:lnTo>
                <a:lnTo>
                  <a:pt x="403" y="3689259"/>
                </a:lnTo>
                <a:cubicBezTo>
                  <a:pt x="-1261" y="2863982"/>
                  <a:pt x="2862" y="2044493"/>
                  <a:pt x="1198" y="1219216"/>
                </a:cubicBezTo>
                <a:close/>
              </a:path>
            </a:pathLst>
          </a:cu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114545" y="9197988"/>
            <a:ext cx="14154909" cy="17959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IRIS"/>
          <p:cNvSpPr>
            <a:spLocks noGrp="1"/>
          </p:cNvSpPr>
          <p:nvPr>
            <p:ph type="body" sz="quarter" idx="17"/>
          </p:nvPr>
        </p:nvSpPr>
        <p:spPr>
          <a:xfrm>
            <a:off x="681892" y="12773617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330" name="www.yourwebsite.com"/>
          <p:cNvSpPr>
            <a:spLocks noGrp="1"/>
          </p:cNvSpPr>
          <p:nvPr>
            <p:ph type="body" sz="quarter" idx="18"/>
          </p:nvPr>
        </p:nvSpPr>
        <p:spPr>
          <a:xfrm>
            <a:off x="20212428" y="12746513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331" name="Title Text"/>
          <p:cNvSpPr>
            <a:spLocks noGrp="1"/>
          </p:cNvSpPr>
          <p:nvPr>
            <p:ph type="title"/>
          </p:nvPr>
        </p:nvSpPr>
        <p:spPr>
          <a:xfrm>
            <a:off x="6181733" y="7841240"/>
            <a:ext cx="12020534" cy="961855"/>
          </a:xfrm>
          <a:prstGeom prst="rect">
            <a:avLst/>
          </a:prstGeom>
        </p:spPr>
        <p:txBody>
          <a:bodyPr anchor="t"/>
          <a:lstStyle>
            <a:lvl1pPr algn="ctr">
              <a:defRPr sz="5000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Services"/>
          <p:cNvSpPr>
            <a:spLocks noGrp="1"/>
          </p:cNvSpPr>
          <p:nvPr>
            <p:ph type="body" sz="quarter" idx="19"/>
          </p:nvPr>
        </p:nvSpPr>
        <p:spPr>
          <a:xfrm>
            <a:off x="7754239" y="11998917"/>
            <a:ext cx="8875523" cy="2641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None/>
              <a:defRPr sz="17000" b="1" spc="0">
                <a:solidFill>
                  <a:srgbClr val="F6F6F6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Services</a:t>
            </a:r>
          </a:p>
        </p:txBody>
      </p:sp>
      <p:sp>
        <p:nvSpPr>
          <p:cNvPr id="333" name="Education"/>
          <p:cNvSpPr>
            <a:spLocks noGrp="1"/>
          </p:cNvSpPr>
          <p:nvPr>
            <p:ph type="body" sz="quarter" idx="20"/>
          </p:nvPr>
        </p:nvSpPr>
        <p:spPr>
          <a:xfrm>
            <a:off x="3248882" y="5362785"/>
            <a:ext cx="195186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Education</a:t>
            </a:r>
          </a:p>
        </p:txBody>
      </p:sp>
      <p:sp>
        <p:nvSpPr>
          <p:cNvPr id="334" name="Quality"/>
          <p:cNvSpPr>
            <a:spLocks noGrp="1"/>
          </p:cNvSpPr>
          <p:nvPr>
            <p:ph type="body" sz="quarter" idx="21"/>
          </p:nvPr>
        </p:nvSpPr>
        <p:spPr>
          <a:xfrm>
            <a:off x="8976754" y="3784437"/>
            <a:ext cx="142989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Quality</a:t>
            </a:r>
          </a:p>
        </p:txBody>
      </p:sp>
      <p:sp>
        <p:nvSpPr>
          <p:cNvPr id="335" name="Experience"/>
          <p:cNvSpPr>
            <a:spLocks noGrp="1"/>
          </p:cNvSpPr>
          <p:nvPr>
            <p:ph type="body" sz="quarter" idx="22"/>
          </p:nvPr>
        </p:nvSpPr>
        <p:spPr>
          <a:xfrm>
            <a:off x="13845620" y="3784437"/>
            <a:ext cx="2159509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Experience</a:t>
            </a:r>
          </a:p>
        </p:txBody>
      </p:sp>
      <p:sp>
        <p:nvSpPr>
          <p:cNvPr id="336" name="Expansion"/>
          <p:cNvSpPr>
            <a:spLocks noGrp="1"/>
          </p:cNvSpPr>
          <p:nvPr>
            <p:ph type="body" sz="quarter" idx="23"/>
          </p:nvPr>
        </p:nvSpPr>
        <p:spPr>
          <a:xfrm>
            <a:off x="19167443" y="5362785"/>
            <a:ext cx="1983487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Expansion</a:t>
            </a:r>
          </a:p>
        </p:txBody>
      </p:sp>
      <p:sp>
        <p:nvSpPr>
          <p:cNvPr id="337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rvice slid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Drop Image Here.png"/>
          <p:cNvSpPr>
            <a:spLocks noGrp="1"/>
          </p:cNvSpPr>
          <p:nvPr>
            <p:ph type="pic" sz="quarter" idx="13"/>
          </p:nvPr>
        </p:nvSpPr>
        <p:spPr>
          <a:xfrm>
            <a:off x="1791505" y="1759892"/>
            <a:ext cx="6934201" cy="508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2" name="Drop Image Here.png"/>
          <p:cNvSpPr>
            <a:spLocks noGrp="1"/>
          </p:cNvSpPr>
          <p:nvPr>
            <p:ph type="pic" sz="quarter" idx="14"/>
          </p:nvPr>
        </p:nvSpPr>
        <p:spPr>
          <a:xfrm>
            <a:off x="8723034" y="6830999"/>
            <a:ext cx="6934201" cy="508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3" name="Drop Image Here.png"/>
          <p:cNvSpPr>
            <a:spLocks noGrp="1"/>
          </p:cNvSpPr>
          <p:nvPr>
            <p:ph type="pic" sz="quarter" idx="15"/>
          </p:nvPr>
        </p:nvSpPr>
        <p:spPr>
          <a:xfrm>
            <a:off x="15658295" y="1759893"/>
            <a:ext cx="6934201" cy="508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4" name="Data storage"/>
          <p:cNvSpPr>
            <a:spLocks noGrp="1"/>
          </p:cNvSpPr>
          <p:nvPr>
            <p:ph type="body" sz="quarter" idx="16"/>
          </p:nvPr>
        </p:nvSpPr>
        <p:spPr>
          <a:xfrm>
            <a:off x="9527823" y="3085651"/>
            <a:ext cx="2455546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Data storage</a:t>
            </a:r>
          </a:p>
        </p:txBody>
      </p:sp>
      <p:sp>
        <p:nvSpPr>
          <p:cNvPr id="385" name="There are many variations of passages…"/>
          <p:cNvSpPr>
            <a:spLocks noGrp="1"/>
          </p:cNvSpPr>
          <p:nvPr>
            <p:ph type="body" sz="quarter" idx="17"/>
          </p:nvPr>
        </p:nvSpPr>
        <p:spPr>
          <a:xfrm>
            <a:off x="9540523" y="4178094"/>
            <a:ext cx="5315655" cy="133604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sufferedalteration some form, by</a:t>
            </a:r>
          </a:p>
        </p:txBody>
      </p:sp>
      <p:sp>
        <p:nvSpPr>
          <p:cNvPr id="386" name="Save your time"/>
          <p:cNvSpPr>
            <a:spLocks noGrp="1"/>
          </p:cNvSpPr>
          <p:nvPr>
            <p:ph type="body" sz="quarter" idx="18"/>
          </p:nvPr>
        </p:nvSpPr>
        <p:spPr>
          <a:xfrm>
            <a:off x="16842218" y="8156757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387" name="There are many variations of passages…"/>
          <p:cNvSpPr>
            <a:spLocks noGrp="1"/>
          </p:cNvSpPr>
          <p:nvPr>
            <p:ph type="body" sz="quarter" idx="19"/>
          </p:nvPr>
        </p:nvSpPr>
        <p:spPr>
          <a:xfrm>
            <a:off x="16854918" y="9249200"/>
            <a:ext cx="5315655" cy="133604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sufferedalteration some form, by</a:t>
            </a:r>
          </a:p>
        </p:txBody>
      </p:sp>
      <p:sp>
        <p:nvSpPr>
          <p:cNvPr id="388" name="System optimize"/>
          <p:cNvSpPr>
            <a:spLocks noGrp="1"/>
          </p:cNvSpPr>
          <p:nvPr>
            <p:ph type="body" sz="quarter" idx="20"/>
          </p:nvPr>
        </p:nvSpPr>
        <p:spPr>
          <a:xfrm>
            <a:off x="2209697" y="8156757"/>
            <a:ext cx="3126868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System optimize</a:t>
            </a:r>
          </a:p>
        </p:txBody>
      </p:sp>
      <p:sp>
        <p:nvSpPr>
          <p:cNvPr id="389" name="There are many variations of passages…"/>
          <p:cNvSpPr>
            <a:spLocks noGrp="1"/>
          </p:cNvSpPr>
          <p:nvPr>
            <p:ph type="body" sz="quarter" idx="21"/>
          </p:nvPr>
        </p:nvSpPr>
        <p:spPr>
          <a:xfrm>
            <a:off x="2222397" y="9249200"/>
            <a:ext cx="5315655" cy="133604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sufferedalteration some form, by</a:t>
            </a:r>
          </a:p>
        </p:txBody>
      </p:sp>
      <p:sp>
        <p:nvSpPr>
          <p:cNvPr id="390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rvice slid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1859940" y="3818710"/>
            <a:ext cx="3218308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System optimize 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1877712" y="4791137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9579196" y="3818710"/>
            <a:ext cx="2455546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Data storage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9583887" y="4791137"/>
            <a:ext cx="5334836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461" name="Save your time"/>
          <p:cNvSpPr>
            <a:spLocks noGrp="1"/>
          </p:cNvSpPr>
          <p:nvPr>
            <p:ph type="body" sz="quarter" idx="17"/>
          </p:nvPr>
        </p:nvSpPr>
        <p:spPr>
          <a:xfrm>
            <a:off x="17274711" y="3818710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462" name="There are many variations of passages…"/>
          <p:cNvSpPr>
            <a:spLocks noGrp="1"/>
          </p:cNvSpPr>
          <p:nvPr>
            <p:ph type="body" sz="quarter" idx="18"/>
          </p:nvPr>
        </p:nvSpPr>
        <p:spPr>
          <a:xfrm>
            <a:off x="17285371" y="4791137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1859940" y="9683523"/>
            <a:ext cx="3218308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System optimize 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1877712" y="10655950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9579196" y="9683523"/>
            <a:ext cx="2455546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Data storage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9583887" y="10655950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467" name="Save your time"/>
          <p:cNvSpPr>
            <a:spLocks noGrp="1"/>
          </p:cNvSpPr>
          <p:nvPr>
            <p:ph type="body" sz="quarter" idx="23"/>
          </p:nvPr>
        </p:nvSpPr>
        <p:spPr>
          <a:xfrm>
            <a:off x="17274711" y="9683523"/>
            <a:ext cx="279768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30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Save your time</a:t>
            </a:r>
          </a:p>
        </p:txBody>
      </p:sp>
      <p:sp>
        <p:nvSpPr>
          <p:cNvPr id="468" name="There are many variations of passages…"/>
          <p:cNvSpPr>
            <a:spLocks noGrp="1"/>
          </p:cNvSpPr>
          <p:nvPr>
            <p:ph type="body" sz="quarter" idx="24"/>
          </p:nvPr>
        </p:nvSpPr>
        <p:spPr>
          <a:xfrm>
            <a:off x="17285371" y="10655950"/>
            <a:ext cx="5334835" cy="133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469" name="Line"/>
          <p:cNvSpPr/>
          <p:nvPr/>
        </p:nvSpPr>
        <p:spPr>
          <a:xfrm flipV="1">
            <a:off x="8214258" y="-316"/>
            <a:ext cx="1" cy="13716632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0" name="Line"/>
          <p:cNvSpPr/>
          <p:nvPr/>
        </p:nvSpPr>
        <p:spPr>
          <a:xfrm flipV="1">
            <a:off x="16070487" y="-316"/>
            <a:ext cx="1" cy="13716632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1" name="Slide Number"/>
          <p:cNvSpPr>
            <a:spLocks noGrp="1"/>
          </p:cNvSpPr>
          <p:nvPr>
            <p:ph type="sldNum" sz="quarter" idx="2"/>
          </p:nvPr>
        </p:nvSpPr>
        <p:spPr>
          <a:xfrm>
            <a:off x="98961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Polygon"/>
          <p:cNvSpPr/>
          <p:nvPr userDrawn="1"/>
        </p:nvSpPr>
        <p:spPr>
          <a:xfrm>
            <a:off x="1915950" y="1621139"/>
            <a:ext cx="1527672" cy="176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3">
                  <a:hueOff val="9806228"/>
                  <a:satOff val="27204"/>
                  <a:lumOff val="-18677"/>
                </a:schemeClr>
              </a:gs>
              <a:gs pos="48738">
                <a:srgbClr val="0E7CED"/>
              </a:gs>
              <a:gs pos="100000">
                <a:schemeClr val="accent3">
                  <a:hueOff val="9806228"/>
                  <a:satOff val="27204"/>
                </a:schemeClr>
              </a:gs>
            </a:gsLst>
            <a:lin ang="6888723"/>
          </a:gradFill>
          <a:ln w="12700">
            <a:miter lim="400000"/>
          </a:ln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18" name="Polygon"/>
          <p:cNvSpPr/>
          <p:nvPr userDrawn="1"/>
        </p:nvSpPr>
        <p:spPr>
          <a:xfrm>
            <a:off x="9657887" y="1621139"/>
            <a:ext cx="1527671" cy="176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5">
                  <a:hueOff val="14663269"/>
                  <a:satOff val="-39584"/>
                  <a:lumOff val="-4796"/>
                </a:schemeClr>
              </a:gs>
              <a:gs pos="53402">
                <a:srgbClr val="9F5CDE"/>
              </a:gs>
              <a:gs pos="100000">
                <a:schemeClr val="accent5">
                  <a:hueOff val="15081911"/>
                  <a:satOff val="5538"/>
                  <a:lumOff val="33706"/>
                </a:schemeClr>
              </a:gs>
            </a:gsLst>
            <a:lin ang="6888723"/>
          </a:gradFill>
          <a:ln w="12700">
            <a:miter lim="400000"/>
          </a:ln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19" name="Polygon"/>
          <p:cNvSpPr/>
          <p:nvPr userDrawn="1"/>
        </p:nvSpPr>
        <p:spPr>
          <a:xfrm>
            <a:off x="17344332" y="1621139"/>
            <a:ext cx="1527672" cy="176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4">
                  <a:hueOff val="-1903587"/>
                  <a:satOff val="-4547"/>
                  <a:lumOff val="14180"/>
                </a:schemeClr>
              </a:gs>
              <a:gs pos="48335">
                <a:srgbClr val="F66282"/>
              </a:gs>
              <a:gs pos="100000">
                <a:schemeClr val="accent2">
                  <a:hueOff val="-9699860"/>
                  <a:lumOff val="47336"/>
                </a:schemeClr>
              </a:gs>
            </a:gsLst>
            <a:lin ang="6888723"/>
          </a:gradFill>
          <a:ln w="12700">
            <a:miter lim="400000"/>
          </a:ln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0" name="Polygon"/>
          <p:cNvSpPr/>
          <p:nvPr userDrawn="1"/>
        </p:nvSpPr>
        <p:spPr>
          <a:xfrm>
            <a:off x="1915950" y="7485952"/>
            <a:ext cx="1527672" cy="176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4">
                  <a:hueOff val="-1903587"/>
                  <a:satOff val="-4547"/>
                  <a:lumOff val="14180"/>
                </a:schemeClr>
              </a:gs>
              <a:gs pos="48335">
                <a:srgbClr val="F27C45"/>
              </a:gs>
              <a:gs pos="100000">
                <a:schemeClr val="accent4">
                  <a:hueOff val="693436"/>
                  <a:satOff val="5281"/>
                  <a:lumOff val="11274"/>
                </a:schemeClr>
              </a:gs>
            </a:gsLst>
            <a:lin ang="6888723"/>
          </a:gradFill>
          <a:ln w="12700">
            <a:miter lim="400000"/>
          </a:ln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1" name="Polygon"/>
          <p:cNvSpPr/>
          <p:nvPr userDrawn="1"/>
        </p:nvSpPr>
        <p:spPr>
          <a:xfrm>
            <a:off x="9657887" y="7485952"/>
            <a:ext cx="1527671" cy="176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1F2025"/>
          </a:solidFill>
          <a:ln w="12700">
            <a:miter lim="400000"/>
          </a:ln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2" name="Polygon"/>
          <p:cNvSpPr/>
          <p:nvPr userDrawn="1"/>
        </p:nvSpPr>
        <p:spPr>
          <a:xfrm>
            <a:off x="17344331" y="7485952"/>
            <a:ext cx="1527671" cy="176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DFE0E2"/>
          </a:solidFill>
          <a:ln w="12700">
            <a:miter lim="400000"/>
          </a:ln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allery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19591" y="5158279"/>
            <a:ext cx="7805152" cy="52684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Title Text"/>
          <p:cNvSpPr>
            <a:spLocks noGrp="1"/>
          </p:cNvSpPr>
          <p:nvPr>
            <p:ph type="title"/>
          </p:nvPr>
        </p:nvSpPr>
        <p:spPr>
          <a:xfrm>
            <a:off x="1684244" y="2962100"/>
            <a:ext cx="6576061" cy="1525271"/>
          </a:xfrm>
          <a:prstGeom prst="rect">
            <a:avLst/>
          </a:prstGeom>
        </p:spPr>
        <p:txBody>
          <a:bodyPr anchor="t"/>
          <a:lstStyle>
            <a:lvl1pPr algn="l"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480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481" name="www.yourwebsite.com"/>
          <p:cNvSpPr>
            <a:spLocks noGrp="1"/>
          </p:cNvSpPr>
          <p:nvPr>
            <p:ph type="body" sz="quarter" idx="14"/>
          </p:nvPr>
        </p:nvSpPr>
        <p:spPr>
          <a:xfrm>
            <a:off x="653332" y="12591399"/>
            <a:ext cx="3431439" cy="469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 b="1" spc="0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  <p:sp>
        <p:nvSpPr>
          <p:cNvPr id="482" name="Line"/>
          <p:cNvSpPr/>
          <p:nvPr/>
        </p:nvSpPr>
        <p:spPr>
          <a:xfrm flipV="1">
            <a:off x="11091338" y="-4741"/>
            <a:ext cx="1" cy="6494628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3" name="Slide Number"/>
          <p:cNvSpPr>
            <a:spLocks noGrp="1"/>
          </p:cNvSpPr>
          <p:nvPr>
            <p:ph type="sldNum" sz="quarter" idx="2"/>
          </p:nvPr>
        </p:nvSpPr>
        <p:spPr>
          <a:xfrm>
            <a:off x="99723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4" name="Drop Image Here.png"/>
          <p:cNvSpPr>
            <a:spLocks noGrp="1"/>
          </p:cNvSpPr>
          <p:nvPr>
            <p:ph type="pic" sz="quarter" idx="15"/>
          </p:nvPr>
        </p:nvSpPr>
        <p:spPr>
          <a:xfrm>
            <a:off x="12744429" y="1713173"/>
            <a:ext cx="4953001" cy="46319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5" name="Drop Image Here.png"/>
          <p:cNvSpPr>
            <a:spLocks noGrp="1"/>
          </p:cNvSpPr>
          <p:nvPr>
            <p:ph type="pic" sz="quarter" idx="16"/>
          </p:nvPr>
        </p:nvSpPr>
        <p:spPr>
          <a:xfrm>
            <a:off x="12744430" y="6604532"/>
            <a:ext cx="4953001" cy="46362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6" name="Drop Image Here vertical.png"/>
          <p:cNvSpPr>
            <a:spLocks noGrp="1"/>
          </p:cNvSpPr>
          <p:nvPr>
            <p:ph type="pic" sz="quarter" idx="17"/>
          </p:nvPr>
        </p:nvSpPr>
        <p:spPr>
          <a:xfrm>
            <a:off x="17962761" y="1713173"/>
            <a:ext cx="4953001" cy="95260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allery slid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Line"/>
          <p:cNvSpPr/>
          <p:nvPr/>
        </p:nvSpPr>
        <p:spPr>
          <a:xfrm flipV="1">
            <a:off x="12165436" y="-5918"/>
            <a:ext cx="1" cy="6154814"/>
          </a:xfrm>
          <a:prstGeom prst="line">
            <a:avLst/>
          </a:prstGeom>
          <a:ln w="38100">
            <a:solidFill>
              <a:srgbClr val="E4E4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991260" y="2150503"/>
            <a:ext cx="8732712" cy="17098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Title Text"/>
          <p:cNvSpPr>
            <a:spLocks noGrp="1"/>
          </p:cNvSpPr>
          <p:nvPr>
            <p:ph type="title"/>
          </p:nvPr>
        </p:nvSpPr>
        <p:spPr>
          <a:xfrm>
            <a:off x="3763552" y="1824338"/>
            <a:ext cx="6576060" cy="2362201"/>
          </a:xfrm>
          <a:prstGeom prst="rect">
            <a:avLst/>
          </a:prstGeom>
        </p:spPr>
        <p:txBody>
          <a:bodyPr anchor="t"/>
          <a:lstStyle>
            <a:lvl1pPr>
              <a:defRPr sz="7500"/>
            </a:lvl1pPr>
          </a:lstStyle>
          <a:p>
            <a:r>
              <a:t>Title Text</a:t>
            </a:r>
          </a:p>
        </p:txBody>
      </p:sp>
      <p:sp>
        <p:nvSpPr>
          <p:cNvPr id="565" name="IRIS"/>
          <p:cNvSpPr>
            <a:spLocks noGrp="1"/>
          </p:cNvSpPr>
          <p:nvPr>
            <p:ph type="body" sz="quarter" idx="13"/>
          </p:nvPr>
        </p:nvSpPr>
        <p:spPr>
          <a:xfrm>
            <a:off x="681892" y="661193"/>
            <a:ext cx="725171" cy="482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IRIS</a:t>
            </a:r>
          </a:p>
        </p:txBody>
      </p:sp>
      <p:sp>
        <p:nvSpPr>
          <p:cNvPr id="566" name="Slide Number"/>
          <p:cNvSpPr>
            <a:spLocks noGrp="1"/>
          </p:cNvSpPr>
          <p:nvPr>
            <p:ph type="sldNum" sz="quarter" idx="2"/>
          </p:nvPr>
        </p:nvSpPr>
        <p:spPr>
          <a:xfrm>
            <a:off x="9896183" y="654843"/>
            <a:ext cx="449474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7" name="Rectangle"/>
          <p:cNvSpPr/>
          <p:nvPr/>
        </p:nvSpPr>
        <p:spPr>
          <a:xfrm>
            <a:off x="8172450" y="6223000"/>
            <a:ext cx="7975600" cy="5715000"/>
          </a:xfrm>
          <a:prstGeom prst="rect">
            <a:avLst/>
          </a:prstGeom>
          <a:solidFill>
            <a:schemeClr val="accent1">
              <a:hueOff val="267104"/>
              <a:satOff val="2937"/>
              <a:lumOff val="692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8" name="Drop Image Here.png"/>
          <p:cNvSpPr>
            <a:spLocks noGrp="1"/>
          </p:cNvSpPr>
          <p:nvPr>
            <p:ph type="pic" sz="quarter" idx="14"/>
          </p:nvPr>
        </p:nvSpPr>
        <p:spPr>
          <a:xfrm>
            <a:off x="16404707" y="6210300"/>
            <a:ext cx="7975601" cy="571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9" name="Drop Image Here.png"/>
          <p:cNvSpPr>
            <a:spLocks noGrp="1"/>
          </p:cNvSpPr>
          <p:nvPr>
            <p:ph type="pic" sz="quarter" idx="15"/>
          </p:nvPr>
        </p:nvSpPr>
        <p:spPr>
          <a:xfrm>
            <a:off x="-59808" y="6210300"/>
            <a:ext cx="7975601" cy="571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0" name="Drop Image Here.png"/>
          <p:cNvSpPr>
            <a:spLocks noGrp="1"/>
          </p:cNvSpPr>
          <p:nvPr>
            <p:ph type="pic" sz="quarter" idx="16"/>
          </p:nvPr>
        </p:nvSpPr>
        <p:spPr>
          <a:xfrm>
            <a:off x="8172450" y="6223000"/>
            <a:ext cx="7975600" cy="571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1" name="www.yourwebsite.com"/>
          <p:cNvSpPr/>
          <p:nvPr/>
        </p:nvSpPr>
        <p:spPr>
          <a:xfrm>
            <a:off x="10449717" y="12591399"/>
            <a:ext cx="34314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A1A1A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www.yourwebsite.com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736176" y="13081000"/>
            <a:ext cx="449474" cy="444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300" b="1">
                <a:solidFill>
                  <a:srgbClr val="8B8C8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1" r:id="rId3"/>
    <p:sldLayoutId id="2147483665" r:id="rId4"/>
    <p:sldLayoutId id="2147483670" r:id="rId5"/>
    <p:sldLayoutId id="2147483673" r:id="rId6"/>
    <p:sldLayoutId id="2147483677" r:id="rId7"/>
    <p:sldLayoutId id="2147483678" r:id="rId8"/>
    <p:sldLayoutId id="2147483683" r:id="rId9"/>
    <p:sldLayoutId id="2147483684" r:id="rId10"/>
    <p:sldLayoutId id="2147483692" r:id="rId11"/>
    <p:sldLayoutId id="2147483693" r:id="rId12"/>
    <p:sldLayoutId id="2147483697" r:id="rId13"/>
    <p:sldLayoutId id="2147483698" r:id="rId14"/>
    <p:sldLayoutId id="2147483703" r:id="rId15"/>
    <p:sldLayoutId id="2147483704" r:id="rId16"/>
    <p:sldLayoutId id="2147483710" r:id="rId17"/>
    <p:sldLayoutId id="2147483711" r:id="rId18"/>
    <p:sldLayoutId id="2147483715" r:id="rId19"/>
    <p:sldLayoutId id="2147483743" r:id="rId20"/>
    <p:sldLayoutId id="2147483744" r:id="rId21"/>
  </p:sldLayoutIdLst>
  <p:transition spd="med"/>
  <p:txStyles>
    <p:titleStyle>
      <a:lvl1pPr marL="0" marR="0" indent="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1pPr>
      <a:lvl2pPr marL="0" marR="0" indent="2286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2pPr>
      <a:lvl3pPr marL="0" marR="0" indent="4572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3pPr>
      <a:lvl4pPr marL="0" marR="0" indent="6858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4pPr>
      <a:lvl5pPr marL="0" marR="0" indent="9144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5pPr>
      <a:lvl6pPr marL="0" marR="0" indent="11430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6pPr>
      <a:lvl7pPr marL="0" marR="0" indent="13716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7pPr>
      <a:lvl8pPr marL="0" marR="0" indent="16002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8pPr>
      <a:lvl9pPr marL="0" marR="0" indent="1828800" algn="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44474F"/>
          </a:solidFill>
          <a:uFillTx/>
          <a:latin typeface="+mn-lt"/>
          <a:ea typeface="+mn-ea"/>
          <a:cs typeface="+mn-cs"/>
          <a:sym typeface="Raleway Light"/>
        </a:defRPr>
      </a:lvl9pPr>
    </p:titleStyle>
    <p:bodyStyle>
      <a:lvl1pPr marL="280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1pPr>
      <a:lvl2pPr marL="915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2pPr>
      <a:lvl3pPr marL="1550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3pPr>
      <a:lvl4pPr marL="2185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4pPr>
      <a:lvl5pPr marL="2820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5pPr>
      <a:lvl6pPr marL="3455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6pPr>
      <a:lvl7pPr marL="4090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7pPr>
      <a:lvl8pPr marL="4725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8pPr>
      <a:lvl9pPr marL="5360865" marR="0" indent="-280865" algn="l" defTabSz="825500" latinLnBrk="0">
        <a:lnSpc>
          <a:spcPct val="13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22" baseline="0">
          <a:ln>
            <a:noFill/>
          </a:ln>
          <a:solidFill>
            <a:srgbClr val="8B8C8C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/>
          </p:nvPr>
        </p:nvSpPr>
        <p:spPr/>
      </p:sp>
      <p:sp>
        <p:nvSpPr>
          <p:cNvPr id="2586" name="Hello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7244">
              <a:defRPr sz="9900"/>
            </a:pPr>
            <a:r>
              <a:t>Hello</a:t>
            </a:r>
          </a:p>
          <a:p>
            <a:pPr defTabSz="817244">
              <a:defRPr sz="9900" b="1">
                <a:latin typeface="Raleway"/>
                <a:ea typeface="Raleway"/>
                <a:cs typeface="Raleway"/>
                <a:sym typeface="Raleway"/>
              </a:defRPr>
            </a:pPr>
            <a:r>
              <a:t>people!</a:t>
            </a:r>
          </a:p>
        </p:txBody>
      </p:sp>
      <p:sp>
        <p:nvSpPr>
          <p:cNvPr id="2587" name="It is a long established fact that a reader will be distracted by the readable content of a page when looking at its layout. The point of using Lorem Ipsum is that it has a more-or-less normal distribution of letters as opposed to using ‘Content here, content here', making it look like readable English. Many desktop publishing packages and web page editors now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is a long established fact that a reader will be distracted by the readable content of a page when looking at its layout. The point of using Lorem Ipsum is that it has a more-or-less normal distribution of letters as opposed to using ‘Content here, content here', making it look like readable English. Many desktop publishing packages and web page editors now</a:t>
            </a:r>
          </a:p>
        </p:txBody>
      </p:sp>
      <p:sp>
        <p:nvSpPr>
          <p:cNvPr id="2588" name="IRIS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2589" name="www.yourwebsite.com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2590" name="This is IRIS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IRIS</a:t>
            </a:r>
          </a:p>
        </p:txBody>
      </p:sp>
      <p:sp>
        <p:nvSpPr>
          <p:cNvPr id="259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593" name="Shape"/>
          <p:cNvSpPr/>
          <p:nvPr/>
        </p:nvSpPr>
        <p:spPr>
          <a:xfrm>
            <a:off x="5865470" y="8426279"/>
            <a:ext cx="549856" cy="1088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0" y="0"/>
                </a:moveTo>
                <a:lnTo>
                  <a:pt x="4141" y="6677"/>
                </a:lnTo>
                <a:lnTo>
                  <a:pt x="18306" y="6677"/>
                </a:lnTo>
                <a:lnTo>
                  <a:pt x="21600" y="0"/>
                </a:lnTo>
                <a:lnTo>
                  <a:pt x="800" y="0"/>
                </a:lnTo>
                <a:close/>
                <a:moveTo>
                  <a:pt x="4329" y="1331"/>
                </a:moveTo>
                <a:lnTo>
                  <a:pt x="18118" y="1331"/>
                </a:lnTo>
                <a:lnTo>
                  <a:pt x="16141" y="5347"/>
                </a:lnTo>
                <a:lnTo>
                  <a:pt x="6306" y="5347"/>
                </a:lnTo>
                <a:lnTo>
                  <a:pt x="4329" y="1331"/>
                </a:lnTo>
                <a:close/>
                <a:moveTo>
                  <a:pt x="4141" y="7937"/>
                </a:moveTo>
                <a:lnTo>
                  <a:pt x="0" y="18440"/>
                </a:lnTo>
                <a:lnTo>
                  <a:pt x="10824" y="21600"/>
                </a:lnTo>
                <a:lnTo>
                  <a:pt x="21600" y="18440"/>
                </a:lnTo>
                <a:lnTo>
                  <a:pt x="18824" y="8008"/>
                </a:lnTo>
                <a:lnTo>
                  <a:pt x="16188" y="8127"/>
                </a:lnTo>
                <a:lnTo>
                  <a:pt x="18729" y="17774"/>
                </a:lnTo>
                <a:lnTo>
                  <a:pt x="10824" y="19984"/>
                </a:lnTo>
                <a:lnTo>
                  <a:pt x="2965" y="17774"/>
                </a:lnTo>
                <a:lnTo>
                  <a:pt x="6776" y="8198"/>
                </a:lnTo>
                <a:lnTo>
                  <a:pt x="4141" y="7937"/>
                </a:lnTo>
                <a:close/>
                <a:moveTo>
                  <a:pt x="14400" y="10669"/>
                </a:moveTo>
                <a:lnTo>
                  <a:pt x="6494" y="11358"/>
                </a:lnTo>
                <a:lnTo>
                  <a:pt x="6918" y="12689"/>
                </a:lnTo>
                <a:lnTo>
                  <a:pt x="10871" y="12356"/>
                </a:lnTo>
                <a:lnTo>
                  <a:pt x="14824" y="12024"/>
                </a:lnTo>
                <a:lnTo>
                  <a:pt x="14400" y="10669"/>
                </a:lnTo>
                <a:close/>
                <a:moveTo>
                  <a:pt x="14400" y="13426"/>
                </a:moveTo>
                <a:lnTo>
                  <a:pt x="6494" y="14067"/>
                </a:lnTo>
                <a:lnTo>
                  <a:pt x="6918" y="15446"/>
                </a:lnTo>
                <a:lnTo>
                  <a:pt x="10871" y="15089"/>
                </a:lnTo>
                <a:lnTo>
                  <a:pt x="14824" y="14733"/>
                </a:lnTo>
                <a:lnTo>
                  <a:pt x="14400" y="13426"/>
                </a:lnTo>
                <a:close/>
                <a:moveTo>
                  <a:pt x="14400" y="16158"/>
                </a:moveTo>
                <a:lnTo>
                  <a:pt x="6494" y="16824"/>
                </a:lnTo>
                <a:lnTo>
                  <a:pt x="6918" y="18178"/>
                </a:lnTo>
                <a:lnTo>
                  <a:pt x="10871" y="17822"/>
                </a:lnTo>
                <a:lnTo>
                  <a:pt x="14824" y="17489"/>
                </a:lnTo>
                <a:lnTo>
                  <a:pt x="14400" y="16158"/>
                </a:lnTo>
                <a:close/>
              </a:path>
            </a:pathLst>
          </a:custGeom>
          <a:gradFill>
            <a:gsLst>
              <a:gs pos="0">
                <a:schemeClr val="accent4">
                  <a:hueOff val="-1903587"/>
                  <a:satOff val="-4547"/>
                  <a:lumOff val="14180"/>
                </a:schemeClr>
              </a:gs>
              <a:gs pos="48335">
                <a:srgbClr val="F66282"/>
              </a:gs>
              <a:gs pos="100000">
                <a:schemeClr val="accent2">
                  <a:hueOff val="-9699860"/>
                  <a:lumOff val="47336"/>
                </a:schemeClr>
              </a:gs>
            </a:gsLst>
            <a:lin ang="6888723"/>
          </a:gradFill>
          <a:ln w="12700">
            <a:miter lim="400000"/>
          </a:ln>
          <a:effectLst>
            <a:outerShdw blurRad="165100" dist="120225" dir="2705541" rotWithShape="0">
              <a:srgbClr val="17181B">
                <a:alpha val="17801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There are many variations of passages of Lorem Ipsum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</a:t>
            </a:r>
          </a:p>
          <a:p>
            <a:r>
              <a:t>available, but the majority have suffered alteration some</a:t>
            </a:r>
          </a:p>
          <a:p>
            <a:r>
              <a:t>form by injected humour, or an randomised words which</a:t>
            </a:r>
          </a:p>
          <a:p>
            <a:r>
              <a:t>don't look even slightly believable If you are going to use</a:t>
            </a:r>
          </a:p>
          <a:p>
            <a:r>
              <a:t>a passage of Lorem Ipsum, you need to be sure there isn’t</a:t>
            </a:r>
          </a:p>
          <a:p>
            <a:endParaRPr/>
          </a:p>
          <a:p>
            <a:r>
              <a:t>Any thing embarrassing hidden in the middle of text. All</a:t>
            </a:r>
          </a:p>
          <a:p>
            <a:r>
              <a:t>Lorem Ipsum generators on the Internet tend to repeat</a:t>
            </a:r>
          </a:p>
          <a:p>
            <a:r>
              <a:t>predefined chunks as neces making this the first true</a:t>
            </a:r>
          </a:p>
        </p:txBody>
      </p:sp>
      <p:sp>
        <p:nvSpPr>
          <p:cNvPr id="3034" name="Four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4900"/>
            </a:pPr>
            <a:r>
              <a:t>Four</a:t>
            </a:r>
          </a:p>
          <a:p>
            <a:pPr defTabSz="808990">
              <a:defRPr sz="4900" b="1">
                <a:latin typeface="Raleway"/>
                <a:ea typeface="Raleway"/>
                <a:cs typeface="Raleway"/>
                <a:sym typeface="Raleway"/>
              </a:defRPr>
            </a:pPr>
            <a:r>
              <a:t>picture slide</a:t>
            </a:r>
          </a:p>
        </p:txBody>
      </p:sp>
      <p:sp>
        <p:nvSpPr>
          <p:cNvPr id="3035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036" name="www.yourwebsite.com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303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Team membe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5969">
              <a:defRPr sz="7050"/>
            </a:lvl1pPr>
          </a:lstStyle>
          <a:p>
            <a:r>
              <a:t>Team members</a:t>
            </a:r>
          </a:p>
        </p:txBody>
      </p:sp>
      <p:sp>
        <p:nvSpPr>
          <p:cNvPr id="3173" name="Your short description for slide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short description for slide</a:t>
            </a:r>
          </a:p>
        </p:txBody>
      </p:sp>
      <p:sp>
        <p:nvSpPr>
          <p:cNvPr id="3174" name="IRIS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175" name="www.yourwebsite.com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3176" name="Team slide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slide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3181" name="George Kylle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George Kylle</a:t>
            </a:r>
          </a:p>
        </p:txBody>
      </p:sp>
      <p:sp>
        <p:nvSpPr>
          <p:cNvPr id="3182" name="Web Designer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Designer</a:t>
            </a:r>
          </a:p>
        </p:txBody>
      </p:sp>
      <p:sp>
        <p:nvSpPr>
          <p:cNvPr id="3183" name="Julie Still"/>
          <p:cNvSpPr>
            <a:spLocks noGrp="1"/>
          </p:cNvSpPr>
          <p:nvPr>
            <p:ph type="body" sz="quarter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Julie Still</a:t>
            </a:r>
          </a:p>
        </p:txBody>
      </p:sp>
      <p:sp>
        <p:nvSpPr>
          <p:cNvPr id="3184" name="Copywriter"/>
          <p:cNvSpPr>
            <a:spLocks noGrp="1"/>
          </p:cNvSpPr>
          <p:nvPr>
            <p:ph type="body" sz="quarter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Copywriter</a:t>
            </a:r>
          </a:p>
        </p:txBody>
      </p:sp>
      <p:sp>
        <p:nvSpPr>
          <p:cNvPr id="3185" name="Emily Olie"/>
          <p:cNvSpPr>
            <a:spLocks noGrp="1"/>
          </p:cNvSpPr>
          <p:nvPr>
            <p:ph type="body" sz="quarter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Emily Olie</a:t>
            </a:r>
          </a:p>
        </p:txBody>
      </p:sp>
      <p:sp>
        <p:nvSpPr>
          <p:cNvPr id="3186" name="UI/UX Designer"/>
          <p:cNvSpPr>
            <a:spLocks noGrp="1"/>
          </p:cNvSpPr>
          <p:nvPr>
            <p:ph type="body" sz="quarter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UI/UX Designer</a:t>
            </a:r>
          </a:p>
        </p:txBody>
      </p:sp>
      <p:sp>
        <p:nvSpPr>
          <p:cNvPr id="3187" name="Clark Term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Clark Term</a:t>
            </a:r>
          </a:p>
        </p:txBody>
      </p:sp>
      <p:sp>
        <p:nvSpPr>
          <p:cNvPr id="3188" name="CEO Manager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CEO Manager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190" name="There are many variations of passages of Lorem Ipsum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</a:t>
            </a:r>
          </a:p>
          <a:p>
            <a:r>
              <a:t>available, but the majority have suffered alteration some</a:t>
            </a:r>
          </a:p>
          <a:p>
            <a:r>
              <a:t>form by injected humour, or an randomised words which</a:t>
            </a:r>
          </a:p>
          <a:p>
            <a:r>
              <a:t>don't look even slightly believable If you are going to use</a:t>
            </a:r>
          </a:p>
          <a:p>
            <a:r>
              <a:t>a passage of Lorem Ipsum, you need to be sure there isn’t</a:t>
            </a:r>
          </a:p>
        </p:txBody>
      </p:sp>
      <p:sp>
        <p:nvSpPr>
          <p:cNvPr id="3191" name="Otis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4900"/>
            </a:pPr>
            <a:r>
              <a:t>Otis</a:t>
            </a:r>
          </a:p>
          <a:p>
            <a:pPr defTabSz="808990">
              <a:defRPr sz="4900"/>
            </a:pPr>
            <a:r>
              <a:t>Term</a:t>
            </a:r>
          </a:p>
        </p:txBody>
      </p:sp>
      <p:sp>
        <p:nvSpPr>
          <p:cNvPr id="3192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193" name="www.yourwebsite.com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3195" name="Copywriter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Copywriter</a:t>
            </a:r>
          </a:p>
        </p:txBody>
      </p:sp>
      <p:sp>
        <p:nvSpPr>
          <p:cNvPr id="11" name="Shape"/>
          <p:cNvSpPr/>
          <p:nvPr/>
        </p:nvSpPr>
        <p:spPr>
          <a:xfrm>
            <a:off x="-4805908" y="7025601"/>
            <a:ext cx="12285424" cy="1418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EDF0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There are many variations of passages of Lorem Ipsum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</a:t>
            </a:r>
          </a:p>
          <a:p>
            <a:r>
              <a:t>available, but the majority have suffered alteration some</a:t>
            </a:r>
          </a:p>
          <a:p>
            <a:r>
              <a:t>form by injected humour, or an randomised words which</a:t>
            </a:r>
          </a:p>
          <a:p>
            <a:r>
              <a:t>don't look even slightly believable If you are going to use</a:t>
            </a:r>
          </a:p>
          <a:p>
            <a:r>
              <a:t>a passage of Lorem Ipsum, you need to be sure there isn’t</a:t>
            </a:r>
          </a:p>
        </p:txBody>
      </p:sp>
      <p:sp>
        <p:nvSpPr>
          <p:cNvPr id="3265" name="Marina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4900"/>
            </a:pPr>
            <a:r>
              <a:t>Marina</a:t>
            </a:r>
          </a:p>
          <a:p>
            <a:pPr defTabSz="808990">
              <a:defRPr sz="4900"/>
            </a:pPr>
            <a:r>
              <a:t>Kylle</a:t>
            </a:r>
          </a:p>
        </p:txBody>
      </p:sp>
      <p:sp>
        <p:nvSpPr>
          <p:cNvPr id="3266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267" name="www.yourwebsite.com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half" idx="15"/>
          </p:nvPr>
        </p:nvSpPr>
        <p:spPr/>
      </p:sp>
      <p:sp>
        <p:nvSpPr>
          <p:cNvPr id="3269" name="Copywriter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Copywriter</a:t>
            </a:r>
          </a:p>
        </p:txBody>
      </p:sp>
      <p:sp>
        <p:nvSpPr>
          <p:cNvPr id="3270" name="Shape"/>
          <p:cNvSpPr/>
          <p:nvPr/>
        </p:nvSpPr>
        <p:spPr>
          <a:xfrm>
            <a:off x="13691234" y="932657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062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Raleway SemiBold"/>
                <a:ea typeface="Raleway SemiBold"/>
                <a:cs typeface="Raleway SemiBold"/>
                <a:sym typeface="Raleway SemiBold"/>
              </a:defRPr>
            </a:pPr>
            <a:endParaRPr/>
          </a:p>
        </p:txBody>
      </p:sp>
      <p:sp>
        <p:nvSpPr>
          <p:cNvPr id="3271" name="Shape"/>
          <p:cNvSpPr/>
          <p:nvPr/>
        </p:nvSpPr>
        <p:spPr>
          <a:xfrm>
            <a:off x="15101658" y="932657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062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Raleway SemiBold"/>
                <a:ea typeface="Raleway SemiBold"/>
                <a:cs typeface="Raleway SemiBold"/>
                <a:sym typeface="Raleway SemiBold"/>
              </a:defRPr>
            </a:pPr>
            <a:endParaRPr/>
          </a:p>
        </p:txBody>
      </p:sp>
      <p:sp>
        <p:nvSpPr>
          <p:cNvPr id="3272" name="Shape"/>
          <p:cNvSpPr/>
          <p:nvPr/>
        </p:nvSpPr>
        <p:spPr>
          <a:xfrm>
            <a:off x="16512082" y="932657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062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Raleway SemiBold"/>
                <a:ea typeface="Raleway SemiBold"/>
                <a:cs typeface="Raleway SemiBold"/>
                <a:sym typeface="Raleway SemiBold"/>
              </a:defRPr>
            </a:pPr>
            <a:endParaRPr/>
          </a:p>
        </p:txBody>
      </p:sp>
      <p:sp>
        <p:nvSpPr>
          <p:cNvPr id="3273" name="Shape"/>
          <p:cNvSpPr/>
          <p:nvPr/>
        </p:nvSpPr>
        <p:spPr>
          <a:xfrm>
            <a:off x="14396445" y="932657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062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Raleway SemiBold"/>
                <a:ea typeface="Raleway SemiBold"/>
                <a:cs typeface="Raleway SemiBold"/>
                <a:sym typeface="Raleway SemiBold"/>
              </a:defRPr>
            </a:pPr>
            <a:endParaRPr/>
          </a:p>
        </p:txBody>
      </p:sp>
      <p:sp>
        <p:nvSpPr>
          <p:cNvPr id="3274" name="Shape"/>
          <p:cNvSpPr/>
          <p:nvPr/>
        </p:nvSpPr>
        <p:spPr>
          <a:xfrm>
            <a:off x="15806869" y="932657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062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Raleway SemiBold"/>
                <a:ea typeface="Raleway SemiBold"/>
                <a:cs typeface="Raleway SemiBold"/>
                <a:sym typeface="Raleway Semi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Phone slide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Phone slide</a:t>
            </a:r>
          </a:p>
        </p:txBody>
      </p:sp>
      <p:sp>
        <p:nvSpPr>
          <p:cNvPr id="3277" name="There are many variations of passages of Lorem Ipsum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</a:t>
            </a:r>
          </a:p>
          <a:p>
            <a:r>
              <a:t>available, but the majority have suffered alteration some</a:t>
            </a:r>
          </a:p>
          <a:p>
            <a:r>
              <a:t>form by injected humour, or an randomised words which</a:t>
            </a:r>
          </a:p>
          <a:p>
            <a:r>
              <a:t>don't look even slightly believable If you are going to use</a:t>
            </a:r>
          </a:p>
          <a:p>
            <a:r>
              <a:t>a passage of Lorem Ipsum, you need to be sure there isn’t</a:t>
            </a:r>
          </a:p>
          <a:p>
            <a:r>
              <a:t>Any thing embarrassing hidden in the middle of text. All</a:t>
            </a:r>
          </a:p>
          <a:p>
            <a:r>
              <a:t>Lorem Ipsum generators on the Internet tend to repeat</a:t>
            </a:r>
          </a:p>
        </p:txBody>
      </p:sp>
      <p:sp>
        <p:nvSpPr>
          <p:cNvPr id="3278" name="Phone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4900"/>
            </a:pPr>
            <a:r>
              <a:t>Phone</a:t>
            </a:r>
          </a:p>
          <a:p>
            <a:pPr defTabSz="808990">
              <a:defRPr sz="4900" b="1">
                <a:latin typeface="Raleway"/>
                <a:ea typeface="Raleway"/>
                <a:cs typeface="Raleway"/>
                <a:sym typeface="Raleway"/>
              </a:defRPr>
            </a:pPr>
            <a:r>
              <a:t>mockup slide</a:t>
            </a:r>
          </a:p>
        </p:txBody>
      </p:sp>
      <p:sp>
        <p:nvSpPr>
          <p:cNvPr id="3279" name="IRIS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280" name="www.yourwebsite.com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3281" name="Available for free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Available for free</a:t>
            </a:r>
          </a:p>
        </p:txBody>
      </p:sp>
      <p:sp>
        <p:nvSpPr>
          <p:cNvPr id="3282" name="High-quality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High-quality</a:t>
            </a:r>
          </a:p>
        </p:txBody>
      </p:sp>
      <p:sp>
        <p:nvSpPr>
          <p:cNvPr id="3283" name="Easy to customizing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Easy to customizing</a:t>
            </a:r>
          </a:p>
        </p:txBody>
      </p:sp>
      <p:sp>
        <p:nvSpPr>
          <p:cNvPr id="3284" name="Many amazing files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amazing files</a:t>
            </a:r>
          </a:p>
        </p:txBody>
      </p:sp>
      <p:sp>
        <p:nvSpPr>
          <p:cNvPr id="3285" name="Free updates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 updates</a:t>
            </a:r>
          </a:p>
        </p:txBody>
      </p:sp>
      <p:sp>
        <p:nvSpPr>
          <p:cNvPr id="3286" name="Product feature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feature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288" name="Your awesome text"/>
          <p:cNvSpPr>
            <a:spLocks noGrp="1"/>
          </p:cNvSpPr>
          <p:nvPr>
            <p:ph type="body" sz="quarter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awesome text</a:t>
            </a:r>
          </a:p>
        </p:txBody>
      </p:sp>
      <p:sp>
        <p:nvSpPr>
          <p:cNvPr id="3289" name="There are many variations of passages of…"/>
          <p:cNvSpPr>
            <a:spLocks noGrp="1"/>
          </p:cNvSpPr>
          <p:nvPr>
            <p:ph type="body" sz="quarter" idx="2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 of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but the majority have suffered</a:t>
            </a:r>
          </a:p>
        </p:txBody>
      </p:sp>
      <p:sp>
        <p:nvSpPr>
          <p:cNvPr id="3295" name="Shape"/>
          <p:cNvSpPr/>
          <p:nvPr/>
        </p:nvSpPr>
        <p:spPr>
          <a:xfrm>
            <a:off x="1762244" y="9784499"/>
            <a:ext cx="865935" cy="75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3" y="0"/>
                </a:moveTo>
                <a:lnTo>
                  <a:pt x="0" y="6695"/>
                </a:lnTo>
                <a:lnTo>
                  <a:pt x="10813" y="13362"/>
                </a:lnTo>
                <a:lnTo>
                  <a:pt x="21600" y="6695"/>
                </a:lnTo>
                <a:lnTo>
                  <a:pt x="10813" y="0"/>
                </a:lnTo>
                <a:close/>
                <a:moveTo>
                  <a:pt x="10813" y="1805"/>
                </a:moveTo>
                <a:lnTo>
                  <a:pt x="18580" y="6695"/>
                </a:lnTo>
                <a:lnTo>
                  <a:pt x="10813" y="11528"/>
                </a:lnTo>
                <a:lnTo>
                  <a:pt x="3020" y="6695"/>
                </a:lnTo>
                <a:lnTo>
                  <a:pt x="10813" y="1805"/>
                </a:lnTo>
                <a:close/>
                <a:moveTo>
                  <a:pt x="1041" y="9898"/>
                </a:moveTo>
                <a:lnTo>
                  <a:pt x="431" y="11324"/>
                </a:lnTo>
                <a:lnTo>
                  <a:pt x="10813" y="17233"/>
                </a:lnTo>
                <a:lnTo>
                  <a:pt x="21143" y="11324"/>
                </a:lnTo>
                <a:lnTo>
                  <a:pt x="20585" y="9898"/>
                </a:lnTo>
                <a:lnTo>
                  <a:pt x="10813" y="15399"/>
                </a:lnTo>
                <a:lnTo>
                  <a:pt x="1041" y="9898"/>
                </a:lnTo>
                <a:close/>
                <a:moveTo>
                  <a:pt x="1041" y="14264"/>
                </a:moveTo>
                <a:lnTo>
                  <a:pt x="431" y="15749"/>
                </a:lnTo>
                <a:lnTo>
                  <a:pt x="10813" y="21600"/>
                </a:lnTo>
                <a:lnTo>
                  <a:pt x="21143" y="15749"/>
                </a:lnTo>
                <a:lnTo>
                  <a:pt x="20585" y="14264"/>
                </a:lnTo>
                <a:lnTo>
                  <a:pt x="10813" y="19679"/>
                </a:lnTo>
                <a:lnTo>
                  <a:pt x="1041" y="14264"/>
                </a:lnTo>
                <a:close/>
              </a:path>
            </a:pathLst>
          </a:custGeom>
          <a:gradFill>
            <a:gsLst>
              <a:gs pos="0">
                <a:schemeClr val="accent3">
                  <a:hueOff val="9806228"/>
                  <a:satOff val="27204"/>
                  <a:lumOff val="-18677"/>
                </a:schemeClr>
              </a:gs>
              <a:gs pos="48738">
                <a:srgbClr val="0E7CED"/>
              </a:gs>
              <a:gs pos="100000">
                <a:schemeClr val="accent3">
                  <a:hueOff val="9806228"/>
                  <a:satOff val="27204"/>
                </a:schemeClr>
              </a:gs>
            </a:gsLst>
            <a:lin ang="6888723"/>
          </a:gradFill>
          <a:ln w="12700">
            <a:miter lim="400000"/>
          </a:ln>
          <a:effectLst>
            <a:outerShdw blurRad="165100" dist="120225" dir="2705541" rotWithShape="0">
              <a:srgbClr val="A6AAA9">
                <a:alpha val="3438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There are many variations of passages of Lorem Ipsum available, but the majority have suffered alteration and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 available, but the majority have suffered alteration and</a:t>
            </a:r>
          </a:p>
          <a:p>
            <a:r>
              <a:t>some form by injected humour, or an randomised words which don't look even slightly believable If you are going</a:t>
            </a:r>
          </a:p>
        </p:txBody>
      </p:sp>
      <p:sp>
        <p:nvSpPr>
          <p:cNvPr id="3354" name="Showcase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67715">
              <a:defRPr sz="4650"/>
            </a:pPr>
            <a:r>
              <a:t>Showcase</a:t>
            </a:r>
          </a:p>
          <a:p>
            <a:pPr defTabSz="767715">
              <a:defRPr sz="4650" b="1">
                <a:latin typeface="Raleway"/>
                <a:ea typeface="Raleway"/>
                <a:cs typeface="Raleway"/>
                <a:sym typeface="Raleway"/>
              </a:defRPr>
            </a:pPr>
            <a:r>
              <a:t>product on monoblock</a:t>
            </a:r>
          </a:p>
        </p:txBody>
      </p:sp>
      <p:sp>
        <p:nvSpPr>
          <p:cNvPr id="3355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356" name="www.yourwebsite.com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33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358" name="Monoblock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Monoblock</a:t>
            </a:r>
          </a:p>
        </p:txBody>
      </p:sp>
      <p:sp>
        <p:nvSpPr>
          <p:cNvPr id="3359" name="Any thing embarrassing hidden in the middle of text. All…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Any thing embarrassing hidden in the middle of text. All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generators on the Internet tend to repeat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361" name="Available for free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Available for free</a:t>
            </a:r>
          </a:p>
        </p:txBody>
      </p:sp>
      <p:sp>
        <p:nvSpPr>
          <p:cNvPr id="3362" name="High-quality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High-quality</a:t>
            </a:r>
          </a:p>
        </p:txBody>
      </p:sp>
      <p:sp>
        <p:nvSpPr>
          <p:cNvPr id="3363" name="Easy to customizing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Easy to customizing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There are many variations of passages of Lorem Ipsum available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 available</a:t>
            </a:r>
          </a:p>
          <a:p>
            <a:r>
              <a:t>but the majority have suffered alteration some form, by injected</a:t>
            </a:r>
          </a:p>
          <a:p>
            <a:r>
              <a:t>humour, or randomised words which don't look even slightly an</a:t>
            </a:r>
          </a:p>
          <a:p>
            <a:r>
              <a:t>believable. If you are going to use a passage of Lorem Ipsum</a:t>
            </a:r>
          </a:p>
        </p:txBody>
      </p:sp>
      <p:sp>
        <p:nvSpPr>
          <p:cNvPr id="3369" name="Product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</a:t>
            </a:r>
          </a:p>
          <a:p>
            <a:pPr>
              <a:defRPr b="1">
                <a:latin typeface="Raleway"/>
                <a:ea typeface="Raleway"/>
                <a:cs typeface="Raleway"/>
                <a:sym typeface="Raleway"/>
              </a:defRPr>
            </a:pPr>
            <a:r>
              <a:t>on monitor</a:t>
            </a:r>
          </a:p>
        </p:txBody>
      </p:sp>
      <p:sp>
        <p:nvSpPr>
          <p:cNvPr id="3370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37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half" idx="14"/>
          </p:nvPr>
        </p:nvSpPr>
        <p:spPr/>
      </p:sp>
      <p:sp>
        <p:nvSpPr>
          <p:cNvPr id="3373" name="Available for free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Available for free</a:t>
            </a:r>
          </a:p>
        </p:txBody>
      </p:sp>
      <p:sp>
        <p:nvSpPr>
          <p:cNvPr id="3374" name="High-quality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High-quality</a:t>
            </a:r>
          </a:p>
        </p:txBody>
      </p:sp>
      <p:sp>
        <p:nvSpPr>
          <p:cNvPr id="3375" name="Easy to customizing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Easy to customizing</a:t>
            </a:r>
          </a:p>
        </p:txBody>
      </p:sp>
      <p:sp>
        <p:nvSpPr>
          <p:cNvPr id="3376" name="Many amazing files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amazing files</a:t>
            </a:r>
          </a:p>
        </p:txBody>
      </p:sp>
      <p:sp>
        <p:nvSpPr>
          <p:cNvPr id="3377" name="Free updates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 updates</a:t>
            </a:r>
          </a:p>
        </p:txBody>
      </p:sp>
      <p:sp>
        <p:nvSpPr>
          <p:cNvPr id="3378" name="Product feature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feature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IRIS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450" name="www.yourwebsite.com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34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452" name="Save your time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3453" name="There are many variations of passages…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3454" name="Save your time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3455" name="There are many variations of passages…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3456" name="Save your time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3457" name="There are many variations of passages…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3458" name="Infographic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Infographic</a:t>
            </a:r>
          </a:p>
          <a:p>
            <a:r>
              <a:t>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There are many variations of passages of Lorem Ipsum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</a:t>
            </a:r>
          </a:p>
          <a:p>
            <a:r>
              <a:t>available, but the majority have suffered alteration some</a:t>
            </a:r>
          </a:p>
          <a:p>
            <a:r>
              <a:t>form by injected humour, or an randomised words which</a:t>
            </a:r>
          </a:p>
          <a:p>
            <a:r>
              <a:t>don't look even slightly believable If you are going to use</a:t>
            </a:r>
          </a:p>
          <a:p>
            <a:r>
              <a:t>a passage of Lorem Ipsum, you need to be sure there isn’t</a:t>
            </a:r>
          </a:p>
          <a:p>
            <a:endParaRPr/>
          </a:p>
          <a:p>
            <a:r>
              <a:t>Any thing embarrassing hidden in the middle of text. All</a:t>
            </a:r>
          </a:p>
          <a:p>
            <a:r>
              <a:t>Lorem Ipsum generators on the Internet tend to repeat</a:t>
            </a:r>
          </a:p>
          <a:p>
            <a:r>
              <a:t>predefined chunks as neces making this the first true</a:t>
            </a:r>
          </a:p>
        </p:txBody>
      </p:sp>
      <p:sp>
        <p:nvSpPr>
          <p:cNvPr id="3461" name="Infographic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4900"/>
            </a:pPr>
            <a:r>
              <a:t>Infographic</a:t>
            </a:r>
          </a:p>
          <a:p>
            <a:pPr defTabSz="808990">
              <a:defRPr sz="4900" b="1">
                <a:latin typeface="Raleway"/>
                <a:ea typeface="Raleway"/>
                <a:cs typeface="Raleway"/>
                <a:sym typeface="Raleway"/>
              </a:defRPr>
            </a:pPr>
            <a:r>
              <a:t>slide</a:t>
            </a:r>
          </a:p>
        </p:txBody>
      </p:sp>
      <p:sp>
        <p:nvSpPr>
          <p:cNvPr id="3462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IRIS</a:t>
            </a:r>
          </a:p>
        </p:txBody>
      </p:sp>
      <p:sp>
        <p:nvSpPr>
          <p:cNvPr id="3463" name="www.yourwebsite.com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www.yourwebsite.com</a:t>
            </a:r>
          </a:p>
        </p:txBody>
      </p:sp>
      <p:sp>
        <p:nvSpPr>
          <p:cNvPr id="346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465" name="Infographic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Infographic</a:t>
            </a:r>
          </a:p>
        </p:txBody>
      </p:sp>
      <p:sp>
        <p:nvSpPr>
          <p:cNvPr id="3466" name="Sales for…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Sales for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quarter</a:t>
            </a:r>
          </a:p>
        </p:txBody>
      </p:sp>
      <p:sp>
        <p:nvSpPr>
          <p:cNvPr id="3467" name="Team…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Team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expansion</a:t>
            </a:r>
          </a:p>
        </p:txBody>
      </p:sp>
      <p:sp>
        <p:nvSpPr>
          <p:cNvPr id="3468" name="SEO…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SEO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events</a:t>
            </a:r>
          </a:p>
        </p:txBody>
      </p:sp>
      <p:sp>
        <p:nvSpPr>
          <p:cNvPr id="3469" name="Product…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Product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distribution</a:t>
            </a:r>
          </a:p>
        </p:txBody>
      </p:sp>
      <p:sp>
        <p:nvSpPr>
          <p:cNvPr id="3470" name="Linguistics…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Linguistics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 spc="0">
                <a:solidFill>
                  <a:srgbClr val="44474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improvement</a:t>
            </a:r>
          </a:p>
        </p:txBody>
      </p:sp>
      <p:sp>
        <p:nvSpPr>
          <p:cNvPr id="3479" name="Circle"/>
          <p:cNvSpPr/>
          <p:nvPr/>
        </p:nvSpPr>
        <p:spPr>
          <a:xfrm>
            <a:off x="18540359" y="6165963"/>
            <a:ext cx="137717" cy="137717"/>
          </a:xfrm>
          <a:prstGeom prst="ellipse">
            <a:avLst/>
          </a:prstGeom>
          <a:solidFill>
            <a:schemeClr val="accent1">
              <a:hueOff val="267104"/>
              <a:satOff val="2937"/>
              <a:lumOff val="692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0" name="Circle"/>
          <p:cNvSpPr/>
          <p:nvPr/>
        </p:nvSpPr>
        <p:spPr>
          <a:xfrm>
            <a:off x="17539701" y="7976385"/>
            <a:ext cx="137716" cy="137717"/>
          </a:xfrm>
          <a:prstGeom prst="ellipse">
            <a:avLst/>
          </a:prstGeom>
          <a:solidFill>
            <a:schemeClr val="accent1">
              <a:hueOff val="267104"/>
              <a:satOff val="2937"/>
              <a:lumOff val="692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1" name="Circle"/>
          <p:cNvSpPr/>
          <p:nvPr/>
        </p:nvSpPr>
        <p:spPr>
          <a:xfrm>
            <a:off x="17358531" y="4028961"/>
            <a:ext cx="137716" cy="137717"/>
          </a:xfrm>
          <a:prstGeom prst="ellipse">
            <a:avLst/>
          </a:prstGeom>
          <a:solidFill>
            <a:schemeClr val="accent1">
              <a:hueOff val="267104"/>
              <a:satOff val="2937"/>
              <a:lumOff val="692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2" name="Circle"/>
          <p:cNvSpPr/>
          <p:nvPr/>
        </p:nvSpPr>
        <p:spPr>
          <a:xfrm>
            <a:off x="15208046" y="5851770"/>
            <a:ext cx="137717" cy="137717"/>
          </a:xfrm>
          <a:prstGeom prst="ellipse">
            <a:avLst/>
          </a:prstGeom>
          <a:solidFill>
            <a:schemeClr val="accent1">
              <a:hueOff val="267104"/>
              <a:satOff val="2937"/>
              <a:lumOff val="692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3" name="Line"/>
          <p:cNvSpPr/>
          <p:nvPr/>
        </p:nvSpPr>
        <p:spPr>
          <a:xfrm flipH="1">
            <a:off x="17650332" y="6284351"/>
            <a:ext cx="931500" cy="1753553"/>
          </a:xfrm>
          <a:prstGeom prst="line">
            <a:avLst/>
          </a:prstGeom>
          <a:ln w="38100">
            <a:solidFill>
              <a:schemeClr val="accent1">
                <a:hueOff val="267104"/>
                <a:satOff val="2937"/>
                <a:lumOff val="692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84" name="Line"/>
          <p:cNvSpPr/>
          <p:nvPr/>
        </p:nvSpPr>
        <p:spPr>
          <a:xfrm>
            <a:off x="15283180" y="5927490"/>
            <a:ext cx="2309780" cy="2133366"/>
          </a:xfrm>
          <a:prstGeom prst="line">
            <a:avLst/>
          </a:prstGeom>
          <a:ln w="38100">
            <a:solidFill>
              <a:schemeClr val="accent1">
                <a:hueOff val="267104"/>
                <a:satOff val="2937"/>
                <a:lumOff val="692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85" name="Line"/>
          <p:cNvSpPr/>
          <p:nvPr/>
        </p:nvSpPr>
        <p:spPr>
          <a:xfrm flipV="1">
            <a:off x="15294657" y="4116825"/>
            <a:ext cx="2107149" cy="1790131"/>
          </a:xfrm>
          <a:prstGeom prst="line">
            <a:avLst/>
          </a:prstGeom>
          <a:ln w="38100">
            <a:solidFill>
              <a:schemeClr val="accent1">
                <a:hueOff val="267104"/>
                <a:satOff val="2937"/>
                <a:lumOff val="692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86" name="Line"/>
          <p:cNvSpPr/>
          <p:nvPr/>
        </p:nvSpPr>
        <p:spPr>
          <a:xfrm flipH="1" flipV="1">
            <a:off x="17452198" y="4116825"/>
            <a:ext cx="1144255" cy="2064441"/>
          </a:xfrm>
          <a:prstGeom prst="line">
            <a:avLst/>
          </a:prstGeom>
          <a:ln w="38100">
            <a:solidFill>
              <a:schemeClr val="accent1">
                <a:hueOff val="267104"/>
                <a:satOff val="2937"/>
                <a:lumOff val="692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6" name="Polygon"/>
          <p:cNvSpPr/>
          <p:nvPr/>
        </p:nvSpPr>
        <p:spPr>
          <a:xfrm>
            <a:off x="8637990" y="2296902"/>
            <a:ext cx="7108020" cy="8207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chemeClr val="accent5">
                  <a:hueOff val="14663269"/>
                  <a:satOff val="-39584"/>
                  <a:lumOff val="-4796"/>
                </a:schemeClr>
              </a:gs>
              <a:gs pos="53402">
                <a:srgbClr val="9F5CDE"/>
              </a:gs>
              <a:gs pos="100000">
                <a:schemeClr val="accent5">
                  <a:hueOff val="15081911"/>
                  <a:satOff val="5538"/>
                  <a:lumOff val="33706"/>
                </a:schemeClr>
              </a:gs>
            </a:gsLst>
            <a:lin ang="6888723"/>
          </a:gradFill>
          <a:ln w="444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3551" name="IRIS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552" name="Save your time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3553" name="There are many variations of passages…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3554" name="Save your time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3555" name="There are many variations of passages…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3556" name="Save your time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3557" name="There are many variations of passages…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3558" name="Save your time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3559" name="There are many variations of passages…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 algn="r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3561" name="Shape"/>
          <p:cNvSpPr/>
          <p:nvPr/>
        </p:nvSpPr>
        <p:spPr>
          <a:xfrm>
            <a:off x="9759006" y="6075949"/>
            <a:ext cx="815604" cy="711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3" y="0"/>
                </a:moveTo>
                <a:lnTo>
                  <a:pt x="0" y="6695"/>
                </a:lnTo>
                <a:lnTo>
                  <a:pt x="10813" y="13362"/>
                </a:lnTo>
                <a:lnTo>
                  <a:pt x="21600" y="6695"/>
                </a:lnTo>
                <a:lnTo>
                  <a:pt x="10813" y="0"/>
                </a:lnTo>
                <a:close/>
                <a:moveTo>
                  <a:pt x="10813" y="1805"/>
                </a:moveTo>
                <a:lnTo>
                  <a:pt x="18580" y="6695"/>
                </a:lnTo>
                <a:lnTo>
                  <a:pt x="10813" y="11528"/>
                </a:lnTo>
                <a:lnTo>
                  <a:pt x="3020" y="6695"/>
                </a:lnTo>
                <a:lnTo>
                  <a:pt x="10813" y="1805"/>
                </a:lnTo>
                <a:close/>
                <a:moveTo>
                  <a:pt x="1041" y="9898"/>
                </a:moveTo>
                <a:lnTo>
                  <a:pt x="431" y="11324"/>
                </a:lnTo>
                <a:lnTo>
                  <a:pt x="10813" y="17233"/>
                </a:lnTo>
                <a:lnTo>
                  <a:pt x="21143" y="11324"/>
                </a:lnTo>
                <a:lnTo>
                  <a:pt x="20585" y="9898"/>
                </a:lnTo>
                <a:lnTo>
                  <a:pt x="10813" y="15399"/>
                </a:lnTo>
                <a:lnTo>
                  <a:pt x="1041" y="9898"/>
                </a:lnTo>
                <a:close/>
                <a:moveTo>
                  <a:pt x="1041" y="14264"/>
                </a:moveTo>
                <a:lnTo>
                  <a:pt x="431" y="15749"/>
                </a:lnTo>
                <a:lnTo>
                  <a:pt x="10813" y="21600"/>
                </a:lnTo>
                <a:lnTo>
                  <a:pt x="21143" y="15749"/>
                </a:lnTo>
                <a:lnTo>
                  <a:pt x="20585" y="14264"/>
                </a:lnTo>
                <a:lnTo>
                  <a:pt x="10813" y="19679"/>
                </a:lnTo>
                <a:lnTo>
                  <a:pt x="1041" y="142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562" name="Shape"/>
          <p:cNvSpPr/>
          <p:nvPr/>
        </p:nvSpPr>
        <p:spPr>
          <a:xfrm>
            <a:off x="13809391" y="6014353"/>
            <a:ext cx="815603" cy="749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38" y="0"/>
                </a:moveTo>
                <a:lnTo>
                  <a:pt x="4038" y="10838"/>
                </a:lnTo>
                <a:lnTo>
                  <a:pt x="5353" y="10838"/>
                </a:lnTo>
                <a:lnTo>
                  <a:pt x="5353" y="1431"/>
                </a:lnTo>
                <a:lnTo>
                  <a:pt x="15942" y="1431"/>
                </a:lnTo>
                <a:lnTo>
                  <a:pt x="15942" y="10838"/>
                </a:lnTo>
                <a:lnTo>
                  <a:pt x="17257" y="10838"/>
                </a:lnTo>
                <a:lnTo>
                  <a:pt x="17257" y="0"/>
                </a:lnTo>
                <a:lnTo>
                  <a:pt x="4038" y="0"/>
                </a:lnTo>
                <a:close/>
                <a:moveTo>
                  <a:pt x="1456" y="2045"/>
                </a:moveTo>
                <a:lnTo>
                  <a:pt x="0" y="13727"/>
                </a:lnTo>
                <a:lnTo>
                  <a:pt x="6762" y="13727"/>
                </a:lnTo>
                <a:cubicBezTo>
                  <a:pt x="7099" y="15732"/>
                  <a:pt x="8712" y="17331"/>
                  <a:pt x="10706" y="17331"/>
                </a:cubicBezTo>
                <a:cubicBezTo>
                  <a:pt x="12639" y="17331"/>
                  <a:pt x="14225" y="15732"/>
                  <a:pt x="14838" y="13727"/>
                </a:cubicBezTo>
                <a:lnTo>
                  <a:pt x="21600" y="13727"/>
                </a:lnTo>
                <a:lnTo>
                  <a:pt x="20144" y="2045"/>
                </a:lnTo>
                <a:lnTo>
                  <a:pt x="18806" y="2275"/>
                </a:lnTo>
                <a:lnTo>
                  <a:pt x="20003" y="12347"/>
                </a:lnTo>
                <a:lnTo>
                  <a:pt x="13430" y="12347"/>
                </a:lnTo>
                <a:lnTo>
                  <a:pt x="13430" y="13037"/>
                </a:lnTo>
                <a:cubicBezTo>
                  <a:pt x="13430" y="14641"/>
                  <a:pt x="12273" y="15951"/>
                  <a:pt x="10800" y="15951"/>
                </a:cubicBezTo>
                <a:cubicBezTo>
                  <a:pt x="9358" y="15951"/>
                  <a:pt x="8147" y="14641"/>
                  <a:pt x="8147" y="13037"/>
                </a:cubicBezTo>
                <a:lnTo>
                  <a:pt x="8147" y="12347"/>
                </a:lnTo>
                <a:lnTo>
                  <a:pt x="1597" y="12347"/>
                </a:lnTo>
                <a:lnTo>
                  <a:pt x="2794" y="2275"/>
                </a:lnTo>
                <a:lnTo>
                  <a:pt x="1456" y="2045"/>
                </a:lnTo>
                <a:close/>
                <a:moveTo>
                  <a:pt x="6738" y="2940"/>
                </a:moveTo>
                <a:lnTo>
                  <a:pt x="6738" y="4371"/>
                </a:lnTo>
                <a:lnTo>
                  <a:pt x="8429" y="4371"/>
                </a:lnTo>
                <a:lnTo>
                  <a:pt x="10096" y="4371"/>
                </a:lnTo>
                <a:lnTo>
                  <a:pt x="10096" y="2940"/>
                </a:lnTo>
                <a:lnTo>
                  <a:pt x="6738" y="2940"/>
                </a:lnTo>
                <a:close/>
                <a:moveTo>
                  <a:pt x="6738" y="5879"/>
                </a:moveTo>
                <a:lnTo>
                  <a:pt x="6738" y="7311"/>
                </a:lnTo>
                <a:lnTo>
                  <a:pt x="10753" y="7311"/>
                </a:lnTo>
                <a:lnTo>
                  <a:pt x="14697" y="7311"/>
                </a:lnTo>
                <a:lnTo>
                  <a:pt x="14697" y="5879"/>
                </a:lnTo>
                <a:lnTo>
                  <a:pt x="6738" y="5879"/>
                </a:lnTo>
                <a:close/>
                <a:moveTo>
                  <a:pt x="6738" y="8666"/>
                </a:moveTo>
                <a:lnTo>
                  <a:pt x="6738" y="10123"/>
                </a:lnTo>
                <a:lnTo>
                  <a:pt x="10753" y="10123"/>
                </a:lnTo>
                <a:lnTo>
                  <a:pt x="14697" y="10123"/>
                </a:lnTo>
                <a:lnTo>
                  <a:pt x="14697" y="8666"/>
                </a:lnTo>
                <a:lnTo>
                  <a:pt x="6738" y="8666"/>
                </a:lnTo>
                <a:close/>
                <a:moveTo>
                  <a:pt x="117" y="15158"/>
                </a:moveTo>
                <a:lnTo>
                  <a:pt x="117" y="21600"/>
                </a:lnTo>
                <a:lnTo>
                  <a:pt x="21318" y="21600"/>
                </a:lnTo>
                <a:lnTo>
                  <a:pt x="21318" y="15158"/>
                </a:lnTo>
                <a:lnTo>
                  <a:pt x="19980" y="15158"/>
                </a:lnTo>
                <a:lnTo>
                  <a:pt x="19980" y="20143"/>
                </a:lnTo>
                <a:lnTo>
                  <a:pt x="1479" y="20143"/>
                </a:lnTo>
                <a:lnTo>
                  <a:pt x="1479" y="15158"/>
                </a:lnTo>
                <a:lnTo>
                  <a:pt x="117" y="1515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563" name="Shape"/>
          <p:cNvSpPr/>
          <p:nvPr/>
        </p:nvSpPr>
        <p:spPr>
          <a:xfrm>
            <a:off x="11962183" y="7947056"/>
            <a:ext cx="459634" cy="668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4"/>
                </a:lnTo>
                <a:lnTo>
                  <a:pt x="21600" y="4114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48" y="1387"/>
                </a:moveTo>
                <a:lnTo>
                  <a:pt x="19652" y="1387"/>
                </a:lnTo>
                <a:lnTo>
                  <a:pt x="19652" y="2751"/>
                </a:lnTo>
                <a:lnTo>
                  <a:pt x="1948" y="2751"/>
                </a:lnTo>
                <a:lnTo>
                  <a:pt x="1948" y="1387"/>
                </a:lnTo>
                <a:close/>
                <a:moveTo>
                  <a:pt x="1809" y="5382"/>
                </a:moveTo>
                <a:cubicBezTo>
                  <a:pt x="1809" y="7828"/>
                  <a:pt x="3930" y="9860"/>
                  <a:pt x="6957" y="10812"/>
                </a:cubicBezTo>
                <a:cubicBezTo>
                  <a:pt x="3938" y="11770"/>
                  <a:pt x="1809" y="13787"/>
                  <a:pt x="1809" y="16218"/>
                </a:cubicBezTo>
                <a:lnTo>
                  <a:pt x="3826" y="16218"/>
                </a:lnTo>
                <a:cubicBezTo>
                  <a:pt x="3826" y="13608"/>
                  <a:pt x="6884" y="11530"/>
                  <a:pt x="10713" y="11530"/>
                </a:cubicBezTo>
                <a:cubicBezTo>
                  <a:pt x="14542" y="11530"/>
                  <a:pt x="17600" y="13608"/>
                  <a:pt x="17600" y="16218"/>
                </a:cubicBezTo>
                <a:lnTo>
                  <a:pt x="19583" y="16218"/>
                </a:lnTo>
                <a:cubicBezTo>
                  <a:pt x="19582" y="13786"/>
                  <a:pt x="17455" y="11769"/>
                  <a:pt x="14435" y="10812"/>
                </a:cubicBezTo>
                <a:cubicBezTo>
                  <a:pt x="17463" y="9860"/>
                  <a:pt x="19583" y="7828"/>
                  <a:pt x="19583" y="5382"/>
                </a:cubicBezTo>
                <a:lnTo>
                  <a:pt x="17600" y="5382"/>
                </a:lnTo>
                <a:cubicBezTo>
                  <a:pt x="17600" y="8010"/>
                  <a:pt x="14542" y="10070"/>
                  <a:pt x="10713" y="10070"/>
                </a:cubicBezTo>
                <a:cubicBezTo>
                  <a:pt x="6884" y="10070"/>
                  <a:pt x="3826" y="8010"/>
                  <a:pt x="3826" y="5382"/>
                </a:cubicBezTo>
                <a:lnTo>
                  <a:pt x="1809" y="5382"/>
                </a:lnTo>
                <a:close/>
                <a:moveTo>
                  <a:pt x="5809" y="5382"/>
                </a:moveTo>
                <a:cubicBezTo>
                  <a:pt x="5809" y="7291"/>
                  <a:pt x="8027" y="8779"/>
                  <a:pt x="10783" y="8779"/>
                </a:cubicBezTo>
                <a:lnTo>
                  <a:pt x="10783" y="7415"/>
                </a:lnTo>
                <a:cubicBezTo>
                  <a:pt x="9083" y="7415"/>
                  <a:pt x="7791" y="6540"/>
                  <a:pt x="7791" y="5382"/>
                </a:cubicBezTo>
                <a:lnTo>
                  <a:pt x="5809" y="5382"/>
                </a:lnTo>
                <a:close/>
                <a:moveTo>
                  <a:pt x="10783" y="12821"/>
                </a:moveTo>
                <a:cubicBezTo>
                  <a:pt x="8027" y="12821"/>
                  <a:pt x="5809" y="14323"/>
                  <a:pt x="5809" y="16218"/>
                </a:cubicBezTo>
                <a:lnTo>
                  <a:pt x="7791" y="16218"/>
                </a:lnTo>
                <a:cubicBezTo>
                  <a:pt x="7791" y="15081"/>
                  <a:pt x="9083" y="14209"/>
                  <a:pt x="10783" y="14209"/>
                </a:cubicBezTo>
                <a:lnTo>
                  <a:pt x="10783" y="12821"/>
                </a:lnTo>
                <a:close/>
                <a:moveTo>
                  <a:pt x="0" y="1762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7629"/>
                </a:lnTo>
                <a:lnTo>
                  <a:pt x="0" y="17629"/>
                </a:lnTo>
                <a:close/>
                <a:moveTo>
                  <a:pt x="1948" y="18945"/>
                </a:moveTo>
                <a:lnTo>
                  <a:pt x="19652" y="18945"/>
                </a:lnTo>
                <a:lnTo>
                  <a:pt x="19652" y="20284"/>
                </a:lnTo>
                <a:lnTo>
                  <a:pt x="1948" y="20284"/>
                </a:lnTo>
                <a:lnTo>
                  <a:pt x="1948" y="1894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564" name="Shape"/>
          <p:cNvSpPr/>
          <p:nvPr/>
        </p:nvSpPr>
        <p:spPr>
          <a:xfrm>
            <a:off x="11784198" y="4186027"/>
            <a:ext cx="815604" cy="659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345"/>
                </a:lnTo>
                <a:lnTo>
                  <a:pt x="8827" y="18345"/>
                </a:lnTo>
                <a:lnTo>
                  <a:pt x="8827" y="16688"/>
                </a:lnTo>
                <a:lnTo>
                  <a:pt x="1340" y="16688"/>
                </a:lnTo>
                <a:lnTo>
                  <a:pt x="1340" y="1687"/>
                </a:lnTo>
                <a:lnTo>
                  <a:pt x="20260" y="1687"/>
                </a:lnTo>
                <a:lnTo>
                  <a:pt x="20260" y="16688"/>
                </a:lnTo>
                <a:lnTo>
                  <a:pt x="12821" y="16688"/>
                </a:lnTo>
                <a:lnTo>
                  <a:pt x="12821" y="18345"/>
                </a:lnTo>
                <a:lnTo>
                  <a:pt x="21600" y="18345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631" y="3403"/>
                </a:moveTo>
                <a:lnTo>
                  <a:pt x="2631" y="15120"/>
                </a:lnTo>
                <a:lnTo>
                  <a:pt x="18849" y="15120"/>
                </a:lnTo>
                <a:lnTo>
                  <a:pt x="18849" y="3403"/>
                </a:lnTo>
                <a:lnTo>
                  <a:pt x="2631" y="3403"/>
                </a:lnTo>
                <a:close/>
                <a:moveTo>
                  <a:pt x="3995" y="5060"/>
                </a:moveTo>
                <a:lnTo>
                  <a:pt x="17510" y="5060"/>
                </a:lnTo>
                <a:lnTo>
                  <a:pt x="17510" y="13433"/>
                </a:lnTo>
                <a:lnTo>
                  <a:pt x="3995" y="13433"/>
                </a:lnTo>
                <a:lnTo>
                  <a:pt x="3995" y="5060"/>
                </a:lnTo>
                <a:close/>
                <a:moveTo>
                  <a:pt x="10070" y="16688"/>
                </a:moveTo>
                <a:lnTo>
                  <a:pt x="10070" y="18345"/>
                </a:lnTo>
                <a:lnTo>
                  <a:pt x="10740" y="18345"/>
                </a:lnTo>
                <a:lnTo>
                  <a:pt x="11410" y="18345"/>
                </a:lnTo>
                <a:lnTo>
                  <a:pt x="11410" y="16688"/>
                </a:lnTo>
                <a:lnTo>
                  <a:pt x="10070" y="16688"/>
                </a:lnTo>
                <a:close/>
                <a:moveTo>
                  <a:pt x="6746" y="19943"/>
                </a:moveTo>
                <a:lnTo>
                  <a:pt x="6746" y="21600"/>
                </a:lnTo>
                <a:lnTo>
                  <a:pt x="10884" y="21600"/>
                </a:lnTo>
                <a:lnTo>
                  <a:pt x="14998" y="21600"/>
                </a:lnTo>
                <a:lnTo>
                  <a:pt x="14998" y="19943"/>
                </a:lnTo>
                <a:lnTo>
                  <a:pt x="6746" y="1994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603" name="About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</a:t>
            </a:r>
          </a:p>
          <a:p>
            <a:pPr>
              <a:defRPr b="1">
                <a:latin typeface="Raleway"/>
                <a:ea typeface="Raleway"/>
                <a:cs typeface="Raleway"/>
                <a:sym typeface="Raleway"/>
              </a:defRPr>
            </a:pPr>
            <a:r>
              <a:t>company</a:t>
            </a:r>
          </a:p>
          <a:p>
            <a:pPr>
              <a:defRPr b="1">
                <a:latin typeface="Raleway"/>
                <a:ea typeface="Raleway"/>
                <a:cs typeface="Raleway"/>
                <a:sym typeface="Raleway"/>
              </a:defRPr>
            </a:pPr>
            <a:r>
              <a:t>slide</a:t>
            </a:r>
          </a:p>
        </p:txBody>
      </p:sp>
      <p:sp>
        <p:nvSpPr>
          <p:cNvPr id="2604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IRIS</a:t>
            </a:r>
          </a:p>
        </p:txBody>
      </p:sp>
      <p:sp>
        <p:nvSpPr>
          <p:cNvPr id="2605" name="www.yourwebsite.com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www.yourwebsite.com</a:t>
            </a:r>
          </a:p>
        </p:txBody>
      </p:sp>
      <p:sp>
        <p:nvSpPr>
          <p:cNvPr id="2606" name="There are many variations of passages of Lorem Ipsum available, but the…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 of Lorem Ipsum available, but the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majority have suffered alteration some form, by injected humour, or random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ised words which don't look even slightly believable. If you are going to use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a passage of Lorem Ipsum, you need to be sure there isn't any thing embarra</a:t>
            </a:r>
          </a:p>
        </p:txBody>
      </p:sp>
      <p:sp>
        <p:nvSpPr>
          <p:cNvPr id="2607" name="There are many variations of passages of Lorem Ipsum available, but the…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 of Lorem Ipsum available, but the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majority have suffered alteration some form, by injected humour, or random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ised words which don't look even slightly believable. If you are going to use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a passage of Lorem Ipsum, you need to be sure there isn't any thing embarra</a:t>
            </a:r>
          </a:p>
        </p:txBody>
      </p:sp>
      <p:sp>
        <p:nvSpPr>
          <p:cNvPr id="2608" name="There are many variations of passages of Lorem…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 i="1" spc="0">
                <a:solidFill>
                  <a:srgbClr val="565A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There are many variations of passages of Lorem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 i="1" spc="0">
                <a:solidFill>
                  <a:srgbClr val="565A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Ipsum available, but the majority have suffered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"/>
          <p:cNvSpPr/>
          <p:nvPr/>
        </p:nvSpPr>
        <p:spPr>
          <a:xfrm>
            <a:off x="2574131" y="2543175"/>
            <a:ext cx="294482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38" y="0"/>
                </a:moveTo>
                <a:cubicBezTo>
                  <a:pt x="6454" y="0"/>
                  <a:pt x="3202" y="2717"/>
                  <a:pt x="3202" y="6106"/>
                </a:cubicBezTo>
                <a:cubicBezTo>
                  <a:pt x="3202" y="9496"/>
                  <a:pt x="6454" y="12237"/>
                  <a:pt x="10538" y="12237"/>
                </a:cubicBezTo>
                <a:cubicBezTo>
                  <a:pt x="14547" y="12237"/>
                  <a:pt x="17903" y="9496"/>
                  <a:pt x="17903" y="6106"/>
                </a:cubicBezTo>
                <a:cubicBezTo>
                  <a:pt x="17903" y="2717"/>
                  <a:pt x="14622" y="0"/>
                  <a:pt x="10538" y="0"/>
                </a:cubicBezTo>
                <a:close/>
                <a:moveTo>
                  <a:pt x="10538" y="1365"/>
                </a:moveTo>
                <a:cubicBezTo>
                  <a:pt x="13639" y="1365"/>
                  <a:pt x="16273" y="3470"/>
                  <a:pt x="16273" y="6106"/>
                </a:cubicBezTo>
                <a:cubicBezTo>
                  <a:pt x="16273" y="8743"/>
                  <a:pt x="13715" y="10848"/>
                  <a:pt x="10538" y="10848"/>
                </a:cubicBezTo>
                <a:cubicBezTo>
                  <a:pt x="7323" y="10848"/>
                  <a:pt x="4832" y="8743"/>
                  <a:pt x="4832" y="6106"/>
                </a:cubicBezTo>
                <a:cubicBezTo>
                  <a:pt x="4832" y="3470"/>
                  <a:pt x="7361" y="1365"/>
                  <a:pt x="10538" y="1365"/>
                </a:cubicBezTo>
                <a:close/>
                <a:moveTo>
                  <a:pt x="5531" y="12955"/>
                </a:moveTo>
                <a:lnTo>
                  <a:pt x="990" y="14440"/>
                </a:lnTo>
                <a:lnTo>
                  <a:pt x="0" y="21600"/>
                </a:lnTo>
                <a:lnTo>
                  <a:pt x="21600" y="21600"/>
                </a:lnTo>
                <a:lnTo>
                  <a:pt x="20610" y="14440"/>
                </a:lnTo>
                <a:lnTo>
                  <a:pt x="16069" y="12955"/>
                </a:lnTo>
                <a:lnTo>
                  <a:pt x="15429" y="14153"/>
                </a:lnTo>
                <a:lnTo>
                  <a:pt x="19126" y="15374"/>
                </a:lnTo>
                <a:lnTo>
                  <a:pt x="19766" y="20259"/>
                </a:lnTo>
                <a:lnTo>
                  <a:pt x="1834" y="20259"/>
                </a:lnTo>
                <a:lnTo>
                  <a:pt x="2474" y="15374"/>
                </a:lnTo>
                <a:lnTo>
                  <a:pt x="6171" y="14153"/>
                </a:lnTo>
                <a:lnTo>
                  <a:pt x="5531" y="1295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79" name="Shape"/>
          <p:cNvSpPr/>
          <p:nvPr/>
        </p:nvSpPr>
        <p:spPr>
          <a:xfrm>
            <a:off x="3458765" y="2543175"/>
            <a:ext cx="362745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88" y="0"/>
                </a:moveTo>
                <a:cubicBezTo>
                  <a:pt x="4672" y="0"/>
                  <a:pt x="2032" y="2699"/>
                  <a:pt x="2032" y="6066"/>
                </a:cubicBezTo>
                <a:cubicBezTo>
                  <a:pt x="2032" y="9433"/>
                  <a:pt x="4672" y="12156"/>
                  <a:pt x="7988" y="12156"/>
                </a:cubicBezTo>
                <a:cubicBezTo>
                  <a:pt x="11304" y="12156"/>
                  <a:pt x="13967" y="9433"/>
                  <a:pt x="13967" y="6066"/>
                </a:cubicBezTo>
                <a:cubicBezTo>
                  <a:pt x="13967" y="2699"/>
                  <a:pt x="11304" y="0"/>
                  <a:pt x="7988" y="0"/>
                </a:cubicBezTo>
                <a:close/>
                <a:moveTo>
                  <a:pt x="7988" y="1356"/>
                </a:moveTo>
                <a:cubicBezTo>
                  <a:pt x="10597" y="1356"/>
                  <a:pt x="12643" y="3447"/>
                  <a:pt x="12643" y="6066"/>
                </a:cubicBezTo>
                <a:cubicBezTo>
                  <a:pt x="12643" y="8685"/>
                  <a:pt x="10567" y="10776"/>
                  <a:pt x="7988" y="10776"/>
                </a:cubicBezTo>
                <a:cubicBezTo>
                  <a:pt x="5378" y="10776"/>
                  <a:pt x="3356" y="8685"/>
                  <a:pt x="3356" y="6066"/>
                </a:cubicBezTo>
                <a:cubicBezTo>
                  <a:pt x="3356" y="3447"/>
                  <a:pt x="5409" y="1356"/>
                  <a:pt x="7988" y="1356"/>
                </a:cubicBezTo>
                <a:close/>
                <a:moveTo>
                  <a:pt x="15361" y="2736"/>
                </a:moveTo>
                <a:lnTo>
                  <a:pt x="15361" y="4068"/>
                </a:lnTo>
                <a:cubicBezTo>
                  <a:pt x="17260" y="4068"/>
                  <a:pt x="18717" y="5526"/>
                  <a:pt x="18717" y="7422"/>
                </a:cubicBezTo>
                <a:cubicBezTo>
                  <a:pt x="18717" y="9287"/>
                  <a:pt x="17260" y="10776"/>
                  <a:pt x="15361" y="10776"/>
                </a:cubicBezTo>
                <a:lnTo>
                  <a:pt x="15361" y="12156"/>
                </a:lnTo>
                <a:cubicBezTo>
                  <a:pt x="18007" y="12156"/>
                  <a:pt x="20088" y="10033"/>
                  <a:pt x="20088" y="7422"/>
                </a:cubicBezTo>
                <a:cubicBezTo>
                  <a:pt x="20088" y="4780"/>
                  <a:pt x="18007" y="2736"/>
                  <a:pt x="15361" y="2736"/>
                </a:cubicBezTo>
                <a:close/>
                <a:moveTo>
                  <a:pt x="3923" y="13559"/>
                </a:moveTo>
                <a:lnTo>
                  <a:pt x="804" y="14630"/>
                </a:lnTo>
                <a:lnTo>
                  <a:pt x="0" y="21600"/>
                </a:lnTo>
                <a:lnTo>
                  <a:pt x="16141" y="21600"/>
                </a:lnTo>
                <a:lnTo>
                  <a:pt x="15337" y="14630"/>
                </a:lnTo>
                <a:lnTo>
                  <a:pt x="12194" y="13559"/>
                </a:lnTo>
                <a:lnTo>
                  <a:pt x="11793" y="14892"/>
                </a:lnTo>
                <a:lnTo>
                  <a:pt x="14132" y="15629"/>
                </a:lnTo>
                <a:lnTo>
                  <a:pt x="14676" y="20268"/>
                </a:lnTo>
                <a:lnTo>
                  <a:pt x="1442" y="20268"/>
                </a:lnTo>
                <a:lnTo>
                  <a:pt x="2009" y="15629"/>
                </a:lnTo>
                <a:lnTo>
                  <a:pt x="4325" y="14892"/>
                </a:lnTo>
                <a:lnTo>
                  <a:pt x="3923" y="13559"/>
                </a:lnTo>
                <a:close/>
                <a:moveTo>
                  <a:pt x="17512" y="13559"/>
                </a:moveTo>
                <a:lnTo>
                  <a:pt x="17275" y="14820"/>
                </a:lnTo>
                <a:lnTo>
                  <a:pt x="19497" y="15439"/>
                </a:lnTo>
                <a:lnTo>
                  <a:pt x="19969" y="18888"/>
                </a:lnTo>
                <a:lnTo>
                  <a:pt x="17393" y="18888"/>
                </a:lnTo>
                <a:lnTo>
                  <a:pt x="17393" y="20220"/>
                </a:lnTo>
                <a:lnTo>
                  <a:pt x="21600" y="20220"/>
                </a:lnTo>
                <a:lnTo>
                  <a:pt x="20726" y="14344"/>
                </a:lnTo>
                <a:lnTo>
                  <a:pt x="17512" y="1355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0" name="Shape"/>
          <p:cNvSpPr/>
          <p:nvPr/>
        </p:nvSpPr>
        <p:spPr>
          <a:xfrm>
            <a:off x="5318521" y="2543175"/>
            <a:ext cx="31273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05" y="0"/>
                </a:moveTo>
                <a:lnTo>
                  <a:pt x="4605" y="1365"/>
                </a:lnTo>
                <a:lnTo>
                  <a:pt x="20065" y="1365"/>
                </a:lnTo>
                <a:lnTo>
                  <a:pt x="20065" y="20259"/>
                </a:lnTo>
                <a:lnTo>
                  <a:pt x="1535" y="20259"/>
                </a:lnTo>
                <a:lnTo>
                  <a:pt x="1535" y="4047"/>
                </a:lnTo>
                <a:lnTo>
                  <a:pt x="0" y="404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4605" y="0"/>
                </a:lnTo>
                <a:close/>
                <a:moveTo>
                  <a:pt x="10773" y="2754"/>
                </a:moveTo>
                <a:cubicBezTo>
                  <a:pt x="9110" y="2754"/>
                  <a:pt x="7730" y="3929"/>
                  <a:pt x="7730" y="5412"/>
                </a:cubicBezTo>
                <a:cubicBezTo>
                  <a:pt x="7730" y="6864"/>
                  <a:pt x="9110" y="8094"/>
                  <a:pt x="10773" y="8094"/>
                </a:cubicBezTo>
                <a:cubicBezTo>
                  <a:pt x="12471" y="8094"/>
                  <a:pt x="13870" y="6864"/>
                  <a:pt x="13870" y="5412"/>
                </a:cubicBezTo>
                <a:cubicBezTo>
                  <a:pt x="13870" y="3929"/>
                  <a:pt x="12471" y="2754"/>
                  <a:pt x="10773" y="2754"/>
                </a:cubicBezTo>
                <a:close/>
                <a:moveTo>
                  <a:pt x="10773" y="4071"/>
                </a:moveTo>
                <a:cubicBezTo>
                  <a:pt x="11622" y="4071"/>
                  <a:pt x="12335" y="4670"/>
                  <a:pt x="12335" y="5412"/>
                </a:cubicBezTo>
                <a:cubicBezTo>
                  <a:pt x="12335" y="6123"/>
                  <a:pt x="11622" y="6753"/>
                  <a:pt x="10773" y="6753"/>
                </a:cubicBezTo>
                <a:cubicBezTo>
                  <a:pt x="9959" y="6753"/>
                  <a:pt x="9265" y="6123"/>
                  <a:pt x="9265" y="5412"/>
                </a:cubicBezTo>
                <a:cubicBezTo>
                  <a:pt x="9265" y="4670"/>
                  <a:pt x="9959" y="4071"/>
                  <a:pt x="10773" y="4071"/>
                </a:cubicBezTo>
                <a:close/>
                <a:moveTo>
                  <a:pt x="9183" y="8262"/>
                </a:moveTo>
                <a:lnTo>
                  <a:pt x="7154" y="8884"/>
                </a:lnTo>
                <a:lnTo>
                  <a:pt x="6168" y="13602"/>
                </a:lnTo>
                <a:lnTo>
                  <a:pt x="15761" y="13602"/>
                </a:lnTo>
                <a:lnTo>
                  <a:pt x="14720" y="9004"/>
                </a:lnTo>
                <a:lnTo>
                  <a:pt x="12801" y="8262"/>
                </a:lnTo>
                <a:lnTo>
                  <a:pt x="12198" y="9483"/>
                </a:lnTo>
                <a:lnTo>
                  <a:pt x="13322" y="9938"/>
                </a:lnTo>
                <a:lnTo>
                  <a:pt x="13897" y="12261"/>
                </a:lnTo>
                <a:lnTo>
                  <a:pt x="8004" y="12261"/>
                </a:lnTo>
                <a:lnTo>
                  <a:pt x="8552" y="9890"/>
                </a:lnTo>
                <a:lnTo>
                  <a:pt x="9649" y="9483"/>
                </a:lnTo>
                <a:lnTo>
                  <a:pt x="9183" y="8262"/>
                </a:lnTo>
                <a:close/>
                <a:moveTo>
                  <a:pt x="3947" y="14871"/>
                </a:moveTo>
                <a:lnTo>
                  <a:pt x="3947" y="16236"/>
                </a:lnTo>
                <a:lnTo>
                  <a:pt x="10855" y="16236"/>
                </a:lnTo>
                <a:lnTo>
                  <a:pt x="17790" y="16236"/>
                </a:lnTo>
                <a:lnTo>
                  <a:pt x="17790" y="14871"/>
                </a:lnTo>
                <a:lnTo>
                  <a:pt x="3947" y="14871"/>
                </a:lnTo>
                <a:close/>
                <a:moveTo>
                  <a:pt x="3947" y="17625"/>
                </a:moveTo>
                <a:lnTo>
                  <a:pt x="3947" y="18990"/>
                </a:lnTo>
                <a:lnTo>
                  <a:pt x="10855" y="18990"/>
                </a:lnTo>
                <a:lnTo>
                  <a:pt x="17790" y="18990"/>
                </a:lnTo>
                <a:lnTo>
                  <a:pt x="17790" y="17625"/>
                </a:lnTo>
                <a:lnTo>
                  <a:pt x="3947" y="1762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1" name="Shape"/>
          <p:cNvSpPr/>
          <p:nvPr/>
        </p:nvSpPr>
        <p:spPr>
          <a:xfrm>
            <a:off x="6272132" y="2543175"/>
            <a:ext cx="247414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0" h="21600" extrusionOk="0">
                <a:moveTo>
                  <a:pt x="9856" y="0"/>
                </a:moveTo>
                <a:cubicBezTo>
                  <a:pt x="7173" y="0"/>
                  <a:pt x="4736" y="811"/>
                  <a:pt x="2879" y="2251"/>
                </a:cubicBezTo>
                <a:cubicBezTo>
                  <a:pt x="-960" y="5162"/>
                  <a:pt x="-960" y="9933"/>
                  <a:pt x="2879" y="12907"/>
                </a:cubicBezTo>
                <a:lnTo>
                  <a:pt x="4110" y="11973"/>
                </a:lnTo>
                <a:cubicBezTo>
                  <a:pt x="1014" y="9532"/>
                  <a:pt x="1014" y="5627"/>
                  <a:pt x="4110" y="3185"/>
                </a:cubicBezTo>
                <a:cubicBezTo>
                  <a:pt x="5637" y="2027"/>
                  <a:pt x="7709" y="1365"/>
                  <a:pt x="9856" y="1365"/>
                </a:cubicBezTo>
                <a:cubicBezTo>
                  <a:pt x="12002" y="1365"/>
                  <a:pt x="14011" y="2027"/>
                  <a:pt x="15538" y="3185"/>
                </a:cubicBezTo>
                <a:cubicBezTo>
                  <a:pt x="18675" y="5627"/>
                  <a:pt x="18675" y="9532"/>
                  <a:pt x="15538" y="11973"/>
                </a:cubicBezTo>
                <a:lnTo>
                  <a:pt x="16801" y="12907"/>
                </a:lnTo>
                <a:cubicBezTo>
                  <a:pt x="20640" y="9996"/>
                  <a:pt x="20640" y="5225"/>
                  <a:pt x="16801" y="2251"/>
                </a:cubicBezTo>
                <a:cubicBezTo>
                  <a:pt x="14943" y="811"/>
                  <a:pt x="12415" y="0"/>
                  <a:pt x="9856" y="0"/>
                </a:cubicBezTo>
                <a:close/>
                <a:moveTo>
                  <a:pt x="9856" y="3424"/>
                </a:moveTo>
                <a:cubicBezTo>
                  <a:pt x="6927" y="3424"/>
                  <a:pt x="4489" y="5219"/>
                  <a:pt x="4489" y="7471"/>
                </a:cubicBezTo>
                <a:cubicBezTo>
                  <a:pt x="4489" y="9693"/>
                  <a:pt x="6886" y="11542"/>
                  <a:pt x="9856" y="11542"/>
                </a:cubicBezTo>
                <a:cubicBezTo>
                  <a:pt x="12784" y="11542"/>
                  <a:pt x="15159" y="9693"/>
                  <a:pt x="15159" y="7471"/>
                </a:cubicBezTo>
                <a:cubicBezTo>
                  <a:pt x="15160" y="5219"/>
                  <a:pt x="12826" y="3424"/>
                  <a:pt x="9856" y="3424"/>
                </a:cubicBezTo>
                <a:close/>
                <a:moveTo>
                  <a:pt x="9856" y="4789"/>
                </a:moveTo>
                <a:cubicBezTo>
                  <a:pt x="11794" y="4789"/>
                  <a:pt x="13392" y="5970"/>
                  <a:pt x="13392" y="7471"/>
                </a:cubicBezTo>
                <a:cubicBezTo>
                  <a:pt x="13392" y="8942"/>
                  <a:pt x="11836" y="10201"/>
                  <a:pt x="9856" y="10201"/>
                </a:cubicBezTo>
                <a:cubicBezTo>
                  <a:pt x="7917" y="10201"/>
                  <a:pt x="6257" y="8942"/>
                  <a:pt x="6257" y="7471"/>
                </a:cubicBezTo>
                <a:cubicBezTo>
                  <a:pt x="6257" y="5970"/>
                  <a:pt x="7876" y="4789"/>
                  <a:pt x="9856" y="4789"/>
                </a:cubicBezTo>
                <a:close/>
                <a:moveTo>
                  <a:pt x="6099" y="14608"/>
                </a:moveTo>
                <a:lnTo>
                  <a:pt x="4678" y="15278"/>
                </a:lnTo>
                <a:lnTo>
                  <a:pt x="9856" y="21600"/>
                </a:lnTo>
                <a:lnTo>
                  <a:pt x="15002" y="15278"/>
                </a:lnTo>
                <a:lnTo>
                  <a:pt x="13581" y="14608"/>
                </a:lnTo>
                <a:lnTo>
                  <a:pt x="9856" y="19062"/>
                </a:lnTo>
                <a:lnTo>
                  <a:pt x="6099" y="1460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2" name="Shape"/>
          <p:cNvSpPr/>
          <p:nvPr/>
        </p:nvSpPr>
        <p:spPr>
          <a:xfrm>
            <a:off x="2542381" y="3495675"/>
            <a:ext cx="357982" cy="29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1" y="1673"/>
                </a:moveTo>
                <a:lnTo>
                  <a:pt x="20235" y="1673"/>
                </a:lnTo>
                <a:lnTo>
                  <a:pt x="20235" y="19957"/>
                </a:lnTo>
                <a:lnTo>
                  <a:pt x="1341" y="19957"/>
                </a:lnTo>
                <a:lnTo>
                  <a:pt x="1341" y="1673"/>
                </a:lnTo>
                <a:close/>
                <a:moveTo>
                  <a:pt x="2898" y="5077"/>
                </a:moveTo>
                <a:lnTo>
                  <a:pt x="2347" y="6515"/>
                </a:lnTo>
                <a:lnTo>
                  <a:pt x="5723" y="8570"/>
                </a:lnTo>
                <a:lnTo>
                  <a:pt x="2059" y="16141"/>
                </a:lnTo>
                <a:lnTo>
                  <a:pt x="3209" y="17051"/>
                </a:lnTo>
                <a:lnTo>
                  <a:pt x="5244" y="12825"/>
                </a:lnTo>
                <a:lnTo>
                  <a:pt x="6969" y="9303"/>
                </a:lnTo>
                <a:lnTo>
                  <a:pt x="10752" y="11622"/>
                </a:lnTo>
                <a:lnTo>
                  <a:pt x="14464" y="9362"/>
                </a:lnTo>
                <a:lnTo>
                  <a:pt x="18247" y="17198"/>
                </a:lnTo>
                <a:lnTo>
                  <a:pt x="18846" y="16758"/>
                </a:lnTo>
                <a:lnTo>
                  <a:pt x="19397" y="16317"/>
                </a:lnTo>
                <a:lnTo>
                  <a:pt x="15685" y="8628"/>
                </a:lnTo>
                <a:lnTo>
                  <a:pt x="19133" y="6515"/>
                </a:lnTo>
                <a:lnTo>
                  <a:pt x="18559" y="5077"/>
                </a:lnTo>
                <a:lnTo>
                  <a:pt x="10752" y="9802"/>
                </a:lnTo>
                <a:lnTo>
                  <a:pt x="2898" y="507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3" name="Shape"/>
          <p:cNvSpPr/>
          <p:nvPr/>
        </p:nvSpPr>
        <p:spPr>
          <a:xfrm>
            <a:off x="3460750" y="3463925"/>
            <a:ext cx="35837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1" y="0"/>
                </a:moveTo>
                <a:lnTo>
                  <a:pt x="2631" y="7400"/>
                </a:lnTo>
                <a:lnTo>
                  <a:pt x="3995" y="7400"/>
                </a:lnTo>
                <a:lnTo>
                  <a:pt x="3995" y="1341"/>
                </a:lnTo>
                <a:lnTo>
                  <a:pt x="17510" y="1341"/>
                </a:lnTo>
                <a:lnTo>
                  <a:pt x="17510" y="7400"/>
                </a:lnTo>
                <a:lnTo>
                  <a:pt x="18849" y="7400"/>
                </a:lnTo>
                <a:lnTo>
                  <a:pt x="18849" y="0"/>
                </a:lnTo>
                <a:lnTo>
                  <a:pt x="2631" y="0"/>
                </a:lnTo>
                <a:close/>
                <a:moveTo>
                  <a:pt x="5382" y="2610"/>
                </a:moveTo>
                <a:lnTo>
                  <a:pt x="5382" y="3975"/>
                </a:lnTo>
                <a:lnTo>
                  <a:pt x="7726" y="3975"/>
                </a:lnTo>
                <a:lnTo>
                  <a:pt x="10023" y="3975"/>
                </a:lnTo>
                <a:lnTo>
                  <a:pt x="10023" y="2610"/>
                </a:lnTo>
                <a:lnTo>
                  <a:pt x="5382" y="2610"/>
                </a:lnTo>
                <a:close/>
                <a:moveTo>
                  <a:pt x="0" y="4694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4694"/>
                </a:lnTo>
                <a:lnTo>
                  <a:pt x="20260" y="4694"/>
                </a:lnTo>
                <a:lnTo>
                  <a:pt x="20260" y="20259"/>
                </a:lnTo>
                <a:lnTo>
                  <a:pt x="1340" y="20259"/>
                </a:lnTo>
                <a:lnTo>
                  <a:pt x="1340" y="4694"/>
                </a:lnTo>
                <a:lnTo>
                  <a:pt x="0" y="4694"/>
                </a:lnTo>
                <a:close/>
                <a:moveTo>
                  <a:pt x="5382" y="5364"/>
                </a:moveTo>
                <a:lnTo>
                  <a:pt x="5382" y="6729"/>
                </a:lnTo>
                <a:lnTo>
                  <a:pt x="10094" y="6729"/>
                </a:lnTo>
                <a:lnTo>
                  <a:pt x="14854" y="6729"/>
                </a:lnTo>
                <a:lnTo>
                  <a:pt x="14854" y="5364"/>
                </a:lnTo>
                <a:lnTo>
                  <a:pt x="5382" y="5364"/>
                </a:lnTo>
                <a:close/>
                <a:moveTo>
                  <a:pt x="2870" y="8142"/>
                </a:moveTo>
                <a:lnTo>
                  <a:pt x="2344" y="9339"/>
                </a:lnTo>
                <a:lnTo>
                  <a:pt x="5717" y="11016"/>
                </a:lnTo>
                <a:lnTo>
                  <a:pt x="2081" y="17074"/>
                </a:lnTo>
                <a:lnTo>
                  <a:pt x="3229" y="17745"/>
                </a:lnTo>
                <a:lnTo>
                  <a:pt x="5262" y="14392"/>
                </a:lnTo>
                <a:lnTo>
                  <a:pt x="6937" y="11614"/>
                </a:lnTo>
                <a:lnTo>
                  <a:pt x="10740" y="13482"/>
                </a:lnTo>
                <a:lnTo>
                  <a:pt x="14472" y="11638"/>
                </a:lnTo>
                <a:lnTo>
                  <a:pt x="18251" y="17888"/>
                </a:lnTo>
                <a:lnTo>
                  <a:pt x="18801" y="17553"/>
                </a:lnTo>
                <a:lnTo>
                  <a:pt x="19399" y="17218"/>
                </a:lnTo>
                <a:lnTo>
                  <a:pt x="15716" y="11016"/>
                </a:lnTo>
                <a:lnTo>
                  <a:pt x="19112" y="9339"/>
                </a:lnTo>
                <a:lnTo>
                  <a:pt x="18586" y="8142"/>
                </a:lnTo>
                <a:lnTo>
                  <a:pt x="10740" y="12021"/>
                </a:lnTo>
                <a:lnTo>
                  <a:pt x="2870" y="814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4" name="Shape"/>
          <p:cNvSpPr/>
          <p:nvPr/>
        </p:nvSpPr>
        <p:spPr>
          <a:xfrm>
            <a:off x="4445420" y="3463528"/>
            <a:ext cx="221990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2" h="21600" extrusionOk="0">
                <a:moveTo>
                  <a:pt x="9810" y="0"/>
                </a:moveTo>
                <a:cubicBezTo>
                  <a:pt x="7302" y="0"/>
                  <a:pt x="4789" y="661"/>
                  <a:pt x="2847" y="1985"/>
                </a:cubicBezTo>
                <a:cubicBezTo>
                  <a:pt x="-902" y="4541"/>
                  <a:pt x="-972" y="8768"/>
                  <a:pt x="2776" y="11386"/>
                </a:cubicBezTo>
                <a:lnTo>
                  <a:pt x="5062" y="14448"/>
                </a:lnTo>
                <a:lnTo>
                  <a:pt x="6821" y="13826"/>
                </a:lnTo>
                <a:lnTo>
                  <a:pt x="4464" y="10573"/>
                </a:lnTo>
                <a:lnTo>
                  <a:pt x="4359" y="10525"/>
                </a:lnTo>
                <a:cubicBezTo>
                  <a:pt x="1296" y="8436"/>
                  <a:pt x="1296" y="5007"/>
                  <a:pt x="4359" y="2918"/>
                </a:cubicBezTo>
                <a:cubicBezTo>
                  <a:pt x="7422" y="830"/>
                  <a:pt x="12410" y="830"/>
                  <a:pt x="15473" y="2918"/>
                </a:cubicBezTo>
                <a:cubicBezTo>
                  <a:pt x="18535" y="5007"/>
                  <a:pt x="18535" y="8436"/>
                  <a:pt x="15473" y="10525"/>
                </a:cubicBezTo>
                <a:lnTo>
                  <a:pt x="13011" y="13826"/>
                </a:lnTo>
                <a:lnTo>
                  <a:pt x="14769" y="14448"/>
                </a:lnTo>
                <a:lnTo>
                  <a:pt x="16880" y="11386"/>
                </a:lnTo>
                <a:cubicBezTo>
                  <a:pt x="20628" y="8768"/>
                  <a:pt x="20624" y="4604"/>
                  <a:pt x="16739" y="1985"/>
                </a:cubicBezTo>
                <a:cubicBezTo>
                  <a:pt x="14819" y="661"/>
                  <a:pt x="12319" y="0"/>
                  <a:pt x="9810" y="0"/>
                </a:cubicBezTo>
                <a:close/>
                <a:moveTo>
                  <a:pt x="9916" y="2631"/>
                </a:moveTo>
                <a:cubicBezTo>
                  <a:pt x="6754" y="2631"/>
                  <a:pt x="4078" y="4506"/>
                  <a:pt x="4078" y="6746"/>
                </a:cubicBezTo>
                <a:lnTo>
                  <a:pt x="6047" y="6746"/>
                </a:lnTo>
                <a:cubicBezTo>
                  <a:pt x="6047" y="5232"/>
                  <a:pt x="7838" y="4019"/>
                  <a:pt x="9916" y="4019"/>
                </a:cubicBezTo>
                <a:lnTo>
                  <a:pt x="9916" y="2631"/>
                </a:lnTo>
                <a:close/>
                <a:moveTo>
                  <a:pt x="13925" y="14902"/>
                </a:moveTo>
                <a:lnTo>
                  <a:pt x="5906" y="15572"/>
                </a:lnTo>
                <a:lnTo>
                  <a:pt x="6117" y="16936"/>
                </a:lnTo>
                <a:lnTo>
                  <a:pt x="10127" y="16601"/>
                </a:lnTo>
                <a:lnTo>
                  <a:pt x="14172" y="16266"/>
                </a:lnTo>
                <a:lnTo>
                  <a:pt x="13925" y="14902"/>
                </a:lnTo>
                <a:close/>
                <a:moveTo>
                  <a:pt x="13925" y="16816"/>
                </a:moveTo>
                <a:lnTo>
                  <a:pt x="5906" y="17486"/>
                </a:lnTo>
                <a:lnTo>
                  <a:pt x="6117" y="18849"/>
                </a:lnTo>
                <a:lnTo>
                  <a:pt x="10127" y="18538"/>
                </a:lnTo>
                <a:lnTo>
                  <a:pt x="14172" y="18179"/>
                </a:lnTo>
                <a:lnTo>
                  <a:pt x="13925" y="16816"/>
                </a:lnTo>
                <a:close/>
                <a:moveTo>
                  <a:pt x="6926" y="19567"/>
                </a:moveTo>
                <a:cubicBezTo>
                  <a:pt x="6926" y="20725"/>
                  <a:pt x="8184" y="21600"/>
                  <a:pt x="9810" y="21600"/>
                </a:cubicBezTo>
                <a:cubicBezTo>
                  <a:pt x="11391" y="21600"/>
                  <a:pt x="12730" y="20725"/>
                  <a:pt x="12730" y="19567"/>
                </a:cubicBezTo>
                <a:lnTo>
                  <a:pt x="10795" y="19567"/>
                </a:lnTo>
                <a:cubicBezTo>
                  <a:pt x="10795" y="19974"/>
                  <a:pt x="10398" y="20260"/>
                  <a:pt x="9810" y="20260"/>
                </a:cubicBezTo>
                <a:cubicBezTo>
                  <a:pt x="9223" y="20260"/>
                  <a:pt x="8896" y="19974"/>
                  <a:pt x="8896" y="19567"/>
                </a:cubicBezTo>
                <a:lnTo>
                  <a:pt x="6926" y="1956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5" name="Shape"/>
          <p:cNvSpPr/>
          <p:nvPr/>
        </p:nvSpPr>
        <p:spPr>
          <a:xfrm>
            <a:off x="5295900" y="3507184"/>
            <a:ext cx="357982" cy="269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0728" y="0"/>
                </a:moveTo>
                <a:cubicBezTo>
                  <a:pt x="5074" y="84"/>
                  <a:pt x="500" y="4347"/>
                  <a:pt x="0" y="9867"/>
                </a:cubicBezTo>
                <a:lnTo>
                  <a:pt x="1365" y="10058"/>
                </a:lnTo>
                <a:cubicBezTo>
                  <a:pt x="1677" y="5541"/>
                  <a:pt x="5887" y="1930"/>
                  <a:pt x="10728" y="1846"/>
                </a:cubicBezTo>
                <a:cubicBezTo>
                  <a:pt x="10791" y="1846"/>
                  <a:pt x="10802" y="1846"/>
                  <a:pt x="10896" y="1846"/>
                </a:cubicBezTo>
                <a:cubicBezTo>
                  <a:pt x="15675" y="1846"/>
                  <a:pt x="19790" y="5458"/>
                  <a:pt x="20259" y="10058"/>
                </a:cubicBezTo>
                <a:lnTo>
                  <a:pt x="21600" y="9867"/>
                </a:lnTo>
                <a:cubicBezTo>
                  <a:pt x="21069" y="4347"/>
                  <a:pt x="16362" y="0"/>
                  <a:pt x="10896" y="0"/>
                </a:cubicBezTo>
                <a:cubicBezTo>
                  <a:pt x="10802" y="0"/>
                  <a:pt x="10791" y="0"/>
                  <a:pt x="10728" y="0"/>
                </a:cubicBezTo>
                <a:close/>
                <a:moveTo>
                  <a:pt x="10872" y="3660"/>
                </a:moveTo>
                <a:cubicBezTo>
                  <a:pt x="7890" y="3744"/>
                  <a:pt x="5508" y="7018"/>
                  <a:pt x="5508" y="10981"/>
                </a:cubicBezTo>
                <a:cubicBezTo>
                  <a:pt x="5508" y="12859"/>
                  <a:pt x="6132" y="14634"/>
                  <a:pt x="7136" y="16010"/>
                </a:cubicBezTo>
                <a:cubicBezTo>
                  <a:pt x="8172" y="17346"/>
                  <a:pt x="9531" y="18111"/>
                  <a:pt x="10944" y="18111"/>
                </a:cubicBezTo>
                <a:cubicBezTo>
                  <a:pt x="14020" y="18111"/>
                  <a:pt x="16356" y="14786"/>
                  <a:pt x="16356" y="10822"/>
                </a:cubicBezTo>
                <a:cubicBezTo>
                  <a:pt x="16356" y="8903"/>
                  <a:pt x="15811" y="7096"/>
                  <a:pt x="14775" y="5761"/>
                </a:cubicBezTo>
                <a:cubicBezTo>
                  <a:pt x="13771" y="4384"/>
                  <a:pt x="12316" y="3660"/>
                  <a:pt x="10872" y="3660"/>
                </a:cubicBezTo>
                <a:close/>
                <a:moveTo>
                  <a:pt x="10944" y="5475"/>
                </a:moveTo>
                <a:cubicBezTo>
                  <a:pt x="12042" y="5475"/>
                  <a:pt x="13049" y="6013"/>
                  <a:pt x="13865" y="7098"/>
                </a:cubicBezTo>
                <a:cubicBezTo>
                  <a:pt x="14681" y="8099"/>
                  <a:pt x="15086" y="9426"/>
                  <a:pt x="15086" y="10886"/>
                </a:cubicBezTo>
                <a:cubicBezTo>
                  <a:pt x="15086" y="13848"/>
                  <a:pt x="13268" y="16329"/>
                  <a:pt x="11039" y="16329"/>
                </a:cubicBezTo>
                <a:cubicBezTo>
                  <a:pt x="9941" y="16329"/>
                  <a:pt x="8871" y="15770"/>
                  <a:pt x="8118" y="14769"/>
                </a:cubicBezTo>
                <a:cubicBezTo>
                  <a:pt x="7396" y="13768"/>
                  <a:pt x="6897" y="12442"/>
                  <a:pt x="6897" y="10981"/>
                </a:cubicBezTo>
                <a:cubicBezTo>
                  <a:pt x="6897" y="7894"/>
                  <a:pt x="8652" y="5475"/>
                  <a:pt x="10944" y="5475"/>
                </a:cubicBezTo>
                <a:close/>
                <a:moveTo>
                  <a:pt x="10848" y="7162"/>
                </a:moveTo>
                <a:cubicBezTo>
                  <a:pt x="9358" y="7162"/>
                  <a:pt x="8118" y="8791"/>
                  <a:pt x="8118" y="10790"/>
                </a:cubicBezTo>
                <a:lnTo>
                  <a:pt x="9483" y="10790"/>
                </a:lnTo>
                <a:cubicBezTo>
                  <a:pt x="9483" y="9791"/>
                  <a:pt x="10119" y="8976"/>
                  <a:pt x="10848" y="8976"/>
                </a:cubicBezTo>
                <a:lnTo>
                  <a:pt x="10848" y="7162"/>
                </a:lnTo>
                <a:close/>
                <a:moveTo>
                  <a:pt x="1365" y="11554"/>
                </a:moveTo>
                <a:lnTo>
                  <a:pt x="0" y="11841"/>
                </a:lnTo>
                <a:cubicBezTo>
                  <a:pt x="562" y="17316"/>
                  <a:pt x="5199" y="21581"/>
                  <a:pt x="10728" y="21581"/>
                </a:cubicBezTo>
                <a:cubicBezTo>
                  <a:pt x="10791" y="21581"/>
                  <a:pt x="10802" y="21600"/>
                  <a:pt x="10896" y="21517"/>
                </a:cubicBezTo>
                <a:cubicBezTo>
                  <a:pt x="16549" y="21434"/>
                  <a:pt x="21131" y="17189"/>
                  <a:pt x="21600" y="11713"/>
                </a:cubicBezTo>
                <a:lnTo>
                  <a:pt x="20259" y="11554"/>
                </a:lnTo>
                <a:cubicBezTo>
                  <a:pt x="19915" y="16034"/>
                  <a:pt x="15737" y="19652"/>
                  <a:pt x="10896" y="19735"/>
                </a:cubicBezTo>
                <a:cubicBezTo>
                  <a:pt x="10802" y="19735"/>
                  <a:pt x="10791" y="19735"/>
                  <a:pt x="10728" y="19735"/>
                </a:cubicBezTo>
                <a:cubicBezTo>
                  <a:pt x="5949" y="19735"/>
                  <a:pt x="1834" y="16117"/>
                  <a:pt x="1365" y="11554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6" name="Shape"/>
          <p:cNvSpPr/>
          <p:nvPr/>
        </p:nvSpPr>
        <p:spPr>
          <a:xfrm>
            <a:off x="6216650" y="3463925"/>
            <a:ext cx="35837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03" y="0"/>
                </a:moveTo>
                <a:cubicBezTo>
                  <a:pt x="3918" y="0"/>
                  <a:pt x="0" y="3922"/>
                  <a:pt x="0" y="8812"/>
                </a:cubicBezTo>
                <a:cubicBezTo>
                  <a:pt x="0" y="13702"/>
                  <a:pt x="3918" y="17601"/>
                  <a:pt x="8803" y="17601"/>
                </a:cubicBezTo>
                <a:cubicBezTo>
                  <a:pt x="13687" y="17601"/>
                  <a:pt x="17605" y="13702"/>
                  <a:pt x="17605" y="8812"/>
                </a:cubicBezTo>
                <a:cubicBezTo>
                  <a:pt x="17605" y="3922"/>
                  <a:pt x="13687" y="0"/>
                  <a:pt x="8803" y="0"/>
                </a:cubicBezTo>
                <a:close/>
                <a:moveTo>
                  <a:pt x="8803" y="1341"/>
                </a:moveTo>
                <a:cubicBezTo>
                  <a:pt x="12936" y="1341"/>
                  <a:pt x="16242" y="4675"/>
                  <a:pt x="16242" y="8812"/>
                </a:cubicBezTo>
                <a:cubicBezTo>
                  <a:pt x="16242" y="12950"/>
                  <a:pt x="12936" y="16260"/>
                  <a:pt x="8803" y="16260"/>
                </a:cubicBezTo>
                <a:cubicBezTo>
                  <a:pt x="4670" y="16260"/>
                  <a:pt x="1340" y="12950"/>
                  <a:pt x="1340" y="8812"/>
                </a:cubicBezTo>
                <a:cubicBezTo>
                  <a:pt x="1340" y="4675"/>
                  <a:pt x="4670" y="1341"/>
                  <a:pt x="8803" y="1341"/>
                </a:cubicBezTo>
                <a:close/>
                <a:moveTo>
                  <a:pt x="4832" y="4957"/>
                </a:moveTo>
                <a:cubicBezTo>
                  <a:pt x="2760" y="7068"/>
                  <a:pt x="2760" y="10532"/>
                  <a:pt x="4832" y="12644"/>
                </a:cubicBezTo>
                <a:lnTo>
                  <a:pt x="5741" y="11710"/>
                </a:lnTo>
                <a:cubicBezTo>
                  <a:pt x="4195" y="10071"/>
                  <a:pt x="4195" y="7491"/>
                  <a:pt x="5741" y="5915"/>
                </a:cubicBezTo>
                <a:lnTo>
                  <a:pt x="4832" y="4957"/>
                </a:lnTo>
                <a:close/>
                <a:moveTo>
                  <a:pt x="17294" y="14344"/>
                </a:moveTo>
                <a:lnTo>
                  <a:pt x="16361" y="15302"/>
                </a:lnTo>
                <a:lnTo>
                  <a:pt x="20021" y="19110"/>
                </a:lnTo>
                <a:cubicBezTo>
                  <a:pt x="20147" y="19235"/>
                  <a:pt x="20213" y="19345"/>
                  <a:pt x="20213" y="19565"/>
                </a:cubicBezTo>
                <a:cubicBezTo>
                  <a:pt x="20213" y="19753"/>
                  <a:pt x="20147" y="19918"/>
                  <a:pt x="20021" y="20043"/>
                </a:cubicBezTo>
                <a:cubicBezTo>
                  <a:pt x="19739" y="20326"/>
                  <a:pt x="19339" y="20326"/>
                  <a:pt x="19088" y="20043"/>
                </a:cubicBezTo>
                <a:lnTo>
                  <a:pt x="15285" y="16380"/>
                </a:lnTo>
                <a:lnTo>
                  <a:pt x="14328" y="17337"/>
                </a:lnTo>
                <a:lnTo>
                  <a:pt x="18108" y="20977"/>
                </a:lnTo>
                <a:cubicBezTo>
                  <a:pt x="18515" y="21385"/>
                  <a:pt x="19010" y="21600"/>
                  <a:pt x="19543" y="21600"/>
                </a:cubicBezTo>
                <a:cubicBezTo>
                  <a:pt x="20075" y="21600"/>
                  <a:pt x="20547" y="21385"/>
                  <a:pt x="20954" y="20977"/>
                </a:cubicBezTo>
                <a:cubicBezTo>
                  <a:pt x="21361" y="20664"/>
                  <a:pt x="21600" y="20098"/>
                  <a:pt x="21600" y="19565"/>
                </a:cubicBezTo>
                <a:cubicBezTo>
                  <a:pt x="21600" y="19031"/>
                  <a:pt x="21361" y="18528"/>
                  <a:pt x="20954" y="18152"/>
                </a:cubicBezTo>
                <a:lnTo>
                  <a:pt x="17294" y="1434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7" name="Shape"/>
          <p:cNvSpPr/>
          <p:nvPr/>
        </p:nvSpPr>
        <p:spPr>
          <a:xfrm>
            <a:off x="2542381" y="4407693"/>
            <a:ext cx="355998" cy="30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13" y="0"/>
                </a:moveTo>
                <a:lnTo>
                  <a:pt x="4985" y="6250"/>
                </a:lnTo>
                <a:lnTo>
                  <a:pt x="5635" y="7495"/>
                </a:lnTo>
                <a:lnTo>
                  <a:pt x="12064" y="2821"/>
                </a:lnTo>
                <a:lnTo>
                  <a:pt x="12064" y="18779"/>
                </a:lnTo>
                <a:lnTo>
                  <a:pt x="5635" y="14077"/>
                </a:lnTo>
                <a:lnTo>
                  <a:pt x="4985" y="15350"/>
                </a:lnTo>
                <a:lnTo>
                  <a:pt x="13413" y="21600"/>
                </a:lnTo>
                <a:lnTo>
                  <a:pt x="13413" y="0"/>
                </a:lnTo>
                <a:close/>
                <a:moveTo>
                  <a:pt x="14833" y="2849"/>
                </a:moveTo>
                <a:lnTo>
                  <a:pt x="14833" y="4397"/>
                </a:lnTo>
                <a:cubicBezTo>
                  <a:pt x="17794" y="4397"/>
                  <a:pt x="20227" y="7224"/>
                  <a:pt x="20227" y="10648"/>
                </a:cubicBezTo>
                <a:cubicBezTo>
                  <a:pt x="20227" y="14072"/>
                  <a:pt x="17794" y="16871"/>
                  <a:pt x="14833" y="16871"/>
                </a:cubicBezTo>
                <a:lnTo>
                  <a:pt x="14833" y="18419"/>
                </a:lnTo>
                <a:cubicBezTo>
                  <a:pt x="18542" y="18419"/>
                  <a:pt x="21600" y="14937"/>
                  <a:pt x="21600" y="10648"/>
                </a:cubicBezTo>
                <a:cubicBezTo>
                  <a:pt x="21600" y="6359"/>
                  <a:pt x="18542" y="2849"/>
                  <a:pt x="14833" y="2849"/>
                </a:cubicBezTo>
                <a:close/>
                <a:moveTo>
                  <a:pt x="0" y="6029"/>
                </a:moveTo>
                <a:lnTo>
                  <a:pt x="0" y="15405"/>
                </a:lnTo>
                <a:lnTo>
                  <a:pt x="3973" y="15405"/>
                </a:lnTo>
                <a:lnTo>
                  <a:pt x="3973" y="6029"/>
                </a:lnTo>
                <a:lnTo>
                  <a:pt x="0" y="6029"/>
                </a:lnTo>
                <a:close/>
                <a:moveTo>
                  <a:pt x="14833" y="6029"/>
                </a:moveTo>
                <a:lnTo>
                  <a:pt x="14833" y="7633"/>
                </a:lnTo>
                <a:cubicBezTo>
                  <a:pt x="16357" y="7633"/>
                  <a:pt x="17603" y="9003"/>
                  <a:pt x="17603" y="10731"/>
                </a:cubicBezTo>
                <a:cubicBezTo>
                  <a:pt x="17603" y="12423"/>
                  <a:pt x="16357" y="13856"/>
                  <a:pt x="14833" y="13856"/>
                </a:cubicBezTo>
                <a:lnTo>
                  <a:pt x="14833" y="15405"/>
                </a:lnTo>
                <a:cubicBezTo>
                  <a:pt x="17119" y="15405"/>
                  <a:pt x="18951" y="13287"/>
                  <a:pt x="18951" y="10731"/>
                </a:cubicBezTo>
                <a:cubicBezTo>
                  <a:pt x="18951" y="8139"/>
                  <a:pt x="17119" y="6029"/>
                  <a:pt x="14833" y="6029"/>
                </a:cubicBezTo>
                <a:close/>
                <a:moveTo>
                  <a:pt x="9680" y="6831"/>
                </a:moveTo>
                <a:lnTo>
                  <a:pt x="6381" y="9154"/>
                </a:lnTo>
                <a:lnTo>
                  <a:pt x="7056" y="10454"/>
                </a:lnTo>
                <a:lnTo>
                  <a:pt x="8717" y="9320"/>
                </a:lnTo>
                <a:lnTo>
                  <a:pt x="10355" y="8159"/>
                </a:lnTo>
                <a:lnTo>
                  <a:pt x="9680" y="6831"/>
                </a:lnTo>
                <a:close/>
                <a:moveTo>
                  <a:pt x="1324" y="7633"/>
                </a:moveTo>
                <a:lnTo>
                  <a:pt x="2649" y="7633"/>
                </a:lnTo>
                <a:lnTo>
                  <a:pt x="2649" y="13856"/>
                </a:lnTo>
                <a:lnTo>
                  <a:pt x="1324" y="13856"/>
                </a:lnTo>
                <a:lnTo>
                  <a:pt x="1324" y="7633"/>
                </a:lnTo>
                <a:close/>
                <a:moveTo>
                  <a:pt x="14833" y="9071"/>
                </a:moveTo>
                <a:lnTo>
                  <a:pt x="14833" y="12224"/>
                </a:lnTo>
                <a:cubicBezTo>
                  <a:pt x="15573" y="12224"/>
                  <a:pt x="16182" y="11526"/>
                  <a:pt x="16182" y="10648"/>
                </a:cubicBezTo>
                <a:cubicBezTo>
                  <a:pt x="16182" y="9769"/>
                  <a:pt x="15573" y="9071"/>
                  <a:pt x="14833" y="9071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8" name="Shape"/>
          <p:cNvSpPr/>
          <p:nvPr/>
        </p:nvSpPr>
        <p:spPr>
          <a:xfrm>
            <a:off x="3460750" y="4407693"/>
            <a:ext cx="353616" cy="30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3" y="0"/>
                </a:moveTo>
                <a:lnTo>
                  <a:pt x="5042" y="6250"/>
                </a:lnTo>
                <a:lnTo>
                  <a:pt x="5721" y="7495"/>
                </a:lnTo>
                <a:lnTo>
                  <a:pt x="12170" y="2821"/>
                </a:lnTo>
                <a:lnTo>
                  <a:pt x="12170" y="18779"/>
                </a:lnTo>
                <a:lnTo>
                  <a:pt x="5721" y="13939"/>
                </a:lnTo>
                <a:lnTo>
                  <a:pt x="5042" y="15239"/>
                </a:lnTo>
                <a:lnTo>
                  <a:pt x="13503" y="21600"/>
                </a:lnTo>
                <a:lnTo>
                  <a:pt x="13503" y="0"/>
                </a:lnTo>
                <a:close/>
                <a:moveTo>
                  <a:pt x="0" y="6029"/>
                </a:moveTo>
                <a:lnTo>
                  <a:pt x="0" y="15405"/>
                </a:lnTo>
                <a:lnTo>
                  <a:pt x="4170" y="15405"/>
                </a:lnTo>
                <a:lnTo>
                  <a:pt x="4170" y="6029"/>
                </a:lnTo>
                <a:lnTo>
                  <a:pt x="0" y="6029"/>
                </a:lnTo>
                <a:close/>
                <a:moveTo>
                  <a:pt x="9891" y="6831"/>
                </a:moveTo>
                <a:lnTo>
                  <a:pt x="6424" y="9154"/>
                </a:lnTo>
                <a:lnTo>
                  <a:pt x="7127" y="10454"/>
                </a:lnTo>
                <a:lnTo>
                  <a:pt x="8848" y="9320"/>
                </a:lnTo>
                <a:lnTo>
                  <a:pt x="10594" y="8159"/>
                </a:lnTo>
                <a:lnTo>
                  <a:pt x="9891" y="6831"/>
                </a:lnTo>
                <a:close/>
                <a:moveTo>
                  <a:pt x="16194" y="6997"/>
                </a:moveTo>
                <a:lnTo>
                  <a:pt x="15224" y="8076"/>
                </a:lnTo>
                <a:lnTo>
                  <a:pt x="17455" y="10648"/>
                </a:lnTo>
                <a:lnTo>
                  <a:pt x="15224" y="13192"/>
                </a:lnTo>
                <a:lnTo>
                  <a:pt x="16194" y="14299"/>
                </a:lnTo>
                <a:lnTo>
                  <a:pt x="18400" y="11727"/>
                </a:lnTo>
                <a:lnTo>
                  <a:pt x="20630" y="14299"/>
                </a:lnTo>
                <a:lnTo>
                  <a:pt x="21115" y="13745"/>
                </a:lnTo>
                <a:lnTo>
                  <a:pt x="21600" y="13165"/>
                </a:lnTo>
                <a:lnTo>
                  <a:pt x="19370" y="10620"/>
                </a:lnTo>
                <a:lnTo>
                  <a:pt x="21600" y="8103"/>
                </a:lnTo>
                <a:lnTo>
                  <a:pt x="20630" y="6997"/>
                </a:lnTo>
                <a:lnTo>
                  <a:pt x="18424" y="9542"/>
                </a:lnTo>
                <a:lnTo>
                  <a:pt x="16194" y="6997"/>
                </a:lnTo>
                <a:close/>
                <a:moveTo>
                  <a:pt x="1382" y="7633"/>
                </a:moveTo>
                <a:lnTo>
                  <a:pt x="2764" y="7633"/>
                </a:lnTo>
                <a:lnTo>
                  <a:pt x="2764" y="13856"/>
                </a:lnTo>
                <a:lnTo>
                  <a:pt x="1382" y="13856"/>
                </a:lnTo>
                <a:lnTo>
                  <a:pt x="1382" y="763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89" name="Shape"/>
          <p:cNvSpPr/>
          <p:nvPr/>
        </p:nvSpPr>
        <p:spPr>
          <a:xfrm>
            <a:off x="4400153" y="10814843"/>
            <a:ext cx="312341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" y="0"/>
                </a:moveTo>
                <a:lnTo>
                  <a:pt x="1564" y="1988"/>
                </a:lnTo>
                <a:lnTo>
                  <a:pt x="3101" y="1988"/>
                </a:lnTo>
                <a:lnTo>
                  <a:pt x="3101" y="1341"/>
                </a:lnTo>
                <a:lnTo>
                  <a:pt x="15480" y="1341"/>
                </a:lnTo>
                <a:lnTo>
                  <a:pt x="15480" y="20091"/>
                </a:lnTo>
                <a:lnTo>
                  <a:pt x="16275" y="20091"/>
                </a:lnTo>
                <a:lnTo>
                  <a:pt x="17017" y="20091"/>
                </a:lnTo>
                <a:lnTo>
                  <a:pt x="17017" y="1341"/>
                </a:lnTo>
                <a:lnTo>
                  <a:pt x="20063" y="1341"/>
                </a:lnTo>
                <a:lnTo>
                  <a:pt x="20063" y="20235"/>
                </a:lnTo>
                <a:lnTo>
                  <a:pt x="3101" y="20235"/>
                </a:lnTo>
                <a:lnTo>
                  <a:pt x="3101" y="19636"/>
                </a:lnTo>
                <a:lnTo>
                  <a:pt x="1564" y="19636"/>
                </a:lnTo>
                <a:lnTo>
                  <a:pt x="156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564" y="0"/>
                </a:lnTo>
                <a:close/>
                <a:moveTo>
                  <a:pt x="0" y="3305"/>
                </a:moveTo>
                <a:lnTo>
                  <a:pt x="0" y="7280"/>
                </a:lnTo>
                <a:lnTo>
                  <a:pt x="4693" y="7280"/>
                </a:lnTo>
                <a:lnTo>
                  <a:pt x="4693" y="3305"/>
                </a:lnTo>
                <a:lnTo>
                  <a:pt x="0" y="3305"/>
                </a:lnTo>
                <a:close/>
                <a:moveTo>
                  <a:pt x="1592" y="4622"/>
                </a:moveTo>
                <a:lnTo>
                  <a:pt x="3129" y="4622"/>
                </a:lnTo>
                <a:lnTo>
                  <a:pt x="3129" y="5939"/>
                </a:lnTo>
                <a:lnTo>
                  <a:pt x="1592" y="5939"/>
                </a:lnTo>
                <a:lnTo>
                  <a:pt x="1592" y="4622"/>
                </a:lnTo>
                <a:close/>
                <a:moveTo>
                  <a:pt x="0" y="8693"/>
                </a:moveTo>
                <a:lnTo>
                  <a:pt x="0" y="12644"/>
                </a:lnTo>
                <a:lnTo>
                  <a:pt x="4693" y="12644"/>
                </a:lnTo>
                <a:lnTo>
                  <a:pt x="4693" y="8693"/>
                </a:lnTo>
                <a:lnTo>
                  <a:pt x="0" y="8693"/>
                </a:lnTo>
                <a:close/>
                <a:moveTo>
                  <a:pt x="1592" y="10010"/>
                </a:moveTo>
                <a:lnTo>
                  <a:pt x="3129" y="10010"/>
                </a:lnTo>
                <a:lnTo>
                  <a:pt x="3129" y="11327"/>
                </a:lnTo>
                <a:lnTo>
                  <a:pt x="1592" y="11327"/>
                </a:lnTo>
                <a:lnTo>
                  <a:pt x="1592" y="10010"/>
                </a:lnTo>
                <a:close/>
                <a:moveTo>
                  <a:pt x="0" y="14200"/>
                </a:moveTo>
                <a:lnTo>
                  <a:pt x="0" y="18176"/>
                </a:lnTo>
                <a:lnTo>
                  <a:pt x="4693" y="18176"/>
                </a:lnTo>
                <a:lnTo>
                  <a:pt x="4693" y="14200"/>
                </a:lnTo>
                <a:lnTo>
                  <a:pt x="0" y="14200"/>
                </a:lnTo>
                <a:close/>
                <a:moveTo>
                  <a:pt x="1592" y="15518"/>
                </a:moveTo>
                <a:lnTo>
                  <a:pt x="3129" y="15518"/>
                </a:lnTo>
                <a:lnTo>
                  <a:pt x="3129" y="16835"/>
                </a:lnTo>
                <a:lnTo>
                  <a:pt x="1592" y="16835"/>
                </a:lnTo>
                <a:lnTo>
                  <a:pt x="1592" y="1551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0" name="Shape"/>
          <p:cNvSpPr/>
          <p:nvPr/>
        </p:nvSpPr>
        <p:spPr>
          <a:xfrm>
            <a:off x="5295900" y="4393803"/>
            <a:ext cx="357982" cy="33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0" y="0"/>
                </a:moveTo>
                <a:cubicBezTo>
                  <a:pt x="9042" y="0"/>
                  <a:pt x="7543" y="1545"/>
                  <a:pt x="7543" y="3553"/>
                </a:cubicBezTo>
                <a:lnTo>
                  <a:pt x="6202" y="3553"/>
                </a:lnTo>
                <a:lnTo>
                  <a:pt x="6202" y="4985"/>
                </a:lnTo>
                <a:lnTo>
                  <a:pt x="8908" y="4985"/>
                </a:lnTo>
                <a:lnTo>
                  <a:pt x="8908" y="3553"/>
                </a:lnTo>
                <a:cubicBezTo>
                  <a:pt x="8908" y="2335"/>
                  <a:pt x="9793" y="1432"/>
                  <a:pt x="10920" y="1432"/>
                </a:cubicBezTo>
                <a:cubicBezTo>
                  <a:pt x="12078" y="1432"/>
                  <a:pt x="12955" y="2335"/>
                  <a:pt x="12955" y="3553"/>
                </a:cubicBezTo>
                <a:lnTo>
                  <a:pt x="12955" y="4985"/>
                </a:lnTo>
                <a:lnTo>
                  <a:pt x="15685" y="4985"/>
                </a:lnTo>
                <a:lnTo>
                  <a:pt x="15685" y="3553"/>
                </a:lnTo>
                <a:lnTo>
                  <a:pt x="14320" y="3553"/>
                </a:lnTo>
                <a:cubicBezTo>
                  <a:pt x="14320" y="1545"/>
                  <a:pt x="12829" y="0"/>
                  <a:pt x="10920" y="0"/>
                </a:cubicBezTo>
                <a:close/>
                <a:moveTo>
                  <a:pt x="0" y="6467"/>
                </a:moveTo>
                <a:lnTo>
                  <a:pt x="0" y="10864"/>
                </a:lnTo>
                <a:lnTo>
                  <a:pt x="1365" y="10864"/>
                </a:lnTo>
                <a:lnTo>
                  <a:pt x="1365" y="7950"/>
                </a:lnTo>
                <a:lnTo>
                  <a:pt x="20259" y="7950"/>
                </a:lnTo>
                <a:lnTo>
                  <a:pt x="20259" y="10864"/>
                </a:lnTo>
                <a:lnTo>
                  <a:pt x="21600" y="10864"/>
                </a:lnTo>
                <a:lnTo>
                  <a:pt x="21600" y="6467"/>
                </a:lnTo>
                <a:lnTo>
                  <a:pt x="0" y="6467"/>
                </a:lnTo>
                <a:close/>
                <a:moveTo>
                  <a:pt x="0" y="1221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2219"/>
                </a:lnTo>
                <a:lnTo>
                  <a:pt x="0" y="12219"/>
                </a:lnTo>
                <a:close/>
                <a:moveTo>
                  <a:pt x="1365" y="13676"/>
                </a:moveTo>
                <a:lnTo>
                  <a:pt x="20259" y="13676"/>
                </a:lnTo>
                <a:lnTo>
                  <a:pt x="20259" y="20143"/>
                </a:lnTo>
                <a:lnTo>
                  <a:pt x="1365" y="20143"/>
                </a:lnTo>
                <a:lnTo>
                  <a:pt x="1365" y="13676"/>
                </a:lnTo>
                <a:close/>
                <a:moveTo>
                  <a:pt x="8812" y="13701"/>
                </a:moveTo>
                <a:cubicBezTo>
                  <a:pt x="8812" y="14906"/>
                  <a:pt x="9669" y="15874"/>
                  <a:pt x="10776" y="15874"/>
                </a:cubicBezTo>
                <a:cubicBezTo>
                  <a:pt x="11914" y="15874"/>
                  <a:pt x="12788" y="14905"/>
                  <a:pt x="12788" y="13701"/>
                </a:cubicBezTo>
                <a:lnTo>
                  <a:pt x="11471" y="13701"/>
                </a:lnTo>
                <a:cubicBezTo>
                  <a:pt x="11471" y="14136"/>
                  <a:pt x="11176" y="14391"/>
                  <a:pt x="10776" y="14391"/>
                </a:cubicBezTo>
                <a:cubicBezTo>
                  <a:pt x="10376" y="14392"/>
                  <a:pt x="10129" y="14136"/>
                  <a:pt x="10129" y="13701"/>
                </a:cubicBezTo>
                <a:lnTo>
                  <a:pt x="8812" y="1370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1" name="Shape"/>
          <p:cNvSpPr/>
          <p:nvPr/>
        </p:nvSpPr>
        <p:spPr>
          <a:xfrm>
            <a:off x="6216650" y="4393803"/>
            <a:ext cx="355997" cy="33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9" y="0"/>
                </a:moveTo>
                <a:cubicBezTo>
                  <a:pt x="16359" y="0"/>
                  <a:pt x="14833" y="1577"/>
                  <a:pt x="14833" y="3604"/>
                </a:cubicBezTo>
                <a:cubicBezTo>
                  <a:pt x="14833" y="5598"/>
                  <a:pt x="16328" y="7183"/>
                  <a:pt x="18229" y="7183"/>
                </a:cubicBezTo>
                <a:cubicBezTo>
                  <a:pt x="20099" y="7183"/>
                  <a:pt x="21600" y="5598"/>
                  <a:pt x="21600" y="3604"/>
                </a:cubicBezTo>
                <a:cubicBezTo>
                  <a:pt x="21600" y="1577"/>
                  <a:pt x="20130" y="0"/>
                  <a:pt x="18229" y="0"/>
                </a:cubicBezTo>
                <a:close/>
                <a:moveTo>
                  <a:pt x="18229" y="1432"/>
                </a:moveTo>
                <a:cubicBezTo>
                  <a:pt x="19351" y="1431"/>
                  <a:pt x="20227" y="2375"/>
                  <a:pt x="20227" y="3604"/>
                </a:cubicBezTo>
                <a:cubicBezTo>
                  <a:pt x="20227" y="4834"/>
                  <a:pt x="19382" y="5752"/>
                  <a:pt x="18229" y="5752"/>
                </a:cubicBezTo>
                <a:cubicBezTo>
                  <a:pt x="17107" y="5751"/>
                  <a:pt x="16206" y="4834"/>
                  <a:pt x="16206" y="3604"/>
                </a:cubicBezTo>
                <a:cubicBezTo>
                  <a:pt x="16206" y="2375"/>
                  <a:pt x="17076" y="1432"/>
                  <a:pt x="18229" y="1432"/>
                </a:cubicBezTo>
                <a:close/>
                <a:moveTo>
                  <a:pt x="13220" y="5164"/>
                </a:moveTo>
                <a:lnTo>
                  <a:pt x="7754" y="8078"/>
                </a:lnTo>
                <a:lnTo>
                  <a:pt x="8356" y="9381"/>
                </a:lnTo>
                <a:lnTo>
                  <a:pt x="11101" y="7924"/>
                </a:lnTo>
                <a:lnTo>
                  <a:pt x="13822" y="6467"/>
                </a:lnTo>
                <a:lnTo>
                  <a:pt x="13220" y="5164"/>
                </a:lnTo>
                <a:close/>
                <a:moveTo>
                  <a:pt x="3371" y="7209"/>
                </a:moveTo>
                <a:cubicBezTo>
                  <a:pt x="1493" y="7209"/>
                  <a:pt x="0" y="8786"/>
                  <a:pt x="0" y="10813"/>
                </a:cubicBezTo>
                <a:cubicBezTo>
                  <a:pt x="0" y="12807"/>
                  <a:pt x="1462" y="14391"/>
                  <a:pt x="3371" y="14391"/>
                </a:cubicBezTo>
                <a:cubicBezTo>
                  <a:pt x="5250" y="14391"/>
                  <a:pt x="6767" y="12807"/>
                  <a:pt x="6767" y="10813"/>
                </a:cubicBezTo>
                <a:cubicBezTo>
                  <a:pt x="6767" y="8786"/>
                  <a:pt x="5281" y="7209"/>
                  <a:pt x="3371" y="7209"/>
                </a:cubicBezTo>
                <a:close/>
                <a:moveTo>
                  <a:pt x="3371" y="8640"/>
                </a:moveTo>
                <a:cubicBezTo>
                  <a:pt x="4530" y="8640"/>
                  <a:pt x="5418" y="9583"/>
                  <a:pt x="5418" y="10813"/>
                </a:cubicBezTo>
                <a:cubicBezTo>
                  <a:pt x="5418" y="12042"/>
                  <a:pt x="4530" y="12960"/>
                  <a:pt x="3371" y="12960"/>
                </a:cubicBezTo>
                <a:cubicBezTo>
                  <a:pt x="2213" y="12960"/>
                  <a:pt x="1348" y="12042"/>
                  <a:pt x="1348" y="10813"/>
                </a:cubicBezTo>
                <a:cubicBezTo>
                  <a:pt x="1349" y="9583"/>
                  <a:pt x="2213" y="8640"/>
                  <a:pt x="3371" y="8640"/>
                </a:cubicBezTo>
                <a:close/>
                <a:moveTo>
                  <a:pt x="8356" y="12372"/>
                </a:moveTo>
                <a:lnTo>
                  <a:pt x="7754" y="13625"/>
                </a:lnTo>
                <a:lnTo>
                  <a:pt x="13220" y="16462"/>
                </a:lnTo>
                <a:lnTo>
                  <a:pt x="13533" y="15823"/>
                </a:lnTo>
                <a:lnTo>
                  <a:pt x="13822" y="15209"/>
                </a:lnTo>
                <a:lnTo>
                  <a:pt x="8356" y="12372"/>
                </a:lnTo>
                <a:close/>
                <a:moveTo>
                  <a:pt x="18229" y="14417"/>
                </a:moveTo>
                <a:cubicBezTo>
                  <a:pt x="16359" y="14417"/>
                  <a:pt x="14833" y="15978"/>
                  <a:pt x="14833" y="17996"/>
                </a:cubicBezTo>
                <a:cubicBezTo>
                  <a:pt x="14833" y="19981"/>
                  <a:pt x="16328" y="21600"/>
                  <a:pt x="18229" y="21600"/>
                </a:cubicBezTo>
                <a:cubicBezTo>
                  <a:pt x="20099" y="21600"/>
                  <a:pt x="21600" y="19981"/>
                  <a:pt x="21600" y="17996"/>
                </a:cubicBezTo>
                <a:cubicBezTo>
                  <a:pt x="21600" y="15978"/>
                  <a:pt x="20130" y="14417"/>
                  <a:pt x="18229" y="14417"/>
                </a:cubicBezTo>
                <a:close/>
                <a:moveTo>
                  <a:pt x="18229" y="15874"/>
                </a:moveTo>
                <a:cubicBezTo>
                  <a:pt x="19351" y="15874"/>
                  <a:pt x="20227" y="16772"/>
                  <a:pt x="20227" y="17996"/>
                </a:cubicBezTo>
                <a:cubicBezTo>
                  <a:pt x="20227" y="19187"/>
                  <a:pt x="19382" y="20143"/>
                  <a:pt x="18229" y="20143"/>
                </a:cubicBezTo>
                <a:cubicBezTo>
                  <a:pt x="17107" y="20143"/>
                  <a:pt x="16206" y="19187"/>
                  <a:pt x="16206" y="17996"/>
                </a:cubicBezTo>
                <a:cubicBezTo>
                  <a:pt x="16206" y="16772"/>
                  <a:pt x="17076" y="15874"/>
                  <a:pt x="18229" y="15874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2" name="Shape"/>
          <p:cNvSpPr/>
          <p:nvPr/>
        </p:nvSpPr>
        <p:spPr>
          <a:xfrm>
            <a:off x="4379515" y="5335190"/>
            <a:ext cx="357982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1" y="1702"/>
                </a:moveTo>
                <a:lnTo>
                  <a:pt x="20259" y="1702"/>
                </a:lnTo>
                <a:lnTo>
                  <a:pt x="20259" y="19898"/>
                </a:lnTo>
                <a:lnTo>
                  <a:pt x="1341" y="19898"/>
                </a:lnTo>
                <a:lnTo>
                  <a:pt x="1341" y="1702"/>
                </a:lnTo>
                <a:close/>
                <a:moveTo>
                  <a:pt x="12021" y="4901"/>
                </a:moveTo>
                <a:cubicBezTo>
                  <a:pt x="10906" y="4901"/>
                  <a:pt x="10058" y="5993"/>
                  <a:pt x="10058" y="7425"/>
                </a:cubicBezTo>
                <a:cubicBezTo>
                  <a:pt x="10058" y="8857"/>
                  <a:pt x="10905" y="9949"/>
                  <a:pt x="12021" y="9949"/>
                </a:cubicBezTo>
                <a:cubicBezTo>
                  <a:pt x="13168" y="9949"/>
                  <a:pt x="14033" y="8857"/>
                  <a:pt x="14033" y="7425"/>
                </a:cubicBezTo>
                <a:cubicBezTo>
                  <a:pt x="14033" y="5993"/>
                  <a:pt x="13168" y="4901"/>
                  <a:pt x="12021" y="4901"/>
                </a:cubicBezTo>
                <a:close/>
                <a:moveTo>
                  <a:pt x="12021" y="6574"/>
                </a:moveTo>
                <a:cubicBezTo>
                  <a:pt x="12424" y="6574"/>
                  <a:pt x="12692" y="6922"/>
                  <a:pt x="12692" y="7425"/>
                </a:cubicBezTo>
                <a:cubicBezTo>
                  <a:pt x="12692" y="7928"/>
                  <a:pt x="12424" y="8276"/>
                  <a:pt x="12021" y="8276"/>
                </a:cubicBezTo>
                <a:cubicBezTo>
                  <a:pt x="11618" y="8276"/>
                  <a:pt x="11375" y="7928"/>
                  <a:pt x="11375" y="7425"/>
                </a:cubicBezTo>
                <a:cubicBezTo>
                  <a:pt x="11375" y="6922"/>
                  <a:pt x="11618" y="6574"/>
                  <a:pt x="12021" y="6574"/>
                </a:cubicBezTo>
                <a:close/>
                <a:moveTo>
                  <a:pt x="6729" y="7102"/>
                </a:moveTo>
                <a:lnTo>
                  <a:pt x="2203" y="12620"/>
                </a:lnTo>
                <a:lnTo>
                  <a:pt x="3161" y="13764"/>
                </a:lnTo>
                <a:lnTo>
                  <a:pt x="6729" y="9421"/>
                </a:lnTo>
                <a:lnTo>
                  <a:pt x="13650" y="18724"/>
                </a:lnTo>
                <a:lnTo>
                  <a:pt x="14584" y="17579"/>
                </a:lnTo>
                <a:lnTo>
                  <a:pt x="13219" y="15760"/>
                </a:lnTo>
                <a:lnTo>
                  <a:pt x="15541" y="12620"/>
                </a:lnTo>
                <a:lnTo>
                  <a:pt x="18439" y="16200"/>
                </a:lnTo>
                <a:lnTo>
                  <a:pt x="19397" y="15026"/>
                </a:lnTo>
                <a:lnTo>
                  <a:pt x="15541" y="10301"/>
                </a:lnTo>
                <a:lnTo>
                  <a:pt x="12285" y="14498"/>
                </a:lnTo>
                <a:lnTo>
                  <a:pt x="6729" y="710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3" name="Shape"/>
          <p:cNvSpPr/>
          <p:nvPr/>
        </p:nvSpPr>
        <p:spPr>
          <a:xfrm>
            <a:off x="2542381" y="5335190"/>
            <a:ext cx="357982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92" y="0"/>
                </a:moveTo>
                <a:lnTo>
                  <a:pt x="4981" y="4138"/>
                </a:lnTo>
                <a:lnTo>
                  <a:pt x="0" y="4138"/>
                </a:lnTo>
                <a:lnTo>
                  <a:pt x="0" y="21600"/>
                </a:lnTo>
                <a:lnTo>
                  <a:pt x="5388" y="21600"/>
                </a:lnTo>
                <a:lnTo>
                  <a:pt x="5388" y="19898"/>
                </a:lnTo>
                <a:lnTo>
                  <a:pt x="1341" y="19898"/>
                </a:lnTo>
                <a:lnTo>
                  <a:pt x="1341" y="5840"/>
                </a:lnTo>
                <a:lnTo>
                  <a:pt x="5771" y="5840"/>
                </a:lnTo>
                <a:lnTo>
                  <a:pt x="7807" y="1702"/>
                </a:lnTo>
                <a:lnTo>
                  <a:pt x="13769" y="1702"/>
                </a:lnTo>
                <a:lnTo>
                  <a:pt x="15805" y="5840"/>
                </a:lnTo>
                <a:lnTo>
                  <a:pt x="20235" y="5840"/>
                </a:lnTo>
                <a:lnTo>
                  <a:pt x="20235" y="19898"/>
                </a:lnTo>
                <a:lnTo>
                  <a:pt x="16212" y="19898"/>
                </a:lnTo>
                <a:lnTo>
                  <a:pt x="16212" y="21600"/>
                </a:lnTo>
                <a:lnTo>
                  <a:pt x="21600" y="21600"/>
                </a:lnTo>
                <a:lnTo>
                  <a:pt x="21600" y="4138"/>
                </a:lnTo>
                <a:lnTo>
                  <a:pt x="16619" y="4138"/>
                </a:lnTo>
                <a:lnTo>
                  <a:pt x="14584" y="0"/>
                </a:lnTo>
                <a:lnTo>
                  <a:pt x="6992" y="0"/>
                </a:lnTo>
                <a:close/>
                <a:moveTo>
                  <a:pt x="10752" y="6603"/>
                </a:moveTo>
                <a:cubicBezTo>
                  <a:pt x="7361" y="6603"/>
                  <a:pt x="4694" y="9933"/>
                  <a:pt x="4694" y="14087"/>
                </a:cubicBezTo>
                <a:cubicBezTo>
                  <a:pt x="4694" y="18241"/>
                  <a:pt x="7361" y="21600"/>
                  <a:pt x="10752" y="21600"/>
                </a:cubicBezTo>
                <a:cubicBezTo>
                  <a:pt x="14112" y="21600"/>
                  <a:pt x="16787" y="18241"/>
                  <a:pt x="16787" y="14087"/>
                </a:cubicBezTo>
                <a:cubicBezTo>
                  <a:pt x="16787" y="9933"/>
                  <a:pt x="14112" y="6603"/>
                  <a:pt x="10752" y="6603"/>
                </a:cubicBezTo>
                <a:close/>
                <a:moveTo>
                  <a:pt x="17505" y="7454"/>
                </a:moveTo>
                <a:lnTo>
                  <a:pt x="17505" y="9098"/>
                </a:lnTo>
                <a:lnTo>
                  <a:pt x="18152" y="9098"/>
                </a:lnTo>
                <a:lnTo>
                  <a:pt x="18846" y="9098"/>
                </a:lnTo>
                <a:lnTo>
                  <a:pt x="18846" y="7454"/>
                </a:lnTo>
                <a:lnTo>
                  <a:pt x="17505" y="7454"/>
                </a:lnTo>
                <a:close/>
                <a:moveTo>
                  <a:pt x="10752" y="8276"/>
                </a:moveTo>
                <a:cubicBezTo>
                  <a:pt x="13365" y="8276"/>
                  <a:pt x="15446" y="10856"/>
                  <a:pt x="15446" y="14087"/>
                </a:cubicBezTo>
                <a:cubicBezTo>
                  <a:pt x="15446" y="17318"/>
                  <a:pt x="13365" y="19898"/>
                  <a:pt x="10752" y="19898"/>
                </a:cubicBezTo>
                <a:cubicBezTo>
                  <a:pt x="8108" y="19898"/>
                  <a:pt x="6011" y="17318"/>
                  <a:pt x="6011" y="14087"/>
                </a:cubicBezTo>
                <a:cubicBezTo>
                  <a:pt x="6011" y="10856"/>
                  <a:pt x="8108" y="8276"/>
                  <a:pt x="10752" y="8276"/>
                </a:cubicBezTo>
                <a:close/>
                <a:moveTo>
                  <a:pt x="10728" y="9978"/>
                </a:moveTo>
                <a:cubicBezTo>
                  <a:pt x="8817" y="9978"/>
                  <a:pt x="7304" y="11811"/>
                  <a:pt x="7304" y="14175"/>
                </a:cubicBezTo>
                <a:lnTo>
                  <a:pt x="8693" y="14175"/>
                </a:lnTo>
                <a:cubicBezTo>
                  <a:pt x="8693" y="12741"/>
                  <a:pt x="9569" y="11651"/>
                  <a:pt x="10728" y="11651"/>
                </a:cubicBezTo>
                <a:lnTo>
                  <a:pt x="10728" y="997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4" name="Shape"/>
          <p:cNvSpPr/>
          <p:nvPr/>
        </p:nvSpPr>
        <p:spPr>
          <a:xfrm>
            <a:off x="5295900" y="5335190"/>
            <a:ext cx="357982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65" y="1702"/>
                </a:moveTo>
                <a:lnTo>
                  <a:pt x="20259" y="1702"/>
                </a:lnTo>
                <a:lnTo>
                  <a:pt x="20259" y="19898"/>
                </a:lnTo>
                <a:lnTo>
                  <a:pt x="1365" y="19898"/>
                </a:lnTo>
                <a:lnTo>
                  <a:pt x="1365" y="1702"/>
                </a:lnTo>
                <a:close/>
                <a:moveTo>
                  <a:pt x="8118" y="6104"/>
                </a:moveTo>
                <a:lnTo>
                  <a:pt x="8118" y="15349"/>
                </a:lnTo>
                <a:lnTo>
                  <a:pt x="15685" y="10712"/>
                </a:lnTo>
                <a:lnTo>
                  <a:pt x="8118" y="6104"/>
                </a:lnTo>
                <a:close/>
                <a:moveTo>
                  <a:pt x="9459" y="8746"/>
                </a:moveTo>
                <a:lnTo>
                  <a:pt x="12716" y="10712"/>
                </a:lnTo>
                <a:lnTo>
                  <a:pt x="9459" y="12678"/>
                </a:lnTo>
                <a:lnTo>
                  <a:pt x="9459" y="874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5" name="Shape"/>
          <p:cNvSpPr/>
          <p:nvPr/>
        </p:nvSpPr>
        <p:spPr>
          <a:xfrm>
            <a:off x="6216650" y="5335190"/>
            <a:ext cx="358379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0" y="1702"/>
                </a:moveTo>
                <a:lnTo>
                  <a:pt x="20213" y="1702"/>
                </a:lnTo>
                <a:lnTo>
                  <a:pt x="20213" y="19898"/>
                </a:lnTo>
                <a:lnTo>
                  <a:pt x="1340" y="19898"/>
                </a:lnTo>
                <a:lnTo>
                  <a:pt x="1340" y="1702"/>
                </a:lnTo>
                <a:close/>
                <a:moveTo>
                  <a:pt x="3301" y="3228"/>
                </a:moveTo>
                <a:lnTo>
                  <a:pt x="3301" y="6545"/>
                </a:lnTo>
                <a:lnTo>
                  <a:pt x="7391" y="6545"/>
                </a:lnTo>
                <a:lnTo>
                  <a:pt x="7391" y="3228"/>
                </a:lnTo>
                <a:lnTo>
                  <a:pt x="6004" y="3228"/>
                </a:lnTo>
                <a:lnTo>
                  <a:pt x="6004" y="4901"/>
                </a:lnTo>
                <a:lnTo>
                  <a:pt x="4664" y="4901"/>
                </a:lnTo>
                <a:lnTo>
                  <a:pt x="4664" y="3228"/>
                </a:lnTo>
                <a:lnTo>
                  <a:pt x="3301" y="3228"/>
                </a:lnTo>
                <a:close/>
                <a:moveTo>
                  <a:pt x="8683" y="3228"/>
                </a:moveTo>
                <a:lnTo>
                  <a:pt x="8683" y="6545"/>
                </a:lnTo>
                <a:lnTo>
                  <a:pt x="12773" y="6545"/>
                </a:lnTo>
                <a:lnTo>
                  <a:pt x="12773" y="3228"/>
                </a:lnTo>
                <a:lnTo>
                  <a:pt x="11386" y="3228"/>
                </a:lnTo>
                <a:lnTo>
                  <a:pt x="11386" y="4901"/>
                </a:lnTo>
                <a:lnTo>
                  <a:pt x="10023" y="4901"/>
                </a:lnTo>
                <a:lnTo>
                  <a:pt x="10023" y="3228"/>
                </a:lnTo>
                <a:lnTo>
                  <a:pt x="8683" y="3228"/>
                </a:lnTo>
                <a:close/>
                <a:moveTo>
                  <a:pt x="14185" y="3228"/>
                </a:moveTo>
                <a:lnTo>
                  <a:pt x="14185" y="6545"/>
                </a:lnTo>
                <a:lnTo>
                  <a:pt x="18275" y="6545"/>
                </a:lnTo>
                <a:lnTo>
                  <a:pt x="18275" y="3228"/>
                </a:lnTo>
                <a:lnTo>
                  <a:pt x="16888" y="3228"/>
                </a:lnTo>
                <a:lnTo>
                  <a:pt x="16888" y="4901"/>
                </a:lnTo>
                <a:lnTo>
                  <a:pt x="15548" y="4901"/>
                </a:lnTo>
                <a:lnTo>
                  <a:pt x="15548" y="3228"/>
                </a:lnTo>
                <a:lnTo>
                  <a:pt x="14185" y="3228"/>
                </a:lnTo>
                <a:close/>
                <a:moveTo>
                  <a:pt x="3301" y="14879"/>
                </a:moveTo>
                <a:lnTo>
                  <a:pt x="3301" y="18225"/>
                </a:lnTo>
                <a:lnTo>
                  <a:pt x="4664" y="18225"/>
                </a:lnTo>
                <a:lnTo>
                  <a:pt x="4664" y="16552"/>
                </a:lnTo>
                <a:lnTo>
                  <a:pt x="6004" y="16552"/>
                </a:lnTo>
                <a:lnTo>
                  <a:pt x="6004" y="18225"/>
                </a:lnTo>
                <a:lnTo>
                  <a:pt x="7391" y="18225"/>
                </a:lnTo>
                <a:lnTo>
                  <a:pt x="7391" y="14879"/>
                </a:lnTo>
                <a:lnTo>
                  <a:pt x="3301" y="14879"/>
                </a:lnTo>
                <a:close/>
                <a:moveTo>
                  <a:pt x="8683" y="14879"/>
                </a:moveTo>
                <a:lnTo>
                  <a:pt x="8683" y="18225"/>
                </a:lnTo>
                <a:lnTo>
                  <a:pt x="10023" y="18225"/>
                </a:lnTo>
                <a:lnTo>
                  <a:pt x="10023" y="16552"/>
                </a:lnTo>
                <a:lnTo>
                  <a:pt x="11386" y="16552"/>
                </a:lnTo>
                <a:lnTo>
                  <a:pt x="11386" y="18225"/>
                </a:lnTo>
                <a:lnTo>
                  <a:pt x="12773" y="18225"/>
                </a:lnTo>
                <a:lnTo>
                  <a:pt x="12773" y="14879"/>
                </a:lnTo>
                <a:lnTo>
                  <a:pt x="8683" y="14879"/>
                </a:lnTo>
                <a:close/>
                <a:moveTo>
                  <a:pt x="14185" y="14879"/>
                </a:moveTo>
                <a:lnTo>
                  <a:pt x="14185" y="18225"/>
                </a:lnTo>
                <a:lnTo>
                  <a:pt x="15548" y="18225"/>
                </a:lnTo>
                <a:lnTo>
                  <a:pt x="15548" y="16552"/>
                </a:lnTo>
                <a:lnTo>
                  <a:pt x="16888" y="16552"/>
                </a:lnTo>
                <a:lnTo>
                  <a:pt x="16888" y="18225"/>
                </a:lnTo>
                <a:lnTo>
                  <a:pt x="18275" y="18225"/>
                </a:lnTo>
                <a:lnTo>
                  <a:pt x="18275" y="14879"/>
                </a:lnTo>
                <a:lnTo>
                  <a:pt x="14185" y="1487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6" name="Shape"/>
          <p:cNvSpPr/>
          <p:nvPr/>
        </p:nvSpPr>
        <p:spPr>
          <a:xfrm>
            <a:off x="2542381" y="6253956"/>
            <a:ext cx="357982" cy="29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6553"/>
                </a:lnTo>
                <a:lnTo>
                  <a:pt x="21600" y="6553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1" y="1646"/>
                </a:moveTo>
                <a:lnTo>
                  <a:pt x="10680" y="1646"/>
                </a:lnTo>
                <a:lnTo>
                  <a:pt x="20235" y="1646"/>
                </a:lnTo>
                <a:lnTo>
                  <a:pt x="20235" y="4878"/>
                </a:lnTo>
                <a:lnTo>
                  <a:pt x="1341" y="4878"/>
                </a:lnTo>
                <a:lnTo>
                  <a:pt x="1341" y="1646"/>
                </a:lnTo>
                <a:close/>
                <a:moveTo>
                  <a:pt x="2610" y="2527"/>
                </a:moveTo>
                <a:lnTo>
                  <a:pt x="2610" y="4173"/>
                </a:lnTo>
                <a:lnTo>
                  <a:pt x="3305" y="4173"/>
                </a:lnTo>
                <a:lnTo>
                  <a:pt x="3951" y="4173"/>
                </a:lnTo>
                <a:lnTo>
                  <a:pt x="3951" y="2527"/>
                </a:lnTo>
                <a:lnTo>
                  <a:pt x="2610" y="2527"/>
                </a:lnTo>
                <a:close/>
                <a:moveTo>
                  <a:pt x="4694" y="2527"/>
                </a:moveTo>
                <a:lnTo>
                  <a:pt x="4694" y="4173"/>
                </a:lnTo>
                <a:lnTo>
                  <a:pt x="5364" y="4173"/>
                </a:lnTo>
                <a:lnTo>
                  <a:pt x="6035" y="4173"/>
                </a:lnTo>
                <a:lnTo>
                  <a:pt x="6035" y="2527"/>
                </a:lnTo>
                <a:lnTo>
                  <a:pt x="4694" y="2527"/>
                </a:lnTo>
                <a:close/>
                <a:moveTo>
                  <a:pt x="6609" y="2527"/>
                </a:moveTo>
                <a:lnTo>
                  <a:pt x="6609" y="4173"/>
                </a:lnTo>
                <a:lnTo>
                  <a:pt x="7280" y="4173"/>
                </a:lnTo>
                <a:lnTo>
                  <a:pt x="7950" y="4173"/>
                </a:lnTo>
                <a:lnTo>
                  <a:pt x="7950" y="2527"/>
                </a:lnTo>
                <a:lnTo>
                  <a:pt x="6609" y="2527"/>
                </a:lnTo>
                <a:close/>
                <a:moveTo>
                  <a:pt x="20235" y="8287"/>
                </a:moveTo>
                <a:lnTo>
                  <a:pt x="20235" y="19954"/>
                </a:lnTo>
                <a:lnTo>
                  <a:pt x="1341" y="19954"/>
                </a:lnTo>
                <a:lnTo>
                  <a:pt x="1341" y="9140"/>
                </a:lnTo>
                <a:lnTo>
                  <a:pt x="0" y="914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287"/>
                </a:lnTo>
                <a:lnTo>
                  <a:pt x="20235" y="8287"/>
                </a:lnTo>
                <a:close/>
                <a:moveTo>
                  <a:pt x="2610" y="9140"/>
                </a:moveTo>
                <a:lnTo>
                  <a:pt x="2610" y="17398"/>
                </a:lnTo>
                <a:lnTo>
                  <a:pt x="7950" y="17398"/>
                </a:lnTo>
                <a:lnTo>
                  <a:pt x="7950" y="9140"/>
                </a:lnTo>
                <a:lnTo>
                  <a:pt x="2610" y="9140"/>
                </a:lnTo>
                <a:close/>
                <a:moveTo>
                  <a:pt x="9363" y="9140"/>
                </a:moveTo>
                <a:lnTo>
                  <a:pt x="9363" y="10785"/>
                </a:lnTo>
                <a:lnTo>
                  <a:pt x="11758" y="10785"/>
                </a:lnTo>
                <a:lnTo>
                  <a:pt x="14153" y="10785"/>
                </a:lnTo>
                <a:lnTo>
                  <a:pt x="14153" y="9140"/>
                </a:lnTo>
                <a:lnTo>
                  <a:pt x="9363" y="9140"/>
                </a:lnTo>
                <a:close/>
                <a:moveTo>
                  <a:pt x="3951" y="10785"/>
                </a:moveTo>
                <a:lnTo>
                  <a:pt x="6633" y="10785"/>
                </a:lnTo>
                <a:lnTo>
                  <a:pt x="6633" y="15752"/>
                </a:lnTo>
                <a:lnTo>
                  <a:pt x="3951" y="15752"/>
                </a:lnTo>
                <a:lnTo>
                  <a:pt x="3951" y="10785"/>
                </a:lnTo>
                <a:close/>
                <a:moveTo>
                  <a:pt x="9363" y="12343"/>
                </a:moveTo>
                <a:lnTo>
                  <a:pt x="9363" y="13989"/>
                </a:lnTo>
                <a:lnTo>
                  <a:pt x="14129" y="13989"/>
                </a:lnTo>
                <a:lnTo>
                  <a:pt x="18846" y="13989"/>
                </a:lnTo>
                <a:lnTo>
                  <a:pt x="18846" y="12343"/>
                </a:lnTo>
                <a:lnTo>
                  <a:pt x="9363" y="12343"/>
                </a:lnTo>
                <a:close/>
                <a:moveTo>
                  <a:pt x="9363" y="15722"/>
                </a:moveTo>
                <a:lnTo>
                  <a:pt x="9363" y="17398"/>
                </a:lnTo>
                <a:lnTo>
                  <a:pt x="14129" y="17398"/>
                </a:lnTo>
                <a:lnTo>
                  <a:pt x="18846" y="17398"/>
                </a:lnTo>
                <a:lnTo>
                  <a:pt x="18846" y="15722"/>
                </a:lnTo>
                <a:lnTo>
                  <a:pt x="9363" y="1572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7" name="Shape"/>
          <p:cNvSpPr/>
          <p:nvPr/>
        </p:nvSpPr>
        <p:spPr>
          <a:xfrm>
            <a:off x="3460750" y="6253956"/>
            <a:ext cx="358379" cy="29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6553"/>
                </a:lnTo>
                <a:lnTo>
                  <a:pt x="21600" y="6553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0" y="1616"/>
                </a:moveTo>
                <a:lnTo>
                  <a:pt x="20260" y="1616"/>
                </a:lnTo>
                <a:lnTo>
                  <a:pt x="20260" y="4878"/>
                </a:lnTo>
                <a:lnTo>
                  <a:pt x="1340" y="4878"/>
                </a:lnTo>
                <a:lnTo>
                  <a:pt x="1340" y="1616"/>
                </a:lnTo>
                <a:close/>
                <a:moveTo>
                  <a:pt x="2631" y="2527"/>
                </a:moveTo>
                <a:lnTo>
                  <a:pt x="2631" y="4173"/>
                </a:lnTo>
                <a:lnTo>
                  <a:pt x="3301" y="4173"/>
                </a:lnTo>
                <a:lnTo>
                  <a:pt x="3971" y="4173"/>
                </a:lnTo>
                <a:lnTo>
                  <a:pt x="3971" y="2527"/>
                </a:lnTo>
                <a:lnTo>
                  <a:pt x="2631" y="2527"/>
                </a:lnTo>
                <a:close/>
                <a:moveTo>
                  <a:pt x="4688" y="2527"/>
                </a:moveTo>
                <a:lnTo>
                  <a:pt x="4688" y="4173"/>
                </a:lnTo>
                <a:lnTo>
                  <a:pt x="5382" y="4173"/>
                </a:lnTo>
                <a:lnTo>
                  <a:pt x="6028" y="4173"/>
                </a:lnTo>
                <a:lnTo>
                  <a:pt x="6028" y="2527"/>
                </a:lnTo>
                <a:lnTo>
                  <a:pt x="4688" y="2527"/>
                </a:lnTo>
                <a:close/>
                <a:moveTo>
                  <a:pt x="6746" y="2527"/>
                </a:moveTo>
                <a:lnTo>
                  <a:pt x="6746" y="4173"/>
                </a:lnTo>
                <a:lnTo>
                  <a:pt x="7439" y="4173"/>
                </a:lnTo>
                <a:lnTo>
                  <a:pt x="8109" y="4173"/>
                </a:lnTo>
                <a:lnTo>
                  <a:pt x="8109" y="2527"/>
                </a:lnTo>
                <a:lnTo>
                  <a:pt x="6746" y="2527"/>
                </a:lnTo>
                <a:close/>
                <a:moveTo>
                  <a:pt x="0" y="828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8287"/>
                </a:lnTo>
                <a:lnTo>
                  <a:pt x="20260" y="8287"/>
                </a:lnTo>
                <a:lnTo>
                  <a:pt x="20260" y="19954"/>
                </a:lnTo>
                <a:lnTo>
                  <a:pt x="1340" y="19954"/>
                </a:lnTo>
                <a:lnTo>
                  <a:pt x="1340" y="8287"/>
                </a:lnTo>
                <a:lnTo>
                  <a:pt x="0" y="8287"/>
                </a:lnTo>
                <a:close/>
                <a:moveTo>
                  <a:pt x="2631" y="8287"/>
                </a:moveTo>
                <a:lnTo>
                  <a:pt x="2631" y="18220"/>
                </a:lnTo>
                <a:lnTo>
                  <a:pt x="7965" y="18220"/>
                </a:lnTo>
                <a:lnTo>
                  <a:pt x="7965" y="8287"/>
                </a:lnTo>
                <a:lnTo>
                  <a:pt x="2631" y="8287"/>
                </a:lnTo>
                <a:close/>
                <a:moveTo>
                  <a:pt x="9377" y="8287"/>
                </a:moveTo>
                <a:lnTo>
                  <a:pt x="9377" y="18220"/>
                </a:lnTo>
                <a:lnTo>
                  <a:pt x="18849" y="18220"/>
                </a:lnTo>
                <a:lnTo>
                  <a:pt x="18849" y="8287"/>
                </a:lnTo>
                <a:lnTo>
                  <a:pt x="9377" y="8287"/>
                </a:lnTo>
                <a:close/>
                <a:moveTo>
                  <a:pt x="3971" y="9933"/>
                </a:moveTo>
                <a:lnTo>
                  <a:pt x="6626" y="9933"/>
                </a:lnTo>
                <a:lnTo>
                  <a:pt x="6626" y="16575"/>
                </a:lnTo>
                <a:lnTo>
                  <a:pt x="3971" y="16575"/>
                </a:lnTo>
                <a:lnTo>
                  <a:pt x="3971" y="9933"/>
                </a:lnTo>
                <a:close/>
                <a:moveTo>
                  <a:pt x="10716" y="9933"/>
                </a:moveTo>
                <a:lnTo>
                  <a:pt x="17486" y="9933"/>
                </a:lnTo>
                <a:lnTo>
                  <a:pt x="17486" y="16575"/>
                </a:lnTo>
                <a:lnTo>
                  <a:pt x="10716" y="16575"/>
                </a:lnTo>
                <a:lnTo>
                  <a:pt x="10716" y="993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8" name="Shape"/>
          <p:cNvSpPr/>
          <p:nvPr/>
        </p:nvSpPr>
        <p:spPr>
          <a:xfrm>
            <a:off x="6269037" y="6219428"/>
            <a:ext cx="250826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37" y="0"/>
                </a:moveTo>
                <a:lnTo>
                  <a:pt x="7895" y="670"/>
                </a:lnTo>
                <a:lnTo>
                  <a:pt x="8203" y="2033"/>
                </a:lnTo>
                <a:lnTo>
                  <a:pt x="11073" y="1722"/>
                </a:lnTo>
                <a:lnTo>
                  <a:pt x="13944" y="1387"/>
                </a:lnTo>
                <a:lnTo>
                  <a:pt x="13637" y="0"/>
                </a:lnTo>
                <a:close/>
                <a:moveTo>
                  <a:pt x="10800" y="3445"/>
                </a:moveTo>
                <a:cubicBezTo>
                  <a:pt x="6069" y="3445"/>
                  <a:pt x="2119" y="6143"/>
                  <a:pt x="2119" y="9448"/>
                </a:cubicBezTo>
                <a:lnTo>
                  <a:pt x="0" y="18299"/>
                </a:lnTo>
                <a:lnTo>
                  <a:pt x="21600" y="18299"/>
                </a:lnTo>
                <a:lnTo>
                  <a:pt x="19481" y="9448"/>
                </a:lnTo>
                <a:cubicBezTo>
                  <a:pt x="19481" y="6143"/>
                  <a:pt x="15531" y="3445"/>
                  <a:pt x="10800" y="3445"/>
                </a:cubicBezTo>
                <a:close/>
                <a:moveTo>
                  <a:pt x="10800" y="4784"/>
                </a:moveTo>
                <a:cubicBezTo>
                  <a:pt x="14594" y="4784"/>
                  <a:pt x="17567" y="6956"/>
                  <a:pt x="17567" y="9544"/>
                </a:cubicBezTo>
                <a:lnTo>
                  <a:pt x="19276" y="16936"/>
                </a:lnTo>
                <a:lnTo>
                  <a:pt x="2290" y="16936"/>
                </a:lnTo>
                <a:lnTo>
                  <a:pt x="4033" y="9664"/>
                </a:lnTo>
                <a:lnTo>
                  <a:pt x="4033" y="9544"/>
                </a:lnTo>
                <a:cubicBezTo>
                  <a:pt x="4033" y="6894"/>
                  <a:pt x="7051" y="4784"/>
                  <a:pt x="10800" y="4784"/>
                </a:cubicBezTo>
                <a:close/>
                <a:moveTo>
                  <a:pt x="10971" y="6076"/>
                </a:moveTo>
                <a:cubicBezTo>
                  <a:pt x="8222" y="6076"/>
                  <a:pt x="6118" y="7639"/>
                  <a:pt x="6118" y="9448"/>
                </a:cubicBezTo>
                <a:lnTo>
                  <a:pt x="5127" y="14783"/>
                </a:lnTo>
                <a:lnTo>
                  <a:pt x="7075" y="14998"/>
                </a:lnTo>
                <a:lnTo>
                  <a:pt x="8066" y="9855"/>
                </a:lnTo>
                <a:lnTo>
                  <a:pt x="8066" y="9448"/>
                </a:lnTo>
                <a:cubicBezTo>
                  <a:pt x="8066" y="8326"/>
                  <a:pt x="9304" y="7439"/>
                  <a:pt x="10971" y="7439"/>
                </a:cubicBezTo>
                <a:lnTo>
                  <a:pt x="10971" y="6076"/>
                </a:lnTo>
                <a:close/>
                <a:moveTo>
                  <a:pt x="7895" y="19567"/>
                </a:moveTo>
                <a:cubicBezTo>
                  <a:pt x="7895" y="20725"/>
                  <a:pt x="9133" y="21600"/>
                  <a:pt x="10800" y="21600"/>
                </a:cubicBezTo>
                <a:cubicBezTo>
                  <a:pt x="12422" y="21600"/>
                  <a:pt x="13739" y="20725"/>
                  <a:pt x="13739" y="19567"/>
                </a:cubicBezTo>
                <a:lnTo>
                  <a:pt x="11757" y="19567"/>
                </a:lnTo>
                <a:cubicBezTo>
                  <a:pt x="11757" y="19974"/>
                  <a:pt x="11386" y="20260"/>
                  <a:pt x="10800" y="20260"/>
                </a:cubicBezTo>
                <a:cubicBezTo>
                  <a:pt x="10214" y="20260"/>
                  <a:pt x="9809" y="19974"/>
                  <a:pt x="9809" y="19567"/>
                </a:cubicBezTo>
                <a:lnTo>
                  <a:pt x="7895" y="1956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899" name="Shape"/>
          <p:cNvSpPr/>
          <p:nvPr/>
        </p:nvSpPr>
        <p:spPr>
          <a:xfrm>
            <a:off x="4379515" y="6276578"/>
            <a:ext cx="355998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88" y="0"/>
                </a:moveTo>
                <a:lnTo>
                  <a:pt x="4672" y="1929"/>
                </a:lnTo>
                <a:lnTo>
                  <a:pt x="12161" y="3686"/>
                </a:lnTo>
                <a:lnTo>
                  <a:pt x="12161" y="19430"/>
                </a:lnTo>
                <a:lnTo>
                  <a:pt x="1348" y="19430"/>
                </a:lnTo>
                <a:lnTo>
                  <a:pt x="1348" y="7786"/>
                </a:lnTo>
                <a:lnTo>
                  <a:pt x="9512" y="7786"/>
                </a:lnTo>
                <a:lnTo>
                  <a:pt x="9512" y="5856"/>
                </a:lnTo>
                <a:lnTo>
                  <a:pt x="0" y="5856"/>
                </a:lnTo>
                <a:lnTo>
                  <a:pt x="0" y="21393"/>
                </a:lnTo>
                <a:lnTo>
                  <a:pt x="13557" y="21393"/>
                </a:lnTo>
                <a:lnTo>
                  <a:pt x="13557" y="2170"/>
                </a:lnTo>
                <a:lnTo>
                  <a:pt x="4888" y="0"/>
                </a:lnTo>
                <a:close/>
                <a:moveTo>
                  <a:pt x="21600" y="5374"/>
                </a:moveTo>
                <a:lnTo>
                  <a:pt x="15387" y="7613"/>
                </a:lnTo>
                <a:lnTo>
                  <a:pt x="15676" y="9577"/>
                </a:lnTo>
                <a:lnTo>
                  <a:pt x="20252" y="7889"/>
                </a:lnTo>
                <a:lnTo>
                  <a:pt x="20252" y="19051"/>
                </a:lnTo>
                <a:lnTo>
                  <a:pt x="15676" y="17397"/>
                </a:lnTo>
                <a:lnTo>
                  <a:pt x="15387" y="19326"/>
                </a:lnTo>
                <a:lnTo>
                  <a:pt x="21600" y="21600"/>
                </a:lnTo>
                <a:lnTo>
                  <a:pt x="21600" y="5374"/>
                </a:lnTo>
                <a:close/>
                <a:moveTo>
                  <a:pt x="2625" y="9715"/>
                </a:moveTo>
                <a:lnTo>
                  <a:pt x="2625" y="11678"/>
                </a:lnTo>
                <a:lnTo>
                  <a:pt x="6020" y="11678"/>
                </a:lnTo>
                <a:lnTo>
                  <a:pt x="9391" y="11678"/>
                </a:lnTo>
                <a:lnTo>
                  <a:pt x="9391" y="9715"/>
                </a:lnTo>
                <a:lnTo>
                  <a:pt x="2625" y="971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0" name="Shape"/>
          <p:cNvSpPr/>
          <p:nvPr/>
        </p:nvSpPr>
        <p:spPr>
          <a:xfrm>
            <a:off x="5341540" y="6221809"/>
            <a:ext cx="269082" cy="35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72" y="0"/>
                </a:moveTo>
                <a:cubicBezTo>
                  <a:pt x="6313" y="346"/>
                  <a:pt x="3664" y="2635"/>
                  <a:pt x="3664" y="5370"/>
                </a:cubicBezTo>
                <a:lnTo>
                  <a:pt x="3664" y="10812"/>
                </a:lnTo>
                <a:cubicBezTo>
                  <a:pt x="3664" y="13453"/>
                  <a:pt x="6397" y="15797"/>
                  <a:pt x="9972" y="16206"/>
                </a:cubicBezTo>
                <a:lnTo>
                  <a:pt x="10227" y="14809"/>
                </a:lnTo>
                <a:cubicBezTo>
                  <a:pt x="8195" y="14617"/>
                  <a:pt x="6579" y="13581"/>
                  <a:pt x="5926" y="12185"/>
                </a:cubicBezTo>
                <a:lnTo>
                  <a:pt x="6372" y="12185"/>
                </a:lnTo>
                <a:lnTo>
                  <a:pt x="7296" y="12185"/>
                </a:lnTo>
                <a:lnTo>
                  <a:pt x="7296" y="10812"/>
                </a:lnTo>
                <a:lnTo>
                  <a:pt x="5607" y="10812"/>
                </a:lnTo>
                <a:lnTo>
                  <a:pt x="5607" y="8717"/>
                </a:lnTo>
                <a:lnTo>
                  <a:pt x="6372" y="8717"/>
                </a:lnTo>
                <a:lnTo>
                  <a:pt x="7296" y="8717"/>
                </a:lnTo>
                <a:lnTo>
                  <a:pt x="7296" y="7344"/>
                </a:lnTo>
                <a:lnTo>
                  <a:pt x="5607" y="7344"/>
                </a:lnTo>
                <a:lnTo>
                  <a:pt x="5607" y="5370"/>
                </a:lnTo>
                <a:lnTo>
                  <a:pt x="6372" y="5370"/>
                </a:lnTo>
                <a:lnTo>
                  <a:pt x="7296" y="5370"/>
                </a:lnTo>
                <a:lnTo>
                  <a:pt x="7296" y="4021"/>
                </a:lnTo>
                <a:lnTo>
                  <a:pt x="5926" y="4021"/>
                </a:lnTo>
                <a:cubicBezTo>
                  <a:pt x="6585" y="2644"/>
                  <a:pt x="8205" y="1564"/>
                  <a:pt x="10227" y="1348"/>
                </a:cubicBezTo>
                <a:lnTo>
                  <a:pt x="9972" y="0"/>
                </a:lnTo>
                <a:close/>
                <a:moveTo>
                  <a:pt x="11788" y="0"/>
                </a:moveTo>
                <a:lnTo>
                  <a:pt x="11533" y="1348"/>
                </a:lnTo>
                <a:cubicBezTo>
                  <a:pt x="13490" y="1565"/>
                  <a:pt x="15122" y="2623"/>
                  <a:pt x="15770" y="4021"/>
                </a:cubicBezTo>
                <a:lnTo>
                  <a:pt x="14496" y="4021"/>
                </a:lnTo>
                <a:lnTo>
                  <a:pt x="14496" y="5370"/>
                </a:lnTo>
                <a:lnTo>
                  <a:pt x="15388" y="5370"/>
                </a:lnTo>
                <a:lnTo>
                  <a:pt x="16089" y="5370"/>
                </a:lnTo>
                <a:lnTo>
                  <a:pt x="16089" y="7344"/>
                </a:lnTo>
                <a:lnTo>
                  <a:pt x="14496" y="7344"/>
                </a:lnTo>
                <a:lnTo>
                  <a:pt x="14496" y="8717"/>
                </a:lnTo>
                <a:lnTo>
                  <a:pt x="15388" y="8717"/>
                </a:lnTo>
                <a:lnTo>
                  <a:pt x="16089" y="8717"/>
                </a:lnTo>
                <a:lnTo>
                  <a:pt x="16089" y="10812"/>
                </a:lnTo>
                <a:lnTo>
                  <a:pt x="14496" y="10812"/>
                </a:lnTo>
                <a:lnTo>
                  <a:pt x="14496" y="12185"/>
                </a:lnTo>
                <a:lnTo>
                  <a:pt x="15388" y="12185"/>
                </a:lnTo>
                <a:lnTo>
                  <a:pt x="15738" y="12185"/>
                </a:lnTo>
                <a:cubicBezTo>
                  <a:pt x="15076" y="13548"/>
                  <a:pt x="13467" y="14619"/>
                  <a:pt x="11533" y="14809"/>
                </a:cubicBezTo>
                <a:lnTo>
                  <a:pt x="11788" y="16206"/>
                </a:lnTo>
                <a:cubicBezTo>
                  <a:pt x="15368" y="15797"/>
                  <a:pt x="17936" y="13453"/>
                  <a:pt x="17936" y="10812"/>
                </a:cubicBezTo>
                <a:lnTo>
                  <a:pt x="17936" y="5370"/>
                </a:lnTo>
                <a:cubicBezTo>
                  <a:pt x="17936" y="2698"/>
                  <a:pt x="15286" y="409"/>
                  <a:pt x="11788" y="0"/>
                </a:cubicBezTo>
                <a:close/>
                <a:moveTo>
                  <a:pt x="9908" y="2649"/>
                </a:moveTo>
                <a:lnTo>
                  <a:pt x="9908" y="13557"/>
                </a:lnTo>
                <a:lnTo>
                  <a:pt x="10768" y="13557"/>
                </a:lnTo>
                <a:lnTo>
                  <a:pt x="11692" y="13557"/>
                </a:lnTo>
                <a:lnTo>
                  <a:pt x="11692" y="2649"/>
                </a:lnTo>
                <a:lnTo>
                  <a:pt x="9908" y="2649"/>
                </a:lnTo>
                <a:close/>
                <a:moveTo>
                  <a:pt x="0" y="10812"/>
                </a:moveTo>
                <a:cubicBezTo>
                  <a:pt x="0" y="15311"/>
                  <a:pt x="4858" y="18975"/>
                  <a:pt x="10768" y="18975"/>
                </a:cubicBezTo>
                <a:cubicBezTo>
                  <a:pt x="16720" y="18975"/>
                  <a:pt x="21600" y="15311"/>
                  <a:pt x="21600" y="10812"/>
                </a:cubicBezTo>
                <a:lnTo>
                  <a:pt x="19816" y="10812"/>
                </a:lnTo>
                <a:cubicBezTo>
                  <a:pt x="19816" y="14556"/>
                  <a:pt x="15721" y="17603"/>
                  <a:pt x="10768" y="17603"/>
                </a:cubicBezTo>
                <a:cubicBezTo>
                  <a:pt x="5815" y="17603"/>
                  <a:pt x="1784" y="14556"/>
                  <a:pt x="1784" y="10812"/>
                </a:cubicBezTo>
                <a:lnTo>
                  <a:pt x="0" y="10812"/>
                </a:lnTo>
                <a:close/>
                <a:moveTo>
                  <a:pt x="6244" y="20252"/>
                </a:moveTo>
                <a:lnTo>
                  <a:pt x="6244" y="21600"/>
                </a:lnTo>
                <a:lnTo>
                  <a:pt x="10673" y="21600"/>
                </a:lnTo>
                <a:lnTo>
                  <a:pt x="15165" y="21600"/>
                </a:lnTo>
                <a:lnTo>
                  <a:pt x="15165" y="20252"/>
                </a:lnTo>
                <a:lnTo>
                  <a:pt x="6244" y="2025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1" name="Shape"/>
          <p:cNvSpPr/>
          <p:nvPr/>
        </p:nvSpPr>
        <p:spPr>
          <a:xfrm>
            <a:off x="6294437" y="7138193"/>
            <a:ext cx="20042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78" y="0"/>
                </a:moveTo>
                <a:lnTo>
                  <a:pt x="3678" y="3253"/>
                </a:lnTo>
                <a:lnTo>
                  <a:pt x="1454" y="5071"/>
                </a:lnTo>
                <a:lnTo>
                  <a:pt x="3422" y="5884"/>
                </a:lnTo>
                <a:lnTo>
                  <a:pt x="5432" y="4114"/>
                </a:lnTo>
                <a:lnTo>
                  <a:pt x="16382" y="4114"/>
                </a:lnTo>
                <a:lnTo>
                  <a:pt x="18478" y="5884"/>
                </a:lnTo>
                <a:lnTo>
                  <a:pt x="20360" y="5071"/>
                </a:lnTo>
                <a:lnTo>
                  <a:pt x="18135" y="3181"/>
                </a:lnTo>
                <a:lnTo>
                  <a:pt x="18135" y="0"/>
                </a:lnTo>
                <a:lnTo>
                  <a:pt x="3678" y="0"/>
                </a:lnTo>
                <a:close/>
                <a:moveTo>
                  <a:pt x="6074" y="1363"/>
                </a:moveTo>
                <a:lnTo>
                  <a:pt x="15740" y="1363"/>
                </a:lnTo>
                <a:lnTo>
                  <a:pt x="15740" y="2751"/>
                </a:lnTo>
                <a:lnTo>
                  <a:pt x="6074" y="2751"/>
                </a:lnTo>
                <a:lnTo>
                  <a:pt x="6074" y="1363"/>
                </a:lnTo>
                <a:close/>
                <a:moveTo>
                  <a:pt x="10821" y="4688"/>
                </a:moveTo>
                <a:cubicBezTo>
                  <a:pt x="4820" y="4688"/>
                  <a:pt x="0" y="7360"/>
                  <a:pt x="0" y="10716"/>
                </a:cubicBezTo>
                <a:cubicBezTo>
                  <a:pt x="0" y="14073"/>
                  <a:pt x="4820" y="16768"/>
                  <a:pt x="10821" y="16768"/>
                </a:cubicBezTo>
                <a:cubicBezTo>
                  <a:pt x="16823" y="16768"/>
                  <a:pt x="21600" y="14072"/>
                  <a:pt x="21600" y="10716"/>
                </a:cubicBezTo>
                <a:cubicBezTo>
                  <a:pt x="21600" y="7360"/>
                  <a:pt x="16823" y="4688"/>
                  <a:pt x="10821" y="4688"/>
                </a:cubicBezTo>
                <a:close/>
                <a:moveTo>
                  <a:pt x="10821" y="6028"/>
                </a:moveTo>
                <a:cubicBezTo>
                  <a:pt x="15489" y="6028"/>
                  <a:pt x="19205" y="8106"/>
                  <a:pt x="19205" y="10716"/>
                </a:cubicBezTo>
                <a:cubicBezTo>
                  <a:pt x="19205" y="13358"/>
                  <a:pt x="15545" y="15429"/>
                  <a:pt x="10821" y="15429"/>
                </a:cubicBezTo>
                <a:cubicBezTo>
                  <a:pt x="6154" y="15429"/>
                  <a:pt x="2395" y="13358"/>
                  <a:pt x="2395" y="10716"/>
                </a:cubicBezTo>
                <a:cubicBezTo>
                  <a:pt x="2395" y="8106"/>
                  <a:pt x="6098" y="6028"/>
                  <a:pt x="10821" y="6028"/>
                </a:cubicBezTo>
                <a:close/>
                <a:moveTo>
                  <a:pt x="9581" y="7439"/>
                </a:moveTo>
                <a:lnTo>
                  <a:pt x="9581" y="11530"/>
                </a:lnTo>
                <a:lnTo>
                  <a:pt x="16938" y="11530"/>
                </a:lnTo>
                <a:lnTo>
                  <a:pt x="16938" y="10190"/>
                </a:lnTo>
                <a:lnTo>
                  <a:pt x="12019" y="10190"/>
                </a:lnTo>
                <a:lnTo>
                  <a:pt x="12019" y="7439"/>
                </a:lnTo>
                <a:lnTo>
                  <a:pt x="9581" y="7439"/>
                </a:lnTo>
                <a:close/>
                <a:moveTo>
                  <a:pt x="3422" y="15835"/>
                </a:moveTo>
                <a:lnTo>
                  <a:pt x="1454" y="16649"/>
                </a:lnTo>
                <a:lnTo>
                  <a:pt x="3678" y="18466"/>
                </a:lnTo>
                <a:lnTo>
                  <a:pt x="3678" y="21600"/>
                </a:lnTo>
                <a:lnTo>
                  <a:pt x="18135" y="21600"/>
                </a:lnTo>
                <a:lnTo>
                  <a:pt x="18135" y="18538"/>
                </a:lnTo>
                <a:lnTo>
                  <a:pt x="20360" y="16649"/>
                </a:lnTo>
                <a:lnTo>
                  <a:pt x="18478" y="15835"/>
                </a:lnTo>
                <a:lnTo>
                  <a:pt x="16382" y="17581"/>
                </a:lnTo>
                <a:lnTo>
                  <a:pt x="5432" y="17581"/>
                </a:lnTo>
                <a:lnTo>
                  <a:pt x="3422" y="15835"/>
                </a:lnTo>
                <a:close/>
                <a:moveTo>
                  <a:pt x="6074" y="18969"/>
                </a:moveTo>
                <a:lnTo>
                  <a:pt x="15740" y="18969"/>
                </a:lnTo>
                <a:lnTo>
                  <a:pt x="15740" y="20237"/>
                </a:lnTo>
                <a:lnTo>
                  <a:pt x="6074" y="20237"/>
                </a:lnTo>
                <a:lnTo>
                  <a:pt x="6074" y="1896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2" name="Shape"/>
          <p:cNvSpPr/>
          <p:nvPr/>
        </p:nvSpPr>
        <p:spPr>
          <a:xfrm>
            <a:off x="2542381" y="7135812"/>
            <a:ext cx="351235" cy="362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16" y="0"/>
                </a:moveTo>
                <a:lnTo>
                  <a:pt x="8616" y="1347"/>
                </a:lnTo>
                <a:lnTo>
                  <a:pt x="12130" y="1347"/>
                </a:lnTo>
                <a:lnTo>
                  <a:pt x="12960" y="4396"/>
                </a:lnTo>
                <a:lnTo>
                  <a:pt x="13302" y="4561"/>
                </a:lnTo>
                <a:cubicBezTo>
                  <a:pt x="14004" y="4809"/>
                  <a:pt x="14616" y="5209"/>
                  <a:pt x="15254" y="5766"/>
                </a:cubicBezTo>
                <a:lnTo>
                  <a:pt x="15498" y="6003"/>
                </a:lnTo>
                <a:lnTo>
                  <a:pt x="18818" y="5152"/>
                </a:lnTo>
                <a:lnTo>
                  <a:pt x="19940" y="7019"/>
                </a:lnTo>
                <a:lnTo>
                  <a:pt x="17402" y="9453"/>
                </a:lnTo>
                <a:lnTo>
                  <a:pt x="17451" y="9760"/>
                </a:lnTo>
                <a:cubicBezTo>
                  <a:pt x="17515" y="10163"/>
                  <a:pt x="17524" y="10498"/>
                  <a:pt x="17524" y="10776"/>
                </a:cubicBezTo>
                <a:cubicBezTo>
                  <a:pt x="17524" y="11179"/>
                  <a:pt x="17466" y="11650"/>
                  <a:pt x="17402" y="12053"/>
                </a:cubicBezTo>
                <a:lnTo>
                  <a:pt x="17329" y="12383"/>
                </a:lnTo>
                <a:lnTo>
                  <a:pt x="19525" y="14510"/>
                </a:lnTo>
                <a:lnTo>
                  <a:pt x="18354" y="16401"/>
                </a:lnTo>
                <a:lnTo>
                  <a:pt x="15327" y="15597"/>
                </a:lnTo>
                <a:lnTo>
                  <a:pt x="15035" y="15786"/>
                </a:lnTo>
                <a:cubicBezTo>
                  <a:pt x="14492" y="16251"/>
                  <a:pt x="13882" y="16666"/>
                  <a:pt x="13180" y="16944"/>
                </a:cubicBezTo>
                <a:lnTo>
                  <a:pt x="12814" y="17063"/>
                </a:lnTo>
                <a:lnTo>
                  <a:pt x="11984" y="20158"/>
                </a:lnTo>
                <a:lnTo>
                  <a:pt x="9738" y="20158"/>
                </a:lnTo>
                <a:lnTo>
                  <a:pt x="8957" y="17275"/>
                </a:lnTo>
                <a:lnTo>
                  <a:pt x="8616" y="17110"/>
                </a:lnTo>
                <a:cubicBezTo>
                  <a:pt x="7722" y="16862"/>
                  <a:pt x="6892" y="16476"/>
                  <a:pt x="6126" y="15857"/>
                </a:cubicBezTo>
                <a:lnTo>
                  <a:pt x="5858" y="15668"/>
                </a:lnTo>
                <a:lnTo>
                  <a:pt x="3100" y="16401"/>
                </a:lnTo>
                <a:lnTo>
                  <a:pt x="2001" y="14510"/>
                </a:lnTo>
                <a:lnTo>
                  <a:pt x="3929" y="12643"/>
                </a:lnTo>
                <a:lnTo>
                  <a:pt x="3856" y="12312"/>
                </a:lnTo>
                <a:cubicBezTo>
                  <a:pt x="3792" y="11817"/>
                  <a:pt x="3734" y="11312"/>
                  <a:pt x="3734" y="10847"/>
                </a:cubicBezTo>
                <a:cubicBezTo>
                  <a:pt x="3734" y="10445"/>
                  <a:pt x="3792" y="9973"/>
                  <a:pt x="3856" y="9571"/>
                </a:cubicBezTo>
                <a:lnTo>
                  <a:pt x="3929" y="9217"/>
                </a:lnTo>
                <a:lnTo>
                  <a:pt x="1708" y="7090"/>
                </a:lnTo>
                <a:lnTo>
                  <a:pt x="2904" y="5199"/>
                </a:lnTo>
                <a:lnTo>
                  <a:pt x="5931" y="6003"/>
                </a:lnTo>
                <a:lnTo>
                  <a:pt x="6175" y="5814"/>
                </a:lnTo>
                <a:cubicBezTo>
                  <a:pt x="6941" y="5195"/>
                  <a:pt x="7780" y="4738"/>
                  <a:pt x="8738" y="4490"/>
                </a:cubicBezTo>
                <a:lnTo>
                  <a:pt x="9153" y="4348"/>
                </a:lnTo>
                <a:lnTo>
                  <a:pt x="9372" y="2954"/>
                </a:lnTo>
                <a:lnTo>
                  <a:pt x="8005" y="2718"/>
                </a:lnTo>
                <a:lnTo>
                  <a:pt x="7932" y="3285"/>
                </a:lnTo>
                <a:cubicBezTo>
                  <a:pt x="7102" y="3594"/>
                  <a:pt x="6291" y="4004"/>
                  <a:pt x="5589" y="4561"/>
                </a:cubicBezTo>
                <a:lnTo>
                  <a:pt x="2197" y="3687"/>
                </a:lnTo>
                <a:lnTo>
                  <a:pt x="0" y="7373"/>
                </a:lnTo>
                <a:lnTo>
                  <a:pt x="2489" y="9760"/>
                </a:lnTo>
                <a:cubicBezTo>
                  <a:pt x="2426" y="10163"/>
                  <a:pt x="2416" y="10492"/>
                  <a:pt x="2416" y="10895"/>
                </a:cubicBezTo>
                <a:cubicBezTo>
                  <a:pt x="2416" y="11359"/>
                  <a:pt x="2474" y="11817"/>
                  <a:pt x="2538" y="12312"/>
                </a:cubicBezTo>
                <a:lnTo>
                  <a:pt x="342" y="14392"/>
                </a:lnTo>
                <a:lnTo>
                  <a:pt x="2538" y="18079"/>
                </a:lnTo>
                <a:lnTo>
                  <a:pt x="5638" y="17275"/>
                </a:lnTo>
                <a:cubicBezTo>
                  <a:pt x="6404" y="17801"/>
                  <a:pt x="7176" y="18202"/>
                  <a:pt x="8005" y="18481"/>
                </a:cubicBezTo>
                <a:lnTo>
                  <a:pt x="8835" y="21600"/>
                </a:lnTo>
                <a:lnTo>
                  <a:pt x="13228" y="21600"/>
                </a:lnTo>
                <a:lnTo>
                  <a:pt x="14058" y="17984"/>
                </a:lnTo>
                <a:cubicBezTo>
                  <a:pt x="14665" y="17799"/>
                  <a:pt x="15264" y="17465"/>
                  <a:pt x="15742" y="17063"/>
                </a:cubicBezTo>
                <a:lnTo>
                  <a:pt x="19111" y="17913"/>
                </a:lnTo>
                <a:lnTo>
                  <a:pt x="21307" y="14250"/>
                </a:lnTo>
                <a:lnTo>
                  <a:pt x="18818" y="11816"/>
                </a:lnTo>
                <a:cubicBezTo>
                  <a:pt x="18881" y="11414"/>
                  <a:pt x="18891" y="11108"/>
                  <a:pt x="18891" y="10705"/>
                </a:cubicBezTo>
                <a:cubicBezTo>
                  <a:pt x="18891" y="10489"/>
                  <a:pt x="18818" y="10150"/>
                  <a:pt x="18818" y="9902"/>
                </a:cubicBezTo>
                <a:lnTo>
                  <a:pt x="21600" y="7208"/>
                </a:lnTo>
                <a:lnTo>
                  <a:pt x="19403" y="3521"/>
                </a:lnTo>
                <a:lnTo>
                  <a:pt x="15791" y="4490"/>
                </a:lnTo>
                <a:cubicBezTo>
                  <a:pt x="15249" y="3995"/>
                  <a:pt x="14665" y="3682"/>
                  <a:pt x="14058" y="3403"/>
                </a:cubicBezTo>
                <a:lnTo>
                  <a:pt x="13180" y="0"/>
                </a:lnTo>
                <a:lnTo>
                  <a:pt x="8616" y="0"/>
                </a:lnTo>
                <a:close/>
                <a:moveTo>
                  <a:pt x="10885" y="7491"/>
                </a:moveTo>
                <a:cubicBezTo>
                  <a:pt x="9969" y="7553"/>
                  <a:pt x="9094" y="7877"/>
                  <a:pt x="8494" y="8460"/>
                </a:cubicBezTo>
                <a:cubicBezTo>
                  <a:pt x="7799" y="9075"/>
                  <a:pt x="7444" y="9940"/>
                  <a:pt x="7444" y="10800"/>
                </a:cubicBezTo>
                <a:cubicBezTo>
                  <a:pt x="7444" y="11660"/>
                  <a:pt x="7862" y="12525"/>
                  <a:pt x="8494" y="13140"/>
                </a:cubicBezTo>
                <a:cubicBezTo>
                  <a:pt x="9094" y="13785"/>
                  <a:pt x="9906" y="14132"/>
                  <a:pt x="10885" y="14132"/>
                </a:cubicBezTo>
                <a:cubicBezTo>
                  <a:pt x="11770" y="14132"/>
                  <a:pt x="12653" y="13785"/>
                  <a:pt x="13253" y="13140"/>
                </a:cubicBezTo>
                <a:cubicBezTo>
                  <a:pt x="13948" y="12525"/>
                  <a:pt x="14302" y="11660"/>
                  <a:pt x="14302" y="10800"/>
                </a:cubicBezTo>
                <a:cubicBezTo>
                  <a:pt x="14302" y="9940"/>
                  <a:pt x="13885" y="9075"/>
                  <a:pt x="13253" y="8460"/>
                </a:cubicBezTo>
                <a:cubicBezTo>
                  <a:pt x="12653" y="7815"/>
                  <a:pt x="11770" y="7491"/>
                  <a:pt x="10885" y="7491"/>
                </a:cubicBezTo>
                <a:close/>
                <a:moveTo>
                  <a:pt x="10885" y="8815"/>
                </a:moveTo>
                <a:cubicBezTo>
                  <a:pt x="11422" y="8815"/>
                  <a:pt x="11890" y="9091"/>
                  <a:pt x="12301" y="9429"/>
                </a:cubicBezTo>
                <a:cubicBezTo>
                  <a:pt x="12712" y="9767"/>
                  <a:pt x="12911" y="10278"/>
                  <a:pt x="12911" y="10800"/>
                </a:cubicBezTo>
                <a:cubicBezTo>
                  <a:pt x="12911" y="11322"/>
                  <a:pt x="12712" y="11819"/>
                  <a:pt x="12301" y="12218"/>
                </a:cubicBezTo>
                <a:cubicBezTo>
                  <a:pt x="11890" y="12617"/>
                  <a:pt x="11422" y="12809"/>
                  <a:pt x="10885" y="12809"/>
                </a:cubicBezTo>
                <a:cubicBezTo>
                  <a:pt x="9717" y="12809"/>
                  <a:pt x="8835" y="11937"/>
                  <a:pt x="8835" y="10800"/>
                </a:cubicBezTo>
                <a:cubicBezTo>
                  <a:pt x="8835" y="10278"/>
                  <a:pt x="9010" y="9829"/>
                  <a:pt x="9421" y="9429"/>
                </a:cubicBezTo>
                <a:cubicBezTo>
                  <a:pt x="9832" y="9030"/>
                  <a:pt x="10317" y="8815"/>
                  <a:pt x="10885" y="8815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3" name="Shape"/>
          <p:cNvSpPr/>
          <p:nvPr/>
        </p:nvSpPr>
        <p:spPr>
          <a:xfrm>
            <a:off x="5295900" y="7138193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91" y="0"/>
                </a:moveTo>
                <a:lnTo>
                  <a:pt x="14057" y="957"/>
                </a:lnTo>
                <a:lnTo>
                  <a:pt x="12189" y="2823"/>
                </a:lnTo>
                <a:cubicBezTo>
                  <a:pt x="11217" y="3758"/>
                  <a:pt x="10752" y="4917"/>
                  <a:pt x="10752" y="6195"/>
                </a:cubicBezTo>
                <a:cubicBezTo>
                  <a:pt x="10752" y="7411"/>
                  <a:pt x="11280" y="8623"/>
                  <a:pt x="12189" y="9496"/>
                </a:cubicBezTo>
                <a:cubicBezTo>
                  <a:pt x="13067" y="10369"/>
                  <a:pt x="14278" y="10836"/>
                  <a:pt x="15470" y="10836"/>
                </a:cubicBezTo>
                <a:cubicBezTo>
                  <a:pt x="16692" y="10836"/>
                  <a:pt x="17922" y="10384"/>
                  <a:pt x="18894" y="9448"/>
                </a:cubicBezTo>
                <a:lnTo>
                  <a:pt x="20786" y="7583"/>
                </a:lnTo>
                <a:lnTo>
                  <a:pt x="20738" y="7535"/>
                </a:lnTo>
                <a:lnTo>
                  <a:pt x="21600" y="6602"/>
                </a:lnTo>
                <a:lnTo>
                  <a:pt x="19277" y="4258"/>
                </a:lnTo>
                <a:lnTo>
                  <a:pt x="17840" y="5669"/>
                </a:lnTo>
                <a:cubicBezTo>
                  <a:pt x="17310" y="6198"/>
                  <a:pt x="16479" y="6198"/>
                  <a:pt x="15949" y="5669"/>
                </a:cubicBezTo>
                <a:cubicBezTo>
                  <a:pt x="15668" y="5389"/>
                  <a:pt x="15541" y="5078"/>
                  <a:pt x="15541" y="4736"/>
                </a:cubicBezTo>
                <a:cubicBezTo>
                  <a:pt x="15541" y="4394"/>
                  <a:pt x="15668" y="4035"/>
                  <a:pt x="15949" y="3755"/>
                </a:cubicBezTo>
                <a:lnTo>
                  <a:pt x="17361" y="2368"/>
                </a:lnTo>
                <a:lnTo>
                  <a:pt x="14991" y="0"/>
                </a:lnTo>
                <a:close/>
                <a:moveTo>
                  <a:pt x="15015" y="1914"/>
                </a:moveTo>
                <a:lnTo>
                  <a:pt x="15470" y="2368"/>
                </a:lnTo>
                <a:lnTo>
                  <a:pt x="14991" y="2823"/>
                </a:lnTo>
                <a:cubicBezTo>
                  <a:pt x="14460" y="3289"/>
                  <a:pt x="14177" y="3990"/>
                  <a:pt x="14177" y="4736"/>
                </a:cubicBezTo>
                <a:cubicBezTo>
                  <a:pt x="14177" y="5389"/>
                  <a:pt x="14460" y="6073"/>
                  <a:pt x="14991" y="6602"/>
                </a:cubicBezTo>
                <a:cubicBezTo>
                  <a:pt x="16083" y="7690"/>
                  <a:pt x="17778" y="7690"/>
                  <a:pt x="18870" y="6602"/>
                </a:cubicBezTo>
                <a:lnTo>
                  <a:pt x="19325" y="6124"/>
                </a:lnTo>
                <a:lnTo>
                  <a:pt x="19804" y="6626"/>
                </a:lnTo>
                <a:lnTo>
                  <a:pt x="17936" y="8516"/>
                </a:lnTo>
                <a:cubicBezTo>
                  <a:pt x="16588" y="9856"/>
                  <a:pt x="14408" y="9794"/>
                  <a:pt x="13123" y="8516"/>
                </a:cubicBezTo>
                <a:cubicBezTo>
                  <a:pt x="12433" y="7892"/>
                  <a:pt x="12093" y="7021"/>
                  <a:pt x="12093" y="6147"/>
                </a:cubicBezTo>
                <a:cubicBezTo>
                  <a:pt x="12093" y="5274"/>
                  <a:pt x="12496" y="4403"/>
                  <a:pt x="13123" y="3779"/>
                </a:cubicBezTo>
                <a:lnTo>
                  <a:pt x="15015" y="1914"/>
                </a:lnTo>
                <a:close/>
                <a:moveTo>
                  <a:pt x="9938" y="9233"/>
                </a:moveTo>
                <a:lnTo>
                  <a:pt x="8956" y="10214"/>
                </a:lnTo>
                <a:lnTo>
                  <a:pt x="11662" y="12917"/>
                </a:lnTo>
                <a:lnTo>
                  <a:pt x="12165" y="12415"/>
                </a:lnTo>
                <a:lnTo>
                  <a:pt x="12644" y="11936"/>
                </a:lnTo>
                <a:lnTo>
                  <a:pt x="9938" y="9233"/>
                </a:lnTo>
                <a:close/>
                <a:moveTo>
                  <a:pt x="7926" y="10884"/>
                </a:moveTo>
                <a:lnTo>
                  <a:pt x="1078" y="15787"/>
                </a:lnTo>
                <a:lnTo>
                  <a:pt x="1030" y="15859"/>
                </a:lnTo>
                <a:cubicBezTo>
                  <a:pt x="339" y="16482"/>
                  <a:pt x="0" y="17355"/>
                  <a:pt x="0" y="18227"/>
                </a:cubicBezTo>
                <a:cubicBezTo>
                  <a:pt x="0" y="19099"/>
                  <a:pt x="402" y="19973"/>
                  <a:pt x="1030" y="20595"/>
                </a:cubicBezTo>
                <a:cubicBezTo>
                  <a:pt x="1626" y="21249"/>
                  <a:pt x="2490" y="21600"/>
                  <a:pt x="3400" y="21600"/>
                </a:cubicBezTo>
                <a:cubicBezTo>
                  <a:pt x="4279" y="21600"/>
                  <a:pt x="5160" y="21259"/>
                  <a:pt x="5819" y="20667"/>
                </a:cubicBezTo>
                <a:lnTo>
                  <a:pt x="10848" y="13778"/>
                </a:lnTo>
                <a:lnTo>
                  <a:pt x="9794" y="12965"/>
                </a:lnTo>
                <a:lnTo>
                  <a:pt x="4885" y="19710"/>
                </a:lnTo>
                <a:cubicBezTo>
                  <a:pt x="4069" y="20364"/>
                  <a:pt x="2789" y="20386"/>
                  <a:pt x="2036" y="19638"/>
                </a:cubicBezTo>
                <a:cubicBezTo>
                  <a:pt x="1627" y="19327"/>
                  <a:pt x="1437" y="18757"/>
                  <a:pt x="1437" y="18227"/>
                </a:cubicBezTo>
                <a:cubicBezTo>
                  <a:pt x="1437" y="17698"/>
                  <a:pt x="1618" y="17221"/>
                  <a:pt x="1964" y="16816"/>
                </a:cubicBezTo>
                <a:lnTo>
                  <a:pt x="8741" y="11960"/>
                </a:lnTo>
                <a:lnTo>
                  <a:pt x="7926" y="10884"/>
                </a:lnTo>
                <a:close/>
                <a:moveTo>
                  <a:pt x="2754" y="17486"/>
                </a:moveTo>
                <a:lnTo>
                  <a:pt x="2754" y="18825"/>
                </a:lnTo>
                <a:lnTo>
                  <a:pt x="3448" y="18825"/>
                </a:lnTo>
                <a:lnTo>
                  <a:pt x="4095" y="18825"/>
                </a:lnTo>
                <a:lnTo>
                  <a:pt x="4095" y="17486"/>
                </a:lnTo>
                <a:lnTo>
                  <a:pt x="2754" y="1748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4" name="Shape"/>
          <p:cNvSpPr/>
          <p:nvPr/>
        </p:nvSpPr>
        <p:spPr>
          <a:xfrm>
            <a:off x="3460750" y="7142559"/>
            <a:ext cx="353616" cy="35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2" h="21600" extrusionOk="0">
                <a:moveTo>
                  <a:pt x="3086" y="0"/>
                </a:moveTo>
                <a:lnTo>
                  <a:pt x="287" y="2882"/>
                </a:lnTo>
                <a:lnTo>
                  <a:pt x="1220" y="3802"/>
                </a:lnTo>
                <a:cubicBezTo>
                  <a:pt x="1626" y="4210"/>
                  <a:pt x="2100" y="4431"/>
                  <a:pt x="2631" y="4431"/>
                </a:cubicBezTo>
                <a:cubicBezTo>
                  <a:pt x="2932" y="4431"/>
                  <a:pt x="3145" y="4213"/>
                  <a:pt x="3397" y="4092"/>
                </a:cubicBezTo>
                <a:lnTo>
                  <a:pt x="7439" y="8064"/>
                </a:lnTo>
                <a:lnTo>
                  <a:pt x="7917" y="7555"/>
                </a:lnTo>
                <a:lnTo>
                  <a:pt x="8372" y="7071"/>
                </a:lnTo>
                <a:lnTo>
                  <a:pt x="4353" y="3148"/>
                </a:lnTo>
                <a:cubicBezTo>
                  <a:pt x="4464" y="2897"/>
                  <a:pt x="4664" y="2698"/>
                  <a:pt x="4664" y="2397"/>
                </a:cubicBezTo>
                <a:cubicBezTo>
                  <a:pt x="4664" y="1863"/>
                  <a:pt x="4473" y="1353"/>
                  <a:pt x="4066" y="944"/>
                </a:cubicBezTo>
                <a:lnTo>
                  <a:pt x="3086" y="0"/>
                </a:lnTo>
                <a:close/>
                <a:moveTo>
                  <a:pt x="14711" y="0"/>
                </a:moveTo>
                <a:lnTo>
                  <a:pt x="13826" y="896"/>
                </a:lnTo>
                <a:lnTo>
                  <a:pt x="13778" y="848"/>
                </a:lnTo>
                <a:lnTo>
                  <a:pt x="12558" y="2083"/>
                </a:lnTo>
                <a:cubicBezTo>
                  <a:pt x="11626" y="3034"/>
                  <a:pt x="11170" y="4197"/>
                  <a:pt x="11170" y="5497"/>
                </a:cubicBezTo>
                <a:cubicBezTo>
                  <a:pt x="11170" y="6733"/>
                  <a:pt x="11688" y="7975"/>
                  <a:pt x="12558" y="8863"/>
                </a:cubicBezTo>
                <a:cubicBezTo>
                  <a:pt x="13428" y="9814"/>
                  <a:pt x="14585" y="10291"/>
                  <a:pt x="15859" y="10291"/>
                </a:cubicBezTo>
                <a:cubicBezTo>
                  <a:pt x="17132" y="10292"/>
                  <a:pt x="18266" y="9829"/>
                  <a:pt x="19136" y="8814"/>
                </a:cubicBezTo>
                <a:lnTo>
                  <a:pt x="20332" y="7604"/>
                </a:lnTo>
                <a:lnTo>
                  <a:pt x="20379" y="7652"/>
                </a:lnTo>
                <a:lnTo>
                  <a:pt x="21312" y="6708"/>
                </a:lnTo>
                <a:lnTo>
                  <a:pt x="18992" y="4310"/>
                </a:lnTo>
                <a:lnTo>
                  <a:pt x="17557" y="5715"/>
                </a:lnTo>
                <a:cubicBezTo>
                  <a:pt x="17308" y="5999"/>
                  <a:pt x="16967" y="6126"/>
                  <a:pt x="16624" y="6126"/>
                </a:cubicBezTo>
                <a:cubicBezTo>
                  <a:pt x="16281" y="6126"/>
                  <a:pt x="15941" y="5999"/>
                  <a:pt x="15691" y="5715"/>
                </a:cubicBezTo>
                <a:cubicBezTo>
                  <a:pt x="15411" y="5462"/>
                  <a:pt x="15285" y="5118"/>
                  <a:pt x="15285" y="4770"/>
                </a:cubicBezTo>
                <a:cubicBezTo>
                  <a:pt x="15285" y="4423"/>
                  <a:pt x="15411" y="4110"/>
                  <a:pt x="15691" y="3826"/>
                </a:cubicBezTo>
                <a:lnTo>
                  <a:pt x="17079" y="2373"/>
                </a:lnTo>
                <a:lnTo>
                  <a:pt x="14711" y="0"/>
                </a:lnTo>
                <a:close/>
                <a:moveTo>
                  <a:pt x="14663" y="1840"/>
                </a:moveTo>
                <a:lnTo>
                  <a:pt x="15213" y="2373"/>
                </a:lnTo>
                <a:lnTo>
                  <a:pt x="14711" y="2882"/>
                </a:lnTo>
                <a:cubicBezTo>
                  <a:pt x="14181" y="3355"/>
                  <a:pt x="13897" y="4013"/>
                  <a:pt x="13897" y="4770"/>
                </a:cubicBezTo>
                <a:cubicBezTo>
                  <a:pt x="13897" y="5465"/>
                  <a:pt x="14212" y="6171"/>
                  <a:pt x="14711" y="6708"/>
                </a:cubicBezTo>
                <a:cubicBezTo>
                  <a:pt x="15178" y="7276"/>
                  <a:pt x="15876" y="7531"/>
                  <a:pt x="16624" y="7531"/>
                </a:cubicBezTo>
                <a:cubicBezTo>
                  <a:pt x="17310" y="7531"/>
                  <a:pt x="17953" y="7244"/>
                  <a:pt x="18514" y="6708"/>
                </a:cubicBezTo>
                <a:lnTo>
                  <a:pt x="18992" y="6223"/>
                </a:lnTo>
                <a:lnTo>
                  <a:pt x="19399" y="6635"/>
                </a:lnTo>
                <a:lnTo>
                  <a:pt x="18227" y="7846"/>
                </a:lnTo>
                <a:cubicBezTo>
                  <a:pt x="17605" y="8512"/>
                  <a:pt x="16729" y="8863"/>
                  <a:pt x="15859" y="8863"/>
                </a:cubicBezTo>
                <a:cubicBezTo>
                  <a:pt x="14989" y="8863"/>
                  <a:pt x="14143" y="8480"/>
                  <a:pt x="13491" y="7846"/>
                </a:cubicBezTo>
                <a:cubicBezTo>
                  <a:pt x="12807" y="7243"/>
                  <a:pt x="12510" y="6336"/>
                  <a:pt x="12510" y="5448"/>
                </a:cubicBezTo>
                <a:cubicBezTo>
                  <a:pt x="12510" y="4561"/>
                  <a:pt x="12900" y="3661"/>
                  <a:pt x="13491" y="3027"/>
                </a:cubicBezTo>
                <a:lnTo>
                  <a:pt x="14663" y="1840"/>
                </a:lnTo>
                <a:close/>
                <a:moveTo>
                  <a:pt x="3086" y="1937"/>
                </a:moveTo>
                <a:cubicBezTo>
                  <a:pt x="3242" y="2063"/>
                  <a:pt x="3325" y="2177"/>
                  <a:pt x="3325" y="2397"/>
                </a:cubicBezTo>
                <a:cubicBezTo>
                  <a:pt x="3325" y="2586"/>
                  <a:pt x="3242" y="2725"/>
                  <a:pt x="3086" y="2882"/>
                </a:cubicBezTo>
                <a:cubicBezTo>
                  <a:pt x="2836" y="3133"/>
                  <a:pt x="2434" y="3133"/>
                  <a:pt x="2153" y="2882"/>
                </a:cubicBezTo>
                <a:lnTo>
                  <a:pt x="3086" y="1937"/>
                </a:lnTo>
                <a:close/>
                <a:moveTo>
                  <a:pt x="9807" y="8524"/>
                </a:moveTo>
                <a:lnTo>
                  <a:pt x="8826" y="9517"/>
                </a:lnTo>
                <a:lnTo>
                  <a:pt x="11529" y="12253"/>
                </a:lnTo>
                <a:lnTo>
                  <a:pt x="12008" y="11769"/>
                </a:lnTo>
                <a:lnTo>
                  <a:pt x="12510" y="11284"/>
                </a:lnTo>
                <a:lnTo>
                  <a:pt x="9807" y="8524"/>
                </a:lnTo>
                <a:close/>
                <a:moveTo>
                  <a:pt x="8085" y="10606"/>
                </a:moveTo>
                <a:lnTo>
                  <a:pt x="1076" y="15716"/>
                </a:lnTo>
                <a:lnTo>
                  <a:pt x="1005" y="15788"/>
                </a:lnTo>
                <a:cubicBezTo>
                  <a:pt x="345" y="16419"/>
                  <a:pt x="0" y="17302"/>
                  <a:pt x="0" y="18186"/>
                </a:cubicBezTo>
                <a:cubicBezTo>
                  <a:pt x="0" y="19069"/>
                  <a:pt x="408" y="19952"/>
                  <a:pt x="1005" y="20583"/>
                </a:cubicBezTo>
                <a:cubicBezTo>
                  <a:pt x="1632" y="21246"/>
                  <a:pt x="2518" y="21600"/>
                  <a:pt x="3397" y="21600"/>
                </a:cubicBezTo>
                <a:cubicBezTo>
                  <a:pt x="4275" y="21600"/>
                  <a:pt x="5146" y="21241"/>
                  <a:pt x="5836" y="20704"/>
                </a:cubicBezTo>
                <a:lnTo>
                  <a:pt x="11003" y="13536"/>
                </a:lnTo>
                <a:lnTo>
                  <a:pt x="9927" y="12713"/>
                </a:lnTo>
                <a:lnTo>
                  <a:pt x="4808" y="19760"/>
                </a:lnTo>
                <a:cubicBezTo>
                  <a:pt x="4086" y="20422"/>
                  <a:pt x="2707" y="20413"/>
                  <a:pt x="1985" y="19687"/>
                </a:cubicBezTo>
                <a:cubicBezTo>
                  <a:pt x="1577" y="19340"/>
                  <a:pt x="1363" y="18802"/>
                  <a:pt x="1363" y="18234"/>
                </a:cubicBezTo>
                <a:cubicBezTo>
                  <a:pt x="1363" y="17698"/>
                  <a:pt x="1576" y="17240"/>
                  <a:pt x="1890" y="16830"/>
                </a:cubicBezTo>
                <a:lnTo>
                  <a:pt x="8898" y="11720"/>
                </a:lnTo>
                <a:lnTo>
                  <a:pt x="8085" y="10606"/>
                </a:lnTo>
                <a:close/>
                <a:moveTo>
                  <a:pt x="16146" y="11309"/>
                </a:moveTo>
                <a:lnTo>
                  <a:pt x="15213" y="12253"/>
                </a:lnTo>
                <a:lnTo>
                  <a:pt x="19327" y="16442"/>
                </a:lnTo>
                <a:cubicBezTo>
                  <a:pt x="20137" y="17205"/>
                  <a:pt x="20137" y="18522"/>
                  <a:pt x="19327" y="19348"/>
                </a:cubicBezTo>
                <a:cubicBezTo>
                  <a:pt x="18579" y="20174"/>
                  <a:pt x="17291" y="20174"/>
                  <a:pt x="16481" y="19348"/>
                </a:cubicBezTo>
                <a:lnTo>
                  <a:pt x="12366" y="15159"/>
                </a:lnTo>
                <a:lnTo>
                  <a:pt x="11434" y="16103"/>
                </a:lnTo>
                <a:lnTo>
                  <a:pt x="15548" y="20292"/>
                </a:lnTo>
                <a:cubicBezTo>
                  <a:pt x="16140" y="20991"/>
                  <a:pt x="17019" y="21309"/>
                  <a:pt x="17892" y="21309"/>
                </a:cubicBezTo>
                <a:cubicBezTo>
                  <a:pt x="18764" y="21309"/>
                  <a:pt x="19637" y="21000"/>
                  <a:pt x="20260" y="20365"/>
                </a:cubicBezTo>
                <a:cubicBezTo>
                  <a:pt x="21600" y="18999"/>
                  <a:pt x="21600" y="16864"/>
                  <a:pt x="20260" y="15498"/>
                </a:cubicBezTo>
                <a:lnTo>
                  <a:pt x="16146" y="11309"/>
                </a:lnTo>
                <a:close/>
                <a:moveTo>
                  <a:pt x="14758" y="13682"/>
                </a:moveTo>
                <a:lnTo>
                  <a:pt x="13778" y="14650"/>
                </a:lnTo>
                <a:lnTo>
                  <a:pt x="17485" y="18379"/>
                </a:lnTo>
                <a:lnTo>
                  <a:pt x="17964" y="17895"/>
                </a:lnTo>
                <a:lnTo>
                  <a:pt x="18442" y="17435"/>
                </a:lnTo>
                <a:lnTo>
                  <a:pt x="14758" y="13682"/>
                </a:lnTo>
                <a:close/>
                <a:moveTo>
                  <a:pt x="2631" y="17435"/>
                </a:moveTo>
                <a:lnTo>
                  <a:pt x="2631" y="18791"/>
                </a:lnTo>
                <a:lnTo>
                  <a:pt x="3301" y="18791"/>
                </a:lnTo>
                <a:lnTo>
                  <a:pt x="3971" y="18791"/>
                </a:lnTo>
                <a:lnTo>
                  <a:pt x="3971" y="17435"/>
                </a:lnTo>
                <a:lnTo>
                  <a:pt x="2631" y="1743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5" name="Shape"/>
          <p:cNvSpPr/>
          <p:nvPr/>
        </p:nvSpPr>
        <p:spPr>
          <a:xfrm>
            <a:off x="4379515" y="7144940"/>
            <a:ext cx="351235" cy="351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96" y="0"/>
                </a:moveTo>
                <a:lnTo>
                  <a:pt x="17744" y="951"/>
                </a:lnTo>
                <a:cubicBezTo>
                  <a:pt x="17329" y="1299"/>
                  <a:pt x="17134" y="1876"/>
                  <a:pt x="17134" y="2414"/>
                </a:cubicBezTo>
                <a:cubicBezTo>
                  <a:pt x="17134" y="2692"/>
                  <a:pt x="17344" y="2900"/>
                  <a:pt x="17451" y="3145"/>
                </a:cubicBezTo>
                <a:lnTo>
                  <a:pt x="11276" y="9264"/>
                </a:lnTo>
                <a:lnTo>
                  <a:pt x="9372" y="7314"/>
                </a:lnTo>
                <a:lnTo>
                  <a:pt x="8420" y="8265"/>
                </a:lnTo>
                <a:lnTo>
                  <a:pt x="13204" y="13165"/>
                </a:lnTo>
                <a:lnTo>
                  <a:pt x="13692" y="12677"/>
                </a:lnTo>
                <a:lnTo>
                  <a:pt x="14156" y="12214"/>
                </a:lnTo>
                <a:lnTo>
                  <a:pt x="12203" y="10215"/>
                </a:lnTo>
                <a:lnTo>
                  <a:pt x="14986" y="7484"/>
                </a:lnTo>
                <a:lnTo>
                  <a:pt x="18427" y="4120"/>
                </a:lnTo>
                <a:cubicBezTo>
                  <a:pt x="18685" y="4239"/>
                  <a:pt x="18898" y="4461"/>
                  <a:pt x="19184" y="4461"/>
                </a:cubicBezTo>
                <a:cubicBezTo>
                  <a:pt x="19758" y="4461"/>
                  <a:pt x="20234" y="4239"/>
                  <a:pt x="20648" y="3828"/>
                </a:cubicBezTo>
                <a:lnTo>
                  <a:pt x="21600" y="2877"/>
                </a:lnTo>
                <a:lnTo>
                  <a:pt x="18696" y="0"/>
                </a:lnTo>
                <a:close/>
                <a:moveTo>
                  <a:pt x="18696" y="1926"/>
                </a:moveTo>
                <a:lnTo>
                  <a:pt x="19696" y="2877"/>
                </a:lnTo>
                <a:cubicBezTo>
                  <a:pt x="19409" y="3161"/>
                  <a:pt x="18983" y="3161"/>
                  <a:pt x="18696" y="2877"/>
                </a:cubicBezTo>
                <a:cubicBezTo>
                  <a:pt x="18568" y="2750"/>
                  <a:pt x="18500" y="2603"/>
                  <a:pt x="18500" y="2414"/>
                </a:cubicBezTo>
                <a:cubicBezTo>
                  <a:pt x="18500" y="2192"/>
                  <a:pt x="18568" y="2052"/>
                  <a:pt x="18696" y="1926"/>
                </a:cubicBezTo>
                <a:close/>
                <a:moveTo>
                  <a:pt x="7249" y="9557"/>
                </a:moveTo>
                <a:lnTo>
                  <a:pt x="1050" y="15749"/>
                </a:lnTo>
                <a:cubicBezTo>
                  <a:pt x="352" y="16383"/>
                  <a:pt x="0" y="17275"/>
                  <a:pt x="0" y="18163"/>
                </a:cubicBezTo>
                <a:cubicBezTo>
                  <a:pt x="0" y="19050"/>
                  <a:pt x="415" y="19942"/>
                  <a:pt x="1050" y="20576"/>
                </a:cubicBezTo>
                <a:cubicBezTo>
                  <a:pt x="1652" y="21241"/>
                  <a:pt x="2529" y="21600"/>
                  <a:pt x="3417" y="21600"/>
                </a:cubicBezTo>
                <a:cubicBezTo>
                  <a:pt x="4305" y="21600"/>
                  <a:pt x="5199" y="21241"/>
                  <a:pt x="5833" y="20576"/>
                </a:cubicBezTo>
                <a:lnTo>
                  <a:pt x="12057" y="14335"/>
                </a:lnTo>
                <a:lnTo>
                  <a:pt x="11056" y="13384"/>
                </a:lnTo>
                <a:lnTo>
                  <a:pt x="4881" y="19601"/>
                </a:lnTo>
                <a:cubicBezTo>
                  <a:pt x="4120" y="20425"/>
                  <a:pt x="2826" y="20425"/>
                  <a:pt x="2001" y="19601"/>
                </a:cubicBezTo>
                <a:cubicBezTo>
                  <a:pt x="1589" y="19284"/>
                  <a:pt x="1367" y="18701"/>
                  <a:pt x="1367" y="18163"/>
                </a:cubicBezTo>
                <a:cubicBezTo>
                  <a:pt x="1367" y="17624"/>
                  <a:pt x="1589" y="17160"/>
                  <a:pt x="2001" y="16749"/>
                </a:cubicBezTo>
                <a:lnTo>
                  <a:pt x="8249" y="10507"/>
                </a:lnTo>
                <a:lnTo>
                  <a:pt x="7249" y="9557"/>
                </a:lnTo>
                <a:close/>
                <a:moveTo>
                  <a:pt x="8103" y="12507"/>
                </a:moveTo>
                <a:lnTo>
                  <a:pt x="2953" y="17675"/>
                </a:lnTo>
                <a:lnTo>
                  <a:pt x="3930" y="18650"/>
                </a:lnTo>
                <a:lnTo>
                  <a:pt x="6517" y="16066"/>
                </a:lnTo>
                <a:lnTo>
                  <a:pt x="9104" y="13482"/>
                </a:lnTo>
                <a:lnTo>
                  <a:pt x="8103" y="1250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6" name="Shape"/>
          <p:cNvSpPr/>
          <p:nvPr/>
        </p:nvSpPr>
        <p:spPr>
          <a:xfrm>
            <a:off x="3504406" y="8056549"/>
            <a:ext cx="269082" cy="360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7" extrusionOk="0">
                <a:moveTo>
                  <a:pt x="10418" y="1"/>
                </a:moveTo>
                <a:cubicBezTo>
                  <a:pt x="8619" y="24"/>
                  <a:pt x="6801" y="577"/>
                  <a:pt x="5416" y="1615"/>
                </a:cubicBezTo>
                <a:cubicBezTo>
                  <a:pt x="2935" y="3506"/>
                  <a:pt x="2548" y="6375"/>
                  <a:pt x="4492" y="8452"/>
                </a:cubicBezTo>
                <a:lnTo>
                  <a:pt x="5958" y="7644"/>
                </a:lnTo>
                <a:cubicBezTo>
                  <a:pt x="4510" y="6095"/>
                  <a:pt x="4797" y="3960"/>
                  <a:pt x="6658" y="2565"/>
                </a:cubicBezTo>
                <a:cubicBezTo>
                  <a:pt x="8809" y="1015"/>
                  <a:pt x="12096" y="966"/>
                  <a:pt x="14081" y="2422"/>
                </a:cubicBezTo>
                <a:lnTo>
                  <a:pt x="16853" y="4487"/>
                </a:lnTo>
                <a:lnTo>
                  <a:pt x="18096" y="3562"/>
                </a:lnTo>
                <a:lnTo>
                  <a:pt x="15324" y="1473"/>
                </a:lnTo>
                <a:cubicBezTo>
                  <a:pt x="13980" y="466"/>
                  <a:pt x="12217" y="-22"/>
                  <a:pt x="10418" y="1"/>
                </a:cubicBezTo>
                <a:close/>
                <a:moveTo>
                  <a:pt x="0" y="9448"/>
                </a:moveTo>
                <a:lnTo>
                  <a:pt x="0" y="13484"/>
                </a:lnTo>
                <a:cubicBezTo>
                  <a:pt x="0" y="17932"/>
                  <a:pt x="4848" y="21578"/>
                  <a:pt x="10800" y="21578"/>
                </a:cubicBezTo>
                <a:cubicBezTo>
                  <a:pt x="16752" y="21578"/>
                  <a:pt x="21600" y="17932"/>
                  <a:pt x="21600" y="13484"/>
                </a:cubicBezTo>
                <a:lnTo>
                  <a:pt x="21600" y="9448"/>
                </a:lnTo>
                <a:lnTo>
                  <a:pt x="0" y="9448"/>
                </a:lnTo>
                <a:close/>
                <a:moveTo>
                  <a:pt x="1816" y="10801"/>
                </a:moveTo>
                <a:lnTo>
                  <a:pt x="19816" y="10801"/>
                </a:lnTo>
                <a:lnTo>
                  <a:pt x="19816" y="13484"/>
                </a:lnTo>
                <a:cubicBezTo>
                  <a:pt x="19816" y="17186"/>
                  <a:pt x="15753" y="20201"/>
                  <a:pt x="10800" y="20201"/>
                </a:cubicBezTo>
                <a:cubicBezTo>
                  <a:pt x="5847" y="20201"/>
                  <a:pt x="1816" y="17186"/>
                  <a:pt x="1816" y="13484"/>
                </a:cubicBezTo>
                <a:lnTo>
                  <a:pt x="1816" y="10801"/>
                </a:lnTo>
                <a:close/>
                <a:moveTo>
                  <a:pt x="10800" y="12724"/>
                </a:moveTo>
                <a:cubicBezTo>
                  <a:pt x="9246" y="12724"/>
                  <a:pt x="8060" y="13615"/>
                  <a:pt x="8060" y="14718"/>
                </a:cubicBezTo>
                <a:lnTo>
                  <a:pt x="8060" y="16071"/>
                </a:lnTo>
                <a:cubicBezTo>
                  <a:pt x="8060" y="17174"/>
                  <a:pt x="9330" y="18017"/>
                  <a:pt x="10800" y="18017"/>
                </a:cubicBezTo>
                <a:cubicBezTo>
                  <a:pt x="12228" y="18017"/>
                  <a:pt x="13508" y="17174"/>
                  <a:pt x="13508" y="16071"/>
                </a:cubicBezTo>
                <a:lnTo>
                  <a:pt x="13508" y="14718"/>
                </a:lnTo>
                <a:cubicBezTo>
                  <a:pt x="13508" y="13615"/>
                  <a:pt x="12354" y="12724"/>
                  <a:pt x="10800" y="12724"/>
                </a:cubicBezTo>
                <a:close/>
                <a:moveTo>
                  <a:pt x="10800" y="14077"/>
                </a:moveTo>
                <a:cubicBezTo>
                  <a:pt x="11346" y="14077"/>
                  <a:pt x="11660" y="14320"/>
                  <a:pt x="11660" y="14718"/>
                </a:cubicBezTo>
                <a:lnTo>
                  <a:pt x="11660" y="16071"/>
                </a:lnTo>
                <a:cubicBezTo>
                  <a:pt x="11660" y="16469"/>
                  <a:pt x="11346" y="16712"/>
                  <a:pt x="10800" y="16712"/>
                </a:cubicBezTo>
                <a:cubicBezTo>
                  <a:pt x="10254" y="16712"/>
                  <a:pt x="9876" y="16469"/>
                  <a:pt x="9876" y="16071"/>
                </a:cubicBezTo>
                <a:lnTo>
                  <a:pt x="9876" y="14718"/>
                </a:lnTo>
                <a:cubicBezTo>
                  <a:pt x="9876" y="14320"/>
                  <a:pt x="10254" y="14077"/>
                  <a:pt x="10800" y="14077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7" name="Shape"/>
          <p:cNvSpPr/>
          <p:nvPr/>
        </p:nvSpPr>
        <p:spPr>
          <a:xfrm>
            <a:off x="2585640" y="8056562"/>
            <a:ext cx="269082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6" y="0"/>
                </a:moveTo>
                <a:cubicBezTo>
                  <a:pt x="6887" y="0"/>
                  <a:pt x="3664" y="2366"/>
                  <a:pt x="3664" y="5180"/>
                </a:cubicBezTo>
                <a:lnTo>
                  <a:pt x="3664" y="8055"/>
                </a:lnTo>
                <a:lnTo>
                  <a:pt x="5480" y="8055"/>
                </a:lnTo>
                <a:lnTo>
                  <a:pt x="5480" y="5180"/>
                </a:lnTo>
                <a:cubicBezTo>
                  <a:pt x="5480" y="3108"/>
                  <a:pt x="7889" y="1378"/>
                  <a:pt x="10896" y="1378"/>
                </a:cubicBezTo>
                <a:cubicBezTo>
                  <a:pt x="13861" y="1378"/>
                  <a:pt x="16280" y="3108"/>
                  <a:pt x="16280" y="5180"/>
                </a:cubicBezTo>
                <a:lnTo>
                  <a:pt x="16280" y="8055"/>
                </a:lnTo>
                <a:lnTo>
                  <a:pt x="18127" y="8055"/>
                </a:lnTo>
                <a:lnTo>
                  <a:pt x="18127" y="5180"/>
                </a:lnTo>
                <a:cubicBezTo>
                  <a:pt x="18127" y="2304"/>
                  <a:pt x="14863" y="0"/>
                  <a:pt x="10896" y="0"/>
                </a:cubicBezTo>
                <a:close/>
                <a:moveTo>
                  <a:pt x="0" y="9457"/>
                </a:moveTo>
                <a:lnTo>
                  <a:pt x="0" y="13497"/>
                </a:lnTo>
                <a:cubicBezTo>
                  <a:pt x="0" y="17950"/>
                  <a:pt x="4880" y="21600"/>
                  <a:pt x="10832" y="21600"/>
                </a:cubicBezTo>
                <a:cubicBezTo>
                  <a:pt x="16742" y="21600"/>
                  <a:pt x="21600" y="17950"/>
                  <a:pt x="21600" y="13497"/>
                </a:cubicBezTo>
                <a:lnTo>
                  <a:pt x="21600" y="9457"/>
                </a:lnTo>
                <a:lnTo>
                  <a:pt x="0" y="9457"/>
                </a:lnTo>
                <a:close/>
                <a:moveTo>
                  <a:pt x="1784" y="10812"/>
                </a:moveTo>
                <a:lnTo>
                  <a:pt x="19816" y="10812"/>
                </a:lnTo>
                <a:lnTo>
                  <a:pt x="19816" y="13497"/>
                </a:lnTo>
                <a:cubicBezTo>
                  <a:pt x="19816" y="17203"/>
                  <a:pt x="15743" y="20222"/>
                  <a:pt x="10832" y="20222"/>
                </a:cubicBezTo>
                <a:cubicBezTo>
                  <a:pt x="5879" y="20222"/>
                  <a:pt x="1784" y="17203"/>
                  <a:pt x="1784" y="13497"/>
                </a:cubicBezTo>
                <a:lnTo>
                  <a:pt x="1784" y="10812"/>
                </a:lnTo>
                <a:close/>
                <a:moveTo>
                  <a:pt x="10736" y="12737"/>
                </a:moveTo>
                <a:cubicBezTo>
                  <a:pt x="9222" y="12737"/>
                  <a:pt x="8092" y="13629"/>
                  <a:pt x="8092" y="14733"/>
                </a:cubicBezTo>
                <a:lnTo>
                  <a:pt x="8092" y="16087"/>
                </a:lnTo>
                <a:cubicBezTo>
                  <a:pt x="8092" y="17191"/>
                  <a:pt x="9304" y="18036"/>
                  <a:pt x="10736" y="18036"/>
                </a:cubicBezTo>
                <a:cubicBezTo>
                  <a:pt x="12127" y="18036"/>
                  <a:pt x="13349" y="17191"/>
                  <a:pt x="13349" y="16087"/>
                </a:cubicBezTo>
                <a:lnTo>
                  <a:pt x="13349" y="14733"/>
                </a:lnTo>
                <a:cubicBezTo>
                  <a:pt x="13349" y="13629"/>
                  <a:pt x="12209" y="12737"/>
                  <a:pt x="10736" y="12737"/>
                </a:cubicBezTo>
                <a:close/>
                <a:moveTo>
                  <a:pt x="10736" y="14091"/>
                </a:moveTo>
                <a:cubicBezTo>
                  <a:pt x="11227" y="14091"/>
                  <a:pt x="11596" y="14334"/>
                  <a:pt x="11596" y="14733"/>
                </a:cubicBezTo>
                <a:lnTo>
                  <a:pt x="11596" y="16087"/>
                </a:lnTo>
                <a:cubicBezTo>
                  <a:pt x="11596" y="16486"/>
                  <a:pt x="11227" y="16729"/>
                  <a:pt x="10736" y="16729"/>
                </a:cubicBezTo>
                <a:cubicBezTo>
                  <a:pt x="10204" y="16729"/>
                  <a:pt x="9844" y="16486"/>
                  <a:pt x="9844" y="16087"/>
                </a:cubicBezTo>
                <a:lnTo>
                  <a:pt x="9844" y="14733"/>
                </a:lnTo>
                <a:cubicBezTo>
                  <a:pt x="9844" y="14334"/>
                  <a:pt x="10204" y="14091"/>
                  <a:pt x="10736" y="14091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8" name="Shape"/>
          <p:cNvSpPr/>
          <p:nvPr/>
        </p:nvSpPr>
        <p:spPr>
          <a:xfrm>
            <a:off x="4379515" y="8056562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47" y="0"/>
                </a:moveTo>
                <a:cubicBezTo>
                  <a:pt x="11125" y="0"/>
                  <a:pt x="8142" y="3069"/>
                  <a:pt x="8142" y="6769"/>
                </a:cubicBezTo>
                <a:lnTo>
                  <a:pt x="9483" y="6769"/>
                </a:lnTo>
                <a:cubicBezTo>
                  <a:pt x="9483" y="3815"/>
                  <a:pt x="11876" y="1387"/>
                  <a:pt x="14847" y="1387"/>
                </a:cubicBezTo>
                <a:cubicBezTo>
                  <a:pt x="17818" y="1387"/>
                  <a:pt x="20259" y="3815"/>
                  <a:pt x="20259" y="6769"/>
                </a:cubicBezTo>
                <a:cubicBezTo>
                  <a:pt x="20259" y="9724"/>
                  <a:pt x="17818" y="12151"/>
                  <a:pt x="14847" y="12151"/>
                </a:cubicBezTo>
                <a:lnTo>
                  <a:pt x="14847" y="13467"/>
                </a:lnTo>
                <a:cubicBezTo>
                  <a:pt x="18569" y="13467"/>
                  <a:pt x="21600" y="10470"/>
                  <a:pt x="21600" y="6769"/>
                </a:cubicBezTo>
                <a:cubicBezTo>
                  <a:pt x="21600" y="3069"/>
                  <a:pt x="18569" y="0"/>
                  <a:pt x="14847" y="0"/>
                </a:cubicBezTo>
                <a:close/>
                <a:moveTo>
                  <a:pt x="14823" y="3995"/>
                </a:moveTo>
                <a:cubicBezTo>
                  <a:pt x="13371" y="3995"/>
                  <a:pt x="12141" y="5247"/>
                  <a:pt x="12141" y="6698"/>
                </a:cubicBezTo>
                <a:cubicBezTo>
                  <a:pt x="12141" y="8179"/>
                  <a:pt x="13340" y="9353"/>
                  <a:pt x="14823" y="9353"/>
                </a:cubicBezTo>
                <a:cubicBezTo>
                  <a:pt x="16276" y="9353"/>
                  <a:pt x="17481" y="8179"/>
                  <a:pt x="17481" y="6698"/>
                </a:cubicBezTo>
                <a:cubicBezTo>
                  <a:pt x="17481" y="5247"/>
                  <a:pt x="16306" y="3995"/>
                  <a:pt x="14823" y="3995"/>
                </a:cubicBezTo>
                <a:close/>
                <a:moveTo>
                  <a:pt x="14823" y="5358"/>
                </a:moveTo>
                <a:cubicBezTo>
                  <a:pt x="15565" y="5358"/>
                  <a:pt x="16140" y="5957"/>
                  <a:pt x="16140" y="6698"/>
                </a:cubicBezTo>
                <a:cubicBezTo>
                  <a:pt x="16140" y="7439"/>
                  <a:pt x="15565" y="8013"/>
                  <a:pt x="14823" y="8013"/>
                </a:cubicBezTo>
                <a:cubicBezTo>
                  <a:pt x="14081" y="8013"/>
                  <a:pt x="13482" y="7439"/>
                  <a:pt x="13482" y="6698"/>
                </a:cubicBezTo>
                <a:cubicBezTo>
                  <a:pt x="13482" y="5957"/>
                  <a:pt x="14081" y="5358"/>
                  <a:pt x="14823" y="5358"/>
                </a:cubicBezTo>
                <a:close/>
                <a:moveTo>
                  <a:pt x="7591" y="8970"/>
                </a:moveTo>
                <a:lnTo>
                  <a:pt x="0" y="17270"/>
                </a:lnTo>
                <a:lnTo>
                  <a:pt x="0" y="21600"/>
                </a:lnTo>
                <a:lnTo>
                  <a:pt x="6082" y="21600"/>
                </a:lnTo>
                <a:lnTo>
                  <a:pt x="6082" y="18897"/>
                </a:lnTo>
                <a:lnTo>
                  <a:pt x="8405" y="18897"/>
                </a:lnTo>
                <a:lnTo>
                  <a:pt x="12644" y="13946"/>
                </a:lnTo>
                <a:lnTo>
                  <a:pt x="11566" y="13013"/>
                </a:lnTo>
                <a:lnTo>
                  <a:pt x="7759" y="17557"/>
                </a:lnTo>
                <a:lnTo>
                  <a:pt x="4694" y="17557"/>
                </a:lnTo>
                <a:lnTo>
                  <a:pt x="4694" y="20237"/>
                </a:lnTo>
                <a:lnTo>
                  <a:pt x="1341" y="20237"/>
                </a:lnTo>
                <a:lnTo>
                  <a:pt x="1341" y="17797"/>
                </a:lnTo>
                <a:lnTo>
                  <a:pt x="8573" y="9903"/>
                </a:lnTo>
                <a:lnTo>
                  <a:pt x="7591" y="897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09" name="Shape"/>
          <p:cNvSpPr/>
          <p:nvPr/>
        </p:nvSpPr>
        <p:spPr>
          <a:xfrm>
            <a:off x="2542381" y="10869612"/>
            <a:ext cx="357982" cy="24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0"/>
                </a:moveTo>
                <a:cubicBezTo>
                  <a:pt x="826" y="0"/>
                  <a:pt x="0" y="1313"/>
                  <a:pt x="0" y="2922"/>
                </a:cubicBezTo>
                <a:cubicBezTo>
                  <a:pt x="0" y="4575"/>
                  <a:pt x="856" y="5774"/>
                  <a:pt x="1964" y="5774"/>
                </a:cubicBezTo>
                <a:cubicBezTo>
                  <a:pt x="3102" y="5774"/>
                  <a:pt x="3951" y="4575"/>
                  <a:pt x="3951" y="2922"/>
                </a:cubicBezTo>
                <a:cubicBezTo>
                  <a:pt x="3951" y="1313"/>
                  <a:pt x="3071" y="0"/>
                  <a:pt x="1964" y="0"/>
                </a:cubicBezTo>
                <a:close/>
                <a:moveTo>
                  <a:pt x="5364" y="0"/>
                </a:moveTo>
                <a:lnTo>
                  <a:pt x="5364" y="1913"/>
                </a:lnTo>
                <a:lnTo>
                  <a:pt x="20235" y="1913"/>
                </a:lnTo>
                <a:lnTo>
                  <a:pt x="20235" y="3826"/>
                </a:lnTo>
                <a:lnTo>
                  <a:pt x="5364" y="3826"/>
                </a:lnTo>
                <a:lnTo>
                  <a:pt x="5364" y="5774"/>
                </a:lnTo>
                <a:lnTo>
                  <a:pt x="21600" y="5774"/>
                </a:lnTo>
                <a:lnTo>
                  <a:pt x="21600" y="0"/>
                </a:lnTo>
                <a:lnTo>
                  <a:pt x="5364" y="0"/>
                </a:lnTo>
                <a:close/>
                <a:moveTo>
                  <a:pt x="1964" y="1913"/>
                </a:moveTo>
                <a:cubicBezTo>
                  <a:pt x="2363" y="1913"/>
                  <a:pt x="2634" y="2341"/>
                  <a:pt x="2634" y="2922"/>
                </a:cubicBezTo>
                <a:cubicBezTo>
                  <a:pt x="2634" y="3502"/>
                  <a:pt x="2363" y="3826"/>
                  <a:pt x="1964" y="3826"/>
                </a:cubicBezTo>
                <a:cubicBezTo>
                  <a:pt x="1564" y="3826"/>
                  <a:pt x="1317" y="3502"/>
                  <a:pt x="1317" y="2922"/>
                </a:cubicBezTo>
                <a:cubicBezTo>
                  <a:pt x="1317" y="2341"/>
                  <a:pt x="1564" y="1913"/>
                  <a:pt x="1964" y="1913"/>
                </a:cubicBezTo>
                <a:close/>
                <a:moveTo>
                  <a:pt x="1964" y="7826"/>
                </a:moveTo>
                <a:cubicBezTo>
                  <a:pt x="826" y="7826"/>
                  <a:pt x="0" y="9105"/>
                  <a:pt x="0" y="10713"/>
                </a:cubicBezTo>
                <a:cubicBezTo>
                  <a:pt x="0" y="12366"/>
                  <a:pt x="856" y="13565"/>
                  <a:pt x="1964" y="13565"/>
                </a:cubicBezTo>
                <a:cubicBezTo>
                  <a:pt x="3102" y="13565"/>
                  <a:pt x="3951" y="12366"/>
                  <a:pt x="3951" y="10713"/>
                </a:cubicBezTo>
                <a:cubicBezTo>
                  <a:pt x="3951" y="9105"/>
                  <a:pt x="3071" y="7826"/>
                  <a:pt x="1964" y="7826"/>
                </a:cubicBezTo>
                <a:close/>
                <a:moveTo>
                  <a:pt x="5364" y="7826"/>
                </a:moveTo>
                <a:lnTo>
                  <a:pt x="5364" y="9739"/>
                </a:lnTo>
                <a:lnTo>
                  <a:pt x="20235" y="9739"/>
                </a:lnTo>
                <a:lnTo>
                  <a:pt x="20235" y="11652"/>
                </a:lnTo>
                <a:lnTo>
                  <a:pt x="5364" y="11652"/>
                </a:lnTo>
                <a:lnTo>
                  <a:pt x="5364" y="13565"/>
                </a:lnTo>
                <a:lnTo>
                  <a:pt x="21600" y="13565"/>
                </a:lnTo>
                <a:lnTo>
                  <a:pt x="21600" y="7826"/>
                </a:lnTo>
                <a:lnTo>
                  <a:pt x="5364" y="7826"/>
                </a:lnTo>
                <a:close/>
                <a:moveTo>
                  <a:pt x="1964" y="9739"/>
                </a:moveTo>
                <a:cubicBezTo>
                  <a:pt x="2363" y="9739"/>
                  <a:pt x="2634" y="10132"/>
                  <a:pt x="2634" y="10713"/>
                </a:cubicBezTo>
                <a:cubicBezTo>
                  <a:pt x="2634" y="11294"/>
                  <a:pt x="2363" y="11652"/>
                  <a:pt x="1964" y="11652"/>
                </a:cubicBezTo>
                <a:cubicBezTo>
                  <a:pt x="1564" y="11652"/>
                  <a:pt x="1317" y="11294"/>
                  <a:pt x="1317" y="10713"/>
                </a:cubicBezTo>
                <a:cubicBezTo>
                  <a:pt x="1317" y="10132"/>
                  <a:pt x="1564" y="9739"/>
                  <a:pt x="1964" y="9739"/>
                </a:cubicBezTo>
                <a:close/>
                <a:moveTo>
                  <a:pt x="1964" y="15826"/>
                </a:moveTo>
                <a:cubicBezTo>
                  <a:pt x="826" y="15826"/>
                  <a:pt x="0" y="17105"/>
                  <a:pt x="0" y="18713"/>
                </a:cubicBezTo>
                <a:cubicBezTo>
                  <a:pt x="0" y="20366"/>
                  <a:pt x="856" y="21600"/>
                  <a:pt x="1964" y="21600"/>
                </a:cubicBezTo>
                <a:cubicBezTo>
                  <a:pt x="3102" y="21600"/>
                  <a:pt x="3951" y="20366"/>
                  <a:pt x="3951" y="18713"/>
                </a:cubicBezTo>
                <a:cubicBezTo>
                  <a:pt x="3951" y="17105"/>
                  <a:pt x="3071" y="15826"/>
                  <a:pt x="1964" y="15826"/>
                </a:cubicBezTo>
                <a:close/>
                <a:moveTo>
                  <a:pt x="5364" y="15826"/>
                </a:moveTo>
                <a:lnTo>
                  <a:pt x="5364" y="17739"/>
                </a:lnTo>
                <a:lnTo>
                  <a:pt x="20235" y="17739"/>
                </a:lnTo>
                <a:lnTo>
                  <a:pt x="20235" y="19652"/>
                </a:lnTo>
                <a:lnTo>
                  <a:pt x="5364" y="19652"/>
                </a:lnTo>
                <a:lnTo>
                  <a:pt x="5364" y="21600"/>
                </a:lnTo>
                <a:lnTo>
                  <a:pt x="21600" y="21600"/>
                </a:lnTo>
                <a:lnTo>
                  <a:pt x="21600" y="15826"/>
                </a:lnTo>
                <a:lnTo>
                  <a:pt x="5364" y="15826"/>
                </a:lnTo>
                <a:close/>
                <a:moveTo>
                  <a:pt x="1964" y="17739"/>
                </a:moveTo>
                <a:cubicBezTo>
                  <a:pt x="2363" y="17739"/>
                  <a:pt x="2634" y="18132"/>
                  <a:pt x="2634" y="18713"/>
                </a:cubicBezTo>
                <a:cubicBezTo>
                  <a:pt x="2634" y="19293"/>
                  <a:pt x="2363" y="19652"/>
                  <a:pt x="1964" y="19652"/>
                </a:cubicBezTo>
                <a:cubicBezTo>
                  <a:pt x="1564" y="19652"/>
                  <a:pt x="1317" y="19294"/>
                  <a:pt x="1317" y="18713"/>
                </a:cubicBezTo>
                <a:cubicBezTo>
                  <a:pt x="1317" y="18132"/>
                  <a:pt x="1564" y="17739"/>
                  <a:pt x="1964" y="17739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0" name="Shape"/>
          <p:cNvSpPr/>
          <p:nvPr/>
        </p:nvSpPr>
        <p:spPr>
          <a:xfrm>
            <a:off x="6223396" y="8056562"/>
            <a:ext cx="351633" cy="351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39" y="0"/>
                </a:moveTo>
                <a:lnTo>
                  <a:pt x="11239" y="1414"/>
                </a:lnTo>
                <a:lnTo>
                  <a:pt x="20186" y="1414"/>
                </a:lnTo>
                <a:lnTo>
                  <a:pt x="20186" y="10361"/>
                </a:lnTo>
                <a:lnTo>
                  <a:pt x="21600" y="10361"/>
                </a:lnTo>
                <a:lnTo>
                  <a:pt x="21600" y="0"/>
                </a:lnTo>
                <a:lnTo>
                  <a:pt x="11239" y="0"/>
                </a:lnTo>
                <a:close/>
                <a:moveTo>
                  <a:pt x="9435" y="1560"/>
                </a:moveTo>
                <a:lnTo>
                  <a:pt x="0" y="10995"/>
                </a:lnTo>
                <a:lnTo>
                  <a:pt x="10605" y="21600"/>
                </a:lnTo>
                <a:lnTo>
                  <a:pt x="20040" y="12141"/>
                </a:lnTo>
                <a:lnTo>
                  <a:pt x="19089" y="11190"/>
                </a:lnTo>
                <a:lnTo>
                  <a:pt x="10605" y="19650"/>
                </a:lnTo>
                <a:lnTo>
                  <a:pt x="1926" y="10995"/>
                </a:lnTo>
                <a:lnTo>
                  <a:pt x="10386" y="2535"/>
                </a:lnTo>
                <a:lnTo>
                  <a:pt x="9435" y="1560"/>
                </a:lnTo>
                <a:close/>
                <a:moveTo>
                  <a:pt x="14652" y="3584"/>
                </a:moveTo>
                <a:cubicBezTo>
                  <a:pt x="13769" y="3520"/>
                  <a:pt x="12957" y="3932"/>
                  <a:pt x="12263" y="4535"/>
                </a:cubicBezTo>
                <a:cubicBezTo>
                  <a:pt x="11600" y="5168"/>
                  <a:pt x="11239" y="6061"/>
                  <a:pt x="11239" y="6948"/>
                </a:cubicBezTo>
                <a:cubicBezTo>
                  <a:pt x="11239" y="8786"/>
                  <a:pt x="12759" y="10361"/>
                  <a:pt x="14652" y="10361"/>
                </a:cubicBezTo>
                <a:cubicBezTo>
                  <a:pt x="15567" y="10361"/>
                  <a:pt x="16442" y="10013"/>
                  <a:pt x="17041" y="9410"/>
                </a:cubicBezTo>
                <a:cubicBezTo>
                  <a:pt x="17735" y="8777"/>
                  <a:pt x="18089" y="7884"/>
                  <a:pt x="18089" y="6997"/>
                </a:cubicBezTo>
                <a:cubicBezTo>
                  <a:pt x="18089" y="5158"/>
                  <a:pt x="16576" y="3584"/>
                  <a:pt x="14652" y="3584"/>
                </a:cubicBezTo>
                <a:close/>
                <a:moveTo>
                  <a:pt x="14652" y="4876"/>
                </a:moveTo>
                <a:cubicBezTo>
                  <a:pt x="15819" y="4876"/>
                  <a:pt x="16700" y="5839"/>
                  <a:pt x="16700" y="6948"/>
                </a:cubicBezTo>
                <a:cubicBezTo>
                  <a:pt x="16700" y="7487"/>
                  <a:pt x="16500" y="7950"/>
                  <a:pt x="16090" y="8362"/>
                </a:cubicBezTo>
                <a:cubicBezTo>
                  <a:pt x="15743" y="8774"/>
                  <a:pt x="15220" y="8996"/>
                  <a:pt x="14652" y="8996"/>
                </a:cubicBezTo>
                <a:cubicBezTo>
                  <a:pt x="13516" y="8996"/>
                  <a:pt x="12628" y="8121"/>
                  <a:pt x="12628" y="6948"/>
                </a:cubicBezTo>
                <a:cubicBezTo>
                  <a:pt x="12628" y="6378"/>
                  <a:pt x="12803" y="5897"/>
                  <a:pt x="13214" y="5485"/>
                </a:cubicBezTo>
                <a:cubicBezTo>
                  <a:pt x="13624" y="5073"/>
                  <a:pt x="14116" y="4876"/>
                  <a:pt x="14652" y="4876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1" name="Shape"/>
          <p:cNvSpPr/>
          <p:nvPr/>
        </p:nvSpPr>
        <p:spPr>
          <a:xfrm>
            <a:off x="2542381" y="9916715"/>
            <a:ext cx="357982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598" y="15157"/>
                </a:lnTo>
                <a:lnTo>
                  <a:pt x="3496" y="14270"/>
                </a:lnTo>
                <a:lnTo>
                  <a:pt x="1341" y="17348"/>
                </a:lnTo>
                <a:lnTo>
                  <a:pt x="1341" y="1487"/>
                </a:lnTo>
                <a:lnTo>
                  <a:pt x="20235" y="1487"/>
                </a:lnTo>
                <a:lnTo>
                  <a:pt x="20235" y="13957"/>
                </a:lnTo>
                <a:lnTo>
                  <a:pt x="7400" y="13957"/>
                </a:lnTo>
                <a:lnTo>
                  <a:pt x="7400" y="15443"/>
                </a:lnTo>
                <a:lnTo>
                  <a:pt x="21600" y="15443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999" y="5270"/>
                </a:moveTo>
                <a:lnTo>
                  <a:pt x="3999" y="6730"/>
                </a:lnTo>
                <a:lnTo>
                  <a:pt x="10752" y="6730"/>
                </a:lnTo>
                <a:lnTo>
                  <a:pt x="17481" y="6730"/>
                </a:lnTo>
                <a:lnTo>
                  <a:pt x="17481" y="5270"/>
                </a:lnTo>
                <a:lnTo>
                  <a:pt x="3999" y="5270"/>
                </a:lnTo>
                <a:close/>
                <a:moveTo>
                  <a:pt x="3999" y="8870"/>
                </a:moveTo>
                <a:lnTo>
                  <a:pt x="3999" y="10330"/>
                </a:lnTo>
                <a:lnTo>
                  <a:pt x="8741" y="10330"/>
                </a:lnTo>
                <a:lnTo>
                  <a:pt x="13482" y="10330"/>
                </a:lnTo>
                <a:lnTo>
                  <a:pt x="13482" y="8870"/>
                </a:lnTo>
                <a:lnTo>
                  <a:pt x="3999" y="887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2" name="Shape"/>
          <p:cNvSpPr/>
          <p:nvPr/>
        </p:nvSpPr>
        <p:spPr>
          <a:xfrm>
            <a:off x="4379515" y="9939734"/>
            <a:ext cx="357982" cy="303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42" y="0"/>
                </a:moveTo>
                <a:lnTo>
                  <a:pt x="8142" y="2403"/>
                </a:lnTo>
                <a:lnTo>
                  <a:pt x="9483" y="2403"/>
                </a:lnTo>
                <a:lnTo>
                  <a:pt x="9483" y="1583"/>
                </a:lnTo>
                <a:lnTo>
                  <a:pt x="20259" y="1583"/>
                </a:lnTo>
                <a:lnTo>
                  <a:pt x="20259" y="11196"/>
                </a:lnTo>
                <a:lnTo>
                  <a:pt x="14847" y="11196"/>
                </a:lnTo>
                <a:lnTo>
                  <a:pt x="14847" y="12807"/>
                </a:lnTo>
                <a:lnTo>
                  <a:pt x="21600" y="12807"/>
                </a:lnTo>
                <a:lnTo>
                  <a:pt x="21600" y="0"/>
                </a:lnTo>
                <a:lnTo>
                  <a:pt x="8142" y="0"/>
                </a:lnTo>
                <a:close/>
                <a:moveTo>
                  <a:pt x="0" y="4071"/>
                </a:moveTo>
                <a:lnTo>
                  <a:pt x="0" y="21600"/>
                </a:lnTo>
                <a:lnTo>
                  <a:pt x="3233" y="16483"/>
                </a:lnTo>
                <a:lnTo>
                  <a:pt x="2155" y="15521"/>
                </a:lnTo>
                <a:lnTo>
                  <a:pt x="1341" y="16822"/>
                </a:lnTo>
                <a:lnTo>
                  <a:pt x="1341" y="5654"/>
                </a:lnTo>
                <a:lnTo>
                  <a:pt x="12093" y="5654"/>
                </a:lnTo>
                <a:lnTo>
                  <a:pt x="12093" y="15239"/>
                </a:lnTo>
                <a:lnTo>
                  <a:pt x="4718" y="15239"/>
                </a:lnTo>
                <a:lnTo>
                  <a:pt x="4718" y="16822"/>
                </a:lnTo>
                <a:lnTo>
                  <a:pt x="13482" y="16822"/>
                </a:lnTo>
                <a:lnTo>
                  <a:pt x="13482" y="4071"/>
                </a:lnTo>
                <a:lnTo>
                  <a:pt x="0" y="4071"/>
                </a:lnTo>
                <a:close/>
                <a:moveTo>
                  <a:pt x="14751" y="4071"/>
                </a:moveTo>
                <a:lnTo>
                  <a:pt x="14751" y="5654"/>
                </a:lnTo>
                <a:lnTo>
                  <a:pt x="16811" y="5654"/>
                </a:lnTo>
                <a:lnTo>
                  <a:pt x="18846" y="5654"/>
                </a:lnTo>
                <a:lnTo>
                  <a:pt x="18846" y="4071"/>
                </a:lnTo>
                <a:lnTo>
                  <a:pt x="14751" y="4071"/>
                </a:lnTo>
                <a:close/>
                <a:moveTo>
                  <a:pt x="14751" y="7153"/>
                </a:moveTo>
                <a:lnTo>
                  <a:pt x="14751" y="8736"/>
                </a:lnTo>
                <a:lnTo>
                  <a:pt x="16811" y="8736"/>
                </a:lnTo>
                <a:lnTo>
                  <a:pt x="18846" y="8736"/>
                </a:lnTo>
                <a:lnTo>
                  <a:pt x="18846" y="7153"/>
                </a:lnTo>
                <a:lnTo>
                  <a:pt x="14751" y="7153"/>
                </a:lnTo>
                <a:close/>
                <a:moveTo>
                  <a:pt x="2610" y="7973"/>
                </a:moveTo>
                <a:lnTo>
                  <a:pt x="2610" y="9556"/>
                </a:lnTo>
                <a:lnTo>
                  <a:pt x="6657" y="9556"/>
                </a:lnTo>
                <a:lnTo>
                  <a:pt x="10728" y="9556"/>
                </a:lnTo>
                <a:lnTo>
                  <a:pt x="10728" y="7973"/>
                </a:lnTo>
                <a:lnTo>
                  <a:pt x="2610" y="7973"/>
                </a:lnTo>
                <a:close/>
                <a:moveTo>
                  <a:pt x="2610" y="11224"/>
                </a:moveTo>
                <a:lnTo>
                  <a:pt x="2610" y="12807"/>
                </a:lnTo>
                <a:lnTo>
                  <a:pt x="5412" y="12807"/>
                </a:lnTo>
                <a:lnTo>
                  <a:pt x="8238" y="12807"/>
                </a:lnTo>
                <a:lnTo>
                  <a:pt x="8238" y="11224"/>
                </a:lnTo>
                <a:lnTo>
                  <a:pt x="2610" y="1122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3" name="Shape"/>
          <p:cNvSpPr/>
          <p:nvPr/>
        </p:nvSpPr>
        <p:spPr>
          <a:xfrm>
            <a:off x="3460750" y="10846593"/>
            <a:ext cx="358379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02"/>
                </a:lnTo>
                <a:lnTo>
                  <a:pt x="20260" y="1702"/>
                </a:lnTo>
                <a:lnTo>
                  <a:pt x="20260" y="19927"/>
                </a:lnTo>
                <a:lnTo>
                  <a:pt x="1340" y="19927"/>
                </a:lnTo>
                <a:lnTo>
                  <a:pt x="1340" y="3346"/>
                </a:lnTo>
                <a:lnTo>
                  <a:pt x="0" y="334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995" y="6603"/>
                </a:moveTo>
                <a:lnTo>
                  <a:pt x="3995" y="8247"/>
                </a:lnTo>
                <a:lnTo>
                  <a:pt x="10740" y="8247"/>
                </a:lnTo>
                <a:lnTo>
                  <a:pt x="17462" y="8247"/>
                </a:lnTo>
                <a:lnTo>
                  <a:pt x="17462" y="6603"/>
                </a:lnTo>
                <a:lnTo>
                  <a:pt x="3995" y="6603"/>
                </a:lnTo>
                <a:close/>
                <a:moveTo>
                  <a:pt x="3995" y="9978"/>
                </a:moveTo>
                <a:lnTo>
                  <a:pt x="3995" y="11622"/>
                </a:lnTo>
                <a:lnTo>
                  <a:pt x="10740" y="11622"/>
                </a:lnTo>
                <a:lnTo>
                  <a:pt x="17462" y="11622"/>
                </a:lnTo>
                <a:lnTo>
                  <a:pt x="17462" y="9978"/>
                </a:lnTo>
                <a:lnTo>
                  <a:pt x="3995" y="9978"/>
                </a:lnTo>
                <a:close/>
                <a:moveTo>
                  <a:pt x="3995" y="13353"/>
                </a:moveTo>
                <a:lnTo>
                  <a:pt x="3995" y="15026"/>
                </a:lnTo>
                <a:lnTo>
                  <a:pt x="10740" y="15026"/>
                </a:lnTo>
                <a:lnTo>
                  <a:pt x="17462" y="15026"/>
                </a:lnTo>
                <a:lnTo>
                  <a:pt x="17462" y="13353"/>
                </a:lnTo>
                <a:lnTo>
                  <a:pt x="3995" y="1335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4" name="Shape"/>
          <p:cNvSpPr/>
          <p:nvPr/>
        </p:nvSpPr>
        <p:spPr>
          <a:xfrm>
            <a:off x="4379515" y="4402931"/>
            <a:ext cx="357982" cy="314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64" y="0"/>
                </a:moveTo>
                <a:lnTo>
                  <a:pt x="5364" y="6074"/>
                </a:lnTo>
                <a:lnTo>
                  <a:pt x="8788" y="6074"/>
                </a:lnTo>
                <a:lnTo>
                  <a:pt x="8788" y="0"/>
                </a:lnTo>
                <a:lnTo>
                  <a:pt x="5364" y="0"/>
                </a:lnTo>
                <a:close/>
                <a:moveTo>
                  <a:pt x="12812" y="0"/>
                </a:moveTo>
                <a:lnTo>
                  <a:pt x="12812" y="6074"/>
                </a:lnTo>
                <a:lnTo>
                  <a:pt x="16236" y="6074"/>
                </a:lnTo>
                <a:lnTo>
                  <a:pt x="16236" y="0"/>
                </a:lnTo>
                <a:lnTo>
                  <a:pt x="12812" y="0"/>
                </a:lnTo>
                <a:close/>
                <a:moveTo>
                  <a:pt x="6729" y="1553"/>
                </a:moveTo>
                <a:lnTo>
                  <a:pt x="7424" y="1553"/>
                </a:lnTo>
                <a:lnTo>
                  <a:pt x="7424" y="4576"/>
                </a:lnTo>
                <a:lnTo>
                  <a:pt x="6729" y="4576"/>
                </a:lnTo>
                <a:lnTo>
                  <a:pt x="6729" y="1553"/>
                </a:lnTo>
                <a:close/>
                <a:moveTo>
                  <a:pt x="14176" y="1553"/>
                </a:moveTo>
                <a:lnTo>
                  <a:pt x="14871" y="1553"/>
                </a:lnTo>
                <a:lnTo>
                  <a:pt x="14871" y="4576"/>
                </a:lnTo>
                <a:lnTo>
                  <a:pt x="14176" y="4576"/>
                </a:lnTo>
                <a:lnTo>
                  <a:pt x="14176" y="1553"/>
                </a:lnTo>
                <a:close/>
                <a:moveTo>
                  <a:pt x="0" y="237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70"/>
                </a:lnTo>
                <a:lnTo>
                  <a:pt x="17553" y="2370"/>
                </a:lnTo>
                <a:lnTo>
                  <a:pt x="17553" y="3922"/>
                </a:lnTo>
                <a:lnTo>
                  <a:pt x="20259" y="3922"/>
                </a:lnTo>
                <a:lnTo>
                  <a:pt x="20259" y="7845"/>
                </a:lnTo>
                <a:lnTo>
                  <a:pt x="1341" y="7845"/>
                </a:lnTo>
                <a:lnTo>
                  <a:pt x="1341" y="3922"/>
                </a:lnTo>
                <a:lnTo>
                  <a:pt x="4071" y="3922"/>
                </a:lnTo>
                <a:lnTo>
                  <a:pt x="4071" y="2370"/>
                </a:lnTo>
                <a:lnTo>
                  <a:pt x="0" y="2370"/>
                </a:lnTo>
                <a:close/>
                <a:moveTo>
                  <a:pt x="10058" y="2370"/>
                </a:moveTo>
                <a:lnTo>
                  <a:pt x="10058" y="3895"/>
                </a:lnTo>
                <a:lnTo>
                  <a:pt x="10704" y="3895"/>
                </a:lnTo>
                <a:lnTo>
                  <a:pt x="11399" y="3895"/>
                </a:lnTo>
                <a:lnTo>
                  <a:pt x="11399" y="2370"/>
                </a:lnTo>
                <a:lnTo>
                  <a:pt x="10058" y="2370"/>
                </a:lnTo>
                <a:close/>
                <a:moveTo>
                  <a:pt x="1341" y="9370"/>
                </a:moveTo>
                <a:lnTo>
                  <a:pt x="10776" y="9370"/>
                </a:lnTo>
                <a:lnTo>
                  <a:pt x="20259" y="9370"/>
                </a:lnTo>
                <a:lnTo>
                  <a:pt x="20259" y="20075"/>
                </a:lnTo>
                <a:lnTo>
                  <a:pt x="1341" y="20075"/>
                </a:lnTo>
                <a:lnTo>
                  <a:pt x="1341" y="9370"/>
                </a:lnTo>
                <a:close/>
                <a:moveTo>
                  <a:pt x="5364" y="12393"/>
                </a:moveTo>
                <a:lnTo>
                  <a:pt x="5364" y="13919"/>
                </a:lnTo>
                <a:lnTo>
                  <a:pt x="10728" y="13919"/>
                </a:lnTo>
                <a:lnTo>
                  <a:pt x="16092" y="13919"/>
                </a:lnTo>
                <a:lnTo>
                  <a:pt x="16092" y="12393"/>
                </a:lnTo>
                <a:lnTo>
                  <a:pt x="5364" y="12393"/>
                </a:lnTo>
                <a:close/>
                <a:moveTo>
                  <a:pt x="5364" y="15526"/>
                </a:moveTo>
                <a:lnTo>
                  <a:pt x="5364" y="17051"/>
                </a:lnTo>
                <a:lnTo>
                  <a:pt x="10728" y="17051"/>
                </a:lnTo>
                <a:lnTo>
                  <a:pt x="16092" y="17051"/>
                </a:lnTo>
                <a:lnTo>
                  <a:pt x="16092" y="15526"/>
                </a:lnTo>
                <a:lnTo>
                  <a:pt x="5364" y="1552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5" name="Shape"/>
          <p:cNvSpPr/>
          <p:nvPr/>
        </p:nvSpPr>
        <p:spPr>
          <a:xfrm>
            <a:off x="5295900" y="8068071"/>
            <a:ext cx="357982" cy="337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18" y="0"/>
                </a:moveTo>
                <a:cubicBezTo>
                  <a:pt x="18229" y="0"/>
                  <a:pt x="17566" y="306"/>
                  <a:pt x="17002" y="863"/>
                </a:cubicBezTo>
                <a:lnTo>
                  <a:pt x="16547" y="1345"/>
                </a:lnTo>
                <a:lnTo>
                  <a:pt x="20379" y="5381"/>
                </a:lnTo>
                <a:lnTo>
                  <a:pt x="20786" y="4823"/>
                </a:lnTo>
                <a:cubicBezTo>
                  <a:pt x="21349" y="4331"/>
                  <a:pt x="21600" y="3604"/>
                  <a:pt x="21600" y="2817"/>
                </a:cubicBezTo>
                <a:cubicBezTo>
                  <a:pt x="21600" y="2129"/>
                  <a:pt x="21349" y="1420"/>
                  <a:pt x="20786" y="863"/>
                </a:cubicBezTo>
                <a:cubicBezTo>
                  <a:pt x="20316" y="306"/>
                  <a:pt x="19669" y="0"/>
                  <a:pt x="18918" y="0"/>
                </a:cubicBezTo>
                <a:close/>
                <a:moveTo>
                  <a:pt x="18631" y="1574"/>
                </a:moveTo>
                <a:cubicBezTo>
                  <a:pt x="19100" y="1410"/>
                  <a:pt x="19565" y="1579"/>
                  <a:pt x="19972" y="2005"/>
                </a:cubicBezTo>
                <a:cubicBezTo>
                  <a:pt x="20253" y="2267"/>
                  <a:pt x="20379" y="2635"/>
                  <a:pt x="20379" y="2995"/>
                </a:cubicBezTo>
                <a:cubicBezTo>
                  <a:pt x="20379" y="3126"/>
                  <a:pt x="20331" y="3187"/>
                  <a:pt x="20331" y="3350"/>
                </a:cubicBezTo>
                <a:lnTo>
                  <a:pt x="18631" y="1574"/>
                </a:lnTo>
                <a:close/>
                <a:moveTo>
                  <a:pt x="0" y="2208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0102"/>
                </a:lnTo>
                <a:lnTo>
                  <a:pt x="20259" y="10102"/>
                </a:lnTo>
                <a:lnTo>
                  <a:pt x="20259" y="20179"/>
                </a:lnTo>
                <a:lnTo>
                  <a:pt x="1365" y="20179"/>
                </a:lnTo>
                <a:lnTo>
                  <a:pt x="1365" y="3630"/>
                </a:lnTo>
                <a:lnTo>
                  <a:pt x="10800" y="3630"/>
                </a:lnTo>
                <a:lnTo>
                  <a:pt x="10800" y="2208"/>
                </a:lnTo>
                <a:lnTo>
                  <a:pt x="0" y="2208"/>
                </a:lnTo>
                <a:close/>
                <a:moveTo>
                  <a:pt x="15733" y="2335"/>
                </a:moveTo>
                <a:lnTo>
                  <a:pt x="7855" y="10711"/>
                </a:lnTo>
                <a:lnTo>
                  <a:pt x="10369" y="12082"/>
                </a:lnTo>
                <a:lnTo>
                  <a:pt x="11662" y="14722"/>
                </a:lnTo>
                <a:lnTo>
                  <a:pt x="19541" y="6396"/>
                </a:lnTo>
                <a:lnTo>
                  <a:pt x="18607" y="5381"/>
                </a:lnTo>
                <a:lnTo>
                  <a:pt x="12069" y="12361"/>
                </a:lnTo>
                <a:lnTo>
                  <a:pt x="11399" y="11016"/>
                </a:lnTo>
                <a:lnTo>
                  <a:pt x="10082" y="10280"/>
                </a:lnTo>
                <a:lnTo>
                  <a:pt x="16667" y="3376"/>
                </a:lnTo>
                <a:lnTo>
                  <a:pt x="15733" y="2335"/>
                </a:lnTo>
                <a:close/>
                <a:moveTo>
                  <a:pt x="6801" y="11853"/>
                </a:moveTo>
                <a:lnTo>
                  <a:pt x="4957" y="17793"/>
                </a:lnTo>
                <a:lnTo>
                  <a:pt x="10584" y="15864"/>
                </a:lnTo>
                <a:lnTo>
                  <a:pt x="10082" y="14518"/>
                </a:lnTo>
                <a:lnTo>
                  <a:pt x="7112" y="15508"/>
                </a:lnTo>
                <a:lnTo>
                  <a:pt x="8070" y="12336"/>
                </a:lnTo>
                <a:lnTo>
                  <a:pt x="6801" y="1185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6" name="Shape"/>
          <p:cNvSpPr/>
          <p:nvPr/>
        </p:nvSpPr>
        <p:spPr>
          <a:xfrm>
            <a:off x="6216650" y="8975328"/>
            <a:ext cx="358379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0" y="0"/>
                </a:moveTo>
                <a:lnTo>
                  <a:pt x="10740" y="10800"/>
                </a:lnTo>
                <a:lnTo>
                  <a:pt x="21600" y="10800"/>
                </a:lnTo>
                <a:lnTo>
                  <a:pt x="21600" y="10110"/>
                </a:lnTo>
                <a:cubicBezTo>
                  <a:pt x="21600" y="4934"/>
                  <a:pt x="16646" y="0"/>
                  <a:pt x="11410" y="0"/>
                </a:cubicBezTo>
                <a:lnTo>
                  <a:pt x="10740" y="0"/>
                </a:lnTo>
                <a:close/>
                <a:moveTo>
                  <a:pt x="12080" y="1332"/>
                </a:moveTo>
                <a:cubicBezTo>
                  <a:pt x="16156" y="1737"/>
                  <a:pt x="19836" y="5390"/>
                  <a:pt x="20213" y="9444"/>
                </a:cubicBezTo>
                <a:lnTo>
                  <a:pt x="12080" y="9444"/>
                </a:lnTo>
                <a:lnTo>
                  <a:pt x="12080" y="1332"/>
                </a:lnTo>
                <a:close/>
                <a:moveTo>
                  <a:pt x="9401" y="2736"/>
                </a:moveTo>
                <a:cubicBezTo>
                  <a:pt x="4232" y="2736"/>
                  <a:pt x="0" y="7011"/>
                  <a:pt x="0" y="12180"/>
                </a:cubicBezTo>
                <a:cubicBezTo>
                  <a:pt x="0" y="17380"/>
                  <a:pt x="4232" y="21600"/>
                  <a:pt x="9401" y="21600"/>
                </a:cubicBezTo>
                <a:cubicBezTo>
                  <a:pt x="14600" y="21600"/>
                  <a:pt x="18825" y="17380"/>
                  <a:pt x="18825" y="12180"/>
                </a:cubicBezTo>
                <a:lnTo>
                  <a:pt x="17486" y="12180"/>
                </a:lnTo>
                <a:cubicBezTo>
                  <a:pt x="17486" y="16633"/>
                  <a:pt x="13853" y="20268"/>
                  <a:pt x="9401" y="20268"/>
                </a:cubicBezTo>
                <a:cubicBezTo>
                  <a:pt x="4979" y="20268"/>
                  <a:pt x="1340" y="16633"/>
                  <a:pt x="1340" y="12180"/>
                </a:cubicBezTo>
                <a:cubicBezTo>
                  <a:pt x="1340" y="7727"/>
                  <a:pt x="4979" y="4115"/>
                  <a:pt x="9401" y="4115"/>
                </a:cubicBezTo>
                <a:lnTo>
                  <a:pt x="9401" y="273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7" name="Shape"/>
          <p:cNvSpPr/>
          <p:nvPr/>
        </p:nvSpPr>
        <p:spPr>
          <a:xfrm>
            <a:off x="5295900" y="8975328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65" y="0"/>
                  <a:pt x="0" y="4860"/>
                  <a:pt x="0" y="10788"/>
                </a:cubicBezTo>
                <a:cubicBezTo>
                  <a:pt x="0" y="16716"/>
                  <a:pt x="4865" y="21600"/>
                  <a:pt x="10800" y="21600"/>
                </a:cubicBezTo>
                <a:cubicBezTo>
                  <a:pt x="16766" y="21600"/>
                  <a:pt x="21600" y="16716"/>
                  <a:pt x="21600" y="10788"/>
                </a:cubicBezTo>
                <a:cubicBezTo>
                  <a:pt x="21600" y="8229"/>
                  <a:pt x="20662" y="5793"/>
                  <a:pt x="19038" y="3827"/>
                </a:cubicBezTo>
                <a:lnTo>
                  <a:pt x="18056" y="4712"/>
                </a:lnTo>
                <a:cubicBezTo>
                  <a:pt x="19462" y="6397"/>
                  <a:pt x="20259" y="8542"/>
                  <a:pt x="20259" y="10788"/>
                </a:cubicBezTo>
                <a:cubicBezTo>
                  <a:pt x="20259" y="15967"/>
                  <a:pt x="16016" y="20260"/>
                  <a:pt x="10800" y="20260"/>
                </a:cubicBezTo>
                <a:cubicBezTo>
                  <a:pt x="5615" y="20260"/>
                  <a:pt x="1365" y="15999"/>
                  <a:pt x="1365" y="10788"/>
                </a:cubicBezTo>
                <a:cubicBezTo>
                  <a:pt x="1365" y="5609"/>
                  <a:pt x="5615" y="1340"/>
                  <a:pt x="10800" y="1340"/>
                </a:cubicBezTo>
                <a:cubicBezTo>
                  <a:pt x="13112" y="1339"/>
                  <a:pt x="15268" y="2160"/>
                  <a:pt x="16954" y="3564"/>
                </a:cubicBezTo>
                <a:lnTo>
                  <a:pt x="17816" y="2559"/>
                </a:lnTo>
                <a:cubicBezTo>
                  <a:pt x="15880" y="937"/>
                  <a:pt x="13393" y="0"/>
                  <a:pt x="10800" y="0"/>
                </a:cubicBezTo>
                <a:close/>
                <a:moveTo>
                  <a:pt x="10201" y="2751"/>
                </a:moveTo>
                <a:lnTo>
                  <a:pt x="10201" y="5478"/>
                </a:lnTo>
                <a:lnTo>
                  <a:pt x="10848" y="5478"/>
                </a:lnTo>
                <a:lnTo>
                  <a:pt x="11542" y="5478"/>
                </a:lnTo>
                <a:lnTo>
                  <a:pt x="11542" y="2751"/>
                </a:lnTo>
                <a:lnTo>
                  <a:pt x="10201" y="2751"/>
                </a:lnTo>
                <a:close/>
                <a:moveTo>
                  <a:pt x="5628" y="4688"/>
                </a:moveTo>
                <a:lnTo>
                  <a:pt x="4670" y="5645"/>
                </a:lnTo>
                <a:lnTo>
                  <a:pt x="6609" y="7535"/>
                </a:lnTo>
                <a:lnTo>
                  <a:pt x="7064" y="7056"/>
                </a:lnTo>
                <a:lnTo>
                  <a:pt x="7543" y="6578"/>
                </a:lnTo>
                <a:lnTo>
                  <a:pt x="5628" y="4688"/>
                </a:lnTo>
                <a:close/>
                <a:moveTo>
                  <a:pt x="16212" y="4688"/>
                </a:moveTo>
                <a:lnTo>
                  <a:pt x="10201" y="10573"/>
                </a:lnTo>
                <a:lnTo>
                  <a:pt x="11135" y="11530"/>
                </a:lnTo>
                <a:lnTo>
                  <a:pt x="14177" y="8587"/>
                </a:lnTo>
                <a:lnTo>
                  <a:pt x="17194" y="5645"/>
                </a:lnTo>
                <a:lnTo>
                  <a:pt x="16212" y="4688"/>
                </a:lnTo>
                <a:close/>
                <a:moveTo>
                  <a:pt x="2754" y="10190"/>
                </a:moveTo>
                <a:lnTo>
                  <a:pt x="2754" y="11530"/>
                </a:lnTo>
                <a:lnTo>
                  <a:pt x="4119" y="11530"/>
                </a:lnTo>
                <a:lnTo>
                  <a:pt x="5484" y="11530"/>
                </a:lnTo>
                <a:lnTo>
                  <a:pt x="5484" y="10190"/>
                </a:lnTo>
                <a:lnTo>
                  <a:pt x="2754" y="10190"/>
                </a:lnTo>
                <a:close/>
                <a:moveTo>
                  <a:pt x="16260" y="10190"/>
                </a:moveTo>
                <a:lnTo>
                  <a:pt x="16260" y="11530"/>
                </a:lnTo>
                <a:lnTo>
                  <a:pt x="17649" y="11530"/>
                </a:lnTo>
                <a:lnTo>
                  <a:pt x="18990" y="11530"/>
                </a:lnTo>
                <a:lnTo>
                  <a:pt x="18990" y="10190"/>
                </a:lnTo>
                <a:lnTo>
                  <a:pt x="16260" y="10190"/>
                </a:lnTo>
                <a:close/>
                <a:moveTo>
                  <a:pt x="10944" y="14185"/>
                </a:moveTo>
                <a:cubicBezTo>
                  <a:pt x="9065" y="14185"/>
                  <a:pt x="7355" y="15122"/>
                  <a:pt x="6322" y="16696"/>
                </a:cubicBezTo>
                <a:lnTo>
                  <a:pt x="7495" y="17462"/>
                </a:lnTo>
                <a:cubicBezTo>
                  <a:pt x="8247" y="16234"/>
                  <a:pt x="9535" y="15548"/>
                  <a:pt x="10944" y="15548"/>
                </a:cubicBezTo>
                <a:cubicBezTo>
                  <a:pt x="12384" y="15548"/>
                  <a:pt x="13664" y="16234"/>
                  <a:pt x="14416" y="17462"/>
                </a:cubicBezTo>
                <a:lnTo>
                  <a:pt x="15541" y="16696"/>
                </a:lnTo>
                <a:cubicBezTo>
                  <a:pt x="14539" y="15122"/>
                  <a:pt x="12854" y="14185"/>
                  <a:pt x="10944" y="14185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8" name="Shape"/>
          <p:cNvSpPr/>
          <p:nvPr/>
        </p:nvSpPr>
        <p:spPr>
          <a:xfrm>
            <a:off x="6239271" y="10814843"/>
            <a:ext cx="31079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600" extrusionOk="0">
                <a:moveTo>
                  <a:pt x="10715" y="0"/>
                </a:moveTo>
                <a:cubicBezTo>
                  <a:pt x="10065" y="0"/>
                  <a:pt x="9540" y="255"/>
                  <a:pt x="9071" y="599"/>
                </a:cubicBezTo>
                <a:cubicBezTo>
                  <a:pt x="8601" y="943"/>
                  <a:pt x="8386" y="1456"/>
                  <a:pt x="8386" y="1988"/>
                </a:cubicBezTo>
                <a:lnTo>
                  <a:pt x="8386" y="6753"/>
                </a:lnTo>
                <a:cubicBezTo>
                  <a:pt x="8386" y="7285"/>
                  <a:pt x="8601" y="7759"/>
                  <a:pt x="9071" y="8166"/>
                </a:cubicBezTo>
                <a:cubicBezTo>
                  <a:pt x="9468" y="8573"/>
                  <a:pt x="10065" y="8789"/>
                  <a:pt x="10715" y="8789"/>
                </a:cubicBezTo>
                <a:cubicBezTo>
                  <a:pt x="12016" y="8789"/>
                  <a:pt x="13072" y="7911"/>
                  <a:pt x="13072" y="6753"/>
                </a:cubicBezTo>
                <a:lnTo>
                  <a:pt x="13072" y="1988"/>
                </a:lnTo>
                <a:cubicBezTo>
                  <a:pt x="13072" y="861"/>
                  <a:pt x="12016" y="0"/>
                  <a:pt x="10715" y="0"/>
                </a:cubicBezTo>
                <a:close/>
                <a:moveTo>
                  <a:pt x="10715" y="1341"/>
                </a:moveTo>
                <a:cubicBezTo>
                  <a:pt x="11185" y="1341"/>
                  <a:pt x="11482" y="1581"/>
                  <a:pt x="11482" y="1988"/>
                </a:cubicBezTo>
                <a:lnTo>
                  <a:pt x="11482" y="6753"/>
                </a:lnTo>
                <a:cubicBezTo>
                  <a:pt x="11482" y="7097"/>
                  <a:pt x="11185" y="7424"/>
                  <a:pt x="10715" y="7424"/>
                </a:cubicBezTo>
                <a:cubicBezTo>
                  <a:pt x="10462" y="7423"/>
                  <a:pt x="10375" y="7357"/>
                  <a:pt x="10194" y="7232"/>
                </a:cubicBezTo>
                <a:cubicBezTo>
                  <a:pt x="10050" y="7107"/>
                  <a:pt x="9920" y="6941"/>
                  <a:pt x="9920" y="6753"/>
                </a:cubicBezTo>
                <a:lnTo>
                  <a:pt x="9920" y="1988"/>
                </a:lnTo>
                <a:cubicBezTo>
                  <a:pt x="9920" y="1800"/>
                  <a:pt x="10014" y="1689"/>
                  <a:pt x="10194" y="1533"/>
                </a:cubicBezTo>
                <a:cubicBezTo>
                  <a:pt x="10339" y="1408"/>
                  <a:pt x="10462" y="1341"/>
                  <a:pt x="10715" y="1341"/>
                </a:cubicBezTo>
                <a:close/>
                <a:moveTo>
                  <a:pt x="6796" y="3305"/>
                </a:moveTo>
                <a:cubicBezTo>
                  <a:pt x="2730" y="4715"/>
                  <a:pt x="0" y="8168"/>
                  <a:pt x="0" y="12117"/>
                </a:cubicBezTo>
                <a:cubicBezTo>
                  <a:pt x="0" y="17320"/>
                  <a:pt x="4868" y="21600"/>
                  <a:pt x="10825" y="21600"/>
                </a:cubicBezTo>
                <a:cubicBezTo>
                  <a:pt x="16746" y="21600"/>
                  <a:pt x="21600" y="17320"/>
                  <a:pt x="21457" y="12117"/>
                </a:cubicBezTo>
                <a:cubicBezTo>
                  <a:pt x="21457" y="8168"/>
                  <a:pt x="18834" y="4715"/>
                  <a:pt x="14661" y="3305"/>
                </a:cubicBezTo>
                <a:lnTo>
                  <a:pt x="14140" y="4598"/>
                </a:lnTo>
                <a:cubicBezTo>
                  <a:pt x="17672" y="5820"/>
                  <a:pt x="19978" y="8794"/>
                  <a:pt x="19978" y="12117"/>
                </a:cubicBezTo>
                <a:cubicBezTo>
                  <a:pt x="19978" y="16600"/>
                  <a:pt x="15843" y="20235"/>
                  <a:pt x="10742" y="20235"/>
                </a:cubicBezTo>
                <a:cubicBezTo>
                  <a:pt x="5677" y="20235"/>
                  <a:pt x="1480" y="16600"/>
                  <a:pt x="1480" y="12117"/>
                </a:cubicBezTo>
                <a:cubicBezTo>
                  <a:pt x="1480" y="8795"/>
                  <a:pt x="3786" y="5820"/>
                  <a:pt x="7317" y="4598"/>
                </a:cubicBezTo>
                <a:lnTo>
                  <a:pt x="6796" y="330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19" name="Shape"/>
          <p:cNvSpPr/>
          <p:nvPr/>
        </p:nvSpPr>
        <p:spPr>
          <a:xfrm>
            <a:off x="5295563" y="10813742"/>
            <a:ext cx="360061" cy="359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36" h="21407" extrusionOk="0">
                <a:moveTo>
                  <a:pt x="10983" y="66"/>
                </a:moveTo>
                <a:cubicBezTo>
                  <a:pt x="8821" y="-193"/>
                  <a:pt x="6594" y="308"/>
                  <a:pt x="4652" y="1651"/>
                </a:cubicBezTo>
                <a:lnTo>
                  <a:pt x="5327" y="2763"/>
                </a:lnTo>
                <a:cubicBezTo>
                  <a:pt x="8700" y="447"/>
                  <a:pt x="13173" y="984"/>
                  <a:pt x="16008" y="4040"/>
                </a:cubicBezTo>
                <a:cubicBezTo>
                  <a:pt x="18825" y="7082"/>
                  <a:pt x="19144" y="11624"/>
                  <a:pt x="17248" y="15232"/>
                </a:cubicBezTo>
                <a:lnTo>
                  <a:pt x="17248" y="14096"/>
                </a:lnTo>
                <a:lnTo>
                  <a:pt x="16051" y="14096"/>
                </a:lnTo>
                <a:lnTo>
                  <a:pt x="16051" y="18024"/>
                </a:lnTo>
                <a:lnTo>
                  <a:pt x="19641" y="18024"/>
                </a:lnTo>
                <a:lnTo>
                  <a:pt x="19641" y="16699"/>
                </a:lnTo>
                <a:lnTo>
                  <a:pt x="17944" y="16699"/>
                </a:lnTo>
                <a:cubicBezTo>
                  <a:pt x="20684" y="12490"/>
                  <a:pt x="20251" y="6845"/>
                  <a:pt x="16856" y="3118"/>
                </a:cubicBezTo>
                <a:cubicBezTo>
                  <a:pt x="15226" y="1358"/>
                  <a:pt x="13144" y="324"/>
                  <a:pt x="10983" y="66"/>
                </a:cubicBezTo>
                <a:close/>
                <a:moveTo>
                  <a:pt x="19" y="3331"/>
                </a:moveTo>
                <a:lnTo>
                  <a:pt x="19" y="4632"/>
                </a:lnTo>
                <a:lnTo>
                  <a:pt x="1781" y="4632"/>
                </a:lnTo>
                <a:cubicBezTo>
                  <a:pt x="-916" y="8849"/>
                  <a:pt x="-552" y="14523"/>
                  <a:pt x="2890" y="18260"/>
                </a:cubicBezTo>
                <a:cubicBezTo>
                  <a:pt x="4799" y="20333"/>
                  <a:pt x="7330" y="21407"/>
                  <a:pt x="9895" y="21407"/>
                </a:cubicBezTo>
                <a:cubicBezTo>
                  <a:pt x="11747" y="21407"/>
                  <a:pt x="13542" y="20864"/>
                  <a:pt x="15137" y="19751"/>
                </a:cubicBezTo>
                <a:lnTo>
                  <a:pt x="14463" y="18591"/>
                </a:lnTo>
                <a:cubicBezTo>
                  <a:pt x="11101" y="20912"/>
                  <a:pt x="6588" y="20400"/>
                  <a:pt x="3738" y="17337"/>
                </a:cubicBezTo>
                <a:cubicBezTo>
                  <a:pt x="900" y="14283"/>
                  <a:pt x="563" y="9717"/>
                  <a:pt x="2499" y="6099"/>
                </a:cubicBezTo>
                <a:lnTo>
                  <a:pt x="2499" y="7258"/>
                </a:lnTo>
                <a:lnTo>
                  <a:pt x="3738" y="7258"/>
                </a:lnTo>
                <a:lnTo>
                  <a:pt x="3738" y="3331"/>
                </a:lnTo>
                <a:lnTo>
                  <a:pt x="19" y="333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0" name="Shape"/>
          <p:cNvSpPr/>
          <p:nvPr/>
        </p:nvSpPr>
        <p:spPr>
          <a:xfrm>
            <a:off x="3460750" y="9916715"/>
            <a:ext cx="358379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593" y="15157"/>
                </a:lnTo>
                <a:lnTo>
                  <a:pt x="3492" y="14270"/>
                </a:lnTo>
                <a:lnTo>
                  <a:pt x="1340" y="17348"/>
                </a:lnTo>
                <a:lnTo>
                  <a:pt x="1340" y="1487"/>
                </a:lnTo>
                <a:lnTo>
                  <a:pt x="20260" y="1487"/>
                </a:lnTo>
                <a:lnTo>
                  <a:pt x="20260" y="13957"/>
                </a:lnTo>
                <a:lnTo>
                  <a:pt x="6052" y="13957"/>
                </a:lnTo>
                <a:lnTo>
                  <a:pt x="6052" y="15443"/>
                </a:lnTo>
                <a:lnTo>
                  <a:pt x="21600" y="15443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5956" y="5270"/>
                </a:moveTo>
                <a:cubicBezTo>
                  <a:pt x="4819" y="5270"/>
                  <a:pt x="3995" y="6249"/>
                  <a:pt x="3995" y="7487"/>
                </a:cubicBezTo>
                <a:cubicBezTo>
                  <a:pt x="3995" y="8760"/>
                  <a:pt x="4850" y="9730"/>
                  <a:pt x="5956" y="9730"/>
                </a:cubicBezTo>
                <a:cubicBezTo>
                  <a:pt x="7093" y="9730"/>
                  <a:pt x="7965" y="8760"/>
                  <a:pt x="7965" y="7487"/>
                </a:cubicBezTo>
                <a:cubicBezTo>
                  <a:pt x="7965" y="6249"/>
                  <a:pt x="7062" y="5270"/>
                  <a:pt x="5956" y="5270"/>
                </a:cubicBezTo>
                <a:close/>
                <a:moveTo>
                  <a:pt x="10740" y="5270"/>
                </a:moveTo>
                <a:cubicBezTo>
                  <a:pt x="9573" y="5270"/>
                  <a:pt x="8683" y="6249"/>
                  <a:pt x="8683" y="7487"/>
                </a:cubicBezTo>
                <a:cubicBezTo>
                  <a:pt x="8683" y="8760"/>
                  <a:pt x="9573" y="9730"/>
                  <a:pt x="10740" y="9730"/>
                </a:cubicBezTo>
                <a:cubicBezTo>
                  <a:pt x="11907" y="9730"/>
                  <a:pt x="12773" y="8760"/>
                  <a:pt x="12773" y="7487"/>
                </a:cubicBezTo>
                <a:cubicBezTo>
                  <a:pt x="12773" y="6249"/>
                  <a:pt x="11907" y="5270"/>
                  <a:pt x="10740" y="5270"/>
                </a:cubicBezTo>
                <a:close/>
                <a:moveTo>
                  <a:pt x="15548" y="5270"/>
                </a:moveTo>
                <a:cubicBezTo>
                  <a:pt x="14381" y="5270"/>
                  <a:pt x="13515" y="6249"/>
                  <a:pt x="13515" y="7487"/>
                </a:cubicBezTo>
                <a:cubicBezTo>
                  <a:pt x="13515" y="8760"/>
                  <a:pt x="14381" y="9730"/>
                  <a:pt x="15548" y="9730"/>
                </a:cubicBezTo>
                <a:cubicBezTo>
                  <a:pt x="16715" y="9730"/>
                  <a:pt x="17605" y="8760"/>
                  <a:pt x="17605" y="7487"/>
                </a:cubicBezTo>
                <a:cubicBezTo>
                  <a:pt x="17605" y="6249"/>
                  <a:pt x="16715" y="5270"/>
                  <a:pt x="15548" y="5270"/>
                </a:cubicBezTo>
                <a:close/>
                <a:moveTo>
                  <a:pt x="5956" y="6730"/>
                </a:moveTo>
                <a:cubicBezTo>
                  <a:pt x="6356" y="6730"/>
                  <a:pt x="6650" y="7040"/>
                  <a:pt x="6650" y="7487"/>
                </a:cubicBezTo>
                <a:cubicBezTo>
                  <a:pt x="6650" y="7934"/>
                  <a:pt x="6356" y="8217"/>
                  <a:pt x="5956" y="8217"/>
                </a:cubicBezTo>
                <a:cubicBezTo>
                  <a:pt x="5557" y="8217"/>
                  <a:pt x="5334" y="7934"/>
                  <a:pt x="5334" y="7487"/>
                </a:cubicBezTo>
                <a:cubicBezTo>
                  <a:pt x="5334" y="7040"/>
                  <a:pt x="5557" y="6730"/>
                  <a:pt x="5956" y="6730"/>
                </a:cubicBezTo>
                <a:close/>
                <a:moveTo>
                  <a:pt x="10740" y="6730"/>
                </a:moveTo>
                <a:cubicBezTo>
                  <a:pt x="11150" y="6730"/>
                  <a:pt x="11386" y="7040"/>
                  <a:pt x="11386" y="7487"/>
                </a:cubicBezTo>
                <a:cubicBezTo>
                  <a:pt x="11386" y="7934"/>
                  <a:pt x="11150" y="8217"/>
                  <a:pt x="10740" y="8217"/>
                </a:cubicBezTo>
                <a:cubicBezTo>
                  <a:pt x="10330" y="8217"/>
                  <a:pt x="10047" y="7934"/>
                  <a:pt x="10047" y="7487"/>
                </a:cubicBezTo>
                <a:cubicBezTo>
                  <a:pt x="10047" y="7040"/>
                  <a:pt x="10330" y="6730"/>
                  <a:pt x="10740" y="6730"/>
                </a:cubicBezTo>
                <a:close/>
                <a:moveTo>
                  <a:pt x="15548" y="6730"/>
                </a:moveTo>
                <a:cubicBezTo>
                  <a:pt x="15958" y="6730"/>
                  <a:pt x="16242" y="7040"/>
                  <a:pt x="16242" y="7487"/>
                </a:cubicBezTo>
                <a:cubicBezTo>
                  <a:pt x="16242" y="7934"/>
                  <a:pt x="15958" y="8217"/>
                  <a:pt x="15548" y="8217"/>
                </a:cubicBezTo>
                <a:cubicBezTo>
                  <a:pt x="15138" y="8217"/>
                  <a:pt x="14902" y="7934"/>
                  <a:pt x="14902" y="7487"/>
                </a:cubicBezTo>
                <a:cubicBezTo>
                  <a:pt x="14902" y="7040"/>
                  <a:pt x="15138" y="6730"/>
                  <a:pt x="15548" y="6730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1" name="Shape"/>
          <p:cNvSpPr/>
          <p:nvPr/>
        </p:nvSpPr>
        <p:spPr>
          <a:xfrm>
            <a:off x="5295900" y="9939734"/>
            <a:ext cx="357982" cy="303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2807"/>
                </a:lnTo>
                <a:lnTo>
                  <a:pt x="6753" y="12807"/>
                </a:lnTo>
                <a:lnTo>
                  <a:pt x="6753" y="11196"/>
                </a:lnTo>
                <a:lnTo>
                  <a:pt x="1365" y="11196"/>
                </a:lnTo>
                <a:lnTo>
                  <a:pt x="1365" y="1583"/>
                </a:lnTo>
                <a:lnTo>
                  <a:pt x="12141" y="1583"/>
                </a:lnTo>
                <a:lnTo>
                  <a:pt x="12141" y="2403"/>
                </a:lnTo>
                <a:lnTo>
                  <a:pt x="13482" y="2403"/>
                </a:lnTo>
                <a:lnTo>
                  <a:pt x="13482" y="0"/>
                </a:lnTo>
                <a:lnTo>
                  <a:pt x="0" y="0"/>
                </a:lnTo>
                <a:close/>
                <a:moveTo>
                  <a:pt x="2754" y="4071"/>
                </a:moveTo>
                <a:lnTo>
                  <a:pt x="2754" y="5654"/>
                </a:lnTo>
                <a:lnTo>
                  <a:pt x="4789" y="5654"/>
                </a:lnTo>
                <a:lnTo>
                  <a:pt x="6849" y="5654"/>
                </a:lnTo>
                <a:lnTo>
                  <a:pt x="6849" y="4071"/>
                </a:lnTo>
                <a:lnTo>
                  <a:pt x="2754" y="4071"/>
                </a:lnTo>
                <a:close/>
                <a:moveTo>
                  <a:pt x="8118" y="4071"/>
                </a:moveTo>
                <a:lnTo>
                  <a:pt x="8118" y="21600"/>
                </a:lnTo>
                <a:lnTo>
                  <a:pt x="11375" y="16483"/>
                </a:lnTo>
                <a:lnTo>
                  <a:pt x="10273" y="15521"/>
                </a:lnTo>
                <a:lnTo>
                  <a:pt x="9459" y="16822"/>
                </a:lnTo>
                <a:lnTo>
                  <a:pt x="9459" y="5654"/>
                </a:lnTo>
                <a:lnTo>
                  <a:pt x="20259" y="5654"/>
                </a:lnTo>
                <a:lnTo>
                  <a:pt x="20259" y="15239"/>
                </a:lnTo>
                <a:lnTo>
                  <a:pt x="12835" y="15239"/>
                </a:lnTo>
                <a:lnTo>
                  <a:pt x="12835" y="16822"/>
                </a:lnTo>
                <a:lnTo>
                  <a:pt x="21600" y="16822"/>
                </a:lnTo>
                <a:lnTo>
                  <a:pt x="21600" y="4071"/>
                </a:lnTo>
                <a:lnTo>
                  <a:pt x="8118" y="4071"/>
                </a:lnTo>
                <a:close/>
                <a:moveTo>
                  <a:pt x="2754" y="7153"/>
                </a:moveTo>
                <a:lnTo>
                  <a:pt x="2754" y="8736"/>
                </a:lnTo>
                <a:lnTo>
                  <a:pt x="4789" y="8736"/>
                </a:lnTo>
                <a:lnTo>
                  <a:pt x="6849" y="8736"/>
                </a:lnTo>
                <a:lnTo>
                  <a:pt x="6849" y="7153"/>
                </a:lnTo>
                <a:lnTo>
                  <a:pt x="2754" y="7153"/>
                </a:lnTo>
                <a:close/>
                <a:moveTo>
                  <a:pt x="10872" y="7973"/>
                </a:moveTo>
                <a:lnTo>
                  <a:pt x="10872" y="9556"/>
                </a:lnTo>
                <a:lnTo>
                  <a:pt x="14943" y="9556"/>
                </a:lnTo>
                <a:lnTo>
                  <a:pt x="18990" y="9556"/>
                </a:lnTo>
                <a:lnTo>
                  <a:pt x="18990" y="7973"/>
                </a:lnTo>
                <a:lnTo>
                  <a:pt x="10872" y="7973"/>
                </a:lnTo>
                <a:close/>
                <a:moveTo>
                  <a:pt x="10872" y="11224"/>
                </a:moveTo>
                <a:lnTo>
                  <a:pt x="10872" y="12807"/>
                </a:lnTo>
                <a:lnTo>
                  <a:pt x="13698" y="12807"/>
                </a:lnTo>
                <a:lnTo>
                  <a:pt x="16499" y="12807"/>
                </a:lnTo>
                <a:lnTo>
                  <a:pt x="16499" y="11224"/>
                </a:lnTo>
                <a:lnTo>
                  <a:pt x="10872" y="1122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2" name="Shape"/>
          <p:cNvSpPr/>
          <p:nvPr/>
        </p:nvSpPr>
        <p:spPr>
          <a:xfrm>
            <a:off x="6225778" y="9925843"/>
            <a:ext cx="337741" cy="294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3" y="0"/>
                </a:moveTo>
                <a:lnTo>
                  <a:pt x="0" y="6695"/>
                </a:lnTo>
                <a:lnTo>
                  <a:pt x="10813" y="13362"/>
                </a:lnTo>
                <a:lnTo>
                  <a:pt x="21600" y="6695"/>
                </a:lnTo>
                <a:lnTo>
                  <a:pt x="10813" y="0"/>
                </a:lnTo>
                <a:close/>
                <a:moveTo>
                  <a:pt x="10813" y="1805"/>
                </a:moveTo>
                <a:lnTo>
                  <a:pt x="18580" y="6695"/>
                </a:lnTo>
                <a:lnTo>
                  <a:pt x="10813" y="11528"/>
                </a:lnTo>
                <a:lnTo>
                  <a:pt x="3020" y="6695"/>
                </a:lnTo>
                <a:lnTo>
                  <a:pt x="10813" y="1805"/>
                </a:lnTo>
                <a:close/>
                <a:moveTo>
                  <a:pt x="1041" y="9898"/>
                </a:moveTo>
                <a:lnTo>
                  <a:pt x="431" y="11324"/>
                </a:lnTo>
                <a:lnTo>
                  <a:pt x="10813" y="17233"/>
                </a:lnTo>
                <a:lnTo>
                  <a:pt x="21143" y="11324"/>
                </a:lnTo>
                <a:lnTo>
                  <a:pt x="20585" y="9898"/>
                </a:lnTo>
                <a:lnTo>
                  <a:pt x="10813" y="15399"/>
                </a:lnTo>
                <a:lnTo>
                  <a:pt x="1041" y="9898"/>
                </a:lnTo>
                <a:close/>
                <a:moveTo>
                  <a:pt x="1041" y="14264"/>
                </a:moveTo>
                <a:lnTo>
                  <a:pt x="431" y="15749"/>
                </a:lnTo>
                <a:lnTo>
                  <a:pt x="10813" y="21600"/>
                </a:lnTo>
                <a:lnTo>
                  <a:pt x="21143" y="15749"/>
                </a:lnTo>
                <a:lnTo>
                  <a:pt x="20585" y="14264"/>
                </a:lnTo>
                <a:lnTo>
                  <a:pt x="10813" y="19679"/>
                </a:lnTo>
                <a:lnTo>
                  <a:pt x="1041" y="1426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3" name="Shape"/>
          <p:cNvSpPr/>
          <p:nvPr/>
        </p:nvSpPr>
        <p:spPr>
          <a:xfrm>
            <a:off x="4379515" y="9009459"/>
            <a:ext cx="357982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7" y="0"/>
                </a:moveTo>
                <a:cubicBezTo>
                  <a:pt x="10329" y="76"/>
                  <a:pt x="7097" y="3708"/>
                  <a:pt x="6753" y="8247"/>
                </a:cubicBezTo>
                <a:cubicBezTo>
                  <a:pt x="6753" y="8399"/>
                  <a:pt x="6753" y="8681"/>
                  <a:pt x="6753" y="8834"/>
                </a:cubicBezTo>
                <a:cubicBezTo>
                  <a:pt x="6753" y="8910"/>
                  <a:pt x="6753" y="9022"/>
                  <a:pt x="6753" y="9098"/>
                </a:cubicBezTo>
                <a:lnTo>
                  <a:pt x="8118" y="9098"/>
                </a:lnTo>
                <a:cubicBezTo>
                  <a:pt x="8118" y="8907"/>
                  <a:pt x="8118" y="8822"/>
                  <a:pt x="8118" y="8746"/>
                </a:cubicBezTo>
                <a:cubicBezTo>
                  <a:pt x="8118" y="8593"/>
                  <a:pt x="8118" y="8525"/>
                  <a:pt x="8118" y="8335"/>
                </a:cubicBezTo>
                <a:cubicBezTo>
                  <a:pt x="8368" y="4559"/>
                  <a:pt x="11065" y="1585"/>
                  <a:pt x="14224" y="1585"/>
                </a:cubicBezTo>
                <a:cubicBezTo>
                  <a:pt x="17540" y="1585"/>
                  <a:pt x="20259" y="4967"/>
                  <a:pt x="20259" y="9010"/>
                </a:cubicBezTo>
                <a:cubicBezTo>
                  <a:pt x="20259" y="13129"/>
                  <a:pt x="17555" y="16405"/>
                  <a:pt x="14177" y="16405"/>
                </a:cubicBezTo>
                <a:lnTo>
                  <a:pt x="14177" y="18049"/>
                </a:lnTo>
                <a:cubicBezTo>
                  <a:pt x="18306" y="18049"/>
                  <a:pt x="21600" y="14056"/>
                  <a:pt x="21600" y="9098"/>
                </a:cubicBezTo>
                <a:cubicBezTo>
                  <a:pt x="21600" y="4139"/>
                  <a:pt x="18356" y="76"/>
                  <a:pt x="14320" y="0"/>
                </a:cubicBezTo>
                <a:lnTo>
                  <a:pt x="14177" y="0"/>
                </a:lnTo>
                <a:close/>
                <a:moveTo>
                  <a:pt x="14177" y="3404"/>
                </a:moveTo>
                <a:cubicBezTo>
                  <a:pt x="11748" y="3404"/>
                  <a:pt x="9552" y="5707"/>
                  <a:pt x="9363" y="8599"/>
                </a:cubicBezTo>
                <a:lnTo>
                  <a:pt x="9363" y="8746"/>
                </a:lnTo>
                <a:cubicBezTo>
                  <a:pt x="9363" y="8822"/>
                  <a:pt x="9363" y="8984"/>
                  <a:pt x="9363" y="9098"/>
                </a:cubicBezTo>
                <a:lnTo>
                  <a:pt x="10704" y="9098"/>
                </a:lnTo>
                <a:cubicBezTo>
                  <a:pt x="10704" y="8908"/>
                  <a:pt x="10704" y="8839"/>
                  <a:pt x="10704" y="8687"/>
                </a:cubicBezTo>
                <a:cubicBezTo>
                  <a:pt x="10925" y="6709"/>
                  <a:pt x="12410" y="5077"/>
                  <a:pt x="14177" y="5077"/>
                </a:cubicBezTo>
                <a:lnTo>
                  <a:pt x="14177" y="3404"/>
                </a:lnTo>
                <a:close/>
                <a:moveTo>
                  <a:pt x="5388" y="4901"/>
                </a:moveTo>
                <a:cubicBezTo>
                  <a:pt x="2429" y="4901"/>
                  <a:pt x="0" y="7908"/>
                  <a:pt x="0" y="11563"/>
                </a:cubicBezTo>
                <a:cubicBezTo>
                  <a:pt x="0" y="15256"/>
                  <a:pt x="2429" y="18225"/>
                  <a:pt x="5388" y="18225"/>
                </a:cubicBezTo>
                <a:lnTo>
                  <a:pt x="7400" y="18225"/>
                </a:lnTo>
                <a:lnTo>
                  <a:pt x="7400" y="16582"/>
                </a:lnTo>
                <a:lnTo>
                  <a:pt x="5388" y="16582"/>
                </a:lnTo>
                <a:cubicBezTo>
                  <a:pt x="3176" y="16581"/>
                  <a:pt x="1341" y="14333"/>
                  <a:pt x="1341" y="11563"/>
                </a:cubicBezTo>
                <a:cubicBezTo>
                  <a:pt x="1341" y="8832"/>
                  <a:pt x="3176" y="6603"/>
                  <a:pt x="5388" y="6603"/>
                </a:cubicBezTo>
                <a:lnTo>
                  <a:pt x="5388" y="4901"/>
                </a:lnTo>
                <a:close/>
                <a:moveTo>
                  <a:pt x="10058" y="14028"/>
                </a:moveTo>
                <a:lnTo>
                  <a:pt x="10058" y="18607"/>
                </a:lnTo>
                <a:lnTo>
                  <a:pt x="9196" y="17579"/>
                </a:lnTo>
                <a:lnTo>
                  <a:pt x="8262" y="18753"/>
                </a:lnTo>
                <a:lnTo>
                  <a:pt x="10728" y="21600"/>
                </a:lnTo>
                <a:lnTo>
                  <a:pt x="13195" y="18753"/>
                </a:lnTo>
                <a:lnTo>
                  <a:pt x="12261" y="17579"/>
                </a:lnTo>
                <a:lnTo>
                  <a:pt x="11399" y="18607"/>
                </a:lnTo>
                <a:lnTo>
                  <a:pt x="11399" y="14028"/>
                </a:lnTo>
                <a:lnTo>
                  <a:pt x="10058" y="1402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4" name="Shape"/>
          <p:cNvSpPr/>
          <p:nvPr/>
        </p:nvSpPr>
        <p:spPr>
          <a:xfrm>
            <a:off x="3460750" y="9009459"/>
            <a:ext cx="358379" cy="278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85" y="0"/>
                </a:moveTo>
                <a:cubicBezTo>
                  <a:pt x="10349" y="80"/>
                  <a:pt x="7089" y="3887"/>
                  <a:pt x="6746" y="8646"/>
                </a:cubicBezTo>
                <a:cubicBezTo>
                  <a:pt x="6746" y="8806"/>
                  <a:pt x="6746" y="9102"/>
                  <a:pt x="6746" y="9262"/>
                </a:cubicBezTo>
                <a:cubicBezTo>
                  <a:pt x="6746" y="9342"/>
                  <a:pt x="6746" y="9458"/>
                  <a:pt x="6746" y="9538"/>
                </a:cubicBezTo>
                <a:lnTo>
                  <a:pt x="8085" y="9538"/>
                </a:lnTo>
                <a:cubicBezTo>
                  <a:pt x="8085" y="9338"/>
                  <a:pt x="8085" y="9249"/>
                  <a:pt x="8085" y="9169"/>
                </a:cubicBezTo>
                <a:cubicBezTo>
                  <a:pt x="8085" y="9009"/>
                  <a:pt x="8085" y="8938"/>
                  <a:pt x="8085" y="8738"/>
                </a:cubicBezTo>
                <a:cubicBezTo>
                  <a:pt x="8366" y="4779"/>
                  <a:pt x="11052" y="1662"/>
                  <a:pt x="14233" y="1662"/>
                </a:cubicBezTo>
                <a:cubicBezTo>
                  <a:pt x="17538" y="1661"/>
                  <a:pt x="20260" y="5207"/>
                  <a:pt x="20260" y="9446"/>
                </a:cubicBezTo>
                <a:cubicBezTo>
                  <a:pt x="20260" y="13765"/>
                  <a:pt x="17552" y="17200"/>
                  <a:pt x="14185" y="17200"/>
                </a:cubicBezTo>
                <a:lnTo>
                  <a:pt x="14185" y="18923"/>
                </a:lnTo>
                <a:cubicBezTo>
                  <a:pt x="18301" y="18923"/>
                  <a:pt x="21600" y="14737"/>
                  <a:pt x="21600" y="9538"/>
                </a:cubicBezTo>
                <a:cubicBezTo>
                  <a:pt x="21600" y="4340"/>
                  <a:pt x="18358" y="80"/>
                  <a:pt x="14304" y="0"/>
                </a:cubicBezTo>
                <a:lnTo>
                  <a:pt x="14185" y="0"/>
                </a:lnTo>
                <a:close/>
                <a:moveTo>
                  <a:pt x="14161" y="3569"/>
                </a:moveTo>
                <a:cubicBezTo>
                  <a:pt x="11719" y="3569"/>
                  <a:pt x="9565" y="5984"/>
                  <a:pt x="9377" y="9015"/>
                </a:cubicBezTo>
                <a:lnTo>
                  <a:pt x="9377" y="9169"/>
                </a:lnTo>
                <a:cubicBezTo>
                  <a:pt x="9377" y="9249"/>
                  <a:pt x="9377" y="9419"/>
                  <a:pt x="9377" y="9538"/>
                </a:cubicBezTo>
                <a:lnTo>
                  <a:pt x="10716" y="9538"/>
                </a:lnTo>
                <a:cubicBezTo>
                  <a:pt x="10716" y="9339"/>
                  <a:pt x="10716" y="9267"/>
                  <a:pt x="10716" y="9108"/>
                </a:cubicBezTo>
                <a:cubicBezTo>
                  <a:pt x="10904" y="7033"/>
                  <a:pt x="12408" y="5323"/>
                  <a:pt x="14161" y="5323"/>
                </a:cubicBezTo>
                <a:lnTo>
                  <a:pt x="14161" y="3569"/>
                </a:lnTo>
                <a:close/>
                <a:moveTo>
                  <a:pt x="5382" y="5138"/>
                </a:moveTo>
                <a:cubicBezTo>
                  <a:pt x="2426" y="5138"/>
                  <a:pt x="0" y="8292"/>
                  <a:pt x="0" y="12123"/>
                </a:cubicBezTo>
                <a:cubicBezTo>
                  <a:pt x="0" y="15995"/>
                  <a:pt x="2426" y="19108"/>
                  <a:pt x="5382" y="19108"/>
                </a:cubicBezTo>
                <a:lnTo>
                  <a:pt x="7415" y="19108"/>
                </a:lnTo>
                <a:lnTo>
                  <a:pt x="7415" y="17385"/>
                </a:lnTo>
                <a:lnTo>
                  <a:pt x="5382" y="17385"/>
                </a:lnTo>
                <a:cubicBezTo>
                  <a:pt x="3142" y="17385"/>
                  <a:pt x="1340" y="15027"/>
                  <a:pt x="1340" y="12123"/>
                </a:cubicBezTo>
                <a:cubicBezTo>
                  <a:pt x="1340" y="9260"/>
                  <a:pt x="3142" y="6923"/>
                  <a:pt x="5382" y="6923"/>
                </a:cubicBezTo>
                <a:lnTo>
                  <a:pt x="5382" y="5138"/>
                </a:lnTo>
                <a:close/>
                <a:moveTo>
                  <a:pt x="10812" y="13662"/>
                </a:moveTo>
                <a:lnTo>
                  <a:pt x="8276" y="16677"/>
                </a:lnTo>
                <a:lnTo>
                  <a:pt x="9209" y="17877"/>
                </a:lnTo>
                <a:lnTo>
                  <a:pt x="10070" y="16862"/>
                </a:lnTo>
                <a:lnTo>
                  <a:pt x="10070" y="21600"/>
                </a:lnTo>
                <a:lnTo>
                  <a:pt x="10740" y="21600"/>
                </a:lnTo>
                <a:lnTo>
                  <a:pt x="11410" y="21600"/>
                </a:lnTo>
                <a:lnTo>
                  <a:pt x="11410" y="16708"/>
                </a:lnTo>
                <a:lnTo>
                  <a:pt x="12391" y="17877"/>
                </a:lnTo>
                <a:lnTo>
                  <a:pt x="13324" y="16677"/>
                </a:lnTo>
                <a:lnTo>
                  <a:pt x="10812" y="1366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5" name="Shape"/>
          <p:cNvSpPr/>
          <p:nvPr/>
        </p:nvSpPr>
        <p:spPr>
          <a:xfrm>
            <a:off x="2542381" y="9032478"/>
            <a:ext cx="357982" cy="24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6" y="0"/>
                </a:moveTo>
                <a:cubicBezTo>
                  <a:pt x="10303" y="91"/>
                  <a:pt x="7097" y="4432"/>
                  <a:pt x="6753" y="9859"/>
                </a:cubicBezTo>
                <a:cubicBezTo>
                  <a:pt x="6753" y="10088"/>
                  <a:pt x="6753" y="10363"/>
                  <a:pt x="6753" y="10591"/>
                </a:cubicBezTo>
                <a:cubicBezTo>
                  <a:pt x="6753" y="10682"/>
                  <a:pt x="6753" y="10778"/>
                  <a:pt x="6753" y="10870"/>
                </a:cubicBezTo>
                <a:lnTo>
                  <a:pt x="8094" y="10870"/>
                </a:lnTo>
                <a:cubicBezTo>
                  <a:pt x="8094" y="10687"/>
                  <a:pt x="8094" y="10588"/>
                  <a:pt x="8094" y="10452"/>
                </a:cubicBezTo>
                <a:cubicBezTo>
                  <a:pt x="8094" y="10269"/>
                  <a:pt x="8094" y="10181"/>
                  <a:pt x="8094" y="9999"/>
                </a:cubicBezTo>
                <a:cubicBezTo>
                  <a:pt x="8375" y="5438"/>
                  <a:pt x="11062" y="1881"/>
                  <a:pt x="14248" y="1881"/>
                </a:cubicBezTo>
                <a:cubicBezTo>
                  <a:pt x="17559" y="1881"/>
                  <a:pt x="20235" y="5931"/>
                  <a:pt x="20235" y="10765"/>
                </a:cubicBezTo>
                <a:cubicBezTo>
                  <a:pt x="20235" y="15691"/>
                  <a:pt x="17550" y="19614"/>
                  <a:pt x="14176" y="19614"/>
                </a:cubicBezTo>
                <a:lnTo>
                  <a:pt x="5388" y="19614"/>
                </a:lnTo>
                <a:cubicBezTo>
                  <a:pt x="3139" y="19614"/>
                  <a:pt x="1341" y="17010"/>
                  <a:pt x="1341" y="13726"/>
                </a:cubicBezTo>
                <a:cubicBezTo>
                  <a:pt x="1341" y="10488"/>
                  <a:pt x="3139" y="7804"/>
                  <a:pt x="5388" y="7804"/>
                </a:cubicBezTo>
                <a:lnTo>
                  <a:pt x="5388" y="5853"/>
                </a:lnTo>
                <a:cubicBezTo>
                  <a:pt x="2389" y="5853"/>
                  <a:pt x="0" y="9394"/>
                  <a:pt x="0" y="13726"/>
                </a:cubicBezTo>
                <a:cubicBezTo>
                  <a:pt x="0" y="18059"/>
                  <a:pt x="2389" y="21600"/>
                  <a:pt x="5388" y="21600"/>
                </a:cubicBezTo>
                <a:lnTo>
                  <a:pt x="14176" y="21600"/>
                </a:lnTo>
                <a:cubicBezTo>
                  <a:pt x="18300" y="21600"/>
                  <a:pt x="21600" y="16799"/>
                  <a:pt x="21600" y="10870"/>
                </a:cubicBezTo>
                <a:cubicBezTo>
                  <a:pt x="21600" y="4941"/>
                  <a:pt x="18357" y="91"/>
                  <a:pt x="14296" y="0"/>
                </a:cubicBezTo>
                <a:lnTo>
                  <a:pt x="14176" y="0"/>
                </a:lnTo>
                <a:close/>
                <a:moveTo>
                  <a:pt x="14176" y="4006"/>
                </a:moveTo>
                <a:cubicBezTo>
                  <a:pt x="11748" y="4006"/>
                  <a:pt x="9581" y="6752"/>
                  <a:pt x="9363" y="10208"/>
                </a:cubicBezTo>
                <a:lnTo>
                  <a:pt x="9363" y="10382"/>
                </a:lnTo>
                <a:cubicBezTo>
                  <a:pt x="9363" y="10473"/>
                  <a:pt x="9363" y="10709"/>
                  <a:pt x="9363" y="10800"/>
                </a:cubicBezTo>
                <a:lnTo>
                  <a:pt x="10728" y="10800"/>
                </a:lnTo>
                <a:cubicBezTo>
                  <a:pt x="10728" y="10618"/>
                  <a:pt x="10728" y="10459"/>
                  <a:pt x="10728" y="10277"/>
                </a:cubicBezTo>
                <a:cubicBezTo>
                  <a:pt x="10915" y="7913"/>
                  <a:pt x="12433" y="5957"/>
                  <a:pt x="14176" y="5957"/>
                </a:cubicBezTo>
                <a:lnTo>
                  <a:pt x="14176" y="400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6" name="Shape"/>
          <p:cNvSpPr/>
          <p:nvPr/>
        </p:nvSpPr>
        <p:spPr>
          <a:xfrm>
            <a:off x="3460750" y="5346700"/>
            <a:ext cx="358379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4" y="0"/>
                </a:moveTo>
                <a:lnTo>
                  <a:pt x="1244" y="1800"/>
                </a:lnTo>
                <a:lnTo>
                  <a:pt x="2583" y="1800"/>
                </a:lnTo>
                <a:lnTo>
                  <a:pt x="3971" y="1800"/>
                </a:lnTo>
                <a:lnTo>
                  <a:pt x="3971" y="0"/>
                </a:lnTo>
                <a:lnTo>
                  <a:pt x="1244" y="0"/>
                </a:lnTo>
                <a:close/>
                <a:moveTo>
                  <a:pt x="10740" y="1671"/>
                </a:moveTo>
                <a:cubicBezTo>
                  <a:pt x="6624" y="1672"/>
                  <a:pt x="3301" y="6105"/>
                  <a:pt x="3301" y="11636"/>
                </a:cubicBezTo>
                <a:cubicBezTo>
                  <a:pt x="3301" y="17167"/>
                  <a:pt x="6624" y="21600"/>
                  <a:pt x="10740" y="21600"/>
                </a:cubicBezTo>
                <a:cubicBezTo>
                  <a:pt x="14856" y="21600"/>
                  <a:pt x="18155" y="17167"/>
                  <a:pt x="18155" y="11636"/>
                </a:cubicBezTo>
                <a:cubicBezTo>
                  <a:pt x="18155" y="6105"/>
                  <a:pt x="14856" y="1671"/>
                  <a:pt x="10740" y="1671"/>
                </a:cubicBezTo>
                <a:close/>
                <a:moveTo>
                  <a:pt x="10740" y="3471"/>
                </a:moveTo>
                <a:cubicBezTo>
                  <a:pt x="14108" y="3471"/>
                  <a:pt x="16792" y="7110"/>
                  <a:pt x="16792" y="11636"/>
                </a:cubicBezTo>
                <a:cubicBezTo>
                  <a:pt x="16792" y="16161"/>
                  <a:pt x="14108" y="19800"/>
                  <a:pt x="10740" y="19800"/>
                </a:cubicBezTo>
                <a:cubicBezTo>
                  <a:pt x="7373" y="19800"/>
                  <a:pt x="4664" y="16161"/>
                  <a:pt x="4664" y="11636"/>
                </a:cubicBezTo>
                <a:cubicBezTo>
                  <a:pt x="4664" y="7110"/>
                  <a:pt x="7373" y="3471"/>
                  <a:pt x="10740" y="3471"/>
                </a:cubicBezTo>
                <a:close/>
                <a:moveTo>
                  <a:pt x="0" y="3504"/>
                </a:moveTo>
                <a:lnTo>
                  <a:pt x="0" y="21600"/>
                </a:lnTo>
                <a:lnTo>
                  <a:pt x="4114" y="21600"/>
                </a:lnTo>
                <a:lnTo>
                  <a:pt x="4114" y="19800"/>
                </a:lnTo>
                <a:lnTo>
                  <a:pt x="1363" y="19800"/>
                </a:lnTo>
                <a:lnTo>
                  <a:pt x="1363" y="5368"/>
                </a:lnTo>
                <a:lnTo>
                  <a:pt x="4114" y="5368"/>
                </a:lnTo>
                <a:lnTo>
                  <a:pt x="4114" y="3504"/>
                </a:lnTo>
                <a:lnTo>
                  <a:pt x="0" y="3504"/>
                </a:lnTo>
                <a:close/>
                <a:moveTo>
                  <a:pt x="17510" y="3504"/>
                </a:moveTo>
                <a:lnTo>
                  <a:pt x="17510" y="5368"/>
                </a:lnTo>
                <a:lnTo>
                  <a:pt x="20237" y="5368"/>
                </a:lnTo>
                <a:lnTo>
                  <a:pt x="20237" y="19800"/>
                </a:lnTo>
                <a:lnTo>
                  <a:pt x="17510" y="19800"/>
                </a:lnTo>
                <a:lnTo>
                  <a:pt x="17510" y="21600"/>
                </a:lnTo>
                <a:lnTo>
                  <a:pt x="21600" y="21600"/>
                </a:lnTo>
                <a:lnTo>
                  <a:pt x="21600" y="3504"/>
                </a:lnTo>
                <a:lnTo>
                  <a:pt x="17510" y="3504"/>
                </a:lnTo>
                <a:close/>
                <a:moveTo>
                  <a:pt x="10860" y="5368"/>
                </a:moveTo>
                <a:cubicBezTo>
                  <a:pt x="8182" y="5368"/>
                  <a:pt x="6076" y="8126"/>
                  <a:pt x="6076" y="11604"/>
                </a:cubicBezTo>
                <a:lnTo>
                  <a:pt x="7463" y="11604"/>
                </a:lnTo>
                <a:cubicBezTo>
                  <a:pt x="7463" y="9120"/>
                  <a:pt x="8938" y="7136"/>
                  <a:pt x="10860" y="7136"/>
                </a:cubicBezTo>
                <a:lnTo>
                  <a:pt x="10860" y="536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7" name="Shape"/>
          <p:cNvSpPr/>
          <p:nvPr/>
        </p:nvSpPr>
        <p:spPr>
          <a:xfrm>
            <a:off x="4379515" y="2577306"/>
            <a:ext cx="357982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6106" y="21600"/>
                </a:lnTo>
                <a:lnTo>
                  <a:pt x="6106" y="19898"/>
                </a:lnTo>
                <a:lnTo>
                  <a:pt x="1341" y="19898"/>
                </a:lnTo>
                <a:lnTo>
                  <a:pt x="1341" y="1673"/>
                </a:lnTo>
                <a:lnTo>
                  <a:pt x="20259" y="1673"/>
                </a:lnTo>
                <a:lnTo>
                  <a:pt x="20259" y="19898"/>
                </a:lnTo>
                <a:lnTo>
                  <a:pt x="15541" y="19898"/>
                </a:lnTo>
                <a:lnTo>
                  <a:pt x="15541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376" y="3375"/>
                </a:moveTo>
                <a:cubicBezTo>
                  <a:pt x="5468" y="3375"/>
                  <a:pt x="3999" y="5156"/>
                  <a:pt x="3999" y="7484"/>
                </a:cubicBezTo>
                <a:cubicBezTo>
                  <a:pt x="3999" y="9773"/>
                  <a:pt x="5468" y="11622"/>
                  <a:pt x="7376" y="11622"/>
                </a:cubicBezTo>
                <a:cubicBezTo>
                  <a:pt x="9283" y="11622"/>
                  <a:pt x="10728" y="9773"/>
                  <a:pt x="10728" y="7484"/>
                </a:cubicBezTo>
                <a:cubicBezTo>
                  <a:pt x="10728" y="5156"/>
                  <a:pt x="9284" y="3375"/>
                  <a:pt x="7376" y="3375"/>
                </a:cubicBezTo>
                <a:close/>
                <a:moveTo>
                  <a:pt x="7376" y="5018"/>
                </a:moveTo>
                <a:cubicBezTo>
                  <a:pt x="8533" y="5018"/>
                  <a:pt x="9411" y="6072"/>
                  <a:pt x="9411" y="7484"/>
                </a:cubicBezTo>
                <a:cubicBezTo>
                  <a:pt x="9411" y="8895"/>
                  <a:pt x="8533" y="9978"/>
                  <a:pt x="7376" y="9978"/>
                </a:cubicBezTo>
                <a:cubicBezTo>
                  <a:pt x="6218" y="9978"/>
                  <a:pt x="5340" y="8895"/>
                  <a:pt x="5340" y="7484"/>
                </a:cubicBezTo>
                <a:cubicBezTo>
                  <a:pt x="5340" y="6072"/>
                  <a:pt x="6218" y="5018"/>
                  <a:pt x="7376" y="5018"/>
                </a:cubicBezTo>
                <a:close/>
                <a:moveTo>
                  <a:pt x="13506" y="5077"/>
                </a:moveTo>
                <a:lnTo>
                  <a:pt x="13506" y="6721"/>
                </a:lnTo>
                <a:lnTo>
                  <a:pt x="14871" y="6721"/>
                </a:lnTo>
                <a:lnTo>
                  <a:pt x="16236" y="6721"/>
                </a:lnTo>
                <a:lnTo>
                  <a:pt x="16236" y="5077"/>
                </a:lnTo>
                <a:lnTo>
                  <a:pt x="13506" y="5077"/>
                </a:lnTo>
                <a:close/>
                <a:moveTo>
                  <a:pt x="13506" y="8276"/>
                </a:moveTo>
                <a:lnTo>
                  <a:pt x="13506" y="9920"/>
                </a:lnTo>
                <a:lnTo>
                  <a:pt x="16164" y="9920"/>
                </a:lnTo>
                <a:lnTo>
                  <a:pt x="18846" y="9920"/>
                </a:lnTo>
                <a:lnTo>
                  <a:pt x="18846" y="8276"/>
                </a:lnTo>
                <a:lnTo>
                  <a:pt x="13506" y="8276"/>
                </a:lnTo>
                <a:close/>
                <a:moveTo>
                  <a:pt x="5771" y="11651"/>
                </a:moveTo>
                <a:lnTo>
                  <a:pt x="3329" y="12590"/>
                </a:lnTo>
                <a:lnTo>
                  <a:pt x="2610" y="18078"/>
                </a:lnTo>
                <a:lnTo>
                  <a:pt x="3951" y="18372"/>
                </a:lnTo>
                <a:lnTo>
                  <a:pt x="4550" y="13911"/>
                </a:lnTo>
                <a:lnTo>
                  <a:pt x="6178" y="13236"/>
                </a:lnTo>
                <a:lnTo>
                  <a:pt x="5771" y="11651"/>
                </a:lnTo>
                <a:close/>
                <a:moveTo>
                  <a:pt x="8956" y="11651"/>
                </a:moveTo>
                <a:lnTo>
                  <a:pt x="8549" y="13236"/>
                </a:lnTo>
                <a:lnTo>
                  <a:pt x="10153" y="13911"/>
                </a:lnTo>
                <a:lnTo>
                  <a:pt x="10752" y="18372"/>
                </a:lnTo>
                <a:lnTo>
                  <a:pt x="12093" y="18078"/>
                </a:lnTo>
                <a:lnTo>
                  <a:pt x="11375" y="12590"/>
                </a:lnTo>
                <a:lnTo>
                  <a:pt x="8956" y="11651"/>
                </a:lnTo>
                <a:close/>
                <a:moveTo>
                  <a:pt x="13506" y="11651"/>
                </a:moveTo>
                <a:lnTo>
                  <a:pt x="13506" y="13295"/>
                </a:lnTo>
                <a:lnTo>
                  <a:pt x="16164" y="13295"/>
                </a:lnTo>
                <a:lnTo>
                  <a:pt x="18846" y="13295"/>
                </a:lnTo>
                <a:lnTo>
                  <a:pt x="18846" y="11651"/>
                </a:lnTo>
                <a:lnTo>
                  <a:pt x="13506" y="11651"/>
                </a:lnTo>
                <a:close/>
                <a:moveTo>
                  <a:pt x="13506" y="15026"/>
                </a:moveTo>
                <a:lnTo>
                  <a:pt x="13506" y="16699"/>
                </a:lnTo>
                <a:lnTo>
                  <a:pt x="16164" y="16699"/>
                </a:lnTo>
                <a:lnTo>
                  <a:pt x="18846" y="16699"/>
                </a:lnTo>
                <a:lnTo>
                  <a:pt x="18846" y="15026"/>
                </a:lnTo>
                <a:lnTo>
                  <a:pt x="13506" y="15026"/>
                </a:lnTo>
                <a:close/>
                <a:moveTo>
                  <a:pt x="7447" y="19927"/>
                </a:moveTo>
                <a:lnTo>
                  <a:pt x="7447" y="21600"/>
                </a:lnTo>
                <a:lnTo>
                  <a:pt x="10800" y="21600"/>
                </a:lnTo>
                <a:lnTo>
                  <a:pt x="14176" y="21600"/>
                </a:lnTo>
                <a:lnTo>
                  <a:pt x="14176" y="19927"/>
                </a:lnTo>
                <a:lnTo>
                  <a:pt x="7447" y="1992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8" name="Shape"/>
          <p:cNvSpPr/>
          <p:nvPr/>
        </p:nvSpPr>
        <p:spPr>
          <a:xfrm>
            <a:off x="8566150" y="2554287"/>
            <a:ext cx="314722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725"/>
                </a:lnTo>
                <a:lnTo>
                  <a:pt x="16888" y="18725"/>
                </a:lnTo>
                <a:lnTo>
                  <a:pt x="16888" y="0"/>
                </a:lnTo>
                <a:lnTo>
                  <a:pt x="0" y="0"/>
                </a:lnTo>
                <a:close/>
                <a:moveTo>
                  <a:pt x="1553" y="1331"/>
                </a:moveTo>
                <a:lnTo>
                  <a:pt x="15362" y="1331"/>
                </a:lnTo>
                <a:lnTo>
                  <a:pt x="15362" y="17394"/>
                </a:lnTo>
                <a:lnTo>
                  <a:pt x="1553" y="17394"/>
                </a:lnTo>
                <a:lnTo>
                  <a:pt x="1553" y="1331"/>
                </a:lnTo>
                <a:close/>
                <a:moveTo>
                  <a:pt x="18604" y="2733"/>
                </a:moveTo>
                <a:lnTo>
                  <a:pt x="18604" y="4111"/>
                </a:lnTo>
                <a:lnTo>
                  <a:pt x="20075" y="4111"/>
                </a:lnTo>
                <a:lnTo>
                  <a:pt x="20075" y="20246"/>
                </a:lnTo>
                <a:lnTo>
                  <a:pt x="5475" y="20246"/>
                </a:lnTo>
                <a:lnTo>
                  <a:pt x="5475" y="21600"/>
                </a:lnTo>
                <a:lnTo>
                  <a:pt x="21600" y="21600"/>
                </a:lnTo>
                <a:lnTo>
                  <a:pt x="21600" y="2733"/>
                </a:lnTo>
                <a:lnTo>
                  <a:pt x="18604" y="2733"/>
                </a:lnTo>
                <a:close/>
                <a:moveTo>
                  <a:pt x="3922" y="5489"/>
                </a:moveTo>
                <a:lnTo>
                  <a:pt x="3922" y="6820"/>
                </a:lnTo>
                <a:lnTo>
                  <a:pt x="6156" y="6820"/>
                </a:lnTo>
                <a:lnTo>
                  <a:pt x="8417" y="6820"/>
                </a:lnTo>
                <a:lnTo>
                  <a:pt x="8417" y="5489"/>
                </a:lnTo>
                <a:lnTo>
                  <a:pt x="3922" y="5489"/>
                </a:lnTo>
                <a:close/>
                <a:moveTo>
                  <a:pt x="3922" y="8079"/>
                </a:moveTo>
                <a:lnTo>
                  <a:pt x="3922" y="9410"/>
                </a:lnTo>
                <a:lnTo>
                  <a:pt x="8498" y="9410"/>
                </a:lnTo>
                <a:lnTo>
                  <a:pt x="13129" y="9410"/>
                </a:lnTo>
                <a:lnTo>
                  <a:pt x="13129" y="8079"/>
                </a:lnTo>
                <a:lnTo>
                  <a:pt x="3922" y="8079"/>
                </a:lnTo>
                <a:close/>
                <a:moveTo>
                  <a:pt x="3922" y="10812"/>
                </a:moveTo>
                <a:lnTo>
                  <a:pt x="3922" y="12143"/>
                </a:lnTo>
                <a:lnTo>
                  <a:pt x="8498" y="12143"/>
                </a:lnTo>
                <a:lnTo>
                  <a:pt x="13129" y="12143"/>
                </a:lnTo>
                <a:lnTo>
                  <a:pt x="13129" y="10812"/>
                </a:lnTo>
                <a:lnTo>
                  <a:pt x="3922" y="10812"/>
                </a:lnTo>
                <a:close/>
                <a:moveTo>
                  <a:pt x="3922" y="13426"/>
                </a:moveTo>
                <a:lnTo>
                  <a:pt x="3922" y="14756"/>
                </a:lnTo>
                <a:lnTo>
                  <a:pt x="8498" y="14756"/>
                </a:lnTo>
                <a:lnTo>
                  <a:pt x="13129" y="14756"/>
                </a:lnTo>
                <a:lnTo>
                  <a:pt x="13129" y="13426"/>
                </a:lnTo>
                <a:lnTo>
                  <a:pt x="3922" y="1342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29" name="Shape"/>
          <p:cNvSpPr/>
          <p:nvPr/>
        </p:nvSpPr>
        <p:spPr>
          <a:xfrm>
            <a:off x="9507537" y="2554287"/>
            <a:ext cx="269082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32" y="0"/>
                  <a:pt x="8617" y="533"/>
                  <a:pt x="8283" y="1331"/>
                </a:cubicBezTo>
                <a:lnTo>
                  <a:pt x="5480" y="1331"/>
                </a:lnTo>
                <a:lnTo>
                  <a:pt x="5480" y="5323"/>
                </a:lnTo>
                <a:lnTo>
                  <a:pt x="16088" y="5323"/>
                </a:lnTo>
                <a:lnTo>
                  <a:pt x="16088" y="1331"/>
                </a:lnTo>
                <a:lnTo>
                  <a:pt x="13285" y="1331"/>
                </a:lnTo>
                <a:cubicBezTo>
                  <a:pt x="12909" y="533"/>
                  <a:pt x="11926" y="0"/>
                  <a:pt x="10800" y="0"/>
                </a:cubicBezTo>
                <a:close/>
                <a:moveTo>
                  <a:pt x="10800" y="1331"/>
                </a:moveTo>
                <a:cubicBezTo>
                  <a:pt x="11301" y="1331"/>
                  <a:pt x="11660" y="1597"/>
                  <a:pt x="11660" y="1996"/>
                </a:cubicBezTo>
                <a:lnTo>
                  <a:pt x="11660" y="2638"/>
                </a:lnTo>
                <a:lnTo>
                  <a:pt x="14368" y="2638"/>
                </a:lnTo>
                <a:lnTo>
                  <a:pt x="14368" y="3992"/>
                </a:lnTo>
                <a:lnTo>
                  <a:pt x="7296" y="3992"/>
                </a:lnTo>
                <a:lnTo>
                  <a:pt x="7200" y="3992"/>
                </a:lnTo>
                <a:lnTo>
                  <a:pt x="7200" y="2638"/>
                </a:lnTo>
                <a:lnTo>
                  <a:pt x="9908" y="2638"/>
                </a:lnTo>
                <a:lnTo>
                  <a:pt x="9908" y="1996"/>
                </a:lnTo>
                <a:cubicBezTo>
                  <a:pt x="9908" y="1597"/>
                  <a:pt x="10258" y="1331"/>
                  <a:pt x="10800" y="1331"/>
                </a:cubicBezTo>
                <a:close/>
                <a:moveTo>
                  <a:pt x="0" y="273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733"/>
                </a:lnTo>
                <a:lnTo>
                  <a:pt x="17873" y="2733"/>
                </a:lnTo>
                <a:lnTo>
                  <a:pt x="17873" y="4111"/>
                </a:lnTo>
                <a:lnTo>
                  <a:pt x="19816" y="4111"/>
                </a:lnTo>
                <a:lnTo>
                  <a:pt x="19816" y="20246"/>
                </a:lnTo>
                <a:lnTo>
                  <a:pt x="1784" y="20246"/>
                </a:lnTo>
                <a:lnTo>
                  <a:pt x="1784" y="4111"/>
                </a:lnTo>
                <a:lnTo>
                  <a:pt x="3568" y="4111"/>
                </a:lnTo>
                <a:lnTo>
                  <a:pt x="3568" y="2733"/>
                </a:lnTo>
                <a:lnTo>
                  <a:pt x="0" y="2733"/>
                </a:lnTo>
                <a:close/>
                <a:moveTo>
                  <a:pt x="5480" y="8079"/>
                </a:moveTo>
                <a:lnTo>
                  <a:pt x="5480" y="9410"/>
                </a:lnTo>
                <a:lnTo>
                  <a:pt x="7773" y="9410"/>
                </a:lnTo>
                <a:lnTo>
                  <a:pt x="10035" y="9410"/>
                </a:lnTo>
                <a:lnTo>
                  <a:pt x="10035" y="8079"/>
                </a:lnTo>
                <a:lnTo>
                  <a:pt x="5480" y="8079"/>
                </a:lnTo>
                <a:close/>
                <a:moveTo>
                  <a:pt x="5480" y="10812"/>
                </a:moveTo>
                <a:lnTo>
                  <a:pt x="5480" y="12143"/>
                </a:lnTo>
                <a:lnTo>
                  <a:pt x="10927" y="12143"/>
                </a:lnTo>
                <a:lnTo>
                  <a:pt x="16280" y="12143"/>
                </a:lnTo>
                <a:lnTo>
                  <a:pt x="16280" y="10812"/>
                </a:lnTo>
                <a:lnTo>
                  <a:pt x="5480" y="10812"/>
                </a:lnTo>
                <a:close/>
                <a:moveTo>
                  <a:pt x="5480" y="13426"/>
                </a:moveTo>
                <a:lnTo>
                  <a:pt x="5480" y="14756"/>
                </a:lnTo>
                <a:lnTo>
                  <a:pt x="10927" y="14756"/>
                </a:lnTo>
                <a:lnTo>
                  <a:pt x="16280" y="14756"/>
                </a:lnTo>
                <a:lnTo>
                  <a:pt x="16280" y="13426"/>
                </a:lnTo>
                <a:lnTo>
                  <a:pt x="5480" y="13426"/>
                </a:lnTo>
                <a:close/>
                <a:moveTo>
                  <a:pt x="5480" y="16158"/>
                </a:moveTo>
                <a:lnTo>
                  <a:pt x="5480" y="17489"/>
                </a:lnTo>
                <a:lnTo>
                  <a:pt x="10927" y="17489"/>
                </a:lnTo>
                <a:lnTo>
                  <a:pt x="16280" y="17489"/>
                </a:lnTo>
                <a:lnTo>
                  <a:pt x="16280" y="16158"/>
                </a:lnTo>
                <a:lnTo>
                  <a:pt x="5480" y="1615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0" name="Shape"/>
          <p:cNvSpPr/>
          <p:nvPr/>
        </p:nvSpPr>
        <p:spPr>
          <a:xfrm>
            <a:off x="7647384" y="2554287"/>
            <a:ext cx="303610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340"/>
                </a:lnTo>
                <a:lnTo>
                  <a:pt x="19991" y="1340"/>
                </a:lnTo>
                <a:lnTo>
                  <a:pt x="19991" y="20260"/>
                </a:lnTo>
                <a:lnTo>
                  <a:pt x="1581" y="20260"/>
                </a:lnTo>
                <a:lnTo>
                  <a:pt x="1581" y="2679"/>
                </a:lnTo>
                <a:lnTo>
                  <a:pt x="0" y="267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5704" y="5526"/>
                </a:moveTo>
                <a:lnTo>
                  <a:pt x="5704" y="6865"/>
                </a:lnTo>
                <a:lnTo>
                  <a:pt x="8019" y="6865"/>
                </a:lnTo>
                <a:lnTo>
                  <a:pt x="10362" y="6865"/>
                </a:lnTo>
                <a:lnTo>
                  <a:pt x="10362" y="5526"/>
                </a:lnTo>
                <a:lnTo>
                  <a:pt x="5704" y="5526"/>
                </a:lnTo>
                <a:close/>
                <a:moveTo>
                  <a:pt x="5704" y="9520"/>
                </a:moveTo>
                <a:lnTo>
                  <a:pt x="5704" y="10860"/>
                </a:lnTo>
                <a:lnTo>
                  <a:pt x="10871" y="10860"/>
                </a:lnTo>
                <a:lnTo>
                  <a:pt x="16066" y="10860"/>
                </a:lnTo>
                <a:lnTo>
                  <a:pt x="16066" y="9520"/>
                </a:lnTo>
                <a:lnTo>
                  <a:pt x="5704" y="9520"/>
                </a:lnTo>
                <a:close/>
                <a:moveTo>
                  <a:pt x="5704" y="12271"/>
                </a:moveTo>
                <a:lnTo>
                  <a:pt x="5704" y="13611"/>
                </a:lnTo>
                <a:lnTo>
                  <a:pt x="10871" y="13611"/>
                </a:lnTo>
                <a:lnTo>
                  <a:pt x="16066" y="13611"/>
                </a:lnTo>
                <a:lnTo>
                  <a:pt x="16066" y="12271"/>
                </a:lnTo>
                <a:lnTo>
                  <a:pt x="5704" y="12271"/>
                </a:lnTo>
                <a:close/>
                <a:moveTo>
                  <a:pt x="5704" y="14878"/>
                </a:moveTo>
                <a:lnTo>
                  <a:pt x="5704" y="16218"/>
                </a:lnTo>
                <a:lnTo>
                  <a:pt x="10871" y="16218"/>
                </a:lnTo>
                <a:lnTo>
                  <a:pt x="16066" y="16218"/>
                </a:lnTo>
                <a:lnTo>
                  <a:pt x="16066" y="14878"/>
                </a:lnTo>
                <a:lnTo>
                  <a:pt x="5704" y="1487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1" name="Shape"/>
          <p:cNvSpPr/>
          <p:nvPr/>
        </p:nvSpPr>
        <p:spPr>
          <a:xfrm>
            <a:off x="7626746" y="3507184"/>
            <a:ext cx="358379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346"/>
                </a:lnTo>
                <a:lnTo>
                  <a:pt x="1340" y="3346"/>
                </a:lnTo>
                <a:lnTo>
                  <a:pt x="1340" y="1643"/>
                </a:lnTo>
                <a:lnTo>
                  <a:pt x="8085" y="1643"/>
                </a:lnTo>
                <a:lnTo>
                  <a:pt x="8085" y="3346"/>
                </a:lnTo>
                <a:lnTo>
                  <a:pt x="21600" y="3346"/>
                </a:lnTo>
                <a:lnTo>
                  <a:pt x="21600" y="1643"/>
                </a:lnTo>
                <a:lnTo>
                  <a:pt x="9472" y="1643"/>
                </a:lnTo>
                <a:lnTo>
                  <a:pt x="9472" y="0"/>
                </a:lnTo>
                <a:lnTo>
                  <a:pt x="0" y="0"/>
                </a:lnTo>
                <a:close/>
                <a:moveTo>
                  <a:pt x="0" y="50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077"/>
                </a:lnTo>
                <a:lnTo>
                  <a:pt x="0" y="5077"/>
                </a:lnTo>
                <a:close/>
                <a:moveTo>
                  <a:pt x="1340" y="6721"/>
                </a:moveTo>
                <a:lnTo>
                  <a:pt x="20260" y="6721"/>
                </a:lnTo>
                <a:lnTo>
                  <a:pt x="20260" y="19957"/>
                </a:lnTo>
                <a:lnTo>
                  <a:pt x="1340" y="19957"/>
                </a:lnTo>
                <a:lnTo>
                  <a:pt x="1340" y="672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2" name="Shape"/>
          <p:cNvSpPr/>
          <p:nvPr/>
        </p:nvSpPr>
        <p:spPr>
          <a:xfrm>
            <a:off x="11333162" y="3473053"/>
            <a:ext cx="294085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7" y="0"/>
                </a:moveTo>
                <a:cubicBezTo>
                  <a:pt x="10057" y="1924"/>
                  <a:pt x="8245" y="3400"/>
                  <a:pt x="5917" y="3400"/>
                </a:cubicBezTo>
                <a:lnTo>
                  <a:pt x="175" y="3400"/>
                </a:lnTo>
                <a:lnTo>
                  <a:pt x="175" y="4789"/>
                </a:lnTo>
                <a:lnTo>
                  <a:pt x="5917" y="4789"/>
                </a:lnTo>
                <a:cubicBezTo>
                  <a:pt x="7978" y="4789"/>
                  <a:pt x="9910" y="3823"/>
                  <a:pt x="10902" y="2467"/>
                </a:cubicBezTo>
                <a:cubicBezTo>
                  <a:pt x="11894" y="3823"/>
                  <a:pt x="13797" y="4789"/>
                  <a:pt x="15857" y="4789"/>
                </a:cubicBezTo>
                <a:lnTo>
                  <a:pt x="21600" y="4789"/>
                </a:lnTo>
                <a:lnTo>
                  <a:pt x="21600" y="3400"/>
                </a:lnTo>
                <a:lnTo>
                  <a:pt x="15857" y="3400"/>
                </a:lnTo>
                <a:cubicBezTo>
                  <a:pt x="13530" y="3400"/>
                  <a:pt x="11718" y="1924"/>
                  <a:pt x="11718" y="0"/>
                </a:cubicBezTo>
                <a:lnTo>
                  <a:pt x="10057" y="0"/>
                </a:lnTo>
                <a:close/>
                <a:moveTo>
                  <a:pt x="175" y="6202"/>
                </a:moveTo>
                <a:lnTo>
                  <a:pt x="175" y="14895"/>
                </a:lnTo>
                <a:lnTo>
                  <a:pt x="0" y="14895"/>
                </a:lnTo>
                <a:cubicBezTo>
                  <a:pt x="0" y="16389"/>
                  <a:pt x="151" y="17376"/>
                  <a:pt x="1982" y="18247"/>
                </a:cubicBezTo>
                <a:lnTo>
                  <a:pt x="9736" y="21600"/>
                </a:lnTo>
                <a:lnTo>
                  <a:pt x="11806" y="21600"/>
                </a:lnTo>
                <a:lnTo>
                  <a:pt x="19385" y="18319"/>
                </a:lnTo>
                <a:lnTo>
                  <a:pt x="19472" y="18247"/>
                </a:lnTo>
                <a:cubicBezTo>
                  <a:pt x="21304" y="17376"/>
                  <a:pt x="21454" y="16389"/>
                  <a:pt x="21454" y="14895"/>
                </a:cubicBezTo>
                <a:lnTo>
                  <a:pt x="21454" y="6202"/>
                </a:lnTo>
                <a:lnTo>
                  <a:pt x="19793" y="6202"/>
                </a:lnTo>
                <a:lnTo>
                  <a:pt x="19793" y="14895"/>
                </a:lnTo>
                <a:cubicBezTo>
                  <a:pt x="19793" y="16234"/>
                  <a:pt x="19722" y="16569"/>
                  <a:pt x="18539" y="17098"/>
                </a:cubicBezTo>
                <a:lnTo>
                  <a:pt x="11310" y="20283"/>
                </a:lnTo>
                <a:lnTo>
                  <a:pt x="10086" y="20283"/>
                </a:lnTo>
                <a:lnTo>
                  <a:pt x="2857" y="17098"/>
                </a:lnTo>
                <a:cubicBezTo>
                  <a:pt x="1751" y="16587"/>
                  <a:pt x="1639" y="16220"/>
                  <a:pt x="1632" y="14991"/>
                </a:cubicBezTo>
                <a:lnTo>
                  <a:pt x="1807" y="14991"/>
                </a:lnTo>
                <a:lnTo>
                  <a:pt x="1807" y="6202"/>
                </a:lnTo>
                <a:lnTo>
                  <a:pt x="175" y="6202"/>
                </a:lnTo>
                <a:close/>
                <a:moveTo>
                  <a:pt x="5043" y="8142"/>
                </a:moveTo>
                <a:lnTo>
                  <a:pt x="5043" y="9483"/>
                </a:lnTo>
                <a:lnTo>
                  <a:pt x="7841" y="9483"/>
                </a:lnTo>
                <a:lnTo>
                  <a:pt x="10698" y="9483"/>
                </a:lnTo>
                <a:lnTo>
                  <a:pt x="10698" y="8142"/>
                </a:lnTo>
                <a:lnTo>
                  <a:pt x="5043" y="8142"/>
                </a:lnTo>
                <a:close/>
                <a:moveTo>
                  <a:pt x="5043" y="10896"/>
                </a:moveTo>
                <a:lnTo>
                  <a:pt x="5043" y="12237"/>
                </a:lnTo>
                <a:lnTo>
                  <a:pt x="10815" y="12237"/>
                </a:lnTo>
                <a:lnTo>
                  <a:pt x="16586" y="12237"/>
                </a:lnTo>
                <a:lnTo>
                  <a:pt x="16586" y="10896"/>
                </a:lnTo>
                <a:lnTo>
                  <a:pt x="5043" y="10896"/>
                </a:lnTo>
                <a:close/>
                <a:moveTo>
                  <a:pt x="5043" y="13650"/>
                </a:moveTo>
                <a:lnTo>
                  <a:pt x="5043" y="14991"/>
                </a:lnTo>
                <a:lnTo>
                  <a:pt x="10815" y="14991"/>
                </a:lnTo>
                <a:lnTo>
                  <a:pt x="16586" y="14991"/>
                </a:lnTo>
                <a:lnTo>
                  <a:pt x="16586" y="13650"/>
                </a:lnTo>
                <a:lnTo>
                  <a:pt x="5043" y="1365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3" name="Shape"/>
          <p:cNvSpPr/>
          <p:nvPr/>
        </p:nvSpPr>
        <p:spPr>
          <a:xfrm>
            <a:off x="11312525" y="2554287"/>
            <a:ext cx="335360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800"/>
                </a:lnTo>
                <a:lnTo>
                  <a:pt x="8691" y="16800"/>
                </a:lnTo>
                <a:lnTo>
                  <a:pt x="8691" y="15469"/>
                </a:lnTo>
                <a:lnTo>
                  <a:pt x="1457" y="15469"/>
                </a:lnTo>
                <a:lnTo>
                  <a:pt x="1457" y="1354"/>
                </a:lnTo>
                <a:lnTo>
                  <a:pt x="7975" y="1354"/>
                </a:lnTo>
                <a:cubicBezTo>
                  <a:pt x="9112" y="1354"/>
                  <a:pt x="9945" y="2156"/>
                  <a:pt x="10046" y="3208"/>
                </a:cubicBezTo>
                <a:cubicBezTo>
                  <a:pt x="10043" y="3266"/>
                  <a:pt x="10020" y="3316"/>
                  <a:pt x="10020" y="3374"/>
                </a:cubicBezTo>
                <a:lnTo>
                  <a:pt x="10123" y="3374"/>
                </a:lnTo>
                <a:lnTo>
                  <a:pt x="11477" y="3374"/>
                </a:lnTo>
                <a:lnTo>
                  <a:pt x="11605" y="3374"/>
                </a:lnTo>
                <a:cubicBezTo>
                  <a:pt x="11605" y="3306"/>
                  <a:pt x="11558" y="3251"/>
                  <a:pt x="11554" y="3184"/>
                </a:cubicBezTo>
                <a:cubicBezTo>
                  <a:pt x="11665" y="2144"/>
                  <a:pt x="12516" y="1354"/>
                  <a:pt x="13676" y="1354"/>
                </a:cubicBezTo>
                <a:lnTo>
                  <a:pt x="20169" y="1354"/>
                </a:lnTo>
                <a:lnTo>
                  <a:pt x="20169" y="15469"/>
                </a:lnTo>
                <a:lnTo>
                  <a:pt x="12934" y="15469"/>
                </a:lnTo>
                <a:lnTo>
                  <a:pt x="12934" y="16800"/>
                </a:lnTo>
                <a:lnTo>
                  <a:pt x="21600" y="16800"/>
                </a:lnTo>
                <a:lnTo>
                  <a:pt x="21600" y="0"/>
                </a:lnTo>
                <a:lnTo>
                  <a:pt x="13676" y="0"/>
                </a:lnTo>
                <a:cubicBezTo>
                  <a:pt x="12484" y="0"/>
                  <a:pt x="11476" y="540"/>
                  <a:pt x="10813" y="1331"/>
                </a:cubicBezTo>
                <a:cubicBezTo>
                  <a:pt x="10153" y="535"/>
                  <a:pt x="9152" y="0"/>
                  <a:pt x="7975" y="0"/>
                </a:cubicBezTo>
                <a:lnTo>
                  <a:pt x="0" y="0"/>
                </a:lnTo>
                <a:close/>
                <a:moveTo>
                  <a:pt x="10020" y="3422"/>
                </a:moveTo>
                <a:lnTo>
                  <a:pt x="10020" y="16800"/>
                </a:lnTo>
                <a:lnTo>
                  <a:pt x="10736" y="16800"/>
                </a:lnTo>
                <a:lnTo>
                  <a:pt x="11452" y="16800"/>
                </a:lnTo>
                <a:lnTo>
                  <a:pt x="11452" y="3422"/>
                </a:lnTo>
                <a:lnTo>
                  <a:pt x="10020" y="3422"/>
                </a:lnTo>
                <a:close/>
                <a:moveTo>
                  <a:pt x="0" y="18202"/>
                </a:moveTo>
                <a:lnTo>
                  <a:pt x="0" y="19556"/>
                </a:lnTo>
                <a:lnTo>
                  <a:pt x="7975" y="19556"/>
                </a:lnTo>
                <a:cubicBezTo>
                  <a:pt x="9113" y="19556"/>
                  <a:pt x="9947" y="20371"/>
                  <a:pt x="10046" y="21434"/>
                </a:cubicBezTo>
                <a:cubicBezTo>
                  <a:pt x="10043" y="21491"/>
                  <a:pt x="10020" y="21542"/>
                  <a:pt x="10020" y="21600"/>
                </a:cubicBezTo>
                <a:lnTo>
                  <a:pt x="11477" y="21600"/>
                </a:lnTo>
                <a:lnTo>
                  <a:pt x="11605" y="21600"/>
                </a:lnTo>
                <a:cubicBezTo>
                  <a:pt x="11605" y="21532"/>
                  <a:pt x="11558" y="21477"/>
                  <a:pt x="11554" y="21410"/>
                </a:cubicBezTo>
                <a:cubicBezTo>
                  <a:pt x="11664" y="20359"/>
                  <a:pt x="12515" y="19556"/>
                  <a:pt x="13676" y="19556"/>
                </a:cubicBezTo>
                <a:lnTo>
                  <a:pt x="21600" y="19556"/>
                </a:lnTo>
                <a:lnTo>
                  <a:pt x="21600" y="18202"/>
                </a:lnTo>
                <a:lnTo>
                  <a:pt x="13676" y="18202"/>
                </a:lnTo>
                <a:cubicBezTo>
                  <a:pt x="12484" y="18202"/>
                  <a:pt x="11476" y="18735"/>
                  <a:pt x="10813" y="19533"/>
                </a:cubicBezTo>
                <a:cubicBezTo>
                  <a:pt x="10153" y="18730"/>
                  <a:pt x="9152" y="18202"/>
                  <a:pt x="7975" y="18202"/>
                </a:cubicBezTo>
                <a:lnTo>
                  <a:pt x="0" y="1820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4" name="Shape"/>
          <p:cNvSpPr/>
          <p:nvPr/>
        </p:nvSpPr>
        <p:spPr>
          <a:xfrm>
            <a:off x="10382646" y="3495675"/>
            <a:ext cx="358379" cy="315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222"/>
                </a:lnTo>
                <a:lnTo>
                  <a:pt x="21600" y="9222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0" y="1578"/>
                </a:moveTo>
                <a:lnTo>
                  <a:pt x="20237" y="1578"/>
                </a:lnTo>
                <a:lnTo>
                  <a:pt x="20237" y="7699"/>
                </a:lnTo>
                <a:lnTo>
                  <a:pt x="1340" y="7699"/>
                </a:lnTo>
                <a:lnTo>
                  <a:pt x="1340" y="1578"/>
                </a:lnTo>
                <a:close/>
                <a:moveTo>
                  <a:pt x="2057" y="10038"/>
                </a:moveTo>
                <a:lnTo>
                  <a:pt x="2057" y="21600"/>
                </a:lnTo>
                <a:lnTo>
                  <a:pt x="19662" y="21600"/>
                </a:lnTo>
                <a:lnTo>
                  <a:pt x="19662" y="10038"/>
                </a:lnTo>
                <a:lnTo>
                  <a:pt x="18323" y="10038"/>
                </a:lnTo>
                <a:lnTo>
                  <a:pt x="18323" y="20049"/>
                </a:lnTo>
                <a:lnTo>
                  <a:pt x="3421" y="20049"/>
                </a:lnTo>
                <a:lnTo>
                  <a:pt x="3421" y="10038"/>
                </a:lnTo>
                <a:lnTo>
                  <a:pt x="2057" y="10038"/>
                </a:lnTo>
                <a:close/>
                <a:moveTo>
                  <a:pt x="5358" y="10827"/>
                </a:moveTo>
                <a:lnTo>
                  <a:pt x="5358" y="15479"/>
                </a:lnTo>
                <a:lnTo>
                  <a:pt x="16218" y="15479"/>
                </a:lnTo>
                <a:lnTo>
                  <a:pt x="16218" y="10827"/>
                </a:lnTo>
                <a:lnTo>
                  <a:pt x="14878" y="10827"/>
                </a:lnTo>
                <a:lnTo>
                  <a:pt x="14878" y="13928"/>
                </a:lnTo>
                <a:lnTo>
                  <a:pt x="6722" y="13928"/>
                </a:lnTo>
                <a:lnTo>
                  <a:pt x="6722" y="10827"/>
                </a:lnTo>
                <a:lnTo>
                  <a:pt x="5358" y="1082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5" name="Shape"/>
          <p:cNvSpPr/>
          <p:nvPr/>
        </p:nvSpPr>
        <p:spPr>
          <a:xfrm>
            <a:off x="8543131" y="3495675"/>
            <a:ext cx="362744" cy="31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6" y="0"/>
                </a:moveTo>
                <a:lnTo>
                  <a:pt x="0" y="13157"/>
                </a:lnTo>
                <a:lnTo>
                  <a:pt x="6806" y="13157"/>
                </a:lnTo>
                <a:cubicBezTo>
                  <a:pt x="7114" y="15337"/>
                  <a:pt x="8726" y="17022"/>
                  <a:pt x="10729" y="17022"/>
                </a:cubicBezTo>
                <a:cubicBezTo>
                  <a:pt x="12732" y="17022"/>
                  <a:pt x="14332" y="15337"/>
                  <a:pt x="14794" y="13157"/>
                </a:cubicBezTo>
                <a:lnTo>
                  <a:pt x="21600" y="13157"/>
                </a:lnTo>
                <a:lnTo>
                  <a:pt x="20064" y="0"/>
                </a:lnTo>
                <a:lnTo>
                  <a:pt x="1536" y="0"/>
                </a:lnTo>
                <a:close/>
                <a:moveTo>
                  <a:pt x="2741" y="1590"/>
                </a:moveTo>
                <a:lnTo>
                  <a:pt x="18859" y="1590"/>
                </a:lnTo>
                <a:lnTo>
                  <a:pt x="19993" y="11622"/>
                </a:lnTo>
                <a:lnTo>
                  <a:pt x="13400" y="11622"/>
                </a:lnTo>
                <a:lnTo>
                  <a:pt x="13400" y="12362"/>
                </a:lnTo>
                <a:cubicBezTo>
                  <a:pt x="13400" y="14078"/>
                  <a:pt x="12178" y="15487"/>
                  <a:pt x="10729" y="15487"/>
                </a:cubicBezTo>
                <a:cubicBezTo>
                  <a:pt x="9250" y="15487"/>
                  <a:pt x="8082" y="14078"/>
                  <a:pt x="8082" y="12362"/>
                </a:cubicBezTo>
                <a:lnTo>
                  <a:pt x="8082" y="11622"/>
                </a:lnTo>
                <a:lnTo>
                  <a:pt x="1489" y="11622"/>
                </a:lnTo>
                <a:lnTo>
                  <a:pt x="2741" y="1590"/>
                </a:lnTo>
                <a:close/>
                <a:moveTo>
                  <a:pt x="142" y="14692"/>
                </a:moveTo>
                <a:lnTo>
                  <a:pt x="142" y="21600"/>
                </a:lnTo>
                <a:lnTo>
                  <a:pt x="21458" y="21600"/>
                </a:lnTo>
                <a:lnTo>
                  <a:pt x="21458" y="14692"/>
                </a:lnTo>
                <a:lnTo>
                  <a:pt x="20135" y="14692"/>
                </a:lnTo>
                <a:lnTo>
                  <a:pt x="20135" y="20065"/>
                </a:lnTo>
                <a:lnTo>
                  <a:pt x="1465" y="20065"/>
                </a:lnTo>
                <a:lnTo>
                  <a:pt x="1465" y="14692"/>
                </a:lnTo>
                <a:lnTo>
                  <a:pt x="142" y="1469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6" name="Shape"/>
          <p:cNvSpPr/>
          <p:nvPr/>
        </p:nvSpPr>
        <p:spPr>
          <a:xfrm>
            <a:off x="9461896" y="3484562"/>
            <a:ext cx="365126" cy="33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38" y="0"/>
                </a:moveTo>
                <a:lnTo>
                  <a:pt x="4038" y="10838"/>
                </a:lnTo>
                <a:lnTo>
                  <a:pt x="5353" y="10838"/>
                </a:lnTo>
                <a:lnTo>
                  <a:pt x="5353" y="1431"/>
                </a:lnTo>
                <a:lnTo>
                  <a:pt x="15942" y="1431"/>
                </a:lnTo>
                <a:lnTo>
                  <a:pt x="15942" y="10838"/>
                </a:lnTo>
                <a:lnTo>
                  <a:pt x="17257" y="10838"/>
                </a:lnTo>
                <a:lnTo>
                  <a:pt x="17257" y="0"/>
                </a:lnTo>
                <a:lnTo>
                  <a:pt x="4038" y="0"/>
                </a:lnTo>
                <a:close/>
                <a:moveTo>
                  <a:pt x="1456" y="2045"/>
                </a:moveTo>
                <a:lnTo>
                  <a:pt x="0" y="13727"/>
                </a:lnTo>
                <a:lnTo>
                  <a:pt x="6762" y="13727"/>
                </a:lnTo>
                <a:cubicBezTo>
                  <a:pt x="7099" y="15732"/>
                  <a:pt x="8712" y="17331"/>
                  <a:pt x="10706" y="17331"/>
                </a:cubicBezTo>
                <a:cubicBezTo>
                  <a:pt x="12639" y="17331"/>
                  <a:pt x="14225" y="15732"/>
                  <a:pt x="14838" y="13727"/>
                </a:cubicBezTo>
                <a:lnTo>
                  <a:pt x="21600" y="13727"/>
                </a:lnTo>
                <a:lnTo>
                  <a:pt x="20144" y="2045"/>
                </a:lnTo>
                <a:lnTo>
                  <a:pt x="18806" y="2275"/>
                </a:lnTo>
                <a:lnTo>
                  <a:pt x="20003" y="12347"/>
                </a:lnTo>
                <a:lnTo>
                  <a:pt x="13430" y="12347"/>
                </a:lnTo>
                <a:lnTo>
                  <a:pt x="13430" y="13037"/>
                </a:lnTo>
                <a:cubicBezTo>
                  <a:pt x="13430" y="14641"/>
                  <a:pt x="12273" y="15951"/>
                  <a:pt x="10800" y="15951"/>
                </a:cubicBezTo>
                <a:cubicBezTo>
                  <a:pt x="9358" y="15951"/>
                  <a:pt x="8147" y="14641"/>
                  <a:pt x="8147" y="13037"/>
                </a:cubicBezTo>
                <a:lnTo>
                  <a:pt x="8147" y="12347"/>
                </a:lnTo>
                <a:lnTo>
                  <a:pt x="1597" y="12347"/>
                </a:lnTo>
                <a:lnTo>
                  <a:pt x="2794" y="2275"/>
                </a:lnTo>
                <a:lnTo>
                  <a:pt x="1456" y="2045"/>
                </a:lnTo>
                <a:close/>
                <a:moveTo>
                  <a:pt x="6738" y="2940"/>
                </a:moveTo>
                <a:lnTo>
                  <a:pt x="6738" y="4371"/>
                </a:lnTo>
                <a:lnTo>
                  <a:pt x="8429" y="4371"/>
                </a:lnTo>
                <a:lnTo>
                  <a:pt x="10096" y="4371"/>
                </a:lnTo>
                <a:lnTo>
                  <a:pt x="10096" y="2940"/>
                </a:lnTo>
                <a:lnTo>
                  <a:pt x="6738" y="2940"/>
                </a:lnTo>
                <a:close/>
                <a:moveTo>
                  <a:pt x="6738" y="5879"/>
                </a:moveTo>
                <a:lnTo>
                  <a:pt x="6738" y="7311"/>
                </a:lnTo>
                <a:lnTo>
                  <a:pt x="10753" y="7311"/>
                </a:lnTo>
                <a:lnTo>
                  <a:pt x="14697" y="7311"/>
                </a:lnTo>
                <a:lnTo>
                  <a:pt x="14697" y="5879"/>
                </a:lnTo>
                <a:lnTo>
                  <a:pt x="6738" y="5879"/>
                </a:lnTo>
                <a:close/>
                <a:moveTo>
                  <a:pt x="6738" y="8666"/>
                </a:moveTo>
                <a:lnTo>
                  <a:pt x="6738" y="10123"/>
                </a:lnTo>
                <a:lnTo>
                  <a:pt x="10753" y="10123"/>
                </a:lnTo>
                <a:lnTo>
                  <a:pt x="14697" y="10123"/>
                </a:lnTo>
                <a:lnTo>
                  <a:pt x="14697" y="8666"/>
                </a:lnTo>
                <a:lnTo>
                  <a:pt x="6738" y="8666"/>
                </a:lnTo>
                <a:close/>
                <a:moveTo>
                  <a:pt x="117" y="15158"/>
                </a:moveTo>
                <a:lnTo>
                  <a:pt x="117" y="21600"/>
                </a:lnTo>
                <a:lnTo>
                  <a:pt x="21318" y="21600"/>
                </a:lnTo>
                <a:lnTo>
                  <a:pt x="21318" y="15158"/>
                </a:lnTo>
                <a:lnTo>
                  <a:pt x="19980" y="15158"/>
                </a:lnTo>
                <a:lnTo>
                  <a:pt x="19980" y="20143"/>
                </a:lnTo>
                <a:lnTo>
                  <a:pt x="1479" y="20143"/>
                </a:lnTo>
                <a:lnTo>
                  <a:pt x="1479" y="15158"/>
                </a:lnTo>
                <a:lnTo>
                  <a:pt x="117" y="1515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7" name="Shape"/>
          <p:cNvSpPr/>
          <p:nvPr/>
        </p:nvSpPr>
        <p:spPr>
          <a:xfrm>
            <a:off x="10425906" y="2554287"/>
            <a:ext cx="269082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2" y="0"/>
                </a:moveTo>
                <a:cubicBezTo>
                  <a:pt x="9668" y="0"/>
                  <a:pt x="8657" y="533"/>
                  <a:pt x="8283" y="1331"/>
                </a:cubicBezTo>
                <a:lnTo>
                  <a:pt x="5512" y="1331"/>
                </a:lnTo>
                <a:lnTo>
                  <a:pt x="5512" y="5323"/>
                </a:lnTo>
                <a:lnTo>
                  <a:pt x="16120" y="5323"/>
                </a:lnTo>
                <a:lnTo>
                  <a:pt x="16120" y="1331"/>
                </a:lnTo>
                <a:lnTo>
                  <a:pt x="13317" y="1331"/>
                </a:lnTo>
                <a:cubicBezTo>
                  <a:pt x="12984" y="533"/>
                  <a:pt x="11995" y="0"/>
                  <a:pt x="10832" y="0"/>
                </a:cubicBezTo>
                <a:close/>
                <a:moveTo>
                  <a:pt x="10832" y="1331"/>
                </a:moveTo>
                <a:cubicBezTo>
                  <a:pt x="11372" y="1331"/>
                  <a:pt x="11692" y="1597"/>
                  <a:pt x="11692" y="1996"/>
                </a:cubicBezTo>
                <a:lnTo>
                  <a:pt x="11692" y="2638"/>
                </a:lnTo>
                <a:lnTo>
                  <a:pt x="14400" y="2638"/>
                </a:lnTo>
                <a:lnTo>
                  <a:pt x="14400" y="3992"/>
                </a:lnTo>
                <a:lnTo>
                  <a:pt x="7296" y="3992"/>
                </a:lnTo>
                <a:lnTo>
                  <a:pt x="7232" y="3992"/>
                </a:lnTo>
                <a:lnTo>
                  <a:pt x="7232" y="2638"/>
                </a:lnTo>
                <a:lnTo>
                  <a:pt x="9908" y="2638"/>
                </a:lnTo>
                <a:lnTo>
                  <a:pt x="9908" y="1996"/>
                </a:lnTo>
                <a:cubicBezTo>
                  <a:pt x="9908" y="1597"/>
                  <a:pt x="10292" y="1331"/>
                  <a:pt x="10832" y="1331"/>
                </a:cubicBezTo>
                <a:close/>
                <a:moveTo>
                  <a:pt x="0" y="273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733"/>
                </a:lnTo>
                <a:lnTo>
                  <a:pt x="17936" y="2733"/>
                </a:lnTo>
                <a:lnTo>
                  <a:pt x="17936" y="4111"/>
                </a:lnTo>
                <a:lnTo>
                  <a:pt x="19816" y="4111"/>
                </a:lnTo>
                <a:lnTo>
                  <a:pt x="19816" y="20246"/>
                </a:lnTo>
                <a:lnTo>
                  <a:pt x="1848" y="20246"/>
                </a:lnTo>
                <a:lnTo>
                  <a:pt x="1848" y="4111"/>
                </a:lnTo>
                <a:lnTo>
                  <a:pt x="3632" y="4111"/>
                </a:lnTo>
                <a:lnTo>
                  <a:pt x="3632" y="2733"/>
                </a:lnTo>
                <a:lnTo>
                  <a:pt x="0" y="2733"/>
                </a:lnTo>
                <a:close/>
                <a:moveTo>
                  <a:pt x="11756" y="7390"/>
                </a:moveTo>
                <a:lnTo>
                  <a:pt x="11756" y="18178"/>
                </a:lnTo>
                <a:lnTo>
                  <a:pt x="12648" y="18178"/>
                </a:lnTo>
                <a:lnTo>
                  <a:pt x="13540" y="18178"/>
                </a:lnTo>
                <a:lnTo>
                  <a:pt x="13540" y="7390"/>
                </a:lnTo>
                <a:lnTo>
                  <a:pt x="11756" y="7390"/>
                </a:lnTo>
                <a:close/>
                <a:moveTo>
                  <a:pt x="8251" y="8768"/>
                </a:moveTo>
                <a:lnTo>
                  <a:pt x="8251" y="18178"/>
                </a:lnTo>
                <a:lnTo>
                  <a:pt x="9175" y="18178"/>
                </a:lnTo>
                <a:lnTo>
                  <a:pt x="10067" y="18178"/>
                </a:lnTo>
                <a:lnTo>
                  <a:pt x="10067" y="8768"/>
                </a:lnTo>
                <a:lnTo>
                  <a:pt x="8251" y="8768"/>
                </a:lnTo>
                <a:close/>
                <a:moveTo>
                  <a:pt x="15419" y="9457"/>
                </a:moveTo>
                <a:lnTo>
                  <a:pt x="15419" y="18178"/>
                </a:lnTo>
                <a:lnTo>
                  <a:pt x="16343" y="18178"/>
                </a:lnTo>
                <a:lnTo>
                  <a:pt x="17204" y="18178"/>
                </a:lnTo>
                <a:lnTo>
                  <a:pt x="17204" y="9457"/>
                </a:lnTo>
                <a:lnTo>
                  <a:pt x="15419" y="9457"/>
                </a:lnTo>
                <a:close/>
                <a:moveTo>
                  <a:pt x="4588" y="13426"/>
                </a:moveTo>
                <a:lnTo>
                  <a:pt x="4588" y="18178"/>
                </a:lnTo>
                <a:lnTo>
                  <a:pt x="5480" y="18178"/>
                </a:lnTo>
                <a:lnTo>
                  <a:pt x="6404" y="18178"/>
                </a:lnTo>
                <a:lnTo>
                  <a:pt x="6404" y="13426"/>
                </a:lnTo>
                <a:lnTo>
                  <a:pt x="4588" y="1342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8" name="Shape"/>
          <p:cNvSpPr/>
          <p:nvPr/>
        </p:nvSpPr>
        <p:spPr>
          <a:xfrm>
            <a:off x="9462580" y="4394596"/>
            <a:ext cx="358996" cy="357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79" h="21600" extrusionOk="0">
                <a:moveTo>
                  <a:pt x="14744" y="0"/>
                </a:moveTo>
                <a:cubicBezTo>
                  <a:pt x="13277" y="0"/>
                  <a:pt x="11813" y="590"/>
                  <a:pt x="10692" y="1774"/>
                </a:cubicBezTo>
                <a:lnTo>
                  <a:pt x="8337" y="4291"/>
                </a:lnTo>
                <a:lnTo>
                  <a:pt x="8269" y="4243"/>
                </a:lnTo>
                <a:cubicBezTo>
                  <a:pt x="6077" y="6638"/>
                  <a:pt x="6077" y="10503"/>
                  <a:pt x="8269" y="12898"/>
                </a:cubicBezTo>
                <a:lnTo>
                  <a:pt x="9175" y="11915"/>
                </a:lnTo>
                <a:cubicBezTo>
                  <a:pt x="7462" y="10100"/>
                  <a:pt x="7464" y="7089"/>
                  <a:pt x="9152" y="5226"/>
                </a:cubicBezTo>
                <a:lnTo>
                  <a:pt x="9198" y="5274"/>
                </a:lnTo>
                <a:lnTo>
                  <a:pt x="11597" y="2709"/>
                </a:lnTo>
                <a:cubicBezTo>
                  <a:pt x="13309" y="901"/>
                  <a:pt x="16203" y="870"/>
                  <a:pt x="17914" y="2709"/>
                </a:cubicBezTo>
                <a:cubicBezTo>
                  <a:pt x="19654" y="4517"/>
                  <a:pt x="19625" y="7566"/>
                  <a:pt x="17914" y="9374"/>
                </a:cubicBezTo>
                <a:lnTo>
                  <a:pt x="15491" y="11939"/>
                </a:lnTo>
                <a:lnTo>
                  <a:pt x="16374" y="12898"/>
                </a:lnTo>
                <a:lnTo>
                  <a:pt x="18797" y="10333"/>
                </a:lnTo>
                <a:cubicBezTo>
                  <a:pt x="21039" y="7964"/>
                  <a:pt x="21039" y="4143"/>
                  <a:pt x="18797" y="1774"/>
                </a:cubicBezTo>
                <a:cubicBezTo>
                  <a:pt x="17676" y="590"/>
                  <a:pt x="16212" y="0"/>
                  <a:pt x="14744" y="0"/>
                </a:cubicBezTo>
                <a:close/>
                <a:moveTo>
                  <a:pt x="12322" y="8511"/>
                </a:moveTo>
                <a:lnTo>
                  <a:pt x="11416" y="9493"/>
                </a:lnTo>
                <a:cubicBezTo>
                  <a:pt x="13141" y="11321"/>
                  <a:pt x="13141" y="14371"/>
                  <a:pt x="11416" y="16230"/>
                </a:cubicBezTo>
                <a:lnTo>
                  <a:pt x="12322" y="17189"/>
                </a:lnTo>
                <a:cubicBezTo>
                  <a:pt x="14515" y="14794"/>
                  <a:pt x="14515" y="10905"/>
                  <a:pt x="12322" y="8511"/>
                </a:cubicBezTo>
                <a:close/>
                <a:moveTo>
                  <a:pt x="4081" y="8654"/>
                </a:moveTo>
                <a:lnTo>
                  <a:pt x="1681" y="11243"/>
                </a:lnTo>
                <a:cubicBezTo>
                  <a:pt x="-561" y="13588"/>
                  <a:pt x="-561" y="17457"/>
                  <a:pt x="1681" y="19802"/>
                </a:cubicBezTo>
                <a:cubicBezTo>
                  <a:pt x="2832" y="20959"/>
                  <a:pt x="4259" y="21600"/>
                  <a:pt x="5734" y="21600"/>
                </a:cubicBezTo>
                <a:cubicBezTo>
                  <a:pt x="7209" y="21600"/>
                  <a:pt x="8702" y="20959"/>
                  <a:pt x="9764" y="19802"/>
                </a:cubicBezTo>
                <a:lnTo>
                  <a:pt x="12186" y="17237"/>
                </a:lnTo>
                <a:lnTo>
                  <a:pt x="11258" y="16302"/>
                </a:lnTo>
                <a:lnTo>
                  <a:pt x="8881" y="18867"/>
                </a:lnTo>
                <a:cubicBezTo>
                  <a:pt x="7169" y="20680"/>
                  <a:pt x="4275" y="20680"/>
                  <a:pt x="2564" y="18867"/>
                </a:cubicBezTo>
                <a:cubicBezTo>
                  <a:pt x="853" y="17054"/>
                  <a:pt x="853" y="13992"/>
                  <a:pt x="2564" y="12178"/>
                </a:cubicBezTo>
                <a:lnTo>
                  <a:pt x="4987" y="9613"/>
                </a:lnTo>
                <a:lnTo>
                  <a:pt x="4081" y="865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39" name="Shape"/>
          <p:cNvSpPr/>
          <p:nvPr/>
        </p:nvSpPr>
        <p:spPr>
          <a:xfrm>
            <a:off x="8543806" y="4394596"/>
            <a:ext cx="356952" cy="357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1" h="21600" extrusionOk="0">
                <a:moveTo>
                  <a:pt x="14718" y="0"/>
                </a:moveTo>
                <a:cubicBezTo>
                  <a:pt x="13245" y="0"/>
                  <a:pt x="11767" y="590"/>
                  <a:pt x="10642" y="1774"/>
                </a:cubicBezTo>
                <a:lnTo>
                  <a:pt x="8228" y="4339"/>
                </a:lnTo>
                <a:lnTo>
                  <a:pt x="9116" y="5274"/>
                </a:lnTo>
                <a:lnTo>
                  <a:pt x="11530" y="2709"/>
                </a:lnTo>
                <a:cubicBezTo>
                  <a:pt x="13276" y="901"/>
                  <a:pt x="16159" y="870"/>
                  <a:pt x="17906" y="2709"/>
                </a:cubicBezTo>
                <a:cubicBezTo>
                  <a:pt x="19623" y="4517"/>
                  <a:pt x="19623" y="7566"/>
                  <a:pt x="17906" y="9374"/>
                </a:cubicBezTo>
                <a:lnTo>
                  <a:pt x="15446" y="11939"/>
                </a:lnTo>
                <a:lnTo>
                  <a:pt x="16357" y="12898"/>
                </a:lnTo>
                <a:lnTo>
                  <a:pt x="18794" y="10333"/>
                </a:lnTo>
                <a:cubicBezTo>
                  <a:pt x="21044" y="7964"/>
                  <a:pt x="21044" y="4143"/>
                  <a:pt x="18794" y="1774"/>
                </a:cubicBezTo>
                <a:cubicBezTo>
                  <a:pt x="17669" y="590"/>
                  <a:pt x="16191" y="0"/>
                  <a:pt x="14718" y="0"/>
                </a:cubicBezTo>
                <a:close/>
                <a:moveTo>
                  <a:pt x="3765" y="2853"/>
                </a:moveTo>
                <a:lnTo>
                  <a:pt x="2854" y="3788"/>
                </a:lnTo>
                <a:lnTo>
                  <a:pt x="7932" y="9182"/>
                </a:lnTo>
                <a:lnTo>
                  <a:pt x="8387" y="8702"/>
                </a:lnTo>
                <a:lnTo>
                  <a:pt x="8843" y="8199"/>
                </a:lnTo>
                <a:lnTo>
                  <a:pt x="3765" y="2853"/>
                </a:lnTo>
                <a:close/>
                <a:moveTo>
                  <a:pt x="4129" y="8654"/>
                </a:moveTo>
                <a:lnTo>
                  <a:pt x="1670" y="11243"/>
                </a:lnTo>
                <a:cubicBezTo>
                  <a:pt x="-556" y="13588"/>
                  <a:pt x="-556" y="17457"/>
                  <a:pt x="1670" y="19802"/>
                </a:cubicBezTo>
                <a:cubicBezTo>
                  <a:pt x="2827" y="20959"/>
                  <a:pt x="4308" y="21600"/>
                  <a:pt x="5791" y="21600"/>
                </a:cubicBezTo>
                <a:cubicBezTo>
                  <a:pt x="7275" y="21600"/>
                  <a:pt x="8724" y="20959"/>
                  <a:pt x="9822" y="19802"/>
                </a:cubicBezTo>
                <a:lnTo>
                  <a:pt x="12258" y="17237"/>
                </a:lnTo>
                <a:lnTo>
                  <a:pt x="11370" y="16302"/>
                </a:lnTo>
                <a:lnTo>
                  <a:pt x="8934" y="18867"/>
                </a:lnTo>
                <a:cubicBezTo>
                  <a:pt x="7183" y="20680"/>
                  <a:pt x="4301" y="20680"/>
                  <a:pt x="2580" y="18867"/>
                </a:cubicBezTo>
                <a:cubicBezTo>
                  <a:pt x="830" y="17054"/>
                  <a:pt x="830" y="13992"/>
                  <a:pt x="2580" y="12178"/>
                </a:cubicBezTo>
                <a:lnTo>
                  <a:pt x="5017" y="9613"/>
                </a:lnTo>
                <a:lnTo>
                  <a:pt x="4129" y="8654"/>
                </a:lnTo>
                <a:close/>
                <a:moveTo>
                  <a:pt x="12691" y="12250"/>
                </a:moveTo>
                <a:lnTo>
                  <a:pt x="11757" y="13209"/>
                </a:lnTo>
                <a:lnTo>
                  <a:pt x="16881" y="18555"/>
                </a:lnTo>
                <a:lnTo>
                  <a:pt x="17314" y="18100"/>
                </a:lnTo>
                <a:lnTo>
                  <a:pt x="17769" y="17596"/>
                </a:lnTo>
                <a:lnTo>
                  <a:pt x="12691" y="1225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0" name="Shape"/>
          <p:cNvSpPr/>
          <p:nvPr/>
        </p:nvSpPr>
        <p:spPr>
          <a:xfrm>
            <a:off x="10382609" y="4402999"/>
            <a:ext cx="360516" cy="335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23" y="21600"/>
                </a:moveTo>
                <a:cubicBezTo>
                  <a:pt x="4918" y="21600"/>
                  <a:pt x="3237" y="20868"/>
                  <a:pt x="1961" y="19503"/>
                </a:cubicBezTo>
                <a:cubicBezTo>
                  <a:pt x="654" y="18139"/>
                  <a:pt x="0" y="16341"/>
                  <a:pt x="0" y="14411"/>
                </a:cubicBezTo>
                <a:cubicBezTo>
                  <a:pt x="0" y="12447"/>
                  <a:pt x="654" y="10650"/>
                  <a:pt x="1961" y="9286"/>
                </a:cubicBezTo>
                <a:lnTo>
                  <a:pt x="9742" y="366"/>
                </a:lnTo>
                <a:lnTo>
                  <a:pt x="10769" y="1365"/>
                </a:lnTo>
                <a:lnTo>
                  <a:pt x="2957" y="10284"/>
                </a:lnTo>
                <a:cubicBezTo>
                  <a:pt x="1961" y="11382"/>
                  <a:pt x="1338" y="12814"/>
                  <a:pt x="1338" y="14411"/>
                </a:cubicBezTo>
                <a:cubicBezTo>
                  <a:pt x="1338" y="15909"/>
                  <a:pt x="1867" y="17340"/>
                  <a:pt x="2895" y="18505"/>
                </a:cubicBezTo>
                <a:cubicBezTo>
                  <a:pt x="3890" y="19570"/>
                  <a:pt x="5229" y="20169"/>
                  <a:pt x="6723" y="20169"/>
                </a:cubicBezTo>
                <a:cubicBezTo>
                  <a:pt x="8123" y="20169"/>
                  <a:pt x="9493" y="19570"/>
                  <a:pt x="10551" y="18505"/>
                </a:cubicBezTo>
                <a:lnTo>
                  <a:pt x="19048" y="8853"/>
                </a:lnTo>
                <a:cubicBezTo>
                  <a:pt x="19857" y="7988"/>
                  <a:pt x="20262" y="6889"/>
                  <a:pt x="20262" y="5758"/>
                </a:cubicBezTo>
                <a:cubicBezTo>
                  <a:pt x="20262" y="4593"/>
                  <a:pt x="19857" y="3528"/>
                  <a:pt x="19048" y="2729"/>
                </a:cubicBezTo>
                <a:cubicBezTo>
                  <a:pt x="18301" y="1964"/>
                  <a:pt x="17305" y="1431"/>
                  <a:pt x="16216" y="1431"/>
                </a:cubicBezTo>
                <a:cubicBezTo>
                  <a:pt x="15126" y="1431"/>
                  <a:pt x="14130" y="1864"/>
                  <a:pt x="13383" y="2729"/>
                </a:cubicBezTo>
                <a:lnTo>
                  <a:pt x="4918" y="12381"/>
                </a:lnTo>
                <a:cubicBezTo>
                  <a:pt x="3828" y="13546"/>
                  <a:pt x="3828" y="15343"/>
                  <a:pt x="4918" y="16475"/>
                </a:cubicBezTo>
                <a:cubicBezTo>
                  <a:pt x="5447" y="17074"/>
                  <a:pt x="6131" y="17340"/>
                  <a:pt x="6785" y="17340"/>
                </a:cubicBezTo>
                <a:cubicBezTo>
                  <a:pt x="7532" y="17340"/>
                  <a:pt x="8217" y="17074"/>
                  <a:pt x="8684" y="16475"/>
                </a:cubicBezTo>
                <a:lnTo>
                  <a:pt x="16807" y="7422"/>
                </a:lnTo>
                <a:lnTo>
                  <a:pt x="17772" y="8420"/>
                </a:lnTo>
                <a:lnTo>
                  <a:pt x="9617" y="17506"/>
                </a:lnTo>
                <a:cubicBezTo>
                  <a:pt x="8870" y="18272"/>
                  <a:pt x="7812" y="18804"/>
                  <a:pt x="6723" y="18804"/>
                </a:cubicBezTo>
                <a:cubicBezTo>
                  <a:pt x="5633" y="18804"/>
                  <a:pt x="4637" y="18372"/>
                  <a:pt x="3890" y="17506"/>
                </a:cubicBezTo>
                <a:cubicBezTo>
                  <a:pt x="2334" y="15842"/>
                  <a:pt x="2334" y="13047"/>
                  <a:pt x="3890" y="11382"/>
                </a:cubicBezTo>
                <a:lnTo>
                  <a:pt x="12387" y="1731"/>
                </a:lnTo>
                <a:cubicBezTo>
                  <a:pt x="13383" y="666"/>
                  <a:pt x="14722" y="0"/>
                  <a:pt x="16216" y="0"/>
                </a:cubicBezTo>
                <a:cubicBezTo>
                  <a:pt x="17710" y="0"/>
                  <a:pt x="18986" y="566"/>
                  <a:pt x="20044" y="1664"/>
                </a:cubicBezTo>
                <a:cubicBezTo>
                  <a:pt x="21071" y="2729"/>
                  <a:pt x="21600" y="4160"/>
                  <a:pt x="21600" y="5758"/>
                </a:cubicBezTo>
                <a:cubicBezTo>
                  <a:pt x="21600" y="7322"/>
                  <a:pt x="21071" y="8720"/>
                  <a:pt x="20044" y="9851"/>
                </a:cubicBezTo>
                <a:lnTo>
                  <a:pt x="11516" y="19437"/>
                </a:lnTo>
                <a:cubicBezTo>
                  <a:pt x="10240" y="20868"/>
                  <a:pt x="8528" y="21600"/>
                  <a:pt x="6723" y="21600"/>
                </a:cubicBezTo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1" name="Shape"/>
          <p:cNvSpPr/>
          <p:nvPr/>
        </p:nvSpPr>
        <p:spPr>
          <a:xfrm>
            <a:off x="7629155" y="4398429"/>
            <a:ext cx="351377" cy="351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65" y="21600"/>
                </a:moveTo>
                <a:lnTo>
                  <a:pt x="8812" y="16319"/>
                </a:lnTo>
                <a:lnTo>
                  <a:pt x="8812" y="18037"/>
                </a:lnTo>
                <a:lnTo>
                  <a:pt x="9034" y="17814"/>
                </a:lnTo>
                <a:lnTo>
                  <a:pt x="9989" y="18864"/>
                </a:lnTo>
                <a:lnTo>
                  <a:pt x="7444" y="21346"/>
                </a:lnTo>
                <a:lnTo>
                  <a:pt x="7444" y="13202"/>
                </a:lnTo>
                <a:lnTo>
                  <a:pt x="13965" y="19119"/>
                </a:lnTo>
                <a:lnTo>
                  <a:pt x="19405" y="2195"/>
                </a:lnTo>
                <a:lnTo>
                  <a:pt x="2481" y="8271"/>
                </a:lnTo>
                <a:lnTo>
                  <a:pt x="6140" y="11770"/>
                </a:lnTo>
                <a:lnTo>
                  <a:pt x="13138" y="6458"/>
                </a:lnTo>
                <a:lnTo>
                  <a:pt x="13965" y="7571"/>
                </a:lnTo>
                <a:lnTo>
                  <a:pt x="6076" y="13615"/>
                </a:lnTo>
                <a:lnTo>
                  <a:pt x="0" y="7698"/>
                </a:lnTo>
                <a:lnTo>
                  <a:pt x="21600" y="0"/>
                </a:lnTo>
                <a:lnTo>
                  <a:pt x="14665" y="21600"/>
                </a:lnTo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2" name="Shape"/>
          <p:cNvSpPr/>
          <p:nvPr/>
        </p:nvSpPr>
        <p:spPr>
          <a:xfrm>
            <a:off x="11301015" y="4400550"/>
            <a:ext cx="358379" cy="34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90" y="0"/>
                </a:moveTo>
                <a:lnTo>
                  <a:pt x="7415" y="7888"/>
                </a:lnTo>
                <a:lnTo>
                  <a:pt x="0" y="7888"/>
                </a:lnTo>
                <a:lnTo>
                  <a:pt x="0" y="9282"/>
                </a:lnTo>
                <a:lnTo>
                  <a:pt x="8348" y="9282"/>
                </a:lnTo>
                <a:lnTo>
                  <a:pt x="11410" y="423"/>
                </a:lnTo>
                <a:lnTo>
                  <a:pt x="10190" y="0"/>
                </a:lnTo>
                <a:close/>
                <a:moveTo>
                  <a:pt x="12104" y="3459"/>
                </a:moveTo>
                <a:lnTo>
                  <a:pt x="10764" y="3782"/>
                </a:lnTo>
                <a:lnTo>
                  <a:pt x="12247" y="9282"/>
                </a:lnTo>
                <a:lnTo>
                  <a:pt x="21600" y="9282"/>
                </a:lnTo>
                <a:lnTo>
                  <a:pt x="21600" y="7913"/>
                </a:lnTo>
                <a:lnTo>
                  <a:pt x="13324" y="7913"/>
                </a:lnTo>
                <a:lnTo>
                  <a:pt x="12104" y="3459"/>
                </a:lnTo>
                <a:close/>
                <a:moveTo>
                  <a:pt x="2368" y="10178"/>
                </a:moveTo>
                <a:lnTo>
                  <a:pt x="1794" y="11447"/>
                </a:lnTo>
                <a:lnTo>
                  <a:pt x="5741" y="13438"/>
                </a:lnTo>
                <a:lnTo>
                  <a:pt x="2823" y="21600"/>
                </a:lnTo>
                <a:lnTo>
                  <a:pt x="10884" y="16623"/>
                </a:lnTo>
                <a:lnTo>
                  <a:pt x="18921" y="21600"/>
                </a:lnTo>
                <a:lnTo>
                  <a:pt x="16003" y="13438"/>
                </a:lnTo>
                <a:lnTo>
                  <a:pt x="19950" y="11447"/>
                </a:lnTo>
                <a:lnTo>
                  <a:pt x="19423" y="10178"/>
                </a:lnTo>
                <a:lnTo>
                  <a:pt x="14328" y="12741"/>
                </a:lnTo>
                <a:lnTo>
                  <a:pt x="16361" y="18390"/>
                </a:lnTo>
                <a:lnTo>
                  <a:pt x="10884" y="14981"/>
                </a:lnTo>
                <a:lnTo>
                  <a:pt x="5406" y="18390"/>
                </a:lnTo>
                <a:lnTo>
                  <a:pt x="7439" y="12741"/>
                </a:lnTo>
                <a:lnTo>
                  <a:pt x="2368" y="1017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3" name="Shape"/>
          <p:cNvSpPr/>
          <p:nvPr/>
        </p:nvSpPr>
        <p:spPr>
          <a:xfrm>
            <a:off x="8545512" y="5328443"/>
            <a:ext cx="357982" cy="319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243" y="4937"/>
                </a:lnTo>
                <a:lnTo>
                  <a:pt x="5364" y="4937"/>
                </a:lnTo>
                <a:lnTo>
                  <a:pt x="5364" y="6440"/>
                </a:lnTo>
                <a:lnTo>
                  <a:pt x="8788" y="6440"/>
                </a:lnTo>
                <a:lnTo>
                  <a:pt x="8788" y="12504"/>
                </a:lnTo>
                <a:lnTo>
                  <a:pt x="6729" y="12504"/>
                </a:lnTo>
                <a:lnTo>
                  <a:pt x="6729" y="14033"/>
                </a:lnTo>
                <a:lnTo>
                  <a:pt x="9651" y="14033"/>
                </a:lnTo>
                <a:lnTo>
                  <a:pt x="21600" y="18809"/>
                </a:lnTo>
                <a:lnTo>
                  <a:pt x="21600" y="0"/>
                </a:lnTo>
                <a:close/>
                <a:moveTo>
                  <a:pt x="20259" y="2147"/>
                </a:moveTo>
                <a:lnTo>
                  <a:pt x="20259" y="16663"/>
                </a:lnTo>
                <a:lnTo>
                  <a:pt x="10177" y="12718"/>
                </a:lnTo>
                <a:lnTo>
                  <a:pt x="10177" y="6091"/>
                </a:lnTo>
                <a:lnTo>
                  <a:pt x="20259" y="2147"/>
                </a:lnTo>
                <a:close/>
                <a:moveTo>
                  <a:pt x="17960" y="4642"/>
                </a:moveTo>
                <a:lnTo>
                  <a:pt x="11854" y="7164"/>
                </a:lnTo>
                <a:lnTo>
                  <a:pt x="12333" y="8613"/>
                </a:lnTo>
                <a:lnTo>
                  <a:pt x="15374" y="7352"/>
                </a:lnTo>
                <a:lnTo>
                  <a:pt x="18439" y="6091"/>
                </a:lnTo>
                <a:lnTo>
                  <a:pt x="17960" y="4642"/>
                </a:lnTo>
                <a:close/>
                <a:moveTo>
                  <a:pt x="0" y="4937"/>
                </a:moveTo>
                <a:lnTo>
                  <a:pt x="0" y="14033"/>
                </a:lnTo>
                <a:lnTo>
                  <a:pt x="4095" y="14033"/>
                </a:lnTo>
                <a:lnTo>
                  <a:pt x="4095" y="4937"/>
                </a:lnTo>
                <a:lnTo>
                  <a:pt x="0" y="4937"/>
                </a:lnTo>
                <a:close/>
                <a:moveTo>
                  <a:pt x="1365" y="6440"/>
                </a:moveTo>
                <a:lnTo>
                  <a:pt x="2754" y="6440"/>
                </a:lnTo>
                <a:lnTo>
                  <a:pt x="2754" y="12504"/>
                </a:lnTo>
                <a:lnTo>
                  <a:pt x="1365" y="12504"/>
                </a:lnTo>
                <a:lnTo>
                  <a:pt x="1365" y="6440"/>
                </a:lnTo>
                <a:close/>
                <a:moveTo>
                  <a:pt x="2610" y="15590"/>
                </a:moveTo>
                <a:lnTo>
                  <a:pt x="2610" y="18568"/>
                </a:lnTo>
                <a:cubicBezTo>
                  <a:pt x="2610" y="20230"/>
                  <a:pt x="3829" y="21600"/>
                  <a:pt x="5292" y="21600"/>
                </a:cubicBezTo>
                <a:cubicBezTo>
                  <a:pt x="6787" y="21600"/>
                  <a:pt x="7998" y="20230"/>
                  <a:pt x="7998" y="18568"/>
                </a:cubicBezTo>
                <a:lnTo>
                  <a:pt x="7998" y="17092"/>
                </a:lnTo>
                <a:lnTo>
                  <a:pt x="9339" y="17092"/>
                </a:lnTo>
                <a:lnTo>
                  <a:pt x="9339" y="15590"/>
                </a:lnTo>
                <a:lnTo>
                  <a:pt x="6633" y="15590"/>
                </a:lnTo>
                <a:lnTo>
                  <a:pt x="6633" y="18568"/>
                </a:lnTo>
                <a:cubicBezTo>
                  <a:pt x="6633" y="19399"/>
                  <a:pt x="6039" y="20071"/>
                  <a:pt x="5292" y="20071"/>
                </a:cubicBezTo>
                <a:cubicBezTo>
                  <a:pt x="4545" y="20071"/>
                  <a:pt x="3951" y="19399"/>
                  <a:pt x="3951" y="18568"/>
                </a:cubicBezTo>
                <a:lnTo>
                  <a:pt x="3951" y="15590"/>
                </a:lnTo>
                <a:lnTo>
                  <a:pt x="2610" y="1559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4" name="Shape"/>
          <p:cNvSpPr/>
          <p:nvPr/>
        </p:nvSpPr>
        <p:spPr>
          <a:xfrm>
            <a:off x="9463881" y="5312568"/>
            <a:ext cx="35837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4047"/>
                </a:lnTo>
                <a:lnTo>
                  <a:pt x="20237" y="4047"/>
                </a:lnTo>
                <a:lnTo>
                  <a:pt x="20237" y="20259"/>
                </a:lnTo>
                <a:lnTo>
                  <a:pt x="1387" y="20259"/>
                </a:lnTo>
                <a:lnTo>
                  <a:pt x="1387" y="1341"/>
                </a:lnTo>
                <a:lnTo>
                  <a:pt x="17534" y="1341"/>
                </a:lnTo>
                <a:lnTo>
                  <a:pt x="17534" y="0"/>
                </a:lnTo>
                <a:lnTo>
                  <a:pt x="0" y="0"/>
                </a:lnTo>
                <a:close/>
                <a:moveTo>
                  <a:pt x="3995" y="3999"/>
                </a:moveTo>
                <a:lnTo>
                  <a:pt x="3995" y="9339"/>
                </a:lnTo>
                <a:lnTo>
                  <a:pt x="17462" y="9339"/>
                </a:lnTo>
                <a:lnTo>
                  <a:pt x="17462" y="3999"/>
                </a:lnTo>
                <a:lnTo>
                  <a:pt x="16122" y="3999"/>
                </a:lnTo>
                <a:lnTo>
                  <a:pt x="16122" y="7974"/>
                </a:lnTo>
                <a:lnTo>
                  <a:pt x="5334" y="7974"/>
                </a:lnTo>
                <a:lnTo>
                  <a:pt x="5334" y="3999"/>
                </a:lnTo>
                <a:lnTo>
                  <a:pt x="3995" y="3999"/>
                </a:lnTo>
                <a:close/>
                <a:moveTo>
                  <a:pt x="10740" y="3999"/>
                </a:moveTo>
                <a:lnTo>
                  <a:pt x="10740" y="6705"/>
                </a:lnTo>
                <a:lnTo>
                  <a:pt x="14711" y="6705"/>
                </a:lnTo>
                <a:lnTo>
                  <a:pt x="14711" y="3999"/>
                </a:lnTo>
                <a:lnTo>
                  <a:pt x="13371" y="3999"/>
                </a:lnTo>
                <a:lnTo>
                  <a:pt x="13371" y="5364"/>
                </a:lnTo>
                <a:lnTo>
                  <a:pt x="12056" y="5364"/>
                </a:lnTo>
                <a:lnTo>
                  <a:pt x="12056" y="3999"/>
                </a:lnTo>
                <a:lnTo>
                  <a:pt x="10740" y="3999"/>
                </a:lnTo>
                <a:close/>
                <a:moveTo>
                  <a:pt x="3995" y="12117"/>
                </a:moveTo>
                <a:lnTo>
                  <a:pt x="3995" y="13482"/>
                </a:lnTo>
                <a:lnTo>
                  <a:pt x="10764" y="13482"/>
                </a:lnTo>
                <a:lnTo>
                  <a:pt x="17462" y="13482"/>
                </a:lnTo>
                <a:lnTo>
                  <a:pt x="17462" y="12117"/>
                </a:lnTo>
                <a:lnTo>
                  <a:pt x="3995" y="12117"/>
                </a:lnTo>
                <a:close/>
                <a:moveTo>
                  <a:pt x="3995" y="14871"/>
                </a:moveTo>
                <a:lnTo>
                  <a:pt x="3995" y="16236"/>
                </a:lnTo>
                <a:lnTo>
                  <a:pt x="10764" y="16236"/>
                </a:lnTo>
                <a:lnTo>
                  <a:pt x="17462" y="16236"/>
                </a:lnTo>
                <a:lnTo>
                  <a:pt x="17462" y="14871"/>
                </a:lnTo>
                <a:lnTo>
                  <a:pt x="3995" y="14871"/>
                </a:lnTo>
                <a:close/>
                <a:moveTo>
                  <a:pt x="3995" y="17505"/>
                </a:moveTo>
                <a:lnTo>
                  <a:pt x="3995" y="18846"/>
                </a:lnTo>
                <a:lnTo>
                  <a:pt x="10764" y="18846"/>
                </a:lnTo>
                <a:lnTo>
                  <a:pt x="17462" y="18846"/>
                </a:lnTo>
                <a:lnTo>
                  <a:pt x="17462" y="17505"/>
                </a:lnTo>
                <a:lnTo>
                  <a:pt x="3995" y="1750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5" name="Shape"/>
          <p:cNvSpPr/>
          <p:nvPr/>
        </p:nvSpPr>
        <p:spPr>
          <a:xfrm>
            <a:off x="10380444" y="5312568"/>
            <a:ext cx="355819" cy="360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98" h="21600" extrusionOk="0">
                <a:moveTo>
                  <a:pt x="3748" y="0"/>
                </a:moveTo>
                <a:lnTo>
                  <a:pt x="2865" y="928"/>
                </a:lnTo>
                <a:lnTo>
                  <a:pt x="7733" y="6042"/>
                </a:lnTo>
                <a:lnTo>
                  <a:pt x="6827" y="6970"/>
                </a:lnTo>
                <a:cubicBezTo>
                  <a:pt x="4899" y="8926"/>
                  <a:pt x="4899" y="12136"/>
                  <a:pt x="6827" y="14154"/>
                </a:cubicBezTo>
                <a:cubicBezTo>
                  <a:pt x="7776" y="15117"/>
                  <a:pt x="9009" y="15653"/>
                  <a:pt x="10314" y="15653"/>
                </a:cubicBezTo>
                <a:cubicBezTo>
                  <a:pt x="11648" y="15653"/>
                  <a:pt x="12865" y="15117"/>
                  <a:pt x="13755" y="14154"/>
                </a:cubicBezTo>
                <a:lnTo>
                  <a:pt x="14661" y="13226"/>
                </a:lnTo>
                <a:lnTo>
                  <a:pt x="19528" y="18317"/>
                </a:lnTo>
                <a:lnTo>
                  <a:pt x="20298" y="17389"/>
                </a:lnTo>
                <a:lnTo>
                  <a:pt x="14525" y="11323"/>
                </a:lnTo>
                <a:lnTo>
                  <a:pt x="12736" y="13226"/>
                </a:lnTo>
                <a:cubicBezTo>
                  <a:pt x="12084" y="13910"/>
                  <a:pt x="11202" y="14297"/>
                  <a:pt x="10223" y="14297"/>
                </a:cubicBezTo>
                <a:cubicBezTo>
                  <a:pt x="9333" y="14297"/>
                  <a:pt x="8444" y="13972"/>
                  <a:pt x="7733" y="13226"/>
                </a:cubicBezTo>
                <a:cubicBezTo>
                  <a:pt x="6339" y="11736"/>
                  <a:pt x="6339" y="9412"/>
                  <a:pt x="7733" y="7922"/>
                </a:cubicBezTo>
                <a:lnTo>
                  <a:pt x="9544" y="6042"/>
                </a:lnTo>
                <a:lnTo>
                  <a:pt x="3748" y="0"/>
                </a:lnTo>
                <a:close/>
                <a:moveTo>
                  <a:pt x="1529" y="2450"/>
                </a:moveTo>
                <a:cubicBezTo>
                  <a:pt x="-1302" y="6273"/>
                  <a:pt x="-96" y="12678"/>
                  <a:pt x="4269" y="17247"/>
                </a:cubicBezTo>
                <a:cubicBezTo>
                  <a:pt x="7011" y="20075"/>
                  <a:pt x="10362" y="21600"/>
                  <a:pt x="13370" y="21600"/>
                </a:cubicBezTo>
                <a:cubicBezTo>
                  <a:pt x="15140" y="21600"/>
                  <a:pt x="16888" y="21008"/>
                  <a:pt x="18215" y="19982"/>
                </a:cubicBezTo>
                <a:lnTo>
                  <a:pt x="17377" y="18936"/>
                </a:lnTo>
                <a:cubicBezTo>
                  <a:pt x="14310" y="21484"/>
                  <a:pt x="8986" y="20328"/>
                  <a:pt x="5152" y="16319"/>
                </a:cubicBezTo>
                <a:cubicBezTo>
                  <a:pt x="1318" y="12279"/>
                  <a:pt x="166" y="6553"/>
                  <a:pt x="2525" y="3259"/>
                </a:cubicBezTo>
                <a:lnTo>
                  <a:pt x="1529" y="245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6" name="Shape"/>
          <p:cNvSpPr/>
          <p:nvPr/>
        </p:nvSpPr>
        <p:spPr>
          <a:xfrm>
            <a:off x="7626746" y="5332809"/>
            <a:ext cx="358379" cy="324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11" y="0"/>
                </a:moveTo>
                <a:cubicBezTo>
                  <a:pt x="2916" y="0"/>
                  <a:pt x="0" y="3232"/>
                  <a:pt x="0" y="7112"/>
                </a:cubicBezTo>
                <a:cubicBezTo>
                  <a:pt x="0" y="8844"/>
                  <a:pt x="547" y="10518"/>
                  <a:pt x="1483" y="11765"/>
                </a:cubicBezTo>
                <a:lnTo>
                  <a:pt x="10979" y="21600"/>
                </a:lnTo>
                <a:lnTo>
                  <a:pt x="11960" y="20463"/>
                </a:lnTo>
                <a:lnTo>
                  <a:pt x="2512" y="10787"/>
                </a:lnTo>
                <a:cubicBezTo>
                  <a:pt x="1763" y="9817"/>
                  <a:pt x="1340" y="8465"/>
                  <a:pt x="1340" y="7218"/>
                </a:cubicBezTo>
                <a:cubicBezTo>
                  <a:pt x="1340" y="4135"/>
                  <a:pt x="3665" y="1560"/>
                  <a:pt x="6411" y="1560"/>
                </a:cubicBezTo>
                <a:cubicBezTo>
                  <a:pt x="7908" y="1560"/>
                  <a:pt x="9295" y="2261"/>
                  <a:pt x="10262" y="3543"/>
                </a:cubicBezTo>
                <a:lnTo>
                  <a:pt x="10812" y="4204"/>
                </a:lnTo>
                <a:lnTo>
                  <a:pt x="11338" y="3543"/>
                </a:lnTo>
                <a:cubicBezTo>
                  <a:pt x="12274" y="2330"/>
                  <a:pt x="13699" y="1560"/>
                  <a:pt x="15165" y="1560"/>
                </a:cubicBezTo>
                <a:cubicBezTo>
                  <a:pt x="17942" y="1560"/>
                  <a:pt x="20260" y="4135"/>
                  <a:pt x="20260" y="7218"/>
                </a:cubicBezTo>
                <a:cubicBezTo>
                  <a:pt x="20260" y="8465"/>
                  <a:pt x="19861" y="9817"/>
                  <a:pt x="19112" y="10787"/>
                </a:cubicBezTo>
                <a:lnTo>
                  <a:pt x="11745" y="18189"/>
                </a:lnTo>
                <a:lnTo>
                  <a:pt x="12606" y="19353"/>
                </a:lnTo>
                <a:lnTo>
                  <a:pt x="20045" y="11871"/>
                </a:lnTo>
                <a:lnTo>
                  <a:pt x="20093" y="11765"/>
                </a:lnTo>
                <a:cubicBezTo>
                  <a:pt x="21060" y="10449"/>
                  <a:pt x="21600" y="8775"/>
                  <a:pt x="21600" y="7112"/>
                </a:cubicBezTo>
                <a:cubicBezTo>
                  <a:pt x="21600" y="3232"/>
                  <a:pt x="18691" y="0"/>
                  <a:pt x="15165" y="0"/>
                </a:cubicBezTo>
                <a:cubicBezTo>
                  <a:pt x="13574" y="0"/>
                  <a:pt x="11966" y="779"/>
                  <a:pt x="10812" y="1956"/>
                </a:cubicBezTo>
                <a:cubicBezTo>
                  <a:pt x="9657" y="675"/>
                  <a:pt x="8033" y="0"/>
                  <a:pt x="6411" y="0"/>
                </a:cubicBezTo>
                <a:close/>
                <a:moveTo>
                  <a:pt x="6339" y="3067"/>
                </a:moveTo>
                <a:cubicBezTo>
                  <a:pt x="4306" y="3067"/>
                  <a:pt x="2631" y="4922"/>
                  <a:pt x="2631" y="7165"/>
                </a:cubicBezTo>
                <a:cubicBezTo>
                  <a:pt x="2631" y="8062"/>
                  <a:pt x="2904" y="8970"/>
                  <a:pt x="3373" y="9729"/>
                </a:cubicBezTo>
                <a:lnTo>
                  <a:pt x="10214" y="16735"/>
                </a:lnTo>
                <a:lnTo>
                  <a:pt x="11171" y="15625"/>
                </a:lnTo>
                <a:lnTo>
                  <a:pt x="4473" y="8751"/>
                </a:lnTo>
                <a:cubicBezTo>
                  <a:pt x="4129" y="8302"/>
                  <a:pt x="3995" y="7717"/>
                  <a:pt x="3995" y="7165"/>
                </a:cubicBezTo>
                <a:cubicBezTo>
                  <a:pt x="3995" y="5750"/>
                  <a:pt x="5057" y="4574"/>
                  <a:pt x="6339" y="4574"/>
                </a:cubicBezTo>
                <a:lnTo>
                  <a:pt x="6339" y="3067"/>
                </a:lnTo>
                <a:close/>
                <a:moveTo>
                  <a:pt x="15524" y="3331"/>
                </a:moveTo>
                <a:cubicBezTo>
                  <a:pt x="15040" y="3267"/>
                  <a:pt x="14534" y="3299"/>
                  <a:pt x="14065" y="3437"/>
                </a:cubicBezTo>
                <a:cubicBezTo>
                  <a:pt x="13127" y="3748"/>
                  <a:pt x="12317" y="4401"/>
                  <a:pt x="11817" y="5367"/>
                </a:cubicBezTo>
                <a:lnTo>
                  <a:pt x="13037" y="6134"/>
                </a:lnTo>
                <a:cubicBezTo>
                  <a:pt x="13381" y="5547"/>
                  <a:pt x="13861" y="5090"/>
                  <a:pt x="14424" y="4918"/>
                </a:cubicBezTo>
                <a:cubicBezTo>
                  <a:pt x="15018" y="4710"/>
                  <a:pt x="15686" y="4845"/>
                  <a:pt x="16218" y="5155"/>
                </a:cubicBezTo>
                <a:lnTo>
                  <a:pt x="16912" y="3807"/>
                </a:lnTo>
                <a:cubicBezTo>
                  <a:pt x="16474" y="3548"/>
                  <a:pt x="16009" y="3396"/>
                  <a:pt x="15524" y="3331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7" name="Shape"/>
          <p:cNvSpPr/>
          <p:nvPr/>
        </p:nvSpPr>
        <p:spPr>
          <a:xfrm>
            <a:off x="11301015" y="5378846"/>
            <a:ext cx="360760" cy="22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25" y="0"/>
                </a:moveTo>
                <a:cubicBezTo>
                  <a:pt x="3024" y="0"/>
                  <a:pt x="0" y="4832"/>
                  <a:pt x="0" y="10781"/>
                </a:cubicBezTo>
                <a:cubicBezTo>
                  <a:pt x="0" y="16730"/>
                  <a:pt x="3024" y="21600"/>
                  <a:pt x="6725" y="21600"/>
                </a:cubicBezTo>
                <a:lnTo>
                  <a:pt x="14875" y="21600"/>
                </a:lnTo>
                <a:cubicBezTo>
                  <a:pt x="18576" y="21600"/>
                  <a:pt x="21600" y="16730"/>
                  <a:pt x="21600" y="10781"/>
                </a:cubicBezTo>
                <a:cubicBezTo>
                  <a:pt x="21600" y="4832"/>
                  <a:pt x="18576" y="0"/>
                  <a:pt x="14875" y="0"/>
                </a:cubicBezTo>
                <a:lnTo>
                  <a:pt x="6725" y="0"/>
                </a:lnTo>
                <a:close/>
                <a:moveTo>
                  <a:pt x="6677" y="2149"/>
                </a:moveTo>
                <a:lnTo>
                  <a:pt x="14804" y="2149"/>
                </a:lnTo>
                <a:cubicBezTo>
                  <a:pt x="17759" y="2149"/>
                  <a:pt x="20198" y="6031"/>
                  <a:pt x="20198" y="10781"/>
                </a:cubicBezTo>
                <a:cubicBezTo>
                  <a:pt x="20198" y="15530"/>
                  <a:pt x="17759" y="19451"/>
                  <a:pt x="14804" y="19451"/>
                </a:cubicBezTo>
                <a:lnTo>
                  <a:pt x="6677" y="19451"/>
                </a:lnTo>
                <a:cubicBezTo>
                  <a:pt x="3723" y="19451"/>
                  <a:pt x="1283" y="15530"/>
                  <a:pt x="1283" y="10781"/>
                </a:cubicBezTo>
                <a:cubicBezTo>
                  <a:pt x="1283" y="6031"/>
                  <a:pt x="3723" y="2149"/>
                  <a:pt x="6677" y="2149"/>
                </a:cubicBezTo>
                <a:close/>
                <a:moveTo>
                  <a:pt x="6749" y="4412"/>
                </a:moveTo>
                <a:cubicBezTo>
                  <a:pt x="4544" y="4412"/>
                  <a:pt x="2756" y="7301"/>
                  <a:pt x="2756" y="10896"/>
                </a:cubicBezTo>
                <a:cubicBezTo>
                  <a:pt x="2756" y="14441"/>
                  <a:pt x="4544" y="17380"/>
                  <a:pt x="6749" y="17380"/>
                </a:cubicBezTo>
                <a:cubicBezTo>
                  <a:pt x="8984" y="17380"/>
                  <a:pt x="10788" y="14441"/>
                  <a:pt x="10788" y="10896"/>
                </a:cubicBezTo>
                <a:cubicBezTo>
                  <a:pt x="10788" y="7301"/>
                  <a:pt x="8984" y="4412"/>
                  <a:pt x="6749" y="4412"/>
                </a:cubicBezTo>
                <a:close/>
                <a:moveTo>
                  <a:pt x="6749" y="6561"/>
                </a:moveTo>
                <a:cubicBezTo>
                  <a:pt x="8239" y="6561"/>
                  <a:pt x="9457" y="8499"/>
                  <a:pt x="9457" y="10896"/>
                </a:cubicBezTo>
                <a:cubicBezTo>
                  <a:pt x="9457" y="13243"/>
                  <a:pt x="8239" y="15193"/>
                  <a:pt x="6749" y="15193"/>
                </a:cubicBezTo>
                <a:cubicBezTo>
                  <a:pt x="5289" y="15193"/>
                  <a:pt x="4087" y="13243"/>
                  <a:pt x="4087" y="10896"/>
                </a:cubicBezTo>
                <a:cubicBezTo>
                  <a:pt x="4087" y="8499"/>
                  <a:pt x="5289" y="6561"/>
                  <a:pt x="6749" y="6561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8" name="Shape"/>
          <p:cNvSpPr/>
          <p:nvPr/>
        </p:nvSpPr>
        <p:spPr>
          <a:xfrm>
            <a:off x="7626746" y="6230937"/>
            <a:ext cx="355998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32" y="0"/>
                </a:moveTo>
                <a:lnTo>
                  <a:pt x="15532" y="1340"/>
                </a:lnTo>
                <a:lnTo>
                  <a:pt x="19288" y="1340"/>
                </a:lnTo>
                <a:lnTo>
                  <a:pt x="11655" y="8946"/>
                </a:lnTo>
                <a:lnTo>
                  <a:pt x="12594" y="9879"/>
                </a:lnTo>
                <a:lnTo>
                  <a:pt x="17049" y="5502"/>
                </a:lnTo>
                <a:lnTo>
                  <a:pt x="20276" y="2272"/>
                </a:lnTo>
                <a:lnTo>
                  <a:pt x="20276" y="6028"/>
                </a:lnTo>
                <a:lnTo>
                  <a:pt x="21600" y="6028"/>
                </a:lnTo>
                <a:lnTo>
                  <a:pt x="21600" y="0"/>
                </a:lnTo>
                <a:lnTo>
                  <a:pt x="15532" y="0"/>
                </a:lnTo>
                <a:close/>
                <a:moveTo>
                  <a:pt x="2649" y="2751"/>
                </a:moveTo>
                <a:lnTo>
                  <a:pt x="2649" y="7415"/>
                </a:lnTo>
                <a:lnTo>
                  <a:pt x="4045" y="7415"/>
                </a:lnTo>
                <a:lnTo>
                  <a:pt x="4045" y="4090"/>
                </a:lnTo>
                <a:lnTo>
                  <a:pt x="7465" y="4090"/>
                </a:lnTo>
                <a:lnTo>
                  <a:pt x="7465" y="2751"/>
                </a:lnTo>
                <a:lnTo>
                  <a:pt x="2649" y="2751"/>
                </a:lnTo>
                <a:close/>
                <a:moveTo>
                  <a:pt x="8741" y="2751"/>
                </a:moveTo>
                <a:lnTo>
                  <a:pt x="8741" y="4114"/>
                </a:lnTo>
                <a:lnTo>
                  <a:pt x="10812" y="4114"/>
                </a:lnTo>
                <a:lnTo>
                  <a:pt x="12859" y="4114"/>
                </a:lnTo>
                <a:lnTo>
                  <a:pt x="12859" y="2751"/>
                </a:lnTo>
                <a:lnTo>
                  <a:pt x="8741" y="2751"/>
                </a:lnTo>
                <a:close/>
                <a:moveTo>
                  <a:pt x="2649" y="8827"/>
                </a:moveTo>
                <a:lnTo>
                  <a:pt x="2649" y="12917"/>
                </a:lnTo>
                <a:lnTo>
                  <a:pt x="3323" y="12917"/>
                </a:lnTo>
                <a:lnTo>
                  <a:pt x="3997" y="12917"/>
                </a:lnTo>
                <a:lnTo>
                  <a:pt x="3997" y="8827"/>
                </a:lnTo>
                <a:lnTo>
                  <a:pt x="2649" y="8827"/>
                </a:lnTo>
                <a:close/>
                <a:moveTo>
                  <a:pt x="17627" y="8827"/>
                </a:moveTo>
                <a:lnTo>
                  <a:pt x="17627" y="12917"/>
                </a:lnTo>
                <a:lnTo>
                  <a:pt x="18301" y="12917"/>
                </a:lnTo>
                <a:lnTo>
                  <a:pt x="18975" y="12917"/>
                </a:lnTo>
                <a:lnTo>
                  <a:pt x="18975" y="8827"/>
                </a:lnTo>
                <a:lnTo>
                  <a:pt x="17627" y="8827"/>
                </a:lnTo>
                <a:close/>
                <a:moveTo>
                  <a:pt x="9006" y="11577"/>
                </a:moveTo>
                <a:lnTo>
                  <a:pt x="1348" y="19184"/>
                </a:lnTo>
                <a:lnTo>
                  <a:pt x="1348" y="15572"/>
                </a:lnTo>
                <a:lnTo>
                  <a:pt x="0" y="15572"/>
                </a:lnTo>
                <a:lnTo>
                  <a:pt x="0" y="21600"/>
                </a:lnTo>
                <a:lnTo>
                  <a:pt x="6068" y="21600"/>
                </a:lnTo>
                <a:lnTo>
                  <a:pt x="6068" y="20260"/>
                </a:lnTo>
                <a:lnTo>
                  <a:pt x="2143" y="20260"/>
                </a:lnTo>
                <a:lnTo>
                  <a:pt x="5538" y="16936"/>
                </a:lnTo>
                <a:lnTo>
                  <a:pt x="9969" y="12534"/>
                </a:lnTo>
                <a:lnTo>
                  <a:pt x="9006" y="11577"/>
                </a:lnTo>
                <a:close/>
                <a:moveTo>
                  <a:pt x="17627" y="14185"/>
                </a:moveTo>
                <a:lnTo>
                  <a:pt x="17627" y="17581"/>
                </a:lnTo>
                <a:lnTo>
                  <a:pt x="14280" y="17581"/>
                </a:lnTo>
                <a:lnTo>
                  <a:pt x="14280" y="18969"/>
                </a:lnTo>
                <a:lnTo>
                  <a:pt x="18975" y="18969"/>
                </a:lnTo>
                <a:lnTo>
                  <a:pt x="18975" y="14185"/>
                </a:lnTo>
                <a:lnTo>
                  <a:pt x="17627" y="14185"/>
                </a:lnTo>
                <a:close/>
                <a:moveTo>
                  <a:pt x="8741" y="17486"/>
                </a:moveTo>
                <a:lnTo>
                  <a:pt x="8741" y="18849"/>
                </a:lnTo>
                <a:lnTo>
                  <a:pt x="10812" y="18849"/>
                </a:lnTo>
                <a:lnTo>
                  <a:pt x="12859" y="18849"/>
                </a:lnTo>
                <a:lnTo>
                  <a:pt x="12859" y="17486"/>
                </a:lnTo>
                <a:lnTo>
                  <a:pt x="8741" y="1748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49" name="Shape"/>
          <p:cNvSpPr/>
          <p:nvPr/>
        </p:nvSpPr>
        <p:spPr>
          <a:xfrm>
            <a:off x="8545512" y="6230937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784"/>
                </a:lnTo>
                <a:lnTo>
                  <a:pt x="1341" y="4784"/>
                </a:lnTo>
                <a:lnTo>
                  <a:pt x="1341" y="1363"/>
                </a:lnTo>
                <a:lnTo>
                  <a:pt x="4789" y="1363"/>
                </a:lnTo>
                <a:lnTo>
                  <a:pt x="4789" y="0"/>
                </a:lnTo>
                <a:lnTo>
                  <a:pt x="0" y="0"/>
                </a:lnTo>
                <a:close/>
                <a:moveTo>
                  <a:pt x="6059" y="0"/>
                </a:moveTo>
                <a:lnTo>
                  <a:pt x="6059" y="1340"/>
                </a:lnTo>
                <a:lnTo>
                  <a:pt x="8118" y="1340"/>
                </a:lnTo>
                <a:lnTo>
                  <a:pt x="10177" y="1340"/>
                </a:lnTo>
                <a:lnTo>
                  <a:pt x="10177" y="0"/>
                </a:lnTo>
                <a:lnTo>
                  <a:pt x="6059" y="0"/>
                </a:lnTo>
                <a:close/>
                <a:moveTo>
                  <a:pt x="20403" y="144"/>
                </a:moveTo>
                <a:lnTo>
                  <a:pt x="12788" y="7702"/>
                </a:lnTo>
                <a:lnTo>
                  <a:pt x="12788" y="3995"/>
                </a:lnTo>
                <a:lnTo>
                  <a:pt x="11447" y="3995"/>
                </a:lnTo>
                <a:lnTo>
                  <a:pt x="11447" y="10023"/>
                </a:lnTo>
                <a:lnTo>
                  <a:pt x="17481" y="10023"/>
                </a:lnTo>
                <a:lnTo>
                  <a:pt x="17481" y="8659"/>
                </a:lnTo>
                <a:lnTo>
                  <a:pt x="13769" y="8659"/>
                </a:lnTo>
                <a:lnTo>
                  <a:pt x="17290" y="5143"/>
                </a:lnTo>
                <a:lnTo>
                  <a:pt x="21337" y="1076"/>
                </a:lnTo>
                <a:lnTo>
                  <a:pt x="20403" y="144"/>
                </a:lnTo>
                <a:close/>
                <a:moveTo>
                  <a:pt x="0" y="6076"/>
                </a:moveTo>
                <a:lnTo>
                  <a:pt x="0" y="10166"/>
                </a:lnTo>
                <a:lnTo>
                  <a:pt x="694" y="10166"/>
                </a:lnTo>
                <a:lnTo>
                  <a:pt x="1341" y="10166"/>
                </a:lnTo>
                <a:lnTo>
                  <a:pt x="1341" y="6076"/>
                </a:lnTo>
                <a:lnTo>
                  <a:pt x="0" y="6076"/>
                </a:lnTo>
                <a:close/>
                <a:moveTo>
                  <a:pt x="3999" y="11434"/>
                </a:moveTo>
                <a:lnTo>
                  <a:pt x="3999" y="12773"/>
                </a:lnTo>
                <a:lnTo>
                  <a:pt x="7735" y="12773"/>
                </a:lnTo>
                <a:lnTo>
                  <a:pt x="144" y="20380"/>
                </a:lnTo>
                <a:lnTo>
                  <a:pt x="1102" y="21313"/>
                </a:lnTo>
                <a:lnTo>
                  <a:pt x="5125" y="17294"/>
                </a:lnTo>
                <a:lnTo>
                  <a:pt x="8669" y="13754"/>
                </a:lnTo>
                <a:lnTo>
                  <a:pt x="8669" y="17462"/>
                </a:lnTo>
                <a:lnTo>
                  <a:pt x="10034" y="17462"/>
                </a:lnTo>
                <a:lnTo>
                  <a:pt x="10034" y="11434"/>
                </a:lnTo>
                <a:lnTo>
                  <a:pt x="3999" y="11434"/>
                </a:lnTo>
                <a:close/>
                <a:moveTo>
                  <a:pt x="20259" y="11434"/>
                </a:moveTo>
                <a:lnTo>
                  <a:pt x="20259" y="15524"/>
                </a:lnTo>
                <a:lnTo>
                  <a:pt x="20953" y="15524"/>
                </a:lnTo>
                <a:lnTo>
                  <a:pt x="21600" y="15524"/>
                </a:lnTo>
                <a:lnTo>
                  <a:pt x="21600" y="11434"/>
                </a:lnTo>
                <a:lnTo>
                  <a:pt x="20259" y="11434"/>
                </a:lnTo>
                <a:close/>
                <a:moveTo>
                  <a:pt x="20139" y="16936"/>
                </a:moveTo>
                <a:lnTo>
                  <a:pt x="20139" y="20260"/>
                </a:lnTo>
                <a:lnTo>
                  <a:pt x="16811" y="20260"/>
                </a:lnTo>
                <a:lnTo>
                  <a:pt x="16811" y="21600"/>
                </a:lnTo>
                <a:lnTo>
                  <a:pt x="21480" y="21600"/>
                </a:lnTo>
                <a:lnTo>
                  <a:pt x="21480" y="16936"/>
                </a:lnTo>
                <a:lnTo>
                  <a:pt x="20139" y="16936"/>
                </a:lnTo>
                <a:close/>
                <a:moveTo>
                  <a:pt x="11447" y="20260"/>
                </a:moveTo>
                <a:lnTo>
                  <a:pt x="11447" y="21600"/>
                </a:lnTo>
                <a:lnTo>
                  <a:pt x="13482" y="21600"/>
                </a:lnTo>
                <a:lnTo>
                  <a:pt x="15541" y="21600"/>
                </a:lnTo>
                <a:lnTo>
                  <a:pt x="15541" y="20260"/>
                </a:lnTo>
                <a:lnTo>
                  <a:pt x="11447" y="2026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0" name="Shape"/>
          <p:cNvSpPr/>
          <p:nvPr/>
        </p:nvSpPr>
        <p:spPr>
          <a:xfrm>
            <a:off x="9461896" y="6230937"/>
            <a:ext cx="362745" cy="35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79" y="0"/>
                </a:moveTo>
                <a:cubicBezTo>
                  <a:pt x="3622" y="1039"/>
                  <a:pt x="0" y="5553"/>
                  <a:pt x="0" y="10715"/>
                </a:cubicBezTo>
                <a:cubicBezTo>
                  <a:pt x="0" y="16015"/>
                  <a:pt x="3785" y="20459"/>
                  <a:pt x="8744" y="21407"/>
                </a:cubicBezTo>
                <a:cubicBezTo>
                  <a:pt x="8752" y="21408"/>
                  <a:pt x="8760" y="21405"/>
                  <a:pt x="8768" y="21407"/>
                </a:cubicBezTo>
                <a:cubicBezTo>
                  <a:pt x="9408" y="21535"/>
                  <a:pt x="10062" y="21592"/>
                  <a:pt x="10705" y="21600"/>
                </a:cubicBezTo>
                <a:cubicBezTo>
                  <a:pt x="10744" y="21600"/>
                  <a:pt x="10785" y="21600"/>
                  <a:pt x="10824" y="21600"/>
                </a:cubicBezTo>
                <a:cubicBezTo>
                  <a:pt x="12836" y="21600"/>
                  <a:pt x="14888" y="21061"/>
                  <a:pt x="16684" y="19842"/>
                </a:cubicBezTo>
                <a:lnTo>
                  <a:pt x="15952" y="18686"/>
                </a:lnTo>
                <a:cubicBezTo>
                  <a:pt x="14172" y="19864"/>
                  <a:pt x="12107" y="20336"/>
                  <a:pt x="10091" y="20179"/>
                </a:cubicBezTo>
                <a:cubicBezTo>
                  <a:pt x="9948" y="20169"/>
                  <a:pt x="9807" y="20171"/>
                  <a:pt x="9666" y="20155"/>
                </a:cubicBezTo>
                <a:cubicBezTo>
                  <a:pt x="8731" y="20038"/>
                  <a:pt x="7814" y="19783"/>
                  <a:pt x="6948" y="19384"/>
                </a:cubicBezTo>
                <a:cubicBezTo>
                  <a:pt x="6208" y="19046"/>
                  <a:pt x="5588" y="18525"/>
                  <a:pt x="4963" y="18012"/>
                </a:cubicBezTo>
                <a:cubicBezTo>
                  <a:pt x="4724" y="17815"/>
                  <a:pt x="4426" y="17701"/>
                  <a:pt x="4207" y="17482"/>
                </a:cubicBezTo>
                <a:cubicBezTo>
                  <a:pt x="2467" y="15745"/>
                  <a:pt x="1347" y="13367"/>
                  <a:pt x="1347" y="10715"/>
                </a:cubicBezTo>
                <a:cubicBezTo>
                  <a:pt x="1347" y="6214"/>
                  <a:pt x="4494" y="2278"/>
                  <a:pt x="8862" y="1397"/>
                </a:cubicBezTo>
                <a:lnTo>
                  <a:pt x="8579" y="0"/>
                </a:lnTo>
                <a:close/>
                <a:moveTo>
                  <a:pt x="12927" y="144"/>
                </a:moveTo>
                <a:lnTo>
                  <a:pt x="12643" y="1493"/>
                </a:lnTo>
                <a:cubicBezTo>
                  <a:pt x="14590" y="1884"/>
                  <a:pt x="16232" y="2959"/>
                  <a:pt x="17535" y="4334"/>
                </a:cubicBezTo>
                <a:cubicBezTo>
                  <a:pt x="18242" y="5098"/>
                  <a:pt x="18838" y="5922"/>
                  <a:pt x="19260" y="6839"/>
                </a:cubicBezTo>
                <a:cubicBezTo>
                  <a:pt x="19266" y="6851"/>
                  <a:pt x="19255" y="6874"/>
                  <a:pt x="19260" y="6887"/>
                </a:cubicBezTo>
                <a:cubicBezTo>
                  <a:pt x="19657" y="7759"/>
                  <a:pt x="19888" y="8692"/>
                  <a:pt x="20017" y="9632"/>
                </a:cubicBezTo>
                <a:cubicBezTo>
                  <a:pt x="20036" y="9780"/>
                  <a:pt x="20099" y="9916"/>
                  <a:pt x="20111" y="10065"/>
                </a:cubicBezTo>
                <a:cubicBezTo>
                  <a:pt x="20302" y="12161"/>
                  <a:pt x="19838" y="14315"/>
                  <a:pt x="18622" y="16158"/>
                </a:cubicBezTo>
                <a:lnTo>
                  <a:pt x="19733" y="16880"/>
                </a:lnTo>
                <a:cubicBezTo>
                  <a:pt x="20947" y="15031"/>
                  <a:pt x="21408" y="12901"/>
                  <a:pt x="21387" y="10788"/>
                </a:cubicBezTo>
                <a:lnTo>
                  <a:pt x="21600" y="10788"/>
                </a:lnTo>
                <a:cubicBezTo>
                  <a:pt x="21600" y="10494"/>
                  <a:pt x="21482" y="10234"/>
                  <a:pt x="21458" y="9945"/>
                </a:cubicBezTo>
                <a:cubicBezTo>
                  <a:pt x="21440" y="9740"/>
                  <a:pt x="21369" y="9547"/>
                  <a:pt x="21340" y="9343"/>
                </a:cubicBezTo>
                <a:cubicBezTo>
                  <a:pt x="21194" y="8304"/>
                  <a:pt x="20960" y="7313"/>
                  <a:pt x="20537" y="6381"/>
                </a:cubicBezTo>
                <a:cubicBezTo>
                  <a:pt x="20464" y="6220"/>
                  <a:pt x="20357" y="6081"/>
                  <a:pt x="20277" y="5924"/>
                </a:cubicBezTo>
                <a:cubicBezTo>
                  <a:pt x="18799" y="3048"/>
                  <a:pt x="16199" y="806"/>
                  <a:pt x="12927" y="144"/>
                </a:cubicBezTo>
                <a:close/>
                <a:moveTo>
                  <a:pt x="10067" y="3877"/>
                </a:moveTo>
                <a:lnTo>
                  <a:pt x="10067" y="10980"/>
                </a:lnTo>
                <a:lnTo>
                  <a:pt x="14959" y="15772"/>
                </a:lnTo>
                <a:lnTo>
                  <a:pt x="15881" y="14833"/>
                </a:lnTo>
                <a:lnTo>
                  <a:pt x="11344" y="10354"/>
                </a:lnTo>
                <a:lnTo>
                  <a:pt x="11344" y="3877"/>
                </a:lnTo>
                <a:lnTo>
                  <a:pt x="10067" y="387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1" name="Shape"/>
          <p:cNvSpPr/>
          <p:nvPr/>
        </p:nvSpPr>
        <p:spPr>
          <a:xfrm>
            <a:off x="10416778" y="6230937"/>
            <a:ext cx="31511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32" y="0"/>
                </a:moveTo>
                <a:lnTo>
                  <a:pt x="5332" y="4019"/>
                </a:lnTo>
                <a:lnTo>
                  <a:pt x="7644" y="4019"/>
                </a:lnTo>
                <a:lnTo>
                  <a:pt x="7644" y="6028"/>
                </a:lnTo>
                <a:lnTo>
                  <a:pt x="9168" y="6028"/>
                </a:lnTo>
                <a:lnTo>
                  <a:pt x="9168" y="2703"/>
                </a:lnTo>
                <a:lnTo>
                  <a:pt x="6855" y="2703"/>
                </a:lnTo>
                <a:lnTo>
                  <a:pt x="6855" y="1340"/>
                </a:lnTo>
                <a:lnTo>
                  <a:pt x="12976" y="1340"/>
                </a:lnTo>
                <a:lnTo>
                  <a:pt x="12976" y="2703"/>
                </a:lnTo>
                <a:lnTo>
                  <a:pt x="10691" y="2703"/>
                </a:lnTo>
                <a:lnTo>
                  <a:pt x="10691" y="6028"/>
                </a:lnTo>
                <a:lnTo>
                  <a:pt x="12242" y="6028"/>
                </a:lnTo>
                <a:lnTo>
                  <a:pt x="12242" y="4019"/>
                </a:lnTo>
                <a:lnTo>
                  <a:pt x="14527" y="4019"/>
                </a:lnTo>
                <a:lnTo>
                  <a:pt x="14527" y="0"/>
                </a:lnTo>
                <a:lnTo>
                  <a:pt x="5332" y="0"/>
                </a:lnTo>
                <a:close/>
                <a:moveTo>
                  <a:pt x="19424" y="1938"/>
                </a:moveTo>
                <a:lnTo>
                  <a:pt x="18336" y="2894"/>
                </a:lnTo>
                <a:lnTo>
                  <a:pt x="18852" y="3349"/>
                </a:lnTo>
                <a:lnTo>
                  <a:pt x="17084" y="4951"/>
                </a:lnTo>
                <a:lnTo>
                  <a:pt x="18199" y="5884"/>
                </a:lnTo>
                <a:lnTo>
                  <a:pt x="19342" y="4880"/>
                </a:lnTo>
                <a:lnTo>
                  <a:pt x="19968" y="4330"/>
                </a:lnTo>
                <a:lnTo>
                  <a:pt x="20485" y="4784"/>
                </a:lnTo>
                <a:lnTo>
                  <a:pt x="21029" y="4330"/>
                </a:lnTo>
                <a:lnTo>
                  <a:pt x="21600" y="3851"/>
                </a:lnTo>
                <a:lnTo>
                  <a:pt x="19424" y="1938"/>
                </a:lnTo>
                <a:close/>
                <a:moveTo>
                  <a:pt x="6175" y="4688"/>
                </a:moveTo>
                <a:cubicBezTo>
                  <a:pt x="2401" y="6035"/>
                  <a:pt x="0" y="9196"/>
                  <a:pt x="0" y="12797"/>
                </a:cubicBezTo>
                <a:cubicBezTo>
                  <a:pt x="0" y="17682"/>
                  <a:pt x="4456" y="21600"/>
                  <a:pt x="10011" y="21600"/>
                </a:cubicBezTo>
                <a:cubicBezTo>
                  <a:pt x="15175" y="21600"/>
                  <a:pt x="19559" y="18079"/>
                  <a:pt x="20022" y="13539"/>
                </a:cubicBezTo>
                <a:lnTo>
                  <a:pt x="18499" y="13419"/>
                </a:lnTo>
                <a:cubicBezTo>
                  <a:pt x="18107" y="17271"/>
                  <a:pt x="14391" y="20260"/>
                  <a:pt x="10011" y="20260"/>
                </a:cubicBezTo>
                <a:cubicBezTo>
                  <a:pt x="5310" y="20261"/>
                  <a:pt x="1551" y="16931"/>
                  <a:pt x="1551" y="12797"/>
                </a:cubicBezTo>
                <a:cubicBezTo>
                  <a:pt x="1551" y="9760"/>
                  <a:pt x="3605" y="7043"/>
                  <a:pt x="6774" y="5884"/>
                </a:cubicBezTo>
                <a:lnTo>
                  <a:pt x="6175" y="4688"/>
                </a:lnTo>
                <a:close/>
                <a:moveTo>
                  <a:pt x="13765" y="4832"/>
                </a:moveTo>
                <a:lnTo>
                  <a:pt x="13167" y="6028"/>
                </a:lnTo>
                <a:cubicBezTo>
                  <a:pt x="16089" y="7086"/>
                  <a:pt x="18086" y="9454"/>
                  <a:pt x="18336" y="12223"/>
                </a:cubicBezTo>
                <a:lnTo>
                  <a:pt x="19859" y="12128"/>
                </a:lnTo>
                <a:cubicBezTo>
                  <a:pt x="19538" y="8922"/>
                  <a:pt x="17222" y="6108"/>
                  <a:pt x="13765" y="4832"/>
                </a:cubicBezTo>
                <a:close/>
                <a:moveTo>
                  <a:pt x="9086" y="7439"/>
                </a:moveTo>
                <a:lnTo>
                  <a:pt x="9086" y="13467"/>
                </a:lnTo>
                <a:lnTo>
                  <a:pt x="15942" y="13467"/>
                </a:lnTo>
                <a:lnTo>
                  <a:pt x="15942" y="12104"/>
                </a:lnTo>
                <a:lnTo>
                  <a:pt x="10610" y="12104"/>
                </a:lnTo>
                <a:lnTo>
                  <a:pt x="10610" y="7439"/>
                </a:lnTo>
                <a:lnTo>
                  <a:pt x="9086" y="743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2" name="Shape"/>
          <p:cNvSpPr/>
          <p:nvPr/>
        </p:nvSpPr>
        <p:spPr>
          <a:xfrm>
            <a:off x="11324034" y="6230937"/>
            <a:ext cx="317104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07" y="0"/>
                </a:moveTo>
                <a:lnTo>
                  <a:pt x="8407" y="1340"/>
                </a:lnTo>
                <a:lnTo>
                  <a:pt x="9813" y="1340"/>
                </a:lnTo>
                <a:lnTo>
                  <a:pt x="9813" y="4114"/>
                </a:lnTo>
                <a:lnTo>
                  <a:pt x="10570" y="4114"/>
                </a:lnTo>
                <a:lnTo>
                  <a:pt x="11327" y="4114"/>
                </a:lnTo>
                <a:lnTo>
                  <a:pt x="11327" y="1340"/>
                </a:lnTo>
                <a:lnTo>
                  <a:pt x="13030" y="1340"/>
                </a:lnTo>
                <a:lnTo>
                  <a:pt x="13030" y="0"/>
                </a:lnTo>
                <a:lnTo>
                  <a:pt x="8407" y="0"/>
                </a:lnTo>
                <a:close/>
                <a:moveTo>
                  <a:pt x="8299" y="2894"/>
                </a:moveTo>
                <a:cubicBezTo>
                  <a:pt x="3377" y="3928"/>
                  <a:pt x="0" y="7719"/>
                  <a:pt x="0" y="12104"/>
                </a:cubicBezTo>
                <a:cubicBezTo>
                  <a:pt x="0" y="17334"/>
                  <a:pt x="4854" y="21600"/>
                  <a:pt x="10732" y="21600"/>
                </a:cubicBezTo>
                <a:cubicBezTo>
                  <a:pt x="16646" y="21600"/>
                  <a:pt x="21458" y="17334"/>
                  <a:pt x="21600" y="12104"/>
                </a:cubicBezTo>
                <a:cubicBezTo>
                  <a:pt x="21600" y="7719"/>
                  <a:pt x="18170" y="3928"/>
                  <a:pt x="13355" y="2894"/>
                </a:cubicBezTo>
                <a:lnTo>
                  <a:pt x="12949" y="4186"/>
                </a:lnTo>
                <a:cubicBezTo>
                  <a:pt x="17092" y="5094"/>
                  <a:pt x="20005" y="8314"/>
                  <a:pt x="20005" y="12104"/>
                </a:cubicBezTo>
                <a:cubicBezTo>
                  <a:pt x="20005" y="16583"/>
                  <a:pt x="15877" y="20260"/>
                  <a:pt x="10814" y="20260"/>
                </a:cubicBezTo>
                <a:cubicBezTo>
                  <a:pt x="5785" y="20260"/>
                  <a:pt x="1622" y="16583"/>
                  <a:pt x="1622" y="12104"/>
                </a:cubicBezTo>
                <a:cubicBezTo>
                  <a:pt x="1622" y="8314"/>
                  <a:pt x="4535" y="5094"/>
                  <a:pt x="8678" y="4186"/>
                </a:cubicBezTo>
                <a:lnTo>
                  <a:pt x="8299" y="2894"/>
                </a:lnTo>
                <a:close/>
                <a:moveTo>
                  <a:pt x="15680" y="7726"/>
                </a:moveTo>
                <a:lnTo>
                  <a:pt x="9651" y="9520"/>
                </a:lnTo>
                <a:lnTo>
                  <a:pt x="10111" y="10812"/>
                </a:lnTo>
                <a:lnTo>
                  <a:pt x="13247" y="9879"/>
                </a:lnTo>
                <a:lnTo>
                  <a:pt x="12165" y="12654"/>
                </a:lnTo>
                <a:lnTo>
                  <a:pt x="13598" y="13060"/>
                </a:lnTo>
                <a:lnTo>
                  <a:pt x="15680" y="7726"/>
                </a:lnTo>
                <a:close/>
                <a:moveTo>
                  <a:pt x="7678" y="11290"/>
                </a:moveTo>
                <a:lnTo>
                  <a:pt x="5596" y="16648"/>
                </a:lnTo>
                <a:lnTo>
                  <a:pt x="11652" y="14831"/>
                </a:lnTo>
                <a:lnTo>
                  <a:pt x="11192" y="13539"/>
                </a:lnTo>
                <a:lnTo>
                  <a:pt x="8083" y="14472"/>
                </a:lnTo>
                <a:lnTo>
                  <a:pt x="9137" y="11697"/>
                </a:lnTo>
                <a:lnTo>
                  <a:pt x="7678" y="1129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3" name="Shape"/>
          <p:cNvSpPr/>
          <p:nvPr/>
        </p:nvSpPr>
        <p:spPr>
          <a:xfrm>
            <a:off x="7670403" y="7149703"/>
            <a:ext cx="269082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04" y="0"/>
                </a:moveTo>
                <a:lnTo>
                  <a:pt x="6404" y="3305"/>
                </a:lnTo>
                <a:lnTo>
                  <a:pt x="0" y="3305"/>
                </a:lnTo>
                <a:lnTo>
                  <a:pt x="0" y="4646"/>
                </a:lnTo>
                <a:lnTo>
                  <a:pt x="10800" y="4646"/>
                </a:lnTo>
                <a:lnTo>
                  <a:pt x="15356" y="4646"/>
                </a:lnTo>
                <a:lnTo>
                  <a:pt x="21600" y="4646"/>
                </a:lnTo>
                <a:lnTo>
                  <a:pt x="21600" y="3305"/>
                </a:lnTo>
                <a:lnTo>
                  <a:pt x="15356" y="3305"/>
                </a:lnTo>
                <a:lnTo>
                  <a:pt x="15356" y="0"/>
                </a:lnTo>
                <a:lnTo>
                  <a:pt x="6404" y="0"/>
                </a:lnTo>
                <a:close/>
                <a:moveTo>
                  <a:pt x="8188" y="1317"/>
                </a:moveTo>
                <a:lnTo>
                  <a:pt x="13572" y="1317"/>
                </a:lnTo>
                <a:lnTo>
                  <a:pt x="13572" y="3305"/>
                </a:lnTo>
                <a:lnTo>
                  <a:pt x="8188" y="3305"/>
                </a:lnTo>
                <a:lnTo>
                  <a:pt x="8188" y="1317"/>
                </a:lnTo>
                <a:close/>
                <a:moveTo>
                  <a:pt x="1816" y="6059"/>
                </a:moveTo>
                <a:lnTo>
                  <a:pt x="1816" y="21600"/>
                </a:lnTo>
                <a:lnTo>
                  <a:pt x="19752" y="21600"/>
                </a:lnTo>
                <a:lnTo>
                  <a:pt x="19752" y="6059"/>
                </a:lnTo>
                <a:lnTo>
                  <a:pt x="17968" y="6059"/>
                </a:lnTo>
                <a:lnTo>
                  <a:pt x="17968" y="20235"/>
                </a:lnTo>
                <a:lnTo>
                  <a:pt x="3600" y="20235"/>
                </a:lnTo>
                <a:lnTo>
                  <a:pt x="3600" y="6059"/>
                </a:lnTo>
                <a:lnTo>
                  <a:pt x="1816" y="6059"/>
                </a:lnTo>
                <a:close/>
                <a:moveTo>
                  <a:pt x="7136" y="8118"/>
                </a:moveTo>
                <a:lnTo>
                  <a:pt x="7136" y="17601"/>
                </a:lnTo>
                <a:lnTo>
                  <a:pt x="8028" y="17601"/>
                </a:lnTo>
                <a:lnTo>
                  <a:pt x="8952" y="17601"/>
                </a:lnTo>
                <a:lnTo>
                  <a:pt x="8952" y="8118"/>
                </a:lnTo>
                <a:lnTo>
                  <a:pt x="7136" y="8118"/>
                </a:lnTo>
                <a:close/>
                <a:moveTo>
                  <a:pt x="12648" y="8118"/>
                </a:moveTo>
                <a:lnTo>
                  <a:pt x="12648" y="17601"/>
                </a:lnTo>
                <a:lnTo>
                  <a:pt x="13572" y="17601"/>
                </a:lnTo>
                <a:lnTo>
                  <a:pt x="14432" y="17601"/>
                </a:lnTo>
                <a:lnTo>
                  <a:pt x="14432" y="8118"/>
                </a:lnTo>
                <a:lnTo>
                  <a:pt x="12648" y="811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4" name="Shape"/>
          <p:cNvSpPr/>
          <p:nvPr/>
        </p:nvSpPr>
        <p:spPr>
          <a:xfrm>
            <a:off x="8545512" y="7165578"/>
            <a:ext cx="357982" cy="319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67" y="0"/>
                </a:moveTo>
                <a:lnTo>
                  <a:pt x="10393" y="7272"/>
                </a:lnTo>
                <a:lnTo>
                  <a:pt x="0" y="7272"/>
                </a:lnTo>
                <a:lnTo>
                  <a:pt x="0" y="8774"/>
                </a:lnTo>
                <a:lnTo>
                  <a:pt x="10800" y="8774"/>
                </a:lnTo>
                <a:lnTo>
                  <a:pt x="21600" y="8774"/>
                </a:lnTo>
                <a:lnTo>
                  <a:pt x="21600" y="7272"/>
                </a:lnTo>
                <a:lnTo>
                  <a:pt x="12045" y="7272"/>
                </a:lnTo>
                <a:lnTo>
                  <a:pt x="13698" y="4669"/>
                </a:lnTo>
                <a:lnTo>
                  <a:pt x="16092" y="885"/>
                </a:lnTo>
                <a:lnTo>
                  <a:pt x="14967" y="0"/>
                </a:lnTo>
                <a:close/>
                <a:moveTo>
                  <a:pt x="1341" y="10196"/>
                </a:moveTo>
                <a:lnTo>
                  <a:pt x="0" y="10330"/>
                </a:lnTo>
                <a:lnTo>
                  <a:pt x="1437" y="21600"/>
                </a:lnTo>
                <a:lnTo>
                  <a:pt x="20211" y="21600"/>
                </a:lnTo>
                <a:lnTo>
                  <a:pt x="21600" y="10330"/>
                </a:lnTo>
                <a:lnTo>
                  <a:pt x="20259" y="10196"/>
                </a:lnTo>
                <a:lnTo>
                  <a:pt x="18990" y="20097"/>
                </a:lnTo>
                <a:lnTo>
                  <a:pt x="2658" y="20097"/>
                </a:lnTo>
                <a:lnTo>
                  <a:pt x="1341" y="10196"/>
                </a:lnTo>
                <a:close/>
                <a:moveTo>
                  <a:pt x="8788" y="12370"/>
                </a:moveTo>
                <a:lnTo>
                  <a:pt x="7447" y="12611"/>
                </a:lnTo>
                <a:lnTo>
                  <a:pt x="8118" y="17119"/>
                </a:lnTo>
                <a:lnTo>
                  <a:pt x="8812" y="17012"/>
                </a:lnTo>
                <a:lnTo>
                  <a:pt x="9483" y="16878"/>
                </a:lnTo>
                <a:lnTo>
                  <a:pt x="8788" y="12370"/>
                </a:lnTo>
                <a:close/>
                <a:moveTo>
                  <a:pt x="12812" y="12370"/>
                </a:moveTo>
                <a:lnTo>
                  <a:pt x="12141" y="16878"/>
                </a:lnTo>
                <a:lnTo>
                  <a:pt x="13482" y="17119"/>
                </a:lnTo>
                <a:lnTo>
                  <a:pt x="13817" y="14865"/>
                </a:lnTo>
                <a:lnTo>
                  <a:pt x="14176" y="12611"/>
                </a:lnTo>
                <a:lnTo>
                  <a:pt x="12812" y="1237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5" name="Shape"/>
          <p:cNvSpPr/>
          <p:nvPr/>
        </p:nvSpPr>
        <p:spPr>
          <a:xfrm>
            <a:off x="9475390" y="7172325"/>
            <a:ext cx="337742" cy="31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35"/>
                </a:lnTo>
                <a:lnTo>
                  <a:pt x="2284" y="1535"/>
                </a:lnTo>
                <a:lnTo>
                  <a:pt x="5863" y="15432"/>
                </a:lnTo>
                <a:lnTo>
                  <a:pt x="19874" y="15432"/>
                </a:lnTo>
                <a:lnTo>
                  <a:pt x="21600" y="5400"/>
                </a:lnTo>
                <a:lnTo>
                  <a:pt x="8604" y="5400"/>
                </a:lnTo>
                <a:lnTo>
                  <a:pt x="8604" y="6935"/>
                </a:lnTo>
                <a:lnTo>
                  <a:pt x="19874" y="6935"/>
                </a:lnTo>
                <a:lnTo>
                  <a:pt x="18757" y="13897"/>
                </a:lnTo>
                <a:lnTo>
                  <a:pt x="7031" y="13897"/>
                </a:lnTo>
                <a:lnTo>
                  <a:pt x="3452" y="0"/>
                </a:lnTo>
                <a:lnTo>
                  <a:pt x="0" y="0"/>
                </a:lnTo>
                <a:close/>
                <a:moveTo>
                  <a:pt x="9950" y="8525"/>
                </a:moveTo>
                <a:lnTo>
                  <a:pt x="9950" y="12445"/>
                </a:lnTo>
                <a:lnTo>
                  <a:pt x="10686" y="12445"/>
                </a:lnTo>
                <a:lnTo>
                  <a:pt x="11371" y="12445"/>
                </a:lnTo>
                <a:lnTo>
                  <a:pt x="11371" y="8525"/>
                </a:lnTo>
                <a:lnTo>
                  <a:pt x="9950" y="8525"/>
                </a:lnTo>
                <a:close/>
                <a:moveTo>
                  <a:pt x="14315" y="8525"/>
                </a:moveTo>
                <a:lnTo>
                  <a:pt x="14315" y="12445"/>
                </a:lnTo>
                <a:lnTo>
                  <a:pt x="15026" y="12445"/>
                </a:lnTo>
                <a:lnTo>
                  <a:pt x="15762" y="12445"/>
                </a:lnTo>
                <a:lnTo>
                  <a:pt x="15762" y="8525"/>
                </a:lnTo>
                <a:lnTo>
                  <a:pt x="14315" y="8525"/>
                </a:lnTo>
                <a:close/>
                <a:moveTo>
                  <a:pt x="7868" y="17050"/>
                </a:moveTo>
                <a:cubicBezTo>
                  <a:pt x="6630" y="17050"/>
                  <a:pt x="5711" y="18030"/>
                  <a:pt x="5711" y="19297"/>
                </a:cubicBezTo>
                <a:cubicBezTo>
                  <a:pt x="5711" y="20600"/>
                  <a:pt x="6630" y="21600"/>
                  <a:pt x="7868" y="21600"/>
                </a:cubicBezTo>
                <a:cubicBezTo>
                  <a:pt x="9106" y="21600"/>
                  <a:pt x="10051" y="20600"/>
                  <a:pt x="10051" y="19297"/>
                </a:cubicBezTo>
                <a:cubicBezTo>
                  <a:pt x="10051" y="18030"/>
                  <a:pt x="9107" y="17050"/>
                  <a:pt x="7868" y="17050"/>
                </a:cubicBezTo>
                <a:close/>
                <a:moveTo>
                  <a:pt x="17082" y="17050"/>
                </a:moveTo>
                <a:cubicBezTo>
                  <a:pt x="15844" y="17050"/>
                  <a:pt x="14899" y="18030"/>
                  <a:pt x="14899" y="19297"/>
                </a:cubicBezTo>
                <a:cubicBezTo>
                  <a:pt x="14899" y="20600"/>
                  <a:pt x="15844" y="21600"/>
                  <a:pt x="17082" y="21600"/>
                </a:cubicBezTo>
                <a:cubicBezTo>
                  <a:pt x="18320" y="21600"/>
                  <a:pt x="19265" y="20600"/>
                  <a:pt x="19265" y="19297"/>
                </a:cubicBezTo>
                <a:cubicBezTo>
                  <a:pt x="19265" y="18030"/>
                  <a:pt x="18320" y="17050"/>
                  <a:pt x="17082" y="17050"/>
                </a:cubicBezTo>
                <a:close/>
                <a:moveTo>
                  <a:pt x="7868" y="18557"/>
                </a:moveTo>
                <a:cubicBezTo>
                  <a:pt x="8303" y="18557"/>
                  <a:pt x="8604" y="18840"/>
                  <a:pt x="8604" y="19297"/>
                </a:cubicBezTo>
                <a:cubicBezTo>
                  <a:pt x="8605" y="19755"/>
                  <a:pt x="8303" y="20092"/>
                  <a:pt x="7868" y="20092"/>
                </a:cubicBezTo>
                <a:cubicBezTo>
                  <a:pt x="7433" y="20092"/>
                  <a:pt x="7132" y="19755"/>
                  <a:pt x="7132" y="19297"/>
                </a:cubicBezTo>
                <a:cubicBezTo>
                  <a:pt x="7132" y="18840"/>
                  <a:pt x="7433" y="18557"/>
                  <a:pt x="7868" y="18557"/>
                </a:cubicBezTo>
                <a:close/>
                <a:moveTo>
                  <a:pt x="17082" y="18557"/>
                </a:moveTo>
                <a:cubicBezTo>
                  <a:pt x="17517" y="18557"/>
                  <a:pt x="17818" y="18840"/>
                  <a:pt x="17818" y="19297"/>
                </a:cubicBezTo>
                <a:cubicBezTo>
                  <a:pt x="17818" y="19755"/>
                  <a:pt x="17517" y="20092"/>
                  <a:pt x="17082" y="20092"/>
                </a:cubicBezTo>
                <a:cubicBezTo>
                  <a:pt x="16647" y="20092"/>
                  <a:pt x="16371" y="19755"/>
                  <a:pt x="16371" y="19297"/>
                </a:cubicBezTo>
                <a:cubicBezTo>
                  <a:pt x="16371" y="18840"/>
                  <a:pt x="16647" y="18557"/>
                  <a:pt x="17082" y="18557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6" name="Shape"/>
          <p:cNvSpPr/>
          <p:nvPr/>
        </p:nvSpPr>
        <p:spPr>
          <a:xfrm>
            <a:off x="10394156" y="7156450"/>
            <a:ext cx="339726" cy="32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8" y="0"/>
                </a:moveTo>
                <a:lnTo>
                  <a:pt x="12768" y="1226"/>
                </a:lnTo>
                <a:lnTo>
                  <a:pt x="8554" y="2661"/>
                </a:lnTo>
                <a:lnTo>
                  <a:pt x="8554" y="4617"/>
                </a:lnTo>
                <a:lnTo>
                  <a:pt x="9967" y="4617"/>
                </a:lnTo>
                <a:lnTo>
                  <a:pt x="9967" y="3678"/>
                </a:lnTo>
                <a:lnTo>
                  <a:pt x="12768" y="2713"/>
                </a:lnTo>
                <a:lnTo>
                  <a:pt x="12768" y="4617"/>
                </a:lnTo>
                <a:lnTo>
                  <a:pt x="14181" y="4617"/>
                </a:lnTo>
                <a:lnTo>
                  <a:pt x="14181" y="1904"/>
                </a:lnTo>
                <a:lnTo>
                  <a:pt x="18446" y="3000"/>
                </a:lnTo>
                <a:lnTo>
                  <a:pt x="18446" y="4617"/>
                </a:lnTo>
                <a:lnTo>
                  <a:pt x="19859" y="4617"/>
                </a:lnTo>
                <a:lnTo>
                  <a:pt x="19859" y="1826"/>
                </a:lnTo>
                <a:lnTo>
                  <a:pt x="12768" y="0"/>
                </a:lnTo>
                <a:close/>
                <a:moveTo>
                  <a:pt x="0" y="1043"/>
                </a:moveTo>
                <a:lnTo>
                  <a:pt x="0" y="2504"/>
                </a:lnTo>
                <a:lnTo>
                  <a:pt x="2296" y="2504"/>
                </a:lnTo>
                <a:lnTo>
                  <a:pt x="5879" y="15730"/>
                </a:lnTo>
                <a:lnTo>
                  <a:pt x="19884" y="15730"/>
                </a:lnTo>
                <a:lnTo>
                  <a:pt x="21600" y="6183"/>
                </a:lnTo>
                <a:lnTo>
                  <a:pt x="8579" y="6183"/>
                </a:lnTo>
                <a:lnTo>
                  <a:pt x="8579" y="7643"/>
                </a:lnTo>
                <a:lnTo>
                  <a:pt x="19884" y="7643"/>
                </a:lnTo>
                <a:lnTo>
                  <a:pt x="18723" y="14270"/>
                </a:lnTo>
                <a:lnTo>
                  <a:pt x="6990" y="14270"/>
                </a:lnTo>
                <a:lnTo>
                  <a:pt x="3432" y="1043"/>
                </a:lnTo>
                <a:lnTo>
                  <a:pt x="0" y="1043"/>
                </a:lnTo>
                <a:close/>
                <a:moveTo>
                  <a:pt x="9866" y="9157"/>
                </a:moveTo>
                <a:lnTo>
                  <a:pt x="9866" y="12887"/>
                </a:lnTo>
                <a:lnTo>
                  <a:pt x="10598" y="12887"/>
                </a:lnTo>
                <a:lnTo>
                  <a:pt x="11279" y="12887"/>
                </a:lnTo>
                <a:lnTo>
                  <a:pt x="11279" y="9157"/>
                </a:lnTo>
                <a:lnTo>
                  <a:pt x="9866" y="9157"/>
                </a:lnTo>
                <a:close/>
                <a:moveTo>
                  <a:pt x="14232" y="9157"/>
                </a:moveTo>
                <a:lnTo>
                  <a:pt x="14232" y="12887"/>
                </a:lnTo>
                <a:lnTo>
                  <a:pt x="14964" y="12887"/>
                </a:lnTo>
                <a:lnTo>
                  <a:pt x="15645" y="12887"/>
                </a:lnTo>
                <a:lnTo>
                  <a:pt x="15645" y="9157"/>
                </a:lnTo>
                <a:lnTo>
                  <a:pt x="14232" y="9157"/>
                </a:lnTo>
                <a:close/>
                <a:moveTo>
                  <a:pt x="7822" y="17270"/>
                </a:moveTo>
                <a:cubicBezTo>
                  <a:pt x="6625" y="17270"/>
                  <a:pt x="5652" y="18202"/>
                  <a:pt x="5652" y="19409"/>
                </a:cubicBezTo>
                <a:cubicBezTo>
                  <a:pt x="5652" y="20648"/>
                  <a:pt x="6625" y="21600"/>
                  <a:pt x="7822" y="21600"/>
                </a:cubicBezTo>
                <a:cubicBezTo>
                  <a:pt x="9053" y="21600"/>
                  <a:pt x="9993" y="20648"/>
                  <a:pt x="9993" y="19409"/>
                </a:cubicBezTo>
                <a:cubicBezTo>
                  <a:pt x="9993" y="18202"/>
                  <a:pt x="9053" y="17270"/>
                  <a:pt x="7822" y="17270"/>
                </a:cubicBezTo>
                <a:close/>
                <a:moveTo>
                  <a:pt x="17033" y="17270"/>
                </a:moveTo>
                <a:cubicBezTo>
                  <a:pt x="15866" y="17270"/>
                  <a:pt x="14964" y="18202"/>
                  <a:pt x="14964" y="19409"/>
                </a:cubicBezTo>
                <a:cubicBezTo>
                  <a:pt x="14964" y="20648"/>
                  <a:pt x="15866" y="21600"/>
                  <a:pt x="17033" y="21600"/>
                </a:cubicBezTo>
                <a:cubicBezTo>
                  <a:pt x="18232" y="21600"/>
                  <a:pt x="19127" y="20648"/>
                  <a:pt x="19127" y="19409"/>
                </a:cubicBezTo>
                <a:cubicBezTo>
                  <a:pt x="19127" y="18202"/>
                  <a:pt x="18232" y="17270"/>
                  <a:pt x="17033" y="17270"/>
                </a:cubicBezTo>
                <a:close/>
                <a:moveTo>
                  <a:pt x="7822" y="18704"/>
                </a:moveTo>
                <a:cubicBezTo>
                  <a:pt x="8255" y="18704"/>
                  <a:pt x="8554" y="18973"/>
                  <a:pt x="8554" y="19409"/>
                </a:cubicBezTo>
                <a:cubicBezTo>
                  <a:pt x="8554" y="19844"/>
                  <a:pt x="8255" y="20165"/>
                  <a:pt x="7822" y="20165"/>
                </a:cubicBezTo>
                <a:cubicBezTo>
                  <a:pt x="7390" y="20165"/>
                  <a:pt x="7116" y="19844"/>
                  <a:pt x="7116" y="19409"/>
                </a:cubicBezTo>
                <a:cubicBezTo>
                  <a:pt x="7116" y="18973"/>
                  <a:pt x="7390" y="18704"/>
                  <a:pt x="7822" y="18704"/>
                </a:cubicBezTo>
                <a:close/>
                <a:moveTo>
                  <a:pt x="17033" y="18704"/>
                </a:moveTo>
                <a:cubicBezTo>
                  <a:pt x="17454" y="18704"/>
                  <a:pt x="17739" y="18973"/>
                  <a:pt x="17739" y="19409"/>
                </a:cubicBezTo>
                <a:cubicBezTo>
                  <a:pt x="17739" y="19844"/>
                  <a:pt x="17454" y="20165"/>
                  <a:pt x="17033" y="20165"/>
                </a:cubicBezTo>
                <a:cubicBezTo>
                  <a:pt x="16611" y="20165"/>
                  <a:pt x="16351" y="19844"/>
                  <a:pt x="16351" y="19409"/>
                </a:cubicBezTo>
                <a:cubicBezTo>
                  <a:pt x="16351" y="18973"/>
                  <a:pt x="16611" y="18704"/>
                  <a:pt x="17033" y="18704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7" name="Shape"/>
          <p:cNvSpPr/>
          <p:nvPr/>
        </p:nvSpPr>
        <p:spPr>
          <a:xfrm>
            <a:off x="11303396" y="7154068"/>
            <a:ext cx="351633" cy="353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6" y="0"/>
                </a:moveTo>
                <a:lnTo>
                  <a:pt x="0" y="11588"/>
                </a:lnTo>
                <a:lnTo>
                  <a:pt x="951" y="12533"/>
                </a:lnTo>
                <a:lnTo>
                  <a:pt x="10776" y="2085"/>
                </a:lnTo>
                <a:lnTo>
                  <a:pt x="20600" y="12533"/>
                </a:lnTo>
                <a:lnTo>
                  <a:pt x="21600" y="11588"/>
                </a:lnTo>
                <a:lnTo>
                  <a:pt x="10776" y="0"/>
                </a:lnTo>
                <a:close/>
                <a:moveTo>
                  <a:pt x="10849" y="5867"/>
                </a:moveTo>
                <a:cubicBezTo>
                  <a:pt x="9370" y="5867"/>
                  <a:pt x="8143" y="7111"/>
                  <a:pt x="8143" y="8582"/>
                </a:cubicBezTo>
                <a:cubicBezTo>
                  <a:pt x="8143" y="10083"/>
                  <a:pt x="9370" y="11273"/>
                  <a:pt x="10849" y="11273"/>
                </a:cubicBezTo>
                <a:cubicBezTo>
                  <a:pt x="12359" y="11273"/>
                  <a:pt x="13579" y="10083"/>
                  <a:pt x="13579" y="8582"/>
                </a:cubicBezTo>
                <a:cubicBezTo>
                  <a:pt x="13579" y="7111"/>
                  <a:pt x="12359" y="5867"/>
                  <a:pt x="10849" y="5867"/>
                </a:cubicBezTo>
                <a:close/>
                <a:moveTo>
                  <a:pt x="10849" y="7224"/>
                </a:moveTo>
                <a:cubicBezTo>
                  <a:pt x="11604" y="7224"/>
                  <a:pt x="12214" y="7862"/>
                  <a:pt x="12214" y="8582"/>
                </a:cubicBezTo>
                <a:cubicBezTo>
                  <a:pt x="12214" y="9333"/>
                  <a:pt x="11604" y="9939"/>
                  <a:pt x="10849" y="9939"/>
                </a:cubicBezTo>
                <a:cubicBezTo>
                  <a:pt x="10094" y="9939"/>
                  <a:pt x="9508" y="9333"/>
                  <a:pt x="9508" y="8582"/>
                </a:cubicBezTo>
                <a:cubicBezTo>
                  <a:pt x="9508" y="7862"/>
                  <a:pt x="10094" y="7224"/>
                  <a:pt x="10849" y="7224"/>
                </a:cubicBezTo>
                <a:close/>
                <a:moveTo>
                  <a:pt x="2682" y="12703"/>
                </a:moveTo>
                <a:lnTo>
                  <a:pt x="2682" y="21600"/>
                </a:lnTo>
                <a:lnTo>
                  <a:pt x="19211" y="21600"/>
                </a:lnTo>
                <a:lnTo>
                  <a:pt x="19211" y="12703"/>
                </a:lnTo>
                <a:lnTo>
                  <a:pt x="17797" y="12703"/>
                </a:lnTo>
                <a:lnTo>
                  <a:pt x="17797" y="20218"/>
                </a:lnTo>
                <a:lnTo>
                  <a:pt x="4047" y="20218"/>
                </a:lnTo>
                <a:lnTo>
                  <a:pt x="4047" y="12703"/>
                </a:lnTo>
                <a:lnTo>
                  <a:pt x="2682" y="12703"/>
                </a:lnTo>
                <a:close/>
                <a:moveTo>
                  <a:pt x="8143" y="12703"/>
                </a:moveTo>
                <a:lnTo>
                  <a:pt x="8143" y="18812"/>
                </a:lnTo>
                <a:lnTo>
                  <a:pt x="9508" y="18812"/>
                </a:lnTo>
                <a:lnTo>
                  <a:pt x="9508" y="14085"/>
                </a:lnTo>
                <a:lnTo>
                  <a:pt x="12214" y="14085"/>
                </a:lnTo>
                <a:lnTo>
                  <a:pt x="12214" y="18812"/>
                </a:lnTo>
                <a:lnTo>
                  <a:pt x="13579" y="18812"/>
                </a:lnTo>
                <a:lnTo>
                  <a:pt x="13579" y="12703"/>
                </a:lnTo>
                <a:lnTo>
                  <a:pt x="8143" y="1270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8" name="Shape"/>
          <p:cNvSpPr/>
          <p:nvPr/>
        </p:nvSpPr>
        <p:spPr>
          <a:xfrm>
            <a:off x="7633890" y="8068071"/>
            <a:ext cx="349153" cy="35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7188" y="0"/>
                </a:moveTo>
                <a:cubicBezTo>
                  <a:pt x="16091" y="0"/>
                  <a:pt x="15096" y="482"/>
                  <a:pt x="14344" y="1243"/>
                </a:cubicBezTo>
                <a:lnTo>
                  <a:pt x="13862" y="1731"/>
                </a:lnTo>
                <a:lnTo>
                  <a:pt x="19647" y="7558"/>
                </a:lnTo>
                <a:lnTo>
                  <a:pt x="20033" y="7070"/>
                </a:lnTo>
                <a:cubicBezTo>
                  <a:pt x="21600" y="5421"/>
                  <a:pt x="21600" y="2829"/>
                  <a:pt x="20033" y="1243"/>
                </a:cubicBezTo>
                <a:cubicBezTo>
                  <a:pt x="19281" y="419"/>
                  <a:pt x="18285" y="0"/>
                  <a:pt x="17188" y="0"/>
                </a:cubicBezTo>
                <a:close/>
                <a:moveTo>
                  <a:pt x="17622" y="1438"/>
                </a:moveTo>
                <a:cubicBezTo>
                  <a:pt x="18218" y="1506"/>
                  <a:pt x="18799" y="1750"/>
                  <a:pt x="19237" y="2194"/>
                </a:cubicBezTo>
                <a:cubicBezTo>
                  <a:pt x="20115" y="3146"/>
                  <a:pt x="20243" y="4544"/>
                  <a:pt x="19647" y="5558"/>
                </a:cubicBezTo>
                <a:lnTo>
                  <a:pt x="15911" y="1780"/>
                </a:lnTo>
                <a:cubicBezTo>
                  <a:pt x="16412" y="1478"/>
                  <a:pt x="17027" y="1371"/>
                  <a:pt x="17622" y="1438"/>
                </a:cubicBezTo>
                <a:close/>
                <a:moveTo>
                  <a:pt x="13645" y="2389"/>
                </a:moveTo>
                <a:lnTo>
                  <a:pt x="12487" y="3096"/>
                </a:lnTo>
                <a:lnTo>
                  <a:pt x="16562" y="9947"/>
                </a:lnTo>
                <a:lnTo>
                  <a:pt x="17164" y="9581"/>
                </a:lnTo>
                <a:lnTo>
                  <a:pt x="17719" y="9240"/>
                </a:lnTo>
                <a:lnTo>
                  <a:pt x="13645" y="2389"/>
                </a:lnTo>
                <a:close/>
                <a:moveTo>
                  <a:pt x="11330" y="4218"/>
                </a:moveTo>
                <a:lnTo>
                  <a:pt x="2893" y="12823"/>
                </a:lnTo>
                <a:lnTo>
                  <a:pt x="7063" y="14506"/>
                </a:lnTo>
                <a:lnTo>
                  <a:pt x="8630" y="18650"/>
                </a:lnTo>
                <a:lnTo>
                  <a:pt x="15790" y="11458"/>
                </a:lnTo>
                <a:lnTo>
                  <a:pt x="14802" y="10410"/>
                </a:lnTo>
                <a:lnTo>
                  <a:pt x="9161" y="16163"/>
                </a:lnTo>
                <a:lnTo>
                  <a:pt x="8076" y="13384"/>
                </a:lnTo>
                <a:lnTo>
                  <a:pt x="5352" y="12287"/>
                </a:lnTo>
                <a:lnTo>
                  <a:pt x="12295" y="5168"/>
                </a:lnTo>
                <a:lnTo>
                  <a:pt x="11330" y="4218"/>
                </a:lnTo>
                <a:close/>
                <a:moveTo>
                  <a:pt x="2025" y="13896"/>
                </a:moveTo>
                <a:lnTo>
                  <a:pt x="0" y="21600"/>
                </a:lnTo>
                <a:lnTo>
                  <a:pt x="7594" y="19601"/>
                </a:lnTo>
                <a:lnTo>
                  <a:pt x="7256" y="18211"/>
                </a:lnTo>
                <a:lnTo>
                  <a:pt x="1880" y="19650"/>
                </a:lnTo>
                <a:lnTo>
                  <a:pt x="3327" y="14311"/>
                </a:lnTo>
                <a:lnTo>
                  <a:pt x="2025" y="1389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59" name="Shape"/>
          <p:cNvSpPr/>
          <p:nvPr/>
        </p:nvSpPr>
        <p:spPr>
          <a:xfrm>
            <a:off x="8554640" y="8068071"/>
            <a:ext cx="339726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6" y="0"/>
                </a:moveTo>
                <a:lnTo>
                  <a:pt x="11633" y="1915"/>
                </a:lnTo>
                <a:cubicBezTo>
                  <a:pt x="10579" y="3034"/>
                  <a:pt x="10018" y="4420"/>
                  <a:pt x="10018" y="5891"/>
                </a:cubicBezTo>
                <a:cubicBezTo>
                  <a:pt x="10018" y="7394"/>
                  <a:pt x="10579" y="8795"/>
                  <a:pt x="11633" y="9818"/>
                </a:cubicBezTo>
                <a:cubicBezTo>
                  <a:pt x="12785" y="10841"/>
                  <a:pt x="14206" y="11414"/>
                  <a:pt x="15721" y="11414"/>
                </a:cubicBezTo>
                <a:cubicBezTo>
                  <a:pt x="17202" y="11414"/>
                  <a:pt x="18611" y="10856"/>
                  <a:pt x="19632" y="9769"/>
                </a:cubicBezTo>
                <a:lnTo>
                  <a:pt x="21600" y="7805"/>
                </a:lnTo>
                <a:lnTo>
                  <a:pt x="13576" y="0"/>
                </a:lnTo>
                <a:close/>
                <a:moveTo>
                  <a:pt x="13651" y="2013"/>
                </a:moveTo>
                <a:lnTo>
                  <a:pt x="19632" y="7805"/>
                </a:lnTo>
                <a:lnTo>
                  <a:pt x="18673" y="8714"/>
                </a:lnTo>
                <a:cubicBezTo>
                  <a:pt x="17916" y="9545"/>
                  <a:pt x="16840" y="9941"/>
                  <a:pt x="15721" y="9941"/>
                </a:cubicBezTo>
                <a:cubicBezTo>
                  <a:pt x="14568" y="9941"/>
                  <a:pt x="13508" y="9481"/>
                  <a:pt x="12718" y="8714"/>
                </a:cubicBezTo>
                <a:cubicBezTo>
                  <a:pt x="11862" y="7978"/>
                  <a:pt x="11431" y="6936"/>
                  <a:pt x="11431" y="5817"/>
                </a:cubicBezTo>
                <a:cubicBezTo>
                  <a:pt x="11431" y="4730"/>
                  <a:pt x="11928" y="3656"/>
                  <a:pt x="12718" y="2921"/>
                </a:cubicBezTo>
                <a:lnTo>
                  <a:pt x="13651" y="2013"/>
                </a:lnTo>
                <a:close/>
                <a:moveTo>
                  <a:pt x="8277" y="4541"/>
                </a:moveTo>
                <a:lnTo>
                  <a:pt x="1539" y="8198"/>
                </a:lnTo>
                <a:lnTo>
                  <a:pt x="0" y="21600"/>
                </a:lnTo>
                <a:lnTo>
                  <a:pt x="14787" y="18925"/>
                </a:lnTo>
                <a:lnTo>
                  <a:pt x="17108" y="13058"/>
                </a:lnTo>
                <a:lnTo>
                  <a:pt x="15821" y="12494"/>
                </a:lnTo>
                <a:lnTo>
                  <a:pt x="13803" y="17722"/>
                </a:lnTo>
                <a:lnTo>
                  <a:pt x="3028" y="19661"/>
                </a:lnTo>
                <a:lnTo>
                  <a:pt x="4466" y="18360"/>
                </a:lnTo>
                <a:lnTo>
                  <a:pt x="7242" y="15807"/>
                </a:lnTo>
                <a:cubicBezTo>
                  <a:pt x="7655" y="16039"/>
                  <a:pt x="8098" y="16225"/>
                  <a:pt x="8605" y="16225"/>
                </a:cubicBezTo>
                <a:cubicBezTo>
                  <a:pt x="10168" y="16225"/>
                  <a:pt x="11431" y="15020"/>
                  <a:pt x="11431" y="13500"/>
                </a:cubicBezTo>
                <a:cubicBezTo>
                  <a:pt x="11431" y="12011"/>
                  <a:pt x="10135" y="10751"/>
                  <a:pt x="8605" y="10751"/>
                </a:cubicBezTo>
                <a:cubicBezTo>
                  <a:pt x="7042" y="10751"/>
                  <a:pt x="5804" y="12011"/>
                  <a:pt x="5804" y="13500"/>
                </a:cubicBezTo>
                <a:cubicBezTo>
                  <a:pt x="5804" y="14009"/>
                  <a:pt x="5986" y="14470"/>
                  <a:pt x="6233" y="14875"/>
                </a:cubicBezTo>
                <a:lnTo>
                  <a:pt x="1640" y="19072"/>
                </a:lnTo>
                <a:lnTo>
                  <a:pt x="2826" y="9008"/>
                </a:lnTo>
                <a:lnTo>
                  <a:pt x="8958" y="5768"/>
                </a:lnTo>
                <a:lnTo>
                  <a:pt x="8277" y="4541"/>
                </a:lnTo>
                <a:close/>
                <a:moveTo>
                  <a:pt x="8605" y="12101"/>
                </a:moveTo>
                <a:cubicBezTo>
                  <a:pt x="9386" y="12101"/>
                  <a:pt x="10043" y="12771"/>
                  <a:pt x="10043" y="13500"/>
                </a:cubicBezTo>
                <a:cubicBezTo>
                  <a:pt x="10043" y="14260"/>
                  <a:pt x="9354" y="14875"/>
                  <a:pt x="8605" y="14875"/>
                </a:cubicBezTo>
                <a:cubicBezTo>
                  <a:pt x="7823" y="14875"/>
                  <a:pt x="7217" y="14260"/>
                  <a:pt x="7217" y="13500"/>
                </a:cubicBezTo>
                <a:cubicBezTo>
                  <a:pt x="7217" y="12771"/>
                  <a:pt x="7856" y="12101"/>
                  <a:pt x="8605" y="12101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0" name="Shape"/>
          <p:cNvSpPr/>
          <p:nvPr/>
        </p:nvSpPr>
        <p:spPr>
          <a:xfrm>
            <a:off x="9473009" y="8070453"/>
            <a:ext cx="344488" cy="34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95" y="0"/>
                </a:moveTo>
                <a:lnTo>
                  <a:pt x="2165" y="11870"/>
                </a:lnTo>
                <a:lnTo>
                  <a:pt x="9581" y="19584"/>
                </a:lnTo>
                <a:lnTo>
                  <a:pt x="21600" y="4429"/>
                </a:lnTo>
                <a:lnTo>
                  <a:pt x="17195" y="0"/>
                </a:lnTo>
                <a:close/>
                <a:moveTo>
                  <a:pt x="17146" y="1916"/>
                </a:moveTo>
                <a:lnTo>
                  <a:pt x="19734" y="4529"/>
                </a:lnTo>
                <a:lnTo>
                  <a:pt x="9531" y="17519"/>
                </a:lnTo>
                <a:lnTo>
                  <a:pt x="4255" y="12069"/>
                </a:lnTo>
                <a:lnTo>
                  <a:pt x="17146" y="1916"/>
                </a:lnTo>
                <a:close/>
                <a:moveTo>
                  <a:pt x="16573" y="4305"/>
                </a:moveTo>
                <a:lnTo>
                  <a:pt x="7042" y="11746"/>
                </a:lnTo>
                <a:lnTo>
                  <a:pt x="7913" y="12865"/>
                </a:lnTo>
                <a:lnTo>
                  <a:pt x="12641" y="9108"/>
                </a:lnTo>
                <a:lnTo>
                  <a:pt x="17469" y="5400"/>
                </a:lnTo>
                <a:lnTo>
                  <a:pt x="16573" y="4305"/>
                </a:lnTo>
                <a:close/>
                <a:moveTo>
                  <a:pt x="2090" y="13761"/>
                </a:moveTo>
                <a:lnTo>
                  <a:pt x="572" y="15254"/>
                </a:lnTo>
                <a:lnTo>
                  <a:pt x="1070" y="15752"/>
                </a:lnTo>
                <a:cubicBezTo>
                  <a:pt x="1920" y="16536"/>
                  <a:pt x="1920" y="17864"/>
                  <a:pt x="1070" y="18713"/>
                </a:cubicBezTo>
                <a:lnTo>
                  <a:pt x="572" y="19211"/>
                </a:lnTo>
                <a:lnTo>
                  <a:pt x="1020" y="19659"/>
                </a:lnTo>
                <a:lnTo>
                  <a:pt x="0" y="20654"/>
                </a:lnTo>
                <a:lnTo>
                  <a:pt x="971" y="21600"/>
                </a:lnTo>
                <a:lnTo>
                  <a:pt x="1692" y="20903"/>
                </a:lnTo>
                <a:lnTo>
                  <a:pt x="1991" y="20605"/>
                </a:lnTo>
                <a:lnTo>
                  <a:pt x="2588" y="21177"/>
                </a:lnTo>
                <a:lnTo>
                  <a:pt x="3061" y="20679"/>
                </a:lnTo>
                <a:cubicBezTo>
                  <a:pt x="3845" y="19830"/>
                  <a:pt x="5197" y="19830"/>
                  <a:pt x="6047" y="20679"/>
                </a:cubicBezTo>
                <a:lnTo>
                  <a:pt x="6520" y="21177"/>
                </a:lnTo>
                <a:lnTo>
                  <a:pt x="8013" y="19709"/>
                </a:lnTo>
                <a:lnTo>
                  <a:pt x="7018" y="18713"/>
                </a:lnTo>
                <a:lnTo>
                  <a:pt x="6470" y="19286"/>
                </a:lnTo>
                <a:cubicBezTo>
                  <a:pt x="5326" y="18501"/>
                  <a:pt x="3764" y="18501"/>
                  <a:pt x="2588" y="19286"/>
                </a:cubicBezTo>
                <a:lnTo>
                  <a:pt x="2488" y="19211"/>
                </a:lnTo>
                <a:cubicBezTo>
                  <a:pt x="3273" y="18002"/>
                  <a:pt x="3273" y="16538"/>
                  <a:pt x="2488" y="15329"/>
                </a:cubicBezTo>
                <a:lnTo>
                  <a:pt x="3061" y="14757"/>
                </a:lnTo>
                <a:lnTo>
                  <a:pt x="2090" y="1376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1" name="Shape"/>
          <p:cNvSpPr/>
          <p:nvPr/>
        </p:nvSpPr>
        <p:spPr>
          <a:xfrm>
            <a:off x="10382646" y="8068071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8" y="0"/>
                </a:moveTo>
                <a:cubicBezTo>
                  <a:pt x="4860" y="0"/>
                  <a:pt x="0" y="4884"/>
                  <a:pt x="0" y="10812"/>
                </a:cubicBezTo>
                <a:cubicBezTo>
                  <a:pt x="0" y="16740"/>
                  <a:pt x="4829" y="21600"/>
                  <a:pt x="10788" y="21600"/>
                </a:cubicBezTo>
                <a:cubicBezTo>
                  <a:pt x="16716" y="21600"/>
                  <a:pt x="21600" y="16740"/>
                  <a:pt x="21600" y="10812"/>
                </a:cubicBezTo>
                <a:cubicBezTo>
                  <a:pt x="21600" y="4884"/>
                  <a:pt x="16747" y="0"/>
                  <a:pt x="10788" y="0"/>
                </a:cubicBezTo>
                <a:close/>
                <a:moveTo>
                  <a:pt x="10788" y="1340"/>
                </a:moveTo>
                <a:cubicBezTo>
                  <a:pt x="15967" y="1340"/>
                  <a:pt x="20237" y="5633"/>
                  <a:pt x="20237" y="10812"/>
                </a:cubicBezTo>
                <a:cubicBezTo>
                  <a:pt x="20236" y="16023"/>
                  <a:pt x="15999" y="20260"/>
                  <a:pt x="10788" y="20260"/>
                </a:cubicBezTo>
                <a:cubicBezTo>
                  <a:pt x="5609" y="20260"/>
                  <a:pt x="1340" y="16023"/>
                  <a:pt x="1340" y="10812"/>
                </a:cubicBezTo>
                <a:cubicBezTo>
                  <a:pt x="1340" y="5633"/>
                  <a:pt x="5577" y="1340"/>
                  <a:pt x="10788" y="1340"/>
                </a:cubicBezTo>
                <a:close/>
                <a:moveTo>
                  <a:pt x="10047" y="2631"/>
                </a:moveTo>
                <a:lnTo>
                  <a:pt x="10047" y="8300"/>
                </a:lnTo>
                <a:cubicBezTo>
                  <a:pt x="8961" y="8646"/>
                  <a:pt x="8133" y="9632"/>
                  <a:pt x="8133" y="10812"/>
                </a:cubicBezTo>
                <a:cubicBezTo>
                  <a:pt x="8133" y="11300"/>
                  <a:pt x="8288" y="11738"/>
                  <a:pt x="8516" y="12128"/>
                </a:cubicBezTo>
                <a:lnTo>
                  <a:pt x="4545" y="16098"/>
                </a:lnTo>
                <a:lnTo>
                  <a:pt x="5478" y="17055"/>
                </a:lnTo>
                <a:lnTo>
                  <a:pt x="7918" y="14663"/>
                </a:lnTo>
                <a:lnTo>
                  <a:pt x="9472" y="13084"/>
                </a:lnTo>
                <a:cubicBezTo>
                  <a:pt x="9655" y="13190"/>
                  <a:pt x="9840" y="13263"/>
                  <a:pt x="10047" y="13324"/>
                </a:cubicBezTo>
                <a:lnTo>
                  <a:pt x="10047" y="18849"/>
                </a:lnTo>
                <a:lnTo>
                  <a:pt x="10740" y="18849"/>
                </a:lnTo>
                <a:lnTo>
                  <a:pt x="11386" y="18849"/>
                </a:lnTo>
                <a:lnTo>
                  <a:pt x="11386" y="13371"/>
                </a:lnTo>
                <a:cubicBezTo>
                  <a:pt x="12560" y="13105"/>
                  <a:pt x="13467" y="12088"/>
                  <a:pt x="13467" y="10812"/>
                </a:cubicBezTo>
                <a:cubicBezTo>
                  <a:pt x="13467" y="10369"/>
                  <a:pt x="13326" y="9966"/>
                  <a:pt x="13132" y="9592"/>
                </a:cubicBezTo>
                <a:lnTo>
                  <a:pt x="14663" y="8061"/>
                </a:lnTo>
                <a:lnTo>
                  <a:pt x="17055" y="5621"/>
                </a:lnTo>
                <a:lnTo>
                  <a:pt x="16098" y="4688"/>
                </a:lnTo>
                <a:lnTo>
                  <a:pt x="12199" y="8587"/>
                </a:lnTo>
                <a:cubicBezTo>
                  <a:pt x="11951" y="8427"/>
                  <a:pt x="11682" y="8322"/>
                  <a:pt x="11386" y="8253"/>
                </a:cubicBezTo>
                <a:lnTo>
                  <a:pt x="11386" y="2631"/>
                </a:lnTo>
                <a:lnTo>
                  <a:pt x="10047" y="2631"/>
                </a:lnTo>
                <a:close/>
                <a:moveTo>
                  <a:pt x="10812" y="9496"/>
                </a:moveTo>
                <a:cubicBezTo>
                  <a:pt x="11155" y="9496"/>
                  <a:pt x="11439" y="9647"/>
                  <a:pt x="11673" y="9855"/>
                </a:cubicBezTo>
                <a:lnTo>
                  <a:pt x="11769" y="9951"/>
                </a:lnTo>
                <a:cubicBezTo>
                  <a:pt x="11977" y="10185"/>
                  <a:pt x="12128" y="10469"/>
                  <a:pt x="12128" y="10812"/>
                </a:cubicBezTo>
                <a:cubicBezTo>
                  <a:pt x="12128" y="11533"/>
                  <a:pt x="11573" y="12098"/>
                  <a:pt x="10860" y="12128"/>
                </a:cubicBezTo>
                <a:lnTo>
                  <a:pt x="10764" y="12128"/>
                </a:lnTo>
                <a:cubicBezTo>
                  <a:pt x="10051" y="12098"/>
                  <a:pt x="9472" y="11533"/>
                  <a:pt x="9472" y="10812"/>
                </a:cubicBezTo>
                <a:cubicBezTo>
                  <a:pt x="9472" y="10071"/>
                  <a:pt x="10071" y="9496"/>
                  <a:pt x="10812" y="9496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2" name="Shape"/>
          <p:cNvSpPr/>
          <p:nvPr/>
        </p:nvSpPr>
        <p:spPr>
          <a:xfrm>
            <a:off x="11390312" y="8068071"/>
            <a:ext cx="198438" cy="35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67" y="0"/>
                </a:moveTo>
                <a:lnTo>
                  <a:pt x="8467" y="2779"/>
                </a:lnTo>
                <a:lnTo>
                  <a:pt x="9677" y="2779"/>
                </a:lnTo>
                <a:lnTo>
                  <a:pt x="10886" y="2779"/>
                </a:lnTo>
                <a:lnTo>
                  <a:pt x="10886" y="0"/>
                </a:lnTo>
                <a:lnTo>
                  <a:pt x="8467" y="0"/>
                </a:lnTo>
                <a:close/>
                <a:moveTo>
                  <a:pt x="9806" y="4071"/>
                </a:moveTo>
                <a:cubicBezTo>
                  <a:pt x="6437" y="4071"/>
                  <a:pt x="3715" y="5607"/>
                  <a:pt x="3715" y="7509"/>
                </a:cubicBezTo>
                <a:cubicBezTo>
                  <a:pt x="3715" y="9442"/>
                  <a:pt x="6437" y="10922"/>
                  <a:pt x="9806" y="10922"/>
                </a:cubicBezTo>
                <a:cubicBezTo>
                  <a:pt x="13064" y="10922"/>
                  <a:pt x="15854" y="9442"/>
                  <a:pt x="15854" y="7509"/>
                </a:cubicBezTo>
                <a:cubicBezTo>
                  <a:pt x="15854" y="5607"/>
                  <a:pt x="13232" y="4071"/>
                  <a:pt x="9806" y="4071"/>
                </a:cubicBezTo>
                <a:close/>
                <a:moveTo>
                  <a:pt x="9806" y="5437"/>
                </a:moveTo>
                <a:cubicBezTo>
                  <a:pt x="11772" y="5437"/>
                  <a:pt x="13435" y="6336"/>
                  <a:pt x="13435" y="7509"/>
                </a:cubicBezTo>
                <a:cubicBezTo>
                  <a:pt x="13435" y="8682"/>
                  <a:pt x="11884" y="9557"/>
                  <a:pt x="9806" y="9557"/>
                </a:cubicBezTo>
                <a:cubicBezTo>
                  <a:pt x="7729" y="9557"/>
                  <a:pt x="6134" y="8682"/>
                  <a:pt x="6134" y="7509"/>
                </a:cubicBezTo>
                <a:cubicBezTo>
                  <a:pt x="6134" y="6336"/>
                  <a:pt x="7728" y="5437"/>
                  <a:pt x="9806" y="5437"/>
                </a:cubicBezTo>
                <a:close/>
                <a:moveTo>
                  <a:pt x="4838" y="11385"/>
                </a:moveTo>
                <a:lnTo>
                  <a:pt x="0" y="21064"/>
                </a:lnTo>
                <a:lnTo>
                  <a:pt x="2290" y="21454"/>
                </a:lnTo>
                <a:lnTo>
                  <a:pt x="4709" y="16627"/>
                </a:lnTo>
                <a:cubicBezTo>
                  <a:pt x="6505" y="17093"/>
                  <a:pt x="8389" y="17382"/>
                  <a:pt x="10195" y="17382"/>
                </a:cubicBezTo>
                <a:cubicBezTo>
                  <a:pt x="11742" y="17382"/>
                  <a:pt x="13246" y="17175"/>
                  <a:pt x="14688" y="16870"/>
                </a:cubicBezTo>
                <a:lnTo>
                  <a:pt x="17064" y="21600"/>
                </a:lnTo>
                <a:lnTo>
                  <a:pt x="18230" y="21405"/>
                </a:lnTo>
                <a:lnTo>
                  <a:pt x="19354" y="21210"/>
                </a:lnTo>
                <a:lnTo>
                  <a:pt x="16891" y="16285"/>
                </a:lnTo>
                <a:cubicBezTo>
                  <a:pt x="18725" y="15655"/>
                  <a:pt x="20379" y="14782"/>
                  <a:pt x="21600" y="13628"/>
                </a:cubicBezTo>
                <a:lnTo>
                  <a:pt x="19526" y="12921"/>
                </a:lnTo>
                <a:cubicBezTo>
                  <a:pt x="18662" y="13742"/>
                  <a:pt x="17453" y="14369"/>
                  <a:pt x="16157" y="14871"/>
                </a:cubicBezTo>
                <a:lnTo>
                  <a:pt x="14472" y="11507"/>
                </a:lnTo>
                <a:lnTo>
                  <a:pt x="12182" y="11897"/>
                </a:lnTo>
                <a:lnTo>
                  <a:pt x="13997" y="15456"/>
                </a:lnTo>
                <a:cubicBezTo>
                  <a:pt x="11253" y="16075"/>
                  <a:pt x="8220" y="16054"/>
                  <a:pt x="5400" y="15261"/>
                </a:cubicBezTo>
                <a:lnTo>
                  <a:pt x="7171" y="11751"/>
                </a:lnTo>
                <a:lnTo>
                  <a:pt x="4838" y="1138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3" name="Shape"/>
          <p:cNvSpPr/>
          <p:nvPr/>
        </p:nvSpPr>
        <p:spPr>
          <a:xfrm>
            <a:off x="7681515" y="8986837"/>
            <a:ext cx="246460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32" y="0"/>
                  <a:pt x="0" y="3288"/>
                  <a:pt x="0" y="7400"/>
                </a:cubicBezTo>
                <a:lnTo>
                  <a:pt x="1983" y="7400"/>
                </a:lnTo>
                <a:cubicBezTo>
                  <a:pt x="1983" y="4035"/>
                  <a:pt x="5920" y="1341"/>
                  <a:pt x="10817" y="1341"/>
                </a:cubicBezTo>
                <a:cubicBezTo>
                  <a:pt x="15714" y="1341"/>
                  <a:pt x="19652" y="4035"/>
                  <a:pt x="19652" y="7400"/>
                </a:cubicBezTo>
                <a:lnTo>
                  <a:pt x="21600" y="7400"/>
                </a:lnTo>
                <a:cubicBezTo>
                  <a:pt x="21600" y="3288"/>
                  <a:pt x="16803" y="0"/>
                  <a:pt x="10817" y="0"/>
                </a:cubicBezTo>
                <a:close/>
                <a:moveTo>
                  <a:pt x="9843" y="4143"/>
                </a:moveTo>
                <a:lnTo>
                  <a:pt x="9843" y="9483"/>
                </a:lnTo>
                <a:lnTo>
                  <a:pt x="10817" y="9483"/>
                </a:lnTo>
                <a:lnTo>
                  <a:pt x="11791" y="9483"/>
                </a:lnTo>
                <a:lnTo>
                  <a:pt x="11791" y="4143"/>
                </a:lnTo>
                <a:lnTo>
                  <a:pt x="9843" y="4143"/>
                </a:lnTo>
                <a:close/>
                <a:moveTo>
                  <a:pt x="0" y="8812"/>
                </a:moveTo>
                <a:lnTo>
                  <a:pt x="0" y="14200"/>
                </a:lnTo>
                <a:cubicBezTo>
                  <a:pt x="0" y="18309"/>
                  <a:pt x="4832" y="21600"/>
                  <a:pt x="10817" y="21600"/>
                </a:cubicBezTo>
                <a:cubicBezTo>
                  <a:pt x="16803" y="21600"/>
                  <a:pt x="21600" y="18309"/>
                  <a:pt x="21600" y="14200"/>
                </a:cubicBezTo>
                <a:lnTo>
                  <a:pt x="21600" y="8812"/>
                </a:lnTo>
                <a:lnTo>
                  <a:pt x="19652" y="8812"/>
                </a:lnTo>
                <a:lnTo>
                  <a:pt x="19652" y="14200"/>
                </a:lnTo>
                <a:cubicBezTo>
                  <a:pt x="19652" y="17562"/>
                  <a:pt x="15714" y="20283"/>
                  <a:pt x="10817" y="20283"/>
                </a:cubicBezTo>
                <a:cubicBezTo>
                  <a:pt x="5920" y="20283"/>
                  <a:pt x="1983" y="17562"/>
                  <a:pt x="1983" y="14200"/>
                </a:cubicBezTo>
                <a:lnTo>
                  <a:pt x="1983" y="8812"/>
                </a:lnTo>
                <a:lnTo>
                  <a:pt x="0" y="881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4" name="Shape"/>
          <p:cNvSpPr/>
          <p:nvPr/>
        </p:nvSpPr>
        <p:spPr>
          <a:xfrm>
            <a:off x="9463881" y="9020968"/>
            <a:ext cx="358379" cy="280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04" y="0"/>
                </a:moveTo>
                <a:cubicBezTo>
                  <a:pt x="10928" y="0"/>
                  <a:pt x="10070" y="1135"/>
                  <a:pt x="10070" y="2627"/>
                </a:cubicBezTo>
                <a:lnTo>
                  <a:pt x="10070" y="4369"/>
                </a:lnTo>
                <a:lnTo>
                  <a:pt x="11386" y="4369"/>
                </a:lnTo>
                <a:lnTo>
                  <a:pt x="11386" y="2627"/>
                </a:lnTo>
                <a:cubicBezTo>
                  <a:pt x="11386" y="2103"/>
                  <a:pt x="11690" y="1741"/>
                  <a:pt x="12104" y="1741"/>
                </a:cubicBezTo>
                <a:lnTo>
                  <a:pt x="12104" y="0"/>
                </a:lnTo>
                <a:close/>
                <a:moveTo>
                  <a:pt x="6100" y="5988"/>
                </a:moveTo>
                <a:cubicBezTo>
                  <a:pt x="2730" y="5988"/>
                  <a:pt x="0" y="9455"/>
                  <a:pt x="0" y="13779"/>
                </a:cubicBezTo>
                <a:cubicBezTo>
                  <a:pt x="0" y="18103"/>
                  <a:pt x="2730" y="21600"/>
                  <a:pt x="6100" y="21600"/>
                </a:cubicBezTo>
                <a:lnTo>
                  <a:pt x="15524" y="21600"/>
                </a:lnTo>
                <a:cubicBezTo>
                  <a:pt x="18894" y="21600"/>
                  <a:pt x="21600" y="18103"/>
                  <a:pt x="21600" y="13779"/>
                </a:cubicBezTo>
                <a:cubicBezTo>
                  <a:pt x="21600" y="9695"/>
                  <a:pt x="19002" y="5988"/>
                  <a:pt x="16194" y="5988"/>
                </a:cubicBezTo>
                <a:lnTo>
                  <a:pt x="6100" y="5988"/>
                </a:lnTo>
                <a:close/>
                <a:moveTo>
                  <a:pt x="6100" y="7760"/>
                </a:moveTo>
                <a:lnTo>
                  <a:pt x="16194" y="7760"/>
                </a:lnTo>
                <a:cubicBezTo>
                  <a:pt x="18066" y="7760"/>
                  <a:pt x="20236" y="10415"/>
                  <a:pt x="20236" y="13779"/>
                </a:cubicBezTo>
                <a:cubicBezTo>
                  <a:pt x="20236" y="17142"/>
                  <a:pt x="18083" y="19828"/>
                  <a:pt x="15524" y="19828"/>
                </a:cubicBezTo>
                <a:lnTo>
                  <a:pt x="6100" y="19828"/>
                </a:lnTo>
                <a:cubicBezTo>
                  <a:pt x="3479" y="19828"/>
                  <a:pt x="1387" y="17142"/>
                  <a:pt x="1387" y="13779"/>
                </a:cubicBezTo>
                <a:cubicBezTo>
                  <a:pt x="1387" y="10415"/>
                  <a:pt x="3541" y="7760"/>
                  <a:pt x="6100" y="7760"/>
                </a:cubicBezTo>
                <a:close/>
                <a:moveTo>
                  <a:pt x="5382" y="10388"/>
                </a:moveTo>
                <a:lnTo>
                  <a:pt x="5382" y="12832"/>
                </a:lnTo>
                <a:lnTo>
                  <a:pt x="3325" y="12832"/>
                </a:lnTo>
                <a:lnTo>
                  <a:pt x="3325" y="14573"/>
                </a:lnTo>
                <a:lnTo>
                  <a:pt x="5382" y="14573"/>
                </a:lnTo>
                <a:lnTo>
                  <a:pt x="5382" y="17201"/>
                </a:lnTo>
                <a:lnTo>
                  <a:pt x="6052" y="17201"/>
                </a:lnTo>
                <a:lnTo>
                  <a:pt x="6722" y="17201"/>
                </a:lnTo>
                <a:lnTo>
                  <a:pt x="6722" y="14573"/>
                </a:lnTo>
                <a:lnTo>
                  <a:pt x="8659" y="14573"/>
                </a:lnTo>
                <a:lnTo>
                  <a:pt x="8659" y="12832"/>
                </a:lnTo>
                <a:lnTo>
                  <a:pt x="6722" y="12832"/>
                </a:lnTo>
                <a:lnTo>
                  <a:pt x="6722" y="10388"/>
                </a:lnTo>
                <a:lnTo>
                  <a:pt x="5382" y="10388"/>
                </a:lnTo>
                <a:close/>
                <a:moveTo>
                  <a:pt x="13300" y="11701"/>
                </a:moveTo>
                <a:cubicBezTo>
                  <a:pt x="12788" y="11701"/>
                  <a:pt x="12295" y="11989"/>
                  <a:pt x="11888" y="12496"/>
                </a:cubicBezTo>
                <a:lnTo>
                  <a:pt x="11888" y="12526"/>
                </a:lnTo>
                <a:cubicBezTo>
                  <a:pt x="11506" y="12936"/>
                  <a:pt x="11290" y="13648"/>
                  <a:pt x="11290" y="14329"/>
                </a:cubicBezTo>
                <a:cubicBezTo>
                  <a:pt x="11290" y="15019"/>
                  <a:pt x="11494" y="15634"/>
                  <a:pt x="11888" y="16162"/>
                </a:cubicBezTo>
                <a:lnTo>
                  <a:pt x="12797" y="14940"/>
                </a:lnTo>
                <a:cubicBezTo>
                  <a:pt x="12676" y="14777"/>
                  <a:pt x="12606" y="14613"/>
                  <a:pt x="12606" y="14329"/>
                </a:cubicBezTo>
                <a:cubicBezTo>
                  <a:pt x="12606" y="14085"/>
                  <a:pt x="12676" y="13880"/>
                  <a:pt x="12797" y="13718"/>
                </a:cubicBezTo>
                <a:lnTo>
                  <a:pt x="12797" y="13687"/>
                </a:lnTo>
                <a:cubicBezTo>
                  <a:pt x="13080" y="13326"/>
                  <a:pt x="13495" y="13326"/>
                  <a:pt x="13778" y="13687"/>
                </a:cubicBezTo>
                <a:lnTo>
                  <a:pt x="14711" y="12496"/>
                </a:lnTo>
                <a:cubicBezTo>
                  <a:pt x="14334" y="11974"/>
                  <a:pt x="13818" y="11701"/>
                  <a:pt x="13300" y="11701"/>
                </a:cubicBezTo>
                <a:close/>
                <a:moveTo>
                  <a:pt x="17294" y="11701"/>
                </a:moveTo>
                <a:cubicBezTo>
                  <a:pt x="16776" y="11701"/>
                  <a:pt x="16244" y="11974"/>
                  <a:pt x="15835" y="12496"/>
                </a:cubicBezTo>
                <a:lnTo>
                  <a:pt x="15907" y="12587"/>
                </a:lnTo>
                <a:cubicBezTo>
                  <a:pt x="15528" y="13004"/>
                  <a:pt x="15285" y="13676"/>
                  <a:pt x="15285" y="14329"/>
                </a:cubicBezTo>
                <a:cubicBezTo>
                  <a:pt x="15285" y="15019"/>
                  <a:pt x="15534" y="15634"/>
                  <a:pt x="15955" y="16162"/>
                </a:cubicBezTo>
                <a:lnTo>
                  <a:pt x="16912" y="14940"/>
                </a:lnTo>
                <a:cubicBezTo>
                  <a:pt x="16782" y="14777"/>
                  <a:pt x="16720" y="14613"/>
                  <a:pt x="16720" y="14329"/>
                </a:cubicBezTo>
                <a:cubicBezTo>
                  <a:pt x="16720" y="14085"/>
                  <a:pt x="16782" y="13880"/>
                  <a:pt x="16912" y="13718"/>
                </a:cubicBezTo>
                <a:lnTo>
                  <a:pt x="16864" y="13657"/>
                </a:lnTo>
                <a:cubicBezTo>
                  <a:pt x="17142" y="13370"/>
                  <a:pt x="17491" y="13352"/>
                  <a:pt x="17725" y="13687"/>
                </a:cubicBezTo>
                <a:lnTo>
                  <a:pt x="18706" y="12496"/>
                </a:lnTo>
                <a:cubicBezTo>
                  <a:pt x="18328" y="11974"/>
                  <a:pt x="17813" y="11701"/>
                  <a:pt x="17294" y="11701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5" name="Shape"/>
          <p:cNvSpPr/>
          <p:nvPr/>
        </p:nvSpPr>
        <p:spPr>
          <a:xfrm>
            <a:off x="11301015" y="8986837"/>
            <a:ext cx="35837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0" y="0"/>
                </a:moveTo>
                <a:cubicBezTo>
                  <a:pt x="6624" y="0"/>
                  <a:pt x="3325" y="3288"/>
                  <a:pt x="3325" y="7400"/>
                </a:cubicBezTo>
                <a:lnTo>
                  <a:pt x="4664" y="7400"/>
                </a:lnTo>
                <a:cubicBezTo>
                  <a:pt x="4664" y="4035"/>
                  <a:pt x="7372" y="1341"/>
                  <a:pt x="10740" y="1341"/>
                </a:cubicBezTo>
                <a:cubicBezTo>
                  <a:pt x="14108" y="1341"/>
                  <a:pt x="16816" y="4035"/>
                  <a:pt x="16816" y="7400"/>
                </a:cubicBezTo>
                <a:lnTo>
                  <a:pt x="18155" y="7400"/>
                </a:lnTo>
                <a:cubicBezTo>
                  <a:pt x="18155" y="3288"/>
                  <a:pt x="14856" y="0"/>
                  <a:pt x="10740" y="0"/>
                </a:cubicBezTo>
                <a:close/>
                <a:moveTo>
                  <a:pt x="4019" y="8812"/>
                </a:moveTo>
                <a:cubicBezTo>
                  <a:pt x="1739" y="8812"/>
                  <a:pt x="0" y="10584"/>
                  <a:pt x="0" y="12859"/>
                </a:cubicBezTo>
                <a:cubicBezTo>
                  <a:pt x="0" y="15166"/>
                  <a:pt x="1739" y="16930"/>
                  <a:pt x="4019" y="16930"/>
                </a:cubicBezTo>
                <a:lnTo>
                  <a:pt x="4664" y="16930"/>
                </a:lnTo>
                <a:lnTo>
                  <a:pt x="4664" y="8812"/>
                </a:lnTo>
                <a:lnTo>
                  <a:pt x="4019" y="8812"/>
                </a:lnTo>
                <a:close/>
                <a:moveTo>
                  <a:pt x="16959" y="8812"/>
                </a:moveTo>
                <a:lnTo>
                  <a:pt x="16959" y="16930"/>
                </a:lnTo>
                <a:lnTo>
                  <a:pt x="17605" y="16930"/>
                </a:lnTo>
                <a:cubicBezTo>
                  <a:pt x="19885" y="16930"/>
                  <a:pt x="21600" y="15166"/>
                  <a:pt x="21600" y="12859"/>
                </a:cubicBezTo>
                <a:cubicBezTo>
                  <a:pt x="21600" y="10584"/>
                  <a:pt x="19885" y="8812"/>
                  <a:pt x="17605" y="8812"/>
                </a:cubicBezTo>
                <a:lnTo>
                  <a:pt x="16959" y="8812"/>
                </a:lnTo>
                <a:close/>
                <a:moveTo>
                  <a:pt x="3349" y="10249"/>
                </a:moveTo>
                <a:lnTo>
                  <a:pt x="3349" y="15494"/>
                </a:lnTo>
                <a:cubicBezTo>
                  <a:pt x="2148" y="15244"/>
                  <a:pt x="1340" y="14200"/>
                  <a:pt x="1340" y="12859"/>
                </a:cubicBezTo>
                <a:cubicBezTo>
                  <a:pt x="1339" y="11519"/>
                  <a:pt x="2147" y="10499"/>
                  <a:pt x="3349" y="10249"/>
                </a:cubicBezTo>
                <a:close/>
                <a:moveTo>
                  <a:pt x="18275" y="10249"/>
                </a:moveTo>
                <a:cubicBezTo>
                  <a:pt x="19476" y="10499"/>
                  <a:pt x="20284" y="11519"/>
                  <a:pt x="20284" y="12859"/>
                </a:cubicBezTo>
                <a:cubicBezTo>
                  <a:pt x="20284" y="14199"/>
                  <a:pt x="19476" y="15244"/>
                  <a:pt x="18275" y="15494"/>
                </a:cubicBezTo>
                <a:lnTo>
                  <a:pt x="18275" y="10249"/>
                </a:lnTo>
                <a:close/>
                <a:moveTo>
                  <a:pt x="13826" y="17505"/>
                </a:moveTo>
                <a:cubicBezTo>
                  <a:pt x="12720" y="17505"/>
                  <a:pt x="11864" y="18428"/>
                  <a:pt x="11864" y="19565"/>
                </a:cubicBezTo>
                <a:cubicBezTo>
                  <a:pt x="11865" y="20733"/>
                  <a:pt x="12720" y="21600"/>
                  <a:pt x="13826" y="21600"/>
                </a:cubicBezTo>
                <a:cubicBezTo>
                  <a:pt x="14729" y="21600"/>
                  <a:pt x="15311" y="20979"/>
                  <a:pt x="15572" y="20163"/>
                </a:cubicBezTo>
                <a:lnTo>
                  <a:pt x="15572" y="20235"/>
                </a:lnTo>
                <a:lnTo>
                  <a:pt x="16959" y="20235"/>
                </a:lnTo>
                <a:lnTo>
                  <a:pt x="18299" y="20235"/>
                </a:lnTo>
                <a:lnTo>
                  <a:pt x="18299" y="20187"/>
                </a:lnTo>
                <a:cubicBezTo>
                  <a:pt x="19387" y="20119"/>
                  <a:pt x="20213" y="19312"/>
                  <a:pt x="20213" y="18200"/>
                </a:cubicBezTo>
                <a:lnTo>
                  <a:pt x="18873" y="18200"/>
                </a:lnTo>
                <a:cubicBezTo>
                  <a:pt x="18873" y="18670"/>
                  <a:pt x="18524" y="18894"/>
                  <a:pt x="18179" y="18894"/>
                </a:cubicBezTo>
                <a:lnTo>
                  <a:pt x="15572" y="18894"/>
                </a:lnTo>
                <a:lnTo>
                  <a:pt x="15572" y="18966"/>
                </a:lnTo>
                <a:cubicBezTo>
                  <a:pt x="15311" y="18158"/>
                  <a:pt x="14729" y="17505"/>
                  <a:pt x="13826" y="17505"/>
                </a:cubicBezTo>
                <a:close/>
                <a:moveTo>
                  <a:pt x="13826" y="18894"/>
                </a:moveTo>
                <a:cubicBezTo>
                  <a:pt x="14225" y="18894"/>
                  <a:pt x="14496" y="19249"/>
                  <a:pt x="14496" y="19565"/>
                </a:cubicBezTo>
                <a:cubicBezTo>
                  <a:pt x="14496" y="19975"/>
                  <a:pt x="14225" y="20259"/>
                  <a:pt x="13826" y="20259"/>
                </a:cubicBezTo>
                <a:cubicBezTo>
                  <a:pt x="13427" y="20259"/>
                  <a:pt x="13180" y="19975"/>
                  <a:pt x="13180" y="19565"/>
                </a:cubicBezTo>
                <a:cubicBezTo>
                  <a:pt x="13180" y="19154"/>
                  <a:pt x="13426" y="18894"/>
                  <a:pt x="13826" y="18894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6" name="Shape"/>
          <p:cNvSpPr/>
          <p:nvPr/>
        </p:nvSpPr>
        <p:spPr>
          <a:xfrm>
            <a:off x="8545512" y="9043987"/>
            <a:ext cx="357982" cy="24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86"/>
                </a:lnTo>
                <a:lnTo>
                  <a:pt x="20259" y="1986"/>
                </a:lnTo>
                <a:lnTo>
                  <a:pt x="20259" y="19649"/>
                </a:lnTo>
                <a:lnTo>
                  <a:pt x="1341" y="19649"/>
                </a:lnTo>
                <a:lnTo>
                  <a:pt x="1341" y="2926"/>
                </a:lnTo>
                <a:lnTo>
                  <a:pt x="0" y="29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999" y="4808"/>
                </a:moveTo>
                <a:lnTo>
                  <a:pt x="3999" y="6759"/>
                </a:lnTo>
                <a:lnTo>
                  <a:pt x="4694" y="6759"/>
                </a:lnTo>
                <a:lnTo>
                  <a:pt x="5340" y="6759"/>
                </a:lnTo>
                <a:lnTo>
                  <a:pt x="5340" y="4808"/>
                </a:lnTo>
                <a:lnTo>
                  <a:pt x="3999" y="4808"/>
                </a:lnTo>
                <a:close/>
                <a:moveTo>
                  <a:pt x="8142" y="4808"/>
                </a:moveTo>
                <a:lnTo>
                  <a:pt x="8142" y="6759"/>
                </a:lnTo>
                <a:lnTo>
                  <a:pt x="8788" y="6759"/>
                </a:lnTo>
                <a:lnTo>
                  <a:pt x="9483" y="6759"/>
                </a:lnTo>
                <a:lnTo>
                  <a:pt x="9483" y="4808"/>
                </a:lnTo>
                <a:lnTo>
                  <a:pt x="8142" y="4808"/>
                </a:lnTo>
                <a:close/>
                <a:moveTo>
                  <a:pt x="12141" y="4808"/>
                </a:moveTo>
                <a:lnTo>
                  <a:pt x="12141" y="6759"/>
                </a:lnTo>
                <a:lnTo>
                  <a:pt x="12812" y="6759"/>
                </a:lnTo>
                <a:lnTo>
                  <a:pt x="13482" y="6759"/>
                </a:lnTo>
                <a:lnTo>
                  <a:pt x="13482" y="4808"/>
                </a:lnTo>
                <a:lnTo>
                  <a:pt x="12141" y="4808"/>
                </a:lnTo>
                <a:close/>
                <a:moveTo>
                  <a:pt x="16116" y="4808"/>
                </a:moveTo>
                <a:lnTo>
                  <a:pt x="16116" y="6759"/>
                </a:lnTo>
                <a:lnTo>
                  <a:pt x="16811" y="6759"/>
                </a:lnTo>
                <a:lnTo>
                  <a:pt x="17481" y="6759"/>
                </a:lnTo>
                <a:lnTo>
                  <a:pt x="17481" y="4808"/>
                </a:lnTo>
                <a:lnTo>
                  <a:pt x="16116" y="4808"/>
                </a:lnTo>
                <a:close/>
                <a:moveTo>
                  <a:pt x="3999" y="8814"/>
                </a:moveTo>
                <a:lnTo>
                  <a:pt x="3999" y="10765"/>
                </a:lnTo>
                <a:lnTo>
                  <a:pt x="4694" y="10765"/>
                </a:lnTo>
                <a:lnTo>
                  <a:pt x="5340" y="10765"/>
                </a:lnTo>
                <a:lnTo>
                  <a:pt x="5340" y="8814"/>
                </a:lnTo>
                <a:lnTo>
                  <a:pt x="3999" y="8814"/>
                </a:lnTo>
                <a:close/>
                <a:moveTo>
                  <a:pt x="8142" y="8814"/>
                </a:moveTo>
                <a:lnTo>
                  <a:pt x="8142" y="10765"/>
                </a:lnTo>
                <a:lnTo>
                  <a:pt x="8788" y="10765"/>
                </a:lnTo>
                <a:lnTo>
                  <a:pt x="9483" y="10765"/>
                </a:lnTo>
                <a:lnTo>
                  <a:pt x="9483" y="8814"/>
                </a:lnTo>
                <a:lnTo>
                  <a:pt x="8142" y="8814"/>
                </a:lnTo>
                <a:close/>
                <a:moveTo>
                  <a:pt x="12141" y="8814"/>
                </a:moveTo>
                <a:lnTo>
                  <a:pt x="12141" y="10765"/>
                </a:lnTo>
                <a:lnTo>
                  <a:pt x="12812" y="10765"/>
                </a:lnTo>
                <a:lnTo>
                  <a:pt x="13482" y="10765"/>
                </a:lnTo>
                <a:lnTo>
                  <a:pt x="13482" y="8814"/>
                </a:lnTo>
                <a:lnTo>
                  <a:pt x="12141" y="8814"/>
                </a:lnTo>
                <a:close/>
                <a:moveTo>
                  <a:pt x="16116" y="8814"/>
                </a:moveTo>
                <a:lnTo>
                  <a:pt x="16116" y="10765"/>
                </a:lnTo>
                <a:lnTo>
                  <a:pt x="16811" y="10765"/>
                </a:lnTo>
                <a:lnTo>
                  <a:pt x="17481" y="10765"/>
                </a:lnTo>
                <a:lnTo>
                  <a:pt x="17481" y="8814"/>
                </a:lnTo>
                <a:lnTo>
                  <a:pt x="16116" y="8814"/>
                </a:lnTo>
                <a:close/>
                <a:moveTo>
                  <a:pt x="5364" y="14632"/>
                </a:moveTo>
                <a:lnTo>
                  <a:pt x="5364" y="16583"/>
                </a:lnTo>
                <a:lnTo>
                  <a:pt x="10800" y="16583"/>
                </a:lnTo>
                <a:lnTo>
                  <a:pt x="16236" y="16583"/>
                </a:lnTo>
                <a:lnTo>
                  <a:pt x="16236" y="14632"/>
                </a:lnTo>
                <a:lnTo>
                  <a:pt x="5364" y="1463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7" name="Shape"/>
          <p:cNvSpPr/>
          <p:nvPr/>
        </p:nvSpPr>
        <p:spPr>
          <a:xfrm>
            <a:off x="10425906" y="8986837"/>
            <a:ext cx="269082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2" y="0"/>
                </a:moveTo>
                <a:cubicBezTo>
                  <a:pt x="4880" y="0"/>
                  <a:pt x="0" y="3651"/>
                  <a:pt x="0" y="8064"/>
                </a:cubicBezTo>
                <a:cubicBezTo>
                  <a:pt x="0" y="12509"/>
                  <a:pt x="4880" y="16129"/>
                  <a:pt x="10832" y="16129"/>
                </a:cubicBezTo>
                <a:cubicBezTo>
                  <a:pt x="16784" y="16129"/>
                  <a:pt x="21600" y="12509"/>
                  <a:pt x="21600" y="8064"/>
                </a:cubicBezTo>
                <a:cubicBezTo>
                  <a:pt x="21600" y="3651"/>
                  <a:pt x="16784" y="0"/>
                  <a:pt x="10832" y="0"/>
                </a:cubicBezTo>
                <a:close/>
                <a:moveTo>
                  <a:pt x="10832" y="1332"/>
                </a:moveTo>
                <a:cubicBezTo>
                  <a:pt x="15785" y="1332"/>
                  <a:pt x="19816" y="4366"/>
                  <a:pt x="19816" y="8064"/>
                </a:cubicBezTo>
                <a:cubicBezTo>
                  <a:pt x="19816" y="11763"/>
                  <a:pt x="15785" y="14796"/>
                  <a:pt x="10832" y="14796"/>
                </a:cubicBezTo>
                <a:cubicBezTo>
                  <a:pt x="5879" y="14796"/>
                  <a:pt x="1848" y="11763"/>
                  <a:pt x="1848" y="8064"/>
                </a:cubicBezTo>
                <a:cubicBezTo>
                  <a:pt x="1848" y="4366"/>
                  <a:pt x="5879" y="1332"/>
                  <a:pt x="10832" y="1332"/>
                </a:cubicBezTo>
                <a:close/>
                <a:moveTo>
                  <a:pt x="10896" y="4115"/>
                </a:moveTo>
                <a:cubicBezTo>
                  <a:pt x="7951" y="4115"/>
                  <a:pt x="5511" y="5929"/>
                  <a:pt x="5511" y="8136"/>
                </a:cubicBezTo>
                <a:cubicBezTo>
                  <a:pt x="5512" y="10373"/>
                  <a:pt x="7910" y="12156"/>
                  <a:pt x="10896" y="12156"/>
                </a:cubicBezTo>
                <a:cubicBezTo>
                  <a:pt x="13839" y="12156"/>
                  <a:pt x="16280" y="10373"/>
                  <a:pt x="16280" y="8136"/>
                </a:cubicBezTo>
                <a:cubicBezTo>
                  <a:pt x="16280" y="5929"/>
                  <a:pt x="13881" y="4115"/>
                  <a:pt x="10896" y="4115"/>
                </a:cubicBezTo>
                <a:close/>
                <a:moveTo>
                  <a:pt x="10896" y="5448"/>
                </a:moveTo>
                <a:cubicBezTo>
                  <a:pt x="12844" y="5448"/>
                  <a:pt x="14464" y="6675"/>
                  <a:pt x="14464" y="8136"/>
                </a:cubicBezTo>
                <a:cubicBezTo>
                  <a:pt x="14464" y="9628"/>
                  <a:pt x="12886" y="10824"/>
                  <a:pt x="10896" y="10824"/>
                </a:cubicBezTo>
                <a:cubicBezTo>
                  <a:pt x="8947" y="10824"/>
                  <a:pt x="7296" y="9628"/>
                  <a:pt x="7296" y="8136"/>
                </a:cubicBezTo>
                <a:cubicBezTo>
                  <a:pt x="7296" y="6675"/>
                  <a:pt x="8905" y="5448"/>
                  <a:pt x="10896" y="5448"/>
                </a:cubicBezTo>
                <a:close/>
                <a:moveTo>
                  <a:pt x="10959" y="6708"/>
                </a:moveTo>
                <a:cubicBezTo>
                  <a:pt x="9959" y="6708"/>
                  <a:pt x="9175" y="7310"/>
                  <a:pt x="9175" y="8041"/>
                </a:cubicBezTo>
                <a:lnTo>
                  <a:pt x="10959" y="8041"/>
                </a:lnTo>
                <a:lnTo>
                  <a:pt x="10959" y="6708"/>
                </a:lnTo>
                <a:close/>
                <a:moveTo>
                  <a:pt x="2899" y="17247"/>
                </a:moveTo>
                <a:lnTo>
                  <a:pt x="573" y="21600"/>
                </a:lnTo>
                <a:lnTo>
                  <a:pt x="21250" y="21600"/>
                </a:lnTo>
                <a:lnTo>
                  <a:pt x="18924" y="17247"/>
                </a:lnTo>
                <a:lnTo>
                  <a:pt x="17299" y="17794"/>
                </a:lnTo>
                <a:lnTo>
                  <a:pt x="18573" y="20244"/>
                </a:lnTo>
                <a:lnTo>
                  <a:pt x="3250" y="20244"/>
                </a:lnTo>
                <a:lnTo>
                  <a:pt x="4524" y="17794"/>
                </a:lnTo>
                <a:lnTo>
                  <a:pt x="2899" y="1724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8" name="Shape"/>
          <p:cNvSpPr/>
          <p:nvPr/>
        </p:nvSpPr>
        <p:spPr>
          <a:xfrm>
            <a:off x="7626134" y="10881121"/>
            <a:ext cx="359436" cy="257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1600" extrusionOk="0">
                <a:moveTo>
                  <a:pt x="17921" y="0"/>
                </a:moveTo>
                <a:lnTo>
                  <a:pt x="15275" y="965"/>
                </a:lnTo>
                <a:lnTo>
                  <a:pt x="15582" y="2829"/>
                </a:lnTo>
                <a:lnTo>
                  <a:pt x="16905" y="2363"/>
                </a:lnTo>
                <a:lnTo>
                  <a:pt x="18251" y="1864"/>
                </a:lnTo>
                <a:lnTo>
                  <a:pt x="17921" y="0"/>
                </a:lnTo>
                <a:close/>
                <a:moveTo>
                  <a:pt x="9864" y="3827"/>
                </a:moveTo>
                <a:lnTo>
                  <a:pt x="5895" y="4793"/>
                </a:lnTo>
                <a:lnTo>
                  <a:pt x="6108" y="6656"/>
                </a:lnTo>
                <a:lnTo>
                  <a:pt x="8093" y="6190"/>
                </a:lnTo>
                <a:lnTo>
                  <a:pt x="10077" y="5691"/>
                </a:lnTo>
                <a:lnTo>
                  <a:pt x="9864" y="3827"/>
                </a:lnTo>
                <a:close/>
                <a:moveTo>
                  <a:pt x="14731" y="3827"/>
                </a:moveTo>
                <a:lnTo>
                  <a:pt x="14731" y="5026"/>
                </a:lnTo>
                <a:lnTo>
                  <a:pt x="8400" y="8520"/>
                </a:lnTo>
                <a:lnTo>
                  <a:pt x="2635" y="14478"/>
                </a:lnTo>
                <a:lnTo>
                  <a:pt x="2635" y="16807"/>
                </a:lnTo>
                <a:lnTo>
                  <a:pt x="10408" y="16807"/>
                </a:lnTo>
                <a:lnTo>
                  <a:pt x="15109" y="7854"/>
                </a:lnTo>
                <a:lnTo>
                  <a:pt x="16692" y="16242"/>
                </a:lnTo>
                <a:lnTo>
                  <a:pt x="17330" y="16009"/>
                </a:lnTo>
                <a:lnTo>
                  <a:pt x="17968" y="15742"/>
                </a:lnTo>
                <a:lnTo>
                  <a:pt x="16054" y="5625"/>
                </a:lnTo>
                <a:lnTo>
                  <a:pt x="16054" y="3827"/>
                </a:lnTo>
                <a:lnTo>
                  <a:pt x="14731" y="3827"/>
                </a:lnTo>
                <a:close/>
                <a:moveTo>
                  <a:pt x="13503" y="7688"/>
                </a:moveTo>
                <a:lnTo>
                  <a:pt x="9675" y="14944"/>
                </a:lnTo>
                <a:lnTo>
                  <a:pt x="4454" y="14944"/>
                </a:lnTo>
                <a:lnTo>
                  <a:pt x="9014" y="10218"/>
                </a:lnTo>
                <a:lnTo>
                  <a:pt x="13503" y="7688"/>
                </a:lnTo>
                <a:close/>
                <a:moveTo>
                  <a:pt x="3368" y="10351"/>
                </a:moveTo>
                <a:cubicBezTo>
                  <a:pt x="2287" y="10612"/>
                  <a:pt x="1355" y="11396"/>
                  <a:pt x="769" y="12614"/>
                </a:cubicBezTo>
                <a:cubicBezTo>
                  <a:pt x="90" y="13831"/>
                  <a:pt x="-87" y="15329"/>
                  <a:pt x="36" y="16807"/>
                </a:cubicBezTo>
                <a:cubicBezTo>
                  <a:pt x="222" y="18329"/>
                  <a:pt x="779" y="19642"/>
                  <a:pt x="1643" y="20468"/>
                </a:cubicBezTo>
                <a:cubicBezTo>
                  <a:pt x="2291" y="21251"/>
                  <a:pt x="3187" y="21600"/>
                  <a:pt x="3958" y="21600"/>
                </a:cubicBezTo>
                <a:cubicBezTo>
                  <a:pt x="5254" y="21600"/>
                  <a:pt x="6416" y="20792"/>
                  <a:pt x="7218" y="19270"/>
                </a:cubicBezTo>
                <a:lnTo>
                  <a:pt x="6179" y="18139"/>
                </a:lnTo>
                <a:cubicBezTo>
                  <a:pt x="5315" y="19834"/>
                  <a:pt x="3650" y="20221"/>
                  <a:pt x="2446" y="19004"/>
                </a:cubicBezTo>
                <a:cubicBezTo>
                  <a:pt x="1829" y="18439"/>
                  <a:pt x="1483" y="17618"/>
                  <a:pt x="1359" y="16574"/>
                </a:cubicBezTo>
                <a:cubicBezTo>
                  <a:pt x="1236" y="15574"/>
                  <a:pt x="1431" y="14615"/>
                  <a:pt x="1832" y="13745"/>
                </a:cubicBezTo>
                <a:cubicBezTo>
                  <a:pt x="2233" y="12919"/>
                  <a:pt x="2840" y="12432"/>
                  <a:pt x="3580" y="12214"/>
                </a:cubicBezTo>
                <a:lnTo>
                  <a:pt x="3368" y="10351"/>
                </a:lnTo>
                <a:close/>
                <a:moveTo>
                  <a:pt x="19196" y="10916"/>
                </a:moveTo>
                <a:lnTo>
                  <a:pt x="18582" y="12614"/>
                </a:lnTo>
                <a:cubicBezTo>
                  <a:pt x="19199" y="13096"/>
                  <a:pt x="19720" y="13847"/>
                  <a:pt x="19905" y="14810"/>
                </a:cubicBezTo>
                <a:cubicBezTo>
                  <a:pt x="20121" y="15862"/>
                  <a:pt x="20126" y="16776"/>
                  <a:pt x="19787" y="17739"/>
                </a:cubicBezTo>
                <a:cubicBezTo>
                  <a:pt x="19448" y="18571"/>
                  <a:pt x="18906" y="19373"/>
                  <a:pt x="18228" y="19636"/>
                </a:cubicBezTo>
                <a:cubicBezTo>
                  <a:pt x="17518" y="19943"/>
                  <a:pt x="16851" y="19952"/>
                  <a:pt x="16172" y="19470"/>
                </a:cubicBezTo>
                <a:cubicBezTo>
                  <a:pt x="15586" y="18988"/>
                  <a:pt x="15065" y="18237"/>
                  <a:pt x="14849" y="17273"/>
                </a:cubicBezTo>
                <a:cubicBezTo>
                  <a:pt x="14664" y="16222"/>
                  <a:pt x="14659" y="15308"/>
                  <a:pt x="14968" y="14344"/>
                </a:cubicBezTo>
                <a:lnTo>
                  <a:pt x="13786" y="13446"/>
                </a:lnTo>
                <a:cubicBezTo>
                  <a:pt x="13293" y="14891"/>
                  <a:pt x="13234" y="16437"/>
                  <a:pt x="13574" y="17839"/>
                </a:cubicBezTo>
                <a:cubicBezTo>
                  <a:pt x="13913" y="19285"/>
                  <a:pt x="14656" y="20377"/>
                  <a:pt x="15582" y="21034"/>
                </a:cubicBezTo>
                <a:cubicBezTo>
                  <a:pt x="16106" y="21428"/>
                  <a:pt x="16720" y="21600"/>
                  <a:pt x="17306" y="21600"/>
                </a:cubicBezTo>
                <a:cubicBezTo>
                  <a:pt x="17769" y="21600"/>
                  <a:pt x="18230" y="21509"/>
                  <a:pt x="18724" y="21334"/>
                </a:cubicBezTo>
                <a:cubicBezTo>
                  <a:pt x="19711" y="20852"/>
                  <a:pt x="20529" y="19819"/>
                  <a:pt x="20992" y="18505"/>
                </a:cubicBezTo>
                <a:cubicBezTo>
                  <a:pt x="21455" y="17103"/>
                  <a:pt x="21513" y="15590"/>
                  <a:pt x="21205" y="14145"/>
                </a:cubicBezTo>
                <a:cubicBezTo>
                  <a:pt x="20865" y="12743"/>
                  <a:pt x="20122" y="11573"/>
                  <a:pt x="19196" y="10916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69" name="Shape"/>
          <p:cNvSpPr/>
          <p:nvPr/>
        </p:nvSpPr>
        <p:spPr>
          <a:xfrm>
            <a:off x="8546072" y="10892631"/>
            <a:ext cx="348294" cy="223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600" extrusionOk="0">
                <a:moveTo>
                  <a:pt x="2432" y="0"/>
                </a:moveTo>
                <a:lnTo>
                  <a:pt x="8104" y="10551"/>
                </a:lnTo>
                <a:lnTo>
                  <a:pt x="9205" y="9016"/>
                </a:lnTo>
                <a:lnTo>
                  <a:pt x="5423" y="2148"/>
                </a:lnTo>
                <a:lnTo>
                  <a:pt x="15404" y="2148"/>
                </a:lnTo>
                <a:lnTo>
                  <a:pt x="15404" y="6484"/>
                </a:lnTo>
                <a:lnTo>
                  <a:pt x="16745" y="6484"/>
                </a:lnTo>
                <a:lnTo>
                  <a:pt x="16745" y="0"/>
                </a:lnTo>
                <a:lnTo>
                  <a:pt x="2432" y="0"/>
                </a:lnTo>
                <a:close/>
                <a:moveTo>
                  <a:pt x="20574" y="5525"/>
                </a:moveTo>
                <a:lnTo>
                  <a:pt x="3676" y="14195"/>
                </a:lnTo>
                <a:lnTo>
                  <a:pt x="4131" y="16267"/>
                </a:lnTo>
                <a:lnTo>
                  <a:pt x="12580" y="11932"/>
                </a:lnTo>
                <a:lnTo>
                  <a:pt x="21005" y="7596"/>
                </a:lnTo>
                <a:lnTo>
                  <a:pt x="20574" y="5525"/>
                </a:lnTo>
                <a:close/>
                <a:moveTo>
                  <a:pt x="4442" y="8709"/>
                </a:moveTo>
                <a:cubicBezTo>
                  <a:pt x="2876" y="8456"/>
                  <a:pt x="1286" y="9720"/>
                  <a:pt x="493" y="12085"/>
                </a:cubicBezTo>
                <a:cubicBezTo>
                  <a:pt x="-595" y="15239"/>
                  <a:pt x="193" y="19081"/>
                  <a:pt x="2120" y="20833"/>
                </a:cubicBezTo>
                <a:cubicBezTo>
                  <a:pt x="2742" y="21383"/>
                  <a:pt x="3327" y="21600"/>
                  <a:pt x="4011" y="21600"/>
                </a:cubicBezTo>
                <a:cubicBezTo>
                  <a:pt x="4415" y="21600"/>
                  <a:pt x="4828" y="21470"/>
                  <a:pt x="5232" y="21370"/>
                </a:cubicBezTo>
                <a:cubicBezTo>
                  <a:pt x="6289" y="20819"/>
                  <a:pt x="7090" y="19726"/>
                  <a:pt x="7649" y="18224"/>
                </a:cubicBezTo>
                <a:lnTo>
                  <a:pt x="6429" y="17265"/>
                </a:lnTo>
                <a:cubicBezTo>
                  <a:pt x="6087" y="18216"/>
                  <a:pt x="5509" y="18986"/>
                  <a:pt x="4825" y="19336"/>
                </a:cubicBezTo>
                <a:cubicBezTo>
                  <a:pt x="4141" y="19637"/>
                  <a:pt x="3381" y="19542"/>
                  <a:pt x="2791" y="18991"/>
                </a:cubicBezTo>
                <a:cubicBezTo>
                  <a:pt x="1516" y="17940"/>
                  <a:pt x="1030" y="15262"/>
                  <a:pt x="1714" y="13160"/>
                </a:cubicBezTo>
                <a:cubicBezTo>
                  <a:pt x="2366" y="11107"/>
                  <a:pt x="4077" y="10332"/>
                  <a:pt x="5352" y="11433"/>
                </a:cubicBezTo>
                <a:lnTo>
                  <a:pt x="5974" y="9476"/>
                </a:lnTo>
                <a:cubicBezTo>
                  <a:pt x="5484" y="9038"/>
                  <a:pt x="4964" y="8794"/>
                  <a:pt x="4442" y="8709"/>
                </a:cubicBezTo>
                <a:close/>
                <a:moveTo>
                  <a:pt x="12580" y="14579"/>
                </a:moveTo>
                <a:lnTo>
                  <a:pt x="11527" y="15922"/>
                </a:lnTo>
                <a:lnTo>
                  <a:pt x="14184" y="21370"/>
                </a:lnTo>
                <a:lnTo>
                  <a:pt x="14710" y="20641"/>
                </a:lnTo>
                <a:lnTo>
                  <a:pt x="15237" y="19989"/>
                </a:lnTo>
                <a:lnTo>
                  <a:pt x="12580" y="1457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0" name="Shape"/>
          <p:cNvSpPr/>
          <p:nvPr/>
        </p:nvSpPr>
        <p:spPr>
          <a:xfrm>
            <a:off x="10382646" y="10858103"/>
            <a:ext cx="358379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523"/>
                </a:lnTo>
                <a:lnTo>
                  <a:pt x="13467" y="16523"/>
                </a:lnTo>
                <a:lnTo>
                  <a:pt x="13467" y="0"/>
                </a:lnTo>
                <a:lnTo>
                  <a:pt x="0" y="0"/>
                </a:lnTo>
                <a:close/>
                <a:moveTo>
                  <a:pt x="1340" y="1643"/>
                </a:moveTo>
                <a:lnTo>
                  <a:pt x="12128" y="1643"/>
                </a:lnTo>
                <a:lnTo>
                  <a:pt x="12128" y="14879"/>
                </a:lnTo>
                <a:lnTo>
                  <a:pt x="1340" y="14879"/>
                </a:lnTo>
                <a:lnTo>
                  <a:pt x="1340" y="1643"/>
                </a:lnTo>
                <a:close/>
                <a:moveTo>
                  <a:pt x="14878" y="3375"/>
                </a:moveTo>
                <a:lnTo>
                  <a:pt x="14878" y="11739"/>
                </a:lnTo>
                <a:lnTo>
                  <a:pt x="18873" y="11739"/>
                </a:lnTo>
                <a:lnTo>
                  <a:pt x="18873" y="10037"/>
                </a:lnTo>
                <a:lnTo>
                  <a:pt x="16218" y="10037"/>
                </a:lnTo>
                <a:lnTo>
                  <a:pt x="16218" y="5077"/>
                </a:lnTo>
                <a:lnTo>
                  <a:pt x="18490" y="5077"/>
                </a:lnTo>
                <a:lnTo>
                  <a:pt x="20260" y="9391"/>
                </a:lnTo>
                <a:lnTo>
                  <a:pt x="20260" y="15055"/>
                </a:lnTo>
                <a:lnTo>
                  <a:pt x="14878" y="15055"/>
                </a:lnTo>
                <a:lnTo>
                  <a:pt x="14878" y="16699"/>
                </a:lnTo>
                <a:lnTo>
                  <a:pt x="21600" y="16699"/>
                </a:lnTo>
                <a:lnTo>
                  <a:pt x="21600" y="9039"/>
                </a:lnTo>
                <a:lnTo>
                  <a:pt x="19280" y="3375"/>
                </a:lnTo>
                <a:lnTo>
                  <a:pt x="14878" y="3375"/>
                </a:lnTo>
                <a:close/>
                <a:moveTo>
                  <a:pt x="2607" y="9978"/>
                </a:moveTo>
                <a:lnTo>
                  <a:pt x="2607" y="11622"/>
                </a:lnTo>
                <a:lnTo>
                  <a:pt x="6650" y="11622"/>
                </a:lnTo>
                <a:lnTo>
                  <a:pt x="10716" y="11622"/>
                </a:lnTo>
                <a:lnTo>
                  <a:pt x="10716" y="9978"/>
                </a:lnTo>
                <a:lnTo>
                  <a:pt x="2607" y="9978"/>
                </a:lnTo>
                <a:close/>
                <a:moveTo>
                  <a:pt x="2607" y="18254"/>
                </a:moveTo>
                <a:cubicBezTo>
                  <a:pt x="2607" y="20080"/>
                  <a:pt x="3829" y="21600"/>
                  <a:pt x="5310" y="21600"/>
                </a:cubicBezTo>
                <a:cubicBezTo>
                  <a:pt x="6761" y="21600"/>
                  <a:pt x="7965" y="20080"/>
                  <a:pt x="7965" y="18254"/>
                </a:cubicBezTo>
                <a:lnTo>
                  <a:pt x="6626" y="18254"/>
                </a:lnTo>
                <a:cubicBezTo>
                  <a:pt x="6626" y="19148"/>
                  <a:pt x="6051" y="19927"/>
                  <a:pt x="5310" y="19927"/>
                </a:cubicBezTo>
                <a:cubicBezTo>
                  <a:pt x="4569" y="19927"/>
                  <a:pt x="3971" y="19148"/>
                  <a:pt x="3971" y="18254"/>
                </a:cubicBezTo>
                <a:lnTo>
                  <a:pt x="2607" y="18254"/>
                </a:lnTo>
                <a:close/>
                <a:moveTo>
                  <a:pt x="15572" y="18254"/>
                </a:moveTo>
                <a:cubicBezTo>
                  <a:pt x="15572" y="20080"/>
                  <a:pt x="16769" y="21600"/>
                  <a:pt x="18251" y="21600"/>
                </a:cubicBezTo>
                <a:cubicBezTo>
                  <a:pt x="19702" y="21600"/>
                  <a:pt x="20906" y="20080"/>
                  <a:pt x="20906" y="18254"/>
                </a:cubicBezTo>
                <a:lnTo>
                  <a:pt x="19567" y="18254"/>
                </a:lnTo>
                <a:cubicBezTo>
                  <a:pt x="19567" y="19148"/>
                  <a:pt x="18992" y="19927"/>
                  <a:pt x="18251" y="19927"/>
                </a:cubicBezTo>
                <a:cubicBezTo>
                  <a:pt x="17541" y="19927"/>
                  <a:pt x="16888" y="19148"/>
                  <a:pt x="16888" y="18254"/>
                </a:cubicBezTo>
                <a:lnTo>
                  <a:pt x="15572" y="1825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1" name="Shape"/>
          <p:cNvSpPr/>
          <p:nvPr/>
        </p:nvSpPr>
        <p:spPr>
          <a:xfrm>
            <a:off x="9463881" y="10869612"/>
            <a:ext cx="358379" cy="269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01" y="0"/>
                </a:moveTo>
                <a:lnTo>
                  <a:pt x="0" y="12425"/>
                </a:lnTo>
                <a:lnTo>
                  <a:pt x="1387" y="12807"/>
                </a:lnTo>
                <a:lnTo>
                  <a:pt x="3253" y="1816"/>
                </a:lnTo>
                <a:lnTo>
                  <a:pt x="12989" y="1816"/>
                </a:lnTo>
                <a:lnTo>
                  <a:pt x="14041" y="8092"/>
                </a:lnTo>
                <a:lnTo>
                  <a:pt x="3421" y="8092"/>
                </a:lnTo>
                <a:lnTo>
                  <a:pt x="3421" y="9876"/>
                </a:lnTo>
                <a:lnTo>
                  <a:pt x="15668" y="9876"/>
                </a:lnTo>
                <a:lnTo>
                  <a:pt x="14041" y="0"/>
                </a:lnTo>
                <a:lnTo>
                  <a:pt x="2201" y="0"/>
                </a:lnTo>
                <a:close/>
                <a:moveTo>
                  <a:pt x="17892" y="8251"/>
                </a:moveTo>
                <a:lnTo>
                  <a:pt x="17199" y="9876"/>
                </a:lnTo>
                <a:lnTo>
                  <a:pt x="20237" y="12329"/>
                </a:lnTo>
                <a:lnTo>
                  <a:pt x="20237" y="14464"/>
                </a:lnTo>
                <a:lnTo>
                  <a:pt x="0" y="14464"/>
                </a:lnTo>
                <a:lnTo>
                  <a:pt x="0" y="16280"/>
                </a:lnTo>
                <a:lnTo>
                  <a:pt x="21600" y="16280"/>
                </a:lnTo>
                <a:lnTo>
                  <a:pt x="21600" y="11246"/>
                </a:lnTo>
                <a:lnTo>
                  <a:pt x="17892" y="8251"/>
                </a:lnTo>
                <a:close/>
                <a:moveTo>
                  <a:pt x="1938" y="17968"/>
                </a:moveTo>
                <a:cubicBezTo>
                  <a:pt x="1938" y="19992"/>
                  <a:pt x="3135" y="21600"/>
                  <a:pt x="4617" y="21600"/>
                </a:cubicBezTo>
                <a:cubicBezTo>
                  <a:pt x="6067" y="21600"/>
                  <a:pt x="7272" y="19992"/>
                  <a:pt x="7272" y="17968"/>
                </a:cubicBezTo>
                <a:lnTo>
                  <a:pt x="5956" y="17968"/>
                </a:lnTo>
                <a:cubicBezTo>
                  <a:pt x="5956" y="18980"/>
                  <a:pt x="5357" y="19784"/>
                  <a:pt x="4617" y="19784"/>
                </a:cubicBezTo>
                <a:cubicBezTo>
                  <a:pt x="3876" y="19784"/>
                  <a:pt x="3301" y="18980"/>
                  <a:pt x="3301" y="17968"/>
                </a:cubicBezTo>
                <a:lnTo>
                  <a:pt x="1938" y="17968"/>
                </a:lnTo>
                <a:close/>
                <a:moveTo>
                  <a:pt x="13515" y="17968"/>
                </a:moveTo>
                <a:cubicBezTo>
                  <a:pt x="13515" y="19992"/>
                  <a:pt x="14712" y="21600"/>
                  <a:pt x="16194" y="21600"/>
                </a:cubicBezTo>
                <a:cubicBezTo>
                  <a:pt x="17645" y="21600"/>
                  <a:pt x="18849" y="19992"/>
                  <a:pt x="18849" y="17968"/>
                </a:cubicBezTo>
                <a:lnTo>
                  <a:pt x="17510" y="17968"/>
                </a:lnTo>
                <a:cubicBezTo>
                  <a:pt x="17510" y="18980"/>
                  <a:pt x="16935" y="19784"/>
                  <a:pt x="16194" y="19784"/>
                </a:cubicBezTo>
                <a:cubicBezTo>
                  <a:pt x="15484" y="19784"/>
                  <a:pt x="14831" y="18980"/>
                  <a:pt x="14831" y="17968"/>
                </a:cubicBezTo>
                <a:lnTo>
                  <a:pt x="13515" y="1796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2" name="Shape"/>
          <p:cNvSpPr/>
          <p:nvPr/>
        </p:nvSpPr>
        <p:spPr>
          <a:xfrm>
            <a:off x="11301015" y="10846593"/>
            <a:ext cx="358379" cy="315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875"/>
                </a:lnTo>
                <a:lnTo>
                  <a:pt x="13515" y="12514"/>
                </a:lnTo>
                <a:lnTo>
                  <a:pt x="13515" y="3101"/>
                </a:lnTo>
                <a:lnTo>
                  <a:pt x="12151" y="3101"/>
                </a:lnTo>
                <a:lnTo>
                  <a:pt x="12151" y="10664"/>
                </a:lnTo>
                <a:lnTo>
                  <a:pt x="1363" y="8624"/>
                </a:lnTo>
                <a:lnTo>
                  <a:pt x="1363" y="1551"/>
                </a:lnTo>
                <a:lnTo>
                  <a:pt x="21600" y="155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712" y="2829"/>
                </a:moveTo>
                <a:lnTo>
                  <a:pt x="3445" y="3292"/>
                </a:lnTo>
                <a:lnTo>
                  <a:pt x="4784" y="7808"/>
                </a:lnTo>
                <a:lnTo>
                  <a:pt x="5382" y="7590"/>
                </a:lnTo>
                <a:lnTo>
                  <a:pt x="6028" y="7345"/>
                </a:lnTo>
                <a:lnTo>
                  <a:pt x="4712" y="2829"/>
                </a:lnTo>
                <a:close/>
                <a:moveTo>
                  <a:pt x="8707" y="2829"/>
                </a:moveTo>
                <a:lnTo>
                  <a:pt x="7439" y="3292"/>
                </a:lnTo>
                <a:lnTo>
                  <a:pt x="8779" y="7808"/>
                </a:lnTo>
                <a:lnTo>
                  <a:pt x="9377" y="7590"/>
                </a:lnTo>
                <a:lnTo>
                  <a:pt x="10023" y="7345"/>
                </a:lnTo>
                <a:lnTo>
                  <a:pt x="8707" y="2829"/>
                </a:lnTo>
                <a:close/>
                <a:moveTo>
                  <a:pt x="14878" y="3156"/>
                </a:moveTo>
                <a:lnTo>
                  <a:pt x="14878" y="10827"/>
                </a:lnTo>
                <a:lnTo>
                  <a:pt x="18921" y="10827"/>
                </a:lnTo>
                <a:lnTo>
                  <a:pt x="18921" y="9304"/>
                </a:lnTo>
                <a:lnTo>
                  <a:pt x="16218" y="9304"/>
                </a:lnTo>
                <a:lnTo>
                  <a:pt x="16218" y="4679"/>
                </a:lnTo>
                <a:lnTo>
                  <a:pt x="19112" y="4679"/>
                </a:lnTo>
                <a:lnTo>
                  <a:pt x="20260" y="8651"/>
                </a:lnTo>
                <a:lnTo>
                  <a:pt x="20260" y="12351"/>
                </a:lnTo>
                <a:lnTo>
                  <a:pt x="21600" y="12351"/>
                </a:lnTo>
                <a:lnTo>
                  <a:pt x="21600" y="8379"/>
                </a:lnTo>
                <a:lnTo>
                  <a:pt x="20045" y="3156"/>
                </a:lnTo>
                <a:lnTo>
                  <a:pt x="14878" y="3156"/>
                </a:lnTo>
                <a:close/>
                <a:moveTo>
                  <a:pt x="5430" y="12378"/>
                </a:moveTo>
                <a:cubicBezTo>
                  <a:pt x="3219" y="12378"/>
                  <a:pt x="1387" y="14461"/>
                  <a:pt x="1387" y="16975"/>
                </a:cubicBezTo>
                <a:cubicBezTo>
                  <a:pt x="1387" y="19489"/>
                  <a:pt x="3219" y="21600"/>
                  <a:pt x="5430" y="21600"/>
                </a:cubicBezTo>
                <a:cubicBezTo>
                  <a:pt x="7640" y="21600"/>
                  <a:pt x="9472" y="19489"/>
                  <a:pt x="9472" y="16975"/>
                </a:cubicBezTo>
                <a:cubicBezTo>
                  <a:pt x="9472" y="14461"/>
                  <a:pt x="7640" y="12378"/>
                  <a:pt x="5430" y="12378"/>
                </a:cubicBezTo>
                <a:close/>
                <a:moveTo>
                  <a:pt x="17534" y="12378"/>
                </a:moveTo>
                <a:cubicBezTo>
                  <a:pt x="15315" y="12378"/>
                  <a:pt x="13515" y="14461"/>
                  <a:pt x="13515" y="16975"/>
                </a:cubicBezTo>
                <a:cubicBezTo>
                  <a:pt x="13515" y="19489"/>
                  <a:pt x="15315" y="21600"/>
                  <a:pt x="17534" y="21600"/>
                </a:cubicBezTo>
                <a:cubicBezTo>
                  <a:pt x="19784" y="21600"/>
                  <a:pt x="21600" y="19489"/>
                  <a:pt x="21600" y="16975"/>
                </a:cubicBezTo>
                <a:cubicBezTo>
                  <a:pt x="21600" y="14461"/>
                  <a:pt x="19784" y="12378"/>
                  <a:pt x="17534" y="12378"/>
                </a:cubicBezTo>
                <a:close/>
                <a:moveTo>
                  <a:pt x="5430" y="13901"/>
                </a:moveTo>
                <a:cubicBezTo>
                  <a:pt x="6924" y="13901"/>
                  <a:pt x="8133" y="15276"/>
                  <a:pt x="8133" y="16975"/>
                </a:cubicBezTo>
                <a:cubicBezTo>
                  <a:pt x="8133" y="18675"/>
                  <a:pt x="6924" y="20022"/>
                  <a:pt x="5430" y="20022"/>
                </a:cubicBezTo>
                <a:cubicBezTo>
                  <a:pt x="3967" y="20022"/>
                  <a:pt x="2751" y="18675"/>
                  <a:pt x="2751" y="16975"/>
                </a:cubicBezTo>
                <a:cubicBezTo>
                  <a:pt x="2751" y="15276"/>
                  <a:pt x="3967" y="13901"/>
                  <a:pt x="5430" y="13901"/>
                </a:cubicBezTo>
                <a:close/>
                <a:moveTo>
                  <a:pt x="17534" y="13901"/>
                </a:moveTo>
                <a:cubicBezTo>
                  <a:pt x="19034" y="13901"/>
                  <a:pt x="20260" y="15276"/>
                  <a:pt x="20260" y="16975"/>
                </a:cubicBezTo>
                <a:cubicBezTo>
                  <a:pt x="20261" y="18675"/>
                  <a:pt x="19034" y="20022"/>
                  <a:pt x="17534" y="20022"/>
                </a:cubicBezTo>
                <a:cubicBezTo>
                  <a:pt x="16065" y="20022"/>
                  <a:pt x="14854" y="18675"/>
                  <a:pt x="14854" y="16975"/>
                </a:cubicBezTo>
                <a:cubicBezTo>
                  <a:pt x="14855" y="15276"/>
                  <a:pt x="16065" y="13901"/>
                  <a:pt x="17534" y="13901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3" name="Shape"/>
          <p:cNvSpPr/>
          <p:nvPr/>
        </p:nvSpPr>
        <p:spPr>
          <a:xfrm>
            <a:off x="7625289" y="9906000"/>
            <a:ext cx="356780" cy="35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77" h="21600" extrusionOk="0">
                <a:moveTo>
                  <a:pt x="14730" y="0"/>
                </a:moveTo>
                <a:cubicBezTo>
                  <a:pt x="13253" y="0"/>
                  <a:pt x="11780" y="586"/>
                  <a:pt x="10652" y="1762"/>
                </a:cubicBezTo>
                <a:lnTo>
                  <a:pt x="8215" y="4310"/>
                </a:lnTo>
                <a:lnTo>
                  <a:pt x="9104" y="5239"/>
                </a:lnTo>
                <a:lnTo>
                  <a:pt x="11541" y="2691"/>
                </a:lnTo>
                <a:cubicBezTo>
                  <a:pt x="13292" y="895"/>
                  <a:pt x="16174" y="895"/>
                  <a:pt x="17896" y="2691"/>
                </a:cubicBezTo>
                <a:cubicBezTo>
                  <a:pt x="19647" y="4518"/>
                  <a:pt x="19647" y="7516"/>
                  <a:pt x="17896" y="9312"/>
                </a:cubicBezTo>
                <a:lnTo>
                  <a:pt x="15459" y="11884"/>
                </a:lnTo>
                <a:lnTo>
                  <a:pt x="16347" y="12812"/>
                </a:lnTo>
                <a:lnTo>
                  <a:pt x="18807" y="10288"/>
                </a:lnTo>
                <a:cubicBezTo>
                  <a:pt x="21033" y="7935"/>
                  <a:pt x="21033" y="4115"/>
                  <a:pt x="18807" y="1762"/>
                </a:cubicBezTo>
                <a:cubicBezTo>
                  <a:pt x="17679" y="586"/>
                  <a:pt x="16206" y="0"/>
                  <a:pt x="14730" y="0"/>
                </a:cubicBezTo>
                <a:close/>
                <a:moveTo>
                  <a:pt x="6735" y="6001"/>
                </a:moveTo>
                <a:lnTo>
                  <a:pt x="1701" y="11264"/>
                </a:lnTo>
                <a:cubicBezTo>
                  <a:pt x="-567" y="13604"/>
                  <a:pt x="-567" y="17474"/>
                  <a:pt x="1701" y="19814"/>
                </a:cubicBezTo>
                <a:cubicBezTo>
                  <a:pt x="2805" y="20968"/>
                  <a:pt x="4295" y="21600"/>
                  <a:pt x="5846" y="21600"/>
                </a:cubicBezTo>
                <a:cubicBezTo>
                  <a:pt x="7368" y="21600"/>
                  <a:pt x="8865" y="20968"/>
                  <a:pt x="9969" y="19814"/>
                </a:cubicBezTo>
                <a:lnTo>
                  <a:pt x="15003" y="14575"/>
                </a:lnTo>
                <a:lnTo>
                  <a:pt x="6735" y="6001"/>
                </a:lnTo>
                <a:close/>
                <a:moveTo>
                  <a:pt x="6735" y="7907"/>
                </a:moveTo>
                <a:lnTo>
                  <a:pt x="13067" y="14575"/>
                </a:lnTo>
                <a:lnTo>
                  <a:pt x="8921" y="18885"/>
                </a:lnTo>
                <a:cubicBezTo>
                  <a:pt x="8086" y="19759"/>
                  <a:pt x="6919" y="20219"/>
                  <a:pt x="5755" y="20219"/>
                </a:cubicBezTo>
                <a:cubicBezTo>
                  <a:pt x="4591" y="20219"/>
                  <a:pt x="3454" y="19759"/>
                  <a:pt x="2589" y="18885"/>
                </a:cubicBezTo>
                <a:cubicBezTo>
                  <a:pt x="858" y="17076"/>
                  <a:pt x="858" y="14003"/>
                  <a:pt x="2589" y="12193"/>
                </a:cubicBezTo>
                <a:lnTo>
                  <a:pt x="6735" y="790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4" name="Shape"/>
          <p:cNvSpPr/>
          <p:nvPr/>
        </p:nvSpPr>
        <p:spPr>
          <a:xfrm>
            <a:off x="8547893" y="9909968"/>
            <a:ext cx="353617" cy="3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09" y="0"/>
                </a:moveTo>
                <a:lnTo>
                  <a:pt x="17164" y="976"/>
                </a:lnTo>
                <a:lnTo>
                  <a:pt x="18327" y="2172"/>
                </a:lnTo>
                <a:lnTo>
                  <a:pt x="15055" y="5443"/>
                </a:lnTo>
                <a:lnTo>
                  <a:pt x="16024" y="6419"/>
                </a:lnTo>
                <a:lnTo>
                  <a:pt x="17697" y="4759"/>
                </a:lnTo>
                <a:lnTo>
                  <a:pt x="19321" y="3148"/>
                </a:lnTo>
                <a:lnTo>
                  <a:pt x="20606" y="4466"/>
                </a:lnTo>
                <a:lnTo>
                  <a:pt x="21091" y="3954"/>
                </a:lnTo>
                <a:lnTo>
                  <a:pt x="21600" y="3466"/>
                </a:lnTo>
                <a:lnTo>
                  <a:pt x="18109" y="0"/>
                </a:lnTo>
                <a:close/>
                <a:moveTo>
                  <a:pt x="11564" y="4076"/>
                </a:moveTo>
                <a:lnTo>
                  <a:pt x="3103" y="12643"/>
                </a:lnTo>
                <a:lnTo>
                  <a:pt x="3055" y="12692"/>
                </a:lnTo>
                <a:cubicBezTo>
                  <a:pt x="1528" y="14358"/>
                  <a:pt x="1545" y="16941"/>
                  <a:pt x="3103" y="18525"/>
                </a:cubicBezTo>
                <a:cubicBezTo>
                  <a:pt x="3859" y="19357"/>
                  <a:pt x="4925" y="19769"/>
                  <a:pt x="5964" y="19769"/>
                </a:cubicBezTo>
                <a:cubicBezTo>
                  <a:pt x="6971" y="19769"/>
                  <a:pt x="8079" y="19357"/>
                  <a:pt x="8897" y="18525"/>
                </a:cubicBezTo>
                <a:lnTo>
                  <a:pt x="8873" y="18500"/>
                </a:lnTo>
                <a:lnTo>
                  <a:pt x="17406" y="9958"/>
                </a:lnTo>
                <a:lnTo>
                  <a:pt x="11564" y="4076"/>
                </a:lnTo>
                <a:close/>
                <a:moveTo>
                  <a:pt x="11564" y="5980"/>
                </a:moveTo>
                <a:lnTo>
                  <a:pt x="15467" y="9958"/>
                </a:lnTo>
                <a:lnTo>
                  <a:pt x="7855" y="17548"/>
                </a:lnTo>
                <a:lnTo>
                  <a:pt x="7903" y="17597"/>
                </a:lnTo>
                <a:cubicBezTo>
                  <a:pt x="6800" y="18646"/>
                  <a:pt x="5106" y="18679"/>
                  <a:pt x="4048" y="17573"/>
                </a:cubicBezTo>
                <a:cubicBezTo>
                  <a:pt x="2963" y="16501"/>
                  <a:pt x="2976" y="14765"/>
                  <a:pt x="4000" y="13643"/>
                </a:cubicBezTo>
                <a:lnTo>
                  <a:pt x="4024" y="13668"/>
                </a:lnTo>
                <a:lnTo>
                  <a:pt x="4461" y="13204"/>
                </a:lnTo>
                <a:lnTo>
                  <a:pt x="5552" y="14302"/>
                </a:lnTo>
                <a:lnTo>
                  <a:pt x="6012" y="13814"/>
                </a:lnTo>
                <a:lnTo>
                  <a:pt x="6521" y="13326"/>
                </a:lnTo>
                <a:lnTo>
                  <a:pt x="5430" y="12252"/>
                </a:lnTo>
                <a:lnTo>
                  <a:pt x="6570" y="11105"/>
                </a:lnTo>
                <a:lnTo>
                  <a:pt x="7661" y="12179"/>
                </a:lnTo>
                <a:lnTo>
                  <a:pt x="8145" y="11715"/>
                </a:lnTo>
                <a:lnTo>
                  <a:pt x="8606" y="11227"/>
                </a:lnTo>
                <a:lnTo>
                  <a:pt x="7515" y="10129"/>
                </a:lnTo>
                <a:lnTo>
                  <a:pt x="8655" y="8982"/>
                </a:lnTo>
                <a:lnTo>
                  <a:pt x="9745" y="10080"/>
                </a:lnTo>
                <a:lnTo>
                  <a:pt x="10230" y="9616"/>
                </a:lnTo>
                <a:lnTo>
                  <a:pt x="10715" y="9128"/>
                </a:lnTo>
                <a:lnTo>
                  <a:pt x="9600" y="8005"/>
                </a:lnTo>
                <a:lnTo>
                  <a:pt x="11564" y="5980"/>
                </a:lnTo>
                <a:close/>
                <a:moveTo>
                  <a:pt x="1648" y="18964"/>
                </a:moveTo>
                <a:lnTo>
                  <a:pt x="0" y="20673"/>
                </a:lnTo>
                <a:lnTo>
                  <a:pt x="921" y="21600"/>
                </a:lnTo>
                <a:lnTo>
                  <a:pt x="1770" y="20795"/>
                </a:lnTo>
                <a:lnTo>
                  <a:pt x="2618" y="19940"/>
                </a:lnTo>
                <a:lnTo>
                  <a:pt x="1648" y="1896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5" name="Shape"/>
          <p:cNvSpPr/>
          <p:nvPr/>
        </p:nvSpPr>
        <p:spPr>
          <a:xfrm>
            <a:off x="10381998" y="9905206"/>
            <a:ext cx="359028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0" h="21600" extrusionOk="0">
                <a:moveTo>
                  <a:pt x="17232" y="0"/>
                </a:moveTo>
                <a:cubicBezTo>
                  <a:pt x="16160" y="0"/>
                  <a:pt x="15177" y="474"/>
                  <a:pt x="14441" y="1188"/>
                </a:cubicBezTo>
                <a:lnTo>
                  <a:pt x="12588" y="3089"/>
                </a:lnTo>
                <a:lnTo>
                  <a:pt x="13526" y="4016"/>
                </a:lnTo>
                <a:lnTo>
                  <a:pt x="15379" y="2139"/>
                </a:lnTo>
                <a:cubicBezTo>
                  <a:pt x="16421" y="1114"/>
                  <a:pt x="18144" y="1114"/>
                  <a:pt x="19156" y="2139"/>
                </a:cubicBezTo>
                <a:cubicBezTo>
                  <a:pt x="19677" y="2604"/>
                  <a:pt x="19953" y="3302"/>
                  <a:pt x="19953" y="4016"/>
                </a:cubicBezTo>
                <a:cubicBezTo>
                  <a:pt x="19953" y="4699"/>
                  <a:pt x="19677" y="5389"/>
                  <a:pt x="19156" y="5917"/>
                </a:cubicBezTo>
                <a:lnTo>
                  <a:pt x="17279" y="7770"/>
                </a:lnTo>
                <a:lnTo>
                  <a:pt x="18194" y="8745"/>
                </a:lnTo>
                <a:lnTo>
                  <a:pt x="20024" y="6844"/>
                </a:lnTo>
                <a:cubicBezTo>
                  <a:pt x="20821" y="6098"/>
                  <a:pt x="21220" y="5103"/>
                  <a:pt x="21220" y="4016"/>
                </a:cubicBezTo>
                <a:cubicBezTo>
                  <a:pt x="21220" y="2960"/>
                  <a:pt x="20759" y="1933"/>
                  <a:pt x="20024" y="1188"/>
                </a:cubicBezTo>
                <a:cubicBezTo>
                  <a:pt x="19288" y="412"/>
                  <a:pt x="18305" y="0"/>
                  <a:pt x="17232" y="0"/>
                </a:cubicBezTo>
                <a:close/>
                <a:moveTo>
                  <a:pt x="11509" y="4253"/>
                </a:moveTo>
                <a:lnTo>
                  <a:pt x="4097" y="11762"/>
                </a:lnTo>
                <a:lnTo>
                  <a:pt x="9726" y="17489"/>
                </a:lnTo>
                <a:lnTo>
                  <a:pt x="17162" y="9933"/>
                </a:lnTo>
                <a:lnTo>
                  <a:pt x="11509" y="4253"/>
                </a:lnTo>
                <a:close/>
                <a:moveTo>
                  <a:pt x="11462" y="6178"/>
                </a:moveTo>
                <a:lnTo>
                  <a:pt x="15215" y="10028"/>
                </a:lnTo>
                <a:lnTo>
                  <a:pt x="9726" y="15588"/>
                </a:lnTo>
                <a:lnTo>
                  <a:pt x="5926" y="11762"/>
                </a:lnTo>
                <a:lnTo>
                  <a:pt x="11462" y="6178"/>
                </a:lnTo>
                <a:close/>
                <a:moveTo>
                  <a:pt x="11204" y="7129"/>
                </a:moveTo>
                <a:lnTo>
                  <a:pt x="10289" y="8055"/>
                </a:lnTo>
                <a:lnTo>
                  <a:pt x="11204" y="9006"/>
                </a:lnTo>
                <a:lnTo>
                  <a:pt x="11697" y="8531"/>
                </a:lnTo>
                <a:lnTo>
                  <a:pt x="12166" y="8055"/>
                </a:lnTo>
                <a:lnTo>
                  <a:pt x="11204" y="7129"/>
                </a:lnTo>
                <a:close/>
                <a:moveTo>
                  <a:pt x="13245" y="9172"/>
                </a:moveTo>
                <a:lnTo>
                  <a:pt x="12330" y="10123"/>
                </a:lnTo>
                <a:lnTo>
                  <a:pt x="13245" y="11050"/>
                </a:lnTo>
                <a:lnTo>
                  <a:pt x="13690" y="10574"/>
                </a:lnTo>
                <a:lnTo>
                  <a:pt x="14183" y="10123"/>
                </a:lnTo>
                <a:lnTo>
                  <a:pt x="13245" y="9172"/>
                </a:lnTo>
                <a:close/>
                <a:moveTo>
                  <a:pt x="10571" y="9861"/>
                </a:moveTo>
                <a:lnTo>
                  <a:pt x="9632" y="10812"/>
                </a:lnTo>
                <a:lnTo>
                  <a:pt x="10571" y="11739"/>
                </a:lnTo>
                <a:lnTo>
                  <a:pt x="11016" y="11287"/>
                </a:lnTo>
                <a:lnTo>
                  <a:pt x="11485" y="10812"/>
                </a:lnTo>
                <a:lnTo>
                  <a:pt x="10571" y="9861"/>
                </a:lnTo>
                <a:close/>
                <a:moveTo>
                  <a:pt x="7967" y="10551"/>
                </a:moveTo>
                <a:lnTo>
                  <a:pt x="7052" y="11477"/>
                </a:lnTo>
                <a:lnTo>
                  <a:pt x="7967" y="12428"/>
                </a:lnTo>
                <a:lnTo>
                  <a:pt x="8436" y="11929"/>
                </a:lnTo>
                <a:lnTo>
                  <a:pt x="8929" y="11477"/>
                </a:lnTo>
                <a:lnTo>
                  <a:pt x="7967" y="10551"/>
                </a:lnTo>
                <a:close/>
                <a:moveTo>
                  <a:pt x="9890" y="12451"/>
                </a:moveTo>
                <a:lnTo>
                  <a:pt x="8952" y="13402"/>
                </a:lnTo>
                <a:lnTo>
                  <a:pt x="9890" y="14352"/>
                </a:lnTo>
                <a:lnTo>
                  <a:pt x="10336" y="13853"/>
                </a:lnTo>
                <a:lnTo>
                  <a:pt x="10805" y="13402"/>
                </a:lnTo>
                <a:lnTo>
                  <a:pt x="9890" y="12451"/>
                </a:lnTo>
                <a:close/>
                <a:moveTo>
                  <a:pt x="2971" y="12737"/>
                </a:moveTo>
                <a:lnTo>
                  <a:pt x="1141" y="14638"/>
                </a:lnTo>
                <a:cubicBezTo>
                  <a:pt x="-380" y="16260"/>
                  <a:pt x="-380" y="18828"/>
                  <a:pt x="1141" y="20388"/>
                </a:cubicBezTo>
                <a:cubicBezTo>
                  <a:pt x="1871" y="21199"/>
                  <a:pt x="2868" y="21600"/>
                  <a:pt x="3932" y="21600"/>
                </a:cubicBezTo>
                <a:cubicBezTo>
                  <a:pt x="4967" y="21600"/>
                  <a:pt x="5954" y="21191"/>
                  <a:pt x="6653" y="20317"/>
                </a:cubicBezTo>
                <a:lnTo>
                  <a:pt x="8506" y="18416"/>
                </a:lnTo>
                <a:lnTo>
                  <a:pt x="7592" y="17465"/>
                </a:lnTo>
                <a:lnTo>
                  <a:pt x="5739" y="19343"/>
                </a:lnTo>
                <a:cubicBezTo>
                  <a:pt x="5282" y="19904"/>
                  <a:pt x="4632" y="20150"/>
                  <a:pt x="3932" y="20150"/>
                </a:cubicBezTo>
                <a:cubicBezTo>
                  <a:pt x="3263" y="20151"/>
                  <a:pt x="2573" y="19904"/>
                  <a:pt x="2056" y="19343"/>
                </a:cubicBezTo>
                <a:cubicBezTo>
                  <a:pt x="1539" y="18875"/>
                  <a:pt x="1282" y="18183"/>
                  <a:pt x="1282" y="17465"/>
                </a:cubicBezTo>
                <a:cubicBezTo>
                  <a:pt x="1282" y="16779"/>
                  <a:pt x="1539" y="16095"/>
                  <a:pt x="2056" y="15564"/>
                </a:cubicBezTo>
                <a:lnTo>
                  <a:pt x="3932" y="13687"/>
                </a:lnTo>
                <a:lnTo>
                  <a:pt x="2971" y="1273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6" name="Shape"/>
          <p:cNvSpPr/>
          <p:nvPr/>
        </p:nvSpPr>
        <p:spPr>
          <a:xfrm>
            <a:off x="9463881" y="9905206"/>
            <a:ext cx="360760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11" y="0"/>
                </a:moveTo>
                <a:cubicBezTo>
                  <a:pt x="3034" y="0"/>
                  <a:pt x="143" y="2898"/>
                  <a:pt x="143" y="6368"/>
                </a:cubicBezTo>
                <a:cubicBezTo>
                  <a:pt x="143" y="7917"/>
                  <a:pt x="685" y="9357"/>
                  <a:pt x="1616" y="10503"/>
                </a:cubicBezTo>
                <a:lnTo>
                  <a:pt x="2638" y="9648"/>
                </a:lnTo>
                <a:cubicBezTo>
                  <a:pt x="1831" y="8718"/>
                  <a:pt x="1426" y="7577"/>
                  <a:pt x="1426" y="6368"/>
                </a:cubicBezTo>
                <a:cubicBezTo>
                  <a:pt x="1426" y="3611"/>
                  <a:pt x="3677" y="1331"/>
                  <a:pt x="6440" y="1331"/>
                </a:cubicBezTo>
                <a:cubicBezTo>
                  <a:pt x="7930" y="1331"/>
                  <a:pt x="9334" y="1919"/>
                  <a:pt x="10265" y="3065"/>
                </a:cubicBezTo>
                <a:lnTo>
                  <a:pt x="10788" y="3683"/>
                </a:lnTo>
                <a:lnTo>
                  <a:pt x="11311" y="3065"/>
                </a:lnTo>
                <a:cubicBezTo>
                  <a:pt x="12242" y="1981"/>
                  <a:pt x="13678" y="1331"/>
                  <a:pt x="15137" y="1331"/>
                </a:cubicBezTo>
                <a:cubicBezTo>
                  <a:pt x="17899" y="1331"/>
                  <a:pt x="20174" y="3611"/>
                  <a:pt x="20174" y="6368"/>
                </a:cubicBezTo>
                <a:cubicBezTo>
                  <a:pt x="20174" y="7577"/>
                  <a:pt x="19707" y="8780"/>
                  <a:pt x="18962" y="9648"/>
                </a:cubicBezTo>
                <a:lnTo>
                  <a:pt x="19984" y="10503"/>
                </a:lnTo>
                <a:cubicBezTo>
                  <a:pt x="20915" y="9294"/>
                  <a:pt x="21476" y="7856"/>
                  <a:pt x="21600" y="6368"/>
                </a:cubicBezTo>
                <a:cubicBezTo>
                  <a:pt x="21600" y="2898"/>
                  <a:pt x="18715" y="0"/>
                  <a:pt x="15208" y="0"/>
                </a:cubicBezTo>
                <a:cubicBezTo>
                  <a:pt x="13594" y="0"/>
                  <a:pt x="12008" y="603"/>
                  <a:pt x="10859" y="1687"/>
                </a:cubicBezTo>
                <a:cubicBezTo>
                  <a:pt x="9742" y="603"/>
                  <a:pt x="8125" y="0"/>
                  <a:pt x="6511" y="0"/>
                </a:cubicBezTo>
                <a:close/>
                <a:moveTo>
                  <a:pt x="12713" y="4800"/>
                </a:moveTo>
                <a:lnTo>
                  <a:pt x="10028" y="12404"/>
                </a:lnTo>
                <a:lnTo>
                  <a:pt x="7937" y="7889"/>
                </a:lnTo>
                <a:lnTo>
                  <a:pt x="6321" y="11525"/>
                </a:lnTo>
                <a:lnTo>
                  <a:pt x="0" y="11525"/>
                </a:lnTo>
                <a:lnTo>
                  <a:pt x="0" y="12879"/>
                </a:lnTo>
                <a:lnTo>
                  <a:pt x="7129" y="12879"/>
                </a:lnTo>
                <a:lnTo>
                  <a:pt x="7937" y="11121"/>
                </a:lnTo>
                <a:lnTo>
                  <a:pt x="10218" y="15992"/>
                </a:lnTo>
                <a:lnTo>
                  <a:pt x="12713" y="8792"/>
                </a:lnTo>
                <a:lnTo>
                  <a:pt x="14257" y="12879"/>
                </a:lnTo>
                <a:lnTo>
                  <a:pt x="21457" y="12879"/>
                </a:lnTo>
                <a:lnTo>
                  <a:pt x="21457" y="11525"/>
                </a:lnTo>
                <a:lnTo>
                  <a:pt x="15208" y="11525"/>
                </a:lnTo>
                <a:lnTo>
                  <a:pt x="12713" y="4800"/>
                </a:lnTo>
                <a:close/>
                <a:moveTo>
                  <a:pt x="5180" y="14091"/>
                </a:moveTo>
                <a:lnTo>
                  <a:pt x="4111" y="14970"/>
                </a:lnTo>
                <a:lnTo>
                  <a:pt x="9671" y="21600"/>
                </a:lnTo>
                <a:lnTo>
                  <a:pt x="11667" y="21600"/>
                </a:lnTo>
                <a:lnTo>
                  <a:pt x="17228" y="14970"/>
                </a:lnTo>
                <a:lnTo>
                  <a:pt x="16158" y="14091"/>
                </a:lnTo>
                <a:lnTo>
                  <a:pt x="10978" y="20222"/>
                </a:lnTo>
                <a:lnTo>
                  <a:pt x="10360" y="20222"/>
                </a:lnTo>
                <a:lnTo>
                  <a:pt x="5180" y="1409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7" name="Shape"/>
          <p:cNvSpPr/>
          <p:nvPr/>
        </p:nvSpPr>
        <p:spPr>
          <a:xfrm>
            <a:off x="11335543" y="9905206"/>
            <a:ext cx="289946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2" h="21600" extrusionOk="0">
                <a:moveTo>
                  <a:pt x="5627" y="0"/>
                </a:moveTo>
                <a:lnTo>
                  <a:pt x="5627" y="1354"/>
                </a:lnTo>
                <a:lnTo>
                  <a:pt x="10478" y="1354"/>
                </a:lnTo>
                <a:lnTo>
                  <a:pt x="15330" y="1354"/>
                </a:lnTo>
                <a:lnTo>
                  <a:pt x="15330" y="0"/>
                </a:lnTo>
                <a:lnTo>
                  <a:pt x="5627" y="0"/>
                </a:lnTo>
                <a:close/>
                <a:moveTo>
                  <a:pt x="7292" y="2733"/>
                </a:moveTo>
                <a:lnTo>
                  <a:pt x="7292" y="9220"/>
                </a:lnTo>
                <a:lnTo>
                  <a:pt x="1866" y="13735"/>
                </a:lnTo>
                <a:cubicBezTo>
                  <a:pt x="630" y="14730"/>
                  <a:pt x="0" y="16067"/>
                  <a:pt x="0" y="17560"/>
                </a:cubicBezTo>
                <a:cubicBezTo>
                  <a:pt x="75" y="19022"/>
                  <a:pt x="716" y="20391"/>
                  <a:pt x="1952" y="21386"/>
                </a:cubicBezTo>
                <a:lnTo>
                  <a:pt x="2153" y="21600"/>
                </a:lnTo>
                <a:lnTo>
                  <a:pt x="18947" y="21600"/>
                </a:lnTo>
                <a:lnTo>
                  <a:pt x="19090" y="21386"/>
                </a:lnTo>
                <a:cubicBezTo>
                  <a:pt x="21600" y="19302"/>
                  <a:pt x="21600" y="15819"/>
                  <a:pt x="19090" y="13735"/>
                </a:cubicBezTo>
                <a:lnTo>
                  <a:pt x="13665" y="9220"/>
                </a:lnTo>
                <a:lnTo>
                  <a:pt x="13665" y="2733"/>
                </a:lnTo>
                <a:lnTo>
                  <a:pt x="12057" y="2733"/>
                </a:lnTo>
                <a:lnTo>
                  <a:pt x="12057" y="9743"/>
                </a:lnTo>
                <a:lnTo>
                  <a:pt x="17971" y="14661"/>
                </a:lnTo>
                <a:cubicBezTo>
                  <a:pt x="19844" y="16123"/>
                  <a:pt x="19915" y="18604"/>
                  <a:pt x="18229" y="20222"/>
                </a:cubicBezTo>
                <a:lnTo>
                  <a:pt x="2842" y="20222"/>
                </a:lnTo>
                <a:cubicBezTo>
                  <a:pt x="2018" y="19506"/>
                  <a:pt x="1608" y="18556"/>
                  <a:pt x="1608" y="17560"/>
                </a:cubicBezTo>
                <a:cubicBezTo>
                  <a:pt x="1533" y="16472"/>
                  <a:pt x="2086" y="15408"/>
                  <a:pt x="2986" y="14661"/>
                </a:cubicBezTo>
                <a:lnTo>
                  <a:pt x="8899" y="9743"/>
                </a:lnTo>
                <a:lnTo>
                  <a:pt x="8899" y="2733"/>
                </a:lnTo>
                <a:lnTo>
                  <a:pt x="7292" y="2733"/>
                </a:lnTo>
                <a:close/>
                <a:moveTo>
                  <a:pt x="9760" y="10812"/>
                </a:moveTo>
                <a:lnTo>
                  <a:pt x="4105" y="15493"/>
                </a:lnTo>
                <a:cubicBezTo>
                  <a:pt x="3473" y="16019"/>
                  <a:pt x="3129" y="16698"/>
                  <a:pt x="3129" y="17442"/>
                </a:cubicBezTo>
                <a:cubicBezTo>
                  <a:pt x="3129" y="17689"/>
                  <a:pt x="3256" y="18042"/>
                  <a:pt x="3330" y="18321"/>
                </a:cubicBezTo>
                <a:lnTo>
                  <a:pt x="4851" y="17917"/>
                </a:lnTo>
                <a:cubicBezTo>
                  <a:pt x="4777" y="17793"/>
                  <a:pt x="4765" y="17565"/>
                  <a:pt x="4765" y="17442"/>
                </a:cubicBezTo>
                <a:cubicBezTo>
                  <a:pt x="4765" y="17039"/>
                  <a:pt x="4919" y="16698"/>
                  <a:pt x="5253" y="16420"/>
                </a:cubicBezTo>
                <a:lnTo>
                  <a:pt x="10880" y="11739"/>
                </a:lnTo>
                <a:lnTo>
                  <a:pt x="9760" y="1081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8" name="Shape"/>
          <p:cNvSpPr/>
          <p:nvPr/>
        </p:nvSpPr>
        <p:spPr>
          <a:xfrm>
            <a:off x="14604603" y="2543968"/>
            <a:ext cx="2690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043"/>
                </a:lnTo>
                <a:cubicBezTo>
                  <a:pt x="0" y="8486"/>
                  <a:pt x="4868" y="12104"/>
                  <a:pt x="10832" y="12104"/>
                </a:cubicBezTo>
                <a:cubicBezTo>
                  <a:pt x="16712" y="12104"/>
                  <a:pt x="21600" y="8486"/>
                  <a:pt x="21600" y="4043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784" y="1340"/>
                </a:moveTo>
                <a:lnTo>
                  <a:pt x="19784" y="1340"/>
                </a:lnTo>
                <a:lnTo>
                  <a:pt x="19784" y="4043"/>
                </a:lnTo>
                <a:cubicBezTo>
                  <a:pt x="19784" y="7741"/>
                  <a:pt x="15753" y="10764"/>
                  <a:pt x="10832" y="10764"/>
                </a:cubicBezTo>
                <a:cubicBezTo>
                  <a:pt x="5869" y="10764"/>
                  <a:pt x="1784" y="7741"/>
                  <a:pt x="1784" y="4043"/>
                </a:cubicBezTo>
                <a:lnTo>
                  <a:pt x="1784" y="1340"/>
                </a:lnTo>
                <a:close/>
                <a:moveTo>
                  <a:pt x="3473" y="3325"/>
                </a:moveTo>
                <a:lnTo>
                  <a:pt x="3473" y="3995"/>
                </a:lnTo>
                <a:cubicBezTo>
                  <a:pt x="3473" y="6932"/>
                  <a:pt x="6743" y="9353"/>
                  <a:pt x="10768" y="9353"/>
                </a:cubicBezTo>
                <a:lnTo>
                  <a:pt x="10768" y="8013"/>
                </a:lnTo>
                <a:cubicBezTo>
                  <a:pt x="7750" y="8013"/>
                  <a:pt x="5320" y="6190"/>
                  <a:pt x="5320" y="3995"/>
                </a:cubicBezTo>
                <a:lnTo>
                  <a:pt x="5320" y="3325"/>
                </a:lnTo>
                <a:lnTo>
                  <a:pt x="3473" y="3325"/>
                </a:lnTo>
                <a:close/>
                <a:moveTo>
                  <a:pt x="9876" y="13515"/>
                </a:moveTo>
                <a:lnTo>
                  <a:pt x="9876" y="20260"/>
                </a:lnTo>
                <a:lnTo>
                  <a:pt x="2740" y="20260"/>
                </a:lnTo>
                <a:lnTo>
                  <a:pt x="2740" y="21600"/>
                </a:lnTo>
                <a:lnTo>
                  <a:pt x="10832" y="21600"/>
                </a:lnTo>
                <a:lnTo>
                  <a:pt x="18828" y="21600"/>
                </a:lnTo>
                <a:lnTo>
                  <a:pt x="18828" y="20260"/>
                </a:lnTo>
                <a:lnTo>
                  <a:pt x="11692" y="20260"/>
                </a:lnTo>
                <a:lnTo>
                  <a:pt x="11692" y="13515"/>
                </a:lnTo>
                <a:lnTo>
                  <a:pt x="9876" y="1351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79" name="Shape"/>
          <p:cNvSpPr/>
          <p:nvPr/>
        </p:nvSpPr>
        <p:spPr>
          <a:xfrm>
            <a:off x="13640196" y="2587625"/>
            <a:ext cx="357983" cy="269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5894"/>
                </a:lnTo>
                <a:cubicBezTo>
                  <a:pt x="0" y="12536"/>
                  <a:pt x="3954" y="17936"/>
                  <a:pt x="8812" y="17936"/>
                </a:cubicBezTo>
                <a:cubicBezTo>
                  <a:pt x="13702" y="17936"/>
                  <a:pt x="17625" y="12536"/>
                  <a:pt x="17625" y="5894"/>
                </a:cubicBezTo>
                <a:lnTo>
                  <a:pt x="17625" y="0"/>
                </a:lnTo>
                <a:lnTo>
                  <a:pt x="0" y="0"/>
                </a:lnTo>
                <a:close/>
                <a:moveTo>
                  <a:pt x="1341" y="1784"/>
                </a:moveTo>
                <a:lnTo>
                  <a:pt x="16260" y="1784"/>
                </a:lnTo>
                <a:lnTo>
                  <a:pt x="16260" y="5894"/>
                </a:lnTo>
                <a:cubicBezTo>
                  <a:pt x="16260" y="11581"/>
                  <a:pt x="12950" y="16152"/>
                  <a:pt x="8812" y="16152"/>
                </a:cubicBezTo>
                <a:cubicBezTo>
                  <a:pt x="4675" y="16152"/>
                  <a:pt x="1341" y="11581"/>
                  <a:pt x="1341" y="5894"/>
                </a:cubicBezTo>
                <a:lnTo>
                  <a:pt x="1341" y="1784"/>
                </a:lnTo>
                <a:close/>
                <a:moveTo>
                  <a:pt x="18894" y="1816"/>
                </a:moveTo>
                <a:lnTo>
                  <a:pt x="18894" y="3600"/>
                </a:lnTo>
                <a:lnTo>
                  <a:pt x="19541" y="3600"/>
                </a:lnTo>
                <a:cubicBezTo>
                  <a:pt x="19953" y="3600"/>
                  <a:pt x="20259" y="3958"/>
                  <a:pt x="20259" y="4492"/>
                </a:cubicBezTo>
                <a:lnTo>
                  <a:pt x="20259" y="6276"/>
                </a:lnTo>
                <a:cubicBezTo>
                  <a:pt x="20259" y="6811"/>
                  <a:pt x="19953" y="7168"/>
                  <a:pt x="19541" y="7168"/>
                </a:cubicBezTo>
                <a:lnTo>
                  <a:pt x="18894" y="7168"/>
                </a:lnTo>
                <a:lnTo>
                  <a:pt x="18894" y="8952"/>
                </a:lnTo>
                <a:lnTo>
                  <a:pt x="19541" y="8952"/>
                </a:lnTo>
                <a:cubicBezTo>
                  <a:pt x="20713" y="8952"/>
                  <a:pt x="21600" y="7797"/>
                  <a:pt x="21600" y="6276"/>
                </a:cubicBezTo>
                <a:lnTo>
                  <a:pt x="21600" y="4492"/>
                </a:lnTo>
                <a:cubicBezTo>
                  <a:pt x="21600" y="2971"/>
                  <a:pt x="20713" y="1816"/>
                  <a:pt x="19541" y="1816"/>
                </a:cubicBezTo>
                <a:lnTo>
                  <a:pt x="18894" y="1816"/>
                </a:lnTo>
                <a:close/>
                <a:moveTo>
                  <a:pt x="2754" y="4588"/>
                </a:moveTo>
                <a:lnTo>
                  <a:pt x="2754" y="5989"/>
                </a:lnTo>
                <a:cubicBezTo>
                  <a:pt x="2754" y="10673"/>
                  <a:pt x="5429" y="14432"/>
                  <a:pt x="8788" y="14432"/>
                </a:cubicBezTo>
                <a:lnTo>
                  <a:pt x="8788" y="12616"/>
                </a:lnTo>
                <a:cubicBezTo>
                  <a:pt x="6175" y="12616"/>
                  <a:pt x="4095" y="9678"/>
                  <a:pt x="4095" y="5989"/>
                </a:cubicBezTo>
                <a:lnTo>
                  <a:pt x="4095" y="4588"/>
                </a:lnTo>
                <a:lnTo>
                  <a:pt x="2754" y="4588"/>
                </a:lnTo>
                <a:close/>
                <a:moveTo>
                  <a:pt x="3305" y="19816"/>
                </a:moveTo>
                <a:lnTo>
                  <a:pt x="3305" y="21600"/>
                </a:lnTo>
                <a:lnTo>
                  <a:pt x="8741" y="21600"/>
                </a:lnTo>
                <a:lnTo>
                  <a:pt x="14176" y="21600"/>
                </a:lnTo>
                <a:lnTo>
                  <a:pt x="14176" y="19816"/>
                </a:lnTo>
                <a:lnTo>
                  <a:pt x="3305" y="1981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0" name="Shape"/>
          <p:cNvSpPr/>
          <p:nvPr/>
        </p:nvSpPr>
        <p:spPr>
          <a:xfrm>
            <a:off x="12721431" y="2543968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227"/>
                </a:lnTo>
                <a:cubicBezTo>
                  <a:pt x="0" y="20131"/>
                  <a:pt x="1466" y="21600"/>
                  <a:pt x="3373" y="21600"/>
                </a:cubicBezTo>
                <a:lnTo>
                  <a:pt x="12845" y="21600"/>
                </a:lnTo>
                <a:cubicBezTo>
                  <a:pt x="14720" y="21600"/>
                  <a:pt x="16218" y="20131"/>
                  <a:pt x="16218" y="18227"/>
                </a:cubicBezTo>
                <a:lnTo>
                  <a:pt x="16218" y="0"/>
                </a:lnTo>
                <a:lnTo>
                  <a:pt x="0" y="0"/>
                </a:lnTo>
                <a:close/>
                <a:moveTo>
                  <a:pt x="17510" y="1244"/>
                </a:moveTo>
                <a:lnTo>
                  <a:pt x="17510" y="2631"/>
                </a:lnTo>
                <a:lnTo>
                  <a:pt x="19543" y="2631"/>
                </a:lnTo>
                <a:cubicBezTo>
                  <a:pt x="19953" y="2631"/>
                  <a:pt x="20237" y="2869"/>
                  <a:pt x="20237" y="3277"/>
                </a:cubicBezTo>
                <a:lnTo>
                  <a:pt x="20237" y="10070"/>
                </a:lnTo>
                <a:cubicBezTo>
                  <a:pt x="20237" y="10478"/>
                  <a:pt x="19890" y="10740"/>
                  <a:pt x="19543" y="10740"/>
                </a:cubicBezTo>
                <a:lnTo>
                  <a:pt x="17510" y="10740"/>
                </a:lnTo>
                <a:lnTo>
                  <a:pt x="17510" y="12104"/>
                </a:lnTo>
                <a:lnTo>
                  <a:pt x="19543" y="12104"/>
                </a:lnTo>
                <a:cubicBezTo>
                  <a:pt x="20647" y="12104"/>
                  <a:pt x="21600" y="11231"/>
                  <a:pt x="21600" y="10070"/>
                </a:cubicBezTo>
                <a:lnTo>
                  <a:pt x="21600" y="3277"/>
                </a:lnTo>
                <a:cubicBezTo>
                  <a:pt x="21600" y="2117"/>
                  <a:pt x="20647" y="1244"/>
                  <a:pt x="19543" y="1244"/>
                </a:cubicBezTo>
                <a:lnTo>
                  <a:pt x="17510" y="1244"/>
                </a:lnTo>
                <a:close/>
                <a:moveTo>
                  <a:pt x="1363" y="1363"/>
                </a:moveTo>
                <a:lnTo>
                  <a:pt x="14878" y="1363"/>
                </a:lnTo>
                <a:lnTo>
                  <a:pt x="14878" y="18227"/>
                </a:lnTo>
                <a:cubicBezTo>
                  <a:pt x="14878" y="19382"/>
                  <a:pt x="14002" y="20260"/>
                  <a:pt x="12845" y="20260"/>
                </a:cubicBezTo>
                <a:lnTo>
                  <a:pt x="8109" y="20260"/>
                </a:lnTo>
                <a:lnTo>
                  <a:pt x="3373" y="20260"/>
                </a:lnTo>
                <a:cubicBezTo>
                  <a:pt x="2216" y="20260"/>
                  <a:pt x="1363" y="19382"/>
                  <a:pt x="1363" y="18227"/>
                </a:cubicBezTo>
                <a:lnTo>
                  <a:pt x="1363" y="1363"/>
                </a:lnTo>
                <a:close/>
                <a:moveTo>
                  <a:pt x="2631" y="2631"/>
                </a:moveTo>
                <a:lnTo>
                  <a:pt x="2631" y="16816"/>
                </a:lnTo>
                <a:cubicBezTo>
                  <a:pt x="2631" y="17941"/>
                  <a:pt x="3538" y="18849"/>
                  <a:pt x="4664" y="18849"/>
                </a:cubicBezTo>
                <a:lnTo>
                  <a:pt x="4664" y="17462"/>
                </a:lnTo>
                <a:cubicBezTo>
                  <a:pt x="4258" y="17462"/>
                  <a:pt x="3995" y="17222"/>
                  <a:pt x="3995" y="16816"/>
                </a:cubicBezTo>
                <a:lnTo>
                  <a:pt x="3995" y="2631"/>
                </a:lnTo>
                <a:lnTo>
                  <a:pt x="2631" y="263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1" name="Shape"/>
          <p:cNvSpPr/>
          <p:nvPr/>
        </p:nvSpPr>
        <p:spPr>
          <a:xfrm>
            <a:off x="16473487" y="2543968"/>
            <a:ext cx="202804" cy="35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6" y="0"/>
                </a:moveTo>
                <a:lnTo>
                  <a:pt x="4396" y="2745"/>
                </a:lnTo>
                <a:lnTo>
                  <a:pt x="6805" y="2745"/>
                </a:lnTo>
                <a:lnTo>
                  <a:pt x="6805" y="1373"/>
                </a:lnTo>
                <a:lnTo>
                  <a:pt x="14879" y="1373"/>
                </a:lnTo>
                <a:lnTo>
                  <a:pt x="14879" y="2745"/>
                </a:lnTo>
                <a:lnTo>
                  <a:pt x="17246" y="2745"/>
                </a:lnTo>
                <a:lnTo>
                  <a:pt x="17246" y="0"/>
                </a:lnTo>
                <a:lnTo>
                  <a:pt x="4396" y="0"/>
                </a:lnTo>
                <a:close/>
                <a:moveTo>
                  <a:pt x="4312" y="4021"/>
                </a:moveTo>
                <a:lnTo>
                  <a:pt x="0" y="8645"/>
                </a:lnTo>
                <a:lnTo>
                  <a:pt x="2874" y="21600"/>
                </a:lnTo>
                <a:lnTo>
                  <a:pt x="18852" y="21600"/>
                </a:lnTo>
                <a:lnTo>
                  <a:pt x="21600" y="8645"/>
                </a:lnTo>
                <a:lnTo>
                  <a:pt x="17288" y="4021"/>
                </a:lnTo>
                <a:lnTo>
                  <a:pt x="4312" y="4021"/>
                </a:lnTo>
                <a:close/>
                <a:moveTo>
                  <a:pt x="5791" y="5322"/>
                </a:moveTo>
                <a:lnTo>
                  <a:pt x="15851" y="5322"/>
                </a:lnTo>
                <a:lnTo>
                  <a:pt x="19191" y="8862"/>
                </a:lnTo>
                <a:lnTo>
                  <a:pt x="16697" y="20252"/>
                </a:lnTo>
                <a:lnTo>
                  <a:pt x="4946" y="20252"/>
                </a:lnTo>
                <a:lnTo>
                  <a:pt x="2452" y="8862"/>
                </a:lnTo>
                <a:lnTo>
                  <a:pt x="5791" y="5322"/>
                </a:lnTo>
                <a:close/>
                <a:moveTo>
                  <a:pt x="4861" y="8187"/>
                </a:moveTo>
                <a:lnTo>
                  <a:pt x="4861" y="9536"/>
                </a:lnTo>
                <a:lnTo>
                  <a:pt x="10821" y="9536"/>
                </a:lnTo>
                <a:lnTo>
                  <a:pt x="16739" y="9536"/>
                </a:lnTo>
                <a:lnTo>
                  <a:pt x="16739" y="8187"/>
                </a:lnTo>
                <a:lnTo>
                  <a:pt x="4861" y="8187"/>
                </a:lnTo>
                <a:close/>
                <a:moveTo>
                  <a:pt x="7482" y="10547"/>
                </a:moveTo>
                <a:lnTo>
                  <a:pt x="5115" y="10716"/>
                </a:lnTo>
                <a:lnTo>
                  <a:pt x="6594" y="18421"/>
                </a:lnTo>
                <a:lnTo>
                  <a:pt x="7820" y="18349"/>
                </a:lnTo>
                <a:lnTo>
                  <a:pt x="8961" y="18253"/>
                </a:lnTo>
                <a:lnTo>
                  <a:pt x="7482" y="1054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2" name="Shape"/>
          <p:cNvSpPr/>
          <p:nvPr/>
        </p:nvSpPr>
        <p:spPr>
          <a:xfrm>
            <a:off x="15522971" y="2543968"/>
            <a:ext cx="25757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86" y="0"/>
                </a:moveTo>
                <a:cubicBezTo>
                  <a:pt x="7267" y="0"/>
                  <a:pt x="5558" y="1224"/>
                  <a:pt x="5558" y="2727"/>
                </a:cubicBezTo>
                <a:lnTo>
                  <a:pt x="7422" y="2727"/>
                </a:lnTo>
                <a:cubicBezTo>
                  <a:pt x="7422" y="1976"/>
                  <a:pt x="8298" y="1363"/>
                  <a:pt x="9286" y="1363"/>
                </a:cubicBezTo>
                <a:cubicBezTo>
                  <a:pt x="10316" y="1363"/>
                  <a:pt x="11149" y="1976"/>
                  <a:pt x="11149" y="2727"/>
                </a:cubicBezTo>
                <a:lnTo>
                  <a:pt x="12980" y="2727"/>
                </a:lnTo>
                <a:cubicBezTo>
                  <a:pt x="12980" y="1224"/>
                  <a:pt x="11347" y="0"/>
                  <a:pt x="9286" y="0"/>
                </a:cubicBezTo>
                <a:close/>
                <a:moveTo>
                  <a:pt x="0" y="3995"/>
                </a:moveTo>
                <a:lnTo>
                  <a:pt x="2729" y="6913"/>
                </a:lnTo>
                <a:lnTo>
                  <a:pt x="2729" y="12104"/>
                </a:lnTo>
                <a:lnTo>
                  <a:pt x="15875" y="12104"/>
                </a:lnTo>
                <a:lnTo>
                  <a:pt x="15875" y="3995"/>
                </a:lnTo>
                <a:lnTo>
                  <a:pt x="0" y="3995"/>
                </a:lnTo>
                <a:close/>
                <a:moveTo>
                  <a:pt x="3594" y="5358"/>
                </a:moveTo>
                <a:lnTo>
                  <a:pt x="14012" y="5358"/>
                </a:lnTo>
                <a:lnTo>
                  <a:pt x="14012" y="10764"/>
                </a:lnTo>
                <a:lnTo>
                  <a:pt x="4593" y="10764"/>
                </a:lnTo>
                <a:lnTo>
                  <a:pt x="4593" y="6506"/>
                </a:lnTo>
                <a:lnTo>
                  <a:pt x="3594" y="5358"/>
                </a:lnTo>
                <a:close/>
                <a:moveTo>
                  <a:pt x="17839" y="5382"/>
                </a:moveTo>
                <a:lnTo>
                  <a:pt x="17839" y="6722"/>
                </a:lnTo>
                <a:lnTo>
                  <a:pt x="18771" y="6722"/>
                </a:lnTo>
                <a:cubicBezTo>
                  <a:pt x="19337" y="6722"/>
                  <a:pt x="19703" y="6987"/>
                  <a:pt x="19703" y="7391"/>
                </a:cubicBezTo>
                <a:lnTo>
                  <a:pt x="19703" y="10070"/>
                </a:lnTo>
                <a:cubicBezTo>
                  <a:pt x="19703" y="10475"/>
                  <a:pt x="19337" y="10764"/>
                  <a:pt x="18771" y="10764"/>
                </a:cubicBezTo>
                <a:lnTo>
                  <a:pt x="17839" y="10764"/>
                </a:lnTo>
                <a:lnTo>
                  <a:pt x="17839" y="12104"/>
                </a:lnTo>
                <a:lnTo>
                  <a:pt x="18771" y="12104"/>
                </a:lnTo>
                <a:cubicBezTo>
                  <a:pt x="20251" y="12104"/>
                  <a:pt x="21600" y="11221"/>
                  <a:pt x="21600" y="10070"/>
                </a:cubicBezTo>
                <a:lnTo>
                  <a:pt x="21600" y="7391"/>
                </a:lnTo>
                <a:cubicBezTo>
                  <a:pt x="21600" y="6241"/>
                  <a:pt x="20382" y="5382"/>
                  <a:pt x="18771" y="5382"/>
                </a:cubicBezTo>
                <a:lnTo>
                  <a:pt x="17839" y="5382"/>
                </a:lnTo>
                <a:close/>
                <a:moveTo>
                  <a:pt x="2796" y="13371"/>
                </a:moveTo>
                <a:lnTo>
                  <a:pt x="765" y="21600"/>
                </a:lnTo>
                <a:lnTo>
                  <a:pt x="17972" y="21600"/>
                </a:lnTo>
                <a:lnTo>
                  <a:pt x="15909" y="13371"/>
                </a:lnTo>
                <a:lnTo>
                  <a:pt x="14045" y="13658"/>
                </a:lnTo>
                <a:lnTo>
                  <a:pt x="15709" y="20260"/>
                </a:lnTo>
                <a:lnTo>
                  <a:pt x="2962" y="20260"/>
                </a:lnTo>
                <a:lnTo>
                  <a:pt x="4659" y="13658"/>
                </a:lnTo>
                <a:lnTo>
                  <a:pt x="2796" y="13371"/>
                </a:lnTo>
                <a:close/>
                <a:moveTo>
                  <a:pt x="6257" y="13778"/>
                </a:moveTo>
                <a:lnTo>
                  <a:pt x="5358" y="18084"/>
                </a:lnTo>
                <a:lnTo>
                  <a:pt x="7289" y="18299"/>
                </a:lnTo>
                <a:lnTo>
                  <a:pt x="7755" y="16122"/>
                </a:lnTo>
                <a:lnTo>
                  <a:pt x="8187" y="13993"/>
                </a:lnTo>
                <a:lnTo>
                  <a:pt x="6257" y="1377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3" name="Shape"/>
          <p:cNvSpPr/>
          <p:nvPr/>
        </p:nvSpPr>
        <p:spPr>
          <a:xfrm>
            <a:off x="15589250" y="3462734"/>
            <a:ext cx="134144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6" y="0"/>
                </a:moveTo>
                <a:lnTo>
                  <a:pt x="5496" y="1340"/>
                </a:lnTo>
                <a:lnTo>
                  <a:pt x="10992" y="1340"/>
                </a:lnTo>
                <a:lnTo>
                  <a:pt x="16488" y="1340"/>
                </a:lnTo>
                <a:lnTo>
                  <a:pt x="16488" y="0"/>
                </a:lnTo>
                <a:lnTo>
                  <a:pt x="5496" y="0"/>
                </a:lnTo>
                <a:close/>
                <a:moveTo>
                  <a:pt x="5496" y="2607"/>
                </a:moveTo>
                <a:lnTo>
                  <a:pt x="5496" y="5980"/>
                </a:lnTo>
                <a:cubicBezTo>
                  <a:pt x="2286" y="6690"/>
                  <a:pt x="0" y="7944"/>
                  <a:pt x="0" y="9425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9425"/>
                </a:lnTo>
                <a:cubicBezTo>
                  <a:pt x="21600" y="7998"/>
                  <a:pt x="19504" y="6802"/>
                  <a:pt x="16488" y="6076"/>
                </a:cubicBezTo>
                <a:lnTo>
                  <a:pt x="16488" y="2607"/>
                </a:lnTo>
                <a:lnTo>
                  <a:pt x="12781" y="2607"/>
                </a:lnTo>
                <a:lnTo>
                  <a:pt x="12781" y="5334"/>
                </a:lnTo>
                <a:lnTo>
                  <a:pt x="9138" y="5334"/>
                </a:lnTo>
                <a:lnTo>
                  <a:pt x="9138" y="2607"/>
                </a:lnTo>
                <a:lnTo>
                  <a:pt x="5496" y="2607"/>
                </a:lnTo>
                <a:close/>
                <a:moveTo>
                  <a:pt x="10800" y="6746"/>
                </a:moveTo>
                <a:cubicBezTo>
                  <a:pt x="14792" y="6746"/>
                  <a:pt x="17957" y="7956"/>
                  <a:pt x="17957" y="9425"/>
                </a:cubicBezTo>
                <a:lnTo>
                  <a:pt x="17957" y="20237"/>
                </a:lnTo>
                <a:lnTo>
                  <a:pt x="3579" y="20237"/>
                </a:lnTo>
                <a:lnTo>
                  <a:pt x="3579" y="9425"/>
                </a:lnTo>
                <a:cubicBezTo>
                  <a:pt x="3579" y="7956"/>
                  <a:pt x="6891" y="6746"/>
                  <a:pt x="10800" y="6746"/>
                </a:cubicBezTo>
                <a:close/>
                <a:moveTo>
                  <a:pt x="10928" y="8133"/>
                </a:moveTo>
                <a:cubicBezTo>
                  <a:pt x="8921" y="8133"/>
                  <a:pt x="7349" y="8654"/>
                  <a:pt x="7349" y="9401"/>
                </a:cubicBezTo>
                <a:lnTo>
                  <a:pt x="7349" y="18155"/>
                </a:lnTo>
                <a:lnTo>
                  <a:pt x="10928" y="18155"/>
                </a:lnTo>
                <a:lnTo>
                  <a:pt x="10928" y="813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4" name="Shape"/>
          <p:cNvSpPr/>
          <p:nvPr/>
        </p:nvSpPr>
        <p:spPr>
          <a:xfrm>
            <a:off x="12799218" y="3462734"/>
            <a:ext cx="202804" cy="35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61" y="0"/>
                </a:moveTo>
                <a:lnTo>
                  <a:pt x="4861" y="1348"/>
                </a:lnTo>
                <a:lnTo>
                  <a:pt x="10821" y="1348"/>
                </a:lnTo>
                <a:lnTo>
                  <a:pt x="16739" y="1348"/>
                </a:lnTo>
                <a:lnTo>
                  <a:pt x="16739" y="0"/>
                </a:lnTo>
                <a:lnTo>
                  <a:pt x="4861" y="0"/>
                </a:lnTo>
                <a:close/>
                <a:moveTo>
                  <a:pt x="7186" y="2625"/>
                </a:moveTo>
                <a:lnTo>
                  <a:pt x="7186" y="5683"/>
                </a:lnTo>
                <a:cubicBezTo>
                  <a:pt x="2976" y="6498"/>
                  <a:pt x="0" y="8805"/>
                  <a:pt x="0" y="1143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1438"/>
                </a:lnTo>
                <a:cubicBezTo>
                  <a:pt x="21600" y="8805"/>
                  <a:pt x="18569" y="6561"/>
                  <a:pt x="14414" y="5683"/>
                </a:cubicBezTo>
                <a:lnTo>
                  <a:pt x="14414" y="2625"/>
                </a:lnTo>
                <a:lnTo>
                  <a:pt x="12005" y="2625"/>
                </a:lnTo>
                <a:lnTo>
                  <a:pt x="12005" y="5322"/>
                </a:lnTo>
                <a:lnTo>
                  <a:pt x="9595" y="5322"/>
                </a:lnTo>
                <a:lnTo>
                  <a:pt x="9595" y="2625"/>
                </a:lnTo>
                <a:lnTo>
                  <a:pt x="7186" y="2625"/>
                </a:lnTo>
                <a:close/>
                <a:moveTo>
                  <a:pt x="10821" y="6718"/>
                </a:moveTo>
                <a:cubicBezTo>
                  <a:pt x="15474" y="6718"/>
                  <a:pt x="19191" y="8805"/>
                  <a:pt x="19191" y="11438"/>
                </a:cubicBezTo>
                <a:lnTo>
                  <a:pt x="19191" y="20252"/>
                </a:lnTo>
                <a:lnTo>
                  <a:pt x="2452" y="20252"/>
                </a:lnTo>
                <a:lnTo>
                  <a:pt x="2452" y="11438"/>
                </a:lnTo>
                <a:cubicBezTo>
                  <a:pt x="2452" y="8805"/>
                  <a:pt x="6168" y="6718"/>
                  <a:pt x="10821" y="6718"/>
                </a:cubicBezTo>
                <a:close/>
                <a:moveTo>
                  <a:pt x="10906" y="8187"/>
                </a:moveTo>
                <a:cubicBezTo>
                  <a:pt x="7501" y="8187"/>
                  <a:pt x="4861" y="9752"/>
                  <a:pt x="4861" y="11583"/>
                </a:cubicBezTo>
                <a:lnTo>
                  <a:pt x="4861" y="19096"/>
                </a:lnTo>
                <a:lnTo>
                  <a:pt x="7270" y="19096"/>
                </a:lnTo>
                <a:lnTo>
                  <a:pt x="7270" y="11583"/>
                </a:lnTo>
                <a:cubicBezTo>
                  <a:pt x="7270" y="10478"/>
                  <a:pt x="8840" y="9536"/>
                  <a:pt x="10906" y="9536"/>
                </a:cubicBezTo>
                <a:lnTo>
                  <a:pt x="10906" y="818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5" name="Shape"/>
          <p:cNvSpPr/>
          <p:nvPr/>
        </p:nvSpPr>
        <p:spPr>
          <a:xfrm>
            <a:off x="13729096" y="3462734"/>
            <a:ext cx="180183" cy="35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51" y="0"/>
                </a:moveTo>
                <a:lnTo>
                  <a:pt x="6851" y="1348"/>
                </a:lnTo>
                <a:lnTo>
                  <a:pt x="10943" y="1348"/>
                </a:lnTo>
                <a:lnTo>
                  <a:pt x="15034" y="1348"/>
                </a:lnTo>
                <a:lnTo>
                  <a:pt x="15034" y="0"/>
                </a:lnTo>
                <a:lnTo>
                  <a:pt x="6851" y="0"/>
                </a:lnTo>
                <a:close/>
                <a:moveTo>
                  <a:pt x="10800" y="2625"/>
                </a:moveTo>
                <a:cubicBezTo>
                  <a:pt x="4875" y="2625"/>
                  <a:pt x="0" y="5089"/>
                  <a:pt x="0" y="8067"/>
                </a:cubicBezTo>
                <a:lnTo>
                  <a:pt x="0" y="18205"/>
                </a:lnTo>
                <a:cubicBezTo>
                  <a:pt x="0" y="20117"/>
                  <a:pt x="3014" y="21600"/>
                  <a:pt x="6756" y="21600"/>
                </a:cubicBezTo>
                <a:lnTo>
                  <a:pt x="14844" y="21600"/>
                </a:lnTo>
                <a:cubicBezTo>
                  <a:pt x="18648" y="21600"/>
                  <a:pt x="21600" y="20117"/>
                  <a:pt x="21600" y="18205"/>
                </a:cubicBezTo>
                <a:lnTo>
                  <a:pt x="21600" y="8067"/>
                </a:lnTo>
                <a:cubicBezTo>
                  <a:pt x="21600" y="5089"/>
                  <a:pt x="16725" y="2625"/>
                  <a:pt x="10800" y="2625"/>
                </a:cubicBezTo>
                <a:close/>
                <a:moveTo>
                  <a:pt x="10800" y="3973"/>
                </a:moveTo>
                <a:cubicBezTo>
                  <a:pt x="15290" y="3973"/>
                  <a:pt x="18936" y="5842"/>
                  <a:pt x="18936" y="8067"/>
                </a:cubicBezTo>
                <a:lnTo>
                  <a:pt x="18936" y="18205"/>
                </a:lnTo>
                <a:cubicBezTo>
                  <a:pt x="18936" y="19364"/>
                  <a:pt x="17152" y="20252"/>
                  <a:pt x="14844" y="20252"/>
                </a:cubicBezTo>
                <a:lnTo>
                  <a:pt x="6756" y="20252"/>
                </a:lnTo>
                <a:cubicBezTo>
                  <a:pt x="4511" y="20252"/>
                  <a:pt x="2712" y="19364"/>
                  <a:pt x="2712" y="18205"/>
                </a:cubicBezTo>
                <a:lnTo>
                  <a:pt x="2712" y="8067"/>
                </a:lnTo>
                <a:cubicBezTo>
                  <a:pt x="2712" y="5842"/>
                  <a:pt x="6372" y="3973"/>
                  <a:pt x="10800" y="3973"/>
                </a:cubicBezTo>
                <a:close/>
                <a:moveTo>
                  <a:pt x="10895" y="5394"/>
                </a:moveTo>
                <a:cubicBezTo>
                  <a:pt x="7935" y="5394"/>
                  <a:pt x="5519" y="6637"/>
                  <a:pt x="5519" y="8139"/>
                </a:cubicBezTo>
                <a:lnTo>
                  <a:pt x="5519" y="18277"/>
                </a:lnTo>
                <a:lnTo>
                  <a:pt x="8183" y="18277"/>
                </a:lnTo>
                <a:lnTo>
                  <a:pt x="8183" y="8139"/>
                </a:lnTo>
                <a:cubicBezTo>
                  <a:pt x="8184" y="7388"/>
                  <a:pt x="9384" y="6791"/>
                  <a:pt x="10895" y="6791"/>
                </a:cubicBezTo>
                <a:lnTo>
                  <a:pt x="10895" y="539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6" name="Shape"/>
          <p:cNvSpPr/>
          <p:nvPr/>
        </p:nvSpPr>
        <p:spPr>
          <a:xfrm>
            <a:off x="14647862" y="3462734"/>
            <a:ext cx="179785" cy="35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66" y="0"/>
                </a:moveTo>
                <a:lnTo>
                  <a:pt x="6866" y="1348"/>
                </a:lnTo>
                <a:lnTo>
                  <a:pt x="10872" y="1348"/>
                </a:lnTo>
                <a:lnTo>
                  <a:pt x="14781" y="1348"/>
                </a:lnTo>
                <a:lnTo>
                  <a:pt x="14781" y="0"/>
                </a:lnTo>
                <a:lnTo>
                  <a:pt x="6866" y="0"/>
                </a:lnTo>
                <a:close/>
                <a:moveTo>
                  <a:pt x="6819" y="2625"/>
                </a:moveTo>
                <a:cubicBezTo>
                  <a:pt x="3006" y="2625"/>
                  <a:pt x="0" y="4108"/>
                  <a:pt x="0" y="6020"/>
                </a:cubicBezTo>
                <a:lnTo>
                  <a:pt x="0" y="7369"/>
                </a:lnTo>
                <a:cubicBezTo>
                  <a:pt x="0" y="8466"/>
                  <a:pt x="1141" y="9463"/>
                  <a:pt x="2766" y="10090"/>
                </a:cubicBezTo>
                <a:cubicBezTo>
                  <a:pt x="1140" y="10685"/>
                  <a:pt x="0" y="11721"/>
                  <a:pt x="0" y="12787"/>
                </a:cubicBezTo>
                <a:lnTo>
                  <a:pt x="0" y="18205"/>
                </a:lnTo>
                <a:cubicBezTo>
                  <a:pt x="0" y="20117"/>
                  <a:pt x="3006" y="21600"/>
                  <a:pt x="6819" y="21600"/>
                </a:cubicBezTo>
                <a:lnTo>
                  <a:pt x="14829" y="21600"/>
                </a:lnTo>
                <a:cubicBezTo>
                  <a:pt x="18642" y="21600"/>
                  <a:pt x="21600" y="20117"/>
                  <a:pt x="21600" y="18205"/>
                </a:cubicBezTo>
                <a:lnTo>
                  <a:pt x="21600" y="12787"/>
                </a:lnTo>
                <a:cubicBezTo>
                  <a:pt x="21600" y="11702"/>
                  <a:pt x="20554" y="10780"/>
                  <a:pt x="18977" y="10162"/>
                </a:cubicBezTo>
                <a:cubicBezTo>
                  <a:pt x="20560" y="9541"/>
                  <a:pt x="21600" y="8611"/>
                  <a:pt x="21600" y="7489"/>
                </a:cubicBezTo>
                <a:lnTo>
                  <a:pt x="18882" y="7489"/>
                </a:lnTo>
                <a:cubicBezTo>
                  <a:pt x="18882" y="8550"/>
                  <a:pt x="17372" y="9286"/>
                  <a:pt x="15401" y="9439"/>
                </a:cubicBezTo>
                <a:cubicBezTo>
                  <a:pt x="15203" y="9431"/>
                  <a:pt x="15032" y="9391"/>
                  <a:pt x="14829" y="9391"/>
                </a:cubicBezTo>
                <a:lnTo>
                  <a:pt x="14829" y="10740"/>
                </a:lnTo>
                <a:lnTo>
                  <a:pt x="14829" y="10908"/>
                </a:lnTo>
                <a:cubicBezTo>
                  <a:pt x="15033" y="10908"/>
                  <a:pt x="15203" y="10869"/>
                  <a:pt x="15401" y="10860"/>
                </a:cubicBezTo>
                <a:cubicBezTo>
                  <a:pt x="17371" y="11018"/>
                  <a:pt x="18882" y="11771"/>
                  <a:pt x="18882" y="12787"/>
                </a:cubicBezTo>
                <a:lnTo>
                  <a:pt x="18882" y="18205"/>
                </a:lnTo>
                <a:cubicBezTo>
                  <a:pt x="18882" y="19364"/>
                  <a:pt x="17142" y="20252"/>
                  <a:pt x="14829" y="20252"/>
                </a:cubicBezTo>
                <a:lnTo>
                  <a:pt x="6819" y="20252"/>
                </a:lnTo>
                <a:cubicBezTo>
                  <a:pt x="4506" y="20252"/>
                  <a:pt x="2766" y="19364"/>
                  <a:pt x="2766" y="18205"/>
                </a:cubicBezTo>
                <a:lnTo>
                  <a:pt x="2766" y="12787"/>
                </a:lnTo>
                <a:cubicBezTo>
                  <a:pt x="2765" y="11658"/>
                  <a:pt x="4506" y="10740"/>
                  <a:pt x="6819" y="10740"/>
                </a:cubicBezTo>
                <a:lnTo>
                  <a:pt x="6819" y="9391"/>
                </a:lnTo>
                <a:cubicBezTo>
                  <a:pt x="4506" y="9391"/>
                  <a:pt x="2766" y="8528"/>
                  <a:pt x="2766" y="7369"/>
                </a:cubicBezTo>
                <a:lnTo>
                  <a:pt x="2766" y="6020"/>
                </a:lnTo>
                <a:cubicBezTo>
                  <a:pt x="2765" y="4860"/>
                  <a:pt x="4506" y="3973"/>
                  <a:pt x="6819" y="3973"/>
                </a:cubicBezTo>
                <a:lnTo>
                  <a:pt x="14829" y="3973"/>
                </a:lnTo>
                <a:cubicBezTo>
                  <a:pt x="17142" y="3973"/>
                  <a:pt x="18882" y="4860"/>
                  <a:pt x="18882" y="6020"/>
                </a:cubicBezTo>
                <a:lnTo>
                  <a:pt x="18882" y="7369"/>
                </a:lnTo>
                <a:lnTo>
                  <a:pt x="21600" y="7369"/>
                </a:lnTo>
                <a:lnTo>
                  <a:pt x="21600" y="6020"/>
                </a:lnTo>
                <a:cubicBezTo>
                  <a:pt x="21600" y="4108"/>
                  <a:pt x="18642" y="2625"/>
                  <a:pt x="14829" y="2625"/>
                </a:cubicBezTo>
                <a:lnTo>
                  <a:pt x="6819" y="2625"/>
                </a:lnTo>
                <a:close/>
                <a:moveTo>
                  <a:pt x="9536" y="5394"/>
                </a:moveTo>
                <a:cubicBezTo>
                  <a:pt x="7228" y="5394"/>
                  <a:pt x="5483" y="6331"/>
                  <a:pt x="5483" y="7465"/>
                </a:cubicBezTo>
                <a:lnTo>
                  <a:pt x="8154" y="7465"/>
                </a:lnTo>
                <a:cubicBezTo>
                  <a:pt x="8153" y="7055"/>
                  <a:pt x="8725" y="6791"/>
                  <a:pt x="9536" y="6791"/>
                </a:cubicBezTo>
                <a:lnTo>
                  <a:pt x="9536" y="5394"/>
                </a:lnTo>
                <a:close/>
                <a:moveTo>
                  <a:pt x="5483" y="12883"/>
                </a:moveTo>
                <a:lnTo>
                  <a:pt x="5483" y="16928"/>
                </a:lnTo>
                <a:cubicBezTo>
                  <a:pt x="5483" y="18080"/>
                  <a:pt x="7228" y="18951"/>
                  <a:pt x="9536" y="18951"/>
                </a:cubicBezTo>
                <a:lnTo>
                  <a:pt x="9536" y="17627"/>
                </a:lnTo>
                <a:cubicBezTo>
                  <a:pt x="8726" y="17627"/>
                  <a:pt x="8154" y="17333"/>
                  <a:pt x="8154" y="16928"/>
                </a:cubicBezTo>
                <a:lnTo>
                  <a:pt x="8154" y="12883"/>
                </a:lnTo>
                <a:lnTo>
                  <a:pt x="5483" y="1288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7" name="Shape"/>
          <p:cNvSpPr/>
          <p:nvPr/>
        </p:nvSpPr>
        <p:spPr>
          <a:xfrm>
            <a:off x="16418718" y="3462734"/>
            <a:ext cx="31472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05" y="0"/>
                </a:moveTo>
                <a:cubicBezTo>
                  <a:pt x="1394" y="0"/>
                  <a:pt x="0" y="1197"/>
                  <a:pt x="0" y="2679"/>
                </a:cubicBezTo>
                <a:cubicBezTo>
                  <a:pt x="0" y="4130"/>
                  <a:pt x="1394" y="5334"/>
                  <a:pt x="3105" y="5334"/>
                </a:cubicBezTo>
                <a:lnTo>
                  <a:pt x="18495" y="5334"/>
                </a:lnTo>
                <a:cubicBezTo>
                  <a:pt x="20206" y="5334"/>
                  <a:pt x="21600" y="4130"/>
                  <a:pt x="21600" y="2679"/>
                </a:cubicBezTo>
                <a:cubicBezTo>
                  <a:pt x="21600" y="1197"/>
                  <a:pt x="20206" y="0"/>
                  <a:pt x="18495" y="0"/>
                </a:cubicBezTo>
                <a:lnTo>
                  <a:pt x="3105" y="0"/>
                </a:lnTo>
                <a:close/>
                <a:moveTo>
                  <a:pt x="3105" y="1363"/>
                </a:moveTo>
                <a:lnTo>
                  <a:pt x="18495" y="1363"/>
                </a:lnTo>
                <a:cubicBezTo>
                  <a:pt x="19350" y="1363"/>
                  <a:pt x="20075" y="1938"/>
                  <a:pt x="20075" y="2679"/>
                </a:cubicBezTo>
                <a:cubicBezTo>
                  <a:pt x="20075" y="3420"/>
                  <a:pt x="19350" y="4019"/>
                  <a:pt x="18495" y="4019"/>
                </a:cubicBezTo>
                <a:lnTo>
                  <a:pt x="3105" y="4019"/>
                </a:lnTo>
                <a:cubicBezTo>
                  <a:pt x="2249" y="4019"/>
                  <a:pt x="1580" y="3420"/>
                  <a:pt x="1580" y="2679"/>
                </a:cubicBezTo>
                <a:cubicBezTo>
                  <a:pt x="1580" y="1938"/>
                  <a:pt x="2249" y="1363"/>
                  <a:pt x="3105" y="1363"/>
                </a:cubicBezTo>
                <a:close/>
                <a:moveTo>
                  <a:pt x="9969" y="6746"/>
                </a:moveTo>
                <a:lnTo>
                  <a:pt x="9969" y="9831"/>
                </a:lnTo>
                <a:lnTo>
                  <a:pt x="8144" y="11458"/>
                </a:lnTo>
                <a:lnTo>
                  <a:pt x="11222" y="14185"/>
                </a:lnTo>
                <a:lnTo>
                  <a:pt x="8144" y="16864"/>
                </a:lnTo>
                <a:lnTo>
                  <a:pt x="9969" y="18490"/>
                </a:lnTo>
                <a:lnTo>
                  <a:pt x="9969" y="21600"/>
                </a:lnTo>
                <a:lnTo>
                  <a:pt x="11522" y="21600"/>
                </a:lnTo>
                <a:lnTo>
                  <a:pt x="11522" y="17964"/>
                </a:lnTo>
                <a:lnTo>
                  <a:pt x="10296" y="16864"/>
                </a:lnTo>
                <a:lnTo>
                  <a:pt x="13456" y="14185"/>
                </a:lnTo>
                <a:lnTo>
                  <a:pt x="10296" y="11458"/>
                </a:lnTo>
                <a:lnTo>
                  <a:pt x="11522" y="10381"/>
                </a:lnTo>
                <a:lnTo>
                  <a:pt x="11522" y="6746"/>
                </a:lnTo>
                <a:lnTo>
                  <a:pt x="9969" y="674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8" name="Shape"/>
          <p:cNvSpPr/>
          <p:nvPr/>
        </p:nvSpPr>
        <p:spPr>
          <a:xfrm>
            <a:off x="13685837" y="4381103"/>
            <a:ext cx="2690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56" y="0"/>
                </a:moveTo>
                <a:lnTo>
                  <a:pt x="3664" y="3325"/>
                </a:lnTo>
                <a:lnTo>
                  <a:pt x="0" y="3325"/>
                </a:lnTo>
                <a:lnTo>
                  <a:pt x="0" y="4664"/>
                </a:lnTo>
                <a:lnTo>
                  <a:pt x="10768" y="4664"/>
                </a:lnTo>
                <a:lnTo>
                  <a:pt x="18127" y="4664"/>
                </a:lnTo>
                <a:lnTo>
                  <a:pt x="21600" y="4664"/>
                </a:lnTo>
                <a:lnTo>
                  <a:pt x="21600" y="3325"/>
                </a:lnTo>
                <a:lnTo>
                  <a:pt x="17745" y="3325"/>
                </a:lnTo>
                <a:lnTo>
                  <a:pt x="16821" y="0"/>
                </a:lnTo>
                <a:lnTo>
                  <a:pt x="4556" y="0"/>
                </a:lnTo>
                <a:close/>
                <a:moveTo>
                  <a:pt x="6021" y="1340"/>
                </a:moveTo>
                <a:lnTo>
                  <a:pt x="15419" y="1340"/>
                </a:lnTo>
                <a:lnTo>
                  <a:pt x="15961" y="3325"/>
                </a:lnTo>
                <a:lnTo>
                  <a:pt x="5480" y="3325"/>
                </a:lnTo>
                <a:lnTo>
                  <a:pt x="6021" y="1340"/>
                </a:lnTo>
                <a:close/>
                <a:moveTo>
                  <a:pt x="1657" y="6076"/>
                </a:moveTo>
                <a:lnTo>
                  <a:pt x="2549" y="21600"/>
                </a:lnTo>
                <a:lnTo>
                  <a:pt x="18701" y="21600"/>
                </a:lnTo>
                <a:lnTo>
                  <a:pt x="19593" y="6076"/>
                </a:lnTo>
                <a:lnTo>
                  <a:pt x="17809" y="6076"/>
                </a:lnTo>
                <a:lnTo>
                  <a:pt x="16917" y="20260"/>
                </a:lnTo>
                <a:lnTo>
                  <a:pt x="4365" y="20260"/>
                </a:lnTo>
                <a:lnTo>
                  <a:pt x="3441" y="6076"/>
                </a:lnTo>
                <a:lnTo>
                  <a:pt x="1657" y="6076"/>
                </a:lnTo>
                <a:close/>
                <a:moveTo>
                  <a:pt x="5320" y="8133"/>
                </a:moveTo>
                <a:lnTo>
                  <a:pt x="5320" y="9472"/>
                </a:lnTo>
                <a:lnTo>
                  <a:pt x="10704" y="9472"/>
                </a:lnTo>
                <a:lnTo>
                  <a:pt x="16088" y="9472"/>
                </a:lnTo>
                <a:lnTo>
                  <a:pt x="16088" y="8133"/>
                </a:lnTo>
                <a:lnTo>
                  <a:pt x="5320" y="8133"/>
                </a:lnTo>
                <a:close/>
                <a:moveTo>
                  <a:pt x="10704" y="10764"/>
                </a:moveTo>
                <a:cubicBezTo>
                  <a:pt x="8731" y="10764"/>
                  <a:pt x="7168" y="11938"/>
                  <a:pt x="7168" y="13419"/>
                </a:cubicBezTo>
                <a:cubicBezTo>
                  <a:pt x="7168" y="14870"/>
                  <a:pt x="8772" y="16098"/>
                  <a:pt x="10704" y="16098"/>
                </a:cubicBezTo>
                <a:cubicBezTo>
                  <a:pt x="12678" y="16098"/>
                  <a:pt x="14273" y="14870"/>
                  <a:pt x="14273" y="13419"/>
                </a:cubicBezTo>
                <a:cubicBezTo>
                  <a:pt x="14273" y="11938"/>
                  <a:pt x="12637" y="10764"/>
                  <a:pt x="10704" y="10764"/>
                </a:cubicBezTo>
                <a:close/>
                <a:moveTo>
                  <a:pt x="10704" y="12080"/>
                </a:moveTo>
                <a:cubicBezTo>
                  <a:pt x="11691" y="12080"/>
                  <a:pt x="12457" y="12678"/>
                  <a:pt x="12457" y="13419"/>
                </a:cubicBezTo>
                <a:cubicBezTo>
                  <a:pt x="12457" y="14160"/>
                  <a:pt x="11691" y="14759"/>
                  <a:pt x="10704" y="14759"/>
                </a:cubicBezTo>
                <a:cubicBezTo>
                  <a:pt x="9718" y="14759"/>
                  <a:pt x="8920" y="14160"/>
                  <a:pt x="8920" y="13419"/>
                </a:cubicBezTo>
                <a:cubicBezTo>
                  <a:pt x="8920" y="12678"/>
                  <a:pt x="9718" y="12080"/>
                  <a:pt x="10704" y="12080"/>
                </a:cubicBezTo>
                <a:close/>
                <a:moveTo>
                  <a:pt x="5320" y="17510"/>
                </a:moveTo>
                <a:lnTo>
                  <a:pt x="5320" y="18849"/>
                </a:lnTo>
                <a:lnTo>
                  <a:pt x="10704" y="18849"/>
                </a:lnTo>
                <a:lnTo>
                  <a:pt x="16088" y="18849"/>
                </a:lnTo>
                <a:lnTo>
                  <a:pt x="16088" y="17510"/>
                </a:lnTo>
                <a:lnTo>
                  <a:pt x="5320" y="1751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89" name="Shape"/>
          <p:cNvSpPr/>
          <p:nvPr/>
        </p:nvSpPr>
        <p:spPr>
          <a:xfrm>
            <a:off x="14604603" y="4381103"/>
            <a:ext cx="2690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0" y="0"/>
                </a:moveTo>
                <a:cubicBezTo>
                  <a:pt x="1934" y="0"/>
                  <a:pt x="0" y="1470"/>
                  <a:pt x="0" y="3373"/>
                </a:cubicBezTo>
                <a:lnTo>
                  <a:pt x="0" y="12151"/>
                </a:lnTo>
                <a:lnTo>
                  <a:pt x="1752" y="12151"/>
                </a:lnTo>
                <a:lnTo>
                  <a:pt x="1752" y="3373"/>
                </a:lnTo>
                <a:cubicBezTo>
                  <a:pt x="1752" y="2218"/>
                  <a:pt x="2928" y="1363"/>
                  <a:pt x="4460" y="1363"/>
                </a:cubicBezTo>
                <a:cubicBezTo>
                  <a:pt x="5993" y="1364"/>
                  <a:pt x="7136" y="2218"/>
                  <a:pt x="7136" y="3373"/>
                </a:cubicBezTo>
                <a:lnTo>
                  <a:pt x="7136" y="19567"/>
                </a:lnTo>
                <a:cubicBezTo>
                  <a:pt x="7136" y="19972"/>
                  <a:pt x="6783" y="20260"/>
                  <a:pt x="6244" y="20260"/>
                </a:cubicBezTo>
                <a:cubicBezTo>
                  <a:pt x="5706" y="20260"/>
                  <a:pt x="5384" y="19972"/>
                  <a:pt x="5384" y="19567"/>
                </a:cubicBezTo>
                <a:lnTo>
                  <a:pt x="5384" y="12151"/>
                </a:lnTo>
                <a:lnTo>
                  <a:pt x="3536" y="12151"/>
                </a:lnTo>
                <a:lnTo>
                  <a:pt x="3536" y="19567"/>
                </a:lnTo>
                <a:cubicBezTo>
                  <a:pt x="3536" y="20721"/>
                  <a:pt x="4753" y="21600"/>
                  <a:pt x="6244" y="21600"/>
                </a:cubicBezTo>
                <a:cubicBezTo>
                  <a:pt x="7777" y="21600"/>
                  <a:pt x="8920" y="20721"/>
                  <a:pt x="8920" y="19567"/>
                </a:cubicBezTo>
                <a:lnTo>
                  <a:pt x="8920" y="3373"/>
                </a:lnTo>
                <a:cubicBezTo>
                  <a:pt x="8920" y="1470"/>
                  <a:pt x="6945" y="0"/>
                  <a:pt x="4460" y="0"/>
                </a:cubicBezTo>
                <a:close/>
                <a:moveTo>
                  <a:pt x="10800" y="0"/>
                </a:moveTo>
                <a:lnTo>
                  <a:pt x="10800" y="7033"/>
                </a:lnTo>
                <a:lnTo>
                  <a:pt x="13444" y="9066"/>
                </a:lnTo>
                <a:lnTo>
                  <a:pt x="13444" y="19567"/>
                </a:lnTo>
                <a:cubicBezTo>
                  <a:pt x="13444" y="20721"/>
                  <a:pt x="14606" y="21600"/>
                  <a:pt x="16152" y="21600"/>
                </a:cubicBezTo>
                <a:cubicBezTo>
                  <a:pt x="17698" y="21600"/>
                  <a:pt x="18860" y="20721"/>
                  <a:pt x="18860" y="19567"/>
                </a:cubicBezTo>
                <a:lnTo>
                  <a:pt x="18860" y="9066"/>
                </a:lnTo>
                <a:lnTo>
                  <a:pt x="21600" y="7033"/>
                </a:lnTo>
                <a:lnTo>
                  <a:pt x="21600" y="0"/>
                </a:lnTo>
                <a:lnTo>
                  <a:pt x="19784" y="0"/>
                </a:lnTo>
                <a:lnTo>
                  <a:pt x="19784" y="6458"/>
                </a:lnTo>
                <a:lnTo>
                  <a:pt x="17076" y="8492"/>
                </a:lnTo>
                <a:lnTo>
                  <a:pt x="17076" y="19567"/>
                </a:lnTo>
                <a:cubicBezTo>
                  <a:pt x="17076" y="19972"/>
                  <a:pt x="16695" y="20260"/>
                  <a:pt x="16152" y="20260"/>
                </a:cubicBezTo>
                <a:cubicBezTo>
                  <a:pt x="15609" y="20260"/>
                  <a:pt x="15292" y="19972"/>
                  <a:pt x="15292" y="19567"/>
                </a:cubicBezTo>
                <a:lnTo>
                  <a:pt x="15292" y="8492"/>
                </a:lnTo>
                <a:lnTo>
                  <a:pt x="12552" y="6458"/>
                </a:lnTo>
                <a:lnTo>
                  <a:pt x="12552" y="0"/>
                </a:lnTo>
                <a:lnTo>
                  <a:pt x="10800" y="0"/>
                </a:lnTo>
                <a:close/>
                <a:moveTo>
                  <a:pt x="15196" y="0"/>
                </a:moveTo>
                <a:lnTo>
                  <a:pt x="15260" y="6722"/>
                </a:lnTo>
                <a:lnTo>
                  <a:pt x="16120" y="6722"/>
                </a:lnTo>
                <a:lnTo>
                  <a:pt x="17012" y="6722"/>
                </a:lnTo>
                <a:lnTo>
                  <a:pt x="17012" y="0"/>
                </a:lnTo>
                <a:lnTo>
                  <a:pt x="15196" y="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0" name="Shape"/>
          <p:cNvSpPr/>
          <p:nvPr/>
        </p:nvSpPr>
        <p:spPr>
          <a:xfrm>
            <a:off x="16451508" y="4379118"/>
            <a:ext cx="247802" cy="3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5" h="21600" extrusionOk="0">
                <a:moveTo>
                  <a:pt x="10238" y="0"/>
                </a:moveTo>
                <a:lnTo>
                  <a:pt x="4861" y="6468"/>
                </a:lnTo>
                <a:lnTo>
                  <a:pt x="6345" y="7127"/>
                </a:lnTo>
                <a:lnTo>
                  <a:pt x="10238" y="2612"/>
                </a:lnTo>
                <a:lnTo>
                  <a:pt x="14163" y="7127"/>
                </a:lnTo>
                <a:lnTo>
                  <a:pt x="15647" y="6468"/>
                </a:lnTo>
                <a:lnTo>
                  <a:pt x="10238" y="0"/>
                </a:lnTo>
                <a:close/>
                <a:moveTo>
                  <a:pt x="17626" y="8567"/>
                </a:moveTo>
                <a:lnTo>
                  <a:pt x="16307" y="9519"/>
                </a:lnTo>
                <a:cubicBezTo>
                  <a:pt x="17863" y="10701"/>
                  <a:pt x="18748" y="12275"/>
                  <a:pt x="18748" y="13936"/>
                </a:cubicBezTo>
                <a:cubicBezTo>
                  <a:pt x="18748" y="15566"/>
                  <a:pt x="17863" y="17196"/>
                  <a:pt x="16307" y="18378"/>
                </a:cubicBezTo>
                <a:cubicBezTo>
                  <a:pt x="14708" y="19561"/>
                  <a:pt x="12551" y="20160"/>
                  <a:pt x="10304" y="20160"/>
                </a:cubicBezTo>
                <a:cubicBezTo>
                  <a:pt x="8057" y="20160"/>
                  <a:pt x="5932" y="19529"/>
                  <a:pt x="4333" y="18378"/>
                </a:cubicBezTo>
                <a:cubicBezTo>
                  <a:pt x="1092" y="15918"/>
                  <a:pt x="1049" y="12020"/>
                  <a:pt x="4333" y="9592"/>
                </a:cubicBezTo>
                <a:lnTo>
                  <a:pt x="3014" y="8640"/>
                </a:lnTo>
                <a:cubicBezTo>
                  <a:pt x="-1005" y="11612"/>
                  <a:pt x="-1005" y="16432"/>
                  <a:pt x="3014" y="19403"/>
                </a:cubicBezTo>
                <a:cubicBezTo>
                  <a:pt x="5002" y="20873"/>
                  <a:pt x="7581" y="21600"/>
                  <a:pt x="10304" y="21600"/>
                </a:cubicBezTo>
                <a:cubicBezTo>
                  <a:pt x="13026" y="21600"/>
                  <a:pt x="15639" y="20864"/>
                  <a:pt x="17626" y="19330"/>
                </a:cubicBezTo>
                <a:cubicBezTo>
                  <a:pt x="19571" y="17892"/>
                  <a:pt x="20595" y="15949"/>
                  <a:pt x="20595" y="13936"/>
                </a:cubicBezTo>
                <a:cubicBezTo>
                  <a:pt x="20595" y="11891"/>
                  <a:pt x="19571" y="10005"/>
                  <a:pt x="17626" y="8567"/>
                </a:cubicBezTo>
                <a:close/>
                <a:moveTo>
                  <a:pt x="5785" y="10544"/>
                </a:moveTo>
                <a:cubicBezTo>
                  <a:pt x="4563" y="11532"/>
                  <a:pt x="3938" y="12671"/>
                  <a:pt x="3938" y="14009"/>
                </a:cubicBezTo>
                <a:cubicBezTo>
                  <a:pt x="3937" y="15253"/>
                  <a:pt x="4563" y="16453"/>
                  <a:pt x="5785" y="17378"/>
                </a:cubicBezTo>
                <a:lnTo>
                  <a:pt x="7104" y="16328"/>
                </a:lnTo>
                <a:cubicBezTo>
                  <a:pt x="6188" y="15722"/>
                  <a:pt x="5719" y="14804"/>
                  <a:pt x="5719" y="13912"/>
                </a:cubicBezTo>
                <a:cubicBezTo>
                  <a:pt x="5719" y="12987"/>
                  <a:pt x="6275" y="12126"/>
                  <a:pt x="7104" y="11520"/>
                </a:cubicBezTo>
                <a:lnTo>
                  <a:pt x="5785" y="1054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1" name="Shape"/>
          <p:cNvSpPr/>
          <p:nvPr/>
        </p:nvSpPr>
        <p:spPr>
          <a:xfrm>
            <a:off x="12796837" y="4385865"/>
            <a:ext cx="205185" cy="353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44" y="0"/>
                </a:moveTo>
                <a:lnTo>
                  <a:pt x="12283" y="6812"/>
                </a:lnTo>
                <a:lnTo>
                  <a:pt x="14289" y="7515"/>
                </a:lnTo>
                <a:lnTo>
                  <a:pt x="17840" y="4121"/>
                </a:lnTo>
                <a:lnTo>
                  <a:pt x="21349" y="727"/>
                </a:lnTo>
                <a:lnTo>
                  <a:pt x="19344" y="0"/>
                </a:lnTo>
                <a:close/>
                <a:moveTo>
                  <a:pt x="10946" y="1115"/>
                </a:moveTo>
                <a:cubicBezTo>
                  <a:pt x="5025" y="1115"/>
                  <a:pt x="251" y="3809"/>
                  <a:pt x="251" y="7224"/>
                </a:cubicBezTo>
                <a:lnTo>
                  <a:pt x="2674" y="7224"/>
                </a:lnTo>
                <a:cubicBezTo>
                  <a:pt x="2674" y="4561"/>
                  <a:pt x="6340" y="2473"/>
                  <a:pt x="10946" y="2473"/>
                </a:cubicBezTo>
                <a:cubicBezTo>
                  <a:pt x="11988" y="2473"/>
                  <a:pt x="13080" y="2530"/>
                  <a:pt x="14121" y="2812"/>
                </a:cubicBezTo>
                <a:lnTo>
                  <a:pt x="15124" y="1576"/>
                </a:lnTo>
                <a:cubicBezTo>
                  <a:pt x="13808" y="1231"/>
                  <a:pt x="12372" y="1115"/>
                  <a:pt x="10946" y="1115"/>
                </a:cubicBezTo>
                <a:close/>
                <a:moveTo>
                  <a:pt x="11030" y="3758"/>
                </a:moveTo>
                <a:cubicBezTo>
                  <a:pt x="7664" y="3758"/>
                  <a:pt x="5055" y="5289"/>
                  <a:pt x="5055" y="7224"/>
                </a:cubicBezTo>
                <a:lnTo>
                  <a:pt x="7437" y="7224"/>
                </a:lnTo>
                <a:cubicBezTo>
                  <a:pt x="7437" y="6050"/>
                  <a:pt x="8988" y="5164"/>
                  <a:pt x="11030" y="5164"/>
                </a:cubicBezTo>
                <a:lnTo>
                  <a:pt x="11030" y="3758"/>
                </a:lnTo>
                <a:close/>
                <a:moveTo>
                  <a:pt x="20723" y="4897"/>
                </a:moveTo>
                <a:lnTo>
                  <a:pt x="18550" y="5406"/>
                </a:lnTo>
                <a:cubicBezTo>
                  <a:pt x="18941" y="5961"/>
                  <a:pt x="19135" y="6608"/>
                  <a:pt x="19135" y="7224"/>
                </a:cubicBezTo>
                <a:lnTo>
                  <a:pt x="21600" y="7224"/>
                </a:lnTo>
                <a:cubicBezTo>
                  <a:pt x="21600" y="6423"/>
                  <a:pt x="21225" y="5637"/>
                  <a:pt x="20723" y="4897"/>
                </a:cubicBezTo>
                <a:close/>
                <a:moveTo>
                  <a:pt x="0" y="8655"/>
                </a:moveTo>
                <a:lnTo>
                  <a:pt x="3969" y="21600"/>
                </a:lnTo>
                <a:lnTo>
                  <a:pt x="17715" y="21600"/>
                </a:lnTo>
                <a:lnTo>
                  <a:pt x="21600" y="8655"/>
                </a:lnTo>
                <a:lnTo>
                  <a:pt x="0" y="8655"/>
                </a:lnTo>
                <a:close/>
                <a:moveTo>
                  <a:pt x="2841" y="10012"/>
                </a:moveTo>
                <a:lnTo>
                  <a:pt x="18801" y="10012"/>
                </a:lnTo>
                <a:lnTo>
                  <a:pt x="15751" y="20242"/>
                </a:lnTo>
                <a:lnTo>
                  <a:pt x="5974" y="20242"/>
                </a:lnTo>
                <a:lnTo>
                  <a:pt x="2841" y="10012"/>
                </a:lnTo>
                <a:close/>
                <a:moveTo>
                  <a:pt x="8398" y="11855"/>
                </a:moveTo>
                <a:lnTo>
                  <a:pt x="6016" y="12048"/>
                </a:lnTo>
                <a:lnTo>
                  <a:pt x="7729" y="18255"/>
                </a:lnTo>
                <a:lnTo>
                  <a:pt x="8899" y="18133"/>
                </a:lnTo>
                <a:lnTo>
                  <a:pt x="10069" y="18036"/>
                </a:lnTo>
                <a:lnTo>
                  <a:pt x="8398" y="1185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2" name="Shape"/>
          <p:cNvSpPr/>
          <p:nvPr/>
        </p:nvSpPr>
        <p:spPr>
          <a:xfrm>
            <a:off x="15477331" y="4381103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5" y="0"/>
                </a:moveTo>
                <a:cubicBezTo>
                  <a:pt x="3647" y="0"/>
                  <a:pt x="0" y="3680"/>
                  <a:pt x="0" y="8133"/>
                </a:cubicBezTo>
                <a:lnTo>
                  <a:pt x="0" y="10166"/>
                </a:lnTo>
                <a:lnTo>
                  <a:pt x="2679" y="10166"/>
                </a:lnTo>
                <a:lnTo>
                  <a:pt x="2679" y="8827"/>
                </a:lnTo>
                <a:lnTo>
                  <a:pt x="1340" y="8827"/>
                </a:lnTo>
                <a:lnTo>
                  <a:pt x="1340" y="8133"/>
                </a:lnTo>
                <a:cubicBezTo>
                  <a:pt x="1340" y="4401"/>
                  <a:pt x="4366" y="1363"/>
                  <a:pt x="8085" y="1363"/>
                </a:cubicBezTo>
                <a:cubicBezTo>
                  <a:pt x="11804" y="1364"/>
                  <a:pt x="14878" y="4401"/>
                  <a:pt x="14878" y="8133"/>
                </a:cubicBezTo>
                <a:lnTo>
                  <a:pt x="14878" y="8827"/>
                </a:lnTo>
                <a:lnTo>
                  <a:pt x="13491" y="8827"/>
                </a:lnTo>
                <a:lnTo>
                  <a:pt x="13491" y="10166"/>
                </a:lnTo>
                <a:lnTo>
                  <a:pt x="16218" y="10166"/>
                </a:lnTo>
                <a:lnTo>
                  <a:pt x="16218" y="8133"/>
                </a:lnTo>
                <a:cubicBezTo>
                  <a:pt x="16218" y="3680"/>
                  <a:pt x="12554" y="0"/>
                  <a:pt x="8085" y="0"/>
                </a:cubicBezTo>
                <a:close/>
                <a:moveTo>
                  <a:pt x="13491" y="0"/>
                </a:moveTo>
                <a:lnTo>
                  <a:pt x="13491" y="1363"/>
                </a:lnTo>
                <a:cubicBezTo>
                  <a:pt x="17196" y="1364"/>
                  <a:pt x="20260" y="4401"/>
                  <a:pt x="20260" y="8133"/>
                </a:cubicBezTo>
                <a:lnTo>
                  <a:pt x="20260" y="8827"/>
                </a:lnTo>
                <a:lnTo>
                  <a:pt x="18873" y="8827"/>
                </a:lnTo>
                <a:lnTo>
                  <a:pt x="18873" y="10166"/>
                </a:lnTo>
                <a:lnTo>
                  <a:pt x="21600" y="10166"/>
                </a:lnTo>
                <a:lnTo>
                  <a:pt x="21600" y="8133"/>
                </a:lnTo>
                <a:cubicBezTo>
                  <a:pt x="21600" y="3680"/>
                  <a:pt x="17943" y="0"/>
                  <a:pt x="13491" y="0"/>
                </a:cubicBezTo>
                <a:close/>
                <a:moveTo>
                  <a:pt x="1363" y="11434"/>
                </a:moveTo>
                <a:lnTo>
                  <a:pt x="1363" y="21600"/>
                </a:lnTo>
                <a:lnTo>
                  <a:pt x="14831" y="21600"/>
                </a:lnTo>
                <a:lnTo>
                  <a:pt x="14831" y="11434"/>
                </a:lnTo>
                <a:lnTo>
                  <a:pt x="13467" y="11434"/>
                </a:lnTo>
                <a:lnTo>
                  <a:pt x="13467" y="20260"/>
                </a:lnTo>
                <a:lnTo>
                  <a:pt x="2703" y="20260"/>
                </a:lnTo>
                <a:lnTo>
                  <a:pt x="2703" y="11434"/>
                </a:lnTo>
                <a:lnTo>
                  <a:pt x="1363" y="11434"/>
                </a:lnTo>
                <a:close/>
                <a:moveTo>
                  <a:pt x="18969" y="11434"/>
                </a:moveTo>
                <a:lnTo>
                  <a:pt x="18969" y="20260"/>
                </a:lnTo>
                <a:lnTo>
                  <a:pt x="16242" y="20260"/>
                </a:lnTo>
                <a:lnTo>
                  <a:pt x="16242" y="21600"/>
                </a:lnTo>
                <a:lnTo>
                  <a:pt x="20356" y="21600"/>
                </a:lnTo>
                <a:lnTo>
                  <a:pt x="20356" y="11434"/>
                </a:lnTo>
                <a:lnTo>
                  <a:pt x="18969" y="1143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3" name="Shape"/>
          <p:cNvSpPr/>
          <p:nvPr/>
        </p:nvSpPr>
        <p:spPr>
          <a:xfrm>
            <a:off x="13640196" y="5299868"/>
            <a:ext cx="355998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09" y="0"/>
                </a:moveTo>
                <a:cubicBezTo>
                  <a:pt x="13052" y="0"/>
                  <a:pt x="11328" y="681"/>
                  <a:pt x="10041" y="1961"/>
                </a:cubicBezTo>
                <a:lnTo>
                  <a:pt x="1806" y="10214"/>
                </a:lnTo>
                <a:lnTo>
                  <a:pt x="11342" y="19806"/>
                </a:lnTo>
                <a:lnTo>
                  <a:pt x="19625" y="11553"/>
                </a:lnTo>
                <a:cubicBezTo>
                  <a:pt x="20911" y="10273"/>
                  <a:pt x="21600" y="8588"/>
                  <a:pt x="21600" y="6746"/>
                </a:cubicBezTo>
                <a:cubicBezTo>
                  <a:pt x="21600" y="4934"/>
                  <a:pt x="20911" y="3242"/>
                  <a:pt x="19625" y="1961"/>
                </a:cubicBezTo>
                <a:cubicBezTo>
                  <a:pt x="18339" y="681"/>
                  <a:pt x="16629" y="0"/>
                  <a:pt x="14809" y="0"/>
                </a:cubicBezTo>
                <a:close/>
                <a:moveTo>
                  <a:pt x="14761" y="1292"/>
                </a:moveTo>
                <a:cubicBezTo>
                  <a:pt x="16235" y="1292"/>
                  <a:pt x="17579" y="1895"/>
                  <a:pt x="18614" y="2894"/>
                </a:cubicBezTo>
                <a:cubicBezTo>
                  <a:pt x="19680" y="3987"/>
                  <a:pt x="20251" y="5309"/>
                  <a:pt x="20251" y="6746"/>
                </a:cubicBezTo>
                <a:cubicBezTo>
                  <a:pt x="20251" y="8151"/>
                  <a:pt x="19690" y="9526"/>
                  <a:pt x="18686" y="10525"/>
                </a:cubicBezTo>
                <a:lnTo>
                  <a:pt x="11342" y="17845"/>
                </a:lnTo>
                <a:lnTo>
                  <a:pt x="3684" y="10214"/>
                </a:lnTo>
                <a:lnTo>
                  <a:pt x="10956" y="2847"/>
                </a:lnTo>
                <a:cubicBezTo>
                  <a:pt x="11960" y="1816"/>
                  <a:pt x="13318" y="1292"/>
                  <a:pt x="14761" y="1292"/>
                </a:cubicBezTo>
                <a:close/>
                <a:moveTo>
                  <a:pt x="15050" y="2751"/>
                </a:moveTo>
                <a:cubicBezTo>
                  <a:pt x="13944" y="2751"/>
                  <a:pt x="12943" y="3150"/>
                  <a:pt x="12185" y="3899"/>
                </a:cubicBezTo>
                <a:lnTo>
                  <a:pt x="6237" y="9783"/>
                </a:lnTo>
                <a:lnTo>
                  <a:pt x="7176" y="10716"/>
                </a:lnTo>
                <a:lnTo>
                  <a:pt x="13220" y="4904"/>
                </a:lnTo>
                <a:cubicBezTo>
                  <a:pt x="14231" y="3905"/>
                  <a:pt x="16006" y="3905"/>
                  <a:pt x="17049" y="4904"/>
                </a:cubicBezTo>
                <a:lnTo>
                  <a:pt x="17988" y="3971"/>
                </a:lnTo>
                <a:cubicBezTo>
                  <a:pt x="17167" y="3159"/>
                  <a:pt x="16156" y="2751"/>
                  <a:pt x="15050" y="2751"/>
                </a:cubicBezTo>
                <a:close/>
                <a:moveTo>
                  <a:pt x="4359" y="14472"/>
                </a:moveTo>
                <a:lnTo>
                  <a:pt x="626" y="18155"/>
                </a:lnTo>
                <a:cubicBezTo>
                  <a:pt x="219" y="18498"/>
                  <a:pt x="0" y="19006"/>
                  <a:pt x="0" y="19567"/>
                </a:cubicBezTo>
                <a:cubicBezTo>
                  <a:pt x="0" y="20096"/>
                  <a:pt x="219" y="20597"/>
                  <a:pt x="626" y="21002"/>
                </a:cubicBezTo>
                <a:cubicBezTo>
                  <a:pt x="1034" y="21407"/>
                  <a:pt x="1490" y="21600"/>
                  <a:pt x="2023" y="21600"/>
                </a:cubicBezTo>
                <a:cubicBezTo>
                  <a:pt x="2556" y="21600"/>
                  <a:pt x="3067" y="21407"/>
                  <a:pt x="3443" y="21002"/>
                </a:cubicBezTo>
                <a:lnTo>
                  <a:pt x="7176" y="17294"/>
                </a:lnTo>
                <a:lnTo>
                  <a:pt x="6237" y="16338"/>
                </a:lnTo>
                <a:lnTo>
                  <a:pt x="2504" y="20045"/>
                </a:lnTo>
                <a:cubicBezTo>
                  <a:pt x="2254" y="20325"/>
                  <a:pt x="1847" y="20325"/>
                  <a:pt x="1565" y="20045"/>
                </a:cubicBezTo>
                <a:cubicBezTo>
                  <a:pt x="1440" y="19921"/>
                  <a:pt x="1348" y="19754"/>
                  <a:pt x="1348" y="19567"/>
                </a:cubicBezTo>
                <a:cubicBezTo>
                  <a:pt x="1349" y="19349"/>
                  <a:pt x="1440" y="19237"/>
                  <a:pt x="1565" y="19112"/>
                </a:cubicBezTo>
                <a:lnTo>
                  <a:pt x="5298" y="15405"/>
                </a:lnTo>
                <a:lnTo>
                  <a:pt x="4359" y="1447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4" name="Shape"/>
          <p:cNvSpPr/>
          <p:nvPr/>
        </p:nvSpPr>
        <p:spPr>
          <a:xfrm>
            <a:off x="16395700" y="5299868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7" y="0"/>
                </a:moveTo>
                <a:lnTo>
                  <a:pt x="7176" y="3397"/>
                </a:lnTo>
                <a:lnTo>
                  <a:pt x="7678" y="4641"/>
                </a:lnTo>
                <a:lnTo>
                  <a:pt x="12008" y="2966"/>
                </a:lnTo>
                <a:lnTo>
                  <a:pt x="16361" y="1292"/>
                </a:lnTo>
                <a:lnTo>
                  <a:pt x="15907" y="0"/>
                </a:lnTo>
                <a:close/>
                <a:moveTo>
                  <a:pt x="0" y="5382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382"/>
                </a:lnTo>
                <a:lnTo>
                  <a:pt x="0" y="5382"/>
                </a:lnTo>
                <a:close/>
                <a:moveTo>
                  <a:pt x="1363" y="6722"/>
                </a:moveTo>
                <a:lnTo>
                  <a:pt x="20260" y="6722"/>
                </a:lnTo>
                <a:lnTo>
                  <a:pt x="20260" y="20237"/>
                </a:lnTo>
                <a:lnTo>
                  <a:pt x="1363" y="20237"/>
                </a:lnTo>
                <a:lnTo>
                  <a:pt x="1363" y="6722"/>
                </a:lnTo>
                <a:close/>
                <a:moveTo>
                  <a:pt x="7511" y="8803"/>
                </a:moveTo>
                <a:cubicBezTo>
                  <a:pt x="4876" y="8803"/>
                  <a:pt x="2775" y="10906"/>
                  <a:pt x="2775" y="13563"/>
                </a:cubicBezTo>
                <a:cubicBezTo>
                  <a:pt x="2775" y="16189"/>
                  <a:pt x="4877" y="18275"/>
                  <a:pt x="7511" y="18275"/>
                </a:cubicBezTo>
                <a:cubicBezTo>
                  <a:pt x="10145" y="18275"/>
                  <a:pt x="12247" y="16189"/>
                  <a:pt x="12247" y="13563"/>
                </a:cubicBezTo>
                <a:cubicBezTo>
                  <a:pt x="12247" y="10906"/>
                  <a:pt x="10145" y="8803"/>
                  <a:pt x="7511" y="8803"/>
                </a:cubicBezTo>
                <a:close/>
                <a:moveTo>
                  <a:pt x="13515" y="10047"/>
                </a:moveTo>
                <a:lnTo>
                  <a:pt x="13515" y="11410"/>
                </a:lnTo>
                <a:lnTo>
                  <a:pt x="16170" y="11410"/>
                </a:lnTo>
                <a:lnTo>
                  <a:pt x="18849" y="11410"/>
                </a:lnTo>
                <a:lnTo>
                  <a:pt x="18849" y="10047"/>
                </a:lnTo>
                <a:lnTo>
                  <a:pt x="13515" y="10047"/>
                </a:lnTo>
                <a:close/>
                <a:moveTo>
                  <a:pt x="7511" y="10166"/>
                </a:moveTo>
                <a:cubicBezTo>
                  <a:pt x="9424" y="10166"/>
                  <a:pt x="10884" y="11656"/>
                  <a:pt x="10884" y="13563"/>
                </a:cubicBezTo>
                <a:cubicBezTo>
                  <a:pt x="10884" y="15438"/>
                  <a:pt x="9424" y="16936"/>
                  <a:pt x="7511" y="16936"/>
                </a:cubicBezTo>
                <a:cubicBezTo>
                  <a:pt x="5598" y="16936"/>
                  <a:pt x="4114" y="15438"/>
                  <a:pt x="4114" y="13563"/>
                </a:cubicBezTo>
                <a:cubicBezTo>
                  <a:pt x="4114" y="11656"/>
                  <a:pt x="5598" y="10166"/>
                  <a:pt x="7511" y="10166"/>
                </a:cubicBezTo>
                <a:close/>
                <a:moveTo>
                  <a:pt x="7415" y="11434"/>
                </a:moveTo>
                <a:cubicBezTo>
                  <a:pt x="6257" y="11434"/>
                  <a:pt x="5382" y="12309"/>
                  <a:pt x="5382" y="13467"/>
                </a:cubicBezTo>
                <a:lnTo>
                  <a:pt x="6722" y="13467"/>
                </a:lnTo>
                <a:cubicBezTo>
                  <a:pt x="6722" y="13060"/>
                  <a:pt x="7008" y="12773"/>
                  <a:pt x="7415" y="12773"/>
                </a:cubicBezTo>
                <a:lnTo>
                  <a:pt x="7415" y="11434"/>
                </a:lnTo>
                <a:close/>
                <a:moveTo>
                  <a:pt x="13515" y="12797"/>
                </a:moveTo>
                <a:lnTo>
                  <a:pt x="13515" y="14161"/>
                </a:lnTo>
                <a:lnTo>
                  <a:pt x="16170" y="14161"/>
                </a:lnTo>
                <a:lnTo>
                  <a:pt x="18849" y="14161"/>
                </a:lnTo>
                <a:lnTo>
                  <a:pt x="18849" y="12797"/>
                </a:lnTo>
                <a:lnTo>
                  <a:pt x="13515" y="12797"/>
                </a:lnTo>
                <a:close/>
                <a:moveTo>
                  <a:pt x="13515" y="15572"/>
                </a:moveTo>
                <a:lnTo>
                  <a:pt x="13515" y="16912"/>
                </a:lnTo>
                <a:lnTo>
                  <a:pt x="16170" y="16912"/>
                </a:lnTo>
                <a:lnTo>
                  <a:pt x="18849" y="16912"/>
                </a:lnTo>
                <a:lnTo>
                  <a:pt x="18849" y="15572"/>
                </a:lnTo>
                <a:lnTo>
                  <a:pt x="13515" y="1557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5" name="Shape"/>
          <p:cNvSpPr/>
          <p:nvPr/>
        </p:nvSpPr>
        <p:spPr>
          <a:xfrm>
            <a:off x="14558565" y="5299868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488" y="8109"/>
                </a:lnTo>
                <a:lnTo>
                  <a:pt x="3062" y="9329"/>
                </a:lnTo>
                <a:lnTo>
                  <a:pt x="19041" y="2559"/>
                </a:lnTo>
                <a:lnTo>
                  <a:pt x="12271" y="18586"/>
                </a:lnTo>
                <a:lnTo>
                  <a:pt x="13491" y="19112"/>
                </a:lnTo>
                <a:lnTo>
                  <a:pt x="21600" y="0"/>
                </a:lnTo>
                <a:close/>
                <a:moveTo>
                  <a:pt x="12845" y="7439"/>
                </a:moveTo>
                <a:cubicBezTo>
                  <a:pt x="11731" y="7439"/>
                  <a:pt x="10884" y="8329"/>
                  <a:pt x="10884" y="9496"/>
                </a:cubicBezTo>
                <a:cubicBezTo>
                  <a:pt x="10884" y="10663"/>
                  <a:pt x="11731" y="11530"/>
                  <a:pt x="12845" y="11530"/>
                </a:cubicBezTo>
                <a:cubicBezTo>
                  <a:pt x="13991" y="11530"/>
                  <a:pt x="14854" y="10663"/>
                  <a:pt x="14854" y="9496"/>
                </a:cubicBezTo>
                <a:cubicBezTo>
                  <a:pt x="14854" y="8329"/>
                  <a:pt x="13991" y="7439"/>
                  <a:pt x="12845" y="7439"/>
                </a:cubicBezTo>
                <a:close/>
                <a:moveTo>
                  <a:pt x="0" y="8803"/>
                </a:moveTo>
                <a:cubicBezTo>
                  <a:pt x="0" y="15860"/>
                  <a:pt x="5754" y="21600"/>
                  <a:pt x="12797" y="21600"/>
                </a:cubicBezTo>
                <a:lnTo>
                  <a:pt x="12797" y="20260"/>
                </a:lnTo>
                <a:cubicBezTo>
                  <a:pt x="6502" y="20260"/>
                  <a:pt x="1387" y="15145"/>
                  <a:pt x="1387" y="8803"/>
                </a:cubicBezTo>
                <a:lnTo>
                  <a:pt x="0" y="8803"/>
                </a:lnTo>
                <a:close/>
                <a:moveTo>
                  <a:pt x="6817" y="8803"/>
                </a:moveTo>
                <a:cubicBezTo>
                  <a:pt x="5336" y="8803"/>
                  <a:pt x="4138" y="10024"/>
                  <a:pt x="4138" y="11506"/>
                </a:cubicBezTo>
                <a:cubicBezTo>
                  <a:pt x="4138" y="12957"/>
                  <a:pt x="5336" y="14161"/>
                  <a:pt x="6817" y="14161"/>
                </a:cubicBezTo>
                <a:cubicBezTo>
                  <a:pt x="8268" y="14161"/>
                  <a:pt x="9472" y="12956"/>
                  <a:pt x="9472" y="11506"/>
                </a:cubicBezTo>
                <a:cubicBezTo>
                  <a:pt x="9472" y="10024"/>
                  <a:pt x="8268" y="8803"/>
                  <a:pt x="6817" y="8803"/>
                </a:cubicBezTo>
                <a:close/>
                <a:moveTo>
                  <a:pt x="12845" y="8803"/>
                </a:moveTo>
                <a:cubicBezTo>
                  <a:pt x="13248" y="8803"/>
                  <a:pt x="13515" y="9086"/>
                  <a:pt x="13515" y="9496"/>
                </a:cubicBezTo>
                <a:cubicBezTo>
                  <a:pt x="13515" y="9906"/>
                  <a:pt x="13248" y="10142"/>
                  <a:pt x="12845" y="10142"/>
                </a:cubicBezTo>
                <a:cubicBezTo>
                  <a:pt x="12443" y="10142"/>
                  <a:pt x="12199" y="9906"/>
                  <a:pt x="12199" y="9496"/>
                </a:cubicBezTo>
                <a:cubicBezTo>
                  <a:pt x="12199" y="9086"/>
                  <a:pt x="12443" y="8803"/>
                  <a:pt x="12845" y="8803"/>
                </a:cubicBezTo>
                <a:close/>
                <a:moveTo>
                  <a:pt x="6817" y="10142"/>
                </a:moveTo>
                <a:cubicBezTo>
                  <a:pt x="7558" y="10142"/>
                  <a:pt x="8157" y="10765"/>
                  <a:pt x="8157" y="11506"/>
                </a:cubicBezTo>
                <a:cubicBezTo>
                  <a:pt x="8157" y="12247"/>
                  <a:pt x="7558" y="12821"/>
                  <a:pt x="6817" y="12821"/>
                </a:cubicBezTo>
                <a:cubicBezTo>
                  <a:pt x="6076" y="12821"/>
                  <a:pt x="5478" y="12246"/>
                  <a:pt x="5478" y="11506"/>
                </a:cubicBezTo>
                <a:cubicBezTo>
                  <a:pt x="5478" y="10765"/>
                  <a:pt x="6076" y="10142"/>
                  <a:pt x="6817" y="10142"/>
                </a:cubicBezTo>
                <a:close/>
                <a:moveTo>
                  <a:pt x="10142" y="14185"/>
                </a:moveTo>
                <a:cubicBezTo>
                  <a:pt x="9005" y="14185"/>
                  <a:pt x="8133" y="15075"/>
                  <a:pt x="8133" y="16242"/>
                </a:cubicBezTo>
                <a:cubicBezTo>
                  <a:pt x="8133" y="17409"/>
                  <a:pt x="9005" y="18275"/>
                  <a:pt x="10142" y="18275"/>
                </a:cubicBezTo>
                <a:cubicBezTo>
                  <a:pt x="11248" y="18275"/>
                  <a:pt x="12104" y="17409"/>
                  <a:pt x="12104" y="16242"/>
                </a:cubicBezTo>
                <a:cubicBezTo>
                  <a:pt x="12104" y="15075"/>
                  <a:pt x="11248" y="14185"/>
                  <a:pt x="10142" y="14185"/>
                </a:cubicBezTo>
                <a:close/>
                <a:moveTo>
                  <a:pt x="10142" y="15548"/>
                </a:moveTo>
                <a:cubicBezTo>
                  <a:pt x="10541" y="15548"/>
                  <a:pt x="10812" y="15832"/>
                  <a:pt x="10812" y="16242"/>
                </a:cubicBezTo>
                <a:cubicBezTo>
                  <a:pt x="10812" y="16652"/>
                  <a:pt x="10542" y="16936"/>
                  <a:pt x="10142" y="16936"/>
                </a:cubicBezTo>
                <a:cubicBezTo>
                  <a:pt x="9743" y="16935"/>
                  <a:pt x="9449" y="16652"/>
                  <a:pt x="9449" y="16242"/>
                </a:cubicBezTo>
                <a:cubicBezTo>
                  <a:pt x="9449" y="15832"/>
                  <a:pt x="9743" y="15548"/>
                  <a:pt x="10142" y="15548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6" name="Shape"/>
          <p:cNvSpPr/>
          <p:nvPr/>
        </p:nvSpPr>
        <p:spPr>
          <a:xfrm>
            <a:off x="15477331" y="5302250"/>
            <a:ext cx="358379" cy="35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89" y="0"/>
                </a:moveTo>
                <a:lnTo>
                  <a:pt x="5095" y="1108"/>
                </a:lnTo>
                <a:lnTo>
                  <a:pt x="10860" y="4816"/>
                </a:lnTo>
                <a:lnTo>
                  <a:pt x="16625" y="1108"/>
                </a:lnTo>
                <a:lnTo>
                  <a:pt x="15931" y="0"/>
                </a:lnTo>
                <a:lnTo>
                  <a:pt x="10860" y="3227"/>
                </a:lnTo>
                <a:lnTo>
                  <a:pt x="5789" y="0"/>
                </a:lnTo>
                <a:close/>
                <a:moveTo>
                  <a:pt x="0" y="5274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274"/>
                </a:lnTo>
                <a:lnTo>
                  <a:pt x="0" y="5274"/>
                </a:lnTo>
                <a:close/>
                <a:moveTo>
                  <a:pt x="1340" y="6622"/>
                </a:moveTo>
                <a:lnTo>
                  <a:pt x="20237" y="6622"/>
                </a:lnTo>
                <a:lnTo>
                  <a:pt x="20237" y="20227"/>
                </a:lnTo>
                <a:lnTo>
                  <a:pt x="1340" y="20227"/>
                </a:lnTo>
                <a:lnTo>
                  <a:pt x="1340" y="6622"/>
                </a:lnTo>
                <a:close/>
                <a:moveTo>
                  <a:pt x="2751" y="8043"/>
                </a:moveTo>
                <a:lnTo>
                  <a:pt x="2751" y="18951"/>
                </a:lnTo>
                <a:lnTo>
                  <a:pt x="16218" y="18951"/>
                </a:lnTo>
                <a:lnTo>
                  <a:pt x="16218" y="8043"/>
                </a:lnTo>
                <a:lnTo>
                  <a:pt x="2751" y="8043"/>
                </a:lnTo>
                <a:close/>
                <a:moveTo>
                  <a:pt x="4114" y="9391"/>
                </a:moveTo>
                <a:lnTo>
                  <a:pt x="14878" y="9391"/>
                </a:lnTo>
                <a:lnTo>
                  <a:pt x="14878" y="17579"/>
                </a:lnTo>
                <a:lnTo>
                  <a:pt x="4114" y="17579"/>
                </a:lnTo>
                <a:lnTo>
                  <a:pt x="4114" y="9391"/>
                </a:lnTo>
                <a:close/>
                <a:moveTo>
                  <a:pt x="17629" y="14833"/>
                </a:moveTo>
                <a:lnTo>
                  <a:pt x="17629" y="16182"/>
                </a:lnTo>
                <a:lnTo>
                  <a:pt x="18323" y="16182"/>
                </a:lnTo>
                <a:lnTo>
                  <a:pt x="18969" y="16182"/>
                </a:lnTo>
                <a:lnTo>
                  <a:pt x="18969" y="14833"/>
                </a:lnTo>
                <a:lnTo>
                  <a:pt x="17629" y="14833"/>
                </a:lnTo>
                <a:close/>
                <a:moveTo>
                  <a:pt x="17629" y="17458"/>
                </a:moveTo>
                <a:lnTo>
                  <a:pt x="17629" y="18831"/>
                </a:lnTo>
                <a:lnTo>
                  <a:pt x="18323" y="18831"/>
                </a:lnTo>
                <a:lnTo>
                  <a:pt x="18969" y="18831"/>
                </a:lnTo>
                <a:lnTo>
                  <a:pt x="18969" y="17458"/>
                </a:lnTo>
                <a:lnTo>
                  <a:pt x="17629" y="1745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7" name="Shape"/>
          <p:cNvSpPr/>
          <p:nvPr/>
        </p:nvSpPr>
        <p:spPr>
          <a:xfrm>
            <a:off x="12776596" y="5299868"/>
            <a:ext cx="246064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64" y="0"/>
                </a:moveTo>
                <a:cubicBezTo>
                  <a:pt x="7152" y="0"/>
                  <a:pt x="4634" y="1394"/>
                  <a:pt x="4181" y="3277"/>
                </a:cubicBezTo>
                <a:lnTo>
                  <a:pt x="6132" y="3540"/>
                </a:lnTo>
                <a:cubicBezTo>
                  <a:pt x="6404" y="2275"/>
                  <a:pt x="8105" y="1340"/>
                  <a:pt x="9964" y="1340"/>
                </a:cubicBezTo>
                <a:cubicBezTo>
                  <a:pt x="11143" y="1340"/>
                  <a:pt x="12224" y="1727"/>
                  <a:pt x="12995" y="2344"/>
                </a:cubicBezTo>
                <a:lnTo>
                  <a:pt x="14597" y="1483"/>
                </a:lnTo>
                <a:cubicBezTo>
                  <a:pt x="13418" y="526"/>
                  <a:pt x="11733" y="0"/>
                  <a:pt x="9964" y="0"/>
                </a:cubicBezTo>
                <a:close/>
                <a:moveTo>
                  <a:pt x="15712" y="2751"/>
                </a:moveTo>
                <a:cubicBezTo>
                  <a:pt x="12493" y="2751"/>
                  <a:pt x="9825" y="4543"/>
                  <a:pt x="9825" y="6793"/>
                </a:cubicBezTo>
                <a:cubicBezTo>
                  <a:pt x="9824" y="9012"/>
                  <a:pt x="12493" y="10860"/>
                  <a:pt x="15712" y="10860"/>
                </a:cubicBezTo>
                <a:cubicBezTo>
                  <a:pt x="18932" y="10860"/>
                  <a:pt x="21600" y="9012"/>
                  <a:pt x="21600" y="6793"/>
                </a:cubicBezTo>
                <a:cubicBezTo>
                  <a:pt x="21600" y="4543"/>
                  <a:pt x="18932" y="2751"/>
                  <a:pt x="15712" y="2751"/>
                </a:cubicBezTo>
                <a:close/>
                <a:moveTo>
                  <a:pt x="15712" y="4090"/>
                </a:moveTo>
                <a:cubicBezTo>
                  <a:pt x="17889" y="4090"/>
                  <a:pt x="19649" y="5293"/>
                  <a:pt x="19649" y="6793"/>
                </a:cubicBezTo>
                <a:cubicBezTo>
                  <a:pt x="19649" y="8262"/>
                  <a:pt x="17889" y="9496"/>
                  <a:pt x="15712" y="9496"/>
                </a:cubicBezTo>
                <a:cubicBezTo>
                  <a:pt x="13536" y="9496"/>
                  <a:pt x="11810" y="8262"/>
                  <a:pt x="11810" y="6793"/>
                </a:cubicBezTo>
                <a:cubicBezTo>
                  <a:pt x="11810" y="5293"/>
                  <a:pt x="13536" y="4090"/>
                  <a:pt x="15712" y="4090"/>
                </a:cubicBezTo>
                <a:close/>
                <a:moveTo>
                  <a:pt x="5923" y="4688"/>
                </a:moveTo>
                <a:cubicBezTo>
                  <a:pt x="2623" y="4688"/>
                  <a:pt x="0" y="6489"/>
                  <a:pt x="0" y="8731"/>
                </a:cubicBezTo>
                <a:cubicBezTo>
                  <a:pt x="0" y="10941"/>
                  <a:pt x="2623" y="12773"/>
                  <a:pt x="5923" y="12773"/>
                </a:cubicBezTo>
                <a:cubicBezTo>
                  <a:pt x="7710" y="12773"/>
                  <a:pt x="9365" y="12255"/>
                  <a:pt x="10556" y="11290"/>
                </a:cubicBezTo>
                <a:lnTo>
                  <a:pt x="9023" y="10405"/>
                </a:lnTo>
                <a:cubicBezTo>
                  <a:pt x="8336" y="11090"/>
                  <a:pt x="7114" y="11434"/>
                  <a:pt x="5923" y="11434"/>
                </a:cubicBezTo>
                <a:cubicBezTo>
                  <a:pt x="3723" y="11434"/>
                  <a:pt x="1951" y="10194"/>
                  <a:pt x="1951" y="8731"/>
                </a:cubicBezTo>
                <a:cubicBezTo>
                  <a:pt x="1951" y="7237"/>
                  <a:pt x="3723" y="6052"/>
                  <a:pt x="5923" y="6052"/>
                </a:cubicBezTo>
                <a:cubicBezTo>
                  <a:pt x="6427" y="6052"/>
                  <a:pt x="6917" y="6119"/>
                  <a:pt x="7421" y="6243"/>
                </a:cubicBezTo>
                <a:lnTo>
                  <a:pt x="8222" y="5023"/>
                </a:lnTo>
                <a:cubicBezTo>
                  <a:pt x="7489" y="4836"/>
                  <a:pt x="6702" y="4688"/>
                  <a:pt x="5923" y="4688"/>
                </a:cubicBezTo>
                <a:close/>
                <a:moveTo>
                  <a:pt x="15782" y="5382"/>
                </a:moveTo>
                <a:cubicBezTo>
                  <a:pt x="14688" y="5382"/>
                  <a:pt x="13831" y="6002"/>
                  <a:pt x="13831" y="6722"/>
                </a:cubicBezTo>
                <a:lnTo>
                  <a:pt x="15782" y="6722"/>
                </a:lnTo>
                <a:lnTo>
                  <a:pt x="15782" y="5382"/>
                </a:lnTo>
                <a:close/>
                <a:moveTo>
                  <a:pt x="5958" y="7439"/>
                </a:moveTo>
                <a:cubicBezTo>
                  <a:pt x="4863" y="7439"/>
                  <a:pt x="4007" y="8028"/>
                  <a:pt x="4007" y="8779"/>
                </a:cubicBezTo>
                <a:lnTo>
                  <a:pt x="5958" y="8779"/>
                </a:lnTo>
                <a:lnTo>
                  <a:pt x="5958" y="7439"/>
                </a:lnTo>
                <a:close/>
                <a:moveTo>
                  <a:pt x="14772" y="11984"/>
                </a:moveTo>
                <a:lnTo>
                  <a:pt x="11114" y="20260"/>
                </a:lnTo>
                <a:lnTo>
                  <a:pt x="10521" y="20260"/>
                </a:lnTo>
                <a:lnTo>
                  <a:pt x="6794" y="13324"/>
                </a:lnTo>
                <a:lnTo>
                  <a:pt x="4982" y="13730"/>
                </a:lnTo>
                <a:lnTo>
                  <a:pt x="9163" y="21600"/>
                </a:lnTo>
                <a:lnTo>
                  <a:pt x="12542" y="21600"/>
                </a:lnTo>
                <a:lnTo>
                  <a:pt x="16792" y="12391"/>
                </a:lnTo>
                <a:lnTo>
                  <a:pt x="14772" y="1198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8" name="Shape"/>
          <p:cNvSpPr/>
          <p:nvPr/>
        </p:nvSpPr>
        <p:spPr>
          <a:xfrm>
            <a:off x="13640196" y="6264275"/>
            <a:ext cx="357983" cy="269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5" y="0"/>
                </a:moveTo>
                <a:lnTo>
                  <a:pt x="1365" y="14432"/>
                </a:lnTo>
                <a:lnTo>
                  <a:pt x="2754" y="14432"/>
                </a:lnTo>
                <a:lnTo>
                  <a:pt x="2754" y="1784"/>
                </a:lnTo>
                <a:lnTo>
                  <a:pt x="19014" y="1784"/>
                </a:lnTo>
                <a:lnTo>
                  <a:pt x="19014" y="14432"/>
                </a:lnTo>
                <a:lnTo>
                  <a:pt x="20379" y="14432"/>
                </a:lnTo>
                <a:lnTo>
                  <a:pt x="20379" y="0"/>
                </a:lnTo>
                <a:lnTo>
                  <a:pt x="1365" y="0"/>
                </a:lnTo>
                <a:close/>
                <a:moveTo>
                  <a:pt x="3999" y="3473"/>
                </a:moveTo>
                <a:lnTo>
                  <a:pt x="3999" y="14241"/>
                </a:lnTo>
                <a:lnTo>
                  <a:pt x="5340" y="14241"/>
                </a:lnTo>
                <a:lnTo>
                  <a:pt x="5340" y="5288"/>
                </a:lnTo>
                <a:lnTo>
                  <a:pt x="16140" y="5288"/>
                </a:lnTo>
                <a:lnTo>
                  <a:pt x="16140" y="14241"/>
                </a:lnTo>
                <a:lnTo>
                  <a:pt x="17481" y="14241"/>
                </a:lnTo>
                <a:lnTo>
                  <a:pt x="17481" y="3473"/>
                </a:lnTo>
                <a:lnTo>
                  <a:pt x="3999" y="3473"/>
                </a:lnTo>
                <a:close/>
                <a:moveTo>
                  <a:pt x="0" y="1612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6120"/>
                </a:lnTo>
                <a:lnTo>
                  <a:pt x="0" y="16120"/>
                </a:lnTo>
                <a:close/>
                <a:moveTo>
                  <a:pt x="1341" y="17936"/>
                </a:moveTo>
                <a:lnTo>
                  <a:pt x="20259" y="17936"/>
                </a:lnTo>
                <a:lnTo>
                  <a:pt x="20259" y="19784"/>
                </a:lnTo>
                <a:lnTo>
                  <a:pt x="1341" y="19784"/>
                </a:lnTo>
                <a:lnTo>
                  <a:pt x="1341" y="1793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3999" name="Shape"/>
          <p:cNvSpPr/>
          <p:nvPr/>
        </p:nvSpPr>
        <p:spPr>
          <a:xfrm>
            <a:off x="16473487" y="7137003"/>
            <a:ext cx="202804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085"/>
                </a:lnTo>
                <a:lnTo>
                  <a:pt x="2452" y="8085"/>
                </a:lnTo>
                <a:lnTo>
                  <a:pt x="2452" y="1340"/>
                </a:lnTo>
                <a:lnTo>
                  <a:pt x="19191" y="1340"/>
                </a:lnTo>
                <a:lnTo>
                  <a:pt x="19191" y="8085"/>
                </a:lnTo>
                <a:lnTo>
                  <a:pt x="21600" y="8085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0" y="949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9496"/>
                </a:lnTo>
                <a:lnTo>
                  <a:pt x="0" y="9496"/>
                </a:lnTo>
                <a:close/>
                <a:moveTo>
                  <a:pt x="2452" y="10836"/>
                </a:moveTo>
                <a:lnTo>
                  <a:pt x="19191" y="10836"/>
                </a:lnTo>
                <a:lnTo>
                  <a:pt x="19191" y="20260"/>
                </a:lnTo>
                <a:lnTo>
                  <a:pt x="2452" y="20260"/>
                </a:lnTo>
                <a:lnTo>
                  <a:pt x="2452" y="10836"/>
                </a:lnTo>
                <a:close/>
                <a:moveTo>
                  <a:pt x="10821" y="12128"/>
                </a:moveTo>
                <a:cubicBezTo>
                  <a:pt x="7524" y="12128"/>
                  <a:pt x="4861" y="13611"/>
                  <a:pt x="4861" y="15476"/>
                </a:cubicBezTo>
                <a:cubicBezTo>
                  <a:pt x="4861" y="17373"/>
                  <a:pt x="7524" y="18849"/>
                  <a:pt x="10821" y="18849"/>
                </a:cubicBezTo>
                <a:cubicBezTo>
                  <a:pt x="14173" y="18849"/>
                  <a:pt x="16739" y="17373"/>
                  <a:pt x="16739" y="15476"/>
                </a:cubicBezTo>
                <a:cubicBezTo>
                  <a:pt x="16739" y="13611"/>
                  <a:pt x="14173" y="12128"/>
                  <a:pt x="10821" y="12128"/>
                </a:cubicBezTo>
                <a:close/>
                <a:moveTo>
                  <a:pt x="10821" y="13467"/>
                </a:moveTo>
                <a:cubicBezTo>
                  <a:pt x="12854" y="13467"/>
                  <a:pt x="14372" y="14326"/>
                  <a:pt x="14372" y="15476"/>
                </a:cubicBezTo>
                <a:cubicBezTo>
                  <a:pt x="14372" y="16627"/>
                  <a:pt x="12854" y="17510"/>
                  <a:pt x="10821" y="17510"/>
                </a:cubicBezTo>
                <a:cubicBezTo>
                  <a:pt x="8788" y="17510"/>
                  <a:pt x="7228" y="16627"/>
                  <a:pt x="7228" y="15476"/>
                </a:cubicBezTo>
                <a:cubicBezTo>
                  <a:pt x="7228" y="14326"/>
                  <a:pt x="8788" y="13467"/>
                  <a:pt x="10821" y="13467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0" name="Shape"/>
          <p:cNvSpPr/>
          <p:nvPr/>
        </p:nvSpPr>
        <p:spPr>
          <a:xfrm>
            <a:off x="12721431" y="6252765"/>
            <a:ext cx="358379" cy="289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345"/>
                </a:lnTo>
                <a:lnTo>
                  <a:pt x="8827" y="18345"/>
                </a:lnTo>
                <a:lnTo>
                  <a:pt x="8827" y="16688"/>
                </a:lnTo>
                <a:lnTo>
                  <a:pt x="1340" y="16688"/>
                </a:lnTo>
                <a:lnTo>
                  <a:pt x="1340" y="1687"/>
                </a:lnTo>
                <a:lnTo>
                  <a:pt x="20260" y="1687"/>
                </a:lnTo>
                <a:lnTo>
                  <a:pt x="20260" y="16688"/>
                </a:lnTo>
                <a:lnTo>
                  <a:pt x="12821" y="16688"/>
                </a:lnTo>
                <a:lnTo>
                  <a:pt x="12821" y="18345"/>
                </a:lnTo>
                <a:lnTo>
                  <a:pt x="21600" y="18345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631" y="3403"/>
                </a:moveTo>
                <a:lnTo>
                  <a:pt x="2631" y="15120"/>
                </a:lnTo>
                <a:lnTo>
                  <a:pt x="18849" y="15120"/>
                </a:lnTo>
                <a:lnTo>
                  <a:pt x="18849" y="3403"/>
                </a:lnTo>
                <a:lnTo>
                  <a:pt x="2631" y="3403"/>
                </a:lnTo>
                <a:close/>
                <a:moveTo>
                  <a:pt x="3995" y="5060"/>
                </a:moveTo>
                <a:lnTo>
                  <a:pt x="17510" y="5060"/>
                </a:lnTo>
                <a:lnTo>
                  <a:pt x="17510" y="13433"/>
                </a:lnTo>
                <a:lnTo>
                  <a:pt x="3995" y="13433"/>
                </a:lnTo>
                <a:lnTo>
                  <a:pt x="3995" y="5060"/>
                </a:lnTo>
                <a:close/>
                <a:moveTo>
                  <a:pt x="10070" y="16688"/>
                </a:moveTo>
                <a:lnTo>
                  <a:pt x="10070" y="18345"/>
                </a:lnTo>
                <a:lnTo>
                  <a:pt x="10740" y="18345"/>
                </a:lnTo>
                <a:lnTo>
                  <a:pt x="11410" y="18345"/>
                </a:lnTo>
                <a:lnTo>
                  <a:pt x="11410" y="16688"/>
                </a:lnTo>
                <a:lnTo>
                  <a:pt x="10070" y="16688"/>
                </a:lnTo>
                <a:close/>
                <a:moveTo>
                  <a:pt x="6746" y="19943"/>
                </a:moveTo>
                <a:lnTo>
                  <a:pt x="6746" y="21600"/>
                </a:lnTo>
                <a:lnTo>
                  <a:pt x="10884" y="21600"/>
                </a:lnTo>
                <a:lnTo>
                  <a:pt x="14998" y="21600"/>
                </a:lnTo>
                <a:lnTo>
                  <a:pt x="14998" y="19943"/>
                </a:lnTo>
                <a:lnTo>
                  <a:pt x="6746" y="1994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1" name="Shape"/>
          <p:cNvSpPr/>
          <p:nvPr/>
        </p:nvSpPr>
        <p:spPr>
          <a:xfrm>
            <a:off x="14558565" y="6264275"/>
            <a:ext cx="358379" cy="269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694" y="21600"/>
                </a:lnTo>
                <a:lnTo>
                  <a:pt x="1363" y="21600"/>
                </a:lnTo>
                <a:lnTo>
                  <a:pt x="1363" y="0"/>
                </a:lnTo>
                <a:lnTo>
                  <a:pt x="0" y="0"/>
                </a:lnTo>
                <a:close/>
                <a:moveTo>
                  <a:pt x="2775" y="0"/>
                </a:moveTo>
                <a:lnTo>
                  <a:pt x="2775" y="1784"/>
                </a:lnTo>
                <a:lnTo>
                  <a:pt x="20237" y="1784"/>
                </a:lnTo>
                <a:lnTo>
                  <a:pt x="20237" y="19816"/>
                </a:lnTo>
                <a:lnTo>
                  <a:pt x="2775" y="19816"/>
                </a:lnTo>
                <a:lnTo>
                  <a:pt x="2775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775" y="0"/>
                </a:lnTo>
                <a:close/>
                <a:moveTo>
                  <a:pt x="2775" y="3473"/>
                </a:moveTo>
                <a:lnTo>
                  <a:pt x="2775" y="17936"/>
                </a:lnTo>
                <a:lnTo>
                  <a:pt x="16218" y="17936"/>
                </a:lnTo>
                <a:lnTo>
                  <a:pt x="16218" y="3473"/>
                </a:lnTo>
                <a:lnTo>
                  <a:pt x="2775" y="3473"/>
                </a:lnTo>
                <a:close/>
                <a:moveTo>
                  <a:pt x="4114" y="5320"/>
                </a:moveTo>
                <a:lnTo>
                  <a:pt x="14854" y="5320"/>
                </a:lnTo>
                <a:lnTo>
                  <a:pt x="14854" y="16120"/>
                </a:lnTo>
                <a:lnTo>
                  <a:pt x="4114" y="16120"/>
                </a:lnTo>
                <a:lnTo>
                  <a:pt x="4114" y="5320"/>
                </a:lnTo>
                <a:close/>
                <a:moveTo>
                  <a:pt x="17510" y="9908"/>
                </a:moveTo>
                <a:lnTo>
                  <a:pt x="17510" y="11692"/>
                </a:lnTo>
                <a:lnTo>
                  <a:pt x="18155" y="11692"/>
                </a:lnTo>
                <a:lnTo>
                  <a:pt x="18849" y="11692"/>
                </a:lnTo>
                <a:lnTo>
                  <a:pt x="18849" y="9908"/>
                </a:lnTo>
                <a:lnTo>
                  <a:pt x="17510" y="990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2" name="Shape"/>
          <p:cNvSpPr/>
          <p:nvPr/>
        </p:nvSpPr>
        <p:spPr>
          <a:xfrm>
            <a:off x="15545990" y="6218634"/>
            <a:ext cx="223442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5340"/>
                </a:lnTo>
                <a:lnTo>
                  <a:pt x="21600" y="534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148" y="1341"/>
                </a:moveTo>
                <a:lnTo>
                  <a:pt x="19452" y="1341"/>
                </a:lnTo>
                <a:lnTo>
                  <a:pt x="19452" y="3999"/>
                </a:lnTo>
                <a:lnTo>
                  <a:pt x="2148" y="3999"/>
                </a:lnTo>
                <a:lnTo>
                  <a:pt x="2148" y="1341"/>
                </a:lnTo>
                <a:close/>
                <a:moveTo>
                  <a:pt x="8594" y="2059"/>
                </a:moveTo>
                <a:lnTo>
                  <a:pt x="8594" y="3400"/>
                </a:lnTo>
                <a:lnTo>
                  <a:pt x="10781" y="3400"/>
                </a:lnTo>
                <a:lnTo>
                  <a:pt x="12968" y="3400"/>
                </a:lnTo>
                <a:lnTo>
                  <a:pt x="12968" y="2059"/>
                </a:lnTo>
                <a:lnTo>
                  <a:pt x="8594" y="2059"/>
                </a:lnTo>
                <a:close/>
                <a:moveTo>
                  <a:pt x="0" y="675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6753"/>
                </a:lnTo>
                <a:lnTo>
                  <a:pt x="19452" y="6753"/>
                </a:lnTo>
                <a:lnTo>
                  <a:pt x="19452" y="14871"/>
                </a:lnTo>
                <a:lnTo>
                  <a:pt x="2148" y="14871"/>
                </a:lnTo>
                <a:lnTo>
                  <a:pt x="2148" y="6753"/>
                </a:lnTo>
                <a:lnTo>
                  <a:pt x="0" y="6753"/>
                </a:lnTo>
                <a:close/>
                <a:moveTo>
                  <a:pt x="2148" y="16236"/>
                </a:moveTo>
                <a:lnTo>
                  <a:pt x="10589" y="16236"/>
                </a:lnTo>
                <a:lnTo>
                  <a:pt x="19452" y="16236"/>
                </a:lnTo>
                <a:lnTo>
                  <a:pt x="19452" y="20259"/>
                </a:lnTo>
                <a:lnTo>
                  <a:pt x="2148" y="20259"/>
                </a:lnTo>
                <a:lnTo>
                  <a:pt x="2148" y="16236"/>
                </a:lnTo>
                <a:close/>
                <a:moveTo>
                  <a:pt x="9707" y="17649"/>
                </a:moveTo>
                <a:lnTo>
                  <a:pt x="9707" y="18990"/>
                </a:lnTo>
                <a:lnTo>
                  <a:pt x="10819" y="18990"/>
                </a:lnTo>
                <a:lnTo>
                  <a:pt x="11855" y="18990"/>
                </a:lnTo>
                <a:lnTo>
                  <a:pt x="11855" y="17649"/>
                </a:lnTo>
                <a:lnTo>
                  <a:pt x="9707" y="1764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3" name="Shape"/>
          <p:cNvSpPr/>
          <p:nvPr/>
        </p:nvSpPr>
        <p:spPr>
          <a:xfrm>
            <a:off x="15534481" y="7137003"/>
            <a:ext cx="24606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085"/>
                </a:lnTo>
                <a:lnTo>
                  <a:pt x="1951" y="8085"/>
                </a:lnTo>
                <a:lnTo>
                  <a:pt x="1951" y="1340"/>
                </a:lnTo>
                <a:lnTo>
                  <a:pt x="19614" y="1340"/>
                </a:lnTo>
                <a:lnTo>
                  <a:pt x="19614" y="8085"/>
                </a:lnTo>
                <a:lnTo>
                  <a:pt x="21600" y="8085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797" y="2751"/>
                </a:moveTo>
                <a:lnTo>
                  <a:pt x="3797" y="8085"/>
                </a:lnTo>
                <a:lnTo>
                  <a:pt x="5818" y="8085"/>
                </a:lnTo>
                <a:lnTo>
                  <a:pt x="5818" y="4114"/>
                </a:lnTo>
                <a:lnTo>
                  <a:pt x="15643" y="4114"/>
                </a:lnTo>
                <a:lnTo>
                  <a:pt x="15643" y="8085"/>
                </a:lnTo>
                <a:lnTo>
                  <a:pt x="17594" y="8085"/>
                </a:lnTo>
                <a:lnTo>
                  <a:pt x="17594" y="2751"/>
                </a:lnTo>
                <a:lnTo>
                  <a:pt x="3797" y="2751"/>
                </a:lnTo>
                <a:close/>
                <a:moveTo>
                  <a:pt x="0" y="949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9496"/>
                </a:lnTo>
                <a:lnTo>
                  <a:pt x="0" y="9496"/>
                </a:lnTo>
                <a:close/>
                <a:moveTo>
                  <a:pt x="1951" y="10836"/>
                </a:moveTo>
                <a:lnTo>
                  <a:pt x="19614" y="10836"/>
                </a:lnTo>
                <a:lnTo>
                  <a:pt x="19614" y="20260"/>
                </a:lnTo>
                <a:lnTo>
                  <a:pt x="1951" y="20260"/>
                </a:lnTo>
                <a:lnTo>
                  <a:pt x="1951" y="10836"/>
                </a:lnTo>
                <a:close/>
                <a:moveTo>
                  <a:pt x="5818" y="13491"/>
                </a:moveTo>
                <a:lnTo>
                  <a:pt x="5818" y="14878"/>
                </a:lnTo>
                <a:lnTo>
                  <a:pt x="3797" y="14878"/>
                </a:lnTo>
                <a:lnTo>
                  <a:pt x="3797" y="16218"/>
                </a:lnTo>
                <a:lnTo>
                  <a:pt x="5818" y="16218"/>
                </a:lnTo>
                <a:lnTo>
                  <a:pt x="5818" y="17605"/>
                </a:lnTo>
                <a:lnTo>
                  <a:pt x="6759" y="17605"/>
                </a:lnTo>
                <a:lnTo>
                  <a:pt x="7769" y="17605"/>
                </a:lnTo>
                <a:lnTo>
                  <a:pt x="7769" y="16218"/>
                </a:lnTo>
                <a:lnTo>
                  <a:pt x="9790" y="16218"/>
                </a:lnTo>
                <a:lnTo>
                  <a:pt x="9790" y="14878"/>
                </a:lnTo>
                <a:lnTo>
                  <a:pt x="7769" y="14878"/>
                </a:lnTo>
                <a:lnTo>
                  <a:pt x="7769" y="13491"/>
                </a:lnTo>
                <a:lnTo>
                  <a:pt x="5818" y="13491"/>
                </a:lnTo>
                <a:close/>
                <a:moveTo>
                  <a:pt x="17141" y="13635"/>
                </a:moveTo>
                <a:lnTo>
                  <a:pt x="15225" y="14328"/>
                </a:lnTo>
                <a:lnTo>
                  <a:pt x="16095" y="15524"/>
                </a:lnTo>
                <a:lnTo>
                  <a:pt x="17071" y="15213"/>
                </a:lnTo>
                <a:lnTo>
                  <a:pt x="18012" y="14878"/>
                </a:lnTo>
                <a:lnTo>
                  <a:pt x="17141" y="13635"/>
                </a:lnTo>
                <a:close/>
                <a:moveTo>
                  <a:pt x="14145" y="15572"/>
                </a:moveTo>
                <a:lnTo>
                  <a:pt x="12228" y="16218"/>
                </a:lnTo>
                <a:lnTo>
                  <a:pt x="13134" y="17462"/>
                </a:lnTo>
                <a:lnTo>
                  <a:pt x="14075" y="17103"/>
                </a:lnTo>
                <a:lnTo>
                  <a:pt x="14981" y="16792"/>
                </a:lnTo>
                <a:lnTo>
                  <a:pt x="14145" y="1557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4" name="Shape"/>
          <p:cNvSpPr/>
          <p:nvPr/>
        </p:nvSpPr>
        <p:spPr>
          <a:xfrm>
            <a:off x="15477331" y="8112918"/>
            <a:ext cx="358379" cy="223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30" y="0"/>
                </a:moveTo>
                <a:lnTo>
                  <a:pt x="11530" y="6457"/>
                </a:lnTo>
                <a:lnTo>
                  <a:pt x="10884" y="6457"/>
                </a:lnTo>
                <a:lnTo>
                  <a:pt x="10884" y="8609"/>
                </a:lnTo>
                <a:lnTo>
                  <a:pt x="12917" y="8609"/>
                </a:lnTo>
                <a:lnTo>
                  <a:pt x="12917" y="4151"/>
                </a:lnTo>
                <a:lnTo>
                  <a:pt x="19160" y="10838"/>
                </a:lnTo>
                <a:lnTo>
                  <a:pt x="12917" y="17449"/>
                </a:lnTo>
                <a:lnTo>
                  <a:pt x="12917" y="12991"/>
                </a:lnTo>
                <a:lnTo>
                  <a:pt x="10884" y="12991"/>
                </a:lnTo>
                <a:lnTo>
                  <a:pt x="10884" y="15181"/>
                </a:lnTo>
                <a:lnTo>
                  <a:pt x="11530" y="15181"/>
                </a:lnTo>
                <a:lnTo>
                  <a:pt x="11530" y="21600"/>
                </a:lnTo>
                <a:lnTo>
                  <a:pt x="21600" y="10838"/>
                </a:lnTo>
                <a:lnTo>
                  <a:pt x="11530" y="0"/>
                </a:lnTo>
                <a:close/>
                <a:moveTo>
                  <a:pt x="8109" y="6419"/>
                </a:moveTo>
                <a:cubicBezTo>
                  <a:pt x="333" y="6419"/>
                  <a:pt x="0" y="17156"/>
                  <a:pt x="0" y="17257"/>
                </a:cubicBezTo>
                <a:lnTo>
                  <a:pt x="0" y="21600"/>
                </a:lnTo>
                <a:lnTo>
                  <a:pt x="1340" y="21600"/>
                </a:lnTo>
                <a:lnTo>
                  <a:pt x="1340" y="17257"/>
                </a:lnTo>
                <a:cubicBezTo>
                  <a:pt x="1340" y="16956"/>
                  <a:pt x="1619" y="8571"/>
                  <a:pt x="8109" y="8571"/>
                </a:cubicBezTo>
                <a:lnTo>
                  <a:pt x="10836" y="8571"/>
                </a:lnTo>
                <a:lnTo>
                  <a:pt x="10836" y="6419"/>
                </a:lnTo>
                <a:lnTo>
                  <a:pt x="8109" y="6419"/>
                </a:lnTo>
                <a:close/>
                <a:moveTo>
                  <a:pt x="4688" y="13029"/>
                </a:moveTo>
                <a:lnTo>
                  <a:pt x="4688" y="15220"/>
                </a:lnTo>
                <a:lnTo>
                  <a:pt x="7678" y="15220"/>
                </a:lnTo>
                <a:lnTo>
                  <a:pt x="10716" y="15220"/>
                </a:lnTo>
                <a:lnTo>
                  <a:pt x="10716" y="13029"/>
                </a:lnTo>
                <a:lnTo>
                  <a:pt x="4688" y="1302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5" name="Shape"/>
          <p:cNvSpPr/>
          <p:nvPr/>
        </p:nvSpPr>
        <p:spPr>
          <a:xfrm>
            <a:off x="16395700" y="8069262"/>
            <a:ext cx="358379" cy="33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15" y="0"/>
                </a:moveTo>
                <a:lnTo>
                  <a:pt x="13515" y="5010"/>
                </a:lnTo>
                <a:lnTo>
                  <a:pt x="14831" y="5010"/>
                </a:lnTo>
                <a:lnTo>
                  <a:pt x="14831" y="2761"/>
                </a:lnTo>
                <a:lnTo>
                  <a:pt x="19184" y="5879"/>
                </a:lnTo>
                <a:lnTo>
                  <a:pt x="14831" y="9049"/>
                </a:lnTo>
                <a:lnTo>
                  <a:pt x="14831" y="7183"/>
                </a:lnTo>
                <a:lnTo>
                  <a:pt x="13611" y="7183"/>
                </a:lnTo>
                <a:lnTo>
                  <a:pt x="13611" y="7081"/>
                </a:lnTo>
                <a:lnTo>
                  <a:pt x="8827" y="7081"/>
                </a:lnTo>
                <a:lnTo>
                  <a:pt x="8827" y="8512"/>
                </a:lnTo>
                <a:lnTo>
                  <a:pt x="11219" y="8512"/>
                </a:lnTo>
                <a:lnTo>
                  <a:pt x="13515" y="8512"/>
                </a:lnTo>
                <a:lnTo>
                  <a:pt x="13515" y="11733"/>
                </a:lnTo>
                <a:lnTo>
                  <a:pt x="21600" y="5879"/>
                </a:lnTo>
                <a:lnTo>
                  <a:pt x="13515" y="0"/>
                </a:lnTo>
                <a:close/>
                <a:moveTo>
                  <a:pt x="0" y="3528"/>
                </a:moveTo>
                <a:lnTo>
                  <a:pt x="0" y="21600"/>
                </a:lnTo>
                <a:lnTo>
                  <a:pt x="19543" y="21600"/>
                </a:lnTo>
                <a:lnTo>
                  <a:pt x="19543" y="10685"/>
                </a:lnTo>
                <a:lnTo>
                  <a:pt x="18203" y="10685"/>
                </a:lnTo>
                <a:lnTo>
                  <a:pt x="18203" y="20143"/>
                </a:lnTo>
                <a:lnTo>
                  <a:pt x="1340" y="20143"/>
                </a:lnTo>
                <a:lnTo>
                  <a:pt x="1340" y="4985"/>
                </a:lnTo>
                <a:lnTo>
                  <a:pt x="4712" y="4985"/>
                </a:lnTo>
                <a:lnTo>
                  <a:pt x="4712" y="3528"/>
                </a:lnTo>
                <a:lnTo>
                  <a:pt x="0" y="3528"/>
                </a:lnTo>
                <a:close/>
                <a:moveTo>
                  <a:pt x="11577" y="3528"/>
                </a:moveTo>
                <a:cubicBezTo>
                  <a:pt x="5380" y="3528"/>
                  <a:pt x="4688" y="9051"/>
                  <a:pt x="4688" y="9151"/>
                </a:cubicBezTo>
                <a:lnTo>
                  <a:pt x="4688" y="11452"/>
                </a:lnTo>
                <a:lnTo>
                  <a:pt x="6052" y="11452"/>
                </a:lnTo>
                <a:lnTo>
                  <a:pt x="6052" y="9279"/>
                </a:lnTo>
                <a:cubicBezTo>
                  <a:pt x="6114" y="8780"/>
                  <a:pt x="6812" y="4959"/>
                  <a:pt x="11577" y="4959"/>
                </a:cubicBezTo>
                <a:lnTo>
                  <a:pt x="13467" y="4959"/>
                </a:lnTo>
                <a:lnTo>
                  <a:pt x="13467" y="3528"/>
                </a:lnTo>
                <a:lnTo>
                  <a:pt x="11577" y="352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6" name="Shape"/>
          <p:cNvSpPr/>
          <p:nvPr/>
        </p:nvSpPr>
        <p:spPr>
          <a:xfrm>
            <a:off x="12721431" y="8066881"/>
            <a:ext cx="353616" cy="33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45" y="0"/>
                </a:moveTo>
                <a:lnTo>
                  <a:pt x="8945" y="5787"/>
                </a:lnTo>
                <a:lnTo>
                  <a:pt x="10303" y="5787"/>
                </a:lnTo>
                <a:lnTo>
                  <a:pt x="10303" y="2995"/>
                </a:lnTo>
                <a:lnTo>
                  <a:pt x="19442" y="10787"/>
                </a:lnTo>
                <a:lnTo>
                  <a:pt x="10303" y="18605"/>
                </a:lnTo>
                <a:lnTo>
                  <a:pt x="10303" y="15813"/>
                </a:lnTo>
                <a:lnTo>
                  <a:pt x="8945" y="15813"/>
                </a:lnTo>
                <a:lnTo>
                  <a:pt x="8945" y="21600"/>
                </a:lnTo>
                <a:lnTo>
                  <a:pt x="21600" y="10787"/>
                </a:lnTo>
                <a:lnTo>
                  <a:pt x="8945" y="0"/>
                </a:lnTo>
                <a:close/>
                <a:moveTo>
                  <a:pt x="0" y="7183"/>
                </a:moveTo>
                <a:lnTo>
                  <a:pt x="0" y="14290"/>
                </a:lnTo>
                <a:lnTo>
                  <a:pt x="10303" y="14290"/>
                </a:lnTo>
                <a:lnTo>
                  <a:pt x="10303" y="12869"/>
                </a:lnTo>
                <a:lnTo>
                  <a:pt x="1382" y="12869"/>
                </a:lnTo>
                <a:lnTo>
                  <a:pt x="1382" y="8579"/>
                </a:lnTo>
                <a:lnTo>
                  <a:pt x="10303" y="8579"/>
                </a:lnTo>
                <a:lnTo>
                  <a:pt x="10303" y="7183"/>
                </a:lnTo>
                <a:lnTo>
                  <a:pt x="0" y="7183"/>
                </a:lnTo>
                <a:close/>
                <a:moveTo>
                  <a:pt x="12727" y="7310"/>
                </a:moveTo>
                <a:lnTo>
                  <a:pt x="11879" y="8427"/>
                </a:lnTo>
                <a:lnTo>
                  <a:pt x="15297" y="11219"/>
                </a:lnTo>
                <a:lnTo>
                  <a:pt x="15758" y="10686"/>
                </a:lnTo>
                <a:lnTo>
                  <a:pt x="16170" y="10127"/>
                </a:lnTo>
                <a:lnTo>
                  <a:pt x="12727" y="731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7" name="Shape"/>
          <p:cNvSpPr/>
          <p:nvPr/>
        </p:nvSpPr>
        <p:spPr>
          <a:xfrm>
            <a:off x="14581584" y="8055768"/>
            <a:ext cx="312341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0" y="0"/>
                </a:moveTo>
                <a:lnTo>
                  <a:pt x="7740" y="6753"/>
                </a:lnTo>
                <a:lnTo>
                  <a:pt x="3156" y="6753"/>
                </a:lnTo>
                <a:lnTo>
                  <a:pt x="10841" y="16787"/>
                </a:lnTo>
                <a:lnTo>
                  <a:pt x="18444" y="6753"/>
                </a:lnTo>
                <a:lnTo>
                  <a:pt x="13888" y="6753"/>
                </a:lnTo>
                <a:lnTo>
                  <a:pt x="13888" y="0"/>
                </a:lnTo>
                <a:lnTo>
                  <a:pt x="12351" y="0"/>
                </a:lnTo>
                <a:lnTo>
                  <a:pt x="12351" y="8142"/>
                </a:lnTo>
                <a:lnTo>
                  <a:pt x="15480" y="8142"/>
                </a:lnTo>
                <a:lnTo>
                  <a:pt x="10841" y="14368"/>
                </a:lnTo>
                <a:lnTo>
                  <a:pt x="6120" y="8142"/>
                </a:lnTo>
                <a:lnTo>
                  <a:pt x="9277" y="8142"/>
                </a:lnTo>
                <a:lnTo>
                  <a:pt x="9277" y="0"/>
                </a:lnTo>
                <a:lnTo>
                  <a:pt x="7740" y="0"/>
                </a:lnTo>
                <a:close/>
                <a:moveTo>
                  <a:pt x="0" y="1626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6260"/>
                </a:lnTo>
                <a:lnTo>
                  <a:pt x="20063" y="16260"/>
                </a:lnTo>
                <a:lnTo>
                  <a:pt x="20063" y="20283"/>
                </a:lnTo>
                <a:lnTo>
                  <a:pt x="1537" y="20283"/>
                </a:lnTo>
                <a:lnTo>
                  <a:pt x="1537" y="16260"/>
                </a:lnTo>
                <a:lnTo>
                  <a:pt x="0" y="1626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8" name="Shape"/>
          <p:cNvSpPr/>
          <p:nvPr/>
        </p:nvSpPr>
        <p:spPr>
          <a:xfrm>
            <a:off x="13662818" y="8055768"/>
            <a:ext cx="31273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0" y="0"/>
                </a:moveTo>
                <a:lnTo>
                  <a:pt x="3810" y="3353"/>
                </a:lnTo>
                <a:lnTo>
                  <a:pt x="5345" y="3353"/>
                </a:lnTo>
                <a:lnTo>
                  <a:pt x="5345" y="1341"/>
                </a:lnTo>
                <a:lnTo>
                  <a:pt x="20065" y="1341"/>
                </a:lnTo>
                <a:lnTo>
                  <a:pt x="20065" y="20259"/>
                </a:lnTo>
                <a:lnTo>
                  <a:pt x="5345" y="20259"/>
                </a:lnTo>
                <a:lnTo>
                  <a:pt x="5345" y="18224"/>
                </a:lnTo>
                <a:lnTo>
                  <a:pt x="3810" y="18224"/>
                </a:lnTo>
                <a:lnTo>
                  <a:pt x="381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10" y="0"/>
                </a:lnTo>
                <a:close/>
                <a:moveTo>
                  <a:pt x="6990" y="4119"/>
                </a:moveTo>
                <a:lnTo>
                  <a:pt x="6990" y="8118"/>
                </a:lnTo>
                <a:lnTo>
                  <a:pt x="0" y="8118"/>
                </a:lnTo>
                <a:lnTo>
                  <a:pt x="0" y="9459"/>
                </a:lnTo>
                <a:lnTo>
                  <a:pt x="8525" y="9459"/>
                </a:lnTo>
                <a:lnTo>
                  <a:pt x="8525" y="6681"/>
                </a:lnTo>
                <a:lnTo>
                  <a:pt x="15652" y="10800"/>
                </a:lnTo>
                <a:lnTo>
                  <a:pt x="8525" y="14919"/>
                </a:lnTo>
                <a:lnTo>
                  <a:pt x="8525" y="12141"/>
                </a:lnTo>
                <a:lnTo>
                  <a:pt x="0" y="12141"/>
                </a:lnTo>
                <a:lnTo>
                  <a:pt x="0" y="13506"/>
                </a:lnTo>
                <a:lnTo>
                  <a:pt x="6990" y="13506"/>
                </a:lnTo>
                <a:lnTo>
                  <a:pt x="6990" y="17481"/>
                </a:lnTo>
                <a:lnTo>
                  <a:pt x="18448" y="10800"/>
                </a:lnTo>
                <a:lnTo>
                  <a:pt x="6990" y="411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09" name="Shape"/>
          <p:cNvSpPr/>
          <p:nvPr/>
        </p:nvSpPr>
        <p:spPr>
          <a:xfrm>
            <a:off x="12721431" y="9042796"/>
            <a:ext cx="358379" cy="22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0" y="2148"/>
                </a:moveTo>
                <a:lnTo>
                  <a:pt x="20260" y="2148"/>
                </a:lnTo>
                <a:lnTo>
                  <a:pt x="20260" y="19413"/>
                </a:lnTo>
                <a:lnTo>
                  <a:pt x="1340" y="19413"/>
                </a:lnTo>
                <a:lnTo>
                  <a:pt x="1340" y="2148"/>
                </a:lnTo>
                <a:close/>
                <a:moveTo>
                  <a:pt x="2631" y="4182"/>
                </a:moveTo>
                <a:lnTo>
                  <a:pt x="2631" y="6369"/>
                </a:lnTo>
                <a:lnTo>
                  <a:pt x="3995" y="6369"/>
                </a:lnTo>
                <a:lnTo>
                  <a:pt x="5358" y="6369"/>
                </a:lnTo>
                <a:lnTo>
                  <a:pt x="5358" y="4182"/>
                </a:lnTo>
                <a:lnTo>
                  <a:pt x="2631" y="4182"/>
                </a:lnTo>
                <a:close/>
                <a:moveTo>
                  <a:pt x="10812" y="4182"/>
                </a:moveTo>
                <a:cubicBezTo>
                  <a:pt x="8601" y="4182"/>
                  <a:pt x="6746" y="7107"/>
                  <a:pt x="6746" y="10666"/>
                </a:cubicBezTo>
                <a:cubicBezTo>
                  <a:pt x="6746" y="14275"/>
                  <a:pt x="8602" y="17188"/>
                  <a:pt x="10812" y="17188"/>
                </a:cubicBezTo>
                <a:cubicBezTo>
                  <a:pt x="13022" y="17188"/>
                  <a:pt x="14854" y="14275"/>
                  <a:pt x="14854" y="10666"/>
                </a:cubicBezTo>
                <a:cubicBezTo>
                  <a:pt x="14855" y="7107"/>
                  <a:pt x="13022" y="4182"/>
                  <a:pt x="10812" y="4182"/>
                </a:cubicBezTo>
                <a:close/>
                <a:moveTo>
                  <a:pt x="16266" y="4182"/>
                </a:moveTo>
                <a:lnTo>
                  <a:pt x="16266" y="6369"/>
                </a:lnTo>
                <a:lnTo>
                  <a:pt x="17629" y="6369"/>
                </a:lnTo>
                <a:lnTo>
                  <a:pt x="18993" y="6369"/>
                </a:lnTo>
                <a:lnTo>
                  <a:pt x="18993" y="4182"/>
                </a:lnTo>
                <a:lnTo>
                  <a:pt x="16266" y="4182"/>
                </a:lnTo>
                <a:close/>
                <a:moveTo>
                  <a:pt x="10812" y="6330"/>
                </a:moveTo>
                <a:cubicBezTo>
                  <a:pt x="12275" y="6330"/>
                  <a:pt x="13491" y="8310"/>
                  <a:pt x="13491" y="10666"/>
                </a:cubicBezTo>
                <a:cubicBezTo>
                  <a:pt x="13491" y="13072"/>
                  <a:pt x="12275" y="15001"/>
                  <a:pt x="10812" y="15001"/>
                </a:cubicBezTo>
                <a:cubicBezTo>
                  <a:pt x="9317" y="15001"/>
                  <a:pt x="8085" y="13072"/>
                  <a:pt x="8085" y="10666"/>
                </a:cubicBezTo>
                <a:cubicBezTo>
                  <a:pt x="8085" y="8310"/>
                  <a:pt x="9318" y="6330"/>
                  <a:pt x="10812" y="6330"/>
                </a:cubicBezTo>
                <a:close/>
                <a:moveTo>
                  <a:pt x="2631" y="15001"/>
                </a:moveTo>
                <a:lnTo>
                  <a:pt x="2631" y="17188"/>
                </a:lnTo>
                <a:lnTo>
                  <a:pt x="3995" y="17188"/>
                </a:lnTo>
                <a:lnTo>
                  <a:pt x="5358" y="17188"/>
                </a:lnTo>
                <a:lnTo>
                  <a:pt x="5358" y="15001"/>
                </a:lnTo>
                <a:lnTo>
                  <a:pt x="2631" y="15001"/>
                </a:lnTo>
                <a:close/>
                <a:moveTo>
                  <a:pt x="16266" y="15001"/>
                </a:moveTo>
                <a:lnTo>
                  <a:pt x="16266" y="17188"/>
                </a:lnTo>
                <a:lnTo>
                  <a:pt x="17629" y="17188"/>
                </a:lnTo>
                <a:lnTo>
                  <a:pt x="18993" y="17188"/>
                </a:lnTo>
                <a:lnTo>
                  <a:pt x="18993" y="15001"/>
                </a:lnTo>
                <a:lnTo>
                  <a:pt x="16266" y="1500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0" name="Shape"/>
          <p:cNvSpPr/>
          <p:nvPr/>
        </p:nvSpPr>
        <p:spPr>
          <a:xfrm>
            <a:off x="13640196" y="9042796"/>
            <a:ext cx="357983" cy="246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782"/>
                </a:lnTo>
                <a:lnTo>
                  <a:pt x="17625" y="15782"/>
                </a:lnTo>
                <a:lnTo>
                  <a:pt x="17625" y="0"/>
                </a:lnTo>
                <a:lnTo>
                  <a:pt x="0" y="0"/>
                </a:lnTo>
                <a:close/>
                <a:moveTo>
                  <a:pt x="1341" y="1951"/>
                </a:moveTo>
                <a:lnTo>
                  <a:pt x="16260" y="1951"/>
                </a:lnTo>
                <a:lnTo>
                  <a:pt x="16260" y="13831"/>
                </a:lnTo>
                <a:lnTo>
                  <a:pt x="1341" y="13831"/>
                </a:lnTo>
                <a:lnTo>
                  <a:pt x="1341" y="1951"/>
                </a:lnTo>
                <a:close/>
                <a:moveTo>
                  <a:pt x="2754" y="3797"/>
                </a:moveTo>
                <a:lnTo>
                  <a:pt x="2754" y="5783"/>
                </a:lnTo>
                <a:lnTo>
                  <a:pt x="3400" y="5783"/>
                </a:lnTo>
                <a:lnTo>
                  <a:pt x="4095" y="5783"/>
                </a:lnTo>
                <a:lnTo>
                  <a:pt x="4095" y="3797"/>
                </a:lnTo>
                <a:lnTo>
                  <a:pt x="2754" y="3797"/>
                </a:lnTo>
                <a:close/>
                <a:moveTo>
                  <a:pt x="8717" y="3797"/>
                </a:moveTo>
                <a:cubicBezTo>
                  <a:pt x="7233" y="3797"/>
                  <a:pt x="6059" y="5551"/>
                  <a:pt x="6059" y="7665"/>
                </a:cubicBezTo>
                <a:cubicBezTo>
                  <a:pt x="6059" y="9822"/>
                  <a:pt x="7264" y="11601"/>
                  <a:pt x="8717" y="11601"/>
                </a:cubicBezTo>
                <a:cubicBezTo>
                  <a:pt x="10200" y="11601"/>
                  <a:pt x="11399" y="9823"/>
                  <a:pt x="11399" y="7665"/>
                </a:cubicBezTo>
                <a:cubicBezTo>
                  <a:pt x="11399" y="5552"/>
                  <a:pt x="10169" y="3797"/>
                  <a:pt x="8717" y="3797"/>
                </a:cubicBezTo>
                <a:close/>
                <a:moveTo>
                  <a:pt x="13506" y="3797"/>
                </a:moveTo>
                <a:lnTo>
                  <a:pt x="13506" y="5783"/>
                </a:lnTo>
                <a:lnTo>
                  <a:pt x="14176" y="5783"/>
                </a:lnTo>
                <a:lnTo>
                  <a:pt x="14847" y="5783"/>
                </a:lnTo>
                <a:lnTo>
                  <a:pt x="14847" y="3797"/>
                </a:lnTo>
                <a:lnTo>
                  <a:pt x="13506" y="3797"/>
                </a:lnTo>
                <a:close/>
                <a:moveTo>
                  <a:pt x="8717" y="5748"/>
                </a:moveTo>
                <a:cubicBezTo>
                  <a:pt x="9458" y="5748"/>
                  <a:pt x="10082" y="6586"/>
                  <a:pt x="10082" y="7665"/>
                </a:cubicBezTo>
                <a:cubicBezTo>
                  <a:pt x="10082" y="8743"/>
                  <a:pt x="9427" y="9615"/>
                  <a:pt x="8717" y="9615"/>
                </a:cubicBezTo>
                <a:cubicBezTo>
                  <a:pt x="7975" y="9615"/>
                  <a:pt x="7400" y="8744"/>
                  <a:pt x="7400" y="7665"/>
                </a:cubicBezTo>
                <a:cubicBezTo>
                  <a:pt x="7400" y="6586"/>
                  <a:pt x="8006" y="5748"/>
                  <a:pt x="8717" y="5748"/>
                </a:cubicBezTo>
                <a:close/>
                <a:moveTo>
                  <a:pt x="18918" y="5818"/>
                </a:moveTo>
                <a:lnTo>
                  <a:pt x="18918" y="7769"/>
                </a:lnTo>
                <a:lnTo>
                  <a:pt x="20259" y="7769"/>
                </a:lnTo>
                <a:lnTo>
                  <a:pt x="20259" y="19649"/>
                </a:lnTo>
                <a:lnTo>
                  <a:pt x="5340" y="19649"/>
                </a:lnTo>
                <a:lnTo>
                  <a:pt x="5340" y="17628"/>
                </a:lnTo>
                <a:lnTo>
                  <a:pt x="3999" y="17628"/>
                </a:lnTo>
                <a:lnTo>
                  <a:pt x="3999" y="21600"/>
                </a:lnTo>
                <a:lnTo>
                  <a:pt x="21600" y="21600"/>
                </a:lnTo>
                <a:lnTo>
                  <a:pt x="21600" y="5818"/>
                </a:lnTo>
                <a:lnTo>
                  <a:pt x="18918" y="5818"/>
                </a:lnTo>
                <a:close/>
                <a:moveTo>
                  <a:pt x="2754" y="9825"/>
                </a:moveTo>
                <a:lnTo>
                  <a:pt x="2754" y="11775"/>
                </a:lnTo>
                <a:lnTo>
                  <a:pt x="3400" y="11775"/>
                </a:lnTo>
                <a:lnTo>
                  <a:pt x="4095" y="11775"/>
                </a:lnTo>
                <a:lnTo>
                  <a:pt x="4095" y="9825"/>
                </a:lnTo>
                <a:lnTo>
                  <a:pt x="2754" y="9825"/>
                </a:lnTo>
                <a:close/>
                <a:moveTo>
                  <a:pt x="13506" y="9825"/>
                </a:moveTo>
                <a:lnTo>
                  <a:pt x="13506" y="11775"/>
                </a:lnTo>
                <a:lnTo>
                  <a:pt x="14176" y="11775"/>
                </a:lnTo>
                <a:lnTo>
                  <a:pt x="14847" y="11775"/>
                </a:lnTo>
                <a:lnTo>
                  <a:pt x="14847" y="9825"/>
                </a:lnTo>
                <a:lnTo>
                  <a:pt x="13506" y="982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1" name="Shape"/>
          <p:cNvSpPr/>
          <p:nvPr/>
        </p:nvSpPr>
        <p:spPr>
          <a:xfrm>
            <a:off x="15477331" y="8974137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0" y="1387"/>
                </a:moveTo>
                <a:lnTo>
                  <a:pt x="20237" y="1387"/>
                </a:lnTo>
                <a:lnTo>
                  <a:pt x="20237" y="20260"/>
                </a:lnTo>
                <a:lnTo>
                  <a:pt x="1340" y="20260"/>
                </a:lnTo>
                <a:lnTo>
                  <a:pt x="1340" y="1387"/>
                </a:lnTo>
                <a:close/>
                <a:moveTo>
                  <a:pt x="6052" y="4138"/>
                </a:moveTo>
                <a:lnTo>
                  <a:pt x="6052" y="6052"/>
                </a:lnTo>
                <a:lnTo>
                  <a:pt x="4138" y="6052"/>
                </a:lnTo>
                <a:lnTo>
                  <a:pt x="4138" y="7415"/>
                </a:lnTo>
                <a:lnTo>
                  <a:pt x="6052" y="7415"/>
                </a:lnTo>
                <a:lnTo>
                  <a:pt x="6052" y="9472"/>
                </a:lnTo>
                <a:lnTo>
                  <a:pt x="6722" y="9472"/>
                </a:lnTo>
                <a:lnTo>
                  <a:pt x="7415" y="9472"/>
                </a:lnTo>
                <a:lnTo>
                  <a:pt x="7415" y="7415"/>
                </a:lnTo>
                <a:lnTo>
                  <a:pt x="9472" y="7415"/>
                </a:lnTo>
                <a:lnTo>
                  <a:pt x="9472" y="6052"/>
                </a:lnTo>
                <a:lnTo>
                  <a:pt x="7415" y="6052"/>
                </a:lnTo>
                <a:lnTo>
                  <a:pt x="7415" y="4138"/>
                </a:lnTo>
                <a:lnTo>
                  <a:pt x="6052" y="4138"/>
                </a:lnTo>
                <a:close/>
                <a:moveTo>
                  <a:pt x="12128" y="6052"/>
                </a:moveTo>
                <a:lnTo>
                  <a:pt x="12128" y="7415"/>
                </a:lnTo>
                <a:lnTo>
                  <a:pt x="14807" y="7415"/>
                </a:lnTo>
                <a:lnTo>
                  <a:pt x="17462" y="7415"/>
                </a:lnTo>
                <a:lnTo>
                  <a:pt x="17462" y="6052"/>
                </a:lnTo>
                <a:lnTo>
                  <a:pt x="12128" y="6052"/>
                </a:lnTo>
                <a:close/>
                <a:moveTo>
                  <a:pt x="5239" y="12391"/>
                </a:moveTo>
                <a:lnTo>
                  <a:pt x="4258" y="13348"/>
                </a:lnTo>
                <a:lnTo>
                  <a:pt x="5813" y="14926"/>
                </a:lnTo>
                <a:lnTo>
                  <a:pt x="4258" y="16481"/>
                </a:lnTo>
                <a:lnTo>
                  <a:pt x="5239" y="17462"/>
                </a:lnTo>
                <a:lnTo>
                  <a:pt x="6817" y="15907"/>
                </a:lnTo>
                <a:lnTo>
                  <a:pt x="8348" y="17462"/>
                </a:lnTo>
                <a:lnTo>
                  <a:pt x="8850" y="16983"/>
                </a:lnTo>
                <a:lnTo>
                  <a:pt x="9329" y="16505"/>
                </a:lnTo>
                <a:lnTo>
                  <a:pt x="7774" y="14950"/>
                </a:lnTo>
                <a:lnTo>
                  <a:pt x="9329" y="13371"/>
                </a:lnTo>
                <a:lnTo>
                  <a:pt x="8348" y="12391"/>
                </a:lnTo>
                <a:lnTo>
                  <a:pt x="6793" y="13946"/>
                </a:lnTo>
                <a:lnTo>
                  <a:pt x="5239" y="12391"/>
                </a:lnTo>
                <a:close/>
                <a:moveTo>
                  <a:pt x="16505" y="12391"/>
                </a:moveTo>
                <a:lnTo>
                  <a:pt x="12391" y="16481"/>
                </a:lnTo>
                <a:lnTo>
                  <a:pt x="13348" y="17462"/>
                </a:lnTo>
                <a:lnTo>
                  <a:pt x="15405" y="15429"/>
                </a:lnTo>
                <a:lnTo>
                  <a:pt x="17462" y="13371"/>
                </a:lnTo>
                <a:lnTo>
                  <a:pt x="16505" y="12391"/>
                </a:lnTo>
                <a:close/>
                <a:moveTo>
                  <a:pt x="12128" y="12821"/>
                </a:moveTo>
                <a:lnTo>
                  <a:pt x="12128" y="14161"/>
                </a:lnTo>
                <a:lnTo>
                  <a:pt x="12797" y="14161"/>
                </a:lnTo>
                <a:lnTo>
                  <a:pt x="13467" y="14161"/>
                </a:lnTo>
                <a:lnTo>
                  <a:pt x="13467" y="12821"/>
                </a:lnTo>
                <a:lnTo>
                  <a:pt x="12128" y="12821"/>
                </a:lnTo>
                <a:close/>
                <a:moveTo>
                  <a:pt x="15572" y="15572"/>
                </a:moveTo>
                <a:lnTo>
                  <a:pt x="15572" y="16912"/>
                </a:lnTo>
                <a:lnTo>
                  <a:pt x="16242" y="16912"/>
                </a:lnTo>
                <a:lnTo>
                  <a:pt x="16912" y="16912"/>
                </a:lnTo>
                <a:lnTo>
                  <a:pt x="16912" y="15572"/>
                </a:lnTo>
                <a:lnTo>
                  <a:pt x="15572" y="1557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2" name="Shape"/>
          <p:cNvSpPr/>
          <p:nvPr/>
        </p:nvSpPr>
        <p:spPr>
          <a:xfrm>
            <a:off x="14558565" y="9019778"/>
            <a:ext cx="358379" cy="269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87" y="1784"/>
                </a:moveTo>
                <a:lnTo>
                  <a:pt x="20237" y="1784"/>
                </a:lnTo>
                <a:lnTo>
                  <a:pt x="20237" y="19816"/>
                </a:lnTo>
                <a:lnTo>
                  <a:pt x="1387" y="19816"/>
                </a:lnTo>
                <a:lnTo>
                  <a:pt x="1387" y="1784"/>
                </a:lnTo>
                <a:close/>
                <a:moveTo>
                  <a:pt x="2775" y="5320"/>
                </a:moveTo>
                <a:lnTo>
                  <a:pt x="2775" y="7136"/>
                </a:lnTo>
                <a:lnTo>
                  <a:pt x="10908" y="7136"/>
                </a:lnTo>
                <a:lnTo>
                  <a:pt x="18993" y="7136"/>
                </a:lnTo>
                <a:lnTo>
                  <a:pt x="18993" y="5320"/>
                </a:lnTo>
                <a:lnTo>
                  <a:pt x="2775" y="5320"/>
                </a:lnTo>
                <a:close/>
                <a:moveTo>
                  <a:pt x="11458" y="10832"/>
                </a:moveTo>
                <a:cubicBezTo>
                  <a:pt x="10030" y="10832"/>
                  <a:pt x="8827" y="12427"/>
                  <a:pt x="8827" y="14400"/>
                </a:cubicBezTo>
                <a:cubicBezTo>
                  <a:pt x="8827" y="15304"/>
                  <a:pt x="9081" y="16177"/>
                  <a:pt x="9640" y="16917"/>
                </a:cubicBezTo>
                <a:cubicBezTo>
                  <a:pt x="10106" y="17616"/>
                  <a:pt x="10744" y="17936"/>
                  <a:pt x="11458" y="17936"/>
                </a:cubicBezTo>
                <a:cubicBezTo>
                  <a:pt x="12948" y="17936"/>
                  <a:pt x="14161" y="16373"/>
                  <a:pt x="14161" y="14400"/>
                </a:cubicBezTo>
                <a:cubicBezTo>
                  <a:pt x="14161" y="13496"/>
                  <a:pt x="13875" y="12655"/>
                  <a:pt x="13348" y="11915"/>
                </a:cubicBezTo>
                <a:cubicBezTo>
                  <a:pt x="12882" y="11216"/>
                  <a:pt x="12203" y="10832"/>
                  <a:pt x="11458" y="10832"/>
                </a:cubicBezTo>
                <a:close/>
                <a:moveTo>
                  <a:pt x="16266" y="10832"/>
                </a:moveTo>
                <a:cubicBezTo>
                  <a:pt x="15570" y="10832"/>
                  <a:pt x="14866" y="11298"/>
                  <a:pt x="14328" y="11915"/>
                </a:cubicBezTo>
                <a:lnTo>
                  <a:pt x="15285" y="13189"/>
                </a:lnTo>
                <a:cubicBezTo>
                  <a:pt x="15570" y="12819"/>
                  <a:pt x="15854" y="12648"/>
                  <a:pt x="16266" y="12648"/>
                </a:cubicBezTo>
                <a:cubicBezTo>
                  <a:pt x="16582" y="12648"/>
                  <a:pt x="16938" y="12819"/>
                  <a:pt x="17223" y="13189"/>
                </a:cubicBezTo>
                <a:cubicBezTo>
                  <a:pt x="17476" y="13518"/>
                  <a:pt x="17629" y="13948"/>
                  <a:pt x="17629" y="14400"/>
                </a:cubicBezTo>
                <a:cubicBezTo>
                  <a:pt x="17629" y="14852"/>
                  <a:pt x="17507" y="15314"/>
                  <a:pt x="17223" y="15642"/>
                </a:cubicBezTo>
                <a:cubicBezTo>
                  <a:pt x="16969" y="16012"/>
                  <a:pt x="16582" y="16184"/>
                  <a:pt x="16266" y="16184"/>
                </a:cubicBezTo>
                <a:cubicBezTo>
                  <a:pt x="15918" y="16184"/>
                  <a:pt x="15570" y="16012"/>
                  <a:pt x="15285" y="15642"/>
                </a:cubicBezTo>
                <a:lnTo>
                  <a:pt x="14328" y="16917"/>
                </a:lnTo>
                <a:cubicBezTo>
                  <a:pt x="14803" y="17616"/>
                  <a:pt x="15506" y="17936"/>
                  <a:pt x="16266" y="17936"/>
                </a:cubicBezTo>
                <a:cubicBezTo>
                  <a:pt x="16994" y="17936"/>
                  <a:pt x="17681" y="17616"/>
                  <a:pt x="18155" y="16917"/>
                </a:cubicBezTo>
                <a:cubicBezTo>
                  <a:pt x="18693" y="16259"/>
                  <a:pt x="18993" y="15387"/>
                  <a:pt x="18993" y="14400"/>
                </a:cubicBezTo>
                <a:cubicBezTo>
                  <a:pt x="18993" y="13496"/>
                  <a:pt x="18693" y="12655"/>
                  <a:pt x="18155" y="11915"/>
                </a:cubicBezTo>
                <a:cubicBezTo>
                  <a:pt x="17681" y="11216"/>
                  <a:pt x="16993" y="10832"/>
                  <a:pt x="16266" y="10832"/>
                </a:cubicBezTo>
                <a:close/>
                <a:moveTo>
                  <a:pt x="11458" y="12648"/>
                </a:moveTo>
                <a:cubicBezTo>
                  <a:pt x="11799" y="12648"/>
                  <a:pt x="12142" y="12819"/>
                  <a:pt x="12391" y="13189"/>
                </a:cubicBezTo>
                <a:cubicBezTo>
                  <a:pt x="12670" y="13518"/>
                  <a:pt x="12797" y="13948"/>
                  <a:pt x="12797" y="14400"/>
                </a:cubicBezTo>
                <a:cubicBezTo>
                  <a:pt x="12797" y="15387"/>
                  <a:pt x="12203" y="16184"/>
                  <a:pt x="11458" y="16184"/>
                </a:cubicBezTo>
                <a:cubicBezTo>
                  <a:pt x="11116" y="16184"/>
                  <a:pt x="10852" y="16012"/>
                  <a:pt x="10573" y="15642"/>
                </a:cubicBezTo>
                <a:cubicBezTo>
                  <a:pt x="10293" y="15313"/>
                  <a:pt x="10166" y="14852"/>
                  <a:pt x="10166" y="14400"/>
                </a:cubicBezTo>
                <a:cubicBezTo>
                  <a:pt x="10166" y="13413"/>
                  <a:pt x="10744" y="12648"/>
                  <a:pt x="11458" y="12648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3" name="Shape"/>
          <p:cNvSpPr/>
          <p:nvPr/>
        </p:nvSpPr>
        <p:spPr>
          <a:xfrm>
            <a:off x="12721431" y="9894887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694" y="21600"/>
                </a:lnTo>
                <a:lnTo>
                  <a:pt x="10812" y="21600"/>
                </a:lnTo>
                <a:lnTo>
                  <a:pt x="21600" y="21600"/>
                </a:lnTo>
                <a:lnTo>
                  <a:pt x="21600" y="20260"/>
                </a:lnTo>
                <a:lnTo>
                  <a:pt x="1363" y="20260"/>
                </a:lnTo>
                <a:lnTo>
                  <a:pt x="1363" y="0"/>
                </a:lnTo>
                <a:lnTo>
                  <a:pt x="0" y="0"/>
                </a:lnTo>
                <a:close/>
                <a:moveTo>
                  <a:pt x="1387" y="2631"/>
                </a:moveTo>
                <a:lnTo>
                  <a:pt x="1387" y="3971"/>
                </a:lnTo>
                <a:lnTo>
                  <a:pt x="2081" y="3971"/>
                </a:lnTo>
                <a:lnTo>
                  <a:pt x="2727" y="3971"/>
                </a:lnTo>
                <a:lnTo>
                  <a:pt x="2727" y="2631"/>
                </a:lnTo>
                <a:lnTo>
                  <a:pt x="1387" y="2631"/>
                </a:lnTo>
                <a:close/>
                <a:moveTo>
                  <a:pt x="10070" y="2631"/>
                </a:moveTo>
                <a:lnTo>
                  <a:pt x="10070" y="17462"/>
                </a:lnTo>
                <a:lnTo>
                  <a:pt x="14161" y="17462"/>
                </a:lnTo>
                <a:lnTo>
                  <a:pt x="14161" y="2631"/>
                </a:lnTo>
                <a:lnTo>
                  <a:pt x="10070" y="2631"/>
                </a:lnTo>
                <a:close/>
                <a:moveTo>
                  <a:pt x="11458" y="3995"/>
                </a:moveTo>
                <a:lnTo>
                  <a:pt x="12797" y="3995"/>
                </a:lnTo>
                <a:lnTo>
                  <a:pt x="12797" y="16122"/>
                </a:lnTo>
                <a:lnTo>
                  <a:pt x="11458" y="16122"/>
                </a:lnTo>
                <a:lnTo>
                  <a:pt x="11458" y="3995"/>
                </a:lnTo>
                <a:close/>
                <a:moveTo>
                  <a:pt x="1387" y="5382"/>
                </a:moveTo>
                <a:lnTo>
                  <a:pt x="1387" y="6722"/>
                </a:lnTo>
                <a:lnTo>
                  <a:pt x="2081" y="6722"/>
                </a:lnTo>
                <a:lnTo>
                  <a:pt x="2727" y="6722"/>
                </a:lnTo>
                <a:lnTo>
                  <a:pt x="2727" y="5382"/>
                </a:lnTo>
                <a:lnTo>
                  <a:pt x="1387" y="5382"/>
                </a:lnTo>
                <a:close/>
                <a:moveTo>
                  <a:pt x="15572" y="5382"/>
                </a:moveTo>
                <a:lnTo>
                  <a:pt x="15572" y="17462"/>
                </a:lnTo>
                <a:lnTo>
                  <a:pt x="19662" y="17462"/>
                </a:lnTo>
                <a:lnTo>
                  <a:pt x="19662" y="5382"/>
                </a:lnTo>
                <a:lnTo>
                  <a:pt x="15572" y="5382"/>
                </a:lnTo>
                <a:close/>
                <a:moveTo>
                  <a:pt x="16959" y="6722"/>
                </a:moveTo>
                <a:lnTo>
                  <a:pt x="18323" y="6722"/>
                </a:lnTo>
                <a:lnTo>
                  <a:pt x="18323" y="16122"/>
                </a:lnTo>
                <a:lnTo>
                  <a:pt x="16959" y="16122"/>
                </a:lnTo>
                <a:lnTo>
                  <a:pt x="16959" y="6722"/>
                </a:lnTo>
                <a:close/>
                <a:moveTo>
                  <a:pt x="1387" y="7989"/>
                </a:moveTo>
                <a:lnTo>
                  <a:pt x="1387" y="9353"/>
                </a:lnTo>
                <a:lnTo>
                  <a:pt x="2081" y="9353"/>
                </a:lnTo>
                <a:lnTo>
                  <a:pt x="2727" y="9353"/>
                </a:lnTo>
                <a:lnTo>
                  <a:pt x="2727" y="7989"/>
                </a:lnTo>
                <a:lnTo>
                  <a:pt x="1387" y="7989"/>
                </a:lnTo>
                <a:close/>
                <a:moveTo>
                  <a:pt x="4688" y="7989"/>
                </a:moveTo>
                <a:lnTo>
                  <a:pt x="4688" y="17462"/>
                </a:lnTo>
                <a:lnTo>
                  <a:pt x="8779" y="17462"/>
                </a:lnTo>
                <a:lnTo>
                  <a:pt x="8779" y="7989"/>
                </a:lnTo>
                <a:lnTo>
                  <a:pt x="4688" y="7989"/>
                </a:lnTo>
                <a:close/>
                <a:moveTo>
                  <a:pt x="6076" y="9377"/>
                </a:moveTo>
                <a:lnTo>
                  <a:pt x="7439" y="9377"/>
                </a:lnTo>
                <a:lnTo>
                  <a:pt x="7439" y="16122"/>
                </a:lnTo>
                <a:lnTo>
                  <a:pt x="6076" y="16122"/>
                </a:lnTo>
                <a:lnTo>
                  <a:pt x="6076" y="9377"/>
                </a:lnTo>
                <a:close/>
                <a:moveTo>
                  <a:pt x="1387" y="10764"/>
                </a:moveTo>
                <a:lnTo>
                  <a:pt x="1387" y="12104"/>
                </a:lnTo>
                <a:lnTo>
                  <a:pt x="2081" y="12104"/>
                </a:lnTo>
                <a:lnTo>
                  <a:pt x="2727" y="12104"/>
                </a:lnTo>
                <a:lnTo>
                  <a:pt x="2727" y="10764"/>
                </a:lnTo>
                <a:lnTo>
                  <a:pt x="1387" y="10764"/>
                </a:lnTo>
                <a:close/>
                <a:moveTo>
                  <a:pt x="1387" y="13515"/>
                </a:moveTo>
                <a:lnTo>
                  <a:pt x="1387" y="14854"/>
                </a:lnTo>
                <a:lnTo>
                  <a:pt x="2081" y="14854"/>
                </a:lnTo>
                <a:lnTo>
                  <a:pt x="2727" y="14854"/>
                </a:lnTo>
                <a:lnTo>
                  <a:pt x="2727" y="13515"/>
                </a:lnTo>
                <a:lnTo>
                  <a:pt x="1387" y="13515"/>
                </a:lnTo>
                <a:close/>
                <a:moveTo>
                  <a:pt x="1387" y="16122"/>
                </a:moveTo>
                <a:lnTo>
                  <a:pt x="1387" y="17462"/>
                </a:lnTo>
                <a:lnTo>
                  <a:pt x="2081" y="17462"/>
                </a:lnTo>
                <a:lnTo>
                  <a:pt x="2727" y="17462"/>
                </a:lnTo>
                <a:lnTo>
                  <a:pt x="2727" y="16122"/>
                </a:lnTo>
                <a:lnTo>
                  <a:pt x="1387" y="16122"/>
                </a:lnTo>
                <a:close/>
                <a:moveTo>
                  <a:pt x="4688" y="18873"/>
                </a:moveTo>
                <a:lnTo>
                  <a:pt x="4688" y="20237"/>
                </a:lnTo>
                <a:lnTo>
                  <a:pt x="5358" y="20237"/>
                </a:lnTo>
                <a:lnTo>
                  <a:pt x="6028" y="20237"/>
                </a:lnTo>
                <a:lnTo>
                  <a:pt x="6028" y="18873"/>
                </a:lnTo>
                <a:lnTo>
                  <a:pt x="4688" y="18873"/>
                </a:lnTo>
                <a:close/>
                <a:moveTo>
                  <a:pt x="7439" y="18873"/>
                </a:moveTo>
                <a:lnTo>
                  <a:pt x="7439" y="20237"/>
                </a:lnTo>
                <a:lnTo>
                  <a:pt x="8109" y="20237"/>
                </a:lnTo>
                <a:lnTo>
                  <a:pt x="8803" y="20237"/>
                </a:lnTo>
                <a:lnTo>
                  <a:pt x="8803" y="18873"/>
                </a:lnTo>
                <a:lnTo>
                  <a:pt x="7439" y="18873"/>
                </a:lnTo>
                <a:close/>
                <a:moveTo>
                  <a:pt x="10070" y="18873"/>
                </a:moveTo>
                <a:lnTo>
                  <a:pt x="10070" y="20237"/>
                </a:lnTo>
                <a:lnTo>
                  <a:pt x="10740" y="20237"/>
                </a:lnTo>
                <a:lnTo>
                  <a:pt x="11410" y="20237"/>
                </a:lnTo>
                <a:lnTo>
                  <a:pt x="11410" y="18873"/>
                </a:lnTo>
                <a:lnTo>
                  <a:pt x="10070" y="18873"/>
                </a:lnTo>
                <a:close/>
                <a:moveTo>
                  <a:pt x="12821" y="18873"/>
                </a:moveTo>
                <a:lnTo>
                  <a:pt x="12821" y="20237"/>
                </a:lnTo>
                <a:lnTo>
                  <a:pt x="13467" y="20237"/>
                </a:lnTo>
                <a:lnTo>
                  <a:pt x="14161" y="20237"/>
                </a:lnTo>
                <a:lnTo>
                  <a:pt x="14161" y="18873"/>
                </a:lnTo>
                <a:lnTo>
                  <a:pt x="12821" y="18873"/>
                </a:lnTo>
                <a:close/>
                <a:moveTo>
                  <a:pt x="15572" y="18873"/>
                </a:moveTo>
                <a:lnTo>
                  <a:pt x="15572" y="20237"/>
                </a:lnTo>
                <a:lnTo>
                  <a:pt x="16242" y="20237"/>
                </a:lnTo>
                <a:lnTo>
                  <a:pt x="16912" y="20237"/>
                </a:lnTo>
                <a:lnTo>
                  <a:pt x="16912" y="18873"/>
                </a:lnTo>
                <a:lnTo>
                  <a:pt x="15572" y="18873"/>
                </a:lnTo>
                <a:close/>
                <a:moveTo>
                  <a:pt x="18179" y="18873"/>
                </a:moveTo>
                <a:lnTo>
                  <a:pt x="18179" y="20237"/>
                </a:lnTo>
                <a:lnTo>
                  <a:pt x="18849" y="20237"/>
                </a:lnTo>
                <a:lnTo>
                  <a:pt x="19543" y="20237"/>
                </a:lnTo>
                <a:lnTo>
                  <a:pt x="19543" y="18873"/>
                </a:lnTo>
                <a:lnTo>
                  <a:pt x="18179" y="1887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4" name="Shape"/>
          <p:cNvSpPr/>
          <p:nvPr/>
        </p:nvSpPr>
        <p:spPr>
          <a:xfrm>
            <a:off x="13640196" y="9894887"/>
            <a:ext cx="35798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694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20260"/>
                </a:lnTo>
                <a:lnTo>
                  <a:pt x="1341" y="20260"/>
                </a:lnTo>
                <a:lnTo>
                  <a:pt x="1341" y="0"/>
                </a:lnTo>
                <a:lnTo>
                  <a:pt x="0" y="0"/>
                </a:lnTo>
                <a:close/>
                <a:moveTo>
                  <a:pt x="1365" y="2631"/>
                </a:moveTo>
                <a:lnTo>
                  <a:pt x="1365" y="3971"/>
                </a:lnTo>
                <a:lnTo>
                  <a:pt x="2059" y="3971"/>
                </a:lnTo>
                <a:lnTo>
                  <a:pt x="2730" y="3971"/>
                </a:lnTo>
                <a:lnTo>
                  <a:pt x="2730" y="2631"/>
                </a:lnTo>
                <a:lnTo>
                  <a:pt x="1365" y="2631"/>
                </a:lnTo>
                <a:close/>
                <a:moveTo>
                  <a:pt x="1365" y="5382"/>
                </a:moveTo>
                <a:lnTo>
                  <a:pt x="1365" y="6722"/>
                </a:lnTo>
                <a:lnTo>
                  <a:pt x="2059" y="6722"/>
                </a:lnTo>
                <a:lnTo>
                  <a:pt x="2730" y="6722"/>
                </a:lnTo>
                <a:lnTo>
                  <a:pt x="2730" y="5382"/>
                </a:lnTo>
                <a:lnTo>
                  <a:pt x="1365" y="5382"/>
                </a:lnTo>
                <a:close/>
                <a:moveTo>
                  <a:pt x="13506" y="5382"/>
                </a:moveTo>
                <a:lnTo>
                  <a:pt x="13506" y="6722"/>
                </a:lnTo>
                <a:lnTo>
                  <a:pt x="17266" y="6722"/>
                </a:lnTo>
                <a:lnTo>
                  <a:pt x="12764" y="11243"/>
                </a:lnTo>
                <a:lnTo>
                  <a:pt x="9315" y="8444"/>
                </a:lnTo>
                <a:lnTo>
                  <a:pt x="4813" y="14448"/>
                </a:lnTo>
                <a:lnTo>
                  <a:pt x="5891" y="15261"/>
                </a:lnTo>
                <a:lnTo>
                  <a:pt x="9555" y="10357"/>
                </a:lnTo>
                <a:lnTo>
                  <a:pt x="12883" y="13013"/>
                </a:lnTo>
                <a:lnTo>
                  <a:pt x="18200" y="7678"/>
                </a:lnTo>
                <a:lnTo>
                  <a:pt x="18200" y="11410"/>
                </a:lnTo>
                <a:lnTo>
                  <a:pt x="19541" y="11410"/>
                </a:lnTo>
                <a:lnTo>
                  <a:pt x="19541" y="5382"/>
                </a:lnTo>
                <a:lnTo>
                  <a:pt x="13506" y="5382"/>
                </a:lnTo>
                <a:close/>
                <a:moveTo>
                  <a:pt x="1365" y="7989"/>
                </a:moveTo>
                <a:lnTo>
                  <a:pt x="1365" y="9353"/>
                </a:lnTo>
                <a:lnTo>
                  <a:pt x="2059" y="9353"/>
                </a:lnTo>
                <a:lnTo>
                  <a:pt x="2730" y="9353"/>
                </a:lnTo>
                <a:lnTo>
                  <a:pt x="2730" y="7989"/>
                </a:lnTo>
                <a:lnTo>
                  <a:pt x="1365" y="7989"/>
                </a:lnTo>
                <a:close/>
                <a:moveTo>
                  <a:pt x="1365" y="10764"/>
                </a:moveTo>
                <a:lnTo>
                  <a:pt x="1365" y="12104"/>
                </a:lnTo>
                <a:lnTo>
                  <a:pt x="2059" y="12104"/>
                </a:lnTo>
                <a:lnTo>
                  <a:pt x="2730" y="12104"/>
                </a:lnTo>
                <a:lnTo>
                  <a:pt x="2730" y="10764"/>
                </a:lnTo>
                <a:lnTo>
                  <a:pt x="1365" y="10764"/>
                </a:lnTo>
                <a:close/>
                <a:moveTo>
                  <a:pt x="1365" y="13515"/>
                </a:moveTo>
                <a:lnTo>
                  <a:pt x="1365" y="14854"/>
                </a:lnTo>
                <a:lnTo>
                  <a:pt x="2059" y="14854"/>
                </a:lnTo>
                <a:lnTo>
                  <a:pt x="2730" y="14854"/>
                </a:lnTo>
                <a:lnTo>
                  <a:pt x="2730" y="13515"/>
                </a:lnTo>
                <a:lnTo>
                  <a:pt x="1365" y="13515"/>
                </a:lnTo>
                <a:close/>
                <a:moveTo>
                  <a:pt x="1365" y="16122"/>
                </a:moveTo>
                <a:lnTo>
                  <a:pt x="1365" y="17462"/>
                </a:lnTo>
                <a:lnTo>
                  <a:pt x="2059" y="17462"/>
                </a:lnTo>
                <a:lnTo>
                  <a:pt x="2730" y="17462"/>
                </a:lnTo>
                <a:lnTo>
                  <a:pt x="2730" y="16122"/>
                </a:lnTo>
                <a:lnTo>
                  <a:pt x="1365" y="16122"/>
                </a:lnTo>
                <a:close/>
                <a:moveTo>
                  <a:pt x="4694" y="18873"/>
                </a:moveTo>
                <a:lnTo>
                  <a:pt x="4694" y="20237"/>
                </a:lnTo>
                <a:lnTo>
                  <a:pt x="5340" y="20237"/>
                </a:lnTo>
                <a:lnTo>
                  <a:pt x="6035" y="20237"/>
                </a:lnTo>
                <a:lnTo>
                  <a:pt x="6035" y="18873"/>
                </a:lnTo>
                <a:lnTo>
                  <a:pt x="4694" y="18873"/>
                </a:lnTo>
                <a:close/>
                <a:moveTo>
                  <a:pt x="7447" y="18873"/>
                </a:moveTo>
                <a:lnTo>
                  <a:pt x="7447" y="20237"/>
                </a:lnTo>
                <a:lnTo>
                  <a:pt x="8142" y="20237"/>
                </a:lnTo>
                <a:lnTo>
                  <a:pt x="8788" y="20237"/>
                </a:lnTo>
                <a:lnTo>
                  <a:pt x="8788" y="18873"/>
                </a:lnTo>
                <a:lnTo>
                  <a:pt x="7447" y="18873"/>
                </a:lnTo>
                <a:close/>
                <a:moveTo>
                  <a:pt x="10201" y="18873"/>
                </a:moveTo>
                <a:lnTo>
                  <a:pt x="10201" y="20237"/>
                </a:lnTo>
                <a:lnTo>
                  <a:pt x="10848" y="20237"/>
                </a:lnTo>
                <a:lnTo>
                  <a:pt x="11542" y="20237"/>
                </a:lnTo>
                <a:lnTo>
                  <a:pt x="11542" y="18873"/>
                </a:lnTo>
                <a:lnTo>
                  <a:pt x="10201" y="18873"/>
                </a:lnTo>
                <a:close/>
                <a:moveTo>
                  <a:pt x="12812" y="18873"/>
                </a:moveTo>
                <a:lnTo>
                  <a:pt x="12812" y="20237"/>
                </a:lnTo>
                <a:lnTo>
                  <a:pt x="13506" y="20237"/>
                </a:lnTo>
                <a:lnTo>
                  <a:pt x="14176" y="20237"/>
                </a:lnTo>
                <a:lnTo>
                  <a:pt x="14176" y="18873"/>
                </a:lnTo>
                <a:lnTo>
                  <a:pt x="12812" y="18873"/>
                </a:lnTo>
                <a:close/>
                <a:moveTo>
                  <a:pt x="15565" y="18873"/>
                </a:moveTo>
                <a:lnTo>
                  <a:pt x="15565" y="20237"/>
                </a:lnTo>
                <a:lnTo>
                  <a:pt x="16236" y="20237"/>
                </a:lnTo>
                <a:lnTo>
                  <a:pt x="16930" y="20237"/>
                </a:lnTo>
                <a:lnTo>
                  <a:pt x="16930" y="18873"/>
                </a:lnTo>
                <a:lnTo>
                  <a:pt x="15565" y="18873"/>
                </a:lnTo>
                <a:close/>
                <a:moveTo>
                  <a:pt x="18200" y="18873"/>
                </a:moveTo>
                <a:lnTo>
                  <a:pt x="18200" y="20237"/>
                </a:lnTo>
                <a:lnTo>
                  <a:pt x="18894" y="20237"/>
                </a:lnTo>
                <a:lnTo>
                  <a:pt x="19541" y="20237"/>
                </a:lnTo>
                <a:lnTo>
                  <a:pt x="19541" y="18873"/>
                </a:lnTo>
                <a:lnTo>
                  <a:pt x="18200" y="1887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5" name="Shape"/>
          <p:cNvSpPr/>
          <p:nvPr/>
        </p:nvSpPr>
        <p:spPr>
          <a:xfrm>
            <a:off x="14558565" y="9894887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694" y="21600"/>
                </a:lnTo>
                <a:lnTo>
                  <a:pt x="10836" y="21600"/>
                </a:lnTo>
                <a:lnTo>
                  <a:pt x="21600" y="21600"/>
                </a:lnTo>
                <a:lnTo>
                  <a:pt x="21600" y="20260"/>
                </a:lnTo>
                <a:lnTo>
                  <a:pt x="1363" y="20260"/>
                </a:lnTo>
                <a:lnTo>
                  <a:pt x="1363" y="0"/>
                </a:lnTo>
                <a:lnTo>
                  <a:pt x="0" y="0"/>
                </a:lnTo>
                <a:close/>
                <a:moveTo>
                  <a:pt x="1387" y="2631"/>
                </a:moveTo>
                <a:lnTo>
                  <a:pt x="1387" y="3971"/>
                </a:lnTo>
                <a:lnTo>
                  <a:pt x="2033" y="3971"/>
                </a:lnTo>
                <a:lnTo>
                  <a:pt x="2727" y="3971"/>
                </a:lnTo>
                <a:lnTo>
                  <a:pt x="2727" y="2631"/>
                </a:lnTo>
                <a:lnTo>
                  <a:pt x="1387" y="2631"/>
                </a:lnTo>
                <a:close/>
                <a:moveTo>
                  <a:pt x="5908" y="4832"/>
                </a:moveTo>
                <a:lnTo>
                  <a:pt x="4832" y="5765"/>
                </a:lnTo>
                <a:lnTo>
                  <a:pt x="9329" y="10979"/>
                </a:lnTo>
                <a:lnTo>
                  <a:pt x="12678" y="8276"/>
                </a:lnTo>
                <a:lnTo>
                  <a:pt x="17223" y="13348"/>
                </a:lnTo>
                <a:lnTo>
                  <a:pt x="13515" y="13348"/>
                </a:lnTo>
                <a:lnTo>
                  <a:pt x="13515" y="14711"/>
                </a:lnTo>
                <a:lnTo>
                  <a:pt x="19543" y="14711"/>
                </a:lnTo>
                <a:lnTo>
                  <a:pt x="19543" y="8683"/>
                </a:lnTo>
                <a:lnTo>
                  <a:pt x="18179" y="8683"/>
                </a:lnTo>
                <a:lnTo>
                  <a:pt x="18179" y="12415"/>
                </a:lnTo>
                <a:lnTo>
                  <a:pt x="12821" y="6363"/>
                </a:lnTo>
                <a:lnTo>
                  <a:pt x="9472" y="9090"/>
                </a:lnTo>
                <a:lnTo>
                  <a:pt x="5908" y="4832"/>
                </a:lnTo>
                <a:close/>
                <a:moveTo>
                  <a:pt x="1387" y="5382"/>
                </a:moveTo>
                <a:lnTo>
                  <a:pt x="1387" y="6722"/>
                </a:lnTo>
                <a:lnTo>
                  <a:pt x="2033" y="6722"/>
                </a:lnTo>
                <a:lnTo>
                  <a:pt x="2727" y="6722"/>
                </a:lnTo>
                <a:lnTo>
                  <a:pt x="2727" y="5382"/>
                </a:lnTo>
                <a:lnTo>
                  <a:pt x="1387" y="5382"/>
                </a:lnTo>
                <a:close/>
                <a:moveTo>
                  <a:pt x="1387" y="7989"/>
                </a:moveTo>
                <a:lnTo>
                  <a:pt x="1387" y="9353"/>
                </a:lnTo>
                <a:lnTo>
                  <a:pt x="2033" y="9353"/>
                </a:lnTo>
                <a:lnTo>
                  <a:pt x="2727" y="9353"/>
                </a:lnTo>
                <a:lnTo>
                  <a:pt x="2727" y="7989"/>
                </a:lnTo>
                <a:lnTo>
                  <a:pt x="1387" y="7989"/>
                </a:lnTo>
                <a:close/>
                <a:moveTo>
                  <a:pt x="1387" y="10764"/>
                </a:moveTo>
                <a:lnTo>
                  <a:pt x="1387" y="12104"/>
                </a:lnTo>
                <a:lnTo>
                  <a:pt x="2033" y="12104"/>
                </a:lnTo>
                <a:lnTo>
                  <a:pt x="2727" y="12104"/>
                </a:lnTo>
                <a:lnTo>
                  <a:pt x="2727" y="10764"/>
                </a:lnTo>
                <a:lnTo>
                  <a:pt x="1387" y="10764"/>
                </a:lnTo>
                <a:close/>
                <a:moveTo>
                  <a:pt x="1387" y="13515"/>
                </a:moveTo>
                <a:lnTo>
                  <a:pt x="1387" y="14854"/>
                </a:lnTo>
                <a:lnTo>
                  <a:pt x="2033" y="14854"/>
                </a:lnTo>
                <a:lnTo>
                  <a:pt x="2727" y="14854"/>
                </a:lnTo>
                <a:lnTo>
                  <a:pt x="2727" y="13515"/>
                </a:lnTo>
                <a:lnTo>
                  <a:pt x="1387" y="13515"/>
                </a:lnTo>
                <a:close/>
                <a:moveTo>
                  <a:pt x="1387" y="16122"/>
                </a:moveTo>
                <a:lnTo>
                  <a:pt x="1387" y="17462"/>
                </a:lnTo>
                <a:lnTo>
                  <a:pt x="2033" y="17462"/>
                </a:lnTo>
                <a:lnTo>
                  <a:pt x="2727" y="17462"/>
                </a:lnTo>
                <a:lnTo>
                  <a:pt x="2727" y="16122"/>
                </a:lnTo>
                <a:lnTo>
                  <a:pt x="1387" y="16122"/>
                </a:lnTo>
                <a:close/>
                <a:moveTo>
                  <a:pt x="4832" y="18873"/>
                </a:moveTo>
                <a:lnTo>
                  <a:pt x="4832" y="20237"/>
                </a:lnTo>
                <a:lnTo>
                  <a:pt x="5478" y="20237"/>
                </a:lnTo>
                <a:lnTo>
                  <a:pt x="6171" y="20237"/>
                </a:lnTo>
                <a:lnTo>
                  <a:pt x="6171" y="18873"/>
                </a:lnTo>
                <a:lnTo>
                  <a:pt x="4832" y="18873"/>
                </a:lnTo>
                <a:close/>
                <a:moveTo>
                  <a:pt x="7439" y="18873"/>
                </a:moveTo>
                <a:lnTo>
                  <a:pt x="7439" y="20237"/>
                </a:lnTo>
                <a:lnTo>
                  <a:pt x="8109" y="20237"/>
                </a:lnTo>
                <a:lnTo>
                  <a:pt x="8803" y="20237"/>
                </a:lnTo>
                <a:lnTo>
                  <a:pt x="8803" y="18873"/>
                </a:lnTo>
                <a:lnTo>
                  <a:pt x="7439" y="18873"/>
                </a:lnTo>
                <a:close/>
                <a:moveTo>
                  <a:pt x="10190" y="18873"/>
                </a:moveTo>
                <a:lnTo>
                  <a:pt x="10190" y="20237"/>
                </a:lnTo>
                <a:lnTo>
                  <a:pt x="10908" y="20237"/>
                </a:lnTo>
                <a:lnTo>
                  <a:pt x="11553" y="20237"/>
                </a:lnTo>
                <a:lnTo>
                  <a:pt x="11553" y="18873"/>
                </a:lnTo>
                <a:lnTo>
                  <a:pt x="10190" y="18873"/>
                </a:lnTo>
                <a:close/>
                <a:moveTo>
                  <a:pt x="12821" y="18873"/>
                </a:moveTo>
                <a:lnTo>
                  <a:pt x="12821" y="20237"/>
                </a:lnTo>
                <a:lnTo>
                  <a:pt x="13491" y="20237"/>
                </a:lnTo>
                <a:lnTo>
                  <a:pt x="14161" y="20237"/>
                </a:lnTo>
                <a:lnTo>
                  <a:pt x="14161" y="18873"/>
                </a:lnTo>
                <a:lnTo>
                  <a:pt x="12821" y="18873"/>
                </a:lnTo>
                <a:close/>
                <a:moveTo>
                  <a:pt x="15572" y="18873"/>
                </a:moveTo>
                <a:lnTo>
                  <a:pt x="15572" y="20237"/>
                </a:lnTo>
                <a:lnTo>
                  <a:pt x="16266" y="20237"/>
                </a:lnTo>
                <a:lnTo>
                  <a:pt x="16912" y="20237"/>
                </a:lnTo>
                <a:lnTo>
                  <a:pt x="16912" y="18873"/>
                </a:lnTo>
                <a:lnTo>
                  <a:pt x="15572" y="18873"/>
                </a:lnTo>
                <a:close/>
                <a:moveTo>
                  <a:pt x="18179" y="18873"/>
                </a:moveTo>
                <a:lnTo>
                  <a:pt x="18179" y="20237"/>
                </a:lnTo>
                <a:lnTo>
                  <a:pt x="18873" y="20237"/>
                </a:lnTo>
                <a:lnTo>
                  <a:pt x="19543" y="20237"/>
                </a:lnTo>
                <a:lnTo>
                  <a:pt x="19543" y="18873"/>
                </a:lnTo>
                <a:lnTo>
                  <a:pt x="18179" y="1887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6" name="Shape"/>
          <p:cNvSpPr/>
          <p:nvPr/>
        </p:nvSpPr>
        <p:spPr>
          <a:xfrm>
            <a:off x="15534481" y="9894887"/>
            <a:ext cx="24606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66" y="0"/>
                </a:moveTo>
                <a:lnTo>
                  <a:pt x="7351" y="4449"/>
                </a:lnTo>
                <a:cubicBezTo>
                  <a:pt x="2993" y="5443"/>
                  <a:pt x="0" y="8273"/>
                  <a:pt x="0" y="11410"/>
                </a:cubicBezTo>
                <a:lnTo>
                  <a:pt x="1951" y="11410"/>
                </a:lnTo>
                <a:cubicBezTo>
                  <a:pt x="1951" y="8521"/>
                  <a:pt x="4941" y="6030"/>
                  <a:pt x="9023" y="5502"/>
                </a:cubicBezTo>
                <a:lnTo>
                  <a:pt x="10417" y="5310"/>
                </a:lnTo>
                <a:lnTo>
                  <a:pt x="6654" y="1340"/>
                </a:lnTo>
                <a:lnTo>
                  <a:pt x="11776" y="1340"/>
                </a:lnTo>
                <a:lnTo>
                  <a:pt x="11776" y="0"/>
                </a:lnTo>
                <a:lnTo>
                  <a:pt x="3066" y="0"/>
                </a:lnTo>
                <a:close/>
                <a:moveTo>
                  <a:pt x="15712" y="287"/>
                </a:moveTo>
                <a:lnTo>
                  <a:pt x="11044" y="5286"/>
                </a:lnTo>
                <a:lnTo>
                  <a:pt x="12437" y="5478"/>
                </a:lnTo>
                <a:cubicBezTo>
                  <a:pt x="16546" y="6009"/>
                  <a:pt x="19440" y="8504"/>
                  <a:pt x="19440" y="11410"/>
                </a:cubicBezTo>
                <a:lnTo>
                  <a:pt x="21426" y="11410"/>
                </a:lnTo>
                <a:cubicBezTo>
                  <a:pt x="21426" y="8254"/>
                  <a:pt x="18469" y="5411"/>
                  <a:pt x="14179" y="4473"/>
                </a:cubicBezTo>
                <a:lnTo>
                  <a:pt x="17385" y="1005"/>
                </a:lnTo>
                <a:lnTo>
                  <a:pt x="15712" y="287"/>
                </a:lnTo>
                <a:close/>
                <a:moveTo>
                  <a:pt x="9825" y="7439"/>
                </a:moveTo>
                <a:lnTo>
                  <a:pt x="9825" y="8803"/>
                </a:lnTo>
                <a:lnTo>
                  <a:pt x="10835" y="8803"/>
                </a:lnTo>
                <a:lnTo>
                  <a:pt x="11776" y="8803"/>
                </a:lnTo>
                <a:lnTo>
                  <a:pt x="11776" y="7439"/>
                </a:lnTo>
                <a:lnTo>
                  <a:pt x="9825" y="7439"/>
                </a:lnTo>
                <a:close/>
                <a:moveTo>
                  <a:pt x="10800" y="9377"/>
                </a:moveTo>
                <a:cubicBezTo>
                  <a:pt x="9100" y="9377"/>
                  <a:pt x="7804" y="10243"/>
                  <a:pt x="7804" y="11362"/>
                </a:cubicBezTo>
                <a:cubicBezTo>
                  <a:pt x="7804" y="12513"/>
                  <a:pt x="9100" y="13395"/>
                  <a:pt x="10800" y="13395"/>
                </a:cubicBezTo>
                <a:cubicBezTo>
                  <a:pt x="11397" y="13395"/>
                  <a:pt x="11776" y="13661"/>
                  <a:pt x="11776" y="14065"/>
                </a:cubicBezTo>
                <a:cubicBezTo>
                  <a:pt x="11775" y="14469"/>
                  <a:pt x="11397" y="14759"/>
                  <a:pt x="10800" y="14759"/>
                </a:cubicBezTo>
                <a:cubicBezTo>
                  <a:pt x="10203" y="14759"/>
                  <a:pt x="9790" y="14469"/>
                  <a:pt x="9790" y="14065"/>
                </a:cubicBezTo>
                <a:lnTo>
                  <a:pt x="7804" y="14065"/>
                </a:lnTo>
                <a:cubicBezTo>
                  <a:pt x="7804" y="15216"/>
                  <a:pt x="9100" y="16098"/>
                  <a:pt x="10800" y="16098"/>
                </a:cubicBezTo>
                <a:cubicBezTo>
                  <a:pt x="12500" y="16098"/>
                  <a:pt x="13796" y="15216"/>
                  <a:pt x="13796" y="14065"/>
                </a:cubicBezTo>
                <a:cubicBezTo>
                  <a:pt x="13796" y="12915"/>
                  <a:pt x="12500" y="12056"/>
                  <a:pt x="10800" y="12056"/>
                </a:cubicBezTo>
                <a:cubicBezTo>
                  <a:pt x="10203" y="12056"/>
                  <a:pt x="9790" y="11766"/>
                  <a:pt x="9790" y="11362"/>
                </a:cubicBezTo>
                <a:cubicBezTo>
                  <a:pt x="9790" y="10958"/>
                  <a:pt x="10203" y="10716"/>
                  <a:pt x="10800" y="10716"/>
                </a:cubicBezTo>
                <a:cubicBezTo>
                  <a:pt x="11397" y="10716"/>
                  <a:pt x="11776" y="10958"/>
                  <a:pt x="11776" y="11362"/>
                </a:cubicBezTo>
                <a:lnTo>
                  <a:pt x="13796" y="11362"/>
                </a:lnTo>
                <a:cubicBezTo>
                  <a:pt x="13796" y="10243"/>
                  <a:pt x="12500" y="9377"/>
                  <a:pt x="10800" y="9377"/>
                </a:cubicBezTo>
                <a:close/>
                <a:moveTo>
                  <a:pt x="0" y="11434"/>
                </a:moveTo>
                <a:lnTo>
                  <a:pt x="0" y="17462"/>
                </a:lnTo>
                <a:lnTo>
                  <a:pt x="1010" y="17462"/>
                </a:lnTo>
                <a:lnTo>
                  <a:pt x="1951" y="17462"/>
                </a:lnTo>
                <a:lnTo>
                  <a:pt x="1951" y="11434"/>
                </a:lnTo>
                <a:lnTo>
                  <a:pt x="0" y="11434"/>
                </a:lnTo>
                <a:close/>
                <a:moveTo>
                  <a:pt x="19649" y="11434"/>
                </a:moveTo>
                <a:lnTo>
                  <a:pt x="19649" y="17462"/>
                </a:lnTo>
                <a:lnTo>
                  <a:pt x="20625" y="17462"/>
                </a:lnTo>
                <a:lnTo>
                  <a:pt x="21600" y="17462"/>
                </a:lnTo>
                <a:lnTo>
                  <a:pt x="21600" y="11434"/>
                </a:lnTo>
                <a:lnTo>
                  <a:pt x="19649" y="11434"/>
                </a:lnTo>
                <a:close/>
                <a:moveTo>
                  <a:pt x="9825" y="16816"/>
                </a:moveTo>
                <a:lnTo>
                  <a:pt x="9825" y="18155"/>
                </a:lnTo>
                <a:lnTo>
                  <a:pt x="10835" y="18155"/>
                </a:lnTo>
                <a:lnTo>
                  <a:pt x="11776" y="18155"/>
                </a:lnTo>
                <a:lnTo>
                  <a:pt x="11776" y="16816"/>
                </a:lnTo>
                <a:lnTo>
                  <a:pt x="9825" y="16816"/>
                </a:lnTo>
                <a:close/>
                <a:moveTo>
                  <a:pt x="0" y="17510"/>
                </a:moveTo>
                <a:cubicBezTo>
                  <a:pt x="0" y="19749"/>
                  <a:pt x="2618" y="21600"/>
                  <a:pt x="5888" y="21600"/>
                </a:cubicBezTo>
                <a:lnTo>
                  <a:pt x="15712" y="21600"/>
                </a:lnTo>
                <a:cubicBezTo>
                  <a:pt x="18937" y="21600"/>
                  <a:pt x="21600" y="19749"/>
                  <a:pt x="21600" y="17510"/>
                </a:cubicBezTo>
                <a:lnTo>
                  <a:pt x="19614" y="17510"/>
                </a:lnTo>
                <a:cubicBezTo>
                  <a:pt x="19614" y="19024"/>
                  <a:pt x="17892" y="20237"/>
                  <a:pt x="15712" y="20237"/>
                </a:cubicBezTo>
                <a:lnTo>
                  <a:pt x="5888" y="20237"/>
                </a:lnTo>
                <a:cubicBezTo>
                  <a:pt x="3708" y="20236"/>
                  <a:pt x="1951" y="19024"/>
                  <a:pt x="1951" y="17510"/>
                </a:cubicBezTo>
                <a:lnTo>
                  <a:pt x="0" y="1751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7" name="Shape"/>
          <p:cNvSpPr/>
          <p:nvPr/>
        </p:nvSpPr>
        <p:spPr>
          <a:xfrm>
            <a:off x="16395700" y="9904015"/>
            <a:ext cx="358379" cy="337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5686"/>
                </a:lnTo>
                <a:lnTo>
                  <a:pt x="21600" y="5686"/>
                </a:lnTo>
                <a:lnTo>
                  <a:pt x="21600" y="4264"/>
                </a:lnTo>
                <a:lnTo>
                  <a:pt x="1363" y="4264"/>
                </a:lnTo>
                <a:lnTo>
                  <a:pt x="1363" y="1447"/>
                </a:lnTo>
                <a:lnTo>
                  <a:pt x="21600" y="1447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0" y="731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7310"/>
                </a:lnTo>
                <a:lnTo>
                  <a:pt x="20260" y="7310"/>
                </a:lnTo>
                <a:lnTo>
                  <a:pt x="20260" y="20179"/>
                </a:lnTo>
                <a:lnTo>
                  <a:pt x="1363" y="20179"/>
                </a:lnTo>
                <a:lnTo>
                  <a:pt x="1363" y="7310"/>
                </a:lnTo>
                <a:lnTo>
                  <a:pt x="0" y="7310"/>
                </a:lnTo>
                <a:close/>
                <a:moveTo>
                  <a:pt x="16170" y="10838"/>
                </a:moveTo>
                <a:cubicBezTo>
                  <a:pt x="14719" y="10838"/>
                  <a:pt x="13515" y="12116"/>
                  <a:pt x="13515" y="13655"/>
                </a:cubicBezTo>
                <a:cubicBezTo>
                  <a:pt x="13515" y="15228"/>
                  <a:pt x="14719" y="16498"/>
                  <a:pt x="16170" y="16498"/>
                </a:cubicBezTo>
                <a:lnTo>
                  <a:pt x="18849" y="16498"/>
                </a:lnTo>
                <a:lnTo>
                  <a:pt x="18849" y="15077"/>
                </a:lnTo>
                <a:lnTo>
                  <a:pt x="16170" y="15077"/>
                </a:lnTo>
                <a:cubicBezTo>
                  <a:pt x="15429" y="15077"/>
                  <a:pt x="14831" y="14442"/>
                  <a:pt x="14831" y="13655"/>
                </a:cubicBezTo>
                <a:cubicBezTo>
                  <a:pt x="14831" y="12902"/>
                  <a:pt x="15429" y="12234"/>
                  <a:pt x="16170" y="12234"/>
                </a:cubicBezTo>
                <a:lnTo>
                  <a:pt x="18849" y="12234"/>
                </a:lnTo>
                <a:lnTo>
                  <a:pt x="18849" y="10838"/>
                </a:lnTo>
                <a:lnTo>
                  <a:pt x="16170" y="1083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8" name="Shape"/>
          <p:cNvSpPr/>
          <p:nvPr/>
        </p:nvSpPr>
        <p:spPr>
          <a:xfrm>
            <a:off x="13641485" y="7143750"/>
            <a:ext cx="357669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0" h="21600" extrusionOk="0">
                <a:moveTo>
                  <a:pt x="2835" y="0"/>
                </a:moveTo>
                <a:cubicBezTo>
                  <a:pt x="-945" y="4363"/>
                  <a:pt x="-945" y="11361"/>
                  <a:pt x="2835" y="15660"/>
                </a:cubicBezTo>
                <a:lnTo>
                  <a:pt x="3665" y="14629"/>
                </a:lnTo>
                <a:cubicBezTo>
                  <a:pt x="365" y="10876"/>
                  <a:pt x="365" y="4735"/>
                  <a:pt x="3665" y="982"/>
                </a:cubicBezTo>
                <a:lnTo>
                  <a:pt x="2835" y="0"/>
                </a:lnTo>
                <a:close/>
                <a:moveTo>
                  <a:pt x="16796" y="442"/>
                </a:moveTo>
                <a:lnTo>
                  <a:pt x="15900" y="1399"/>
                </a:lnTo>
                <a:cubicBezTo>
                  <a:pt x="19270" y="5134"/>
                  <a:pt x="19270" y="11263"/>
                  <a:pt x="15900" y="14997"/>
                </a:cubicBezTo>
                <a:lnTo>
                  <a:pt x="16796" y="15955"/>
                </a:lnTo>
                <a:cubicBezTo>
                  <a:pt x="20655" y="11677"/>
                  <a:pt x="20655" y="4719"/>
                  <a:pt x="16796" y="442"/>
                </a:cubicBezTo>
                <a:close/>
                <a:moveTo>
                  <a:pt x="13978" y="2553"/>
                </a:moveTo>
                <a:lnTo>
                  <a:pt x="13126" y="3510"/>
                </a:lnTo>
                <a:cubicBezTo>
                  <a:pt x="15285" y="5939"/>
                  <a:pt x="15284" y="9868"/>
                  <a:pt x="13126" y="12297"/>
                </a:cubicBezTo>
                <a:lnTo>
                  <a:pt x="13978" y="13255"/>
                </a:lnTo>
                <a:cubicBezTo>
                  <a:pt x="16620" y="10282"/>
                  <a:pt x="16619" y="5526"/>
                  <a:pt x="13978" y="2553"/>
                </a:cubicBezTo>
                <a:close/>
                <a:moveTo>
                  <a:pt x="5588" y="2823"/>
                </a:moveTo>
                <a:cubicBezTo>
                  <a:pt x="2946" y="5808"/>
                  <a:pt x="2946" y="10711"/>
                  <a:pt x="5588" y="13696"/>
                </a:cubicBezTo>
                <a:lnTo>
                  <a:pt x="6440" y="12616"/>
                </a:lnTo>
                <a:cubicBezTo>
                  <a:pt x="4310" y="10177"/>
                  <a:pt x="4310" y="6237"/>
                  <a:pt x="6440" y="3829"/>
                </a:cubicBezTo>
                <a:lnTo>
                  <a:pt x="5588" y="2823"/>
                </a:lnTo>
                <a:close/>
                <a:moveTo>
                  <a:pt x="9783" y="5105"/>
                </a:moveTo>
                <a:cubicBezTo>
                  <a:pt x="8430" y="5105"/>
                  <a:pt x="7358" y="6341"/>
                  <a:pt x="7358" y="7830"/>
                </a:cubicBezTo>
                <a:cubicBezTo>
                  <a:pt x="7358" y="9350"/>
                  <a:pt x="8458" y="10579"/>
                  <a:pt x="9783" y="10579"/>
                </a:cubicBezTo>
                <a:cubicBezTo>
                  <a:pt x="11136" y="10579"/>
                  <a:pt x="12230" y="9350"/>
                  <a:pt x="12230" y="7830"/>
                </a:cubicBezTo>
                <a:cubicBezTo>
                  <a:pt x="12230" y="6341"/>
                  <a:pt x="11108" y="5105"/>
                  <a:pt x="9783" y="5105"/>
                </a:cubicBezTo>
                <a:close/>
                <a:moveTo>
                  <a:pt x="9783" y="6455"/>
                </a:moveTo>
                <a:cubicBezTo>
                  <a:pt x="10460" y="6455"/>
                  <a:pt x="10985" y="7070"/>
                  <a:pt x="10985" y="7830"/>
                </a:cubicBezTo>
                <a:cubicBezTo>
                  <a:pt x="10984" y="8590"/>
                  <a:pt x="10460" y="9180"/>
                  <a:pt x="9783" y="9180"/>
                </a:cubicBezTo>
                <a:cubicBezTo>
                  <a:pt x="9106" y="9180"/>
                  <a:pt x="8559" y="8590"/>
                  <a:pt x="8559" y="7830"/>
                </a:cubicBezTo>
                <a:cubicBezTo>
                  <a:pt x="8559" y="7070"/>
                  <a:pt x="9106" y="6455"/>
                  <a:pt x="9783" y="6455"/>
                </a:cubicBezTo>
                <a:close/>
                <a:moveTo>
                  <a:pt x="9783" y="11880"/>
                </a:moveTo>
                <a:cubicBezTo>
                  <a:pt x="8430" y="11880"/>
                  <a:pt x="7358" y="13067"/>
                  <a:pt x="7358" y="14580"/>
                </a:cubicBezTo>
                <a:lnTo>
                  <a:pt x="7358" y="15955"/>
                </a:lnTo>
                <a:lnTo>
                  <a:pt x="8559" y="15955"/>
                </a:lnTo>
                <a:lnTo>
                  <a:pt x="8559" y="14580"/>
                </a:lnTo>
                <a:cubicBezTo>
                  <a:pt x="8559" y="13823"/>
                  <a:pt x="9106" y="13230"/>
                  <a:pt x="9783" y="13230"/>
                </a:cubicBezTo>
                <a:cubicBezTo>
                  <a:pt x="10460" y="13230"/>
                  <a:pt x="10985" y="13823"/>
                  <a:pt x="10985" y="14580"/>
                </a:cubicBezTo>
                <a:lnTo>
                  <a:pt x="10985" y="15955"/>
                </a:lnTo>
                <a:lnTo>
                  <a:pt x="12230" y="15955"/>
                </a:lnTo>
                <a:lnTo>
                  <a:pt x="12230" y="14580"/>
                </a:lnTo>
                <a:cubicBezTo>
                  <a:pt x="12230" y="13067"/>
                  <a:pt x="11108" y="11880"/>
                  <a:pt x="9783" y="11880"/>
                </a:cubicBezTo>
                <a:close/>
                <a:moveTo>
                  <a:pt x="7358" y="17403"/>
                </a:moveTo>
                <a:lnTo>
                  <a:pt x="7358" y="21600"/>
                </a:lnTo>
                <a:lnTo>
                  <a:pt x="12230" y="21600"/>
                </a:lnTo>
                <a:lnTo>
                  <a:pt x="12230" y="17403"/>
                </a:lnTo>
                <a:lnTo>
                  <a:pt x="7358" y="17403"/>
                </a:lnTo>
                <a:close/>
                <a:moveTo>
                  <a:pt x="8559" y="18826"/>
                </a:moveTo>
                <a:lnTo>
                  <a:pt x="10985" y="18826"/>
                </a:lnTo>
                <a:lnTo>
                  <a:pt x="10985" y="20201"/>
                </a:lnTo>
                <a:lnTo>
                  <a:pt x="8559" y="20201"/>
                </a:lnTo>
                <a:lnTo>
                  <a:pt x="8559" y="1882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19" name="Shape"/>
          <p:cNvSpPr/>
          <p:nvPr/>
        </p:nvSpPr>
        <p:spPr>
          <a:xfrm>
            <a:off x="12719808" y="7137003"/>
            <a:ext cx="360002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10439" y="0"/>
                </a:moveTo>
                <a:lnTo>
                  <a:pt x="10439" y="1332"/>
                </a:lnTo>
                <a:cubicBezTo>
                  <a:pt x="15453" y="1394"/>
                  <a:pt x="19610" y="5593"/>
                  <a:pt x="19610" y="10800"/>
                </a:cubicBezTo>
                <a:lnTo>
                  <a:pt x="20900" y="10800"/>
                </a:lnTo>
                <a:cubicBezTo>
                  <a:pt x="20840" y="4844"/>
                  <a:pt x="16178" y="0"/>
                  <a:pt x="10439" y="0"/>
                </a:cubicBezTo>
                <a:close/>
                <a:moveTo>
                  <a:pt x="9794" y="3568"/>
                </a:moveTo>
                <a:lnTo>
                  <a:pt x="9794" y="4924"/>
                </a:lnTo>
                <a:cubicBezTo>
                  <a:pt x="13031" y="4924"/>
                  <a:pt x="15624" y="7577"/>
                  <a:pt x="15624" y="10919"/>
                </a:cubicBezTo>
                <a:lnTo>
                  <a:pt x="16914" y="10919"/>
                </a:lnTo>
                <a:cubicBezTo>
                  <a:pt x="16914" y="6834"/>
                  <a:pt x="13751" y="3568"/>
                  <a:pt x="9794" y="3568"/>
                </a:cubicBezTo>
                <a:close/>
                <a:moveTo>
                  <a:pt x="4379" y="6566"/>
                </a:moveTo>
                <a:lnTo>
                  <a:pt x="2098" y="8921"/>
                </a:lnTo>
                <a:cubicBezTo>
                  <a:pt x="-700" y="11822"/>
                  <a:pt x="-700" y="16558"/>
                  <a:pt x="2098" y="19459"/>
                </a:cubicBezTo>
                <a:cubicBezTo>
                  <a:pt x="3483" y="20863"/>
                  <a:pt x="5295" y="21600"/>
                  <a:pt x="7191" y="21600"/>
                </a:cubicBezTo>
                <a:cubicBezTo>
                  <a:pt x="9056" y="21600"/>
                  <a:pt x="10882" y="20863"/>
                  <a:pt x="12237" y="19459"/>
                </a:cubicBezTo>
                <a:lnTo>
                  <a:pt x="14541" y="17080"/>
                </a:lnTo>
                <a:lnTo>
                  <a:pt x="4379" y="6566"/>
                </a:lnTo>
                <a:close/>
                <a:moveTo>
                  <a:pt x="9886" y="8064"/>
                </a:moveTo>
                <a:cubicBezTo>
                  <a:pt x="9214" y="8064"/>
                  <a:pt x="8547" y="8304"/>
                  <a:pt x="8066" y="8802"/>
                </a:cubicBezTo>
                <a:lnTo>
                  <a:pt x="8965" y="9777"/>
                </a:lnTo>
                <a:cubicBezTo>
                  <a:pt x="9416" y="9217"/>
                  <a:pt x="10267" y="9217"/>
                  <a:pt x="10808" y="9777"/>
                </a:cubicBezTo>
                <a:cubicBezTo>
                  <a:pt x="11049" y="10026"/>
                  <a:pt x="11200" y="10362"/>
                  <a:pt x="11200" y="10705"/>
                </a:cubicBezTo>
                <a:cubicBezTo>
                  <a:pt x="11200" y="11047"/>
                  <a:pt x="11049" y="11352"/>
                  <a:pt x="10808" y="11633"/>
                </a:cubicBezTo>
                <a:lnTo>
                  <a:pt x="11707" y="12560"/>
                </a:lnTo>
                <a:cubicBezTo>
                  <a:pt x="12218" y="12093"/>
                  <a:pt x="12476" y="11452"/>
                  <a:pt x="12536" y="10705"/>
                </a:cubicBezTo>
                <a:cubicBezTo>
                  <a:pt x="12536" y="10020"/>
                  <a:pt x="12264" y="9362"/>
                  <a:pt x="11753" y="8802"/>
                </a:cubicBezTo>
                <a:cubicBezTo>
                  <a:pt x="11226" y="8304"/>
                  <a:pt x="10559" y="8064"/>
                  <a:pt x="9886" y="8064"/>
                </a:cubicBezTo>
                <a:close/>
                <a:moveTo>
                  <a:pt x="4449" y="8445"/>
                </a:moveTo>
                <a:lnTo>
                  <a:pt x="12790" y="17033"/>
                </a:lnTo>
                <a:lnTo>
                  <a:pt x="11407" y="18436"/>
                </a:lnTo>
                <a:cubicBezTo>
                  <a:pt x="10324" y="19590"/>
                  <a:pt x="8824" y="20173"/>
                  <a:pt x="7260" y="20173"/>
                </a:cubicBezTo>
                <a:cubicBezTo>
                  <a:pt x="5695" y="20173"/>
                  <a:pt x="4172" y="19590"/>
                  <a:pt x="3089" y="18436"/>
                </a:cubicBezTo>
                <a:cubicBezTo>
                  <a:pt x="802" y="16066"/>
                  <a:pt x="802" y="12212"/>
                  <a:pt x="3089" y="9872"/>
                </a:cubicBezTo>
                <a:lnTo>
                  <a:pt x="4449" y="8445"/>
                </a:lnTo>
                <a:close/>
                <a:moveTo>
                  <a:pt x="3965" y="10824"/>
                </a:moveTo>
                <a:cubicBezTo>
                  <a:pt x="2225" y="12634"/>
                  <a:pt x="2225" y="15698"/>
                  <a:pt x="3965" y="17508"/>
                </a:cubicBezTo>
                <a:lnTo>
                  <a:pt x="4840" y="16557"/>
                </a:lnTo>
                <a:cubicBezTo>
                  <a:pt x="3632" y="15215"/>
                  <a:pt x="3632" y="13094"/>
                  <a:pt x="4840" y="11752"/>
                </a:cubicBezTo>
                <a:lnTo>
                  <a:pt x="3965" y="1082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0" name="Shape"/>
          <p:cNvSpPr/>
          <p:nvPr/>
        </p:nvSpPr>
        <p:spPr>
          <a:xfrm>
            <a:off x="16441737" y="6218634"/>
            <a:ext cx="269082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5642" y="21600"/>
                </a:lnTo>
                <a:lnTo>
                  <a:pt x="19497" y="18702"/>
                </a:lnTo>
                <a:lnTo>
                  <a:pt x="18255" y="17769"/>
                </a:lnTo>
                <a:lnTo>
                  <a:pt x="14942" y="20259"/>
                </a:lnTo>
                <a:lnTo>
                  <a:pt x="1784" y="20259"/>
                </a:lnTo>
                <a:lnTo>
                  <a:pt x="1784" y="1365"/>
                </a:lnTo>
                <a:lnTo>
                  <a:pt x="19752" y="1365"/>
                </a:lnTo>
                <a:lnTo>
                  <a:pt x="19752" y="16882"/>
                </a:lnTo>
                <a:lnTo>
                  <a:pt x="21600" y="16882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473" y="2754"/>
                </a:moveTo>
                <a:lnTo>
                  <a:pt x="3473" y="13602"/>
                </a:lnTo>
                <a:lnTo>
                  <a:pt x="17936" y="13602"/>
                </a:lnTo>
                <a:lnTo>
                  <a:pt x="17936" y="2754"/>
                </a:lnTo>
                <a:lnTo>
                  <a:pt x="3473" y="2754"/>
                </a:lnTo>
                <a:close/>
                <a:moveTo>
                  <a:pt x="5257" y="4095"/>
                </a:moveTo>
                <a:lnTo>
                  <a:pt x="16120" y="4095"/>
                </a:lnTo>
                <a:lnTo>
                  <a:pt x="16120" y="12261"/>
                </a:lnTo>
                <a:lnTo>
                  <a:pt x="5257" y="12261"/>
                </a:lnTo>
                <a:lnTo>
                  <a:pt x="5257" y="4095"/>
                </a:lnTo>
                <a:close/>
                <a:moveTo>
                  <a:pt x="5320" y="5364"/>
                </a:moveTo>
                <a:lnTo>
                  <a:pt x="5320" y="6705"/>
                </a:lnTo>
                <a:lnTo>
                  <a:pt x="7136" y="6705"/>
                </a:lnTo>
                <a:lnTo>
                  <a:pt x="8920" y="6705"/>
                </a:lnTo>
                <a:lnTo>
                  <a:pt x="8920" y="5364"/>
                </a:lnTo>
                <a:lnTo>
                  <a:pt x="5320" y="5364"/>
                </a:lnTo>
                <a:close/>
                <a:moveTo>
                  <a:pt x="12457" y="5364"/>
                </a:moveTo>
                <a:lnTo>
                  <a:pt x="12457" y="6705"/>
                </a:lnTo>
                <a:lnTo>
                  <a:pt x="14304" y="6705"/>
                </a:lnTo>
                <a:lnTo>
                  <a:pt x="16088" y="6705"/>
                </a:lnTo>
                <a:lnTo>
                  <a:pt x="16088" y="5364"/>
                </a:lnTo>
                <a:lnTo>
                  <a:pt x="12457" y="5364"/>
                </a:lnTo>
                <a:close/>
                <a:moveTo>
                  <a:pt x="5320" y="8812"/>
                </a:moveTo>
                <a:lnTo>
                  <a:pt x="5320" y="10153"/>
                </a:lnTo>
                <a:lnTo>
                  <a:pt x="7136" y="10153"/>
                </a:lnTo>
                <a:lnTo>
                  <a:pt x="8920" y="10153"/>
                </a:lnTo>
                <a:lnTo>
                  <a:pt x="8920" y="8812"/>
                </a:lnTo>
                <a:lnTo>
                  <a:pt x="5320" y="8812"/>
                </a:lnTo>
                <a:close/>
                <a:moveTo>
                  <a:pt x="12457" y="8812"/>
                </a:moveTo>
                <a:lnTo>
                  <a:pt x="12457" y="10153"/>
                </a:lnTo>
                <a:lnTo>
                  <a:pt x="14304" y="10153"/>
                </a:lnTo>
                <a:lnTo>
                  <a:pt x="16088" y="10153"/>
                </a:lnTo>
                <a:lnTo>
                  <a:pt x="16088" y="8812"/>
                </a:lnTo>
                <a:lnTo>
                  <a:pt x="12457" y="881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1" name="Shape"/>
          <p:cNvSpPr/>
          <p:nvPr/>
        </p:nvSpPr>
        <p:spPr>
          <a:xfrm>
            <a:off x="14563328" y="7136209"/>
            <a:ext cx="351235" cy="359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2" y="0"/>
                </a:moveTo>
                <a:cubicBezTo>
                  <a:pt x="6908" y="0"/>
                  <a:pt x="2996" y="1480"/>
                  <a:pt x="0" y="4415"/>
                </a:cubicBezTo>
                <a:lnTo>
                  <a:pt x="952" y="5370"/>
                </a:lnTo>
                <a:cubicBezTo>
                  <a:pt x="6402" y="30"/>
                  <a:pt x="15198" y="30"/>
                  <a:pt x="20648" y="5370"/>
                </a:cubicBezTo>
                <a:lnTo>
                  <a:pt x="21600" y="4415"/>
                </a:lnTo>
                <a:cubicBezTo>
                  <a:pt x="18604" y="1480"/>
                  <a:pt x="14716" y="0"/>
                  <a:pt x="10812" y="0"/>
                </a:cubicBezTo>
                <a:close/>
                <a:moveTo>
                  <a:pt x="10763" y="5418"/>
                </a:moveTo>
                <a:cubicBezTo>
                  <a:pt x="7847" y="5418"/>
                  <a:pt x="4907" y="6515"/>
                  <a:pt x="2660" y="8712"/>
                </a:cubicBezTo>
                <a:lnTo>
                  <a:pt x="3661" y="9642"/>
                </a:lnTo>
                <a:cubicBezTo>
                  <a:pt x="7582" y="5810"/>
                  <a:pt x="13896" y="5810"/>
                  <a:pt x="17817" y="9642"/>
                </a:cubicBezTo>
                <a:lnTo>
                  <a:pt x="18793" y="8712"/>
                </a:lnTo>
                <a:cubicBezTo>
                  <a:pt x="16578" y="6515"/>
                  <a:pt x="13680" y="5418"/>
                  <a:pt x="10763" y="5418"/>
                </a:cubicBezTo>
                <a:close/>
                <a:moveTo>
                  <a:pt x="10373" y="10931"/>
                </a:moveTo>
                <a:cubicBezTo>
                  <a:pt x="8441" y="10931"/>
                  <a:pt x="6511" y="11644"/>
                  <a:pt x="5052" y="13079"/>
                </a:cubicBezTo>
                <a:lnTo>
                  <a:pt x="6028" y="14034"/>
                </a:lnTo>
                <a:cubicBezTo>
                  <a:pt x="8466" y="11732"/>
                  <a:pt x="12304" y="11732"/>
                  <a:pt x="14742" y="14034"/>
                </a:cubicBezTo>
                <a:lnTo>
                  <a:pt x="15694" y="13079"/>
                </a:lnTo>
                <a:cubicBezTo>
                  <a:pt x="14234" y="11644"/>
                  <a:pt x="12305" y="10931"/>
                  <a:pt x="10373" y="10931"/>
                </a:cubicBezTo>
                <a:close/>
                <a:moveTo>
                  <a:pt x="10763" y="16254"/>
                </a:moveTo>
                <a:cubicBezTo>
                  <a:pt x="9243" y="16254"/>
                  <a:pt x="8005" y="17455"/>
                  <a:pt x="8005" y="18903"/>
                </a:cubicBezTo>
                <a:cubicBezTo>
                  <a:pt x="8005" y="20381"/>
                  <a:pt x="9243" y="21600"/>
                  <a:pt x="10763" y="21600"/>
                </a:cubicBezTo>
                <a:cubicBezTo>
                  <a:pt x="12221" y="21600"/>
                  <a:pt x="13448" y="20381"/>
                  <a:pt x="13448" y="18903"/>
                </a:cubicBezTo>
                <a:cubicBezTo>
                  <a:pt x="13448" y="17455"/>
                  <a:pt x="12252" y="16254"/>
                  <a:pt x="10763" y="16254"/>
                </a:cubicBezTo>
                <a:close/>
                <a:moveTo>
                  <a:pt x="10763" y="17590"/>
                </a:moveTo>
                <a:cubicBezTo>
                  <a:pt x="11460" y="17590"/>
                  <a:pt x="12106" y="18195"/>
                  <a:pt x="12106" y="18903"/>
                </a:cubicBezTo>
                <a:cubicBezTo>
                  <a:pt x="12106" y="19642"/>
                  <a:pt x="11492" y="20263"/>
                  <a:pt x="10763" y="20263"/>
                </a:cubicBezTo>
                <a:cubicBezTo>
                  <a:pt x="10003" y="20263"/>
                  <a:pt x="9372" y="19642"/>
                  <a:pt x="9372" y="18903"/>
                </a:cubicBezTo>
                <a:cubicBezTo>
                  <a:pt x="9372" y="18195"/>
                  <a:pt x="10003" y="17590"/>
                  <a:pt x="10763" y="17590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2" name="Shape"/>
          <p:cNvSpPr/>
          <p:nvPr/>
        </p:nvSpPr>
        <p:spPr>
          <a:xfrm>
            <a:off x="12721431" y="10813653"/>
            <a:ext cx="360760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15" y="0"/>
                </a:moveTo>
                <a:cubicBezTo>
                  <a:pt x="4043" y="751"/>
                  <a:pt x="0" y="5351"/>
                  <a:pt x="0" y="10764"/>
                </a:cubicBezTo>
                <a:cubicBezTo>
                  <a:pt x="0" y="16710"/>
                  <a:pt x="4848" y="21600"/>
                  <a:pt x="10741" y="21600"/>
                </a:cubicBezTo>
                <a:cubicBezTo>
                  <a:pt x="16633" y="21600"/>
                  <a:pt x="21476" y="16772"/>
                  <a:pt x="21600" y="10764"/>
                </a:cubicBezTo>
                <a:cubicBezTo>
                  <a:pt x="21600" y="5351"/>
                  <a:pt x="17557" y="688"/>
                  <a:pt x="12285" y="0"/>
                </a:cubicBezTo>
                <a:lnTo>
                  <a:pt x="12071" y="1340"/>
                </a:lnTo>
                <a:cubicBezTo>
                  <a:pt x="16692" y="1965"/>
                  <a:pt x="20198" y="6039"/>
                  <a:pt x="20198" y="10764"/>
                </a:cubicBezTo>
                <a:cubicBezTo>
                  <a:pt x="20198" y="15990"/>
                  <a:pt x="15960" y="20237"/>
                  <a:pt x="10812" y="20237"/>
                </a:cubicBezTo>
                <a:cubicBezTo>
                  <a:pt x="5633" y="20237"/>
                  <a:pt x="1402" y="15990"/>
                  <a:pt x="1402" y="10764"/>
                </a:cubicBezTo>
                <a:cubicBezTo>
                  <a:pt x="1402" y="6039"/>
                  <a:pt x="4908" y="1965"/>
                  <a:pt x="9529" y="1340"/>
                </a:cubicBezTo>
                <a:lnTo>
                  <a:pt x="9315" y="0"/>
                </a:lnTo>
                <a:close/>
                <a:moveTo>
                  <a:pt x="10812" y="4545"/>
                </a:moveTo>
                <a:cubicBezTo>
                  <a:pt x="9653" y="4545"/>
                  <a:pt x="8768" y="5435"/>
                  <a:pt x="8768" y="6602"/>
                </a:cubicBezTo>
                <a:cubicBezTo>
                  <a:pt x="8768" y="7769"/>
                  <a:pt x="9653" y="8635"/>
                  <a:pt x="10812" y="8635"/>
                </a:cubicBezTo>
                <a:cubicBezTo>
                  <a:pt x="11971" y="8635"/>
                  <a:pt x="12832" y="7769"/>
                  <a:pt x="12832" y="6602"/>
                </a:cubicBezTo>
                <a:cubicBezTo>
                  <a:pt x="12832" y="5435"/>
                  <a:pt x="11971" y="4545"/>
                  <a:pt x="10812" y="4545"/>
                </a:cubicBezTo>
                <a:close/>
                <a:moveTo>
                  <a:pt x="10812" y="5932"/>
                </a:moveTo>
                <a:cubicBezTo>
                  <a:pt x="11219" y="5932"/>
                  <a:pt x="11501" y="6255"/>
                  <a:pt x="11501" y="6602"/>
                </a:cubicBezTo>
                <a:cubicBezTo>
                  <a:pt x="11501" y="7012"/>
                  <a:pt x="11219" y="7296"/>
                  <a:pt x="10812" y="7296"/>
                </a:cubicBezTo>
                <a:cubicBezTo>
                  <a:pt x="10405" y="7296"/>
                  <a:pt x="10123" y="7012"/>
                  <a:pt x="10123" y="6602"/>
                </a:cubicBezTo>
                <a:cubicBezTo>
                  <a:pt x="10123" y="6192"/>
                  <a:pt x="10405" y="5932"/>
                  <a:pt x="10812" y="5932"/>
                </a:cubicBezTo>
                <a:close/>
                <a:moveTo>
                  <a:pt x="10004" y="10047"/>
                </a:moveTo>
                <a:lnTo>
                  <a:pt x="10004" y="16768"/>
                </a:lnTo>
                <a:lnTo>
                  <a:pt x="10669" y="16768"/>
                </a:lnTo>
                <a:lnTo>
                  <a:pt x="11335" y="16768"/>
                </a:lnTo>
                <a:lnTo>
                  <a:pt x="11335" y="10047"/>
                </a:lnTo>
                <a:lnTo>
                  <a:pt x="10004" y="1004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3" name="Shape"/>
          <p:cNvSpPr/>
          <p:nvPr/>
        </p:nvSpPr>
        <p:spPr>
          <a:xfrm>
            <a:off x="13637815" y="10813653"/>
            <a:ext cx="358426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9" h="21600" extrusionOk="0">
                <a:moveTo>
                  <a:pt x="10750" y="0"/>
                </a:moveTo>
                <a:cubicBezTo>
                  <a:pt x="4852" y="0"/>
                  <a:pt x="0" y="4891"/>
                  <a:pt x="0" y="10836"/>
                </a:cubicBezTo>
                <a:cubicBezTo>
                  <a:pt x="0" y="16249"/>
                  <a:pt x="4046" y="20912"/>
                  <a:pt x="9323" y="21600"/>
                </a:cubicBezTo>
                <a:lnTo>
                  <a:pt x="9537" y="20237"/>
                </a:lnTo>
                <a:cubicBezTo>
                  <a:pt x="4912" y="19611"/>
                  <a:pt x="1403" y="15592"/>
                  <a:pt x="1403" y="10836"/>
                </a:cubicBezTo>
                <a:cubicBezTo>
                  <a:pt x="1403" y="5641"/>
                  <a:pt x="5614" y="1340"/>
                  <a:pt x="10797" y="1340"/>
                </a:cubicBezTo>
                <a:cubicBezTo>
                  <a:pt x="15950" y="1340"/>
                  <a:pt x="20215" y="5642"/>
                  <a:pt x="20215" y="10836"/>
                </a:cubicBezTo>
                <a:cubicBezTo>
                  <a:pt x="20215" y="15592"/>
                  <a:pt x="16707" y="19611"/>
                  <a:pt x="12082" y="20237"/>
                </a:cubicBezTo>
                <a:lnTo>
                  <a:pt x="12296" y="21600"/>
                </a:lnTo>
                <a:cubicBezTo>
                  <a:pt x="17572" y="20912"/>
                  <a:pt x="21600" y="16312"/>
                  <a:pt x="21476" y="10836"/>
                </a:cubicBezTo>
                <a:cubicBezTo>
                  <a:pt x="21476" y="4890"/>
                  <a:pt x="16647" y="0"/>
                  <a:pt x="10750" y="0"/>
                </a:cubicBezTo>
                <a:close/>
                <a:moveTo>
                  <a:pt x="10869" y="3301"/>
                </a:moveTo>
                <a:cubicBezTo>
                  <a:pt x="8640" y="3301"/>
                  <a:pt x="6849" y="5148"/>
                  <a:pt x="6849" y="7367"/>
                </a:cubicBezTo>
                <a:lnTo>
                  <a:pt x="8205" y="7367"/>
                </a:lnTo>
                <a:cubicBezTo>
                  <a:pt x="8205" y="5867"/>
                  <a:pt x="9383" y="4641"/>
                  <a:pt x="10869" y="4641"/>
                </a:cubicBezTo>
                <a:cubicBezTo>
                  <a:pt x="12324" y="4640"/>
                  <a:pt x="13556" y="5898"/>
                  <a:pt x="13556" y="7367"/>
                </a:cubicBezTo>
                <a:cubicBezTo>
                  <a:pt x="13556" y="8868"/>
                  <a:pt x="12355" y="10047"/>
                  <a:pt x="10869" y="10047"/>
                </a:cubicBezTo>
                <a:lnTo>
                  <a:pt x="10227" y="10047"/>
                </a:lnTo>
                <a:lnTo>
                  <a:pt x="10227" y="12773"/>
                </a:lnTo>
                <a:lnTo>
                  <a:pt x="11558" y="12773"/>
                </a:lnTo>
                <a:lnTo>
                  <a:pt x="11558" y="11338"/>
                </a:lnTo>
                <a:cubicBezTo>
                  <a:pt x="13416" y="11026"/>
                  <a:pt x="14888" y="9399"/>
                  <a:pt x="14888" y="7367"/>
                </a:cubicBezTo>
                <a:cubicBezTo>
                  <a:pt x="14888" y="5148"/>
                  <a:pt x="13066" y="3301"/>
                  <a:pt x="10869" y="3301"/>
                </a:cubicBezTo>
                <a:close/>
                <a:moveTo>
                  <a:pt x="10940" y="14041"/>
                </a:moveTo>
                <a:cubicBezTo>
                  <a:pt x="9780" y="14041"/>
                  <a:pt x="8895" y="14931"/>
                  <a:pt x="8895" y="16098"/>
                </a:cubicBezTo>
                <a:cubicBezTo>
                  <a:pt x="8895" y="17265"/>
                  <a:pt x="9780" y="18155"/>
                  <a:pt x="10940" y="18155"/>
                </a:cubicBezTo>
                <a:cubicBezTo>
                  <a:pt x="12100" y="18155"/>
                  <a:pt x="12985" y="17265"/>
                  <a:pt x="12985" y="16098"/>
                </a:cubicBezTo>
                <a:cubicBezTo>
                  <a:pt x="12985" y="14931"/>
                  <a:pt x="12100" y="14041"/>
                  <a:pt x="10940" y="14041"/>
                </a:cubicBezTo>
                <a:close/>
                <a:moveTo>
                  <a:pt x="10940" y="15405"/>
                </a:moveTo>
                <a:cubicBezTo>
                  <a:pt x="11348" y="15405"/>
                  <a:pt x="11630" y="15751"/>
                  <a:pt x="11630" y="16098"/>
                </a:cubicBezTo>
                <a:cubicBezTo>
                  <a:pt x="11630" y="16508"/>
                  <a:pt x="11348" y="16792"/>
                  <a:pt x="10940" y="16792"/>
                </a:cubicBezTo>
                <a:cubicBezTo>
                  <a:pt x="10532" y="16792"/>
                  <a:pt x="10274" y="16508"/>
                  <a:pt x="10274" y="16098"/>
                </a:cubicBezTo>
                <a:cubicBezTo>
                  <a:pt x="10274" y="15688"/>
                  <a:pt x="10532" y="15405"/>
                  <a:pt x="10940" y="15405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4" name="Shape"/>
          <p:cNvSpPr/>
          <p:nvPr/>
        </p:nvSpPr>
        <p:spPr>
          <a:xfrm>
            <a:off x="14581584" y="10813653"/>
            <a:ext cx="312341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00" y="0"/>
                </a:moveTo>
                <a:lnTo>
                  <a:pt x="10100" y="1340"/>
                </a:lnTo>
                <a:lnTo>
                  <a:pt x="10923" y="1340"/>
                </a:lnTo>
                <a:lnTo>
                  <a:pt x="11665" y="1340"/>
                </a:lnTo>
                <a:lnTo>
                  <a:pt x="11665" y="0"/>
                </a:lnTo>
                <a:lnTo>
                  <a:pt x="10100" y="0"/>
                </a:lnTo>
                <a:close/>
                <a:moveTo>
                  <a:pt x="10841" y="2607"/>
                </a:moveTo>
                <a:cubicBezTo>
                  <a:pt x="4865" y="2607"/>
                  <a:pt x="0" y="6874"/>
                  <a:pt x="0" y="12080"/>
                </a:cubicBezTo>
                <a:lnTo>
                  <a:pt x="0" y="12773"/>
                </a:lnTo>
                <a:lnTo>
                  <a:pt x="21600" y="12773"/>
                </a:lnTo>
                <a:lnTo>
                  <a:pt x="21600" y="12080"/>
                </a:lnTo>
                <a:cubicBezTo>
                  <a:pt x="21600" y="6874"/>
                  <a:pt x="16781" y="2607"/>
                  <a:pt x="10841" y="2607"/>
                </a:cubicBezTo>
                <a:close/>
                <a:moveTo>
                  <a:pt x="10841" y="3971"/>
                </a:moveTo>
                <a:cubicBezTo>
                  <a:pt x="15708" y="3971"/>
                  <a:pt x="19669" y="7232"/>
                  <a:pt x="20063" y="11434"/>
                </a:cubicBezTo>
                <a:lnTo>
                  <a:pt x="1537" y="11434"/>
                </a:lnTo>
                <a:cubicBezTo>
                  <a:pt x="2002" y="7232"/>
                  <a:pt x="5939" y="3971"/>
                  <a:pt x="10841" y="3971"/>
                </a:cubicBezTo>
                <a:close/>
                <a:moveTo>
                  <a:pt x="10704" y="5239"/>
                </a:moveTo>
                <a:cubicBezTo>
                  <a:pt x="7477" y="5239"/>
                  <a:pt x="4549" y="7078"/>
                  <a:pt x="3486" y="9831"/>
                </a:cubicBezTo>
                <a:lnTo>
                  <a:pt x="4940" y="10286"/>
                </a:lnTo>
                <a:cubicBezTo>
                  <a:pt x="5791" y="8102"/>
                  <a:pt x="8080" y="6665"/>
                  <a:pt x="10704" y="6602"/>
                </a:cubicBezTo>
                <a:lnTo>
                  <a:pt x="10704" y="5239"/>
                </a:lnTo>
                <a:close/>
                <a:moveTo>
                  <a:pt x="10100" y="14185"/>
                </a:moveTo>
                <a:lnTo>
                  <a:pt x="10100" y="19519"/>
                </a:lnTo>
                <a:lnTo>
                  <a:pt x="10923" y="19519"/>
                </a:lnTo>
                <a:lnTo>
                  <a:pt x="11665" y="19519"/>
                </a:lnTo>
                <a:lnTo>
                  <a:pt x="11665" y="14185"/>
                </a:lnTo>
                <a:lnTo>
                  <a:pt x="10100" y="14185"/>
                </a:lnTo>
                <a:close/>
                <a:moveTo>
                  <a:pt x="6944" y="19567"/>
                </a:moveTo>
                <a:cubicBezTo>
                  <a:pt x="6944" y="20725"/>
                  <a:pt x="7945" y="21600"/>
                  <a:pt x="9249" y="21600"/>
                </a:cubicBezTo>
                <a:cubicBezTo>
                  <a:pt x="10553" y="21600"/>
                  <a:pt x="11500" y="20725"/>
                  <a:pt x="11500" y="19567"/>
                </a:cubicBezTo>
                <a:lnTo>
                  <a:pt x="10018" y="19567"/>
                </a:lnTo>
                <a:cubicBezTo>
                  <a:pt x="10018" y="19974"/>
                  <a:pt x="9708" y="20237"/>
                  <a:pt x="9249" y="20237"/>
                </a:cubicBezTo>
                <a:cubicBezTo>
                  <a:pt x="8791" y="20237"/>
                  <a:pt x="8508" y="19974"/>
                  <a:pt x="8508" y="19567"/>
                </a:cubicBezTo>
                <a:lnTo>
                  <a:pt x="6944" y="1956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5" name="Shape"/>
          <p:cNvSpPr/>
          <p:nvPr/>
        </p:nvSpPr>
        <p:spPr>
          <a:xfrm>
            <a:off x="16395700" y="10834290"/>
            <a:ext cx="360760" cy="314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87" y="0"/>
                </a:moveTo>
                <a:cubicBezTo>
                  <a:pt x="2583" y="0"/>
                  <a:pt x="1448" y="1313"/>
                  <a:pt x="1354" y="3023"/>
                </a:cubicBezTo>
                <a:lnTo>
                  <a:pt x="0" y="10650"/>
                </a:lnTo>
                <a:lnTo>
                  <a:pt x="1354" y="10923"/>
                </a:lnTo>
                <a:lnTo>
                  <a:pt x="2733" y="3241"/>
                </a:lnTo>
                <a:lnTo>
                  <a:pt x="2733" y="3105"/>
                </a:lnTo>
                <a:cubicBezTo>
                  <a:pt x="2733" y="2250"/>
                  <a:pt x="3335" y="1553"/>
                  <a:pt x="4087" y="1553"/>
                </a:cubicBezTo>
                <a:lnTo>
                  <a:pt x="4087" y="0"/>
                </a:lnTo>
                <a:close/>
                <a:moveTo>
                  <a:pt x="17513" y="0"/>
                </a:moveTo>
                <a:lnTo>
                  <a:pt x="17513" y="1553"/>
                </a:lnTo>
                <a:cubicBezTo>
                  <a:pt x="18265" y="1553"/>
                  <a:pt x="18891" y="2250"/>
                  <a:pt x="18891" y="3105"/>
                </a:cubicBezTo>
                <a:lnTo>
                  <a:pt x="20246" y="10923"/>
                </a:lnTo>
                <a:lnTo>
                  <a:pt x="21600" y="10650"/>
                </a:lnTo>
                <a:lnTo>
                  <a:pt x="20246" y="3023"/>
                </a:lnTo>
                <a:cubicBezTo>
                  <a:pt x="20183" y="1313"/>
                  <a:pt x="19017" y="0"/>
                  <a:pt x="17513" y="0"/>
                </a:cubicBezTo>
                <a:close/>
                <a:moveTo>
                  <a:pt x="4705" y="10814"/>
                </a:moveTo>
                <a:cubicBezTo>
                  <a:pt x="2097" y="10813"/>
                  <a:pt x="0" y="13244"/>
                  <a:pt x="0" y="16234"/>
                </a:cubicBezTo>
                <a:cubicBezTo>
                  <a:pt x="0" y="19260"/>
                  <a:pt x="2097" y="21600"/>
                  <a:pt x="4705" y="21600"/>
                </a:cubicBezTo>
                <a:cubicBezTo>
                  <a:pt x="7087" y="21600"/>
                  <a:pt x="8914" y="19648"/>
                  <a:pt x="9267" y="17051"/>
                </a:cubicBezTo>
                <a:lnTo>
                  <a:pt x="10812" y="17051"/>
                </a:lnTo>
                <a:lnTo>
                  <a:pt x="12190" y="17051"/>
                </a:lnTo>
                <a:cubicBezTo>
                  <a:pt x="12542" y="19650"/>
                  <a:pt x="14393" y="21600"/>
                  <a:pt x="16776" y="21600"/>
                </a:cubicBezTo>
                <a:cubicBezTo>
                  <a:pt x="19385" y="21600"/>
                  <a:pt x="21457" y="19260"/>
                  <a:pt x="21457" y="16234"/>
                </a:cubicBezTo>
                <a:cubicBezTo>
                  <a:pt x="21457" y="13244"/>
                  <a:pt x="19416" y="10814"/>
                  <a:pt x="16776" y="10814"/>
                </a:cubicBezTo>
                <a:cubicBezTo>
                  <a:pt x="14385" y="10813"/>
                  <a:pt x="12478" y="12883"/>
                  <a:pt x="12166" y="15526"/>
                </a:cubicBezTo>
                <a:lnTo>
                  <a:pt x="9291" y="15526"/>
                </a:lnTo>
                <a:cubicBezTo>
                  <a:pt x="8983" y="12884"/>
                  <a:pt x="7124" y="10814"/>
                  <a:pt x="4705" y="10814"/>
                </a:cubicBezTo>
                <a:close/>
                <a:moveTo>
                  <a:pt x="4705" y="12339"/>
                </a:moveTo>
                <a:cubicBezTo>
                  <a:pt x="6599" y="12339"/>
                  <a:pt x="8079" y="14098"/>
                  <a:pt x="8079" y="16234"/>
                </a:cubicBezTo>
                <a:cubicBezTo>
                  <a:pt x="8079" y="18405"/>
                  <a:pt x="6599" y="20075"/>
                  <a:pt x="4705" y="20075"/>
                </a:cubicBezTo>
                <a:cubicBezTo>
                  <a:pt x="2842" y="20074"/>
                  <a:pt x="1354" y="18405"/>
                  <a:pt x="1354" y="16234"/>
                </a:cubicBezTo>
                <a:cubicBezTo>
                  <a:pt x="1355" y="14098"/>
                  <a:pt x="2842" y="12339"/>
                  <a:pt x="4705" y="12339"/>
                </a:cubicBezTo>
                <a:close/>
                <a:moveTo>
                  <a:pt x="16776" y="12339"/>
                </a:moveTo>
                <a:cubicBezTo>
                  <a:pt x="18639" y="12339"/>
                  <a:pt x="20127" y="14098"/>
                  <a:pt x="20127" y="16234"/>
                </a:cubicBezTo>
                <a:cubicBezTo>
                  <a:pt x="20127" y="18405"/>
                  <a:pt x="18670" y="20075"/>
                  <a:pt x="16776" y="20075"/>
                </a:cubicBezTo>
                <a:cubicBezTo>
                  <a:pt x="14913" y="20074"/>
                  <a:pt x="13426" y="18405"/>
                  <a:pt x="13426" y="16234"/>
                </a:cubicBezTo>
                <a:cubicBezTo>
                  <a:pt x="13426" y="14098"/>
                  <a:pt x="14882" y="12339"/>
                  <a:pt x="16776" y="12339"/>
                </a:cubicBezTo>
                <a:close/>
                <a:moveTo>
                  <a:pt x="4776" y="13946"/>
                </a:moveTo>
                <a:cubicBezTo>
                  <a:pt x="3640" y="13946"/>
                  <a:pt x="2756" y="14942"/>
                  <a:pt x="2756" y="16261"/>
                </a:cubicBezTo>
                <a:lnTo>
                  <a:pt x="4111" y="16261"/>
                </a:lnTo>
                <a:cubicBezTo>
                  <a:pt x="4111" y="15798"/>
                  <a:pt x="4366" y="15471"/>
                  <a:pt x="4776" y="15471"/>
                </a:cubicBezTo>
                <a:lnTo>
                  <a:pt x="4776" y="13946"/>
                </a:lnTo>
                <a:close/>
                <a:moveTo>
                  <a:pt x="16800" y="13946"/>
                </a:moveTo>
                <a:cubicBezTo>
                  <a:pt x="15650" y="13946"/>
                  <a:pt x="14780" y="14942"/>
                  <a:pt x="14780" y="16261"/>
                </a:cubicBezTo>
                <a:lnTo>
                  <a:pt x="16135" y="16261"/>
                </a:lnTo>
                <a:cubicBezTo>
                  <a:pt x="16135" y="15798"/>
                  <a:pt x="16396" y="15471"/>
                  <a:pt x="16800" y="15471"/>
                </a:cubicBezTo>
                <a:lnTo>
                  <a:pt x="16800" y="1394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6" name="Shape"/>
          <p:cNvSpPr/>
          <p:nvPr/>
        </p:nvSpPr>
        <p:spPr>
          <a:xfrm>
            <a:off x="15499953" y="10813653"/>
            <a:ext cx="31511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8596" y="0"/>
                  <a:pt x="6910" y="1483"/>
                  <a:pt x="6910" y="3349"/>
                </a:cubicBezTo>
                <a:cubicBezTo>
                  <a:pt x="6910" y="5030"/>
                  <a:pt x="8239" y="6319"/>
                  <a:pt x="10038" y="6602"/>
                </a:cubicBezTo>
                <a:lnTo>
                  <a:pt x="10038" y="15524"/>
                </a:lnTo>
                <a:lnTo>
                  <a:pt x="10827" y="15524"/>
                </a:lnTo>
                <a:lnTo>
                  <a:pt x="11562" y="15524"/>
                </a:lnTo>
                <a:lnTo>
                  <a:pt x="11562" y="6578"/>
                </a:lnTo>
                <a:cubicBezTo>
                  <a:pt x="13261" y="6242"/>
                  <a:pt x="14554" y="4979"/>
                  <a:pt x="14554" y="3349"/>
                </a:cubicBezTo>
                <a:cubicBezTo>
                  <a:pt x="14554" y="1483"/>
                  <a:pt x="12876" y="0"/>
                  <a:pt x="10718" y="0"/>
                </a:cubicBezTo>
                <a:close/>
                <a:moveTo>
                  <a:pt x="10718" y="1340"/>
                </a:moveTo>
                <a:cubicBezTo>
                  <a:pt x="12027" y="1340"/>
                  <a:pt x="13031" y="2229"/>
                  <a:pt x="13031" y="3349"/>
                </a:cubicBezTo>
                <a:cubicBezTo>
                  <a:pt x="13031" y="4500"/>
                  <a:pt x="12027" y="5382"/>
                  <a:pt x="10718" y="5382"/>
                </a:cubicBezTo>
                <a:cubicBezTo>
                  <a:pt x="9410" y="5382"/>
                  <a:pt x="8433" y="4500"/>
                  <a:pt x="8433" y="3349"/>
                </a:cubicBezTo>
                <a:cubicBezTo>
                  <a:pt x="8433" y="2229"/>
                  <a:pt x="9410" y="1340"/>
                  <a:pt x="10718" y="1340"/>
                </a:cubicBezTo>
                <a:close/>
                <a:moveTo>
                  <a:pt x="0" y="9353"/>
                </a:moveTo>
                <a:lnTo>
                  <a:pt x="0" y="10047"/>
                </a:lnTo>
                <a:cubicBezTo>
                  <a:pt x="0" y="14485"/>
                  <a:pt x="4853" y="18155"/>
                  <a:pt x="10800" y="18155"/>
                </a:cubicBezTo>
                <a:cubicBezTo>
                  <a:pt x="16711" y="18156"/>
                  <a:pt x="21600" y="14485"/>
                  <a:pt x="21600" y="10047"/>
                </a:cubicBezTo>
                <a:lnTo>
                  <a:pt x="21600" y="9353"/>
                </a:lnTo>
                <a:lnTo>
                  <a:pt x="18499" y="9353"/>
                </a:lnTo>
                <a:lnTo>
                  <a:pt x="18499" y="10716"/>
                </a:lnTo>
                <a:lnTo>
                  <a:pt x="19968" y="10716"/>
                </a:lnTo>
                <a:cubicBezTo>
                  <a:pt x="19505" y="14092"/>
                  <a:pt x="15572" y="16792"/>
                  <a:pt x="10800" y="16792"/>
                </a:cubicBezTo>
                <a:cubicBezTo>
                  <a:pt x="6028" y="16792"/>
                  <a:pt x="2068" y="14092"/>
                  <a:pt x="1605" y="10716"/>
                </a:cubicBezTo>
                <a:lnTo>
                  <a:pt x="3101" y="10716"/>
                </a:lnTo>
                <a:lnTo>
                  <a:pt x="3101" y="9353"/>
                </a:lnTo>
                <a:lnTo>
                  <a:pt x="0" y="9353"/>
                </a:lnTo>
                <a:close/>
                <a:moveTo>
                  <a:pt x="8460" y="19567"/>
                </a:moveTo>
                <a:cubicBezTo>
                  <a:pt x="8460" y="20725"/>
                  <a:pt x="9473" y="21600"/>
                  <a:pt x="10800" y="21600"/>
                </a:cubicBezTo>
                <a:cubicBezTo>
                  <a:pt x="12127" y="21600"/>
                  <a:pt x="13140" y="20725"/>
                  <a:pt x="13140" y="19567"/>
                </a:cubicBezTo>
                <a:lnTo>
                  <a:pt x="11562" y="19567"/>
                </a:lnTo>
                <a:cubicBezTo>
                  <a:pt x="11562" y="19974"/>
                  <a:pt x="11266" y="20237"/>
                  <a:pt x="10800" y="20237"/>
                </a:cubicBezTo>
                <a:cubicBezTo>
                  <a:pt x="10334" y="20237"/>
                  <a:pt x="10011" y="19974"/>
                  <a:pt x="10011" y="19567"/>
                </a:cubicBezTo>
                <a:lnTo>
                  <a:pt x="8460" y="1956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7" name="Shape"/>
          <p:cNvSpPr/>
          <p:nvPr/>
        </p:nvSpPr>
        <p:spPr>
          <a:xfrm>
            <a:off x="16452850" y="8974137"/>
            <a:ext cx="246460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4"/>
                </a:lnTo>
                <a:lnTo>
                  <a:pt x="21600" y="4114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48" y="1387"/>
                </a:moveTo>
                <a:lnTo>
                  <a:pt x="19652" y="1387"/>
                </a:lnTo>
                <a:lnTo>
                  <a:pt x="19652" y="2751"/>
                </a:lnTo>
                <a:lnTo>
                  <a:pt x="1948" y="2751"/>
                </a:lnTo>
                <a:lnTo>
                  <a:pt x="1948" y="1387"/>
                </a:lnTo>
                <a:close/>
                <a:moveTo>
                  <a:pt x="1809" y="5382"/>
                </a:moveTo>
                <a:cubicBezTo>
                  <a:pt x="1809" y="7828"/>
                  <a:pt x="3930" y="9860"/>
                  <a:pt x="6957" y="10812"/>
                </a:cubicBezTo>
                <a:cubicBezTo>
                  <a:pt x="3938" y="11770"/>
                  <a:pt x="1809" y="13787"/>
                  <a:pt x="1809" y="16218"/>
                </a:cubicBezTo>
                <a:lnTo>
                  <a:pt x="3826" y="16218"/>
                </a:lnTo>
                <a:cubicBezTo>
                  <a:pt x="3826" y="13608"/>
                  <a:pt x="6884" y="11530"/>
                  <a:pt x="10713" y="11530"/>
                </a:cubicBezTo>
                <a:cubicBezTo>
                  <a:pt x="14542" y="11530"/>
                  <a:pt x="17600" y="13608"/>
                  <a:pt x="17600" y="16218"/>
                </a:cubicBezTo>
                <a:lnTo>
                  <a:pt x="19583" y="16218"/>
                </a:lnTo>
                <a:cubicBezTo>
                  <a:pt x="19582" y="13786"/>
                  <a:pt x="17455" y="11769"/>
                  <a:pt x="14435" y="10812"/>
                </a:cubicBezTo>
                <a:cubicBezTo>
                  <a:pt x="17463" y="9860"/>
                  <a:pt x="19583" y="7828"/>
                  <a:pt x="19583" y="5382"/>
                </a:cubicBezTo>
                <a:lnTo>
                  <a:pt x="17600" y="5382"/>
                </a:lnTo>
                <a:cubicBezTo>
                  <a:pt x="17600" y="8010"/>
                  <a:pt x="14542" y="10070"/>
                  <a:pt x="10713" y="10070"/>
                </a:cubicBezTo>
                <a:cubicBezTo>
                  <a:pt x="6884" y="10070"/>
                  <a:pt x="3826" y="8010"/>
                  <a:pt x="3826" y="5382"/>
                </a:cubicBezTo>
                <a:lnTo>
                  <a:pt x="1809" y="5382"/>
                </a:lnTo>
                <a:close/>
                <a:moveTo>
                  <a:pt x="5809" y="5382"/>
                </a:moveTo>
                <a:cubicBezTo>
                  <a:pt x="5809" y="7291"/>
                  <a:pt x="8027" y="8779"/>
                  <a:pt x="10783" y="8779"/>
                </a:cubicBezTo>
                <a:lnTo>
                  <a:pt x="10783" y="7415"/>
                </a:lnTo>
                <a:cubicBezTo>
                  <a:pt x="9083" y="7415"/>
                  <a:pt x="7791" y="6540"/>
                  <a:pt x="7791" y="5382"/>
                </a:cubicBezTo>
                <a:lnTo>
                  <a:pt x="5809" y="5382"/>
                </a:lnTo>
                <a:close/>
                <a:moveTo>
                  <a:pt x="10783" y="12821"/>
                </a:moveTo>
                <a:cubicBezTo>
                  <a:pt x="8027" y="12821"/>
                  <a:pt x="5809" y="14323"/>
                  <a:pt x="5809" y="16218"/>
                </a:cubicBezTo>
                <a:lnTo>
                  <a:pt x="7791" y="16218"/>
                </a:lnTo>
                <a:cubicBezTo>
                  <a:pt x="7791" y="15081"/>
                  <a:pt x="9083" y="14209"/>
                  <a:pt x="10783" y="14209"/>
                </a:cubicBezTo>
                <a:lnTo>
                  <a:pt x="10783" y="12821"/>
                </a:lnTo>
                <a:close/>
                <a:moveTo>
                  <a:pt x="0" y="1762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7629"/>
                </a:lnTo>
                <a:lnTo>
                  <a:pt x="0" y="17629"/>
                </a:lnTo>
                <a:close/>
                <a:moveTo>
                  <a:pt x="1948" y="18945"/>
                </a:moveTo>
                <a:lnTo>
                  <a:pt x="19652" y="18945"/>
                </a:lnTo>
                <a:lnTo>
                  <a:pt x="19652" y="20284"/>
                </a:lnTo>
                <a:lnTo>
                  <a:pt x="1948" y="20284"/>
                </a:lnTo>
                <a:lnTo>
                  <a:pt x="1948" y="1894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8" name="Shape"/>
          <p:cNvSpPr/>
          <p:nvPr/>
        </p:nvSpPr>
        <p:spPr>
          <a:xfrm>
            <a:off x="18727737" y="2543968"/>
            <a:ext cx="360363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95" y="0"/>
                </a:moveTo>
                <a:lnTo>
                  <a:pt x="6637" y="1378"/>
                </a:lnTo>
                <a:lnTo>
                  <a:pt x="5352" y="1378"/>
                </a:lnTo>
                <a:lnTo>
                  <a:pt x="5352" y="2709"/>
                </a:lnTo>
                <a:lnTo>
                  <a:pt x="6708" y="2709"/>
                </a:lnTo>
                <a:lnTo>
                  <a:pt x="11466" y="1378"/>
                </a:lnTo>
                <a:lnTo>
                  <a:pt x="17580" y="1378"/>
                </a:lnTo>
                <a:lnTo>
                  <a:pt x="20006" y="10931"/>
                </a:lnTo>
                <a:lnTo>
                  <a:pt x="13298" y="12143"/>
                </a:lnTo>
                <a:lnTo>
                  <a:pt x="12727" y="12261"/>
                </a:lnTo>
                <a:lnTo>
                  <a:pt x="12727" y="18867"/>
                </a:lnTo>
                <a:lnTo>
                  <a:pt x="14107" y="18867"/>
                </a:lnTo>
                <a:lnTo>
                  <a:pt x="14107" y="13331"/>
                </a:lnTo>
                <a:lnTo>
                  <a:pt x="21600" y="11976"/>
                </a:lnTo>
                <a:lnTo>
                  <a:pt x="18650" y="0"/>
                </a:lnTo>
                <a:lnTo>
                  <a:pt x="11395" y="0"/>
                </a:lnTo>
                <a:close/>
                <a:moveTo>
                  <a:pt x="0" y="1378"/>
                </a:moveTo>
                <a:lnTo>
                  <a:pt x="0" y="13378"/>
                </a:lnTo>
                <a:lnTo>
                  <a:pt x="4068" y="13378"/>
                </a:lnTo>
                <a:lnTo>
                  <a:pt x="4068" y="1378"/>
                </a:lnTo>
                <a:lnTo>
                  <a:pt x="0" y="1378"/>
                </a:lnTo>
                <a:close/>
                <a:moveTo>
                  <a:pt x="1380" y="2709"/>
                </a:moveTo>
                <a:lnTo>
                  <a:pt x="2736" y="2709"/>
                </a:lnTo>
                <a:lnTo>
                  <a:pt x="2736" y="12048"/>
                </a:lnTo>
                <a:lnTo>
                  <a:pt x="1380" y="12048"/>
                </a:lnTo>
                <a:lnTo>
                  <a:pt x="1380" y="2709"/>
                </a:lnTo>
                <a:close/>
                <a:moveTo>
                  <a:pt x="5352" y="12190"/>
                </a:moveTo>
                <a:lnTo>
                  <a:pt x="5352" y="13521"/>
                </a:lnTo>
                <a:lnTo>
                  <a:pt x="6375" y="13521"/>
                </a:lnTo>
                <a:lnTo>
                  <a:pt x="8707" y="16491"/>
                </a:lnTo>
                <a:lnTo>
                  <a:pt x="8707" y="18915"/>
                </a:lnTo>
                <a:cubicBezTo>
                  <a:pt x="8707" y="20379"/>
                  <a:pt x="9884" y="21600"/>
                  <a:pt x="11371" y="21600"/>
                </a:cubicBezTo>
                <a:cubicBezTo>
                  <a:pt x="12858" y="21600"/>
                  <a:pt x="14083" y="20379"/>
                  <a:pt x="14083" y="18915"/>
                </a:cubicBezTo>
                <a:lnTo>
                  <a:pt x="12703" y="18915"/>
                </a:lnTo>
                <a:cubicBezTo>
                  <a:pt x="12703" y="19663"/>
                  <a:pt x="12114" y="20246"/>
                  <a:pt x="11371" y="20246"/>
                </a:cubicBezTo>
                <a:cubicBezTo>
                  <a:pt x="10627" y="20246"/>
                  <a:pt x="10039" y="19663"/>
                  <a:pt x="10039" y="18915"/>
                </a:cubicBezTo>
                <a:lnTo>
                  <a:pt x="10039" y="15945"/>
                </a:lnTo>
                <a:lnTo>
                  <a:pt x="7041" y="12190"/>
                </a:lnTo>
                <a:lnTo>
                  <a:pt x="5352" y="1219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29" name="Shape"/>
          <p:cNvSpPr/>
          <p:nvPr/>
        </p:nvSpPr>
        <p:spPr>
          <a:xfrm>
            <a:off x="17808971" y="2543968"/>
            <a:ext cx="360761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6" y="0"/>
                </a:moveTo>
                <a:cubicBezTo>
                  <a:pt x="9916" y="0"/>
                  <a:pt x="8697" y="1226"/>
                  <a:pt x="8697" y="2727"/>
                </a:cubicBezTo>
                <a:lnTo>
                  <a:pt x="8697" y="5167"/>
                </a:lnTo>
                <a:lnTo>
                  <a:pt x="6368" y="8133"/>
                </a:lnTo>
                <a:lnTo>
                  <a:pt x="5347" y="8133"/>
                </a:lnTo>
                <a:lnTo>
                  <a:pt x="5347" y="9472"/>
                </a:lnTo>
                <a:lnTo>
                  <a:pt x="7034" y="9472"/>
                </a:lnTo>
                <a:lnTo>
                  <a:pt x="10075" y="5693"/>
                </a:lnTo>
                <a:lnTo>
                  <a:pt x="10075" y="2727"/>
                </a:lnTo>
                <a:cubicBezTo>
                  <a:pt x="10075" y="1977"/>
                  <a:pt x="10661" y="1387"/>
                  <a:pt x="11406" y="1387"/>
                </a:cubicBezTo>
                <a:cubicBezTo>
                  <a:pt x="12151" y="1387"/>
                  <a:pt x="12737" y="1977"/>
                  <a:pt x="12737" y="2727"/>
                </a:cubicBezTo>
                <a:lnTo>
                  <a:pt x="14067" y="2727"/>
                </a:lnTo>
                <a:cubicBezTo>
                  <a:pt x="14067" y="1226"/>
                  <a:pt x="12865" y="0"/>
                  <a:pt x="11406" y="0"/>
                </a:cubicBezTo>
                <a:close/>
                <a:moveTo>
                  <a:pt x="12737" y="2775"/>
                </a:moveTo>
                <a:lnTo>
                  <a:pt x="12737" y="9425"/>
                </a:lnTo>
                <a:lnTo>
                  <a:pt x="20008" y="10692"/>
                </a:lnTo>
                <a:lnTo>
                  <a:pt x="17584" y="20260"/>
                </a:lnTo>
                <a:lnTo>
                  <a:pt x="11477" y="20260"/>
                </a:lnTo>
                <a:lnTo>
                  <a:pt x="6891" y="18921"/>
                </a:lnTo>
                <a:lnTo>
                  <a:pt x="5347" y="18921"/>
                </a:lnTo>
                <a:lnTo>
                  <a:pt x="5347" y="20260"/>
                </a:lnTo>
                <a:lnTo>
                  <a:pt x="6630" y="20260"/>
                </a:lnTo>
                <a:lnTo>
                  <a:pt x="11192" y="21600"/>
                </a:lnTo>
                <a:lnTo>
                  <a:pt x="18653" y="21600"/>
                </a:lnTo>
                <a:lnTo>
                  <a:pt x="21600" y="9616"/>
                </a:lnTo>
                <a:lnTo>
                  <a:pt x="14067" y="8276"/>
                </a:lnTo>
                <a:lnTo>
                  <a:pt x="14067" y="2775"/>
                </a:lnTo>
                <a:lnTo>
                  <a:pt x="12737" y="2775"/>
                </a:lnTo>
                <a:close/>
                <a:moveTo>
                  <a:pt x="0" y="8133"/>
                </a:moveTo>
                <a:lnTo>
                  <a:pt x="0" y="20213"/>
                </a:lnTo>
                <a:lnTo>
                  <a:pt x="4087" y="20213"/>
                </a:lnTo>
                <a:lnTo>
                  <a:pt x="4087" y="8133"/>
                </a:lnTo>
                <a:lnTo>
                  <a:pt x="0" y="8133"/>
                </a:lnTo>
                <a:close/>
                <a:moveTo>
                  <a:pt x="1354" y="9472"/>
                </a:moveTo>
                <a:lnTo>
                  <a:pt x="2733" y="9472"/>
                </a:lnTo>
                <a:lnTo>
                  <a:pt x="2733" y="18897"/>
                </a:lnTo>
                <a:lnTo>
                  <a:pt x="1354" y="18897"/>
                </a:lnTo>
                <a:lnTo>
                  <a:pt x="1354" y="947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0" name="Shape"/>
          <p:cNvSpPr/>
          <p:nvPr/>
        </p:nvSpPr>
        <p:spPr>
          <a:xfrm>
            <a:off x="19692143" y="2543968"/>
            <a:ext cx="2690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65" y="0"/>
                </a:moveTo>
                <a:cubicBezTo>
                  <a:pt x="5991" y="0"/>
                  <a:pt x="4396" y="1224"/>
                  <a:pt x="4396" y="2727"/>
                </a:cubicBezTo>
                <a:lnTo>
                  <a:pt x="6212" y="2727"/>
                </a:lnTo>
                <a:cubicBezTo>
                  <a:pt x="6213" y="1976"/>
                  <a:pt x="6978" y="1387"/>
                  <a:pt x="7965" y="1387"/>
                </a:cubicBezTo>
                <a:cubicBezTo>
                  <a:pt x="8951" y="1387"/>
                  <a:pt x="9749" y="1976"/>
                  <a:pt x="9749" y="2727"/>
                </a:cubicBezTo>
                <a:lnTo>
                  <a:pt x="11501" y="2727"/>
                </a:lnTo>
                <a:cubicBezTo>
                  <a:pt x="11501" y="1224"/>
                  <a:pt x="9897" y="0"/>
                  <a:pt x="7965" y="0"/>
                </a:cubicBezTo>
                <a:close/>
                <a:moveTo>
                  <a:pt x="4396" y="2775"/>
                </a:moveTo>
                <a:lnTo>
                  <a:pt x="4396" y="15548"/>
                </a:lnTo>
                <a:lnTo>
                  <a:pt x="5288" y="15548"/>
                </a:lnTo>
                <a:lnTo>
                  <a:pt x="6181" y="15548"/>
                </a:lnTo>
                <a:lnTo>
                  <a:pt x="6181" y="2775"/>
                </a:lnTo>
                <a:lnTo>
                  <a:pt x="4396" y="2775"/>
                </a:lnTo>
                <a:close/>
                <a:moveTo>
                  <a:pt x="9908" y="2775"/>
                </a:moveTo>
                <a:lnTo>
                  <a:pt x="9908" y="11553"/>
                </a:lnTo>
                <a:lnTo>
                  <a:pt x="10800" y="11553"/>
                </a:lnTo>
                <a:lnTo>
                  <a:pt x="11692" y="11553"/>
                </a:lnTo>
                <a:lnTo>
                  <a:pt x="11692" y="9449"/>
                </a:lnTo>
                <a:lnTo>
                  <a:pt x="19720" y="11912"/>
                </a:lnTo>
                <a:lnTo>
                  <a:pt x="18032" y="20260"/>
                </a:lnTo>
                <a:lnTo>
                  <a:pt x="4938" y="20260"/>
                </a:lnTo>
                <a:lnTo>
                  <a:pt x="1784" y="17079"/>
                </a:lnTo>
                <a:lnTo>
                  <a:pt x="1784" y="13132"/>
                </a:lnTo>
                <a:lnTo>
                  <a:pt x="3313" y="11984"/>
                </a:lnTo>
                <a:lnTo>
                  <a:pt x="2071" y="11027"/>
                </a:lnTo>
                <a:lnTo>
                  <a:pt x="0" y="12606"/>
                </a:lnTo>
                <a:lnTo>
                  <a:pt x="0" y="17581"/>
                </a:lnTo>
                <a:lnTo>
                  <a:pt x="4046" y="21600"/>
                </a:lnTo>
                <a:lnTo>
                  <a:pt x="19720" y="21600"/>
                </a:lnTo>
                <a:lnTo>
                  <a:pt x="21600" y="11099"/>
                </a:lnTo>
                <a:lnTo>
                  <a:pt x="11692" y="8037"/>
                </a:lnTo>
                <a:lnTo>
                  <a:pt x="11660" y="2775"/>
                </a:lnTo>
                <a:lnTo>
                  <a:pt x="9908" y="277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1" name="Shape"/>
          <p:cNvSpPr/>
          <p:nvPr/>
        </p:nvSpPr>
        <p:spPr>
          <a:xfrm>
            <a:off x="20564871" y="2624137"/>
            <a:ext cx="358379" cy="200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090" y="21600"/>
                </a:lnTo>
                <a:lnTo>
                  <a:pt x="4090" y="0"/>
                </a:lnTo>
                <a:lnTo>
                  <a:pt x="0" y="0"/>
                </a:lnTo>
                <a:close/>
                <a:moveTo>
                  <a:pt x="5382" y="0"/>
                </a:moveTo>
                <a:lnTo>
                  <a:pt x="5382" y="2395"/>
                </a:lnTo>
                <a:lnTo>
                  <a:pt x="16122" y="2395"/>
                </a:lnTo>
                <a:lnTo>
                  <a:pt x="16122" y="19205"/>
                </a:lnTo>
                <a:lnTo>
                  <a:pt x="5382" y="19205"/>
                </a:lnTo>
                <a:lnTo>
                  <a:pt x="5382" y="21600"/>
                </a:lnTo>
                <a:lnTo>
                  <a:pt x="17462" y="21600"/>
                </a:lnTo>
                <a:lnTo>
                  <a:pt x="17462" y="0"/>
                </a:lnTo>
                <a:lnTo>
                  <a:pt x="5382" y="0"/>
                </a:lnTo>
                <a:close/>
                <a:moveTo>
                  <a:pt x="1363" y="2395"/>
                </a:moveTo>
                <a:lnTo>
                  <a:pt x="2751" y="2395"/>
                </a:lnTo>
                <a:lnTo>
                  <a:pt x="2751" y="19205"/>
                </a:lnTo>
                <a:lnTo>
                  <a:pt x="1363" y="19205"/>
                </a:lnTo>
                <a:lnTo>
                  <a:pt x="1363" y="2395"/>
                </a:lnTo>
                <a:close/>
                <a:moveTo>
                  <a:pt x="18873" y="5903"/>
                </a:moveTo>
                <a:lnTo>
                  <a:pt x="18873" y="8298"/>
                </a:lnTo>
                <a:cubicBezTo>
                  <a:pt x="19601" y="8298"/>
                  <a:pt x="20237" y="9326"/>
                  <a:pt x="20237" y="10650"/>
                </a:cubicBezTo>
                <a:cubicBezTo>
                  <a:pt x="20236" y="11920"/>
                  <a:pt x="19601" y="13088"/>
                  <a:pt x="18873" y="13088"/>
                </a:cubicBezTo>
                <a:lnTo>
                  <a:pt x="18873" y="15441"/>
                </a:lnTo>
                <a:cubicBezTo>
                  <a:pt x="20361" y="15441"/>
                  <a:pt x="21600" y="13245"/>
                  <a:pt x="21600" y="10650"/>
                </a:cubicBezTo>
                <a:cubicBezTo>
                  <a:pt x="21600" y="8001"/>
                  <a:pt x="20361" y="5903"/>
                  <a:pt x="18873" y="5903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2" name="Shape"/>
          <p:cNvSpPr/>
          <p:nvPr/>
        </p:nvSpPr>
        <p:spPr>
          <a:xfrm>
            <a:off x="21483637" y="2624137"/>
            <a:ext cx="357982" cy="200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095" y="21600"/>
                </a:lnTo>
                <a:lnTo>
                  <a:pt x="4095" y="0"/>
                </a:lnTo>
                <a:lnTo>
                  <a:pt x="0" y="0"/>
                </a:lnTo>
                <a:close/>
                <a:moveTo>
                  <a:pt x="5364" y="0"/>
                </a:moveTo>
                <a:lnTo>
                  <a:pt x="5364" y="2395"/>
                </a:lnTo>
                <a:lnTo>
                  <a:pt x="16236" y="2395"/>
                </a:lnTo>
                <a:lnTo>
                  <a:pt x="16236" y="19205"/>
                </a:lnTo>
                <a:lnTo>
                  <a:pt x="5364" y="19205"/>
                </a:lnTo>
                <a:lnTo>
                  <a:pt x="5364" y="21600"/>
                </a:lnTo>
                <a:lnTo>
                  <a:pt x="17601" y="21600"/>
                </a:lnTo>
                <a:lnTo>
                  <a:pt x="17601" y="0"/>
                </a:lnTo>
                <a:lnTo>
                  <a:pt x="5364" y="0"/>
                </a:lnTo>
                <a:close/>
                <a:moveTo>
                  <a:pt x="1389" y="2395"/>
                </a:moveTo>
                <a:lnTo>
                  <a:pt x="2730" y="2395"/>
                </a:lnTo>
                <a:lnTo>
                  <a:pt x="2730" y="19205"/>
                </a:lnTo>
                <a:lnTo>
                  <a:pt x="1389" y="19205"/>
                </a:lnTo>
                <a:lnTo>
                  <a:pt x="1389" y="2395"/>
                </a:lnTo>
                <a:close/>
                <a:moveTo>
                  <a:pt x="6753" y="4448"/>
                </a:moveTo>
                <a:lnTo>
                  <a:pt x="5364" y="16724"/>
                </a:lnTo>
                <a:lnTo>
                  <a:pt x="6705" y="17194"/>
                </a:lnTo>
                <a:lnTo>
                  <a:pt x="7423" y="11078"/>
                </a:lnTo>
                <a:lnTo>
                  <a:pt x="8094" y="4919"/>
                </a:lnTo>
                <a:lnTo>
                  <a:pt x="6753" y="4448"/>
                </a:lnTo>
                <a:close/>
                <a:moveTo>
                  <a:pt x="10201" y="4448"/>
                </a:moveTo>
                <a:lnTo>
                  <a:pt x="8812" y="16724"/>
                </a:lnTo>
                <a:lnTo>
                  <a:pt x="10201" y="17194"/>
                </a:lnTo>
                <a:lnTo>
                  <a:pt x="10872" y="11078"/>
                </a:lnTo>
                <a:lnTo>
                  <a:pt x="11542" y="4919"/>
                </a:lnTo>
                <a:lnTo>
                  <a:pt x="10201" y="4448"/>
                </a:lnTo>
                <a:close/>
                <a:moveTo>
                  <a:pt x="13506" y="4448"/>
                </a:moveTo>
                <a:lnTo>
                  <a:pt x="12117" y="16724"/>
                </a:lnTo>
                <a:lnTo>
                  <a:pt x="13506" y="17194"/>
                </a:lnTo>
                <a:lnTo>
                  <a:pt x="14176" y="11078"/>
                </a:lnTo>
                <a:lnTo>
                  <a:pt x="14847" y="4919"/>
                </a:lnTo>
                <a:lnTo>
                  <a:pt x="13506" y="4448"/>
                </a:lnTo>
                <a:close/>
                <a:moveTo>
                  <a:pt x="18870" y="5903"/>
                </a:moveTo>
                <a:lnTo>
                  <a:pt x="18870" y="8298"/>
                </a:lnTo>
                <a:cubicBezTo>
                  <a:pt x="19631" y="8298"/>
                  <a:pt x="20235" y="9326"/>
                  <a:pt x="20235" y="10650"/>
                </a:cubicBezTo>
                <a:cubicBezTo>
                  <a:pt x="20235" y="11920"/>
                  <a:pt x="19631" y="13088"/>
                  <a:pt x="18870" y="13088"/>
                </a:cubicBezTo>
                <a:lnTo>
                  <a:pt x="18870" y="15441"/>
                </a:lnTo>
                <a:cubicBezTo>
                  <a:pt x="20360" y="15441"/>
                  <a:pt x="21600" y="13245"/>
                  <a:pt x="21600" y="10650"/>
                </a:cubicBezTo>
                <a:cubicBezTo>
                  <a:pt x="21600" y="8001"/>
                  <a:pt x="20360" y="5903"/>
                  <a:pt x="18870" y="5903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3" name="Shape"/>
          <p:cNvSpPr/>
          <p:nvPr/>
        </p:nvSpPr>
        <p:spPr>
          <a:xfrm>
            <a:off x="17808971" y="3465115"/>
            <a:ext cx="35837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88" y="0"/>
                </a:moveTo>
                <a:lnTo>
                  <a:pt x="4688" y="6705"/>
                </a:lnTo>
                <a:cubicBezTo>
                  <a:pt x="4688" y="10066"/>
                  <a:pt x="7360" y="12788"/>
                  <a:pt x="10716" y="12788"/>
                </a:cubicBezTo>
                <a:cubicBezTo>
                  <a:pt x="14073" y="12788"/>
                  <a:pt x="16792" y="10066"/>
                  <a:pt x="16792" y="6705"/>
                </a:cubicBezTo>
                <a:lnTo>
                  <a:pt x="16792" y="0"/>
                </a:lnTo>
                <a:lnTo>
                  <a:pt x="4688" y="0"/>
                </a:lnTo>
                <a:close/>
                <a:moveTo>
                  <a:pt x="0" y="1245"/>
                </a:moveTo>
                <a:lnTo>
                  <a:pt x="0" y="3233"/>
                </a:lnTo>
                <a:cubicBezTo>
                  <a:pt x="0" y="5087"/>
                  <a:pt x="1525" y="6585"/>
                  <a:pt x="3421" y="6585"/>
                </a:cubicBezTo>
                <a:lnTo>
                  <a:pt x="3421" y="5244"/>
                </a:lnTo>
                <a:cubicBezTo>
                  <a:pt x="2252" y="5244"/>
                  <a:pt x="1363" y="4376"/>
                  <a:pt x="1363" y="3233"/>
                </a:cubicBezTo>
                <a:lnTo>
                  <a:pt x="1363" y="2562"/>
                </a:lnTo>
                <a:lnTo>
                  <a:pt x="3421" y="2562"/>
                </a:lnTo>
                <a:lnTo>
                  <a:pt x="3421" y="1245"/>
                </a:lnTo>
                <a:lnTo>
                  <a:pt x="0" y="1245"/>
                </a:lnTo>
                <a:close/>
                <a:moveTo>
                  <a:pt x="18179" y="1245"/>
                </a:moveTo>
                <a:lnTo>
                  <a:pt x="18179" y="2562"/>
                </a:lnTo>
                <a:lnTo>
                  <a:pt x="20237" y="2562"/>
                </a:lnTo>
                <a:lnTo>
                  <a:pt x="20237" y="3233"/>
                </a:lnTo>
                <a:cubicBezTo>
                  <a:pt x="20237" y="4376"/>
                  <a:pt x="19348" y="5244"/>
                  <a:pt x="18179" y="5244"/>
                </a:cubicBezTo>
                <a:lnTo>
                  <a:pt x="18179" y="6585"/>
                </a:lnTo>
                <a:cubicBezTo>
                  <a:pt x="20106" y="6585"/>
                  <a:pt x="21600" y="5087"/>
                  <a:pt x="21600" y="3233"/>
                </a:cubicBezTo>
                <a:lnTo>
                  <a:pt x="21600" y="1245"/>
                </a:lnTo>
                <a:lnTo>
                  <a:pt x="18179" y="1245"/>
                </a:lnTo>
                <a:close/>
                <a:moveTo>
                  <a:pt x="6028" y="1341"/>
                </a:moveTo>
                <a:lnTo>
                  <a:pt x="15452" y="1341"/>
                </a:lnTo>
                <a:lnTo>
                  <a:pt x="15452" y="6705"/>
                </a:lnTo>
                <a:cubicBezTo>
                  <a:pt x="15452" y="9319"/>
                  <a:pt x="13327" y="11423"/>
                  <a:pt x="10716" y="11423"/>
                </a:cubicBezTo>
                <a:cubicBezTo>
                  <a:pt x="8106" y="11423"/>
                  <a:pt x="6028" y="9319"/>
                  <a:pt x="6028" y="6705"/>
                </a:cubicBezTo>
                <a:lnTo>
                  <a:pt x="6028" y="1341"/>
                </a:lnTo>
                <a:close/>
                <a:moveTo>
                  <a:pt x="7439" y="3305"/>
                </a:moveTo>
                <a:lnTo>
                  <a:pt x="7439" y="6657"/>
                </a:lnTo>
                <a:cubicBezTo>
                  <a:pt x="7439" y="8525"/>
                  <a:pt x="8965" y="10034"/>
                  <a:pt x="10860" y="10034"/>
                </a:cubicBezTo>
                <a:lnTo>
                  <a:pt x="10860" y="8693"/>
                </a:lnTo>
                <a:cubicBezTo>
                  <a:pt x="9691" y="8693"/>
                  <a:pt x="8803" y="7809"/>
                  <a:pt x="8803" y="6657"/>
                </a:cubicBezTo>
                <a:lnTo>
                  <a:pt x="8803" y="3305"/>
                </a:lnTo>
                <a:lnTo>
                  <a:pt x="7439" y="3305"/>
                </a:lnTo>
                <a:close/>
                <a:moveTo>
                  <a:pt x="8133" y="14200"/>
                </a:moveTo>
                <a:cubicBezTo>
                  <a:pt x="8133" y="15431"/>
                  <a:pt x="8967" y="16456"/>
                  <a:pt x="10070" y="16787"/>
                </a:cubicBezTo>
                <a:lnTo>
                  <a:pt x="10070" y="20259"/>
                </a:lnTo>
                <a:lnTo>
                  <a:pt x="4688" y="20259"/>
                </a:lnTo>
                <a:lnTo>
                  <a:pt x="4688" y="21600"/>
                </a:lnTo>
                <a:lnTo>
                  <a:pt x="10716" y="21600"/>
                </a:lnTo>
                <a:lnTo>
                  <a:pt x="16792" y="21600"/>
                </a:lnTo>
                <a:lnTo>
                  <a:pt x="16792" y="20259"/>
                </a:lnTo>
                <a:lnTo>
                  <a:pt x="11410" y="20259"/>
                </a:lnTo>
                <a:lnTo>
                  <a:pt x="11410" y="16811"/>
                </a:lnTo>
                <a:cubicBezTo>
                  <a:pt x="12586" y="16518"/>
                  <a:pt x="13467" y="15471"/>
                  <a:pt x="13467" y="14200"/>
                </a:cubicBezTo>
                <a:lnTo>
                  <a:pt x="12128" y="14200"/>
                </a:lnTo>
                <a:cubicBezTo>
                  <a:pt x="12127" y="14961"/>
                  <a:pt x="11529" y="15565"/>
                  <a:pt x="10788" y="15565"/>
                </a:cubicBezTo>
                <a:cubicBezTo>
                  <a:pt x="10047" y="15565"/>
                  <a:pt x="9472" y="14961"/>
                  <a:pt x="9472" y="14200"/>
                </a:cubicBezTo>
                <a:lnTo>
                  <a:pt x="8133" y="1420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4" name="Shape"/>
          <p:cNvSpPr/>
          <p:nvPr/>
        </p:nvSpPr>
        <p:spPr>
          <a:xfrm>
            <a:off x="18780125" y="3465115"/>
            <a:ext cx="250825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2" y="0"/>
                </a:moveTo>
                <a:lnTo>
                  <a:pt x="1162" y="3305"/>
                </a:lnTo>
                <a:lnTo>
                  <a:pt x="0" y="7184"/>
                </a:lnTo>
                <a:lnTo>
                  <a:pt x="9535" y="9339"/>
                </a:lnTo>
                <a:lnTo>
                  <a:pt x="10116" y="8118"/>
                </a:lnTo>
                <a:lnTo>
                  <a:pt x="2324" y="6250"/>
                </a:lnTo>
                <a:lnTo>
                  <a:pt x="3076" y="3472"/>
                </a:lnTo>
                <a:lnTo>
                  <a:pt x="3076" y="1341"/>
                </a:lnTo>
                <a:lnTo>
                  <a:pt x="18490" y="1341"/>
                </a:lnTo>
                <a:lnTo>
                  <a:pt x="18490" y="3353"/>
                </a:lnTo>
                <a:lnTo>
                  <a:pt x="19310" y="6250"/>
                </a:lnTo>
                <a:lnTo>
                  <a:pt x="11518" y="8118"/>
                </a:lnTo>
                <a:lnTo>
                  <a:pt x="12099" y="9339"/>
                </a:lnTo>
                <a:lnTo>
                  <a:pt x="21600" y="7184"/>
                </a:lnTo>
                <a:lnTo>
                  <a:pt x="20472" y="3305"/>
                </a:lnTo>
                <a:lnTo>
                  <a:pt x="20472" y="0"/>
                </a:lnTo>
                <a:lnTo>
                  <a:pt x="1162" y="0"/>
                </a:lnTo>
                <a:close/>
                <a:moveTo>
                  <a:pt x="7109" y="2610"/>
                </a:moveTo>
                <a:lnTo>
                  <a:pt x="7109" y="5340"/>
                </a:lnTo>
                <a:lnTo>
                  <a:pt x="8066" y="5340"/>
                </a:lnTo>
                <a:lnTo>
                  <a:pt x="9023" y="5340"/>
                </a:lnTo>
                <a:lnTo>
                  <a:pt x="9023" y="2610"/>
                </a:lnTo>
                <a:lnTo>
                  <a:pt x="7109" y="2610"/>
                </a:lnTo>
                <a:close/>
                <a:moveTo>
                  <a:pt x="12816" y="2610"/>
                </a:moveTo>
                <a:lnTo>
                  <a:pt x="12816" y="5340"/>
                </a:lnTo>
                <a:lnTo>
                  <a:pt x="13739" y="5340"/>
                </a:lnTo>
                <a:lnTo>
                  <a:pt x="14730" y="5340"/>
                </a:lnTo>
                <a:lnTo>
                  <a:pt x="14730" y="2610"/>
                </a:lnTo>
                <a:lnTo>
                  <a:pt x="12816" y="2610"/>
                </a:lnTo>
                <a:close/>
                <a:moveTo>
                  <a:pt x="10903" y="10752"/>
                </a:moveTo>
                <a:cubicBezTo>
                  <a:pt x="6602" y="10752"/>
                  <a:pt x="3178" y="13175"/>
                  <a:pt x="3178" y="16188"/>
                </a:cubicBezTo>
                <a:cubicBezTo>
                  <a:pt x="3178" y="19170"/>
                  <a:pt x="6647" y="21600"/>
                  <a:pt x="10903" y="21600"/>
                </a:cubicBezTo>
                <a:cubicBezTo>
                  <a:pt x="15203" y="21600"/>
                  <a:pt x="18661" y="19170"/>
                  <a:pt x="18661" y="16188"/>
                </a:cubicBezTo>
                <a:cubicBezTo>
                  <a:pt x="18661" y="13175"/>
                  <a:pt x="15158" y="10752"/>
                  <a:pt x="10903" y="10752"/>
                </a:cubicBezTo>
                <a:close/>
                <a:moveTo>
                  <a:pt x="10903" y="12093"/>
                </a:moveTo>
                <a:cubicBezTo>
                  <a:pt x="14128" y="12093"/>
                  <a:pt x="16747" y="13928"/>
                  <a:pt x="16747" y="16188"/>
                </a:cubicBezTo>
                <a:cubicBezTo>
                  <a:pt x="16747" y="18417"/>
                  <a:pt x="14083" y="20235"/>
                  <a:pt x="10903" y="20235"/>
                </a:cubicBezTo>
                <a:cubicBezTo>
                  <a:pt x="7677" y="20235"/>
                  <a:pt x="5127" y="18417"/>
                  <a:pt x="5127" y="16188"/>
                </a:cubicBezTo>
                <a:cubicBezTo>
                  <a:pt x="5127" y="13928"/>
                  <a:pt x="7722" y="12093"/>
                  <a:pt x="10903" y="12093"/>
                </a:cubicBezTo>
                <a:close/>
                <a:moveTo>
                  <a:pt x="11005" y="13506"/>
                </a:moveTo>
                <a:cubicBezTo>
                  <a:pt x="8879" y="13506"/>
                  <a:pt x="7109" y="14732"/>
                  <a:pt x="7109" y="16236"/>
                </a:cubicBezTo>
                <a:lnTo>
                  <a:pt x="9057" y="16236"/>
                </a:lnTo>
                <a:cubicBezTo>
                  <a:pt x="9057" y="15484"/>
                  <a:pt x="9965" y="14847"/>
                  <a:pt x="11005" y="14847"/>
                </a:cubicBezTo>
                <a:lnTo>
                  <a:pt x="11005" y="1350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5" name="Shape"/>
          <p:cNvSpPr/>
          <p:nvPr/>
        </p:nvSpPr>
        <p:spPr>
          <a:xfrm>
            <a:off x="19646503" y="3474243"/>
            <a:ext cx="357982" cy="33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1" y="0"/>
                </a:moveTo>
                <a:lnTo>
                  <a:pt x="10201" y="2914"/>
                </a:lnTo>
                <a:lnTo>
                  <a:pt x="10872" y="2914"/>
                </a:lnTo>
                <a:lnTo>
                  <a:pt x="11542" y="2914"/>
                </a:lnTo>
                <a:lnTo>
                  <a:pt x="11542" y="0"/>
                </a:lnTo>
                <a:lnTo>
                  <a:pt x="10201" y="0"/>
                </a:lnTo>
                <a:close/>
                <a:moveTo>
                  <a:pt x="1365" y="4397"/>
                </a:moveTo>
                <a:lnTo>
                  <a:pt x="1365" y="7311"/>
                </a:lnTo>
                <a:lnTo>
                  <a:pt x="2059" y="7311"/>
                </a:lnTo>
                <a:lnTo>
                  <a:pt x="2706" y="7311"/>
                </a:lnTo>
                <a:lnTo>
                  <a:pt x="2706" y="4397"/>
                </a:lnTo>
                <a:lnTo>
                  <a:pt x="1365" y="4397"/>
                </a:lnTo>
                <a:close/>
                <a:moveTo>
                  <a:pt x="3975" y="4397"/>
                </a:moveTo>
                <a:lnTo>
                  <a:pt x="3975" y="7311"/>
                </a:lnTo>
                <a:lnTo>
                  <a:pt x="4670" y="7311"/>
                </a:lnTo>
                <a:lnTo>
                  <a:pt x="5340" y="7311"/>
                </a:lnTo>
                <a:lnTo>
                  <a:pt x="5340" y="4397"/>
                </a:lnTo>
                <a:lnTo>
                  <a:pt x="3975" y="4397"/>
                </a:lnTo>
                <a:close/>
                <a:moveTo>
                  <a:pt x="6753" y="4397"/>
                </a:moveTo>
                <a:lnTo>
                  <a:pt x="6753" y="16743"/>
                </a:lnTo>
                <a:lnTo>
                  <a:pt x="8094" y="16743"/>
                </a:lnTo>
                <a:lnTo>
                  <a:pt x="8094" y="5854"/>
                </a:lnTo>
                <a:lnTo>
                  <a:pt x="13482" y="5854"/>
                </a:lnTo>
                <a:lnTo>
                  <a:pt x="13482" y="16743"/>
                </a:lnTo>
                <a:lnTo>
                  <a:pt x="14847" y="16743"/>
                </a:lnTo>
                <a:lnTo>
                  <a:pt x="14847" y="4397"/>
                </a:lnTo>
                <a:lnTo>
                  <a:pt x="6753" y="4397"/>
                </a:lnTo>
                <a:close/>
                <a:moveTo>
                  <a:pt x="16260" y="7362"/>
                </a:moveTo>
                <a:lnTo>
                  <a:pt x="16260" y="10250"/>
                </a:lnTo>
                <a:lnTo>
                  <a:pt x="16906" y="10250"/>
                </a:lnTo>
                <a:lnTo>
                  <a:pt x="17601" y="10250"/>
                </a:lnTo>
                <a:lnTo>
                  <a:pt x="17601" y="7362"/>
                </a:lnTo>
                <a:lnTo>
                  <a:pt x="16260" y="7362"/>
                </a:lnTo>
                <a:close/>
                <a:moveTo>
                  <a:pt x="18200" y="7362"/>
                </a:moveTo>
                <a:lnTo>
                  <a:pt x="18200" y="10250"/>
                </a:lnTo>
                <a:lnTo>
                  <a:pt x="18846" y="10250"/>
                </a:lnTo>
                <a:lnTo>
                  <a:pt x="19541" y="10250"/>
                </a:lnTo>
                <a:lnTo>
                  <a:pt x="19541" y="7362"/>
                </a:lnTo>
                <a:lnTo>
                  <a:pt x="18200" y="7362"/>
                </a:lnTo>
                <a:close/>
                <a:moveTo>
                  <a:pt x="20259" y="7362"/>
                </a:moveTo>
                <a:lnTo>
                  <a:pt x="20259" y="10250"/>
                </a:lnTo>
                <a:lnTo>
                  <a:pt x="20906" y="10250"/>
                </a:lnTo>
                <a:lnTo>
                  <a:pt x="21600" y="10250"/>
                </a:lnTo>
                <a:lnTo>
                  <a:pt x="21600" y="7362"/>
                </a:lnTo>
                <a:lnTo>
                  <a:pt x="20259" y="7362"/>
                </a:lnTo>
                <a:close/>
                <a:moveTo>
                  <a:pt x="0" y="866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1529"/>
                </a:lnTo>
                <a:lnTo>
                  <a:pt x="16188" y="11529"/>
                </a:lnTo>
                <a:lnTo>
                  <a:pt x="16188" y="12986"/>
                </a:lnTo>
                <a:lnTo>
                  <a:pt x="20259" y="12986"/>
                </a:lnTo>
                <a:lnTo>
                  <a:pt x="20259" y="20169"/>
                </a:lnTo>
                <a:lnTo>
                  <a:pt x="1341" y="20169"/>
                </a:lnTo>
                <a:lnTo>
                  <a:pt x="1341" y="10097"/>
                </a:lnTo>
                <a:lnTo>
                  <a:pt x="5412" y="10097"/>
                </a:lnTo>
                <a:lnTo>
                  <a:pt x="5412" y="8666"/>
                </a:lnTo>
                <a:lnTo>
                  <a:pt x="0" y="866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6" name="Shape"/>
          <p:cNvSpPr/>
          <p:nvPr/>
        </p:nvSpPr>
        <p:spPr>
          <a:xfrm>
            <a:off x="17808971" y="4383484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2" y="0"/>
                </a:moveTo>
                <a:cubicBezTo>
                  <a:pt x="4884" y="0"/>
                  <a:pt x="0" y="4884"/>
                  <a:pt x="0" y="10812"/>
                </a:cubicBezTo>
                <a:cubicBezTo>
                  <a:pt x="0" y="16740"/>
                  <a:pt x="4884" y="21600"/>
                  <a:pt x="10812" y="21600"/>
                </a:cubicBezTo>
                <a:cubicBezTo>
                  <a:pt x="16740" y="21600"/>
                  <a:pt x="21600" y="16740"/>
                  <a:pt x="21600" y="10812"/>
                </a:cubicBezTo>
                <a:cubicBezTo>
                  <a:pt x="21600" y="4884"/>
                  <a:pt x="16740" y="0"/>
                  <a:pt x="10812" y="0"/>
                </a:cubicBezTo>
                <a:close/>
                <a:moveTo>
                  <a:pt x="10812" y="1340"/>
                </a:moveTo>
                <a:cubicBezTo>
                  <a:pt x="16023" y="1340"/>
                  <a:pt x="20260" y="5601"/>
                  <a:pt x="20260" y="10812"/>
                </a:cubicBezTo>
                <a:cubicBezTo>
                  <a:pt x="20260" y="16023"/>
                  <a:pt x="15991" y="20260"/>
                  <a:pt x="10812" y="20260"/>
                </a:cubicBezTo>
                <a:cubicBezTo>
                  <a:pt x="5601" y="20260"/>
                  <a:pt x="1363" y="16023"/>
                  <a:pt x="1363" y="10812"/>
                </a:cubicBezTo>
                <a:cubicBezTo>
                  <a:pt x="1364" y="5601"/>
                  <a:pt x="5633" y="1340"/>
                  <a:pt x="10812" y="1340"/>
                </a:cubicBezTo>
                <a:close/>
                <a:moveTo>
                  <a:pt x="10070" y="2631"/>
                </a:moveTo>
                <a:cubicBezTo>
                  <a:pt x="10070" y="4854"/>
                  <a:pt x="10965" y="6803"/>
                  <a:pt x="12319" y="8348"/>
                </a:cubicBezTo>
                <a:lnTo>
                  <a:pt x="10812" y="9855"/>
                </a:lnTo>
                <a:lnTo>
                  <a:pt x="6195" y="5239"/>
                </a:lnTo>
                <a:lnTo>
                  <a:pt x="5239" y="6171"/>
                </a:lnTo>
                <a:lnTo>
                  <a:pt x="9879" y="10812"/>
                </a:lnTo>
                <a:lnTo>
                  <a:pt x="8348" y="12319"/>
                </a:lnTo>
                <a:cubicBezTo>
                  <a:pt x="6801" y="10962"/>
                  <a:pt x="4848" y="10070"/>
                  <a:pt x="2631" y="10070"/>
                </a:cubicBezTo>
                <a:lnTo>
                  <a:pt x="2631" y="11434"/>
                </a:lnTo>
                <a:cubicBezTo>
                  <a:pt x="4483" y="11434"/>
                  <a:pt x="6117" y="12147"/>
                  <a:pt x="7415" y="13252"/>
                </a:cubicBezTo>
                <a:lnTo>
                  <a:pt x="5239" y="15429"/>
                </a:lnTo>
                <a:lnTo>
                  <a:pt x="6195" y="16361"/>
                </a:lnTo>
                <a:lnTo>
                  <a:pt x="8324" y="14233"/>
                </a:lnTo>
                <a:cubicBezTo>
                  <a:pt x="9360" y="15506"/>
                  <a:pt x="10070" y="17073"/>
                  <a:pt x="10070" y="18849"/>
                </a:cubicBezTo>
                <a:lnTo>
                  <a:pt x="11410" y="18849"/>
                </a:lnTo>
                <a:cubicBezTo>
                  <a:pt x="11410" y="16699"/>
                  <a:pt x="10537" y="14801"/>
                  <a:pt x="9257" y="13276"/>
                </a:cubicBezTo>
                <a:lnTo>
                  <a:pt x="10812" y="11745"/>
                </a:lnTo>
                <a:lnTo>
                  <a:pt x="15429" y="16361"/>
                </a:lnTo>
                <a:lnTo>
                  <a:pt x="15907" y="15883"/>
                </a:lnTo>
                <a:lnTo>
                  <a:pt x="16361" y="15429"/>
                </a:lnTo>
                <a:lnTo>
                  <a:pt x="11745" y="10788"/>
                </a:lnTo>
                <a:lnTo>
                  <a:pt x="13276" y="9257"/>
                </a:lnTo>
                <a:cubicBezTo>
                  <a:pt x="14799" y="10535"/>
                  <a:pt x="16691" y="11410"/>
                  <a:pt x="18849" y="11410"/>
                </a:cubicBezTo>
                <a:lnTo>
                  <a:pt x="18849" y="10046"/>
                </a:lnTo>
                <a:cubicBezTo>
                  <a:pt x="17067" y="10046"/>
                  <a:pt x="15510" y="9331"/>
                  <a:pt x="14233" y="8300"/>
                </a:cubicBezTo>
                <a:lnTo>
                  <a:pt x="16361" y="6171"/>
                </a:lnTo>
                <a:lnTo>
                  <a:pt x="15429" y="5239"/>
                </a:lnTo>
                <a:lnTo>
                  <a:pt x="13276" y="7391"/>
                </a:lnTo>
                <a:cubicBezTo>
                  <a:pt x="12163" y="6097"/>
                  <a:pt x="11410" y="4480"/>
                  <a:pt x="11410" y="2631"/>
                </a:cubicBezTo>
                <a:lnTo>
                  <a:pt x="10070" y="263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7" name="Shape"/>
          <p:cNvSpPr/>
          <p:nvPr/>
        </p:nvSpPr>
        <p:spPr>
          <a:xfrm>
            <a:off x="18727376" y="4383484"/>
            <a:ext cx="35910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84" h="21600" extrusionOk="0">
                <a:moveTo>
                  <a:pt x="12922" y="0"/>
                </a:moveTo>
                <a:cubicBezTo>
                  <a:pt x="10014" y="0"/>
                  <a:pt x="6759" y="1748"/>
                  <a:pt x="4152" y="4712"/>
                </a:cubicBezTo>
                <a:cubicBezTo>
                  <a:pt x="-183" y="9642"/>
                  <a:pt x="-1308" y="16317"/>
                  <a:pt x="1656" y="19686"/>
                </a:cubicBezTo>
                <a:cubicBezTo>
                  <a:pt x="2726" y="20903"/>
                  <a:pt x="4257" y="21600"/>
                  <a:pt x="6041" y="21600"/>
                </a:cubicBezTo>
                <a:cubicBezTo>
                  <a:pt x="8949" y="21600"/>
                  <a:pt x="12280" y="19852"/>
                  <a:pt x="14832" y="16888"/>
                </a:cubicBezTo>
                <a:cubicBezTo>
                  <a:pt x="19167" y="11958"/>
                  <a:pt x="20292" y="5283"/>
                  <a:pt x="17328" y="1914"/>
                </a:cubicBezTo>
                <a:cubicBezTo>
                  <a:pt x="16258" y="697"/>
                  <a:pt x="14706" y="0"/>
                  <a:pt x="12922" y="0"/>
                </a:cubicBezTo>
                <a:close/>
                <a:moveTo>
                  <a:pt x="12922" y="1340"/>
                </a:moveTo>
                <a:cubicBezTo>
                  <a:pt x="14349" y="1340"/>
                  <a:pt x="15584" y="1910"/>
                  <a:pt x="16489" y="2847"/>
                </a:cubicBezTo>
                <a:cubicBezTo>
                  <a:pt x="18959" y="5686"/>
                  <a:pt x="17834" y="11539"/>
                  <a:pt x="13992" y="15907"/>
                </a:cubicBezTo>
                <a:cubicBezTo>
                  <a:pt x="11605" y="18621"/>
                  <a:pt x="8647" y="20260"/>
                  <a:pt x="6041" y="20260"/>
                </a:cubicBezTo>
                <a:cubicBezTo>
                  <a:pt x="4559" y="20260"/>
                  <a:pt x="3379" y="19783"/>
                  <a:pt x="2474" y="18753"/>
                </a:cubicBezTo>
                <a:cubicBezTo>
                  <a:pt x="-23" y="15914"/>
                  <a:pt x="1129" y="10061"/>
                  <a:pt x="4971" y="5693"/>
                </a:cubicBezTo>
                <a:cubicBezTo>
                  <a:pt x="7358" y="2978"/>
                  <a:pt x="10316" y="1340"/>
                  <a:pt x="12922" y="1340"/>
                </a:cubicBezTo>
                <a:close/>
                <a:moveTo>
                  <a:pt x="13279" y="5526"/>
                </a:moveTo>
                <a:lnTo>
                  <a:pt x="11831" y="7152"/>
                </a:lnTo>
                <a:lnTo>
                  <a:pt x="11831" y="6076"/>
                </a:lnTo>
                <a:lnTo>
                  <a:pt x="10656" y="6076"/>
                </a:lnTo>
                <a:lnTo>
                  <a:pt x="10656" y="7989"/>
                </a:lnTo>
                <a:lnTo>
                  <a:pt x="8957" y="7989"/>
                </a:lnTo>
                <a:lnTo>
                  <a:pt x="8957" y="9329"/>
                </a:lnTo>
                <a:lnTo>
                  <a:pt x="9901" y="9329"/>
                </a:lnTo>
                <a:lnTo>
                  <a:pt x="8328" y="11099"/>
                </a:lnTo>
                <a:lnTo>
                  <a:pt x="8328" y="10070"/>
                </a:lnTo>
                <a:lnTo>
                  <a:pt x="7153" y="10070"/>
                </a:lnTo>
                <a:lnTo>
                  <a:pt x="7153" y="12128"/>
                </a:lnTo>
                <a:lnTo>
                  <a:pt x="5327" y="12128"/>
                </a:lnTo>
                <a:lnTo>
                  <a:pt x="5327" y="13467"/>
                </a:lnTo>
                <a:lnTo>
                  <a:pt x="6208" y="13467"/>
                </a:lnTo>
                <a:lnTo>
                  <a:pt x="4845" y="14998"/>
                </a:lnTo>
                <a:lnTo>
                  <a:pt x="5705" y="15955"/>
                </a:lnTo>
                <a:lnTo>
                  <a:pt x="7153" y="14328"/>
                </a:lnTo>
                <a:lnTo>
                  <a:pt x="7153" y="15405"/>
                </a:lnTo>
                <a:lnTo>
                  <a:pt x="7740" y="15405"/>
                </a:lnTo>
                <a:lnTo>
                  <a:pt x="8328" y="15405"/>
                </a:lnTo>
                <a:lnTo>
                  <a:pt x="8328" y="13467"/>
                </a:lnTo>
                <a:lnTo>
                  <a:pt x="10027" y="13467"/>
                </a:lnTo>
                <a:lnTo>
                  <a:pt x="10027" y="12128"/>
                </a:lnTo>
                <a:lnTo>
                  <a:pt x="9104" y="12128"/>
                </a:lnTo>
                <a:lnTo>
                  <a:pt x="9922" y="11195"/>
                </a:lnTo>
                <a:lnTo>
                  <a:pt x="10656" y="10357"/>
                </a:lnTo>
                <a:lnTo>
                  <a:pt x="10656" y="11410"/>
                </a:lnTo>
                <a:lnTo>
                  <a:pt x="11223" y="11410"/>
                </a:lnTo>
                <a:lnTo>
                  <a:pt x="11831" y="11410"/>
                </a:lnTo>
                <a:lnTo>
                  <a:pt x="11831" y="9329"/>
                </a:lnTo>
                <a:lnTo>
                  <a:pt x="13636" y="9329"/>
                </a:lnTo>
                <a:lnTo>
                  <a:pt x="13636" y="7989"/>
                </a:lnTo>
                <a:lnTo>
                  <a:pt x="12755" y="7989"/>
                </a:lnTo>
                <a:lnTo>
                  <a:pt x="14118" y="6435"/>
                </a:lnTo>
                <a:lnTo>
                  <a:pt x="13279" y="552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8" name="Shape"/>
          <p:cNvSpPr/>
          <p:nvPr/>
        </p:nvSpPr>
        <p:spPr>
          <a:xfrm>
            <a:off x="19646503" y="4383484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5" y="0"/>
                  <a:pt x="0" y="4884"/>
                  <a:pt x="0" y="10812"/>
                </a:cubicBezTo>
                <a:cubicBezTo>
                  <a:pt x="0" y="16740"/>
                  <a:pt x="4825" y="21600"/>
                  <a:pt x="10800" y="21600"/>
                </a:cubicBezTo>
                <a:cubicBezTo>
                  <a:pt x="16712" y="21600"/>
                  <a:pt x="21600" y="16740"/>
                  <a:pt x="21600" y="10812"/>
                </a:cubicBezTo>
                <a:cubicBezTo>
                  <a:pt x="21600" y="4884"/>
                  <a:pt x="16743" y="0"/>
                  <a:pt x="10800" y="0"/>
                </a:cubicBezTo>
                <a:close/>
                <a:moveTo>
                  <a:pt x="10800" y="1340"/>
                </a:moveTo>
                <a:cubicBezTo>
                  <a:pt x="15962" y="1340"/>
                  <a:pt x="20259" y="5601"/>
                  <a:pt x="20259" y="10812"/>
                </a:cubicBezTo>
                <a:cubicBezTo>
                  <a:pt x="20259" y="16023"/>
                  <a:pt x="15993" y="20260"/>
                  <a:pt x="10800" y="20260"/>
                </a:cubicBezTo>
                <a:cubicBezTo>
                  <a:pt x="5576" y="20260"/>
                  <a:pt x="1341" y="16023"/>
                  <a:pt x="1341" y="10812"/>
                </a:cubicBezTo>
                <a:cubicBezTo>
                  <a:pt x="1341" y="5601"/>
                  <a:pt x="5576" y="1340"/>
                  <a:pt x="10800" y="1340"/>
                </a:cubicBezTo>
                <a:close/>
                <a:moveTo>
                  <a:pt x="10201" y="2631"/>
                </a:moveTo>
                <a:cubicBezTo>
                  <a:pt x="10201" y="7490"/>
                  <a:pt x="14154" y="11410"/>
                  <a:pt x="18990" y="11410"/>
                </a:cubicBezTo>
                <a:lnTo>
                  <a:pt x="18990" y="10046"/>
                </a:lnTo>
                <a:cubicBezTo>
                  <a:pt x="14876" y="10047"/>
                  <a:pt x="11542" y="6742"/>
                  <a:pt x="11542" y="2631"/>
                </a:cubicBezTo>
                <a:lnTo>
                  <a:pt x="10201" y="2631"/>
                </a:lnTo>
                <a:close/>
                <a:moveTo>
                  <a:pt x="2754" y="10070"/>
                </a:moveTo>
                <a:lnTo>
                  <a:pt x="2754" y="11434"/>
                </a:lnTo>
                <a:cubicBezTo>
                  <a:pt x="6885" y="11434"/>
                  <a:pt x="10201" y="14738"/>
                  <a:pt x="10201" y="18849"/>
                </a:cubicBezTo>
                <a:lnTo>
                  <a:pt x="11542" y="18849"/>
                </a:lnTo>
                <a:cubicBezTo>
                  <a:pt x="11542" y="13990"/>
                  <a:pt x="7635" y="10070"/>
                  <a:pt x="2754" y="10070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39" name="Shape"/>
          <p:cNvSpPr/>
          <p:nvPr/>
        </p:nvSpPr>
        <p:spPr>
          <a:xfrm>
            <a:off x="20564871" y="4383484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8" y="0"/>
                </a:moveTo>
                <a:cubicBezTo>
                  <a:pt x="4860" y="0"/>
                  <a:pt x="0" y="4884"/>
                  <a:pt x="0" y="10812"/>
                </a:cubicBezTo>
                <a:cubicBezTo>
                  <a:pt x="0" y="16740"/>
                  <a:pt x="4860" y="21600"/>
                  <a:pt x="10788" y="21600"/>
                </a:cubicBezTo>
                <a:cubicBezTo>
                  <a:pt x="16716" y="21600"/>
                  <a:pt x="21600" y="16740"/>
                  <a:pt x="21600" y="10812"/>
                </a:cubicBezTo>
                <a:cubicBezTo>
                  <a:pt x="21600" y="4884"/>
                  <a:pt x="16716" y="0"/>
                  <a:pt x="10788" y="0"/>
                </a:cubicBezTo>
                <a:close/>
                <a:moveTo>
                  <a:pt x="10788" y="1340"/>
                </a:moveTo>
                <a:cubicBezTo>
                  <a:pt x="15999" y="1340"/>
                  <a:pt x="20260" y="5601"/>
                  <a:pt x="20260" y="10812"/>
                </a:cubicBezTo>
                <a:cubicBezTo>
                  <a:pt x="20260" y="16023"/>
                  <a:pt x="15999" y="20260"/>
                  <a:pt x="10788" y="20260"/>
                </a:cubicBezTo>
                <a:cubicBezTo>
                  <a:pt x="5609" y="20260"/>
                  <a:pt x="1340" y="16023"/>
                  <a:pt x="1340" y="10812"/>
                </a:cubicBezTo>
                <a:cubicBezTo>
                  <a:pt x="1340" y="5601"/>
                  <a:pt x="5609" y="1340"/>
                  <a:pt x="10788" y="1340"/>
                </a:cubicBezTo>
                <a:close/>
                <a:moveTo>
                  <a:pt x="8516" y="2894"/>
                </a:moveTo>
                <a:lnTo>
                  <a:pt x="7702" y="3971"/>
                </a:lnTo>
                <a:lnTo>
                  <a:pt x="10788" y="6171"/>
                </a:lnTo>
                <a:lnTo>
                  <a:pt x="13874" y="4043"/>
                </a:lnTo>
                <a:lnTo>
                  <a:pt x="13084" y="2966"/>
                </a:lnTo>
                <a:lnTo>
                  <a:pt x="10788" y="4497"/>
                </a:lnTo>
                <a:lnTo>
                  <a:pt x="8516" y="2894"/>
                </a:lnTo>
                <a:close/>
                <a:moveTo>
                  <a:pt x="5478" y="5526"/>
                </a:moveTo>
                <a:lnTo>
                  <a:pt x="4138" y="5741"/>
                </a:lnTo>
                <a:lnTo>
                  <a:pt x="4545" y="8492"/>
                </a:lnTo>
                <a:lnTo>
                  <a:pt x="2057" y="9855"/>
                </a:lnTo>
                <a:lnTo>
                  <a:pt x="2679" y="11003"/>
                </a:lnTo>
                <a:lnTo>
                  <a:pt x="6028" y="9233"/>
                </a:lnTo>
                <a:lnTo>
                  <a:pt x="5478" y="5526"/>
                </a:lnTo>
                <a:close/>
                <a:moveTo>
                  <a:pt x="15811" y="5526"/>
                </a:moveTo>
                <a:lnTo>
                  <a:pt x="15285" y="9233"/>
                </a:lnTo>
                <a:lnTo>
                  <a:pt x="18658" y="11003"/>
                </a:lnTo>
                <a:lnTo>
                  <a:pt x="19256" y="9855"/>
                </a:lnTo>
                <a:lnTo>
                  <a:pt x="16744" y="8492"/>
                </a:lnTo>
                <a:lnTo>
                  <a:pt x="17151" y="5741"/>
                </a:lnTo>
                <a:lnTo>
                  <a:pt x="15811" y="5526"/>
                </a:lnTo>
                <a:close/>
                <a:moveTo>
                  <a:pt x="10788" y="7296"/>
                </a:moveTo>
                <a:lnTo>
                  <a:pt x="7296" y="9951"/>
                </a:lnTo>
                <a:lnTo>
                  <a:pt x="8635" y="14161"/>
                </a:lnTo>
                <a:lnTo>
                  <a:pt x="12917" y="14161"/>
                </a:lnTo>
                <a:lnTo>
                  <a:pt x="14304" y="9951"/>
                </a:lnTo>
                <a:lnTo>
                  <a:pt x="10788" y="7296"/>
                </a:lnTo>
                <a:close/>
                <a:moveTo>
                  <a:pt x="10836" y="9066"/>
                </a:moveTo>
                <a:lnTo>
                  <a:pt x="12750" y="10477"/>
                </a:lnTo>
                <a:lnTo>
                  <a:pt x="11984" y="12797"/>
                </a:lnTo>
                <a:lnTo>
                  <a:pt x="9640" y="12797"/>
                </a:lnTo>
                <a:lnTo>
                  <a:pt x="8970" y="10477"/>
                </a:lnTo>
                <a:lnTo>
                  <a:pt x="10836" y="9066"/>
                </a:lnTo>
                <a:close/>
                <a:moveTo>
                  <a:pt x="3779" y="15022"/>
                </a:moveTo>
                <a:lnTo>
                  <a:pt x="3732" y="16385"/>
                </a:lnTo>
                <a:lnTo>
                  <a:pt x="6626" y="16457"/>
                </a:lnTo>
                <a:lnTo>
                  <a:pt x="7511" y="19112"/>
                </a:lnTo>
                <a:lnTo>
                  <a:pt x="8779" y="18706"/>
                </a:lnTo>
                <a:lnTo>
                  <a:pt x="7559" y="15070"/>
                </a:lnTo>
                <a:lnTo>
                  <a:pt x="3779" y="15022"/>
                </a:lnTo>
                <a:close/>
                <a:moveTo>
                  <a:pt x="17605" y="15022"/>
                </a:moveTo>
                <a:lnTo>
                  <a:pt x="13754" y="15070"/>
                </a:lnTo>
                <a:lnTo>
                  <a:pt x="12534" y="18706"/>
                </a:lnTo>
                <a:lnTo>
                  <a:pt x="13826" y="19112"/>
                </a:lnTo>
                <a:lnTo>
                  <a:pt x="14783" y="16457"/>
                </a:lnTo>
                <a:lnTo>
                  <a:pt x="17605" y="16385"/>
                </a:lnTo>
                <a:lnTo>
                  <a:pt x="17605" y="1502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0" name="Shape"/>
          <p:cNvSpPr/>
          <p:nvPr/>
        </p:nvSpPr>
        <p:spPr>
          <a:xfrm>
            <a:off x="21483637" y="4383484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65" y="0"/>
                  <a:pt x="0" y="4884"/>
                  <a:pt x="0" y="10812"/>
                </a:cubicBezTo>
                <a:cubicBezTo>
                  <a:pt x="0" y="16740"/>
                  <a:pt x="4865" y="21600"/>
                  <a:pt x="10800" y="21600"/>
                </a:cubicBezTo>
                <a:cubicBezTo>
                  <a:pt x="16766" y="21600"/>
                  <a:pt x="21600" y="16740"/>
                  <a:pt x="21600" y="10812"/>
                </a:cubicBezTo>
                <a:cubicBezTo>
                  <a:pt x="21600" y="4884"/>
                  <a:pt x="16766" y="0"/>
                  <a:pt x="10800" y="0"/>
                </a:cubicBezTo>
                <a:close/>
                <a:moveTo>
                  <a:pt x="10800" y="1340"/>
                </a:moveTo>
                <a:cubicBezTo>
                  <a:pt x="16016" y="1340"/>
                  <a:pt x="20259" y="5601"/>
                  <a:pt x="20259" y="10812"/>
                </a:cubicBezTo>
                <a:cubicBezTo>
                  <a:pt x="20259" y="16023"/>
                  <a:pt x="16016" y="20260"/>
                  <a:pt x="10800" y="20260"/>
                </a:cubicBezTo>
                <a:cubicBezTo>
                  <a:pt x="5615" y="20260"/>
                  <a:pt x="1365" y="16023"/>
                  <a:pt x="1365" y="10812"/>
                </a:cubicBezTo>
                <a:cubicBezTo>
                  <a:pt x="1365" y="5601"/>
                  <a:pt x="5615" y="1340"/>
                  <a:pt x="10800" y="1340"/>
                </a:cubicBezTo>
                <a:close/>
                <a:moveTo>
                  <a:pt x="10704" y="3995"/>
                </a:moveTo>
                <a:cubicBezTo>
                  <a:pt x="6999" y="3995"/>
                  <a:pt x="3999" y="7031"/>
                  <a:pt x="3999" y="10740"/>
                </a:cubicBezTo>
                <a:cubicBezTo>
                  <a:pt x="3999" y="14449"/>
                  <a:pt x="6999" y="17462"/>
                  <a:pt x="10704" y="17462"/>
                </a:cubicBezTo>
                <a:cubicBezTo>
                  <a:pt x="14409" y="17462"/>
                  <a:pt x="17457" y="14449"/>
                  <a:pt x="17457" y="10740"/>
                </a:cubicBezTo>
                <a:cubicBezTo>
                  <a:pt x="17457" y="7031"/>
                  <a:pt x="14409" y="3995"/>
                  <a:pt x="10704" y="3995"/>
                </a:cubicBezTo>
                <a:close/>
                <a:moveTo>
                  <a:pt x="10704" y="5334"/>
                </a:moveTo>
                <a:cubicBezTo>
                  <a:pt x="13693" y="5334"/>
                  <a:pt x="16092" y="7779"/>
                  <a:pt x="16092" y="10740"/>
                </a:cubicBezTo>
                <a:cubicBezTo>
                  <a:pt x="16092" y="13701"/>
                  <a:pt x="13693" y="16122"/>
                  <a:pt x="10704" y="16122"/>
                </a:cubicBezTo>
                <a:cubicBezTo>
                  <a:pt x="7747" y="16122"/>
                  <a:pt x="5316" y="13701"/>
                  <a:pt x="5316" y="10740"/>
                </a:cubicBezTo>
                <a:cubicBezTo>
                  <a:pt x="5316" y="7779"/>
                  <a:pt x="7747" y="5334"/>
                  <a:pt x="10704" y="5334"/>
                </a:cubicBezTo>
                <a:close/>
                <a:moveTo>
                  <a:pt x="10704" y="6746"/>
                </a:moveTo>
                <a:cubicBezTo>
                  <a:pt x="9440" y="6745"/>
                  <a:pt x="8405" y="7846"/>
                  <a:pt x="8405" y="9138"/>
                </a:cubicBezTo>
                <a:cubicBezTo>
                  <a:pt x="8405" y="9772"/>
                  <a:pt x="8644" y="10377"/>
                  <a:pt x="9052" y="10812"/>
                </a:cubicBezTo>
                <a:cubicBezTo>
                  <a:pt x="8653" y="11245"/>
                  <a:pt x="8405" y="11835"/>
                  <a:pt x="8405" y="12462"/>
                </a:cubicBezTo>
                <a:cubicBezTo>
                  <a:pt x="8405" y="13754"/>
                  <a:pt x="9440" y="14854"/>
                  <a:pt x="10704" y="14854"/>
                </a:cubicBezTo>
                <a:cubicBezTo>
                  <a:pt x="11969" y="14854"/>
                  <a:pt x="13051" y="13754"/>
                  <a:pt x="13051" y="12462"/>
                </a:cubicBezTo>
                <a:cubicBezTo>
                  <a:pt x="13051" y="11835"/>
                  <a:pt x="12787" y="11245"/>
                  <a:pt x="12380" y="10812"/>
                </a:cubicBezTo>
                <a:cubicBezTo>
                  <a:pt x="12796" y="10377"/>
                  <a:pt x="13051" y="9772"/>
                  <a:pt x="13051" y="9138"/>
                </a:cubicBezTo>
                <a:cubicBezTo>
                  <a:pt x="13051" y="7846"/>
                  <a:pt x="11969" y="6746"/>
                  <a:pt x="10704" y="6746"/>
                </a:cubicBezTo>
                <a:close/>
                <a:moveTo>
                  <a:pt x="10704" y="8109"/>
                </a:moveTo>
                <a:cubicBezTo>
                  <a:pt x="11259" y="8109"/>
                  <a:pt x="11734" y="8602"/>
                  <a:pt x="11734" y="9138"/>
                </a:cubicBezTo>
                <a:cubicBezTo>
                  <a:pt x="11734" y="9629"/>
                  <a:pt x="11317" y="10049"/>
                  <a:pt x="10824" y="10118"/>
                </a:cubicBezTo>
                <a:cubicBezTo>
                  <a:pt x="10779" y="10115"/>
                  <a:pt x="10750" y="10070"/>
                  <a:pt x="10704" y="10070"/>
                </a:cubicBezTo>
                <a:cubicBezTo>
                  <a:pt x="10666" y="10070"/>
                  <a:pt x="10646" y="10116"/>
                  <a:pt x="10608" y="10118"/>
                </a:cubicBezTo>
                <a:cubicBezTo>
                  <a:pt x="10132" y="10057"/>
                  <a:pt x="9722" y="9634"/>
                  <a:pt x="9722" y="9138"/>
                </a:cubicBezTo>
                <a:cubicBezTo>
                  <a:pt x="9723" y="8602"/>
                  <a:pt x="10180" y="8109"/>
                  <a:pt x="10704" y="8109"/>
                </a:cubicBezTo>
                <a:close/>
                <a:moveTo>
                  <a:pt x="10848" y="11482"/>
                </a:moveTo>
                <a:cubicBezTo>
                  <a:pt x="11330" y="11561"/>
                  <a:pt x="11734" y="11978"/>
                  <a:pt x="11734" y="12462"/>
                </a:cubicBezTo>
                <a:cubicBezTo>
                  <a:pt x="11734" y="12998"/>
                  <a:pt x="11259" y="13467"/>
                  <a:pt x="10704" y="13467"/>
                </a:cubicBezTo>
                <a:cubicBezTo>
                  <a:pt x="10180" y="13467"/>
                  <a:pt x="9722" y="12998"/>
                  <a:pt x="9722" y="12462"/>
                </a:cubicBezTo>
                <a:cubicBezTo>
                  <a:pt x="9723" y="11985"/>
                  <a:pt x="10109" y="11593"/>
                  <a:pt x="10561" y="11506"/>
                </a:cubicBezTo>
                <a:cubicBezTo>
                  <a:pt x="10613" y="11510"/>
                  <a:pt x="10651" y="11553"/>
                  <a:pt x="10704" y="11553"/>
                </a:cubicBezTo>
                <a:cubicBezTo>
                  <a:pt x="10761" y="11553"/>
                  <a:pt x="10792" y="11486"/>
                  <a:pt x="10848" y="11482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1" name="Shape"/>
          <p:cNvSpPr/>
          <p:nvPr/>
        </p:nvSpPr>
        <p:spPr>
          <a:xfrm>
            <a:off x="18725356" y="5302250"/>
            <a:ext cx="360760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15" y="0"/>
                </a:moveTo>
                <a:lnTo>
                  <a:pt x="0" y="3041"/>
                </a:lnTo>
                <a:lnTo>
                  <a:pt x="760" y="10177"/>
                </a:lnTo>
                <a:lnTo>
                  <a:pt x="2020" y="10034"/>
                </a:lnTo>
                <a:lnTo>
                  <a:pt x="1426" y="3688"/>
                </a:lnTo>
                <a:lnTo>
                  <a:pt x="4919" y="1365"/>
                </a:lnTo>
                <a:lnTo>
                  <a:pt x="7461" y="1365"/>
                </a:lnTo>
                <a:cubicBezTo>
                  <a:pt x="7804" y="2889"/>
                  <a:pt x="9147" y="4047"/>
                  <a:pt x="10764" y="4047"/>
                </a:cubicBezTo>
                <a:cubicBezTo>
                  <a:pt x="12382" y="4047"/>
                  <a:pt x="13725" y="2889"/>
                  <a:pt x="14067" y="1365"/>
                </a:cubicBezTo>
                <a:lnTo>
                  <a:pt x="16610" y="1365"/>
                </a:lnTo>
                <a:lnTo>
                  <a:pt x="20198" y="3688"/>
                </a:lnTo>
                <a:lnTo>
                  <a:pt x="19604" y="10034"/>
                </a:lnTo>
                <a:lnTo>
                  <a:pt x="20935" y="10177"/>
                </a:lnTo>
                <a:lnTo>
                  <a:pt x="21600" y="3041"/>
                </a:lnTo>
                <a:lnTo>
                  <a:pt x="17014" y="0"/>
                </a:lnTo>
                <a:lnTo>
                  <a:pt x="12784" y="0"/>
                </a:lnTo>
                <a:lnTo>
                  <a:pt x="12784" y="671"/>
                </a:lnTo>
                <a:cubicBezTo>
                  <a:pt x="12784" y="1821"/>
                  <a:pt x="11884" y="2706"/>
                  <a:pt x="10764" y="2706"/>
                </a:cubicBezTo>
                <a:cubicBezTo>
                  <a:pt x="9613" y="2706"/>
                  <a:pt x="8745" y="1821"/>
                  <a:pt x="8745" y="671"/>
                </a:cubicBezTo>
                <a:lnTo>
                  <a:pt x="8745" y="0"/>
                </a:lnTo>
                <a:lnTo>
                  <a:pt x="4515" y="0"/>
                </a:lnTo>
                <a:close/>
                <a:moveTo>
                  <a:pt x="4111" y="8118"/>
                </a:moveTo>
                <a:lnTo>
                  <a:pt x="4111" y="21600"/>
                </a:lnTo>
                <a:lnTo>
                  <a:pt x="17489" y="21600"/>
                </a:lnTo>
                <a:lnTo>
                  <a:pt x="17489" y="8118"/>
                </a:lnTo>
                <a:lnTo>
                  <a:pt x="16135" y="8118"/>
                </a:lnTo>
                <a:lnTo>
                  <a:pt x="16135" y="20259"/>
                </a:lnTo>
                <a:lnTo>
                  <a:pt x="5442" y="20259"/>
                </a:lnTo>
                <a:lnTo>
                  <a:pt x="5442" y="8118"/>
                </a:lnTo>
                <a:lnTo>
                  <a:pt x="4111" y="811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2" name="Shape"/>
          <p:cNvSpPr/>
          <p:nvPr/>
        </p:nvSpPr>
        <p:spPr>
          <a:xfrm>
            <a:off x="19655631" y="5302250"/>
            <a:ext cx="337344" cy="35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1" y="0"/>
                </a:moveTo>
                <a:lnTo>
                  <a:pt x="1601" y="4118"/>
                </a:lnTo>
                <a:lnTo>
                  <a:pt x="20152" y="4118"/>
                </a:lnTo>
                <a:lnTo>
                  <a:pt x="20152" y="0"/>
                </a:lnTo>
                <a:lnTo>
                  <a:pt x="1601" y="0"/>
                </a:lnTo>
                <a:close/>
                <a:moveTo>
                  <a:pt x="3024" y="1397"/>
                </a:moveTo>
                <a:lnTo>
                  <a:pt x="18728" y="1397"/>
                </a:lnTo>
                <a:lnTo>
                  <a:pt x="18728" y="2745"/>
                </a:lnTo>
                <a:lnTo>
                  <a:pt x="3024" y="2745"/>
                </a:lnTo>
                <a:lnTo>
                  <a:pt x="3024" y="1397"/>
                </a:lnTo>
                <a:close/>
                <a:moveTo>
                  <a:pt x="1525" y="5274"/>
                </a:moveTo>
                <a:lnTo>
                  <a:pt x="0" y="21600"/>
                </a:lnTo>
                <a:lnTo>
                  <a:pt x="8437" y="21600"/>
                </a:lnTo>
                <a:lnTo>
                  <a:pt x="10825" y="12931"/>
                </a:lnTo>
                <a:lnTo>
                  <a:pt x="13189" y="21600"/>
                </a:lnTo>
                <a:lnTo>
                  <a:pt x="21600" y="21600"/>
                </a:lnTo>
                <a:lnTo>
                  <a:pt x="20126" y="5274"/>
                </a:lnTo>
                <a:lnTo>
                  <a:pt x="18703" y="5394"/>
                </a:lnTo>
                <a:lnTo>
                  <a:pt x="19008" y="8813"/>
                </a:lnTo>
                <a:lnTo>
                  <a:pt x="17814" y="8837"/>
                </a:lnTo>
                <a:lnTo>
                  <a:pt x="16518" y="5274"/>
                </a:lnTo>
                <a:lnTo>
                  <a:pt x="15196" y="5659"/>
                </a:lnTo>
                <a:lnTo>
                  <a:pt x="16797" y="10234"/>
                </a:lnTo>
                <a:lnTo>
                  <a:pt x="19135" y="10186"/>
                </a:lnTo>
                <a:lnTo>
                  <a:pt x="20050" y="20252"/>
                </a:lnTo>
                <a:lnTo>
                  <a:pt x="14180" y="20252"/>
                </a:lnTo>
                <a:lnTo>
                  <a:pt x="10825" y="8645"/>
                </a:lnTo>
                <a:lnTo>
                  <a:pt x="7446" y="20252"/>
                </a:lnTo>
                <a:lnTo>
                  <a:pt x="1576" y="20252"/>
                </a:lnTo>
                <a:lnTo>
                  <a:pt x="2516" y="10186"/>
                </a:lnTo>
                <a:lnTo>
                  <a:pt x="5006" y="10234"/>
                </a:lnTo>
                <a:lnTo>
                  <a:pt x="6683" y="5659"/>
                </a:lnTo>
                <a:lnTo>
                  <a:pt x="5311" y="5274"/>
                </a:lnTo>
                <a:lnTo>
                  <a:pt x="4015" y="8837"/>
                </a:lnTo>
                <a:lnTo>
                  <a:pt x="2643" y="8813"/>
                </a:lnTo>
                <a:lnTo>
                  <a:pt x="2948" y="5394"/>
                </a:lnTo>
                <a:lnTo>
                  <a:pt x="1525" y="527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3" name="Shape"/>
          <p:cNvSpPr/>
          <p:nvPr/>
        </p:nvSpPr>
        <p:spPr>
          <a:xfrm>
            <a:off x="17898268" y="6220618"/>
            <a:ext cx="182167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0" y="0"/>
                </a:moveTo>
                <a:lnTo>
                  <a:pt x="4141" y="6677"/>
                </a:lnTo>
                <a:lnTo>
                  <a:pt x="18306" y="6677"/>
                </a:lnTo>
                <a:lnTo>
                  <a:pt x="21600" y="0"/>
                </a:lnTo>
                <a:lnTo>
                  <a:pt x="800" y="0"/>
                </a:lnTo>
                <a:close/>
                <a:moveTo>
                  <a:pt x="4329" y="1331"/>
                </a:moveTo>
                <a:lnTo>
                  <a:pt x="18118" y="1331"/>
                </a:lnTo>
                <a:lnTo>
                  <a:pt x="16141" y="5347"/>
                </a:lnTo>
                <a:lnTo>
                  <a:pt x="6306" y="5347"/>
                </a:lnTo>
                <a:lnTo>
                  <a:pt x="4329" y="1331"/>
                </a:lnTo>
                <a:close/>
                <a:moveTo>
                  <a:pt x="4141" y="7937"/>
                </a:moveTo>
                <a:lnTo>
                  <a:pt x="0" y="18440"/>
                </a:lnTo>
                <a:lnTo>
                  <a:pt x="10824" y="21600"/>
                </a:lnTo>
                <a:lnTo>
                  <a:pt x="21600" y="18440"/>
                </a:lnTo>
                <a:lnTo>
                  <a:pt x="18824" y="8008"/>
                </a:lnTo>
                <a:lnTo>
                  <a:pt x="16188" y="8127"/>
                </a:lnTo>
                <a:lnTo>
                  <a:pt x="18729" y="17774"/>
                </a:lnTo>
                <a:lnTo>
                  <a:pt x="10824" y="19984"/>
                </a:lnTo>
                <a:lnTo>
                  <a:pt x="2965" y="17774"/>
                </a:lnTo>
                <a:lnTo>
                  <a:pt x="6776" y="8198"/>
                </a:lnTo>
                <a:lnTo>
                  <a:pt x="4141" y="7937"/>
                </a:lnTo>
                <a:close/>
                <a:moveTo>
                  <a:pt x="14400" y="10669"/>
                </a:moveTo>
                <a:lnTo>
                  <a:pt x="6494" y="11358"/>
                </a:lnTo>
                <a:lnTo>
                  <a:pt x="6918" y="12689"/>
                </a:lnTo>
                <a:lnTo>
                  <a:pt x="10871" y="12356"/>
                </a:lnTo>
                <a:lnTo>
                  <a:pt x="14824" y="12024"/>
                </a:lnTo>
                <a:lnTo>
                  <a:pt x="14400" y="10669"/>
                </a:lnTo>
                <a:close/>
                <a:moveTo>
                  <a:pt x="14400" y="13426"/>
                </a:moveTo>
                <a:lnTo>
                  <a:pt x="6494" y="14067"/>
                </a:lnTo>
                <a:lnTo>
                  <a:pt x="6918" y="15446"/>
                </a:lnTo>
                <a:lnTo>
                  <a:pt x="10871" y="15089"/>
                </a:lnTo>
                <a:lnTo>
                  <a:pt x="14824" y="14733"/>
                </a:lnTo>
                <a:lnTo>
                  <a:pt x="14400" y="13426"/>
                </a:lnTo>
                <a:close/>
                <a:moveTo>
                  <a:pt x="14400" y="16158"/>
                </a:moveTo>
                <a:lnTo>
                  <a:pt x="6494" y="16824"/>
                </a:lnTo>
                <a:lnTo>
                  <a:pt x="6918" y="18178"/>
                </a:lnTo>
                <a:lnTo>
                  <a:pt x="10871" y="17822"/>
                </a:lnTo>
                <a:lnTo>
                  <a:pt x="14824" y="17489"/>
                </a:lnTo>
                <a:lnTo>
                  <a:pt x="14400" y="1615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4" name="Shape"/>
          <p:cNvSpPr/>
          <p:nvPr/>
        </p:nvSpPr>
        <p:spPr>
          <a:xfrm>
            <a:off x="20564871" y="5345509"/>
            <a:ext cx="358379" cy="27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5432"/>
                </a:lnTo>
                <a:lnTo>
                  <a:pt x="21600" y="5432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40" y="1800"/>
                </a:moveTo>
                <a:lnTo>
                  <a:pt x="20260" y="1800"/>
                </a:lnTo>
                <a:lnTo>
                  <a:pt x="20260" y="3600"/>
                </a:lnTo>
                <a:lnTo>
                  <a:pt x="1340" y="3600"/>
                </a:lnTo>
                <a:lnTo>
                  <a:pt x="1340" y="1800"/>
                </a:lnTo>
                <a:close/>
                <a:moveTo>
                  <a:pt x="0" y="7263"/>
                </a:moveTo>
                <a:lnTo>
                  <a:pt x="0" y="11747"/>
                </a:lnTo>
                <a:lnTo>
                  <a:pt x="2727" y="11747"/>
                </a:lnTo>
                <a:cubicBezTo>
                  <a:pt x="6096" y="11747"/>
                  <a:pt x="8779" y="15320"/>
                  <a:pt x="8779" y="19832"/>
                </a:cubicBezTo>
                <a:lnTo>
                  <a:pt x="8779" y="21600"/>
                </a:lnTo>
                <a:lnTo>
                  <a:pt x="12821" y="21600"/>
                </a:lnTo>
                <a:lnTo>
                  <a:pt x="12821" y="19832"/>
                </a:lnTo>
                <a:cubicBezTo>
                  <a:pt x="12821" y="15320"/>
                  <a:pt x="15520" y="11747"/>
                  <a:pt x="18921" y="11747"/>
                </a:cubicBezTo>
                <a:lnTo>
                  <a:pt x="21600" y="11747"/>
                </a:lnTo>
                <a:lnTo>
                  <a:pt x="21600" y="7263"/>
                </a:lnTo>
                <a:lnTo>
                  <a:pt x="20260" y="7263"/>
                </a:lnTo>
                <a:lnTo>
                  <a:pt x="20260" y="9979"/>
                </a:lnTo>
                <a:lnTo>
                  <a:pt x="18921" y="9979"/>
                </a:lnTo>
                <a:cubicBezTo>
                  <a:pt x="14803" y="9979"/>
                  <a:pt x="11482" y="14368"/>
                  <a:pt x="11482" y="19832"/>
                </a:cubicBezTo>
                <a:lnTo>
                  <a:pt x="10118" y="19832"/>
                </a:lnTo>
                <a:cubicBezTo>
                  <a:pt x="10118" y="14368"/>
                  <a:pt x="6814" y="9979"/>
                  <a:pt x="2727" y="9979"/>
                </a:cubicBezTo>
                <a:lnTo>
                  <a:pt x="1340" y="9979"/>
                </a:lnTo>
                <a:lnTo>
                  <a:pt x="1340" y="7263"/>
                </a:lnTo>
                <a:lnTo>
                  <a:pt x="0" y="726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5" name="Shape"/>
          <p:cNvSpPr/>
          <p:nvPr/>
        </p:nvSpPr>
        <p:spPr>
          <a:xfrm>
            <a:off x="21483637" y="5368528"/>
            <a:ext cx="357982" cy="223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51" y="0"/>
                </a:moveTo>
                <a:lnTo>
                  <a:pt x="12237" y="4028"/>
                </a:lnTo>
                <a:lnTo>
                  <a:pt x="13458" y="4681"/>
                </a:lnTo>
                <a:lnTo>
                  <a:pt x="13985" y="2148"/>
                </a:lnTo>
                <a:lnTo>
                  <a:pt x="20259" y="2148"/>
                </a:lnTo>
                <a:lnTo>
                  <a:pt x="20259" y="15231"/>
                </a:lnTo>
                <a:lnTo>
                  <a:pt x="1365" y="15231"/>
                </a:lnTo>
                <a:lnTo>
                  <a:pt x="1365" y="13735"/>
                </a:lnTo>
                <a:lnTo>
                  <a:pt x="4981" y="10666"/>
                </a:lnTo>
                <a:lnTo>
                  <a:pt x="4406" y="8709"/>
                </a:lnTo>
                <a:lnTo>
                  <a:pt x="0" y="12431"/>
                </a:lnTo>
                <a:lnTo>
                  <a:pt x="0" y="17380"/>
                </a:lnTo>
                <a:lnTo>
                  <a:pt x="21600" y="17380"/>
                </a:lnTo>
                <a:lnTo>
                  <a:pt x="21600" y="0"/>
                </a:lnTo>
                <a:lnTo>
                  <a:pt x="13051" y="0"/>
                </a:lnTo>
                <a:close/>
                <a:moveTo>
                  <a:pt x="9196" y="3760"/>
                </a:moveTo>
                <a:lnTo>
                  <a:pt x="8262" y="5256"/>
                </a:lnTo>
                <a:lnTo>
                  <a:pt x="10992" y="9668"/>
                </a:lnTo>
                <a:lnTo>
                  <a:pt x="11447" y="8901"/>
                </a:lnTo>
                <a:lnTo>
                  <a:pt x="11949" y="8134"/>
                </a:lnTo>
                <a:lnTo>
                  <a:pt x="9196" y="3760"/>
                </a:lnTo>
                <a:close/>
                <a:moveTo>
                  <a:pt x="5771" y="4834"/>
                </a:moveTo>
                <a:lnTo>
                  <a:pt x="4813" y="6407"/>
                </a:lnTo>
                <a:lnTo>
                  <a:pt x="7567" y="10781"/>
                </a:lnTo>
                <a:lnTo>
                  <a:pt x="8022" y="10013"/>
                </a:lnTo>
                <a:lnTo>
                  <a:pt x="8501" y="9208"/>
                </a:lnTo>
                <a:lnTo>
                  <a:pt x="5771" y="4834"/>
                </a:lnTo>
                <a:close/>
                <a:moveTo>
                  <a:pt x="0" y="19413"/>
                </a:move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9413"/>
                </a:lnTo>
                <a:lnTo>
                  <a:pt x="0" y="1941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6" name="Shape"/>
          <p:cNvSpPr/>
          <p:nvPr/>
        </p:nvSpPr>
        <p:spPr>
          <a:xfrm>
            <a:off x="17806871" y="5345572"/>
            <a:ext cx="362801" cy="246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3" y="21600"/>
                </a:moveTo>
                <a:lnTo>
                  <a:pt x="987" y="21600"/>
                </a:lnTo>
                <a:lnTo>
                  <a:pt x="0" y="16382"/>
                </a:lnTo>
                <a:lnTo>
                  <a:pt x="9874" y="9983"/>
                </a:lnTo>
                <a:lnTo>
                  <a:pt x="10399" y="11753"/>
                </a:lnTo>
                <a:lnTo>
                  <a:pt x="1605" y="17471"/>
                </a:lnTo>
                <a:lnTo>
                  <a:pt x="2006" y="19603"/>
                </a:lnTo>
                <a:lnTo>
                  <a:pt x="19625" y="19603"/>
                </a:lnTo>
                <a:lnTo>
                  <a:pt x="20026" y="17380"/>
                </a:lnTo>
                <a:lnTo>
                  <a:pt x="10152" y="8440"/>
                </a:lnTo>
                <a:lnTo>
                  <a:pt x="10152" y="5899"/>
                </a:lnTo>
                <a:lnTo>
                  <a:pt x="10800" y="5899"/>
                </a:lnTo>
                <a:cubicBezTo>
                  <a:pt x="11541" y="5899"/>
                  <a:pt x="12127" y="4946"/>
                  <a:pt x="12127" y="3903"/>
                </a:cubicBezTo>
                <a:cubicBezTo>
                  <a:pt x="12127" y="2813"/>
                  <a:pt x="11541" y="1951"/>
                  <a:pt x="10800" y="1951"/>
                </a:cubicBezTo>
                <a:cubicBezTo>
                  <a:pt x="10059" y="1951"/>
                  <a:pt x="9473" y="2859"/>
                  <a:pt x="9473" y="3903"/>
                </a:cubicBezTo>
                <a:lnTo>
                  <a:pt x="8146" y="3903"/>
                </a:lnTo>
                <a:cubicBezTo>
                  <a:pt x="8146" y="1770"/>
                  <a:pt x="9350" y="0"/>
                  <a:pt x="10800" y="0"/>
                </a:cubicBezTo>
                <a:cubicBezTo>
                  <a:pt x="12281" y="0"/>
                  <a:pt x="13485" y="1770"/>
                  <a:pt x="13485" y="3903"/>
                </a:cubicBezTo>
                <a:cubicBezTo>
                  <a:pt x="13485" y="5582"/>
                  <a:pt x="12744" y="6943"/>
                  <a:pt x="11818" y="7533"/>
                </a:cubicBezTo>
                <a:lnTo>
                  <a:pt x="21600" y="16472"/>
                </a:lnTo>
                <a:lnTo>
                  <a:pt x="20613" y="21600"/>
                </a:lnTo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7" name="Shape"/>
          <p:cNvSpPr/>
          <p:nvPr/>
        </p:nvSpPr>
        <p:spPr>
          <a:xfrm>
            <a:off x="18761868" y="6225381"/>
            <a:ext cx="289720" cy="353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53" y="0"/>
                </a:moveTo>
                <a:lnTo>
                  <a:pt x="3432" y="727"/>
                </a:lnTo>
                <a:lnTo>
                  <a:pt x="9261" y="8194"/>
                </a:lnTo>
                <a:lnTo>
                  <a:pt x="10001" y="7855"/>
                </a:lnTo>
                <a:lnTo>
                  <a:pt x="10711" y="7467"/>
                </a:lnTo>
                <a:lnTo>
                  <a:pt x="4853" y="0"/>
                </a:lnTo>
                <a:close/>
                <a:moveTo>
                  <a:pt x="16777" y="0"/>
                </a:moveTo>
                <a:lnTo>
                  <a:pt x="11096" y="7467"/>
                </a:lnTo>
                <a:lnTo>
                  <a:pt x="12487" y="8194"/>
                </a:lnTo>
                <a:lnTo>
                  <a:pt x="15327" y="4461"/>
                </a:lnTo>
                <a:lnTo>
                  <a:pt x="18197" y="727"/>
                </a:lnTo>
                <a:lnTo>
                  <a:pt x="16777" y="0"/>
                </a:lnTo>
                <a:close/>
                <a:moveTo>
                  <a:pt x="10800" y="9212"/>
                </a:moveTo>
                <a:cubicBezTo>
                  <a:pt x="9394" y="9212"/>
                  <a:pt x="8344" y="10114"/>
                  <a:pt x="8344" y="11297"/>
                </a:cubicBezTo>
                <a:cubicBezTo>
                  <a:pt x="8344" y="12448"/>
                  <a:pt x="9432" y="13358"/>
                  <a:pt x="10800" y="13358"/>
                </a:cubicBezTo>
                <a:cubicBezTo>
                  <a:pt x="12206" y="13358"/>
                  <a:pt x="13256" y="12448"/>
                  <a:pt x="13256" y="11297"/>
                </a:cubicBezTo>
                <a:cubicBezTo>
                  <a:pt x="13256" y="10114"/>
                  <a:pt x="12168" y="9212"/>
                  <a:pt x="10800" y="9212"/>
                </a:cubicBezTo>
                <a:close/>
                <a:moveTo>
                  <a:pt x="10800" y="10618"/>
                </a:moveTo>
                <a:cubicBezTo>
                  <a:pt x="11294" y="10618"/>
                  <a:pt x="11628" y="10881"/>
                  <a:pt x="11628" y="11297"/>
                </a:cubicBezTo>
                <a:cubicBezTo>
                  <a:pt x="11629" y="11712"/>
                  <a:pt x="11294" y="12000"/>
                  <a:pt x="10800" y="12000"/>
                </a:cubicBezTo>
                <a:cubicBezTo>
                  <a:pt x="10306" y="12000"/>
                  <a:pt x="10001" y="11712"/>
                  <a:pt x="10001" y="11297"/>
                </a:cubicBezTo>
                <a:cubicBezTo>
                  <a:pt x="10001" y="10881"/>
                  <a:pt x="10306" y="10618"/>
                  <a:pt x="10800" y="10618"/>
                </a:cubicBezTo>
                <a:close/>
                <a:moveTo>
                  <a:pt x="5030" y="13406"/>
                </a:moveTo>
                <a:cubicBezTo>
                  <a:pt x="2296" y="13406"/>
                  <a:pt x="0" y="15263"/>
                  <a:pt x="0" y="17503"/>
                </a:cubicBezTo>
                <a:cubicBezTo>
                  <a:pt x="0" y="19743"/>
                  <a:pt x="2296" y="21600"/>
                  <a:pt x="5030" y="21600"/>
                </a:cubicBezTo>
                <a:cubicBezTo>
                  <a:pt x="7764" y="21600"/>
                  <a:pt x="10031" y="19743"/>
                  <a:pt x="10031" y="17503"/>
                </a:cubicBezTo>
                <a:cubicBezTo>
                  <a:pt x="10031" y="15263"/>
                  <a:pt x="7764" y="13406"/>
                  <a:pt x="5030" y="13406"/>
                </a:cubicBezTo>
                <a:close/>
                <a:moveTo>
                  <a:pt x="16599" y="13406"/>
                </a:moveTo>
                <a:cubicBezTo>
                  <a:pt x="13827" y="13406"/>
                  <a:pt x="11599" y="15263"/>
                  <a:pt x="11599" y="17503"/>
                </a:cubicBezTo>
                <a:cubicBezTo>
                  <a:pt x="11599" y="19743"/>
                  <a:pt x="13827" y="21600"/>
                  <a:pt x="16599" y="21600"/>
                </a:cubicBezTo>
                <a:cubicBezTo>
                  <a:pt x="19334" y="21600"/>
                  <a:pt x="21600" y="19743"/>
                  <a:pt x="21600" y="17503"/>
                </a:cubicBezTo>
                <a:cubicBezTo>
                  <a:pt x="21600" y="15263"/>
                  <a:pt x="19334" y="13406"/>
                  <a:pt x="16599" y="13406"/>
                </a:cubicBezTo>
                <a:close/>
                <a:moveTo>
                  <a:pt x="5030" y="14764"/>
                </a:moveTo>
                <a:cubicBezTo>
                  <a:pt x="6878" y="14764"/>
                  <a:pt x="8374" y="15989"/>
                  <a:pt x="8374" y="17503"/>
                </a:cubicBezTo>
                <a:cubicBezTo>
                  <a:pt x="8374" y="19018"/>
                  <a:pt x="6879" y="20218"/>
                  <a:pt x="5030" y="20218"/>
                </a:cubicBezTo>
                <a:cubicBezTo>
                  <a:pt x="3182" y="20218"/>
                  <a:pt x="1716" y="19018"/>
                  <a:pt x="1716" y="17503"/>
                </a:cubicBezTo>
                <a:cubicBezTo>
                  <a:pt x="1716" y="15989"/>
                  <a:pt x="3182" y="14764"/>
                  <a:pt x="5030" y="14764"/>
                </a:cubicBezTo>
                <a:close/>
                <a:moveTo>
                  <a:pt x="16599" y="14764"/>
                </a:moveTo>
                <a:cubicBezTo>
                  <a:pt x="18409" y="14764"/>
                  <a:pt x="19913" y="15989"/>
                  <a:pt x="19913" y="17503"/>
                </a:cubicBezTo>
                <a:cubicBezTo>
                  <a:pt x="19914" y="19018"/>
                  <a:pt x="18409" y="20218"/>
                  <a:pt x="16599" y="20218"/>
                </a:cubicBezTo>
                <a:cubicBezTo>
                  <a:pt x="14751" y="20218"/>
                  <a:pt x="13256" y="19018"/>
                  <a:pt x="13256" y="17503"/>
                </a:cubicBezTo>
                <a:cubicBezTo>
                  <a:pt x="13256" y="15989"/>
                  <a:pt x="14751" y="14764"/>
                  <a:pt x="16599" y="14764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8" name="Shape"/>
          <p:cNvSpPr/>
          <p:nvPr/>
        </p:nvSpPr>
        <p:spPr>
          <a:xfrm>
            <a:off x="18727737" y="7139384"/>
            <a:ext cx="358379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2" y="0"/>
                </a:moveTo>
                <a:lnTo>
                  <a:pt x="5382" y="2730"/>
                </a:lnTo>
                <a:lnTo>
                  <a:pt x="6746" y="2730"/>
                </a:lnTo>
                <a:lnTo>
                  <a:pt x="6746" y="1341"/>
                </a:lnTo>
                <a:lnTo>
                  <a:pt x="14878" y="1341"/>
                </a:lnTo>
                <a:lnTo>
                  <a:pt x="14878" y="2730"/>
                </a:lnTo>
                <a:lnTo>
                  <a:pt x="16218" y="2730"/>
                </a:lnTo>
                <a:lnTo>
                  <a:pt x="16218" y="0"/>
                </a:lnTo>
                <a:lnTo>
                  <a:pt x="5382" y="0"/>
                </a:lnTo>
                <a:close/>
                <a:moveTo>
                  <a:pt x="0" y="3999"/>
                </a:moveTo>
                <a:lnTo>
                  <a:pt x="0" y="17481"/>
                </a:lnTo>
                <a:lnTo>
                  <a:pt x="4066" y="17481"/>
                </a:lnTo>
                <a:lnTo>
                  <a:pt x="4066" y="16140"/>
                </a:lnTo>
                <a:lnTo>
                  <a:pt x="1363" y="16140"/>
                </a:lnTo>
                <a:lnTo>
                  <a:pt x="1363" y="5340"/>
                </a:lnTo>
                <a:lnTo>
                  <a:pt x="20260" y="5340"/>
                </a:lnTo>
                <a:lnTo>
                  <a:pt x="20260" y="16140"/>
                </a:lnTo>
                <a:lnTo>
                  <a:pt x="17557" y="16140"/>
                </a:lnTo>
                <a:lnTo>
                  <a:pt x="17557" y="17481"/>
                </a:lnTo>
                <a:lnTo>
                  <a:pt x="21600" y="17481"/>
                </a:lnTo>
                <a:lnTo>
                  <a:pt x="21600" y="3999"/>
                </a:lnTo>
                <a:lnTo>
                  <a:pt x="0" y="3999"/>
                </a:lnTo>
                <a:close/>
                <a:moveTo>
                  <a:pt x="2751" y="6753"/>
                </a:moveTo>
                <a:lnTo>
                  <a:pt x="2751" y="8094"/>
                </a:lnTo>
                <a:lnTo>
                  <a:pt x="3445" y="8094"/>
                </a:lnTo>
                <a:lnTo>
                  <a:pt x="4090" y="8094"/>
                </a:lnTo>
                <a:lnTo>
                  <a:pt x="4090" y="6753"/>
                </a:lnTo>
                <a:lnTo>
                  <a:pt x="2751" y="6753"/>
                </a:lnTo>
                <a:close/>
                <a:moveTo>
                  <a:pt x="5382" y="6753"/>
                </a:moveTo>
                <a:lnTo>
                  <a:pt x="5382" y="8094"/>
                </a:lnTo>
                <a:lnTo>
                  <a:pt x="6052" y="8094"/>
                </a:lnTo>
                <a:lnTo>
                  <a:pt x="6722" y="8094"/>
                </a:lnTo>
                <a:lnTo>
                  <a:pt x="6722" y="6753"/>
                </a:lnTo>
                <a:lnTo>
                  <a:pt x="5382" y="6753"/>
                </a:lnTo>
                <a:close/>
                <a:moveTo>
                  <a:pt x="5382" y="13506"/>
                </a:moveTo>
                <a:lnTo>
                  <a:pt x="5382" y="21600"/>
                </a:lnTo>
                <a:lnTo>
                  <a:pt x="16218" y="21600"/>
                </a:lnTo>
                <a:lnTo>
                  <a:pt x="16218" y="13506"/>
                </a:lnTo>
                <a:lnTo>
                  <a:pt x="14878" y="13506"/>
                </a:lnTo>
                <a:lnTo>
                  <a:pt x="14878" y="20259"/>
                </a:lnTo>
                <a:lnTo>
                  <a:pt x="6746" y="20259"/>
                </a:lnTo>
                <a:lnTo>
                  <a:pt x="6746" y="13506"/>
                </a:lnTo>
                <a:lnTo>
                  <a:pt x="5382" y="13506"/>
                </a:lnTo>
                <a:close/>
                <a:moveTo>
                  <a:pt x="8133" y="14895"/>
                </a:moveTo>
                <a:lnTo>
                  <a:pt x="8133" y="16236"/>
                </a:lnTo>
                <a:lnTo>
                  <a:pt x="11123" y="16236"/>
                </a:lnTo>
                <a:lnTo>
                  <a:pt x="14161" y="16236"/>
                </a:lnTo>
                <a:lnTo>
                  <a:pt x="14161" y="14895"/>
                </a:lnTo>
                <a:lnTo>
                  <a:pt x="8133" y="14895"/>
                </a:lnTo>
                <a:close/>
                <a:moveTo>
                  <a:pt x="8133" y="17505"/>
                </a:moveTo>
                <a:lnTo>
                  <a:pt x="8133" y="18846"/>
                </a:lnTo>
                <a:lnTo>
                  <a:pt x="11123" y="18846"/>
                </a:lnTo>
                <a:lnTo>
                  <a:pt x="14161" y="18846"/>
                </a:lnTo>
                <a:lnTo>
                  <a:pt x="14161" y="17505"/>
                </a:lnTo>
                <a:lnTo>
                  <a:pt x="8133" y="1750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49" name="Shape"/>
          <p:cNvSpPr/>
          <p:nvPr/>
        </p:nvSpPr>
        <p:spPr>
          <a:xfrm>
            <a:off x="19678884" y="6220618"/>
            <a:ext cx="29084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9" h="21600" extrusionOk="0">
                <a:moveTo>
                  <a:pt x="4600" y="0"/>
                </a:moveTo>
                <a:lnTo>
                  <a:pt x="4600" y="1363"/>
                </a:lnTo>
                <a:lnTo>
                  <a:pt x="9941" y="1363"/>
                </a:lnTo>
                <a:lnTo>
                  <a:pt x="15229" y="1363"/>
                </a:lnTo>
                <a:lnTo>
                  <a:pt x="15229" y="0"/>
                </a:lnTo>
                <a:lnTo>
                  <a:pt x="4600" y="0"/>
                </a:lnTo>
                <a:close/>
                <a:moveTo>
                  <a:pt x="3876" y="2488"/>
                </a:moveTo>
                <a:lnTo>
                  <a:pt x="2910" y="4258"/>
                </a:lnTo>
                <a:lnTo>
                  <a:pt x="9861" y="9759"/>
                </a:lnTo>
                <a:lnTo>
                  <a:pt x="16758" y="4258"/>
                </a:lnTo>
                <a:lnTo>
                  <a:pt x="15792" y="2488"/>
                </a:lnTo>
                <a:lnTo>
                  <a:pt x="14423" y="3014"/>
                </a:lnTo>
                <a:lnTo>
                  <a:pt x="14960" y="3971"/>
                </a:lnTo>
                <a:lnTo>
                  <a:pt x="9861" y="7989"/>
                </a:lnTo>
                <a:lnTo>
                  <a:pt x="4788" y="3971"/>
                </a:lnTo>
                <a:lnTo>
                  <a:pt x="5245" y="3014"/>
                </a:lnTo>
                <a:lnTo>
                  <a:pt x="3876" y="2488"/>
                </a:lnTo>
                <a:close/>
                <a:moveTo>
                  <a:pt x="7687" y="2631"/>
                </a:moveTo>
                <a:lnTo>
                  <a:pt x="7687" y="3971"/>
                </a:lnTo>
                <a:lnTo>
                  <a:pt x="9995" y="3971"/>
                </a:lnTo>
                <a:lnTo>
                  <a:pt x="12276" y="3971"/>
                </a:lnTo>
                <a:lnTo>
                  <a:pt x="12276" y="2631"/>
                </a:lnTo>
                <a:lnTo>
                  <a:pt x="7687" y="2631"/>
                </a:lnTo>
                <a:close/>
                <a:moveTo>
                  <a:pt x="2910" y="6626"/>
                </a:moveTo>
                <a:cubicBezTo>
                  <a:pt x="-970" y="10059"/>
                  <a:pt x="-970" y="15576"/>
                  <a:pt x="2910" y="19040"/>
                </a:cubicBezTo>
                <a:cubicBezTo>
                  <a:pt x="4797" y="20726"/>
                  <a:pt x="7345" y="21600"/>
                  <a:pt x="9861" y="21600"/>
                </a:cubicBezTo>
                <a:cubicBezTo>
                  <a:pt x="12343" y="21600"/>
                  <a:pt x="14898" y="20726"/>
                  <a:pt x="16785" y="19040"/>
                </a:cubicBezTo>
                <a:cubicBezTo>
                  <a:pt x="20630" y="15576"/>
                  <a:pt x="20630" y="10059"/>
                  <a:pt x="16785" y="6626"/>
                </a:cubicBezTo>
                <a:lnTo>
                  <a:pt x="15712" y="7559"/>
                </a:lnTo>
                <a:cubicBezTo>
                  <a:pt x="18962" y="10461"/>
                  <a:pt x="18962" y="15157"/>
                  <a:pt x="15712" y="18060"/>
                </a:cubicBezTo>
                <a:cubicBezTo>
                  <a:pt x="12497" y="20962"/>
                  <a:pt x="7207" y="20962"/>
                  <a:pt x="3956" y="18060"/>
                </a:cubicBezTo>
                <a:cubicBezTo>
                  <a:pt x="706" y="15157"/>
                  <a:pt x="706" y="10461"/>
                  <a:pt x="3956" y="7559"/>
                </a:cubicBezTo>
                <a:lnTo>
                  <a:pt x="2910" y="662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0" name="Shape"/>
          <p:cNvSpPr/>
          <p:nvPr/>
        </p:nvSpPr>
        <p:spPr>
          <a:xfrm>
            <a:off x="21483637" y="3474243"/>
            <a:ext cx="357982" cy="337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41" y="0"/>
                </a:moveTo>
                <a:cubicBezTo>
                  <a:pt x="2086" y="0"/>
                  <a:pt x="0" y="2206"/>
                  <a:pt x="0" y="5026"/>
                </a:cubicBezTo>
                <a:cubicBezTo>
                  <a:pt x="0" y="7812"/>
                  <a:pt x="2118" y="10051"/>
                  <a:pt x="4741" y="10051"/>
                </a:cubicBezTo>
                <a:cubicBezTo>
                  <a:pt x="7397" y="10051"/>
                  <a:pt x="9459" y="7812"/>
                  <a:pt x="9459" y="5026"/>
                </a:cubicBezTo>
                <a:lnTo>
                  <a:pt x="8118" y="5026"/>
                </a:lnTo>
                <a:cubicBezTo>
                  <a:pt x="8118" y="7016"/>
                  <a:pt x="6647" y="8630"/>
                  <a:pt x="4741" y="8630"/>
                </a:cubicBezTo>
                <a:cubicBezTo>
                  <a:pt x="2867" y="8630"/>
                  <a:pt x="1365" y="7016"/>
                  <a:pt x="1365" y="5026"/>
                </a:cubicBezTo>
                <a:cubicBezTo>
                  <a:pt x="1365" y="3002"/>
                  <a:pt x="2836" y="1447"/>
                  <a:pt x="4741" y="1447"/>
                </a:cubicBezTo>
                <a:lnTo>
                  <a:pt x="16882" y="1447"/>
                </a:lnTo>
                <a:cubicBezTo>
                  <a:pt x="18788" y="1447"/>
                  <a:pt x="20259" y="3002"/>
                  <a:pt x="20259" y="5026"/>
                </a:cubicBezTo>
                <a:cubicBezTo>
                  <a:pt x="20259" y="7016"/>
                  <a:pt x="18788" y="8630"/>
                  <a:pt x="16882" y="8630"/>
                </a:cubicBezTo>
                <a:cubicBezTo>
                  <a:pt x="14977" y="8630"/>
                  <a:pt x="13506" y="7016"/>
                  <a:pt x="13506" y="5026"/>
                </a:cubicBezTo>
                <a:lnTo>
                  <a:pt x="12165" y="5026"/>
                </a:lnTo>
                <a:cubicBezTo>
                  <a:pt x="12165" y="7812"/>
                  <a:pt x="14259" y="10051"/>
                  <a:pt x="16882" y="10051"/>
                </a:cubicBezTo>
                <a:cubicBezTo>
                  <a:pt x="19506" y="10051"/>
                  <a:pt x="21600" y="7812"/>
                  <a:pt x="21600" y="5026"/>
                </a:cubicBezTo>
                <a:cubicBezTo>
                  <a:pt x="21600" y="2206"/>
                  <a:pt x="19506" y="0"/>
                  <a:pt x="16882" y="0"/>
                </a:cubicBezTo>
                <a:lnTo>
                  <a:pt x="4741" y="0"/>
                </a:lnTo>
                <a:close/>
                <a:moveTo>
                  <a:pt x="4789" y="2919"/>
                </a:moveTo>
                <a:cubicBezTo>
                  <a:pt x="3630" y="2919"/>
                  <a:pt x="2754" y="3848"/>
                  <a:pt x="2754" y="5076"/>
                </a:cubicBezTo>
                <a:lnTo>
                  <a:pt x="4095" y="5076"/>
                </a:lnTo>
                <a:cubicBezTo>
                  <a:pt x="4095" y="4645"/>
                  <a:pt x="4382" y="4340"/>
                  <a:pt x="4789" y="4340"/>
                </a:cubicBezTo>
                <a:lnTo>
                  <a:pt x="4789" y="2919"/>
                </a:lnTo>
                <a:close/>
                <a:moveTo>
                  <a:pt x="16906" y="2919"/>
                </a:moveTo>
                <a:cubicBezTo>
                  <a:pt x="15747" y="2919"/>
                  <a:pt x="14871" y="3848"/>
                  <a:pt x="14871" y="5076"/>
                </a:cubicBezTo>
                <a:lnTo>
                  <a:pt x="16260" y="5076"/>
                </a:lnTo>
                <a:cubicBezTo>
                  <a:pt x="16260" y="4645"/>
                  <a:pt x="16499" y="4340"/>
                  <a:pt x="16906" y="4340"/>
                </a:cubicBezTo>
                <a:lnTo>
                  <a:pt x="16906" y="2919"/>
                </a:lnTo>
                <a:close/>
                <a:moveTo>
                  <a:pt x="9507" y="8604"/>
                </a:moveTo>
                <a:lnTo>
                  <a:pt x="9507" y="10051"/>
                </a:lnTo>
                <a:lnTo>
                  <a:pt x="10848" y="10051"/>
                </a:lnTo>
                <a:lnTo>
                  <a:pt x="12237" y="10051"/>
                </a:lnTo>
                <a:lnTo>
                  <a:pt x="12237" y="8604"/>
                </a:lnTo>
                <a:lnTo>
                  <a:pt x="9507" y="8604"/>
                </a:lnTo>
                <a:close/>
                <a:moveTo>
                  <a:pt x="3999" y="11549"/>
                </a:moveTo>
                <a:lnTo>
                  <a:pt x="3999" y="21600"/>
                </a:lnTo>
                <a:lnTo>
                  <a:pt x="4670" y="21600"/>
                </a:lnTo>
                <a:lnTo>
                  <a:pt x="5340" y="21600"/>
                </a:lnTo>
                <a:lnTo>
                  <a:pt x="5340" y="11549"/>
                </a:lnTo>
                <a:lnTo>
                  <a:pt x="3999" y="11549"/>
                </a:lnTo>
                <a:close/>
                <a:moveTo>
                  <a:pt x="8118" y="11549"/>
                </a:moveTo>
                <a:lnTo>
                  <a:pt x="8118" y="21600"/>
                </a:lnTo>
                <a:lnTo>
                  <a:pt x="8788" y="21600"/>
                </a:lnTo>
                <a:lnTo>
                  <a:pt x="9483" y="21600"/>
                </a:lnTo>
                <a:lnTo>
                  <a:pt x="9483" y="11549"/>
                </a:lnTo>
                <a:lnTo>
                  <a:pt x="8118" y="11549"/>
                </a:lnTo>
                <a:close/>
                <a:moveTo>
                  <a:pt x="12117" y="11549"/>
                </a:moveTo>
                <a:lnTo>
                  <a:pt x="12117" y="21600"/>
                </a:lnTo>
                <a:lnTo>
                  <a:pt x="12788" y="21600"/>
                </a:lnTo>
                <a:lnTo>
                  <a:pt x="13482" y="21600"/>
                </a:lnTo>
                <a:lnTo>
                  <a:pt x="13482" y="11549"/>
                </a:lnTo>
                <a:lnTo>
                  <a:pt x="12117" y="11549"/>
                </a:lnTo>
                <a:close/>
                <a:moveTo>
                  <a:pt x="16260" y="11549"/>
                </a:moveTo>
                <a:lnTo>
                  <a:pt x="16260" y="21600"/>
                </a:lnTo>
                <a:lnTo>
                  <a:pt x="16930" y="21600"/>
                </a:lnTo>
                <a:lnTo>
                  <a:pt x="17601" y="21600"/>
                </a:lnTo>
                <a:lnTo>
                  <a:pt x="17601" y="11549"/>
                </a:lnTo>
                <a:lnTo>
                  <a:pt x="16260" y="1154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1" name="Shape"/>
          <p:cNvSpPr/>
          <p:nvPr/>
        </p:nvSpPr>
        <p:spPr>
          <a:xfrm>
            <a:off x="21540787" y="6220618"/>
            <a:ext cx="24606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5358"/>
                </a:lnTo>
                <a:lnTo>
                  <a:pt x="7769" y="5358"/>
                </a:lnTo>
                <a:lnTo>
                  <a:pt x="7769" y="0"/>
                </a:lnTo>
                <a:lnTo>
                  <a:pt x="0" y="0"/>
                </a:lnTo>
                <a:close/>
                <a:moveTo>
                  <a:pt x="13622" y="0"/>
                </a:moveTo>
                <a:lnTo>
                  <a:pt x="13622" y="5358"/>
                </a:lnTo>
                <a:lnTo>
                  <a:pt x="21391" y="5358"/>
                </a:lnTo>
                <a:lnTo>
                  <a:pt x="21391" y="0"/>
                </a:lnTo>
                <a:lnTo>
                  <a:pt x="13622" y="0"/>
                </a:lnTo>
                <a:close/>
                <a:moveTo>
                  <a:pt x="1951" y="1340"/>
                </a:moveTo>
                <a:lnTo>
                  <a:pt x="5818" y="1340"/>
                </a:lnTo>
                <a:lnTo>
                  <a:pt x="5818" y="3995"/>
                </a:lnTo>
                <a:lnTo>
                  <a:pt x="1951" y="3995"/>
                </a:lnTo>
                <a:lnTo>
                  <a:pt x="1951" y="1340"/>
                </a:lnTo>
                <a:close/>
                <a:moveTo>
                  <a:pt x="15573" y="1340"/>
                </a:moveTo>
                <a:lnTo>
                  <a:pt x="19475" y="1340"/>
                </a:lnTo>
                <a:lnTo>
                  <a:pt x="19475" y="3995"/>
                </a:lnTo>
                <a:lnTo>
                  <a:pt x="15573" y="3995"/>
                </a:lnTo>
                <a:lnTo>
                  <a:pt x="15573" y="1340"/>
                </a:lnTo>
                <a:close/>
                <a:moveTo>
                  <a:pt x="0" y="6746"/>
                </a:moveTo>
                <a:lnTo>
                  <a:pt x="0" y="14185"/>
                </a:lnTo>
                <a:cubicBezTo>
                  <a:pt x="0" y="18301"/>
                  <a:pt x="4805" y="21600"/>
                  <a:pt x="10800" y="21600"/>
                </a:cubicBezTo>
                <a:cubicBezTo>
                  <a:pt x="16795" y="21600"/>
                  <a:pt x="21600" y="18301"/>
                  <a:pt x="21600" y="14185"/>
                </a:cubicBezTo>
                <a:lnTo>
                  <a:pt x="21600" y="6746"/>
                </a:lnTo>
                <a:lnTo>
                  <a:pt x="19649" y="6746"/>
                </a:lnTo>
                <a:lnTo>
                  <a:pt x="19649" y="14185"/>
                </a:lnTo>
                <a:cubicBezTo>
                  <a:pt x="19649" y="17552"/>
                  <a:pt x="15705" y="20237"/>
                  <a:pt x="10800" y="20237"/>
                </a:cubicBezTo>
                <a:cubicBezTo>
                  <a:pt x="5895" y="20237"/>
                  <a:pt x="1986" y="17552"/>
                  <a:pt x="1986" y="14185"/>
                </a:cubicBezTo>
                <a:lnTo>
                  <a:pt x="1986" y="6746"/>
                </a:lnTo>
                <a:lnTo>
                  <a:pt x="0" y="6746"/>
                </a:lnTo>
                <a:close/>
                <a:moveTo>
                  <a:pt x="5783" y="6746"/>
                </a:moveTo>
                <a:lnTo>
                  <a:pt x="5783" y="14209"/>
                </a:lnTo>
                <a:cubicBezTo>
                  <a:pt x="5783" y="16090"/>
                  <a:pt x="7978" y="17605"/>
                  <a:pt x="10696" y="17605"/>
                </a:cubicBezTo>
                <a:cubicBezTo>
                  <a:pt x="13458" y="17605"/>
                  <a:pt x="15573" y="16027"/>
                  <a:pt x="15573" y="14209"/>
                </a:cubicBezTo>
                <a:lnTo>
                  <a:pt x="15573" y="6746"/>
                </a:lnTo>
                <a:lnTo>
                  <a:pt x="13622" y="6746"/>
                </a:lnTo>
                <a:lnTo>
                  <a:pt x="13622" y="14209"/>
                </a:lnTo>
                <a:cubicBezTo>
                  <a:pt x="13622" y="15369"/>
                  <a:pt x="12371" y="16266"/>
                  <a:pt x="10696" y="16266"/>
                </a:cubicBezTo>
                <a:cubicBezTo>
                  <a:pt x="9065" y="16266"/>
                  <a:pt x="7734" y="15369"/>
                  <a:pt x="7734" y="14209"/>
                </a:cubicBezTo>
                <a:lnTo>
                  <a:pt x="7734" y="6746"/>
                </a:lnTo>
                <a:lnTo>
                  <a:pt x="5783" y="674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2" name="Shape"/>
          <p:cNvSpPr/>
          <p:nvPr/>
        </p:nvSpPr>
        <p:spPr>
          <a:xfrm>
            <a:off x="17875250" y="7150893"/>
            <a:ext cx="223441" cy="33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06" y="0"/>
                </a:moveTo>
                <a:cubicBezTo>
                  <a:pt x="11171" y="0"/>
                  <a:pt x="9745" y="935"/>
                  <a:pt x="9745" y="2173"/>
                </a:cubicBezTo>
                <a:lnTo>
                  <a:pt x="11932" y="2173"/>
                </a:lnTo>
                <a:cubicBezTo>
                  <a:pt x="11932" y="1738"/>
                  <a:pt x="12343" y="1432"/>
                  <a:pt x="13006" y="1432"/>
                </a:cubicBezTo>
                <a:lnTo>
                  <a:pt x="13006" y="0"/>
                </a:lnTo>
                <a:close/>
                <a:moveTo>
                  <a:pt x="9745" y="2198"/>
                </a:moveTo>
                <a:lnTo>
                  <a:pt x="9745" y="3528"/>
                </a:lnTo>
                <a:lnTo>
                  <a:pt x="7520" y="3528"/>
                </a:lnTo>
                <a:lnTo>
                  <a:pt x="7520" y="6442"/>
                </a:lnTo>
                <a:lnTo>
                  <a:pt x="9745" y="6442"/>
                </a:lnTo>
                <a:lnTo>
                  <a:pt x="9745" y="4985"/>
                </a:lnTo>
                <a:lnTo>
                  <a:pt x="11932" y="4985"/>
                </a:lnTo>
                <a:lnTo>
                  <a:pt x="11932" y="6442"/>
                </a:lnTo>
                <a:lnTo>
                  <a:pt x="14119" y="6442"/>
                </a:lnTo>
                <a:lnTo>
                  <a:pt x="14119" y="3528"/>
                </a:lnTo>
                <a:lnTo>
                  <a:pt x="11893" y="3528"/>
                </a:lnTo>
                <a:lnTo>
                  <a:pt x="11893" y="2198"/>
                </a:lnTo>
                <a:lnTo>
                  <a:pt x="9745" y="2198"/>
                </a:lnTo>
                <a:close/>
                <a:moveTo>
                  <a:pt x="10819" y="7209"/>
                </a:moveTo>
                <a:cubicBezTo>
                  <a:pt x="4870" y="7208"/>
                  <a:pt x="0" y="10428"/>
                  <a:pt x="0" y="14391"/>
                </a:cubicBezTo>
                <a:cubicBezTo>
                  <a:pt x="0" y="18355"/>
                  <a:pt x="4870" y="21600"/>
                  <a:pt x="10819" y="21600"/>
                </a:cubicBezTo>
                <a:cubicBezTo>
                  <a:pt x="16768" y="21600"/>
                  <a:pt x="21600" y="18355"/>
                  <a:pt x="21600" y="14391"/>
                </a:cubicBezTo>
                <a:cubicBezTo>
                  <a:pt x="21600" y="10428"/>
                  <a:pt x="16769" y="7209"/>
                  <a:pt x="10819" y="7209"/>
                </a:cubicBezTo>
                <a:close/>
                <a:moveTo>
                  <a:pt x="10819" y="8640"/>
                </a:moveTo>
                <a:cubicBezTo>
                  <a:pt x="15569" y="8640"/>
                  <a:pt x="19452" y="11227"/>
                  <a:pt x="19452" y="14391"/>
                </a:cubicBezTo>
                <a:cubicBezTo>
                  <a:pt x="19452" y="17556"/>
                  <a:pt x="15569" y="20168"/>
                  <a:pt x="10819" y="20168"/>
                </a:cubicBezTo>
                <a:cubicBezTo>
                  <a:pt x="6070" y="20169"/>
                  <a:pt x="2148" y="17556"/>
                  <a:pt x="2148" y="14391"/>
                </a:cubicBezTo>
                <a:cubicBezTo>
                  <a:pt x="2148" y="11227"/>
                  <a:pt x="6070" y="8640"/>
                  <a:pt x="10819" y="8640"/>
                </a:cubicBezTo>
                <a:close/>
                <a:moveTo>
                  <a:pt x="11011" y="9995"/>
                </a:moveTo>
                <a:cubicBezTo>
                  <a:pt x="7419" y="9995"/>
                  <a:pt x="4450" y="11998"/>
                  <a:pt x="4450" y="14391"/>
                </a:cubicBezTo>
                <a:lnTo>
                  <a:pt x="6676" y="14391"/>
                </a:lnTo>
                <a:cubicBezTo>
                  <a:pt x="6676" y="12807"/>
                  <a:pt x="8633" y="11477"/>
                  <a:pt x="11011" y="11477"/>
                </a:cubicBezTo>
                <a:lnTo>
                  <a:pt x="11011" y="9995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3" name="Shape"/>
          <p:cNvSpPr/>
          <p:nvPr/>
        </p:nvSpPr>
        <p:spPr>
          <a:xfrm>
            <a:off x="19692143" y="8976518"/>
            <a:ext cx="266701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900" y="21600"/>
                </a:lnTo>
                <a:lnTo>
                  <a:pt x="1800" y="21600"/>
                </a:lnTo>
                <a:lnTo>
                  <a:pt x="1800" y="0"/>
                </a:lnTo>
                <a:lnTo>
                  <a:pt x="0" y="0"/>
                </a:lnTo>
                <a:close/>
                <a:moveTo>
                  <a:pt x="16264" y="1483"/>
                </a:moveTo>
                <a:cubicBezTo>
                  <a:pt x="14838" y="1561"/>
                  <a:pt x="13560" y="1840"/>
                  <a:pt x="12343" y="2105"/>
                </a:cubicBezTo>
                <a:cubicBezTo>
                  <a:pt x="10035" y="2572"/>
                  <a:pt x="7768" y="3102"/>
                  <a:pt x="4789" y="2105"/>
                </a:cubicBezTo>
                <a:lnTo>
                  <a:pt x="4050" y="3325"/>
                </a:lnTo>
                <a:cubicBezTo>
                  <a:pt x="7659" y="4478"/>
                  <a:pt x="10391" y="3855"/>
                  <a:pt x="12825" y="3325"/>
                </a:cubicBezTo>
                <a:cubicBezTo>
                  <a:pt x="15007" y="2858"/>
                  <a:pt x="17073" y="2393"/>
                  <a:pt x="19800" y="3110"/>
                </a:cubicBezTo>
                <a:lnTo>
                  <a:pt x="19800" y="12486"/>
                </a:lnTo>
                <a:cubicBezTo>
                  <a:pt x="16821" y="11801"/>
                  <a:pt x="14399" y="12354"/>
                  <a:pt x="12343" y="12821"/>
                </a:cubicBezTo>
                <a:cubicBezTo>
                  <a:pt x="10035" y="13289"/>
                  <a:pt x="7768" y="13818"/>
                  <a:pt x="4789" y="12821"/>
                </a:cubicBezTo>
                <a:lnTo>
                  <a:pt x="4050" y="14041"/>
                </a:lnTo>
                <a:cubicBezTo>
                  <a:pt x="5561" y="14509"/>
                  <a:pt x="6970" y="14711"/>
                  <a:pt x="8229" y="14711"/>
                </a:cubicBezTo>
                <a:cubicBezTo>
                  <a:pt x="9949" y="14711"/>
                  <a:pt x="11398" y="14372"/>
                  <a:pt x="12825" y="14185"/>
                </a:cubicBezTo>
                <a:cubicBezTo>
                  <a:pt x="15217" y="13717"/>
                  <a:pt x="17367" y="13188"/>
                  <a:pt x="20346" y="14185"/>
                </a:cubicBezTo>
                <a:lnTo>
                  <a:pt x="21600" y="14567"/>
                </a:lnTo>
                <a:lnTo>
                  <a:pt x="21600" y="2296"/>
                </a:lnTo>
                <a:lnTo>
                  <a:pt x="21054" y="2105"/>
                </a:lnTo>
                <a:cubicBezTo>
                  <a:pt x="19249" y="1529"/>
                  <a:pt x="17691" y="1405"/>
                  <a:pt x="16264" y="1483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4" name="Shape"/>
          <p:cNvSpPr/>
          <p:nvPr/>
        </p:nvSpPr>
        <p:spPr>
          <a:xfrm>
            <a:off x="19646503" y="8060134"/>
            <a:ext cx="357982" cy="35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42" y="0"/>
                  <a:pt x="3094" y="2167"/>
                  <a:pt x="1221" y="5731"/>
                </a:cubicBezTo>
                <a:lnTo>
                  <a:pt x="2443" y="6357"/>
                </a:lnTo>
                <a:cubicBezTo>
                  <a:pt x="4128" y="3231"/>
                  <a:pt x="7273" y="1276"/>
                  <a:pt x="10800" y="1276"/>
                </a:cubicBezTo>
                <a:cubicBezTo>
                  <a:pt x="14296" y="1276"/>
                  <a:pt x="17534" y="3231"/>
                  <a:pt x="19157" y="6357"/>
                </a:cubicBezTo>
                <a:lnTo>
                  <a:pt x="20355" y="5731"/>
                </a:lnTo>
                <a:cubicBezTo>
                  <a:pt x="18451" y="2230"/>
                  <a:pt x="14826" y="0"/>
                  <a:pt x="10800" y="0"/>
                </a:cubicBezTo>
                <a:close/>
                <a:moveTo>
                  <a:pt x="14153" y="3203"/>
                </a:moveTo>
                <a:lnTo>
                  <a:pt x="12955" y="3925"/>
                </a:lnTo>
                <a:lnTo>
                  <a:pt x="9291" y="3925"/>
                </a:lnTo>
                <a:lnTo>
                  <a:pt x="8094" y="3251"/>
                </a:lnTo>
                <a:lnTo>
                  <a:pt x="7424" y="4383"/>
                </a:lnTo>
                <a:lnTo>
                  <a:pt x="8908" y="5250"/>
                </a:lnTo>
                <a:lnTo>
                  <a:pt x="13362" y="5250"/>
                </a:lnTo>
                <a:lnTo>
                  <a:pt x="14847" y="4334"/>
                </a:lnTo>
                <a:lnTo>
                  <a:pt x="14153" y="3203"/>
                </a:lnTo>
                <a:close/>
                <a:moveTo>
                  <a:pt x="10728" y="6237"/>
                </a:moveTo>
                <a:cubicBezTo>
                  <a:pt x="7822" y="6237"/>
                  <a:pt x="5087" y="6782"/>
                  <a:pt x="2993" y="7658"/>
                </a:cubicBezTo>
                <a:lnTo>
                  <a:pt x="2467" y="7922"/>
                </a:lnTo>
                <a:lnTo>
                  <a:pt x="4813" y="15773"/>
                </a:lnTo>
                <a:lnTo>
                  <a:pt x="17385" y="15773"/>
                </a:lnTo>
                <a:lnTo>
                  <a:pt x="18846" y="7874"/>
                </a:lnTo>
                <a:lnTo>
                  <a:pt x="18367" y="7658"/>
                </a:lnTo>
                <a:cubicBezTo>
                  <a:pt x="16273" y="6720"/>
                  <a:pt x="13635" y="6237"/>
                  <a:pt x="10728" y="6237"/>
                </a:cubicBezTo>
                <a:close/>
                <a:moveTo>
                  <a:pt x="0" y="7344"/>
                </a:moveTo>
                <a:lnTo>
                  <a:pt x="0" y="14111"/>
                </a:lnTo>
                <a:lnTo>
                  <a:pt x="647" y="14111"/>
                </a:lnTo>
                <a:lnTo>
                  <a:pt x="1341" y="14111"/>
                </a:lnTo>
                <a:lnTo>
                  <a:pt x="1341" y="7344"/>
                </a:lnTo>
                <a:lnTo>
                  <a:pt x="0" y="7344"/>
                </a:lnTo>
                <a:close/>
                <a:moveTo>
                  <a:pt x="20259" y="7344"/>
                </a:moveTo>
                <a:lnTo>
                  <a:pt x="20259" y="14111"/>
                </a:lnTo>
                <a:lnTo>
                  <a:pt x="20906" y="14111"/>
                </a:lnTo>
                <a:lnTo>
                  <a:pt x="21600" y="14111"/>
                </a:lnTo>
                <a:lnTo>
                  <a:pt x="21600" y="7344"/>
                </a:lnTo>
                <a:lnTo>
                  <a:pt x="20259" y="7344"/>
                </a:lnTo>
                <a:close/>
                <a:moveTo>
                  <a:pt x="10728" y="7658"/>
                </a:moveTo>
                <a:cubicBezTo>
                  <a:pt x="13228" y="7658"/>
                  <a:pt x="15542" y="8053"/>
                  <a:pt x="17385" y="8741"/>
                </a:cubicBezTo>
                <a:lnTo>
                  <a:pt x="16212" y="14400"/>
                </a:lnTo>
                <a:lnTo>
                  <a:pt x="5843" y="14400"/>
                </a:lnTo>
                <a:lnTo>
                  <a:pt x="4095" y="8741"/>
                </a:lnTo>
                <a:cubicBezTo>
                  <a:pt x="5908" y="8053"/>
                  <a:pt x="8291" y="7658"/>
                  <a:pt x="10728" y="7658"/>
                </a:cubicBezTo>
                <a:close/>
                <a:moveTo>
                  <a:pt x="11063" y="9054"/>
                </a:moveTo>
                <a:cubicBezTo>
                  <a:pt x="9549" y="9035"/>
                  <a:pt x="8031" y="9167"/>
                  <a:pt x="6681" y="9464"/>
                </a:cubicBezTo>
                <a:lnTo>
                  <a:pt x="5915" y="9632"/>
                </a:lnTo>
                <a:lnTo>
                  <a:pt x="6801" y="12594"/>
                </a:lnTo>
                <a:lnTo>
                  <a:pt x="8142" y="12185"/>
                </a:lnTo>
                <a:lnTo>
                  <a:pt x="7687" y="10619"/>
                </a:lnTo>
                <a:cubicBezTo>
                  <a:pt x="10073" y="10214"/>
                  <a:pt x="12833" y="10275"/>
                  <a:pt x="15063" y="10836"/>
                </a:cubicBezTo>
                <a:lnTo>
                  <a:pt x="15398" y="9560"/>
                </a:lnTo>
                <a:cubicBezTo>
                  <a:pt x="14079" y="9248"/>
                  <a:pt x="12578" y="9074"/>
                  <a:pt x="11063" y="9054"/>
                </a:cubicBezTo>
                <a:close/>
                <a:moveTo>
                  <a:pt x="2443" y="15243"/>
                </a:moveTo>
                <a:lnTo>
                  <a:pt x="1221" y="15869"/>
                </a:lnTo>
                <a:cubicBezTo>
                  <a:pt x="3094" y="19370"/>
                  <a:pt x="6805" y="21600"/>
                  <a:pt x="10800" y="21600"/>
                </a:cubicBezTo>
                <a:cubicBezTo>
                  <a:pt x="14764" y="21600"/>
                  <a:pt x="18451" y="19370"/>
                  <a:pt x="20355" y="15869"/>
                </a:cubicBezTo>
                <a:lnTo>
                  <a:pt x="19157" y="15243"/>
                </a:lnTo>
                <a:cubicBezTo>
                  <a:pt x="17472" y="18369"/>
                  <a:pt x="14296" y="20324"/>
                  <a:pt x="10800" y="20324"/>
                </a:cubicBezTo>
                <a:cubicBezTo>
                  <a:pt x="7273" y="20324"/>
                  <a:pt x="4034" y="18369"/>
                  <a:pt x="2443" y="15243"/>
                </a:cubicBezTo>
                <a:close/>
                <a:moveTo>
                  <a:pt x="7424" y="17193"/>
                </a:moveTo>
                <a:lnTo>
                  <a:pt x="7424" y="18542"/>
                </a:lnTo>
                <a:lnTo>
                  <a:pt x="10800" y="18542"/>
                </a:lnTo>
                <a:lnTo>
                  <a:pt x="14153" y="18542"/>
                </a:lnTo>
                <a:lnTo>
                  <a:pt x="14153" y="17193"/>
                </a:lnTo>
                <a:lnTo>
                  <a:pt x="7424" y="1719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5" name="Shape"/>
          <p:cNvSpPr/>
          <p:nvPr/>
        </p:nvSpPr>
        <p:spPr>
          <a:xfrm>
            <a:off x="20566048" y="8046304"/>
            <a:ext cx="361232" cy="358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13" h="21489" extrusionOk="0">
                <a:moveTo>
                  <a:pt x="19461" y="20"/>
                </a:moveTo>
                <a:cubicBezTo>
                  <a:pt x="18743" y="-111"/>
                  <a:pt x="17398" y="356"/>
                  <a:pt x="14574" y="2662"/>
                </a:cubicBezTo>
                <a:lnTo>
                  <a:pt x="15332" y="3757"/>
                </a:lnTo>
                <a:cubicBezTo>
                  <a:pt x="17580" y="1862"/>
                  <a:pt x="18613" y="1463"/>
                  <a:pt x="18992" y="1400"/>
                </a:cubicBezTo>
                <a:cubicBezTo>
                  <a:pt x="18867" y="2142"/>
                  <a:pt x="17516" y="4197"/>
                  <a:pt x="15600" y="6708"/>
                </a:cubicBezTo>
                <a:cubicBezTo>
                  <a:pt x="14364" y="4710"/>
                  <a:pt x="12353" y="3305"/>
                  <a:pt x="9932" y="3305"/>
                </a:cubicBezTo>
                <a:cubicBezTo>
                  <a:pt x="6092" y="3305"/>
                  <a:pt x="3014" y="6634"/>
                  <a:pt x="3014" y="10707"/>
                </a:cubicBezTo>
                <a:cubicBezTo>
                  <a:pt x="3013" y="13284"/>
                  <a:pt x="4305" y="15414"/>
                  <a:pt x="6160" y="16729"/>
                </a:cubicBezTo>
                <a:cubicBezTo>
                  <a:pt x="3857" y="18708"/>
                  <a:pt x="1982" y="20096"/>
                  <a:pt x="1295" y="20228"/>
                </a:cubicBezTo>
                <a:cubicBezTo>
                  <a:pt x="1383" y="19824"/>
                  <a:pt x="1767" y="18732"/>
                  <a:pt x="3460" y="16372"/>
                </a:cubicBezTo>
                <a:lnTo>
                  <a:pt x="2433" y="15562"/>
                </a:lnTo>
                <a:cubicBezTo>
                  <a:pt x="-456" y="19538"/>
                  <a:pt x="-183" y="20675"/>
                  <a:pt x="313" y="21203"/>
                </a:cubicBezTo>
                <a:cubicBezTo>
                  <a:pt x="488" y="21390"/>
                  <a:pt x="751" y="21489"/>
                  <a:pt x="1072" y="21489"/>
                </a:cubicBezTo>
                <a:cubicBezTo>
                  <a:pt x="2504" y="21489"/>
                  <a:pt x="4982" y="19605"/>
                  <a:pt x="7321" y="17514"/>
                </a:cubicBezTo>
                <a:cubicBezTo>
                  <a:pt x="8128" y="17861"/>
                  <a:pt x="9004" y="18062"/>
                  <a:pt x="9932" y="18062"/>
                </a:cubicBezTo>
                <a:cubicBezTo>
                  <a:pt x="13772" y="18062"/>
                  <a:pt x="16872" y="14811"/>
                  <a:pt x="16872" y="10707"/>
                </a:cubicBezTo>
                <a:cubicBezTo>
                  <a:pt x="16872" y="9723"/>
                  <a:pt x="16664" y="8783"/>
                  <a:pt x="16337" y="7922"/>
                </a:cubicBezTo>
                <a:cubicBezTo>
                  <a:pt x="18846" y="4825"/>
                  <a:pt x="21144" y="1521"/>
                  <a:pt x="20019" y="306"/>
                </a:cubicBezTo>
                <a:cubicBezTo>
                  <a:pt x="19888" y="174"/>
                  <a:pt x="19701" y="64"/>
                  <a:pt x="19461" y="20"/>
                </a:cubicBezTo>
                <a:close/>
                <a:moveTo>
                  <a:pt x="9932" y="4638"/>
                </a:moveTo>
                <a:cubicBezTo>
                  <a:pt x="12035" y="4637"/>
                  <a:pt x="13795" y="5900"/>
                  <a:pt x="14775" y="7708"/>
                </a:cubicBezTo>
                <a:cubicBezTo>
                  <a:pt x="13684" y="9076"/>
                  <a:pt x="12776" y="10329"/>
                  <a:pt x="11226" y="11968"/>
                </a:cubicBezTo>
                <a:cubicBezTo>
                  <a:pt x="9640" y="13656"/>
                  <a:pt x="8428" y="14648"/>
                  <a:pt x="7120" y="15824"/>
                </a:cubicBezTo>
                <a:cubicBezTo>
                  <a:pt x="5448" y="14788"/>
                  <a:pt x="4263" y="12959"/>
                  <a:pt x="4263" y="10707"/>
                </a:cubicBezTo>
                <a:cubicBezTo>
                  <a:pt x="4263" y="7349"/>
                  <a:pt x="6790" y="4638"/>
                  <a:pt x="9932" y="4638"/>
                </a:cubicBezTo>
                <a:close/>
                <a:moveTo>
                  <a:pt x="15332" y="9112"/>
                </a:moveTo>
                <a:cubicBezTo>
                  <a:pt x="15465" y="9628"/>
                  <a:pt x="15623" y="10145"/>
                  <a:pt x="15623" y="10707"/>
                </a:cubicBezTo>
                <a:cubicBezTo>
                  <a:pt x="15622" y="14096"/>
                  <a:pt x="13074" y="16729"/>
                  <a:pt x="9932" y="16729"/>
                </a:cubicBezTo>
                <a:cubicBezTo>
                  <a:pt x="9400" y="16729"/>
                  <a:pt x="8924" y="16562"/>
                  <a:pt x="8437" y="16419"/>
                </a:cubicBezTo>
                <a:cubicBezTo>
                  <a:pt x="9940" y="14998"/>
                  <a:pt x="11591" y="13411"/>
                  <a:pt x="12163" y="12825"/>
                </a:cubicBezTo>
                <a:cubicBezTo>
                  <a:pt x="12665" y="12291"/>
                  <a:pt x="14115" y="10537"/>
                  <a:pt x="15332" y="9112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6" name="Shape"/>
          <p:cNvSpPr/>
          <p:nvPr/>
        </p:nvSpPr>
        <p:spPr>
          <a:xfrm>
            <a:off x="18727518" y="8998663"/>
            <a:ext cx="359480" cy="317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4" h="21583" extrusionOk="0">
                <a:moveTo>
                  <a:pt x="18724" y="5"/>
                </a:moveTo>
                <a:cubicBezTo>
                  <a:pt x="18381" y="-17"/>
                  <a:pt x="18031" y="26"/>
                  <a:pt x="17714" y="167"/>
                </a:cubicBezTo>
                <a:lnTo>
                  <a:pt x="18184" y="1650"/>
                </a:lnTo>
                <a:cubicBezTo>
                  <a:pt x="18516" y="1545"/>
                  <a:pt x="18845" y="1555"/>
                  <a:pt x="19146" y="1731"/>
                </a:cubicBezTo>
                <a:cubicBezTo>
                  <a:pt x="19418" y="1872"/>
                  <a:pt x="19683" y="2188"/>
                  <a:pt x="19804" y="2540"/>
                </a:cubicBezTo>
                <a:cubicBezTo>
                  <a:pt x="19864" y="2928"/>
                  <a:pt x="19854" y="3313"/>
                  <a:pt x="19733" y="3700"/>
                </a:cubicBezTo>
                <a:cubicBezTo>
                  <a:pt x="19613" y="4088"/>
                  <a:pt x="19337" y="4279"/>
                  <a:pt x="19005" y="4455"/>
                </a:cubicBezTo>
                <a:lnTo>
                  <a:pt x="19475" y="5912"/>
                </a:lnTo>
                <a:cubicBezTo>
                  <a:pt x="20138" y="5595"/>
                  <a:pt x="20656" y="5079"/>
                  <a:pt x="21048" y="4375"/>
                </a:cubicBezTo>
                <a:cubicBezTo>
                  <a:pt x="21319" y="3635"/>
                  <a:pt x="21336" y="2776"/>
                  <a:pt x="21095" y="2001"/>
                </a:cubicBezTo>
                <a:cubicBezTo>
                  <a:pt x="20823" y="1261"/>
                  <a:pt x="20397" y="627"/>
                  <a:pt x="19733" y="275"/>
                </a:cubicBezTo>
                <a:cubicBezTo>
                  <a:pt x="19401" y="116"/>
                  <a:pt x="19067" y="27"/>
                  <a:pt x="18724" y="5"/>
                </a:cubicBezTo>
                <a:close/>
                <a:moveTo>
                  <a:pt x="16446" y="814"/>
                </a:moveTo>
                <a:lnTo>
                  <a:pt x="2032" y="6721"/>
                </a:lnTo>
                <a:lnTo>
                  <a:pt x="3840" y="12439"/>
                </a:lnTo>
                <a:lnTo>
                  <a:pt x="18231" y="6532"/>
                </a:lnTo>
                <a:lnTo>
                  <a:pt x="16446" y="814"/>
                </a:lnTo>
                <a:close/>
                <a:moveTo>
                  <a:pt x="15601" y="2729"/>
                </a:moveTo>
                <a:lnTo>
                  <a:pt x="16517" y="5615"/>
                </a:lnTo>
                <a:lnTo>
                  <a:pt x="4638" y="10524"/>
                </a:lnTo>
                <a:lnTo>
                  <a:pt x="3699" y="7638"/>
                </a:lnTo>
                <a:lnTo>
                  <a:pt x="15601" y="2729"/>
                </a:lnTo>
                <a:close/>
                <a:moveTo>
                  <a:pt x="1328" y="7962"/>
                </a:moveTo>
                <a:cubicBezTo>
                  <a:pt x="266" y="8355"/>
                  <a:pt x="-264" y="9651"/>
                  <a:pt x="130" y="10902"/>
                </a:cubicBezTo>
                <a:cubicBezTo>
                  <a:pt x="374" y="11831"/>
                  <a:pt x="1173" y="12439"/>
                  <a:pt x="1962" y="12439"/>
                </a:cubicBezTo>
                <a:cubicBezTo>
                  <a:pt x="2174" y="12439"/>
                  <a:pt x="2416" y="12430"/>
                  <a:pt x="2689" y="12358"/>
                </a:cubicBezTo>
                <a:lnTo>
                  <a:pt x="2220" y="10902"/>
                </a:lnTo>
                <a:cubicBezTo>
                  <a:pt x="1886" y="11045"/>
                  <a:pt x="1496" y="10837"/>
                  <a:pt x="1375" y="10443"/>
                </a:cubicBezTo>
                <a:cubicBezTo>
                  <a:pt x="1314" y="10229"/>
                  <a:pt x="1314" y="10002"/>
                  <a:pt x="1375" y="9823"/>
                </a:cubicBezTo>
                <a:cubicBezTo>
                  <a:pt x="1436" y="9680"/>
                  <a:pt x="1561" y="9490"/>
                  <a:pt x="1774" y="9418"/>
                </a:cubicBezTo>
                <a:lnTo>
                  <a:pt x="1328" y="7962"/>
                </a:lnTo>
                <a:close/>
                <a:moveTo>
                  <a:pt x="12502" y="9823"/>
                </a:moveTo>
                <a:lnTo>
                  <a:pt x="11235" y="10147"/>
                </a:lnTo>
                <a:lnTo>
                  <a:pt x="13160" y="21583"/>
                </a:lnTo>
                <a:lnTo>
                  <a:pt x="13817" y="21448"/>
                </a:lnTo>
                <a:lnTo>
                  <a:pt x="14451" y="21313"/>
                </a:lnTo>
                <a:lnTo>
                  <a:pt x="12502" y="9823"/>
                </a:lnTo>
                <a:close/>
                <a:moveTo>
                  <a:pt x="9333" y="11387"/>
                </a:moveTo>
                <a:lnTo>
                  <a:pt x="7995" y="21394"/>
                </a:lnTo>
                <a:lnTo>
                  <a:pt x="9286" y="21583"/>
                </a:lnTo>
                <a:lnTo>
                  <a:pt x="9967" y="16593"/>
                </a:lnTo>
                <a:lnTo>
                  <a:pt x="10671" y="11603"/>
                </a:lnTo>
                <a:lnTo>
                  <a:pt x="9333" y="1138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7" name="Shape"/>
          <p:cNvSpPr/>
          <p:nvPr/>
        </p:nvSpPr>
        <p:spPr>
          <a:xfrm>
            <a:off x="17808971" y="8057753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2" y="0"/>
                </a:moveTo>
                <a:cubicBezTo>
                  <a:pt x="4884" y="0"/>
                  <a:pt x="0" y="4884"/>
                  <a:pt x="0" y="10812"/>
                </a:cubicBezTo>
                <a:cubicBezTo>
                  <a:pt x="0" y="16771"/>
                  <a:pt x="4884" y="21600"/>
                  <a:pt x="10812" y="21600"/>
                </a:cubicBezTo>
                <a:cubicBezTo>
                  <a:pt x="16740" y="21600"/>
                  <a:pt x="21600" y="16771"/>
                  <a:pt x="21600" y="10812"/>
                </a:cubicBezTo>
                <a:cubicBezTo>
                  <a:pt x="21600" y="4884"/>
                  <a:pt x="16740" y="0"/>
                  <a:pt x="10812" y="0"/>
                </a:cubicBezTo>
                <a:close/>
                <a:moveTo>
                  <a:pt x="10812" y="1387"/>
                </a:moveTo>
                <a:cubicBezTo>
                  <a:pt x="16023" y="1387"/>
                  <a:pt x="20260" y="5633"/>
                  <a:pt x="20260" y="10812"/>
                </a:cubicBezTo>
                <a:cubicBezTo>
                  <a:pt x="20260" y="16023"/>
                  <a:pt x="15991" y="20260"/>
                  <a:pt x="10812" y="20260"/>
                </a:cubicBezTo>
                <a:cubicBezTo>
                  <a:pt x="5601" y="20260"/>
                  <a:pt x="1363" y="16023"/>
                  <a:pt x="1363" y="10812"/>
                </a:cubicBezTo>
                <a:cubicBezTo>
                  <a:pt x="1364" y="5633"/>
                  <a:pt x="5633" y="1387"/>
                  <a:pt x="10812" y="1387"/>
                </a:cubicBezTo>
                <a:close/>
                <a:moveTo>
                  <a:pt x="5047" y="5526"/>
                </a:moveTo>
                <a:lnTo>
                  <a:pt x="4282" y="6578"/>
                </a:lnTo>
                <a:lnTo>
                  <a:pt x="6482" y="8205"/>
                </a:lnTo>
                <a:lnTo>
                  <a:pt x="10070" y="7391"/>
                </a:lnTo>
                <a:lnTo>
                  <a:pt x="10932" y="7726"/>
                </a:lnTo>
                <a:lnTo>
                  <a:pt x="8300" y="10979"/>
                </a:lnTo>
                <a:lnTo>
                  <a:pt x="12678" y="13180"/>
                </a:lnTo>
                <a:lnTo>
                  <a:pt x="11745" y="19256"/>
                </a:lnTo>
                <a:lnTo>
                  <a:pt x="17247" y="14400"/>
                </a:lnTo>
                <a:lnTo>
                  <a:pt x="18706" y="8946"/>
                </a:lnTo>
                <a:lnTo>
                  <a:pt x="17438" y="8611"/>
                </a:lnTo>
                <a:lnTo>
                  <a:pt x="16098" y="13658"/>
                </a:lnTo>
                <a:lnTo>
                  <a:pt x="13682" y="15740"/>
                </a:lnTo>
                <a:lnTo>
                  <a:pt x="14137" y="12439"/>
                </a:lnTo>
                <a:lnTo>
                  <a:pt x="10381" y="10501"/>
                </a:lnTo>
                <a:lnTo>
                  <a:pt x="13204" y="7128"/>
                </a:lnTo>
                <a:lnTo>
                  <a:pt x="10118" y="5980"/>
                </a:lnTo>
                <a:lnTo>
                  <a:pt x="6769" y="6793"/>
                </a:lnTo>
                <a:lnTo>
                  <a:pt x="5047" y="5526"/>
                </a:lnTo>
                <a:close/>
                <a:moveTo>
                  <a:pt x="3612" y="12821"/>
                </a:moveTo>
                <a:lnTo>
                  <a:pt x="3445" y="14185"/>
                </a:lnTo>
                <a:lnTo>
                  <a:pt x="6219" y="14472"/>
                </a:lnTo>
                <a:lnTo>
                  <a:pt x="5741" y="16792"/>
                </a:lnTo>
                <a:lnTo>
                  <a:pt x="7080" y="17055"/>
                </a:lnTo>
                <a:lnTo>
                  <a:pt x="7822" y="13228"/>
                </a:lnTo>
                <a:lnTo>
                  <a:pt x="3612" y="1282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8" name="Shape"/>
          <p:cNvSpPr/>
          <p:nvPr/>
        </p:nvSpPr>
        <p:spPr>
          <a:xfrm>
            <a:off x="18750756" y="8057753"/>
            <a:ext cx="31340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2" h="21600" extrusionOk="0">
                <a:moveTo>
                  <a:pt x="8759" y="0"/>
                </a:moveTo>
                <a:cubicBezTo>
                  <a:pt x="3917" y="0"/>
                  <a:pt x="0" y="3664"/>
                  <a:pt x="0" y="8133"/>
                </a:cubicBezTo>
                <a:cubicBezTo>
                  <a:pt x="0" y="12602"/>
                  <a:pt x="3917" y="16218"/>
                  <a:pt x="8759" y="16218"/>
                </a:cubicBezTo>
                <a:cubicBezTo>
                  <a:pt x="13600" y="16218"/>
                  <a:pt x="17569" y="12602"/>
                  <a:pt x="17569" y="8133"/>
                </a:cubicBezTo>
                <a:cubicBezTo>
                  <a:pt x="17569" y="3664"/>
                  <a:pt x="13600" y="0"/>
                  <a:pt x="8759" y="0"/>
                </a:cubicBezTo>
                <a:close/>
                <a:moveTo>
                  <a:pt x="17051" y="431"/>
                </a:moveTo>
                <a:lnTo>
                  <a:pt x="15988" y="1387"/>
                </a:lnTo>
                <a:cubicBezTo>
                  <a:pt x="20028" y="5097"/>
                  <a:pt x="20028" y="11025"/>
                  <a:pt x="15988" y="14735"/>
                </a:cubicBezTo>
                <a:cubicBezTo>
                  <a:pt x="11948" y="18445"/>
                  <a:pt x="5491" y="18445"/>
                  <a:pt x="1451" y="14735"/>
                </a:cubicBezTo>
                <a:lnTo>
                  <a:pt x="441" y="15668"/>
                </a:lnTo>
                <a:cubicBezTo>
                  <a:pt x="2715" y="17756"/>
                  <a:pt x="5745" y="18849"/>
                  <a:pt x="8733" y="18849"/>
                </a:cubicBezTo>
                <a:cubicBezTo>
                  <a:pt x="11754" y="18849"/>
                  <a:pt x="14776" y="17756"/>
                  <a:pt x="17051" y="15668"/>
                </a:cubicBezTo>
                <a:cubicBezTo>
                  <a:pt x="21600" y="11491"/>
                  <a:pt x="21600" y="4639"/>
                  <a:pt x="17051" y="431"/>
                </a:cubicBezTo>
                <a:close/>
                <a:moveTo>
                  <a:pt x="8759" y="1387"/>
                </a:moveTo>
                <a:cubicBezTo>
                  <a:pt x="12788" y="1387"/>
                  <a:pt x="16066" y="4414"/>
                  <a:pt x="16066" y="8133"/>
                </a:cubicBezTo>
                <a:cubicBezTo>
                  <a:pt x="16066" y="11852"/>
                  <a:pt x="12787" y="14878"/>
                  <a:pt x="8759" y="14878"/>
                </a:cubicBezTo>
                <a:cubicBezTo>
                  <a:pt x="4730" y="14878"/>
                  <a:pt x="1451" y="11852"/>
                  <a:pt x="1451" y="8133"/>
                </a:cubicBezTo>
                <a:cubicBezTo>
                  <a:pt x="1451" y="4414"/>
                  <a:pt x="4730" y="1387"/>
                  <a:pt x="8759" y="1387"/>
                </a:cubicBezTo>
                <a:close/>
                <a:moveTo>
                  <a:pt x="4949" y="3588"/>
                </a:moveTo>
                <a:lnTo>
                  <a:pt x="4017" y="4641"/>
                </a:lnTo>
                <a:lnTo>
                  <a:pt x="5675" y="5860"/>
                </a:lnTo>
                <a:lnTo>
                  <a:pt x="8163" y="5334"/>
                </a:lnTo>
                <a:lnTo>
                  <a:pt x="8474" y="5406"/>
                </a:lnTo>
                <a:lnTo>
                  <a:pt x="6712" y="7702"/>
                </a:lnTo>
                <a:lnTo>
                  <a:pt x="9847" y="9233"/>
                </a:lnTo>
                <a:lnTo>
                  <a:pt x="9044" y="14017"/>
                </a:lnTo>
                <a:lnTo>
                  <a:pt x="13501" y="10142"/>
                </a:lnTo>
                <a:lnTo>
                  <a:pt x="14589" y="6195"/>
                </a:lnTo>
                <a:lnTo>
                  <a:pt x="13138" y="5860"/>
                </a:lnTo>
                <a:lnTo>
                  <a:pt x="12179" y="9449"/>
                </a:lnTo>
                <a:lnTo>
                  <a:pt x="11065" y="10381"/>
                </a:lnTo>
                <a:lnTo>
                  <a:pt x="11376" y="8516"/>
                </a:lnTo>
                <a:lnTo>
                  <a:pt x="8810" y="7224"/>
                </a:lnTo>
                <a:lnTo>
                  <a:pt x="10806" y="4808"/>
                </a:lnTo>
                <a:lnTo>
                  <a:pt x="8292" y="3923"/>
                </a:lnTo>
                <a:lnTo>
                  <a:pt x="6038" y="4401"/>
                </a:lnTo>
                <a:lnTo>
                  <a:pt x="4949" y="3588"/>
                </a:lnTo>
                <a:close/>
                <a:moveTo>
                  <a:pt x="3706" y="8683"/>
                </a:moveTo>
                <a:lnTo>
                  <a:pt x="3576" y="9999"/>
                </a:lnTo>
                <a:lnTo>
                  <a:pt x="5183" y="10166"/>
                </a:lnTo>
                <a:lnTo>
                  <a:pt x="4975" y="11553"/>
                </a:lnTo>
                <a:lnTo>
                  <a:pt x="6375" y="11817"/>
                </a:lnTo>
                <a:lnTo>
                  <a:pt x="6971" y="9018"/>
                </a:lnTo>
                <a:lnTo>
                  <a:pt x="3706" y="8683"/>
                </a:lnTo>
                <a:close/>
                <a:moveTo>
                  <a:pt x="5053" y="20260"/>
                </a:moveTo>
                <a:lnTo>
                  <a:pt x="5053" y="21600"/>
                </a:lnTo>
                <a:lnTo>
                  <a:pt x="8707" y="21600"/>
                </a:lnTo>
                <a:lnTo>
                  <a:pt x="12335" y="21600"/>
                </a:lnTo>
                <a:lnTo>
                  <a:pt x="12335" y="20260"/>
                </a:lnTo>
                <a:lnTo>
                  <a:pt x="5053" y="20260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59" name="Shape"/>
          <p:cNvSpPr/>
          <p:nvPr/>
        </p:nvSpPr>
        <p:spPr>
          <a:xfrm>
            <a:off x="21483637" y="8057753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25" y="0"/>
                </a:moveTo>
                <a:lnTo>
                  <a:pt x="10201" y="5789"/>
                </a:lnTo>
                <a:lnTo>
                  <a:pt x="11135" y="6722"/>
                </a:lnTo>
                <a:lnTo>
                  <a:pt x="16451" y="1387"/>
                </a:lnTo>
                <a:lnTo>
                  <a:pt x="20259" y="1387"/>
                </a:lnTo>
                <a:lnTo>
                  <a:pt x="20259" y="5239"/>
                </a:lnTo>
                <a:lnTo>
                  <a:pt x="14943" y="10597"/>
                </a:lnTo>
                <a:lnTo>
                  <a:pt x="15925" y="11553"/>
                </a:lnTo>
                <a:lnTo>
                  <a:pt x="21600" y="5789"/>
                </a:lnTo>
                <a:lnTo>
                  <a:pt x="21600" y="0"/>
                </a:lnTo>
                <a:lnTo>
                  <a:pt x="15925" y="0"/>
                </a:lnTo>
                <a:close/>
                <a:moveTo>
                  <a:pt x="9052" y="6889"/>
                </a:moveTo>
                <a:lnTo>
                  <a:pt x="2203" y="9377"/>
                </a:lnTo>
                <a:lnTo>
                  <a:pt x="12213" y="19399"/>
                </a:lnTo>
                <a:lnTo>
                  <a:pt x="14703" y="12558"/>
                </a:lnTo>
                <a:lnTo>
                  <a:pt x="13434" y="12056"/>
                </a:lnTo>
                <a:lnTo>
                  <a:pt x="11662" y="16959"/>
                </a:lnTo>
                <a:lnTo>
                  <a:pt x="8621" y="13922"/>
                </a:lnTo>
                <a:lnTo>
                  <a:pt x="9962" y="12534"/>
                </a:lnTo>
                <a:lnTo>
                  <a:pt x="11806" y="10573"/>
                </a:lnTo>
                <a:lnTo>
                  <a:pt x="10872" y="9640"/>
                </a:lnTo>
                <a:lnTo>
                  <a:pt x="7687" y="12989"/>
                </a:lnTo>
                <a:lnTo>
                  <a:pt x="4598" y="9903"/>
                </a:lnTo>
                <a:lnTo>
                  <a:pt x="9507" y="8181"/>
                </a:lnTo>
                <a:lnTo>
                  <a:pt x="9052" y="6889"/>
                </a:lnTo>
                <a:close/>
                <a:moveTo>
                  <a:pt x="3448" y="13922"/>
                </a:moveTo>
                <a:lnTo>
                  <a:pt x="0" y="21600"/>
                </a:lnTo>
                <a:lnTo>
                  <a:pt x="7687" y="18155"/>
                </a:lnTo>
                <a:lnTo>
                  <a:pt x="7160" y="16936"/>
                </a:lnTo>
                <a:lnTo>
                  <a:pt x="2706" y="18921"/>
                </a:lnTo>
                <a:lnTo>
                  <a:pt x="4670" y="14448"/>
                </a:lnTo>
                <a:lnTo>
                  <a:pt x="3448" y="1392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0" name="Shape"/>
          <p:cNvSpPr/>
          <p:nvPr/>
        </p:nvSpPr>
        <p:spPr>
          <a:xfrm>
            <a:off x="17841118" y="8980884"/>
            <a:ext cx="294086" cy="35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5" y="0"/>
                </a:moveTo>
                <a:lnTo>
                  <a:pt x="6879" y="4165"/>
                </a:lnTo>
                <a:lnTo>
                  <a:pt x="8191" y="4988"/>
                </a:lnTo>
                <a:lnTo>
                  <a:pt x="10815" y="2252"/>
                </a:lnTo>
                <a:lnTo>
                  <a:pt x="13409" y="4988"/>
                </a:lnTo>
                <a:lnTo>
                  <a:pt x="14721" y="4165"/>
                </a:lnTo>
                <a:lnTo>
                  <a:pt x="10815" y="0"/>
                </a:lnTo>
                <a:close/>
                <a:moveTo>
                  <a:pt x="6704" y="6562"/>
                </a:moveTo>
                <a:lnTo>
                  <a:pt x="6704" y="21600"/>
                </a:lnTo>
                <a:lnTo>
                  <a:pt x="14896" y="21600"/>
                </a:lnTo>
                <a:lnTo>
                  <a:pt x="14896" y="6562"/>
                </a:lnTo>
                <a:lnTo>
                  <a:pt x="13263" y="6562"/>
                </a:lnTo>
                <a:lnTo>
                  <a:pt x="13263" y="20196"/>
                </a:lnTo>
                <a:lnTo>
                  <a:pt x="8337" y="20196"/>
                </a:lnTo>
                <a:lnTo>
                  <a:pt x="8337" y="6562"/>
                </a:lnTo>
                <a:lnTo>
                  <a:pt x="6704" y="6562"/>
                </a:lnTo>
                <a:close/>
                <a:moveTo>
                  <a:pt x="4256" y="8935"/>
                </a:moveTo>
                <a:lnTo>
                  <a:pt x="0" y="14578"/>
                </a:lnTo>
                <a:lnTo>
                  <a:pt x="0" y="18791"/>
                </a:lnTo>
                <a:lnTo>
                  <a:pt x="5014" y="18791"/>
                </a:lnTo>
                <a:lnTo>
                  <a:pt x="5014" y="17435"/>
                </a:lnTo>
                <a:lnTo>
                  <a:pt x="1662" y="17435"/>
                </a:lnTo>
                <a:lnTo>
                  <a:pt x="1662" y="14917"/>
                </a:lnTo>
                <a:lnTo>
                  <a:pt x="5684" y="9589"/>
                </a:lnTo>
                <a:lnTo>
                  <a:pt x="4256" y="8935"/>
                </a:lnTo>
                <a:close/>
                <a:moveTo>
                  <a:pt x="17373" y="8935"/>
                </a:moveTo>
                <a:lnTo>
                  <a:pt x="15945" y="9589"/>
                </a:lnTo>
                <a:lnTo>
                  <a:pt x="19968" y="14917"/>
                </a:lnTo>
                <a:lnTo>
                  <a:pt x="19968" y="17435"/>
                </a:lnTo>
                <a:lnTo>
                  <a:pt x="16645" y="17435"/>
                </a:lnTo>
                <a:lnTo>
                  <a:pt x="16645" y="18791"/>
                </a:lnTo>
                <a:lnTo>
                  <a:pt x="21600" y="18791"/>
                </a:lnTo>
                <a:lnTo>
                  <a:pt x="21600" y="14578"/>
                </a:lnTo>
                <a:lnTo>
                  <a:pt x="17373" y="8935"/>
                </a:lnTo>
                <a:close/>
                <a:moveTo>
                  <a:pt x="9911" y="9347"/>
                </a:moveTo>
                <a:lnTo>
                  <a:pt x="9911" y="18936"/>
                </a:lnTo>
                <a:lnTo>
                  <a:pt x="10698" y="18936"/>
                </a:lnTo>
                <a:lnTo>
                  <a:pt x="11543" y="18936"/>
                </a:lnTo>
                <a:lnTo>
                  <a:pt x="11543" y="9347"/>
                </a:lnTo>
                <a:lnTo>
                  <a:pt x="9911" y="934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1" name="Shape"/>
          <p:cNvSpPr/>
          <p:nvPr/>
        </p:nvSpPr>
        <p:spPr>
          <a:xfrm>
            <a:off x="18727737" y="10813653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8" y="0"/>
                </a:moveTo>
                <a:cubicBezTo>
                  <a:pt x="4829" y="0"/>
                  <a:pt x="0" y="4860"/>
                  <a:pt x="0" y="10788"/>
                </a:cubicBezTo>
                <a:cubicBezTo>
                  <a:pt x="0" y="16748"/>
                  <a:pt x="4860" y="21600"/>
                  <a:pt x="10788" y="21600"/>
                </a:cubicBezTo>
                <a:cubicBezTo>
                  <a:pt x="16747" y="21600"/>
                  <a:pt x="21600" y="16747"/>
                  <a:pt x="21600" y="10788"/>
                </a:cubicBezTo>
                <a:cubicBezTo>
                  <a:pt x="21600" y="4860"/>
                  <a:pt x="16716" y="0"/>
                  <a:pt x="10788" y="0"/>
                </a:cubicBezTo>
                <a:close/>
                <a:moveTo>
                  <a:pt x="10788" y="1363"/>
                </a:moveTo>
                <a:cubicBezTo>
                  <a:pt x="15999" y="1363"/>
                  <a:pt x="20260" y="5609"/>
                  <a:pt x="20260" y="10788"/>
                </a:cubicBezTo>
                <a:cubicBezTo>
                  <a:pt x="20260" y="15999"/>
                  <a:pt x="15967" y="20260"/>
                  <a:pt x="10788" y="20260"/>
                </a:cubicBezTo>
                <a:cubicBezTo>
                  <a:pt x="5578" y="20260"/>
                  <a:pt x="1363" y="15999"/>
                  <a:pt x="1363" y="10788"/>
                </a:cubicBezTo>
                <a:cubicBezTo>
                  <a:pt x="1364" y="5609"/>
                  <a:pt x="5609" y="1363"/>
                  <a:pt x="10788" y="1363"/>
                </a:cubicBezTo>
                <a:close/>
                <a:moveTo>
                  <a:pt x="8396" y="6889"/>
                </a:moveTo>
                <a:lnTo>
                  <a:pt x="7702" y="8085"/>
                </a:lnTo>
                <a:lnTo>
                  <a:pt x="12797" y="10932"/>
                </a:lnTo>
                <a:lnTo>
                  <a:pt x="9401" y="13013"/>
                </a:lnTo>
                <a:lnTo>
                  <a:pt x="9401" y="9496"/>
                </a:lnTo>
                <a:lnTo>
                  <a:pt x="8061" y="9496"/>
                </a:lnTo>
                <a:lnTo>
                  <a:pt x="8061" y="15405"/>
                </a:lnTo>
                <a:lnTo>
                  <a:pt x="15524" y="10764"/>
                </a:lnTo>
                <a:lnTo>
                  <a:pt x="8396" y="688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2" name="Shape"/>
          <p:cNvSpPr/>
          <p:nvPr/>
        </p:nvSpPr>
        <p:spPr>
          <a:xfrm>
            <a:off x="21483637" y="10813653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65" y="0"/>
                  <a:pt x="0" y="4860"/>
                  <a:pt x="0" y="10788"/>
                </a:cubicBezTo>
                <a:cubicBezTo>
                  <a:pt x="0" y="16748"/>
                  <a:pt x="4865" y="21600"/>
                  <a:pt x="10800" y="21600"/>
                </a:cubicBezTo>
                <a:cubicBezTo>
                  <a:pt x="16766" y="21600"/>
                  <a:pt x="21600" y="16747"/>
                  <a:pt x="21600" y="10788"/>
                </a:cubicBezTo>
                <a:cubicBezTo>
                  <a:pt x="21600" y="4860"/>
                  <a:pt x="16766" y="0"/>
                  <a:pt x="10800" y="0"/>
                </a:cubicBezTo>
                <a:close/>
                <a:moveTo>
                  <a:pt x="10800" y="1363"/>
                </a:moveTo>
                <a:cubicBezTo>
                  <a:pt x="16016" y="1363"/>
                  <a:pt x="20259" y="5609"/>
                  <a:pt x="20259" y="10788"/>
                </a:cubicBezTo>
                <a:cubicBezTo>
                  <a:pt x="20259" y="15999"/>
                  <a:pt x="16016" y="20260"/>
                  <a:pt x="10800" y="20260"/>
                </a:cubicBezTo>
                <a:cubicBezTo>
                  <a:pt x="5615" y="20260"/>
                  <a:pt x="1365" y="15999"/>
                  <a:pt x="1365" y="10788"/>
                </a:cubicBezTo>
                <a:cubicBezTo>
                  <a:pt x="1365" y="5609"/>
                  <a:pt x="5615" y="1363"/>
                  <a:pt x="10800" y="1363"/>
                </a:cubicBezTo>
                <a:close/>
                <a:moveTo>
                  <a:pt x="9770" y="6889"/>
                </a:moveTo>
                <a:lnTo>
                  <a:pt x="9100" y="8085"/>
                </a:lnTo>
                <a:lnTo>
                  <a:pt x="14176" y="10932"/>
                </a:lnTo>
                <a:lnTo>
                  <a:pt x="10776" y="13013"/>
                </a:lnTo>
                <a:lnTo>
                  <a:pt x="10776" y="9496"/>
                </a:lnTo>
                <a:lnTo>
                  <a:pt x="9435" y="9496"/>
                </a:lnTo>
                <a:lnTo>
                  <a:pt x="9435" y="15405"/>
                </a:lnTo>
                <a:lnTo>
                  <a:pt x="16906" y="10764"/>
                </a:lnTo>
                <a:lnTo>
                  <a:pt x="9770" y="6889"/>
                </a:lnTo>
                <a:close/>
                <a:moveTo>
                  <a:pt x="6753" y="7439"/>
                </a:moveTo>
                <a:lnTo>
                  <a:pt x="6753" y="15524"/>
                </a:lnTo>
                <a:lnTo>
                  <a:pt x="7400" y="15524"/>
                </a:lnTo>
                <a:lnTo>
                  <a:pt x="8094" y="15524"/>
                </a:lnTo>
                <a:lnTo>
                  <a:pt x="8094" y="7439"/>
                </a:lnTo>
                <a:lnTo>
                  <a:pt x="6753" y="743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3" name="Shape"/>
          <p:cNvSpPr/>
          <p:nvPr/>
        </p:nvSpPr>
        <p:spPr>
          <a:xfrm>
            <a:off x="20564871" y="10813653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8" y="0"/>
                </a:moveTo>
                <a:cubicBezTo>
                  <a:pt x="4860" y="0"/>
                  <a:pt x="0" y="4860"/>
                  <a:pt x="0" y="10788"/>
                </a:cubicBezTo>
                <a:cubicBezTo>
                  <a:pt x="0" y="16748"/>
                  <a:pt x="4860" y="21600"/>
                  <a:pt x="10788" y="21600"/>
                </a:cubicBezTo>
                <a:cubicBezTo>
                  <a:pt x="16716" y="21600"/>
                  <a:pt x="21600" y="16747"/>
                  <a:pt x="21600" y="10788"/>
                </a:cubicBezTo>
                <a:cubicBezTo>
                  <a:pt x="21600" y="4860"/>
                  <a:pt x="16716" y="0"/>
                  <a:pt x="10788" y="0"/>
                </a:cubicBezTo>
                <a:close/>
                <a:moveTo>
                  <a:pt x="10788" y="1363"/>
                </a:moveTo>
                <a:cubicBezTo>
                  <a:pt x="15999" y="1363"/>
                  <a:pt x="20260" y="5609"/>
                  <a:pt x="20260" y="10788"/>
                </a:cubicBezTo>
                <a:cubicBezTo>
                  <a:pt x="20260" y="15999"/>
                  <a:pt x="15999" y="20260"/>
                  <a:pt x="10788" y="20260"/>
                </a:cubicBezTo>
                <a:cubicBezTo>
                  <a:pt x="5609" y="20260"/>
                  <a:pt x="1340" y="15999"/>
                  <a:pt x="1340" y="10788"/>
                </a:cubicBezTo>
                <a:cubicBezTo>
                  <a:pt x="1340" y="5609"/>
                  <a:pt x="5609" y="1363"/>
                  <a:pt x="10788" y="1363"/>
                </a:cubicBezTo>
                <a:close/>
                <a:moveTo>
                  <a:pt x="5789" y="6889"/>
                </a:moveTo>
                <a:lnTo>
                  <a:pt x="5095" y="8085"/>
                </a:lnTo>
                <a:lnTo>
                  <a:pt x="10190" y="10932"/>
                </a:lnTo>
                <a:lnTo>
                  <a:pt x="6793" y="13013"/>
                </a:lnTo>
                <a:lnTo>
                  <a:pt x="6793" y="9496"/>
                </a:lnTo>
                <a:lnTo>
                  <a:pt x="5454" y="9496"/>
                </a:lnTo>
                <a:lnTo>
                  <a:pt x="5454" y="15405"/>
                </a:lnTo>
                <a:lnTo>
                  <a:pt x="12917" y="10764"/>
                </a:lnTo>
                <a:lnTo>
                  <a:pt x="5789" y="6889"/>
                </a:lnTo>
                <a:close/>
                <a:moveTo>
                  <a:pt x="10429" y="6889"/>
                </a:moveTo>
                <a:lnTo>
                  <a:pt x="9783" y="8085"/>
                </a:lnTo>
                <a:lnTo>
                  <a:pt x="14807" y="10932"/>
                </a:lnTo>
                <a:lnTo>
                  <a:pt x="10597" y="13539"/>
                </a:lnTo>
                <a:lnTo>
                  <a:pt x="10094" y="13539"/>
                </a:lnTo>
                <a:lnTo>
                  <a:pt x="10094" y="15405"/>
                </a:lnTo>
                <a:lnTo>
                  <a:pt x="17462" y="10764"/>
                </a:lnTo>
                <a:lnTo>
                  <a:pt x="10429" y="688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4" name="Shape"/>
          <p:cNvSpPr/>
          <p:nvPr/>
        </p:nvSpPr>
        <p:spPr>
          <a:xfrm>
            <a:off x="17808971" y="10813653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2" y="0"/>
                </a:moveTo>
                <a:cubicBezTo>
                  <a:pt x="4884" y="0"/>
                  <a:pt x="0" y="4860"/>
                  <a:pt x="0" y="10788"/>
                </a:cubicBezTo>
                <a:cubicBezTo>
                  <a:pt x="0" y="16748"/>
                  <a:pt x="4884" y="21600"/>
                  <a:pt x="10812" y="21600"/>
                </a:cubicBezTo>
                <a:cubicBezTo>
                  <a:pt x="16740" y="21600"/>
                  <a:pt x="21600" y="16747"/>
                  <a:pt x="21600" y="10788"/>
                </a:cubicBezTo>
                <a:cubicBezTo>
                  <a:pt x="21600" y="4860"/>
                  <a:pt x="16740" y="0"/>
                  <a:pt x="10812" y="0"/>
                </a:cubicBezTo>
                <a:close/>
                <a:moveTo>
                  <a:pt x="10812" y="1363"/>
                </a:moveTo>
                <a:cubicBezTo>
                  <a:pt x="16023" y="1363"/>
                  <a:pt x="20260" y="5609"/>
                  <a:pt x="20260" y="10788"/>
                </a:cubicBezTo>
                <a:cubicBezTo>
                  <a:pt x="20260" y="15999"/>
                  <a:pt x="15991" y="20260"/>
                  <a:pt x="10812" y="20260"/>
                </a:cubicBezTo>
                <a:cubicBezTo>
                  <a:pt x="5601" y="20260"/>
                  <a:pt x="1363" y="15999"/>
                  <a:pt x="1363" y="10788"/>
                </a:cubicBezTo>
                <a:cubicBezTo>
                  <a:pt x="1364" y="5609"/>
                  <a:pt x="5633" y="1363"/>
                  <a:pt x="10812" y="1363"/>
                </a:cubicBezTo>
                <a:close/>
                <a:moveTo>
                  <a:pt x="6769" y="6889"/>
                </a:moveTo>
                <a:lnTo>
                  <a:pt x="6769" y="8205"/>
                </a:lnTo>
                <a:lnTo>
                  <a:pt x="13515" y="8205"/>
                </a:lnTo>
                <a:lnTo>
                  <a:pt x="13515" y="12223"/>
                </a:lnTo>
                <a:lnTo>
                  <a:pt x="14854" y="12223"/>
                </a:lnTo>
                <a:lnTo>
                  <a:pt x="14854" y="6889"/>
                </a:lnTo>
                <a:lnTo>
                  <a:pt x="6769" y="6889"/>
                </a:lnTo>
                <a:close/>
                <a:moveTo>
                  <a:pt x="6769" y="9496"/>
                </a:moveTo>
                <a:lnTo>
                  <a:pt x="6769" y="14831"/>
                </a:lnTo>
                <a:lnTo>
                  <a:pt x="14854" y="14831"/>
                </a:lnTo>
                <a:lnTo>
                  <a:pt x="14854" y="13515"/>
                </a:lnTo>
                <a:lnTo>
                  <a:pt x="8133" y="13515"/>
                </a:lnTo>
                <a:lnTo>
                  <a:pt x="8133" y="9496"/>
                </a:lnTo>
                <a:lnTo>
                  <a:pt x="6769" y="949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5" name="Shape"/>
          <p:cNvSpPr/>
          <p:nvPr/>
        </p:nvSpPr>
        <p:spPr>
          <a:xfrm>
            <a:off x="19646503" y="10813653"/>
            <a:ext cx="357982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5" y="0"/>
                  <a:pt x="0" y="4860"/>
                  <a:pt x="0" y="10788"/>
                </a:cubicBezTo>
                <a:cubicBezTo>
                  <a:pt x="0" y="16748"/>
                  <a:pt x="4825" y="21600"/>
                  <a:pt x="10800" y="21600"/>
                </a:cubicBezTo>
                <a:cubicBezTo>
                  <a:pt x="16712" y="21600"/>
                  <a:pt x="21600" y="16747"/>
                  <a:pt x="21600" y="10788"/>
                </a:cubicBezTo>
                <a:cubicBezTo>
                  <a:pt x="21600" y="4860"/>
                  <a:pt x="16743" y="0"/>
                  <a:pt x="10800" y="0"/>
                </a:cubicBezTo>
                <a:close/>
                <a:moveTo>
                  <a:pt x="10800" y="1363"/>
                </a:moveTo>
                <a:cubicBezTo>
                  <a:pt x="15962" y="1363"/>
                  <a:pt x="20259" y="5609"/>
                  <a:pt x="20259" y="10788"/>
                </a:cubicBezTo>
                <a:cubicBezTo>
                  <a:pt x="20259" y="15999"/>
                  <a:pt x="15993" y="20260"/>
                  <a:pt x="10800" y="20260"/>
                </a:cubicBezTo>
                <a:cubicBezTo>
                  <a:pt x="5576" y="20260"/>
                  <a:pt x="1341" y="15999"/>
                  <a:pt x="1341" y="10788"/>
                </a:cubicBezTo>
                <a:cubicBezTo>
                  <a:pt x="1341" y="5609"/>
                  <a:pt x="5576" y="1363"/>
                  <a:pt x="10800" y="1363"/>
                </a:cubicBezTo>
                <a:close/>
                <a:moveTo>
                  <a:pt x="8812" y="7439"/>
                </a:moveTo>
                <a:lnTo>
                  <a:pt x="8812" y="14161"/>
                </a:lnTo>
                <a:lnTo>
                  <a:pt x="9459" y="14161"/>
                </a:lnTo>
                <a:lnTo>
                  <a:pt x="10153" y="14161"/>
                </a:lnTo>
                <a:lnTo>
                  <a:pt x="10153" y="7439"/>
                </a:lnTo>
                <a:lnTo>
                  <a:pt x="8812" y="7439"/>
                </a:lnTo>
                <a:close/>
                <a:moveTo>
                  <a:pt x="11423" y="7439"/>
                </a:moveTo>
                <a:lnTo>
                  <a:pt x="11423" y="14161"/>
                </a:lnTo>
                <a:lnTo>
                  <a:pt x="12117" y="14161"/>
                </a:lnTo>
                <a:lnTo>
                  <a:pt x="12788" y="14161"/>
                </a:lnTo>
                <a:lnTo>
                  <a:pt x="12788" y="7439"/>
                </a:lnTo>
                <a:lnTo>
                  <a:pt x="11423" y="743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6" name="Shape"/>
          <p:cNvSpPr/>
          <p:nvPr/>
        </p:nvSpPr>
        <p:spPr>
          <a:xfrm>
            <a:off x="20587890" y="8978900"/>
            <a:ext cx="312343" cy="35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9" y="0"/>
                </a:moveTo>
                <a:lnTo>
                  <a:pt x="7740" y="4888"/>
                </a:lnTo>
                <a:lnTo>
                  <a:pt x="7740" y="14544"/>
                </a:lnTo>
                <a:cubicBezTo>
                  <a:pt x="6910" y="13875"/>
                  <a:pt x="5836" y="13437"/>
                  <a:pt x="4638" y="13437"/>
                </a:cubicBezTo>
                <a:cubicBezTo>
                  <a:pt x="2102" y="13437"/>
                  <a:pt x="0" y="15281"/>
                  <a:pt x="0" y="17506"/>
                </a:cubicBezTo>
                <a:cubicBezTo>
                  <a:pt x="0" y="19732"/>
                  <a:pt x="2102" y="21600"/>
                  <a:pt x="4638" y="21600"/>
                </a:cubicBezTo>
                <a:cubicBezTo>
                  <a:pt x="7174" y="21600"/>
                  <a:pt x="9277" y="19732"/>
                  <a:pt x="9277" y="17506"/>
                </a:cubicBezTo>
                <a:lnTo>
                  <a:pt x="9277" y="5755"/>
                </a:lnTo>
                <a:lnTo>
                  <a:pt x="21133" y="1204"/>
                </a:lnTo>
                <a:lnTo>
                  <a:pt x="20529" y="0"/>
                </a:lnTo>
                <a:close/>
                <a:moveTo>
                  <a:pt x="20063" y="3323"/>
                </a:moveTo>
                <a:lnTo>
                  <a:pt x="20063" y="13172"/>
                </a:lnTo>
                <a:cubicBezTo>
                  <a:pt x="19233" y="12499"/>
                  <a:pt x="18160" y="12064"/>
                  <a:pt x="16961" y="12064"/>
                </a:cubicBezTo>
                <a:cubicBezTo>
                  <a:pt x="14425" y="12064"/>
                  <a:pt x="12323" y="13900"/>
                  <a:pt x="12323" y="16134"/>
                </a:cubicBezTo>
                <a:cubicBezTo>
                  <a:pt x="12323" y="18399"/>
                  <a:pt x="14425" y="20203"/>
                  <a:pt x="16961" y="20203"/>
                </a:cubicBezTo>
                <a:cubicBezTo>
                  <a:pt x="19479" y="20203"/>
                  <a:pt x="21569" y="18424"/>
                  <a:pt x="21600" y="16182"/>
                </a:cubicBezTo>
                <a:cubicBezTo>
                  <a:pt x="21600" y="16165"/>
                  <a:pt x="21600" y="16150"/>
                  <a:pt x="21600" y="16134"/>
                </a:cubicBezTo>
                <a:lnTo>
                  <a:pt x="21600" y="3323"/>
                </a:lnTo>
                <a:lnTo>
                  <a:pt x="20063" y="3323"/>
                </a:lnTo>
                <a:close/>
                <a:moveTo>
                  <a:pt x="16961" y="13413"/>
                </a:moveTo>
                <a:cubicBezTo>
                  <a:pt x="18676" y="13413"/>
                  <a:pt x="20063" y="14655"/>
                  <a:pt x="20063" y="16134"/>
                </a:cubicBezTo>
                <a:lnTo>
                  <a:pt x="20063" y="16182"/>
                </a:lnTo>
                <a:cubicBezTo>
                  <a:pt x="20033" y="17669"/>
                  <a:pt x="18657" y="18855"/>
                  <a:pt x="16961" y="18855"/>
                </a:cubicBezTo>
                <a:cubicBezTo>
                  <a:pt x="15247" y="18855"/>
                  <a:pt x="13888" y="17644"/>
                  <a:pt x="13888" y="16134"/>
                </a:cubicBezTo>
                <a:cubicBezTo>
                  <a:pt x="13888" y="14655"/>
                  <a:pt x="15247" y="13413"/>
                  <a:pt x="16961" y="13413"/>
                </a:cubicBezTo>
                <a:close/>
                <a:moveTo>
                  <a:pt x="4638" y="14785"/>
                </a:moveTo>
                <a:cubicBezTo>
                  <a:pt x="6353" y="14785"/>
                  <a:pt x="7740" y="16002"/>
                  <a:pt x="7740" y="17506"/>
                </a:cubicBezTo>
                <a:cubicBezTo>
                  <a:pt x="7740" y="19011"/>
                  <a:pt x="6353" y="20203"/>
                  <a:pt x="4638" y="20203"/>
                </a:cubicBezTo>
                <a:cubicBezTo>
                  <a:pt x="2924" y="20203"/>
                  <a:pt x="1564" y="19011"/>
                  <a:pt x="1564" y="17506"/>
                </a:cubicBezTo>
                <a:cubicBezTo>
                  <a:pt x="1564" y="16002"/>
                  <a:pt x="2924" y="14785"/>
                  <a:pt x="4638" y="14785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7" name="Shape"/>
          <p:cNvSpPr/>
          <p:nvPr/>
        </p:nvSpPr>
        <p:spPr>
          <a:xfrm>
            <a:off x="21529278" y="8983265"/>
            <a:ext cx="269082" cy="340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8984" y="4108"/>
                </a:lnTo>
                <a:lnTo>
                  <a:pt x="8984" y="14190"/>
                </a:lnTo>
                <a:cubicBezTo>
                  <a:pt x="8036" y="13509"/>
                  <a:pt x="6814" y="13056"/>
                  <a:pt x="5416" y="13056"/>
                </a:cubicBezTo>
                <a:cubicBezTo>
                  <a:pt x="2461" y="13056"/>
                  <a:pt x="0" y="14977"/>
                  <a:pt x="0" y="17315"/>
                </a:cubicBezTo>
                <a:cubicBezTo>
                  <a:pt x="0" y="19686"/>
                  <a:pt x="2419" y="21600"/>
                  <a:pt x="5416" y="21600"/>
                </a:cubicBezTo>
                <a:cubicBezTo>
                  <a:pt x="8337" y="21600"/>
                  <a:pt x="10681" y="19723"/>
                  <a:pt x="10736" y="17391"/>
                </a:cubicBezTo>
                <a:cubicBezTo>
                  <a:pt x="10737" y="17363"/>
                  <a:pt x="10768" y="17343"/>
                  <a:pt x="10768" y="17315"/>
                </a:cubicBezTo>
                <a:lnTo>
                  <a:pt x="10768" y="5091"/>
                </a:lnTo>
                <a:lnTo>
                  <a:pt x="19816" y="2117"/>
                </a:lnTo>
                <a:lnTo>
                  <a:pt x="19816" y="7662"/>
                </a:lnTo>
                <a:lnTo>
                  <a:pt x="12775" y="9653"/>
                </a:lnTo>
                <a:lnTo>
                  <a:pt x="13317" y="10939"/>
                </a:lnTo>
                <a:lnTo>
                  <a:pt x="21600" y="8645"/>
                </a:lnTo>
                <a:lnTo>
                  <a:pt x="21600" y="0"/>
                </a:lnTo>
                <a:close/>
                <a:moveTo>
                  <a:pt x="5416" y="14492"/>
                </a:moveTo>
                <a:cubicBezTo>
                  <a:pt x="7373" y="14492"/>
                  <a:pt x="8984" y="15768"/>
                  <a:pt x="8984" y="17315"/>
                </a:cubicBezTo>
                <a:cubicBezTo>
                  <a:pt x="8984" y="18896"/>
                  <a:pt x="7414" y="20189"/>
                  <a:pt x="5416" y="20189"/>
                </a:cubicBezTo>
                <a:cubicBezTo>
                  <a:pt x="3460" y="20189"/>
                  <a:pt x="1784" y="18896"/>
                  <a:pt x="1784" y="17315"/>
                </a:cubicBezTo>
                <a:cubicBezTo>
                  <a:pt x="1784" y="15768"/>
                  <a:pt x="3418" y="14492"/>
                  <a:pt x="5416" y="14492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8" name="Shape"/>
          <p:cNvSpPr/>
          <p:nvPr/>
        </p:nvSpPr>
        <p:spPr>
          <a:xfrm>
            <a:off x="17836753" y="9894887"/>
            <a:ext cx="303213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583" y="1363"/>
                </a:moveTo>
                <a:lnTo>
                  <a:pt x="20017" y="1363"/>
                </a:lnTo>
                <a:lnTo>
                  <a:pt x="20017" y="20260"/>
                </a:lnTo>
                <a:lnTo>
                  <a:pt x="1583" y="20260"/>
                </a:lnTo>
                <a:lnTo>
                  <a:pt x="1583" y="1363"/>
                </a:lnTo>
                <a:close/>
                <a:moveTo>
                  <a:pt x="10376" y="2775"/>
                </a:moveTo>
                <a:cubicBezTo>
                  <a:pt x="9034" y="2775"/>
                  <a:pt x="7973" y="3630"/>
                  <a:pt x="7973" y="4736"/>
                </a:cubicBezTo>
                <a:cubicBezTo>
                  <a:pt x="7973" y="5873"/>
                  <a:pt x="9034" y="6722"/>
                  <a:pt x="10376" y="6722"/>
                </a:cubicBezTo>
                <a:cubicBezTo>
                  <a:pt x="11755" y="6722"/>
                  <a:pt x="12807" y="5873"/>
                  <a:pt x="12807" y="4736"/>
                </a:cubicBezTo>
                <a:cubicBezTo>
                  <a:pt x="12807" y="3630"/>
                  <a:pt x="11755" y="2775"/>
                  <a:pt x="10376" y="2775"/>
                </a:cubicBezTo>
                <a:close/>
                <a:moveTo>
                  <a:pt x="10376" y="4090"/>
                </a:moveTo>
                <a:cubicBezTo>
                  <a:pt x="10861" y="4090"/>
                  <a:pt x="11196" y="4337"/>
                  <a:pt x="11196" y="4736"/>
                </a:cubicBezTo>
                <a:cubicBezTo>
                  <a:pt x="11196" y="5136"/>
                  <a:pt x="10861" y="5406"/>
                  <a:pt x="10376" y="5406"/>
                </a:cubicBezTo>
                <a:cubicBezTo>
                  <a:pt x="9891" y="5406"/>
                  <a:pt x="9613" y="5136"/>
                  <a:pt x="9613" y="4736"/>
                </a:cubicBezTo>
                <a:cubicBezTo>
                  <a:pt x="9613" y="4337"/>
                  <a:pt x="9891" y="4090"/>
                  <a:pt x="10376" y="4090"/>
                </a:cubicBezTo>
                <a:close/>
                <a:moveTo>
                  <a:pt x="10291" y="8133"/>
                </a:moveTo>
                <a:cubicBezTo>
                  <a:pt x="6770" y="8133"/>
                  <a:pt x="3902" y="10584"/>
                  <a:pt x="3902" y="13563"/>
                </a:cubicBezTo>
                <a:cubicBezTo>
                  <a:pt x="3902" y="16573"/>
                  <a:pt x="6770" y="18993"/>
                  <a:pt x="10291" y="18993"/>
                </a:cubicBezTo>
                <a:cubicBezTo>
                  <a:pt x="13812" y="18993"/>
                  <a:pt x="16709" y="16573"/>
                  <a:pt x="16709" y="13563"/>
                </a:cubicBezTo>
                <a:cubicBezTo>
                  <a:pt x="16709" y="10584"/>
                  <a:pt x="13812" y="8133"/>
                  <a:pt x="10291" y="8133"/>
                </a:cubicBezTo>
                <a:close/>
                <a:moveTo>
                  <a:pt x="10291" y="9472"/>
                </a:moveTo>
                <a:cubicBezTo>
                  <a:pt x="12960" y="9472"/>
                  <a:pt x="15126" y="11337"/>
                  <a:pt x="15126" y="13563"/>
                </a:cubicBezTo>
                <a:cubicBezTo>
                  <a:pt x="15126" y="15820"/>
                  <a:pt x="12959" y="17605"/>
                  <a:pt x="10291" y="17605"/>
                </a:cubicBezTo>
                <a:cubicBezTo>
                  <a:pt x="7660" y="17605"/>
                  <a:pt x="5513" y="15820"/>
                  <a:pt x="5513" y="13563"/>
                </a:cubicBezTo>
                <a:cubicBezTo>
                  <a:pt x="5513" y="11337"/>
                  <a:pt x="7660" y="9472"/>
                  <a:pt x="10291" y="9472"/>
                </a:cubicBezTo>
                <a:close/>
                <a:moveTo>
                  <a:pt x="10376" y="10884"/>
                </a:moveTo>
                <a:cubicBezTo>
                  <a:pt x="8617" y="10884"/>
                  <a:pt x="7153" y="12108"/>
                  <a:pt x="7153" y="13611"/>
                </a:cubicBezTo>
                <a:lnTo>
                  <a:pt x="8764" y="13611"/>
                </a:lnTo>
                <a:cubicBezTo>
                  <a:pt x="8764" y="12859"/>
                  <a:pt x="9515" y="12247"/>
                  <a:pt x="10376" y="12247"/>
                </a:cubicBezTo>
                <a:lnTo>
                  <a:pt x="10376" y="10884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69" name="Shape"/>
          <p:cNvSpPr/>
          <p:nvPr/>
        </p:nvSpPr>
        <p:spPr>
          <a:xfrm>
            <a:off x="18727737" y="9894887"/>
            <a:ext cx="358379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363" y="1363"/>
                </a:moveTo>
                <a:lnTo>
                  <a:pt x="20260" y="1363"/>
                </a:lnTo>
                <a:lnTo>
                  <a:pt x="20260" y="20260"/>
                </a:lnTo>
                <a:lnTo>
                  <a:pt x="1363" y="20260"/>
                </a:lnTo>
                <a:lnTo>
                  <a:pt x="1363" y="1363"/>
                </a:lnTo>
                <a:close/>
                <a:moveTo>
                  <a:pt x="2751" y="2775"/>
                </a:moveTo>
                <a:lnTo>
                  <a:pt x="2751" y="4114"/>
                </a:lnTo>
                <a:lnTo>
                  <a:pt x="3445" y="4114"/>
                </a:lnTo>
                <a:lnTo>
                  <a:pt x="4090" y="4114"/>
                </a:lnTo>
                <a:lnTo>
                  <a:pt x="4090" y="2775"/>
                </a:lnTo>
                <a:lnTo>
                  <a:pt x="2751" y="2775"/>
                </a:lnTo>
                <a:close/>
                <a:moveTo>
                  <a:pt x="17486" y="2775"/>
                </a:moveTo>
                <a:lnTo>
                  <a:pt x="17486" y="4114"/>
                </a:lnTo>
                <a:lnTo>
                  <a:pt x="18155" y="4114"/>
                </a:lnTo>
                <a:lnTo>
                  <a:pt x="18825" y="4114"/>
                </a:lnTo>
                <a:lnTo>
                  <a:pt x="18825" y="2775"/>
                </a:lnTo>
                <a:lnTo>
                  <a:pt x="17486" y="2775"/>
                </a:lnTo>
                <a:close/>
                <a:moveTo>
                  <a:pt x="10860" y="3445"/>
                </a:moveTo>
                <a:cubicBezTo>
                  <a:pt x="6735" y="3445"/>
                  <a:pt x="3445" y="6768"/>
                  <a:pt x="3445" y="10884"/>
                </a:cubicBezTo>
                <a:cubicBezTo>
                  <a:pt x="3445" y="15000"/>
                  <a:pt x="6766" y="18299"/>
                  <a:pt x="10860" y="18299"/>
                </a:cubicBezTo>
                <a:cubicBezTo>
                  <a:pt x="14984" y="18299"/>
                  <a:pt x="18275" y="15000"/>
                  <a:pt x="18275" y="10884"/>
                </a:cubicBezTo>
                <a:cubicBezTo>
                  <a:pt x="18275" y="6768"/>
                  <a:pt x="14953" y="3445"/>
                  <a:pt x="10860" y="3445"/>
                </a:cubicBezTo>
                <a:close/>
                <a:moveTo>
                  <a:pt x="10860" y="4784"/>
                </a:moveTo>
                <a:cubicBezTo>
                  <a:pt x="14266" y="4784"/>
                  <a:pt x="16936" y="7516"/>
                  <a:pt x="16936" y="10884"/>
                </a:cubicBezTo>
                <a:cubicBezTo>
                  <a:pt x="16935" y="14251"/>
                  <a:pt x="14235" y="16959"/>
                  <a:pt x="10860" y="16959"/>
                </a:cubicBezTo>
                <a:cubicBezTo>
                  <a:pt x="7454" y="16959"/>
                  <a:pt x="4784" y="14251"/>
                  <a:pt x="4784" y="10884"/>
                </a:cubicBezTo>
                <a:cubicBezTo>
                  <a:pt x="4784" y="7516"/>
                  <a:pt x="7485" y="4784"/>
                  <a:pt x="10860" y="4784"/>
                </a:cubicBezTo>
                <a:close/>
                <a:moveTo>
                  <a:pt x="10860" y="7439"/>
                </a:moveTo>
                <a:cubicBezTo>
                  <a:pt x="8965" y="7439"/>
                  <a:pt x="7439" y="8965"/>
                  <a:pt x="7439" y="10860"/>
                </a:cubicBezTo>
                <a:lnTo>
                  <a:pt x="8827" y="10860"/>
                </a:lnTo>
                <a:cubicBezTo>
                  <a:pt x="8827" y="9691"/>
                  <a:pt x="9723" y="8803"/>
                  <a:pt x="10860" y="8803"/>
                </a:cubicBezTo>
                <a:lnTo>
                  <a:pt x="10860" y="7439"/>
                </a:lnTo>
                <a:close/>
                <a:moveTo>
                  <a:pt x="2751" y="17629"/>
                </a:moveTo>
                <a:lnTo>
                  <a:pt x="2751" y="18993"/>
                </a:lnTo>
                <a:lnTo>
                  <a:pt x="3445" y="18993"/>
                </a:lnTo>
                <a:lnTo>
                  <a:pt x="4090" y="18993"/>
                </a:lnTo>
                <a:lnTo>
                  <a:pt x="4090" y="17629"/>
                </a:lnTo>
                <a:lnTo>
                  <a:pt x="2751" y="17629"/>
                </a:lnTo>
                <a:close/>
                <a:moveTo>
                  <a:pt x="17486" y="17629"/>
                </a:moveTo>
                <a:lnTo>
                  <a:pt x="17486" y="18993"/>
                </a:lnTo>
                <a:lnTo>
                  <a:pt x="18155" y="18993"/>
                </a:lnTo>
                <a:lnTo>
                  <a:pt x="18825" y="18993"/>
                </a:lnTo>
                <a:lnTo>
                  <a:pt x="18825" y="17629"/>
                </a:lnTo>
                <a:lnTo>
                  <a:pt x="17486" y="17629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0" name="Shape"/>
          <p:cNvSpPr/>
          <p:nvPr/>
        </p:nvSpPr>
        <p:spPr>
          <a:xfrm>
            <a:off x="19646503" y="9952037"/>
            <a:ext cx="357982" cy="246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600"/>
                </a:lnTo>
                <a:lnTo>
                  <a:pt x="1341" y="17600"/>
                </a:lnTo>
                <a:lnTo>
                  <a:pt x="1341" y="1948"/>
                </a:lnTo>
                <a:lnTo>
                  <a:pt x="20259" y="1948"/>
                </a:lnTo>
                <a:lnTo>
                  <a:pt x="20259" y="17600"/>
                </a:lnTo>
                <a:lnTo>
                  <a:pt x="21600" y="17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4057" y="3826"/>
                </a:moveTo>
                <a:lnTo>
                  <a:pt x="6705" y="4765"/>
                </a:lnTo>
                <a:cubicBezTo>
                  <a:pt x="5207" y="4765"/>
                  <a:pt x="3975" y="6570"/>
                  <a:pt x="3975" y="8696"/>
                </a:cubicBezTo>
                <a:cubicBezTo>
                  <a:pt x="3975" y="10866"/>
                  <a:pt x="5198" y="12591"/>
                  <a:pt x="6633" y="12591"/>
                </a:cubicBezTo>
                <a:lnTo>
                  <a:pt x="14129" y="13600"/>
                </a:lnTo>
                <a:cubicBezTo>
                  <a:pt x="15970" y="13600"/>
                  <a:pt x="17457" y="11454"/>
                  <a:pt x="17457" y="8696"/>
                </a:cubicBezTo>
                <a:cubicBezTo>
                  <a:pt x="17457" y="5983"/>
                  <a:pt x="15898" y="3826"/>
                  <a:pt x="14057" y="3826"/>
                </a:cubicBezTo>
                <a:close/>
                <a:moveTo>
                  <a:pt x="14129" y="5774"/>
                </a:moveTo>
                <a:cubicBezTo>
                  <a:pt x="15252" y="5774"/>
                  <a:pt x="16116" y="7022"/>
                  <a:pt x="16116" y="8696"/>
                </a:cubicBezTo>
                <a:cubicBezTo>
                  <a:pt x="16116" y="10233"/>
                  <a:pt x="15158" y="11652"/>
                  <a:pt x="14129" y="11652"/>
                </a:cubicBezTo>
                <a:lnTo>
                  <a:pt x="6705" y="10643"/>
                </a:lnTo>
                <a:cubicBezTo>
                  <a:pt x="5956" y="10643"/>
                  <a:pt x="5364" y="9781"/>
                  <a:pt x="5364" y="8696"/>
                </a:cubicBezTo>
                <a:cubicBezTo>
                  <a:pt x="5364" y="7611"/>
                  <a:pt x="5942" y="6748"/>
                  <a:pt x="6753" y="6748"/>
                </a:cubicBezTo>
                <a:lnTo>
                  <a:pt x="14129" y="5774"/>
                </a:lnTo>
                <a:close/>
                <a:moveTo>
                  <a:pt x="6753" y="7826"/>
                </a:moveTo>
                <a:lnTo>
                  <a:pt x="6753" y="9774"/>
                </a:lnTo>
                <a:lnTo>
                  <a:pt x="7424" y="9774"/>
                </a:lnTo>
                <a:lnTo>
                  <a:pt x="8094" y="9774"/>
                </a:lnTo>
                <a:lnTo>
                  <a:pt x="8094" y="7826"/>
                </a:lnTo>
                <a:lnTo>
                  <a:pt x="6753" y="7826"/>
                </a:lnTo>
                <a:close/>
                <a:moveTo>
                  <a:pt x="13506" y="7826"/>
                </a:moveTo>
                <a:lnTo>
                  <a:pt x="13506" y="9774"/>
                </a:lnTo>
                <a:lnTo>
                  <a:pt x="14176" y="9774"/>
                </a:lnTo>
                <a:lnTo>
                  <a:pt x="14847" y="9774"/>
                </a:lnTo>
                <a:lnTo>
                  <a:pt x="14847" y="7826"/>
                </a:lnTo>
                <a:lnTo>
                  <a:pt x="13506" y="7826"/>
                </a:lnTo>
                <a:close/>
                <a:moveTo>
                  <a:pt x="5747" y="15617"/>
                </a:moveTo>
                <a:lnTo>
                  <a:pt x="3712" y="19617"/>
                </a:lnTo>
                <a:lnTo>
                  <a:pt x="0" y="19617"/>
                </a:lnTo>
                <a:lnTo>
                  <a:pt x="0" y="21600"/>
                </a:lnTo>
                <a:lnTo>
                  <a:pt x="4358" y="21600"/>
                </a:lnTo>
                <a:lnTo>
                  <a:pt x="6394" y="17600"/>
                </a:lnTo>
                <a:lnTo>
                  <a:pt x="15158" y="17600"/>
                </a:lnTo>
                <a:lnTo>
                  <a:pt x="17194" y="21600"/>
                </a:lnTo>
                <a:lnTo>
                  <a:pt x="21600" y="21600"/>
                </a:lnTo>
                <a:lnTo>
                  <a:pt x="21600" y="19617"/>
                </a:lnTo>
                <a:lnTo>
                  <a:pt x="17888" y="19617"/>
                </a:lnTo>
                <a:lnTo>
                  <a:pt x="15853" y="15617"/>
                </a:lnTo>
                <a:lnTo>
                  <a:pt x="5747" y="15617"/>
                </a:lnTo>
                <a:close/>
                <a:moveTo>
                  <a:pt x="6753" y="19652"/>
                </a:moveTo>
                <a:lnTo>
                  <a:pt x="6753" y="21600"/>
                </a:lnTo>
                <a:lnTo>
                  <a:pt x="10800" y="21600"/>
                </a:lnTo>
                <a:lnTo>
                  <a:pt x="14847" y="21600"/>
                </a:lnTo>
                <a:lnTo>
                  <a:pt x="14847" y="19652"/>
                </a:lnTo>
                <a:lnTo>
                  <a:pt x="6753" y="19652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1" name="Shape"/>
          <p:cNvSpPr/>
          <p:nvPr/>
        </p:nvSpPr>
        <p:spPr>
          <a:xfrm>
            <a:off x="20564206" y="9894887"/>
            <a:ext cx="359044" cy="35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600" extrusionOk="0">
                <a:moveTo>
                  <a:pt x="15373" y="0"/>
                </a:moveTo>
                <a:cubicBezTo>
                  <a:pt x="12058" y="0"/>
                  <a:pt x="9419" y="2720"/>
                  <a:pt x="9419" y="6076"/>
                </a:cubicBezTo>
                <a:cubicBezTo>
                  <a:pt x="9419" y="9432"/>
                  <a:pt x="12058" y="12104"/>
                  <a:pt x="15373" y="12104"/>
                </a:cubicBezTo>
                <a:cubicBezTo>
                  <a:pt x="18719" y="12104"/>
                  <a:pt x="21374" y="9432"/>
                  <a:pt x="21374" y="6076"/>
                </a:cubicBezTo>
                <a:cubicBezTo>
                  <a:pt x="21374" y="2720"/>
                  <a:pt x="18719" y="0"/>
                  <a:pt x="15373" y="0"/>
                </a:cubicBezTo>
                <a:close/>
                <a:moveTo>
                  <a:pt x="15373" y="1340"/>
                </a:moveTo>
                <a:cubicBezTo>
                  <a:pt x="17982" y="1340"/>
                  <a:pt x="20051" y="3465"/>
                  <a:pt x="20051" y="6076"/>
                </a:cubicBezTo>
                <a:cubicBezTo>
                  <a:pt x="20051" y="8717"/>
                  <a:pt x="17982" y="10764"/>
                  <a:pt x="15373" y="10764"/>
                </a:cubicBezTo>
                <a:cubicBezTo>
                  <a:pt x="12795" y="10764"/>
                  <a:pt x="10742" y="8717"/>
                  <a:pt x="10742" y="6076"/>
                </a:cubicBezTo>
                <a:cubicBezTo>
                  <a:pt x="10742" y="3465"/>
                  <a:pt x="12795" y="1340"/>
                  <a:pt x="15373" y="1340"/>
                </a:cubicBezTo>
                <a:close/>
                <a:moveTo>
                  <a:pt x="15373" y="2775"/>
                </a:moveTo>
                <a:cubicBezTo>
                  <a:pt x="14521" y="2775"/>
                  <a:pt x="13683" y="3174"/>
                  <a:pt x="13105" y="3756"/>
                </a:cubicBezTo>
                <a:lnTo>
                  <a:pt x="14003" y="4664"/>
                </a:lnTo>
                <a:cubicBezTo>
                  <a:pt x="14733" y="3930"/>
                  <a:pt x="16060" y="3930"/>
                  <a:pt x="16790" y="4664"/>
                </a:cubicBezTo>
                <a:lnTo>
                  <a:pt x="17688" y="3756"/>
                </a:lnTo>
                <a:cubicBezTo>
                  <a:pt x="17110" y="3082"/>
                  <a:pt x="16255" y="2775"/>
                  <a:pt x="15373" y="2775"/>
                </a:cubicBezTo>
                <a:close/>
                <a:moveTo>
                  <a:pt x="7269" y="7033"/>
                </a:moveTo>
                <a:lnTo>
                  <a:pt x="6820" y="9138"/>
                </a:lnTo>
                <a:lnTo>
                  <a:pt x="1268" y="16218"/>
                </a:lnTo>
                <a:lnTo>
                  <a:pt x="5450" y="20499"/>
                </a:lnTo>
                <a:lnTo>
                  <a:pt x="12302" y="15046"/>
                </a:lnTo>
                <a:lnTo>
                  <a:pt x="14711" y="14520"/>
                </a:lnTo>
                <a:lnTo>
                  <a:pt x="14428" y="13228"/>
                </a:lnTo>
                <a:lnTo>
                  <a:pt x="12420" y="13658"/>
                </a:lnTo>
                <a:lnTo>
                  <a:pt x="8191" y="9329"/>
                </a:lnTo>
                <a:lnTo>
                  <a:pt x="8592" y="7320"/>
                </a:lnTo>
                <a:lnTo>
                  <a:pt x="7269" y="7033"/>
                </a:lnTo>
                <a:close/>
                <a:moveTo>
                  <a:pt x="7458" y="10501"/>
                </a:moveTo>
                <a:lnTo>
                  <a:pt x="11073" y="14232"/>
                </a:lnTo>
                <a:lnTo>
                  <a:pt x="5592" y="18729"/>
                </a:lnTo>
                <a:lnTo>
                  <a:pt x="3087" y="16170"/>
                </a:lnTo>
                <a:lnTo>
                  <a:pt x="7458" y="10501"/>
                </a:lnTo>
                <a:close/>
                <a:moveTo>
                  <a:pt x="677" y="17773"/>
                </a:moveTo>
                <a:cubicBezTo>
                  <a:pt x="-226" y="18643"/>
                  <a:pt x="-226" y="20035"/>
                  <a:pt x="677" y="20906"/>
                </a:cubicBezTo>
                <a:cubicBezTo>
                  <a:pt x="1145" y="21404"/>
                  <a:pt x="1668" y="21600"/>
                  <a:pt x="2260" y="21600"/>
                </a:cubicBezTo>
                <a:cubicBezTo>
                  <a:pt x="2884" y="21600"/>
                  <a:pt x="3477" y="21404"/>
                  <a:pt x="3820" y="20906"/>
                </a:cubicBezTo>
                <a:lnTo>
                  <a:pt x="2875" y="19973"/>
                </a:lnTo>
                <a:cubicBezTo>
                  <a:pt x="2750" y="20191"/>
                  <a:pt x="2541" y="20260"/>
                  <a:pt x="2260" y="20260"/>
                </a:cubicBezTo>
                <a:cubicBezTo>
                  <a:pt x="2011" y="20260"/>
                  <a:pt x="1786" y="20191"/>
                  <a:pt x="1599" y="19973"/>
                </a:cubicBezTo>
                <a:cubicBezTo>
                  <a:pt x="1256" y="19631"/>
                  <a:pt x="1256" y="19048"/>
                  <a:pt x="1599" y="18705"/>
                </a:cubicBezTo>
                <a:lnTo>
                  <a:pt x="677" y="17773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2" name="Shape"/>
          <p:cNvSpPr/>
          <p:nvPr/>
        </p:nvSpPr>
        <p:spPr>
          <a:xfrm>
            <a:off x="21506259" y="9894887"/>
            <a:ext cx="312738" cy="36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85" y="0"/>
                </a:moveTo>
                <a:lnTo>
                  <a:pt x="2385" y="5323"/>
                </a:lnTo>
                <a:lnTo>
                  <a:pt x="3152" y="5323"/>
                </a:lnTo>
                <a:lnTo>
                  <a:pt x="3920" y="5323"/>
                </a:lnTo>
                <a:lnTo>
                  <a:pt x="3920" y="0"/>
                </a:lnTo>
                <a:lnTo>
                  <a:pt x="2385" y="0"/>
                </a:lnTo>
                <a:close/>
                <a:moveTo>
                  <a:pt x="10115" y="0"/>
                </a:moveTo>
                <a:lnTo>
                  <a:pt x="10115" y="10788"/>
                </a:lnTo>
                <a:lnTo>
                  <a:pt x="10855" y="10788"/>
                </a:lnTo>
                <a:lnTo>
                  <a:pt x="11650" y="10788"/>
                </a:lnTo>
                <a:lnTo>
                  <a:pt x="11650" y="0"/>
                </a:lnTo>
                <a:lnTo>
                  <a:pt x="10115" y="0"/>
                </a:lnTo>
                <a:close/>
                <a:moveTo>
                  <a:pt x="17845" y="0"/>
                </a:moveTo>
                <a:lnTo>
                  <a:pt x="17845" y="2709"/>
                </a:lnTo>
                <a:lnTo>
                  <a:pt x="18640" y="2709"/>
                </a:lnTo>
                <a:lnTo>
                  <a:pt x="19380" y="2709"/>
                </a:lnTo>
                <a:lnTo>
                  <a:pt x="19380" y="0"/>
                </a:lnTo>
                <a:lnTo>
                  <a:pt x="17845" y="0"/>
                </a:lnTo>
                <a:close/>
                <a:moveTo>
                  <a:pt x="18557" y="4111"/>
                </a:moveTo>
                <a:cubicBezTo>
                  <a:pt x="16895" y="4111"/>
                  <a:pt x="15460" y="5307"/>
                  <a:pt x="15460" y="6749"/>
                </a:cubicBezTo>
                <a:cubicBezTo>
                  <a:pt x="15460" y="8220"/>
                  <a:pt x="16859" y="9410"/>
                  <a:pt x="18557" y="9410"/>
                </a:cubicBezTo>
                <a:cubicBezTo>
                  <a:pt x="20220" y="9410"/>
                  <a:pt x="21600" y="8220"/>
                  <a:pt x="21600" y="6749"/>
                </a:cubicBezTo>
                <a:cubicBezTo>
                  <a:pt x="21600" y="5307"/>
                  <a:pt x="20255" y="4111"/>
                  <a:pt x="18557" y="4111"/>
                </a:cubicBezTo>
                <a:close/>
                <a:moveTo>
                  <a:pt x="18557" y="5442"/>
                </a:moveTo>
                <a:cubicBezTo>
                  <a:pt x="19371" y="5442"/>
                  <a:pt x="20065" y="6043"/>
                  <a:pt x="20065" y="6749"/>
                </a:cubicBezTo>
                <a:cubicBezTo>
                  <a:pt x="20065" y="7484"/>
                  <a:pt x="19406" y="8103"/>
                  <a:pt x="18557" y="8103"/>
                </a:cubicBezTo>
                <a:cubicBezTo>
                  <a:pt x="17744" y="8103"/>
                  <a:pt x="16995" y="7484"/>
                  <a:pt x="16995" y="6749"/>
                </a:cubicBezTo>
                <a:cubicBezTo>
                  <a:pt x="16995" y="6043"/>
                  <a:pt x="17708" y="5442"/>
                  <a:pt x="18557" y="5442"/>
                </a:cubicBezTo>
                <a:close/>
                <a:moveTo>
                  <a:pt x="3043" y="6725"/>
                </a:moveTo>
                <a:cubicBezTo>
                  <a:pt x="1380" y="6725"/>
                  <a:pt x="0" y="7945"/>
                  <a:pt x="0" y="9386"/>
                </a:cubicBezTo>
                <a:cubicBezTo>
                  <a:pt x="0" y="10858"/>
                  <a:pt x="1380" y="12024"/>
                  <a:pt x="3043" y="12024"/>
                </a:cubicBezTo>
                <a:cubicBezTo>
                  <a:pt x="4741" y="12024"/>
                  <a:pt x="6113" y="10858"/>
                  <a:pt x="6113" y="9386"/>
                </a:cubicBezTo>
                <a:cubicBezTo>
                  <a:pt x="6113" y="7945"/>
                  <a:pt x="4741" y="6725"/>
                  <a:pt x="3043" y="6725"/>
                </a:cubicBezTo>
                <a:close/>
                <a:moveTo>
                  <a:pt x="3043" y="8055"/>
                </a:moveTo>
                <a:cubicBezTo>
                  <a:pt x="3892" y="8056"/>
                  <a:pt x="4578" y="8650"/>
                  <a:pt x="4578" y="9386"/>
                </a:cubicBezTo>
                <a:cubicBezTo>
                  <a:pt x="4578" y="10122"/>
                  <a:pt x="3892" y="10693"/>
                  <a:pt x="3043" y="10693"/>
                </a:cubicBezTo>
                <a:cubicBezTo>
                  <a:pt x="2194" y="10693"/>
                  <a:pt x="1535" y="10122"/>
                  <a:pt x="1535" y="9386"/>
                </a:cubicBezTo>
                <a:cubicBezTo>
                  <a:pt x="1535" y="8650"/>
                  <a:pt x="2194" y="8055"/>
                  <a:pt x="3043" y="8055"/>
                </a:cubicBezTo>
                <a:close/>
                <a:moveTo>
                  <a:pt x="17845" y="10812"/>
                </a:moveTo>
                <a:lnTo>
                  <a:pt x="17845" y="21600"/>
                </a:lnTo>
                <a:lnTo>
                  <a:pt x="18640" y="21600"/>
                </a:lnTo>
                <a:lnTo>
                  <a:pt x="19380" y="21600"/>
                </a:lnTo>
                <a:lnTo>
                  <a:pt x="19380" y="10812"/>
                </a:lnTo>
                <a:lnTo>
                  <a:pt x="17845" y="10812"/>
                </a:lnTo>
                <a:close/>
                <a:moveTo>
                  <a:pt x="10773" y="12048"/>
                </a:moveTo>
                <a:cubicBezTo>
                  <a:pt x="9110" y="12048"/>
                  <a:pt x="7730" y="13268"/>
                  <a:pt x="7730" y="14709"/>
                </a:cubicBezTo>
                <a:cubicBezTo>
                  <a:pt x="7730" y="16181"/>
                  <a:pt x="9110" y="17347"/>
                  <a:pt x="10773" y="17347"/>
                </a:cubicBezTo>
                <a:cubicBezTo>
                  <a:pt x="12471" y="17347"/>
                  <a:pt x="13870" y="16181"/>
                  <a:pt x="13870" y="14709"/>
                </a:cubicBezTo>
                <a:cubicBezTo>
                  <a:pt x="13870" y="13268"/>
                  <a:pt x="12471" y="12048"/>
                  <a:pt x="10773" y="12048"/>
                </a:cubicBezTo>
                <a:close/>
                <a:moveTo>
                  <a:pt x="10773" y="13402"/>
                </a:moveTo>
                <a:cubicBezTo>
                  <a:pt x="11621" y="13402"/>
                  <a:pt x="12335" y="13973"/>
                  <a:pt x="12335" y="14709"/>
                </a:cubicBezTo>
                <a:cubicBezTo>
                  <a:pt x="12335" y="15445"/>
                  <a:pt x="11622" y="16040"/>
                  <a:pt x="10773" y="16040"/>
                </a:cubicBezTo>
                <a:cubicBezTo>
                  <a:pt x="9959" y="16040"/>
                  <a:pt x="9265" y="15445"/>
                  <a:pt x="9265" y="14709"/>
                </a:cubicBezTo>
                <a:cubicBezTo>
                  <a:pt x="9265" y="13973"/>
                  <a:pt x="9959" y="13402"/>
                  <a:pt x="10773" y="13402"/>
                </a:cubicBezTo>
                <a:close/>
                <a:moveTo>
                  <a:pt x="2385" y="13426"/>
                </a:moveTo>
                <a:lnTo>
                  <a:pt x="2385" y="21457"/>
                </a:lnTo>
                <a:lnTo>
                  <a:pt x="3152" y="21457"/>
                </a:lnTo>
                <a:lnTo>
                  <a:pt x="3920" y="21457"/>
                </a:lnTo>
                <a:lnTo>
                  <a:pt x="3920" y="13426"/>
                </a:lnTo>
                <a:lnTo>
                  <a:pt x="2385" y="13426"/>
                </a:lnTo>
                <a:close/>
                <a:moveTo>
                  <a:pt x="10115" y="18891"/>
                </a:moveTo>
                <a:lnTo>
                  <a:pt x="10115" y="21600"/>
                </a:lnTo>
                <a:lnTo>
                  <a:pt x="10855" y="21600"/>
                </a:lnTo>
                <a:lnTo>
                  <a:pt x="11650" y="21600"/>
                </a:lnTo>
                <a:lnTo>
                  <a:pt x="11650" y="18891"/>
                </a:lnTo>
                <a:lnTo>
                  <a:pt x="10115" y="18891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3" name="Shape"/>
          <p:cNvSpPr/>
          <p:nvPr/>
        </p:nvSpPr>
        <p:spPr>
          <a:xfrm>
            <a:off x="19735403" y="7139384"/>
            <a:ext cx="180182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7853" y="0"/>
                  <a:pt x="5471" y="1230"/>
                  <a:pt x="5471" y="2682"/>
                </a:cubicBezTo>
                <a:cubicBezTo>
                  <a:pt x="5471" y="4165"/>
                  <a:pt x="7853" y="5340"/>
                  <a:pt x="10800" y="5340"/>
                </a:cubicBezTo>
                <a:cubicBezTo>
                  <a:pt x="13686" y="5340"/>
                  <a:pt x="16081" y="4165"/>
                  <a:pt x="16081" y="2682"/>
                </a:cubicBezTo>
                <a:cubicBezTo>
                  <a:pt x="16081" y="1230"/>
                  <a:pt x="13686" y="0"/>
                  <a:pt x="10800" y="0"/>
                </a:cubicBezTo>
                <a:close/>
                <a:moveTo>
                  <a:pt x="10800" y="1317"/>
                </a:moveTo>
                <a:cubicBezTo>
                  <a:pt x="12273" y="1317"/>
                  <a:pt x="13464" y="1971"/>
                  <a:pt x="13464" y="2682"/>
                </a:cubicBezTo>
                <a:cubicBezTo>
                  <a:pt x="13464" y="3424"/>
                  <a:pt x="12274" y="4023"/>
                  <a:pt x="10800" y="4023"/>
                </a:cubicBezTo>
                <a:cubicBezTo>
                  <a:pt x="9327" y="4023"/>
                  <a:pt x="8136" y="3424"/>
                  <a:pt x="8136" y="2682"/>
                </a:cubicBezTo>
                <a:cubicBezTo>
                  <a:pt x="8136" y="1971"/>
                  <a:pt x="9326" y="1317"/>
                  <a:pt x="10800" y="1317"/>
                </a:cubicBezTo>
                <a:close/>
                <a:moveTo>
                  <a:pt x="5757" y="5508"/>
                </a:moveTo>
                <a:lnTo>
                  <a:pt x="666" y="7735"/>
                </a:lnTo>
                <a:lnTo>
                  <a:pt x="0" y="14033"/>
                </a:lnTo>
                <a:lnTo>
                  <a:pt x="2664" y="14177"/>
                </a:lnTo>
                <a:lnTo>
                  <a:pt x="3330" y="8405"/>
                </a:lnTo>
                <a:lnTo>
                  <a:pt x="7612" y="6585"/>
                </a:lnTo>
                <a:lnTo>
                  <a:pt x="5757" y="5508"/>
                </a:lnTo>
                <a:close/>
                <a:moveTo>
                  <a:pt x="15891" y="5508"/>
                </a:moveTo>
                <a:lnTo>
                  <a:pt x="13988" y="6585"/>
                </a:lnTo>
                <a:lnTo>
                  <a:pt x="18317" y="8405"/>
                </a:lnTo>
                <a:lnTo>
                  <a:pt x="18983" y="14177"/>
                </a:lnTo>
                <a:lnTo>
                  <a:pt x="21600" y="14033"/>
                </a:lnTo>
                <a:lnTo>
                  <a:pt x="20886" y="7735"/>
                </a:lnTo>
                <a:lnTo>
                  <a:pt x="15891" y="5508"/>
                </a:lnTo>
                <a:close/>
                <a:moveTo>
                  <a:pt x="5471" y="10058"/>
                </a:moveTo>
                <a:lnTo>
                  <a:pt x="5471" y="14200"/>
                </a:lnTo>
                <a:lnTo>
                  <a:pt x="6946" y="21600"/>
                </a:lnTo>
                <a:lnTo>
                  <a:pt x="14654" y="21600"/>
                </a:lnTo>
                <a:lnTo>
                  <a:pt x="16081" y="14153"/>
                </a:lnTo>
                <a:lnTo>
                  <a:pt x="16081" y="10058"/>
                </a:lnTo>
                <a:lnTo>
                  <a:pt x="13464" y="10058"/>
                </a:lnTo>
                <a:lnTo>
                  <a:pt x="13464" y="14081"/>
                </a:lnTo>
                <a:lnTo>
                  <a:pt x="12275" y="20259"/>
                </a:lnTo>
                <a:lnTo>
                  <a:pt x="9373" y="20259"/>
                </a:lnTo>
                <a:lnTo>
                  <a:pt x="8136" y="14153"/>
                </a:lnTo>
                <a:lnTo>
                  <a:pt x="8136" y="10058"/>
                </a:lnTo>
                <a:lnTo>
                  <a:pt x="5471" y="10058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4" name="Shape"/>
          <p:cNvSpPr/>
          <p:nvPr/>
        </p:nvSpPr>
        <p:spPr>
          <a:xfrm>
            <a:off x="20654168" y="7139384"/>
            <a:ext cx="179786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6" y="0"/>
                </a:moveTo>
                <a:cubicBezTo>
                  <a:pt x="7823" y="0"/>
                  <a:pt x="5483" y="1230"/>
                  <a:pt x="5483" y="2682"/>
                </a:cubicBezTo>
                <a:cubicBezTo>
                  <a:pt x="5483" y="4165"/>
                  <a:pt x="7823" y="5340"/>
                  <a:pt x="10776" y="5340"/>
                </a:cubicBezTo>
                <a:cubicBezTo>
                  <a:pt x="13730" y="5340"/>
                  <a:pt x="16117" y="4165"/>
                  <a:pt x="16117" y="2682"/>
                </a:cubicBezTo>
                <a:cubicBezTo>
                  <a:pt x="16116" y="1230"/>
                  <a:pt x="13730" y="0"/>
                  <a:pt x="10776" y="0"/>
                </a:cubicBezTo>
                <a:close/>
                <a:moveTo>
                  <a:pt x="10776" y="1317"/>
                </a:moveTo>
                <a:cubicBezTo>
                  <a:pt x="12253" y="1317"/>
                  <a:pt x="13399" y="1971"/>
                  <a:pt x="13399" y="2682"/>
                </a:cubicBezTo>
                <a:cubicBezTo>
                  <a:pt x="13398" y="3424"/>
                  <a:pt x="12253" y="4023"/>
                  <a:pt x="10776" y="4023"/>
                </a:cubicBezTo>
                <a:cubicBezTo>
                  <a:pt x="9300" y="4023"/>
                  <a:pt x="8106" y="3424"/>
                  <a:pt x="8106" y="2682"/>
                </a:cubicBezTo>
                <a:cubicBezTo>
                  <a:pt x="8106" y="1971"/>
                  <a:pt x="9299" y="1317"/>
                  <a:pt x="10776" y="1317"/>
                </a:cubicBezTo>
                <a:close/>
                <a:moveTo>
                  <a:pt x="5770" y="5508"/>
                </a:moveTo>
                <a:lnTo>
                  <a:pt x="668" y="7735"/>
                </a:lnTo>
                <a:lnTo>
                  <a:pt x="0" y="14033"/>
                </a:lnTo>
                <a:lnTo>
                  <a:pt x="2670" y="14177"/>
                </a:lnTo>
                <a:lnTo>
                  <a:pt x="3338" y="8405"/>
                </a:lnTo>
                <a:lnTo>
                  <a:pt x="7629" y="6585"/>
                </a:lnTo>
                <a:lnTo>
                  <a:pt x="5770" y="5508"/>
                </a:lnTo>
                <a:close/>
                <a:moveTo>
                  <a:pt x="15830" y="5508"/>
                </a:moveTo>
                <a:lnTo>
                  <a:pt x="13971" y="6585"/>
                </a:lnTo>
                <a:lnTo>
                  <a:pt x="18262" y="8405"/>
                </a:lnTo>
                <a:lnTo>
                  <a:pt x="18930" y="14177"/>
                </a:lnTo>
                <a:lnTo>
                  <a:pt x="21600" y="14033"/>
                </a:lnTo>
                <a:lnTo>
                  <a:pt x="20932" y="7735"/>
                </a:lnTo>
                <a:lnTo>
                  <a:pt x="15830" y="5508"/>
                </a:lnTo>
                <a:close/>
                <a:moveTo>
                  <a:pt x="5436" y="9914"/>
                </a:moveTo>
                <a:lnTo>
                  <a:pt x="2432" y="16787"/>
                </a:lnTo>
                <a:lnTo>
                  <a:pt x="19121" y="16787"/>
                </a:lnTo>
                <a:lnTo>
                  <a:pt x="16212" y="9914"/>
                </a:lnTo>
                <a:lnTo>
                  <a:pt x="13494" y="10201"/>
                </a:lnTo>
                <a:lnTo>
                  <a:pt x="15878" y="15422"/>
                </a:lnTo>
                <a:lnTo>
                  <a:pt x="5674" y="15422"/>
                </a:lnTo>
                <a:lnTo>
                  <a:pt x="8106" y="10201"/>
                </a:lnTo>
                <a:lnTo>
                  <a:pt x="5436" y="9914"/>
                </a:lnTo>
                <a:close/>
                <a:moveTo>
                  <a:pt x="12779" y="18056"/>
                </a:moveTo>
                <a:lnTo>
                  <a:pt x="12397" y="20235"/>
                </a:lnTo>
                <a:lnTo>
                  <a:pt x="9393" y="20235"/>
                </a:lnTo>
                <a:lnTo>
                  <a:pt x="9012" y="18128"/>
                </a:lnTo>
                <a:lnTo>
                  <a:pt x="6294" y="18247"/>
                </a:lnTo>
                <a:lnTo>
                  <a:pt x="6914" y="21600"/>
                </a:lnTo>
                <a:lnTo>
                  <a:pt x="14877" y="21600"/>
                </a:lnTo>
                <a:lnTo>
                  <a:pt x="15544" y="18176"/>
                </a:lnTo>
                <a:lnTo>
                  <a:pt x="12779" y="18056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5" name="Shape"/>
          <p:cNvSpPr/>
          <p:nvPr/>
        </p:nvSpPr>
        <p:spPr>
          <a:xfrm>
            <a:off x="21533643" y="7139384"/>
            <a:ext cx="259954" cy="3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29" y="0"/>
                </a:moveTo>
                <a:cubicBezTo>
                  <a:pt x="13829" y="0"/>
                  <a:pt x="12169" y="1230"/>
                  <a:pt x="12169" y="2682"/>
                </a:cubicBezTo>
                <a:cubicBezTo>
                  <a:pt x="12168" y="4165"/>
                  <a:pt x="13829" y="5340"/>
                  <a:pt x="15829" y="5340"/>
                </a:cubicBezTo>
                <a:cubicBezTo>
                  <a:pt x="17872" y="5340"/>
                  <a:pt x="19522" y="4165"/>
                  <a:pt x="19522" y="2682"/>
                </a:cubicBezTo>
                <a:cubicBezTo>
                  <a:pt x="19523" y="1230"/>
                  <a:pt x="17872" y="0"/>
                  <a:pt x="15829" y="0"/>
                </a:cubicBezTo>
                <a:close/>
                <a:moveTo>
                  <a:pt x="15829" y="1317"/>
                </a:moveTo>
                <a:cubicBezTo>
                  <a:pt x="16850" y="1317"/>
                  <a:pt x="17709" y="1971"/>
                  <a:pt x="17709" y="2682"/>
                </a:cubicBezTo>
                <a:cubicBezTo>
                  <a:pt x="17709" y="3424"/>
                  <a:pt x="16850" y="4023"/>
                  <a:pt x="15829" y="4023"/>
                </a:cubicBezTo>
                <a:cubicBezTo>
                  <a:pt x="14850" y="4023"/>
                  <a:pt x="13982" y="3424"/>
                  <a:pt x="13982" y="2682"/>
                </a:cubicBezTo>
                <a:cubicBezTo>
                  <a:pt x="13982" y="1971"/>
                  <a:pt x="14850" y="1317"/>
                  <a:pt x="15829" y="1317"/>
                </a:cubicBezTo>
                <a:close/>
                <a:moveTo>
                  <a:pt x="15367" y="6059"/>
                </a:moveTo>
                <a:lnTo>
                  <a:pt x="7189" y="6130"/>
                </a:lnTo>
                <a:lnTo>
                  <a:pt x="1352" y="8884"/>
                </a:lnTo>
                <a:lnTo>
                  <a:pt x="2374" y="9962"/>
                </a:lnTo>
                <a:lnTo>
                  <a:pt x="7750" y="7471"/>
                </a:lnTo>
                <a:lnTo>
                  <a:pt x="12630" y="7400"/>
                </a:lnTo>
                <a:lnTo>
                  <a:pt x="8871" y="14153"/>
                </a:lnTo>
                <a:lnTo>
                  <a:pt x="19358" y="14153"/>
                </a:lnTo>
                <a:lnTo>
                  <a:pt x="17742" y="20091"/>
                </a:lnTo>
                <a:lnTo>
                  <a:pt x="19588" y="20379"/>
                </a:lnTo>
                <a:lnTo>
                  <a:pt x="21600" y="12812"/>
                </a:lnTo>
                <a:lnTo>
                  <a:pt x="11674" y="12812"/>
                </a:lnTo>
                <a:lnTo>
                  <a:pt x="15367" y="6059"/>
                </a:lnTo>
                <a:close/>
                <a:moveTo>
                  <a:pt x="8310" y="9507"/>
                </a:moveTo>
                <a:cubicBezTo>
                  <a:pt x="3683" y="9507"/>
                  <a:pt x="0" y="12182"/>
                  <a:pt x="0" y="15541"/>
                </a:cubicBezTo>
                <a:cubicBezTo>
                  <a:pt x="0" y="18932"/>
                  <a:pt x="3683" y="21600"/>
                  <a:pt x="8310" y="21600"/>
                </a:cubicBezTo>
                <a:cubicBezTo>
                  <a:pt x="12937" y="21600"/>
                  <a:pt x="16686" y="18932"/>
                  <a:pt x="16686" y="15541"/>
                </a:cubicBezTo>
                <a:lnTo>
                  <a:pt x="14840" y="15541"/>
                </a:lnTo>
                <a:cubicBezTo>
                  <a:pt x="14840" y="18186"/>
                  <a:pt x="11952" y="20283"/>
                  <a:pt x="8310" y="20283"/>
                </a:cubicBezTo>
                <a:cubicBezTo>
                  <a:pt x="4711" y="20283"/>
                  <a:pt x="1847" y="18186"/>
                  <a:pt x="1847" y="15541"/>
                </a:cubicBezTo>
                <a:cubicBezTo>
                  <a:pt x="1847" y="12928"/>
                  <a:pt x="4712" y="10848"/>
                  <a:pt x="8310" y="10848"/>
                </a:cubicBezTo>
                <a:lnTo>
                  <a:pt x="8310" y="9507"/>
                </a:lnTo>
                <a:close/>
                <a:moveTo>
                  <a:pt x="8442" y="12117"/>
                </a:moveTo>
                <a:cubicBezTo>
                  <a:pt x="5870" y="12117"/>
                  <a:pt x="3792" y="13610"/>
                  <a:pt x="3792" y="15470"/>
                </a:cubicBezTo>
                <a:cubicBezTo>
                  <a:pt x="3793" y="17360"/>
                  <a:pt x="5870" y="18846"/>
                  <a:pt x="8442" y="18846"/>
                </a:cubicBezTo>
                <a:cubicBezTo>
                  <a:pt x="11057" y="18846"/>
                  <a:pt x="13059" y="17360"/>
                  <a:pt x="13059" y="15470"/>
                </a:cubicBezTo>
                <a:lnTo>
                  <a:pt x="11212" y="15470"/>
                </a:lnTo>
                <a:cubicBezTo>
                  <a:pt x="11212" y="16616"/>
                  <a:pt x="10028" y="17481"/>
                  <a:pt x="8442" y="17481"/>
                </a:cubicBezTo>
                <a:cubicBezTo>
                  <a:pt x="6899" y="17481"/>
                  <a:pt x="5639" y="16616"/>
                  <a:pt x="5639" y="15470"/>
                </a:cubicBezTo>
                <a:cubicBezTo>
                  <a:pt x="5639" y="14354"/>
                  <a:pt x="6899" y="13482"/>
                  <a:pt x="8442" y="13482"/>
                </a:cubicBezTo>
                <a:lnTo>
                  <a:pt x="8442" y="1211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6" name="Shape"/>
          <p:cNvSpPr/>
          <p:nvPr/>
        </p:nvSpPr>
        <p:spPr>
          <a:xfrm>
            <a:off x="20564871" y="3485753"/>
            <a:ext cx="358379" cy="3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2" y="0"/>
                </a:moveTo>
                <a:lnTo>
                  <a:pt x="4282" y="12611"/>
                </a:lnTo>
                <a:lnTo>
                  <a:pt x="5430" y="13374"/>
                </a:lnTo>
                <a:lnTo>
                  <a:pt x="10812" y="3051"/>
                </a:lnTo>
                <a:lnTo>
                  <a:pt x="16242" y="13428"/>
                </a:lnTo>
                <a:lnTo>
                  <a:pt x="17462" y="12611"/>
                </a:lnTo>
                <a:lnTo>
                  <a:pt x="10812" y="0"/>
                </a:lnTo>
                <a:close/>
                <a:moveTo>
                  <a:pt x="0" y="2342"/>
                </a:moveTo>
                <a:lnTo>
                  <a:pt x="0" y="18468"/>
                </a:lnTo>
                <a:lnTo>
                  <a:pt x="21600" y="18468"/>
                </a:lnTo>
                <a:lnTo>
                  <a:pt x="21600" y="2342"/>
                </a:lnTo>
                <a:lnTo>
                  <a:pt x="15859" y="7109"/>
                </a:lnTo>
                <a:lnTo>
                  <a:pt x="16672" y="8308"/>
                </a:lnTo>
                <a:lnTo>
                  <a:pt x="20260" y="5393"/>
                </a:lnTo>
                <a:lnTo>
                  <a:pt x="20260" y="16942"/>
                </a:lnTo>
                <a:lnTo>
                  <a:pt x="1340" y="16942"/>
                </a:lnTo>
                <a:lnTo>
                  <a:pt x="1340" y="5393"/>
                </a:lnTo>
                <a:lnTo>
                  <a:pt x="4928" y="8308"/>
                </a:lnTo>
                <a:lnTo>
                  <a:pt x="5741" y="7109"/>
                </a:lnTo>
                <a:lnTo>
                  <a:pt x="0" y="2342"/>
                </a:lnTo>
                <a:close/>
                <a:moveTo>
                  <a:pt x="0" y="20047"/>
                </a:moveTo>
                <a:lnTo>
                  <a:pt x="0" y="21600"/>
                </a:lnTo>
                <a:lnTo>
                  <a:pt x="10788" y="21600"/>
                </a:lnTo>
                <a:lnTo>
                  <a:pt x="21600" y="21600"/>
                </a:lnTo>
                <a:lnTo>
                  <a:pt x="21600" y="20047"/>
                </a:lnTo>
                <a:lnTo>
                  <a:pt x="0" y="20047"/>
                </a:ln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4077" name="Shape"/>
          <p:cNvSpPr/>
          <p:nvPr/>
        </p:nvSpPr>
        <p:spPr>
          <a:xfrm>
            <a:off x="20562490" y="6220618"/>
            <a:ext cx="360872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7" h="21600" extrusionOk="0">
                <a:moveTo>
                  <a:pt x="17290" y="0"/>
                </a:moveTo>
                <a:cubicBezTo>
                  <a:pt x="16248" y="0"/>
                  <a:pt x="15226" y="467"/>
                  <a:pt x="14490" y="1212"/>
                </a:cubicBezTo>
                <a:cubicBezTo>
                  <a:pt x="13631" y="2081"/>
                  <a:pt x="13179" y="3361"/>
                  <a:pt x="13393" y="4634"/>
                </a:cubicBezTo>
                <a:lnTo>
                  <a:pt x="14700" y="4420"/>
                </a:lnTo>
                <a:cubicBezTo>
                  <a:pt x="14577" y="3613"/>
                  <a:pt x="14833" y="2729"/>
                  <a:pt x="15447" y="2139"/>
                </a:cubicBezTo>
                <a:cubicBezTo>
                  <a:pt x="16490" y="1114"/>
                  <a:pt x="18222" y="1114"/>
                  <a:pt x="19203" y="2139"/>
                </a:cubicBezTo>
                <a:cubicBezTo>
                  <a:pt x="19725" y="2604"/>
                  <a:pt x="20020" y="3302"/>
                  <a:pt x="20020" y="4016"/>
                </a:cubicBezTo>
                <a:cubicBezTo>
                  <a:pt x="20020" y="4699"/>
                  <a:pt x="19725" y="5389"/>
                  <a:pt x="19203" y="5917"/>
                </a:cubicBezTo>
                <a:cubicBezTo>
                  <a:pt x="18621" y="6507"/>
                  <a:pt x="17737" y="6778"/>
                  <a:pt x="16940" y="6653"/>
                </a:cubicBezTo>
                <a:lnTo>
                  <a:pt x="16753" y="7984"/>
                </a:lnTo>
                <a:cubicBezTo>
                  <a:pt x="16876" y="8046"/>
                  <a:pt x="17106" y="8055"/>
                  <a:pt x="17290" y="8055"/>
                </a:cubicBezTo>
                <a:cubicBezTo>
                  <a:pt x="18363" y="8056"/>
                  <a:pt x="19331" y="7636"/>
                  <a:pt x="20067" y="6891"/>
                </a:cubicBezTo>
                <a:cubicBezTo>
                  <a:pt x="21600" y="5308"/>
                  <a:pt x="21600" y="2733"/>
                  <a:pt x="20067" y="1212"/>
                </a:cubicBezTo>
                <a:cubicBezTo>
                  <a:pt x="19331" y="405"/>
                  <a:pt x="18363" y="0"/>
                  <a:pt x="17290" y="0"/>
                </a:cubicBezTo>
                <a:close/>
                <a:moveTo>
                  <a:pt x="9380" y="1640"/>
                </a:moveTo>
                <a:lnTo>
                  <a:pt x="0" y="11121"/>
                </a:lnTo>
                <a:lnTo>
                  <a:pt x="10313" y="21600"/>
                </a:lnTo>
                <a:lnTo>
                  <a:pt x="13557" y="18226"/>
                </a:lnTo>
                <a:lnTo>
                  <a:pt x="12623" y="17299"/>
                </a:lnTo>
                <a:lnTo>
                  <a:pt x="10313" y="19628"/>
                </a:lnTo>
                <a:lnTo>
                  <a:pt x="1913" y="11121"/>
                </a:lnTo>
                <a:lnTo>
                  <a:pt x="9380" y="3517"/>
                </a:lnTo>
                <a:lnTo>
                  <a:pt x="12180" y="6345"/>
                </a:lnTo>
                <a:lnTo>
                  <a:pt x="13090" y="5418"/>
                </a:lnTo>
                <a:lnTo>
                  <a:pt x="9380" y="1640"/>
                </a:lnTo>
                <a:close/>
                <a:moveTo>
                  <a:pt x="15820" y="8364"/>
                </a:moveTo>
                <a:lnTo>
                  <a:pt x="14910" y="9291"/>
                </a:lnTo>
                <a:lnTo>
                  <a:pt x="17617" y="12095"/>
                </a:lnTo>
                <a:lnTo>
                  <a:pt x="15377" y="14519"/>
                </a:lnTo>
                <a:lnTo>
                  <a:pt x="16263" y="15446"/>
                </a:lnTo>
                <a:lnTo>
                  <a:pt x="19460" y="12095"/>
                </a:lnTo>
                <a:lnTo>
                  <a:pt x="15820" y="8364"/>
                </a:lnTo>
                <a:close/>
                <a:moveTo>
                  <a:pt x="11153" y="9006"/>
                </a:moveTo>
                <a:cubicBezTo>
                  <a:pt x="10137" y="9006"/>
                  <a:pt x="9117" y="9396"/>
                  <a:pt x="8353" y="10170"/>
                </a:cubicBezTo>
                <a:cubicBezTo>
                  <a:pt x="6856" y="11780"/>
                  <a:pt x="6856" y="14325"/>
                  <a:pt x="8353" y="15873"/>
                </a:cubicBezTo>
                <a:cubicBezTo>
                  <a:pt x="9148" y="16678"/>
                  <a:pt x="10161" y="17085"/>
                  <a:pt x="11200" y="17085"/>
                </a:cubicBezTo>
                <a:cubicBezTo>
                  <a:pt x="11414" y="17085"/>
                  <a:pt x="11584" y="17076"/>
                  <a:pt x="11737" y="17014"/>
                </a:cubicBezTo>
                <a:lnTo>
                  <a:pt x="11527" y="15683"/>
                </a:lnTo>
                <a:cubicBezTo>
                  <a:pt x="10732" y="15807"/>
                  <a:pt x="9891" y="15535"/>
                  <a:pt x="9310" y="14947"/>
                </a:cubicBezTo>
                <a:cubicBezTo>
                  <a:pt x="8241" y="13863"/>
                  <a:pt x="8241" y="12181"/>
                  <a:pt x="9310" y="11097"/>
                </a:cubicBezTo>
                <a:cubicBezTo>
                  <a:pt x="10349" y="10044"/>
                  <a:pt x="11997" y="10044"/>
                  <a:pt x="13067" y="11097"/>
                </a:cubicBezTo>
                <a:cubicBezTo>
                  <a:pt x="13647" y="11716"/>
                  <a:pt x="13912" y="12597"/>
                  <a:pt x="13790" y="13402"/>
                </a:cubicBezTo>
                <a:lnTo>
                  <a:pt x="15097" y="13616"/>
                </a:lnTo>
                <a:cubicBezTo>
                  <a:pt x="15280" y="12316"/>
                  <a:pt x="14832" y="11037"/>
                  <a:pt x="13977" y="10170"/>
                </a:cubicBezTo>
                <a:cubicBezTo>
                  <a:pt x="13182" y="9396"/>
                  <a:pt x="12169" y="9006"/>
                  <a:pt x="11153" y="9006"/>
                </a:cubicBezTo>
                <a:close/>
              </a:path>
            </a:pathLst>
          </a:custGeom>
          <a:solidFill>
            <a:srgbClr val="555556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/>
          </p:nvPr>
        </p:nvSpPr>
        <p:spPr/>
      </p:sp>
      <p:sp>
        <p:nvSpPr>
          <p:cNvPr id="2713" name="We embody your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embody your</a:t>
            </a:r>
          </a:p>
          <a:p>
            <a:pPr>
              <a:defRPr b="1">
                <a:latin typeface="Raleway"/>
                <a:ea typeface="Raleway"/>
                <a:cs typeface="Raleway"/>
                <a:sym typeface="Raleway"/>
              </a:defRPr>
            </a:pPr>
            <a:r>
              <a:t>business dreams</a:t>
            </a:r>
          </a:p>
          <a:p>
            <a:pPr>
              <a:defRPr b="1">
                <a:latin typeface="Raleway"/>
                <a:ea typeface="Raleway"/>
                <a:cs typeface="Raleway"/>
                <a:sym typeface="Raleway"/>
              </a:defRPr>
            </a:pPr>
            <a:r>
              <a:t>into reality</a:t>
            </a:r>
          </a:p>
        </p:txBody>
      </p:sp>
      <p:sp>
        <p:nvSpPr>
          <p:cNvPr id="2714" name="There are many variations of passages of Lorem Ipsum available, but the majorit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 available, but the majority</a:t>
            </a:r>
          </a:p>
        </p:txBody>
      </p:sp>
      <p:sp>
        <p:nvSpPr>
          <p:cNvPr id="2715" name="IRIS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There are many variations of passages of Lorem Ipsum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</a:t>
            </a:r>
          </a:p>
          <a:p>
            <a:r>
              <a:t>available, but the majority have suffered alteration some</a:t>
            </a:r>
          </a:p>
          <a:p>
            <a:r>
              <a:t>form by injected humour, or an randomised words which</a:t>
            </a:r>
          </a:p>
          <a:p>
            <a:r>
              <a:t>don't look even slightly believable If you are going to use</a:t>
            </a:r>
          </a:p>
          <a:p>
            <a:r>
              <a:t>a passage of Lorem Ipsum, you need to be sure there isn’t</a:t>
            </a:r>
          </a:p>
          <a:p>
            <a:endParaRPr/>
          </a:p>
          <a:p>
            <a:r>
              <a:t>Any thing embarrassing hidden in the middle of text. All</a:t>
            </a:r>
          </a:p>
          <a:p>
            <a:r>
              <a:t>Lorem Ipsum generators on the Internet tend to repeat</a:t>
            </a:r>
          </a:p>
          <a:p>
            <a:r>
              <a:t>predefined chunks as neces making this the first true</a:t>
            </a:r>
          </a:p>
        </p:txBody>
      </p:sp>
      <p:sp>
        <p:nvSpPr>
          <p:cNvPr id="2763" name="Few words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4900"/>
            </a:pPr>
            <a:r>
              <a:t>Few words</a:t>
            </a:r>
          </a:p>
          <a:p>
            <a:pPr defTabSz="808990">
              <a:defRPr sz="4900" b="1">
                <a:latin typeface="Raleway"/>
                <a:ea typeface="Raleway"/>
                <a:cs typeface="Raleway"/>
                <a:sym typeface="Raleway"/>
              </a:defRPr>
            </a:pPr>
            <a:r>
              <a:t>about what we do?</a:t>
            </a:r>
          </a:p>
        </p:txBody>
      </p:sp>
      <p:sp>
        <p:nvSpPr>
          <p:cNvPr id="2764" name="IRIS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2765" name="www.yourwebsite.com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276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772" name="Study"/>
          <p:cNvSpPr/>
          <p:nvPr/>
        </p:nvSpPr>
        <p:spPr>
          <a:xfrm>
            <a:off x="20276161" y="7049288"/>
            <a:ext cx="118262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Study</a:t>
            </a:r>
          </a:p>
        </p:txBody>
      </p:sp>
      <p:sp>
        <p:nvSpPr>
          <p:cNvPr id="2773" name="Shape"/>
          <p:cNvSpPr/>
          <p:nvPr/>
        </p:nvSpPr>
        <p:spPr>
          <a:xfrm>
            <a:off x="20472592" y="6131520"/>
            <a:ext cx="784440" cy="84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800"/>
                </a:lnTo>
                <a:lnTo>
                  <a:pt x="8691" y="16800"/>
                </a:lnTo>
                <a:lnTo>
                  <a:pt x="8691" y="15469"/>
                </a:lnTo>
                <a:lnTo>
                  <a:pt x="1457" y="15469"/>
                </a:lnTo>
                <a:lnTo>
                  <a:pt x="1457" y="1354"/>
                </a:lnTo>
                <a:lnTo>
                  <a:pt x="7975" y="1354"/>
                </a:lnTo>
                <a:cubicBezTo>
                  <a:pt x="9112" y="1354"/>
                  <a:pt x="9945" y="2156"/>
                  <a:pt x="10046" y="3208"/>
                </a:cubicBezTo>
                <a:cubicBezTo>
                  <a:pt x="10043" y="3266"/>
                  <a:pt x="10020" y="3316"/>
                  <a:pt x="10020" y="3374"/>
                </a:cubicBezTo>
                <a:lnTo>
                  <a:pt x="10123" y="3374"/>
                </a:lnTo>
                <a:lnTo>
                  <a:pt x="11477" y="3374"/>
                </a:lnTo>
                <a:lnTo>
                  <a:pt x="11605" y="3374"/>
                </a:lnTo>
                <a:cubicBezTo>
                  <a:pt x="11605" y="3306"/>
                  <a:pt x="11558" y="3251"/>
                  <a:pt x="11554" y="3184"/>
                </a:cubicBezTo>
                <a:cubicBezTo>
                  <a:pt x="11665" y="2144"/>
                  <a:pt x="12516" y="1354"/>
                  <a:pt x="13676" y="1354"/>
                </a:cubicBezTo>
                <a:lnTo>
                  <a:pt x="20169" y="1354"/>
                </a:lnTo>
                <a:lnTo>
                  <a:pt x="20169" y="15469"/>
                </a:lnTo>
                <a:lnTo>
                  <a:pt x="12934" y="15469"/>
                </a:lnTo>
                <a:lnTo>
                  <a:pt x="12934" y="16800"/>
                </a:lnTo>
                <a:lnTo>
                  <a:pt x="21600" y="16800"/>
                </a:lnTo>
                <a:lnTo>
                  <a:pt x="21600" y="0"/>
                </a:lnTo>
                <a:lnTo>
                  <a:pt x="13676" y="0"/>
                </a:lnTo>
                <a:cubicBezTo>
                  <a:pt x="12484" y="0"/>
                  <a:pt x="11476" y="540"/>
                  <a:pt x="10813" y="1331"/>
                </a:cubicBezTo>
                <a:cubicBezTo>
                  <a:pt x="10153" y="535"/>
                  <a:pt x="9152" y="0"/>
                  <a:pt x="7975" y="0"/>
                </a:cubicBezTo>
                <a:lnTo>
                  <a:pt x="0" y="0"/>
                </a:lnTo>
                <a:close/>
                <a:moveTo>
                  <a:pt x="10020" y="3422"/>
                </a:moveTo>
                <a:lnTo>
                  <a:pt x="10020" y="16800"/>
                </a:lnTo>
                <a:lnTo>
                  <a:pt x="10736" y="16800"/>
                </a:lnTo>
                <a:lnTo>
                  <a:pt x="11452" y="16800"/>
                </a:lnTo>
                <a:lnTo>
                  <a:pt x="11452" y="3422"/>
                </a:lnTo>
                <a:lnTo>
                  <a:pt x="10020" y="3422"/>
                </a:lnTo>
                <a:close/>
                <a:moveTo>
                  <a:pt x="0" y="18202"/>
                </a:moveTo>
                <a:lnTo>
                  <a:pt x="0" y="19556"/>
                </a:lnTo>
                <a:lnTo>
                  <a:pt x="7975" y="19556"/>
                </a:lnTo>
                <a:cubicBezTo>
                  <a:pt x="9113" y="19556"/>
                  <a:pt x="9947" y="20371"/>
                  <a:pt x="10046" y="21434"/>
                </a:cubicBezTo>
                <a:cubicBezTo>
                  <a:pt x="10043" y="21491"/>
                  <a:pt x="10020" y="21542"/>
                  <a:pt x="10020" y="21600"/>
                </a:cubicBezTo>
                <a:lnTo>
                  <a:pt x="11477" y="21600"/>
                </a:lnTo>
                <a:lnTo>
                  <a:pt x="11605" y="21600"/>
                </a:lnTo>
                <a:cubicBezTo>
                  <a:pt x="11605" y="21532"/>
                  <a:pt x="11558" y="21477"/>
                  <a:pt x="11554" y="21410"/>
                </a:cubicBezTo>
                <a:cubicBezTo>
                  <a:pt x="11664" y="20359"/>
                  <a:pt x="12515" y="19556"/>
                  <a:pt x="13676" y="19556"/>
                </a:cubicBezTo>
                <a:lnTo>
                  <a:pt x="21600" y="19556"/>
                </a:lnTo>
                <a:lnTo>
                  <a:pt x="21600" y="18202"/>
                </a:lnTo>
                <a:lnTo>
                  <a:pt x="13676" y="18202"/>
                </a:lnTo>
                <a:cubicBezTo>
                  <a:pt x="12484" y="18202"/>
                  <a:pt x="11476" y="18735"/>
                  <a:pt x="10813" y="19533"/>
                </a:cubicBezTo>
                <a:cubicBezTo>
                  <a:pt x="10153" y="18730"/>
                  <a:pt x="9152" y="18202"/>
                  <a:pt x="7975" y="18202"/>
                </a:cubicBezTo>
                <a:lnTo>
                  <a:pt x="0" y="1820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774" name="Consulting"/>
          <p:cNvSpPr/>
          <p:nvPr/>
        </p:nvSpPr>
        <p:spPr>
          <a:xfrm>
            <a:off x="17895815" y="10378086"/>
            <a:ext cx="20974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Consulting</a:t>
            </a:r>
          </a:p>
        </p:txBody>
      </p:sp>
      <p:sp>
        <p:nvSpPr>
          <p:cNvPr id="2775" name="Shape"/>
          <p:cNvSpPr/>
          <p:nvPr/>
        </p:nvSpPr>
        <p:spPr>
          <a:xfrm>
            <a:off x="18505578" y="9460318"/>
            <a:ext cx="877880" cy="84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90" y="0"/>
                </a:moveTo>
                <a:lnTo>
                  <a:pt x="7415" y="7888"/>
                </a:lnTo>
                <a:lnTo>
                  <a:pt x="0" y="7888"/>
                </a:lnTo>
                <a:lnTo>
                  <a:pt x="0" y="9282"/>
                </a:lnTo>
                <a:lnTo>
                  <a:pt x="8348" y="9282"/>
                </a:lnTo>
                <a:lnTo>
                  <a:pt x="11410" y="423"/>
                </a:lnTo>
                <a:lnTo>
                  <a:pt x="10190" y="0"/>
                </a:lnTo>
                <a:close/>
                <a:moveTo>
                  <a:pt x="12104" y="3459"/>
                </a:moveTo>
                <a:lnTo>
                  <a:pt x="10764" y="3782"/>
                </a:lnTo>
                <a:lnTo>
                  <a:pt x="12247" y="9282"/>
                </a:lnTo>
                <a:lnTo>
                  <a:pt x="21600" y="9282"/>
                </a:lnTo>
                <a:lnTo>
                  <a:pt x="21600" y="7913"/>
                </a:lnTo>
                <a:lnTo>
                  <a:pt x="13324" y="7913"/>
                </a:lnTo>
                <a:lnTo>
                  <a:pt x="12104" y="3459"/>
                </a:lnTo>
                <a:close/>
                <a:moveTo>
                  <a:pt x="2368" y="10178"/>
                </a:moveTo>
                <a:lnTo>
                  <a:pt x="1794" y="11447"/>
                </a:lnTo>
                <a:lnTo>
                  <a:pt x="5741" y="13438"/>
                </a:lnTo>
                <a:lnTo>
                  <a:pt x="2823" y="21600"/>
                </a:lnTo>
                <a:lnTo>
                  <a:pt x="10884" y="16623"/>
                </a:lnTo>
                <a:lnTo>
                  <a:pt x="18921" y="21600"/>
                </a:lnTo>
                <a:lnTo>
                  <a:pt x="16003" y="13438"/>
                </a:lnTo>
                <a:lnTo>
                  <a:pt x="19950" y="11447"/>
                </a:lnTo>
                <a:lnTo>
                  <a:pt x="19423" y="10178"/>
                </a:lnTo>
                <a:lnTo>
                  <a:pt x="14328" y="12741"/>
                </a:lnTo>
                <a:lnTo>
                  <a:pt x="16361" y="18390"/>
                </a:lnTo>
                <a:lnTo>
                  <a:pt x="10884" y="14981"/>
                </a:lnTo>
                <a:lnTo>
                  <a:pt x="5406" y="18390"/>
                </a:lnTo>
                <a:lnTo>
                  <a:pt x="7439" y="12741"/>
                </a:lnTo>
                <a:lnTo>
                  <a:pt x="2368" y="1017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776" name="Promote"/>
          <p:cNvSpPr/>
          <p:nvPr/>
        </p:nvSpPr>
        <p:spPr>
          <a:xfrm>
            <a:off x="18108223" y="3709580"/>
            <a:ext cx="167259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Promote</a:t>
            </a:r>
          </a:p>
        </p:txBody>
      </p:sp>
      <p:sp>
        <p:nvSpPr>
          <p:cNvPr id="2777" name="Shape"/>
          <p:cNvSpPr/>
          <p:nvPr/>
        </p:nvSpPr>
        <p:spPr>
          <a:xfrm>
            <a:off x="18731465" y="2791812"/>
            <a:ext cx="426105" cy="84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0" y="0"/>
                </a:moveTo>
                <a:lnTo>
                  <a:pt x="4141" y="6677"/>
                </a:lnTo>
                <a:lnTo>
                  <a:pt x="18306" y="6677"/>
                </a:lnTo>
                <a:lnTo>
                  <a:pt x="21600" y="0"/>
                </a:lnTo>
                <a:lnTo>
                  <a:pt x="800" y="0"/>
                </a:lnTo>
                <a:close/>
                <a:moveTo>
                  <a:pt x="4329" y="1331"/>
                </a:moveTo>
                <a:lnTo>
                  <a:pt x="18118" y="1331"/>
                </a:lnTo>
                <a:lnTo>
                  <a:pt x="16141" y="5347"/>
                </a:lnTo>
                <a:lnTo>
                  <a:pt x="6306" y="5347"/>
                </a:lnTo>
                <a:lnTo>
                  <a:pt x="4329" y="1331"/>
                </a:lnTo>
                <a:close/>
                <a:moveTo>
                  <a:pt x="4141" y="7937"/>
                </a:moveTo>
                <a:lnTo>
                  <a:pt x="0" y="18440"/>
                </a:lnTo>
                <a:lnTo>
                  <a:pt x="10824" y="21600"/>
                </a:lnTo>
                <a:lnTo>
                  <a:pt x="21600" y="18440"/>
                </a:lnTo>
                <a:lnTo>
                  <a:pt x="18824" y="8008"/>
                </a:lnTo>
                <a:lnTo>
                  <a:pt x="16188" y="8127"/>
                </a:lnTo>
                <a:lnTo>
                  <a:pt x="18729" y="17774"/>
                </a:lnTo>
                <a:lnTo>
                  <a:pt x="10824" y="19984"/>
                </a:lnTo>
                <a:lnTo>
                  <a:pt x="2965" y="17774"/>
                </a:lnTo>
                <a:lnTo>
                  <a:pt x="6776" y="8198"/>
                </a:lnTo>
                <a:lnTo>
                  <a:pt x="4141" y="7937"/>
                </a:lnTo>
                <a:close/>
                <a:moveTo>
                  <a:pt x="14400" y="10669"/>
                </a:moveTo>
                <a:lnTo>
                  <a:pt x="6494" y="11358"/>
                </a:lnTo>
                <a:lnTo>
                  <a:pt x="6918" y="12689"/>
                </a:lnTo>
                <a:lnTo>
                  <a:pt x="10871" y="12356"/>
                </a:lnTo>
                <a:lnTo>
                  <a:pt x="14824" y="12024"/>
                </a:lnTo>
                <a:lnTo>
                  <a:pt x="14400" y="10669"/>
                </a:lnTo>
                <a:close/>
                <a:moveTo>
                  <a:pt x="14400" y="13426"/>
                </a:moveTo>
                <a:lnTo>
                  <a:pt x="6494" y="14067"/>
                </a:lnTo>
                <a:lnTo>
                  <a:pt x="6918" y="15446"/>
                </a:lnTo>
                <a:lnTo>
                  <a:pt x="10871" y="15089"/>
                </a:lnTo>
                <a:lnTo>
                  <a:pt x="14824" y="14733"/>
                </a:lnTo>
                <a:lnTo>
                  <a:pt x="14400" y="13426"/>
                </a:lnTo>
                <a:close/>
                <a:moveTo>
                  <a:pt x="14400" y="16158"/>
                </a:moveTo>
                <a:lnTo>
                  <a:pt x="6494" y="16824"/>
                </a:lnTo>
                <a:lnTo>
                  <a:pt x="6918" y="18178"/>
                </a:lnTo>
                <a:lnTo>
                  <a:pt x="10871" y="17822"/>
                </a:lnTo>
                <a:lnTo>
                  <a:pt x="14824" y="17489"/>
                </a:lnTo>
                <a:lnTo>
                  <a:pt x="14400" y="1615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778" name="Support"/>
          <p:cNvSpPr/>
          <p:nvPr/>
        </p:nvSpPr>
        <p:spPr>
          <a:xfrm>
            <a:off x="14284119" y="10378086"/>
            <a:ext cx="15910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Support</a:t>
            </a:r>
          </a:p>
        </p:txBody>
      </p:sp>
      <p:sp>
        <p:nvSpPr>
          <p:cNvPr id="2779" name="Shape"/>
          <p:cNvSpPr/>
          <p:nvPr/>
        </p:nvSpPr>
        <p:spPr>
          <a:xfrm>
            <a:off x="14660522" y="9460318"/>
            <a:ext cx="838246" cy="84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32" y="0"/>
                </a:moveTo>
                <a:lnTo>
                  <a:pt x="15532" y="1340"/>
                </a:lnTo>
                <a:lnTo>
                  <a:pt x="19288" y="1340"/>
                </a:lnTo>
                <a:lnTo>
                  <a:pt x="11655" y="8946"/>
                </a:lnTo>
                <a:lnTo>
                  <a:pt x="12594" y="9879"/>
                </a:lnTo>
                <a:lnTo>
                  <a:pt x="17049" y="5502"/>
                </a:lnTo>
                <a:lnTo>
                  <a:pt x="20276" y="2272"/>
                </a:lnTo>
                <a:lnTo>
                  <a:pt x="20276" y="6028"/>
                </a:lnTo>
                <a:lnTo>
                  <a:pt x="21600" y="6028"/>
                </a:lnTo>
                <a:lnTo>
                  <a:pt x="21600" y="0"/>
                </a:lnTo>
                <a:lnTo>
                  <a:pt x="15532" y="0"/>
                </a:lnTo>
                <a:close/>
                <a:moveTo>
                  <a:pt x="2649" y="2751"/>
                </a:moveTo>
                <a:lnTo>
                  <a:pt x="2649" y="7415"/>
                </a:lnTo>
                <a:lnTo>
                  <a:pt x="4045" y="7415"/>
                </a:lnTo>
                <a:lnTo>
                  <a:pt x="4045" y="4090"/>
                </a:lnTo>
                <a:lnTo>
                  <a:pt x="7465" y="4090"/>
                </a:lnTo>
                <a:lnTo>
                  <a:pt x="7465" y="2751"/>
                </a:lnTo>
                <a:lnTo>
                  <a:pt x="2649" y="2751"/>
                </a:lnTo>
                <a:close/>
                <a:moveTo>
                  <a:pt x="8741" y="2751"/>
                </a:moveTo>
                <a:lnTo>
                  <a:pt x="8741" y="4114"/>
                </a:lnTo>
                <a:lnTo>
                  <a:pt x="10812" y="4114"/>
                </a:lnTo>
                <a:lnTo>
                  <a:pt x="12859" y="4114"/>
                </a:lnTo>
                <a:lnTo>
                  <a:pt x="12859" y="2751"/>
                </a:lnTo>
                <a:lnTo>
                  <a:pt x="8741" y="2751"/>
                </a:lnTo>
                <a:close/>
                <a:moveTo>
                  <a:pt x="2649" y="8827"/>
                </a:moveTo>
                <a:lnTo>
                  <a:pt x="2649" y="12917"/>
                </a:lnTo>
                <a:lnTo>
                  <a:pt x="3323" y="12917"/>
                </a:lnTo>
                <a:lnTo>
                  <a:pt x="3997" y="12917"/>
                </a:lnTo>
                <a:lnTo>
                  <a:pt x="3997" y="8827"/>
                </a:lnTo>
                <a:lnTo>
                  <a:pt x="2649" y="8827"/>
                </a:lnTo>
                <a:close/>
                <a:moveTo>
                  <a:pt x="17627" y="8827"/>
                </a:moveTo>
                <a:lnTo>
                  <a:pt x="17627" y="12917"/>
                </a:lnTo>
                <a:lnTo>
                  <a:pt x="18301" y="12917"/>
                </a:lnTo>
                <a:lnTo>
                  <a:pt x="18975" y="12917"/>
                </a:lnTo>
                <a:lnTo>
                  <a:pt x="18975" y="8827"/>
                </a:lnTo>
                <a:lnTo>
                  <a:pt x="17627" y="8827"/>
                </a:lnTo>
                <a:close/>
                <a:moveTo>
                  <a:pt x="9006" y="11577"/>
                </a:moveTo>
                <a:lnTo>
                  <a:pt x="1348" y="19184"/>
                </a:lnTo>
                <a:lnTo>
                  <a:pt x="1348" y="15572"/>
                </a:lnTo>
                <a:lnTo>
                  <a:pt x="0" y="15572"/>
                </a:lnTo>
                <a:lnTo>
                  <a:pt x="0" y="21600"/>
                </a:lnTo>
                <a:lnTo>
                  <a:pt x="6068" y="21600"/>
                </a:lnTo>
                <a:lnTo>
                  <a:pt x="6068" y="20260"/>
                </a:lnTo>
                <a:lnTo>
                  <a:pt x="2143" y="20260"/>
                </a:lnTo>
                <a:lnTo>
                  <a:pt x="5538" y="16936"/>
                </a:lnTo>
                <a:lnTo>
                  <a:pt x="9969" y="12534"/>
                </a:lnTo>
                <a:lnTo>
                  <a:pt x="9006" y="11577"/>
                </a:lnTo>
                <a:close/>
                <a:moveTo>
                  <a:pt x="17627" y="14185"/>
                </a:moveTo>
                <a:lnTo>
                  <a:pt x="17627" y="17581"/>
                </a:lnTo>
                <a:lnTo>
                  <a:pt x="14280" y="17581"/>
                </a:lnTo>
                <a:lnTo>
                  <a:pt x="14280" y="18969"/>
                </a:lnTo>
                <a:lnTo>
                  <a:pt x="18975" y="18969"/>
                </a:lnTo>
                <a:lnTo>
                  <a:pt x="18975" y="14185"/>
                </a:lnTo>
                <a:lnTo>
                  <a:pt x="17627" y="14185"/>
                </a:lnTo>
                <a:close/>
                <a:moveTo>
                  <a:pt x="8741" y="17486"/>
                </a:moveTo>
                <a:lnTo>
                  <a:pt x="8741" y="18849"/>
                </a:lnTo>
                <a:lnTo>
                  <a:pt x="10812" y="18849"/>
                </a:lnTo>
                <a:lnTo>
                  <a:pt x="12859" y="18849"/>
                </a:lnTo>
                <a:lnTo>
                  <a:pt x="12859" y="17486"/>
                </a:lnTo>
                <a:lnTo>
                  <a:pt x="8741" y="1748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780" name="Ideas"/>
          <p:cNvSpPr/>
          <p:nvPr/>
        </p:nvSpPr>
        <p:spPr>
          <a:xfrm>
            <a:off x="16465865" y="7049288"/>
            <a:ext cx="110299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Ideas</a:t>
            </a:r>
          </a:p>
        </p:txBody>
      </p:sp>
      <p:sp>
        <p:nvSpPr>
          <p:cNvPr id="2781" name="Shape"/>
          <p:cNvSpPr/>
          <p:nvPr/>
        </p:nvSpPr>
        <p:spPr>
          <a:xfrm>
            <a:off x="16578423" y="6131520"/>
            <a:ext cx="877880" cy="84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90" y="0"/>
                </a:moveTo>
                <a:lnTo>
                  <a:pt x="7415" y="7888"/>
                </a:lnTo>
                <a:lnTo>
                  <a:pt x="0" y="7888"/>
                </a:lnTo>
                <a:lnTo>
                  <a:pt x="0" y="9282"/>
                </a:lnTo>
                <a:lnTo>
                  <a:pt x="8348" y="9282"/>
                </a:lnTo>
                <a:lnTo>
                  <a:pt x="11410" y="423"/>
                </a:lnTo>
                <a:lnTo>
                  <a:pt x="10190" y="0"/>
                </a:lnTo>
                <a:close/>
                <a:moveTo>
                  <a:pt x="12104" y="3459"/>
                </a:moveTo>
                <a:lnTo>
                  <a:pt x="10764" y="3782"/>
                </a:lnTo>
                <a:lnTo>
                  <a:pt x="12247" y="9282"/>
                </a:lnTo>
                <a:lnTo>
                  <a:pt x="21600" y="9282"/>
                </a:lnTo>
                <a:lnTo>
                  <a:pt x="21600" y="7913"/>
                </a:lnTo>
                <a:lnTo>
                  <a:pt x="13324" y="7913"/>
                </a:lnTo>
                <a:lnTo>
                  <a:pt x="12104" y="3459"/>
                </a:lnTo>
                <a:close/>
                <a:moveTo>
                  <a:pt x="2368" y="10178"/>
                </a:moveTo>
                <a:lnTo>
                  <a:pt x="1794" y="11447"/>
                </a:lnTo>
                <a:lnTo>
                  <a:pt x="5741" y="13438"/>
                </a:lnTo>
                <a:lnTo>
                  <a:pt x="2823" y="21600"/>
                </a:lnTo>
                <a:lnTo>
                  <a:pt x="10884" y="16623"/>
                </a:lnTo>
                <a:lnTo>
                  <a:pt x="18921" y="21600"/>
                </a:lnTo>
                <a:lnTo>
                  <a:pt x="16003" y="13438"/>
                </a:lnTo>
                <a:lnTo>
                  <a:pt x="19950" y="11447"/>
                </a:lnTo>
                <a:lnTo>
                  <a:pt x="19423" y="10178"/>
                </a:lnTo>
                <a:lnTo>
                  <a:pt x="14328" y="12741"/>
                </a:lnTo>
                <a:lnTo>
                  <a:pt x="16361" y="18390"/>
                </a:lnTo>
                <a:lnTo>
                  <a:pt x="10884" y="14981"/>
                </a:lnTo>
                <a:lnTo>
                  <a:pt x="5406" y="18390"/>
                </a:lnTo>
                <a:lnTo>
                  <a:pt x="7439" y="12741"/>
                </a:lnTo>
                <a:lnTo>
                  <a:pt x="2368" y="1017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834" name="There are many variations of passages of Lorem Ipsum available, but the majority have suffered alteration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There are many variations of passages of Lorem Ipsum available, but the majority have suffered alteration</a:t>
            </a:r>
          </a:p>
          <a:p>
            <a:r>
              <a:rPr dirty="0"/>
              <a:t>some form by injected humour, or randomised words which don't look even slightly believable</a:t>
            </a:r>
          </a:p>
          <a:p>
            <a:r>
              <a:rPr dirty="0"/>
              <a:t>If you are going to use a passage of Lorem Ipsum, you need to be</a:t>
            </a:r>
          </a:p>
        </p:txBody>
      </p:sp>
      <p:sp>
        <p:nvSpPr>
          <p:cNvPr id="2835" name="IRIS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IRIS</a:t>
            </a:r>
          </a:p>
        </p:txBody>
      </p:sp>
      <p:sp>
        <p:nvSpPr>
          <p:cNvPr id="2836" name="www.yourwebsite.com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www.yourwebsite.com</a:t>
            </a:r>
          </a:p>
        </p:txBody>
      </p:sp>
      <p:sp>
        <p:nvSpPr>
          <p:cNvPr id="2837" name="Few words about our servic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Few words about our services</a:t>
            </a:r>
          </a:p>
        </p:txBody>
      </p:sp>
      <p:sp>
        <p:nvSpPr>
          <p:cNvPr id="2838" name="Services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Services</a:t>
            </a:r>
          </a:p>
        </p:txBody>
      </p:sp>
      <p:sp>
        <p:nvSpPr>
          <p:cNvPr id="2839" name="Education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Education</a:t>
            </a:r>
          </a:p>
        </p:txBody>
      </p:sp>
      <p:sp>
        <p:nvSpPr>
          <p:cNvPr id="2840" name="Quality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Quality</a:t>
            </a:r>
          </a:p>
        </p:txBody>
      </p:sp>
      <p:sp>
        <p:nvSpPr>
          <p:cNvPr id="2841" name="Experience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Experience</a:t>
            </a:r>
          </a:p>
        </p:txBody>
      </p:sp>
      <p:sp>
        <p:nvSpPr>
          <p:cNvPr id="2842" name="Expansion"/>
          <p:cNvSpPr>
            <a:spLocks noGrp="1"/>
          </p:cNvSpPr>
          <p:nvPr>
            <p:ph type="body" sz="quarter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Expansion</a:t>
            </a:r>
          </a:p>
        </p:txBody>
      </p:sp>
      <p:sp>
        <p:nvSpPr>
          <p:cNvPr id="2843" name="Shape"/>
          <p:cNvSpPr/>
          <p:nvPr/>
        </p:nvSpPr>
        <p:spPr>
          <a:xfrm>
            <a:off x="3829932" y="4445017"/>
            <a:ext cx="784440" cy="84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800"/>
                </a:lnTo>
                <a:lnTo>
                  <a:pt x="8691" y="16800"/>
                </a:lnTo>
                <a:lnTo>
                  <a:pt x="8691" y="15469"/>
                </a:lnTo>
                <a:lnTo>
                  <a:pt x="1457" y="15469"/>
                </a:lnTo>
                <a:lnTo>
                  <a:pt x="1457" y="1354"/>
                </a:lnTo>
                <a:lnTo>
                  <a:pt x="7975" y="1354"/>
                </a:lnTo>
                <a:cubicBezTo>
                  <a:pt x="9112" y="1354"/>
                  <a:pt x="9945" y="2156"/>
                  <a:pt x="10046" y="3208"/>
                </a:cubicBezTo>
                <a:cubicBezTo>
                  <a:pt x="10043" y="3266"/>
                  <a:pt x="10020" y="3316"/>
                  <a:pt x="10020" y="3374"/>
                </a:cubicBezTo>
                <a:lnTo>
                  <a:pt x="10123" y="3374"/>
                </a:lnTo>
                <a:lnTo>
                  <a:pt x="11477" y="3374"/>
                </a:lnTo>
                <a:lnTo>
                  <a:pt x="11605" y="3374"/>
                </a:lnTo>
                <a:cubicBezTo>
                  <a:pt x="11605" y="3306"/>
                  <a:pt x="11558" y="3251"/>
                  <a:pt x="11554" y="3184"/>
                </a:cubicBezTo>
                <a:cubicBezTo>
                  <a:pt x="11665" y="2144"/>
                  <a:pt x="12516" y="1354"/>
                  <a:pt x="13676" y="1354"/>
                </a:cubicBezTo>
                <a:lnTo>
                  <a:pt x="20169" y="1354"/>
                </a:lnTo>
                <a:lnTo>
                  <a:pt x="20169" y="15469"/>
                </a:lnTo>
                <a:lnTo>
                  <a:pt x="12934" y="15469"/>
                </a:lnTo>
                <a:lnTo>
                  <a:pt x="12934" y="16800"/>
                </a:lnTo>
                <a:lnTo>
                  <a:pt x="21600" y="16800"/>
                </a:lnTo>
                <a:lnTo>
                  <a:pt x="21600" y="0"/>
                </a:lnTo>
                <a:lnTo>
                  <a:pt x="13676" y="0"/>
                </a:lnTo>
                <a:cubicBezTo>
                  <a:pt x="12484" y="0"/>
                  <a:pt x="11476" y="540"/>
                  <a:pt x="10813" y="1331"/>
                </a:cubicBezTo>
                <a:cubicBezTo>
                  <a:pt x="10153" y="535"/>
                  <a:pt x="9152" y="0"/>
                  <a:pt x="7975" y="0"/>
                </a:cubicBezTo>
                <a:lnTo>
                  <a:pt x="0" y="0"/>
                </a:lnTo>
                <a:close/>
                <a:moveTo>
                  <a:pt x="10020" y="3422"/>
                </a:moveTo>
                <a:lnTo>
                  <a:pt x="10020" y="16800"/>
                </a:lnTo>
                <a:lnTo>
                  <a:pt x="10736" y="16800"/>
                </a:lnTo>
                <a:lnTo>
                  <a:pt x="11452" y="16800"/>
                </a:lnTo>
                <a:lnTo>
                  <a:pt x="11452" y="3422"/>
                </a:lnTo>
                <a:lnTo>
                  <a:pt x="10020" y="3422"/>
                </a:lnTo>
                <a:close/>
                <a:moveTo>
                  <a:pt x="0" y="18202"/>
                </a:moveTo>
                <a:lnTo>
                  <a:pt x="0" y="19556"/>
                </a:lnTo>
                <a:lnTo>
                  <a:pt x="7975" y="19556"/>
                </a:lnTo>
                <a:cubicBezTo>
                  <a:pt x="9113" y="19556"/>
                  <a:pt x="9947" y="20371"/>
                  <a:pt x="10046" y="21434"/>
                </a:cubicBezTo>
                <a:cubicBezTo>
                  <a:pt x="10043" y="21491"/>
                  <a:pt x="10020" y="21542"/>
                  <a:pt x="10020" y="21600"/>
                </a:cubicBezTo>
                <a:lnTo>
                  <a:pt x="11477" y="21600"/>
                </a:lnTo>
                <a:lnTo>
                  <a:pt x="11605" y="21600"/>
                </a:lnTo>
                <a:cubicBezTo>
                  <a:pt x="11605" y="21532"/>
                  <a:pt x="11558" y="21477"/>
                  <a:pt x="11554" y="21410"/>
                </a:cubicBezTo>
                <a:cubicBezTo>
                  <a:pt x="11664" y="20359"/>
                  <a:pt x="12515" y="19556"/>
                  <a:pt x="13676" y="19556"/>
                </a:cubicBezTo>
                <a:lnTo>
                  <a:pt x="21600" y="19556"/>
                </a:lnTo>
                <a:lnTo>
                  <a:pt x="21600" y="18202"/>
                </a:lnTo>
                <a:lnTo>
                  <a:pt x="13676" y="18202"/>
                </a:lnTo>
                <a:cubicBezTo>
                  <a:pt x="12484" y="18202"/>
                  <a:pt x="11476" y="18735"/>
                  <a:pt x="10813" y="19533"/>
                </a:cubicBezTo>
                <a:cubicBezTo>
                  <a:pt x="10153" y="18730"/>
                  <a:pt x="9152" y="18202"/>
                  <a:pt x="7975" y="18202"/>
                </a:cubicBezTo>
                <a:lnTo>
                  <a:pt x="0" y="1820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844" name="Shape"/>
          <p:cNvSpPr/>
          <p:nvPr/>
        </p:nvSpPr>
        <p:spPr>
          <a:xfrm>
            <a:off x="9252762" y="2866669"/>
            <a:ext cx="877880" cy="84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90" y="0"/>
                </a:moveTo>
                <a:lnTo>
                  <a:pt x="7415" y="7888"/>
                </a:lnTo>
                <a:lnTo>
                  <a:pt x="0" y="7888"/>
                </a:lnTo>
                <a:lnTo>
                  <a:pt x="0" y="9282"/>
                </a:lnTo>
                <a:lnTo>
                  <a:pt x="8348" y="9282"/>
                </a:lnTo>
                <a:lnTo>
                  <a:pt x="11410" y="423"/>
                </a:lnTo>
                <a:lnTo>
                  <a:pt x="10190" y="0"/>
                </a:lnTo>
                <a:close/>
                <a:moveTo>
                  <a:pt x="12104" y="3459"/>
                </a:moveTo>
                <a:lnTo>
                  <a:pt x="10764" y="3782"/>
                </a:lnTo>
                <a:lnTo>
                  <a:pt x="12247" y="9282"/>
                </a:lnTo>
                <a:lnTo>
                  <a:pt x="21600" y="9282"/>
                </a:lnTo>
                <a:lnTo>
                  <a:pt x="21600" y="7913"/>
                </a:lnTo>
                <a:lnTo>
                  <a:pt x="13324" y="7913"/>
                </a:lnTo>
                <a:lnTo>
                  <a:pt x="12104" y="3459"/>
                </a:lnTo>
                <a:close/>
                <a:moveTo>
                  <a:pt x="2368" y="10178"/>
                </a:moveTo>
                <a:lnTo>
                  <a:pt x="1794" y="11447"/>
                </a:lnTo>
                <a:lnTo>
                  <a:pt x="5741" y="13438"/>
                </a:lnTo>
                <a:lnTo>
                  <a:pt x="2823" y="21600"/>
                </a:lnTo>
                <a:lnTo>
                  <a:pt x="10884" y="16623"/>
                </a:lnTo>
                <a:lnTo>
                  <a:pt x="18921" y="21600"/>
                </a:lnTo>
                <a:lnTo>
                  <a:pt x="16003" y="13438"/>
                </a:lnTo>
                <a:lnTo>
                  <a:pt x="19950" y="11447"/>
                </a:lnTo>
                <a:lnTo>
                  <a:pt x="19423" y="10178"/>
                </a:lnTo>
                <a:lnTo>
                  <a:pt x="14328" y="12741"/>
                </a:lnTo>
                <a:lnTo>
                  <a:pt x="16361" y="18390"/>
                </a:lnTo>
                <a:lnTo>
                  <a:pt x="10884" y="14981"/>
                </a:lnTo>
                <a:lnTo>
                  <a:pt x="5406" y="18390"/>
                </a:lnTo>
                <a:lnTo>
                  <a:pt x="7439" y="12741"/>
                </a:lnTo>
                <a:lnTo>
                  <a:pt x="2368" y="1017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845" name="Shape"/>
          <p:cNvSpPr/>
          <p:nvPr/>
        </p:nvSpPr>
        <p:spPr>
          <a:xfrm>
            <a:off x="14712322" y="2866669"/>
            <a:ext cx="426104" cy="84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0" y="0"/>
                </a:moveTo>
                <a:lnTo>
                  <a:pt x="4141" y="6677"/>
                </a:lnTo>
                <a:lnTo>
                  <a:pt x="18306" y="6677"/>
                </a:lnTo>
                <a:lnTo>
                  <a:pt x="21600" y="0"/>
                </a:lnTo>
                <a:lnTo>
                  <a:pt x="800" y="0"/>
                </a:lnTo>
                <a:close/>
                <a:moveTo>
                  <a:pt x="4329" y="1331"/>
                </a:moveTo>
                <a:lnTo>
                  <a:pt x="18118" y="1331"/>
                </a:lnTo>
                <a:lnTo>
                  <a:pt x="16141" y="5347"/>
                </a:lnTo>
                <a:lnTo>
                  <a:pt x="6306" y="5347"/>
                </a:lnTo>
                <a:lnTo>
                  <a:pt x="4329" y="1331"/>
                </a:lnTo>
                <a:close/>
                <a:moveTo>
                  <a:pt x="4141" y="7937"/>
                </a:moveTo>
                <a:lnTo>
                  <a:pt x="0" y="18440"/>
                </a:lnTo>
                <a:lnTo>
                  <a:pt x="10824" y="21600"/>
                </a:lnTo>
                <a:lnTo>
                  <a:pt x="21600" y="18440"/>
                </a:lnTo>
                <a:lnTo>
                  <a:pt x="18824" y="8008"/>
                </a:lnTo>
                <a:lnTo>
                  <a:pt x="16188" y="8127"/>
                </a:lnTo>
                <a:lnTo>
                  <a:pt x="18729" y="17774"/>
                </a:lnTo>
                <a:lnTo>
                  <a:pt x="10824" y="19984"/>
                </a:lnTo>
                <a:lnTo>
                  <a:pt x="2965" y="17774"/>
                </a:lnTo>
                <a:lnTo>
                  <a:pt x="6776" y="8198"/>
                </a:lnTo>
                <a:lnTo>
                  <a:pt x="4141" y="7937"/>
                </a:lnTo>
                <a:close/>
                <a:moveTo>
                  <a:pt x="14400" y="10669"/>
                </a:moveTo>
                <a:lnTo>
                  <a:pt x="6494" y="11358"/>
                </a:lnTo>
                <a:lnTo>
                  <a:pt x="6918" y="12689"/>
                </a:lnTo>
                <a:lnTo>
                  <a:pt x="10871" y="12356"/>
                </a:lnTo>
                <a:lnTo>
                  <a:pt x="14824" y="12024"/>
                </a:lnTo>
                <a:lnTo>
                  <a:pt x="14400" y="10669"/>
                </a:lnTo>
                <a:close/>
                <a:moveTo>
                  <a:pt x="14400" y="13426"/>
                </a:moveTo>
                <a:lnTo>
                  <a:pt x="6494" y="14067"/>
                </a:lnTo>
                <a:lnTo>
                  <a:pt x="6918" y="15446"/>
                </a:lnTo>
                <a:lnTo>
                  <a:pt x="10871" y="15089"/>
                </a:lnTo>
                <a:lnTo>
                  <a:pt x="14824" y="14733"/>
                </a:lnTo>
                <a:lnTo>
                  <a:pt x="14400" y="13426"/>
                </a:lnTo>
                <a:close/>
                <a:moveTo>
                  <a:pt x="14400" y="16158"/>
                </a:moveTo>
                <a:lnTo>
                  <a:pt x="6494" y="16824"/>
                </a:lnTo>
                <a:lnTo>
                  <a:pt x="6918" y="18178"/>
                </a:lnTo>
                <a:lnTo>
                  <a:pt x="10871" y="17822"/>
                </a:lnTo>
                <a:lnTo>
                  <a:pt x="14824" y="17489"/>
                </a:lnTo>
                <a:lnTo>
                  <a:pt x="14400" y="1615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846" name="Shape"/>
          <p:cNvSpPr/>
          <p:nvPr/>
        </p:nvSpPr>
        <p:spPr>
          <a:xfrm>
            <a:off x="19740063" y="4445017"/>
            <a:ext cx="838246" cy="84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32" y="0"/>
                </a:moveTo>
                <a:lnTo>
                  <a:pt x="15532" y="1340"/>
                </a:lnTo>
                <a:lnTo>
                  <a:pt x="19288" y="1340"/>
                </a:lnTo>
                <a:lnTo>
                  <a:pt x="11655" y="8946"/>
                </a:lnTo>
                <a:lnTo>
                  <a:pt x="12594" y="9879"/>
                </a:lnTo>
                <a:lnTo>
                  <a:pt x="17049" y="5502"/>
                </a:lnTo>
                <a:lnTo>
                  <a:pt x="20276" y="2272"/>
                </a:lnTo>
                <a:lnTo>
                  <a:pt x="20276" y="6028"/>
                </a:lnTo>
                <a:lnTo>
                  <a:pt x="21600" y="6028"/>
                </a:lnTo>
                <a:lnTo>
                  <a:pt x="21600" y="0"/>
                </a:lnTo>
                <a:lnTo>
                  <a:pt x="15532" y="0"/>
                </a:lnTo>
                <a:close/>
                <a:moveTo>
                  <a:pt x="2649" y="2751"/>
                </a:moveTo>
                <a:lnTo>
                  <a:pt x="2649" y="7415"/>
                </a:lnTo>
                <a:lnTo>
                  <a:pt x="4045" y="7415"/>
                </a:lnTo>
                <a:lnTo>
                  <a:pt x="4045" y="4090"/>
                </a:lnTo>
                <a:lnTo>
                  <a:pt x="7465" y="4090"/>
                </a:lnTo>
                <a:lnTo>
                  <a:pt x="7465" y="2751"/>
                </a:lnTo>
                <a:lnTo>
                  <a:pt x="2649" y="2751"/>
                </a:lnTo>
                <a:close/>
                <a:moveTo>
                  <a:pt x="8741" y="2751"/>
                </a:moveTo>
                <a:lnTo>
                  <a:pt x="8741" y="4114"/>
                </a:lnTo>
                <a:lnTo>
                  <a:pt x="10812" y="4114"/>
                </a:lnTo>
                <a:lnTo>
                  <a:pt x="12859" y="4114"/>
                </a:lnTo>
                <a:lnTo>
                  <a:pt x="12859" y="2751"/>
                </a:lnTo>
                <a:lnTo>
                  <a:pt x="8741" y="2751"/>
                </a:lnTo>
                <a:close/>
                <a:moveTo>
                  <a:pt x="2649" y="8827"/>
                </a:moveTo>
                <a:lnTo>
                  <a:pt x="2649" y="12917"/>
                </a:lnTo>
                <a:lnTo>
                  <a:pt x="3323" y="12917"/>
                </a:lnTo>
                <a:lnTo>
                  <a:pt x="3997" y="12917"/>
                </a:lnTo>
                <a:lnTo>
                  <a:pt x="3997" y="8827"/>
                </a:lnTo>
                <a:lnTo>
                  <a:pt x="2649" y="8827"/>
                </a:lnTo>
                <a:close/>
                <a:moveTo>
                  <a:pt x="17627" y="8827"/>
                </a:moveTo>
                <a:lnTo>
                  <a:pt x="17627" y="12917"/>
                </a:lnTo>
                <a:lnTo>
                  <a:pt x="18301" y="12917"/>
                </a:lnTo>
                <a:lnTo>
                  <a:pt x="18975" y="12917"/>
                </a:lnTo>
                <a:lnTo>
                  <a:pt x="18975" y="8827"/>
                </a:lnTo>
                <a:lnTo>
                  <a:pt x="17627" y="8827"/>
                </a:lnTo>
                <a:close/>
                <a:moveTo>
                  <a:pt x="9006" y="11577"/>
                </a:moveTo>
                <a:lnTo>
                  <a:pt x="1348" y="19184"/>
                </a:lnTo>
                <a:lnTo>
                  <a:pt x="1348" y="15572"/>
                </a:lnTo>
                <a:lnTo>
                  <a:pt x="0" y="15572"/>
                </a:lnTo>
                <a:lnTo>
                  <a:pt x="0" y="21600"/>
                </a:lnTo>
                <a:lnTo>
                  <a:pt x="6068" y="21600"/>
                </a:lnTo>
                <a:lnTo>
                  <a:pt x="6068" y="20260"/>
                </a:lnTo>
                <a:lnTo>
                  <a:pt x="2143" y="20260"/>
                </a:lnTo>
                <a:lnTo>
                  <a:pt x="5538" y="16936"/>
                </a:lnTo>
                <a:lnTo>
                  <a:pt x="9969" y="12534"/>
                </a:lnTo>
                <a:lnTo>
                  <a:pt x="9006" y="11577"/>
                </a:lnTo>
                <a:close/>
                <a:moveTo>
                  <a:pt x="17627" y="14185"/>
                </a:moveTo>
                <a:lnTo>
                  <a:pt x="17627" y="17581"/>
                </a:lnTo>
                <a:lnTo>
                  <a:pt x="14280" y="17581"/>
                </a:lnTo>
                <a:lnTo>
                  <a:pt x="14280" y="18969"/>
                </a:lnTo>
                <a:lnTo>
                  <a:pt x="18975" y="18969"/>
                </a:lnTo>
                <a:lnTo>
                  <a:pt x="18975" y="14185"/>
                </a:lnTo>
                <a:lnTo>
                  <a:pt x="17627" y="14185"/>
                </a:lnTo>
                <a:close/>
                <a:moveTo>
                  <a:pt x="8741" y="17486"/>
                </a:moveTo>
                <a:lnTo>
                  <a:pt x="8741" y="18849"/>
                </a:lnTo>
                <a:lnTo>
                  <a:pt x="10812" y="18849"/>
                </a:lnTo>
                <a:lnTo>
                  <a:pt x="12859" y="18849"/>
                </a:lnTo>
                <a:lnTo>
                  <a:pt x="12859" y="17486"/>
                </a:lnTo>
                <a:lnTo>
                  <a:pt x="8741" y="1748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877" name="Data storage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storage</a:t>
            </a:r>
          </a:p>
        </p:txBody>
      </p:sp>
      <p:sp>
        <p:nvSpPr>
          <p:cNvPr id="2878" name="There are many variations of passages…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LoremIpsum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have sufferedalteration some form, by</a:t>
            </a:r>
          </a:p>
        </p:txBody>
      </p:sp>
      <p:sp>
        <p:nvSpPr>
          <p:cNvPr id="2879" name="Save your time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2880" name="There are many variations of passages…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sufferedalteration some form, by</a:t>
            </a:r>
          </a:p>
        </p:txBody>
      </p:sp>
      <p:sp>
        <p:nvSpPr>
          <p:cNvPr id="2881" name="System optimize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optimize</a:t>
            </a:r>
          </a:p>
        </p:txBody>
      </p:sp>
      <p:sp>
        <p:nvSpPr>
          <p:cNvPr id="2882" name="There are many variations of passages…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sufferedalteration some form, by</a:t>
            </a:r>
          </a:p>
        </p:txBody>
      </p:sp>
      <p:sp>
        <p:nvSpPr>
          <p:cNvPr id="2883" name="Shape"/>
          <p:cNvSpPr/>
          <p:nvPr/>
        </p:nvSpPr>
        <p:spPr>
          <a:xfrm>
            <a:off x="10645691" y="8022749"/>
            <a:ext cx="3092618" cy="2696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3" y="0"/>
                </a:moveTo>
                <a:lnTo>
                  <a:pt x="0" y="6695"/>
                </a:lnTo>
                <a:lnTo>
                  <a:pt x="10813" y="13362"/>
                </a:lnTo>
                <a:lnTo>
                  <a:pt x="21600" y="6695"/>
                </a:lnTo>
                <a:lnTo>
                  <a:pt x="10813" y="0"/>
                </a:lnTo>
                <a:close/>
                <a:moveTo>
                  <a:pt x="10813" y="1805"/>
                </a:moveTo>
                <a:lnTo>
                  <a:pt x="18580" y="6695"/>
                </a:lnTo>
                <a:lnTo>
                  <a:pt x="10813" y="11528"/>
                </a:lnTo>
                <a:lnTo>
                  <a:pt x="3020" y="6695"/>
                </a:lnTo>
                <a:lnTo>
                  <a:pt x="10813" y="1805"/>
                </a:lnTo>
                <a:close/>
                <a:moveTo>
                  <a:pt x="1041" y="9898"/>
                </a:moveTo>
                <a:lnTo>
                  <a:pt x="431" y="11324"/>
                </a:lnTo>
                <a:lnTo>
                  <a:pt x="10813" y="17233"/>
                </a:lnTo>
                <a:lnTo>
                  <a:pt x="21143" y="11324"/>
                </a:lnTo>
                <a:lnTo>
                  <a:pt x="20585" y="9898"/>
                </a:lnTo>
                <a:lnTo>
                  <a:pt x="10813" y="15399"/>
                </a:lnTo>
                <a:lnTo>
                  <a:pt x="1041" y="9898"/>
                </a:lnTo>
                <a:close/>
                <a:moveTo>
                  <a:pt x="1041" y="14264"/>
                </a:moveTo>
                <a:lnTo>
                  <a:pt x="431" y="15749"/>
                </a:lnTo>
                <a:lnTo>
                  <a:pt x="10813" y="21600"/>
                </a:lnTo>
                <a:lnTo>
                  <a:pt x="21143" y="15749"/>
                </a:lnTo>
                <a:lnTo>
                  <a:pt x="20585" y="14264"/>
                </a:lnTo>
                <a:lnTo>
                  <a:pt x="10813" y="19679"/>
                </a:lnTo>
                <a:lnTo>
                  <a:pt x="1041" y="142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65100" dist="120225" dir="2705541" rotWithShape="0">
              <a:srgbClr val="A6AAA9">
                <a:alpha val="3438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884" name="Shape"/>
          <p:cNvSpPr/>
          <p:nvPr/>
        </p:nvSpPr>
        <p:spPr>
          <a:xfrm>
            <a:off x="4017723" y="3160170"/>
            <a:ext cx="2481764" cy="2279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38" y="0"/>
                </a:moveTo>
                <a:lnTo>
                  <a:pt x="4038" y="10838"/>
                </a:lnTo>
                <a:lnTo>
                  <a:pt x="5353" y="10838"/>
                </a:lnTo>
                <a:lnTo>
                  <a:pt x="5353" y="1431"/>
                </a:lnTo>
                <a:lnTo>
                  <a:pt x="15942" y="1431"/>
                </a:lnTo>
                <a:lnTo>
                  <a:pt x="15942" y="10838"/>
                </a:lnTo>
                <a:lnTo>
                  <a:pt x="17257" y="10838"/>
                </a:lnTo>
                <a:lnTo>
                  <a:pt x="17257" y="0"/>
                </a:lnTo>
                <a:lnTo>
                  <a:pt x="4038" y="0"/>
                </a:lnTo>
                <a:close/>
                <a:moveTo>
                  <a:pt x="1456" y="2045"/>
                </a:moveTo>
                <a:lnTo>
                  <a:pt x="0" y="13727"/>
                </a:lnTo>
                <a:lnTo>
                  <a:pt x="6762" y="13727"/>
                </a:lnTo>
                <a:cubicBezTo>
                  <a:pt x="7099" y="15732"/>
                  <a:pt x="8712" y="17331"/>
                  <a:pt x="10706" y="17331"/>
                </a:cubicBezTo>
                <a:cubicBezTo>
                  <a:pt x="12639" y="17331"/>
                  <a:pt x="14225" y="15732"/>
                  <a:pt x="14838" y="13727"/>
                </a:cubicBezTo>
                <a:lnTo>
                  <a:pt x="21600" y="13727"/>
                </a:lnTo>
                <a:lnTo>
                  <a:pt x="20144" y="2045"/>
                </a:lnTo>
                <a:lnTo>
                  <a:pt x="18806" y="2275"/>
                </a:lnTo>
                <a:lnTo>
                  <a:pt x="20003" y="12347"/>
                </a:lnTo>
                <a:lnTo>
                  <a:pt x="13430" y="12347"/>
                </a:lnTo>
                <a:lnTo>
                  <a:pt x="13430" y="13037"/>
                </a:lnTo>
                <a:cubicBezTo>
                  <a:pt x="13430" y="14641"/>
                  <a:pt x="12273" y="15951"/>
                  <a:pt x="10800" y="15951"/>
                </a:cubicBezTo>
                <a:cubicBezTo>
                  <a:pt x="9358" y="15951"/>
                  <a:pt x="8147" y="14641"/>
                  <a:pt x="8147" y="13037"/>
                </a:cubicBezTo>
                <a:lnTo>
                  <a:pt x="8147" y="12347"/>
                </a:lnTo>
                <a:lnTo>
                  <a:pt x="1597" y="12347"/>
                </a:lnTo>
                <a:lnTo>
                  <a:pt x="2794" y="2275"/>
                </a:lnTo>
                <a:lnTo>
                  <a:pt x="1456" y="2045"/>
                </a:lnTo>
                <a:close/>
                <a:moveTo>
                  <a:pt x="6738" y="2940"/>
                </a:moveTo>
                <a:lnTo>
                  <a:pt x="6738" y="4371"/>
                </a:lnTo>
                <a:lnTo>
                  <a:pt x="8429" y="4371"/>
                </a:lnTo>
                <a:lnTo>
                  <a:pt x="10096" y="4371"/>
                </a:lnTo>
                <a:lnTo>
                  <a:pt x="10096" y="2940"/>
                </a:lnTo>
                <a:lnTo>
                  <a:pt x="6738" y="2940"/>
                </a:lnTo>
                <a:close/>
                <a:moveTo>
                  <a:pt x="6738" y="5879"/>
                </a:moveTo>
                <a:lnTo>
                  <a:pt x="6738" y="7311"/>
                </a:lnTo>
                <a:lnTo>
                  <a:pt x="10753" y="7311"/>
                </a:lnTo>
                <a:lnTo>
                  <a:pt x="14697" y="7311"/>
                </a:lnTo>
                <a:lnTo>
                  <a:pt x="14697" y="5879"/>
                </a:lnTo>
                <a:lnTo>
                  <a:pt x="6738" y="5879"/>
                </a:lnTo>
                <a:close/>
                <a:moveTo>
                  <a:pt x="6738" y="8666"/>
                </a:moveTo>
                <a:lnTo>
                  <a:pt x="6738" y="10123"/>
                </a:lnTo>
                <a:lnTo>
                  <a:pt x="10753" y="10123"/>
                </a:lnTo>
                <a:lnTo>
                  <a:pt x="14697" y="10123"/>
                </a:lnTo>
                <a:lnTo>
                  <a:pt x="14697" y="8666"/>
                </a:lnTo>
                <a:lnTo>
                  <a:pt x="6738" y="8666"/>
                </a:lnTo>
                <a:close/>
                <a:moveTo>
                  <a:pt x="117" y="15158"/>
                </a:moveTo>
                <a:lnTo>
                  <a:pt x="117" y="21600"/>
                </a:lnTo>
                <a:lnTo>
                  <a:pt x="21318" y="21600"/>
                </a:lnTo>
                <a:lnTo>
                  <a:pt x="21318" y="15158"/>
                </a:lnTo>
                <a:lnTo>
                  <a:pt x="19980" y="15158"/>
                </a:lnTo>
                <a:lnTo>
                  <a:pt x="19980" y="20143"/>
                </a:lnTo>
                <a:lnTo>
                  <a:pt x="1479" y="20143"/>
                </a:lnTo>
                <a:lnTo>
                  <a:pt x="1479" y="15158"/>
                </a:lnTo>
                <a:lnTo>
                  <a:pt x="117" y="1515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65100" dist="120225" dir="2705541" rotWithShape="0">
              <a:srgbClr val="A6AAA9">
                <a:alpha val="3438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885" name="Shape"/>
          <p:cNvSpPr/>
          <p:nvPr/>
        </p:nvSpPr>
        <p:spPr>
          <a:xfrm>
            <a:off x="18198193" y="2951642"/>
            <a:ext cx="1854405" cy="269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4"/>
                </a:lnTo>
                <a:lnTo>
                  <a:pt x="21600" y="4114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48" y="1387"/>
                </a:moveTo>
                <a:lnTo>
                  <a:pt x="19652" y="1387"/>
                </a:lnTo>
                <a:lnTo>
                  <a:pt x="19652" y="2751"/>
                </a:lnTo>
                <a:lnTo>
                  <a:pt x="1948" y="2751"/>
                </a:lnTo>
                <a:lnTo>
                  <a:pt x="1948" y="1387"/>
                </a:lnTo>
                <a:close/>
                <a:moveTo>
                  <a:pt x="1809" y="5382"/>
                </a:moveTo>
                <a:cubicBezTo>
                  <a:pt x="1809" y="7828"/>
                  <a:pt x="3930" y="9860"/>
                  <a:pt x="6957" y="10812"/>
                </a:cubicBezTo>
                <a:cubicBezTo>
                  <a:pt x="3938" y="11770"/>
                  <a:pt x="1809" y="13787"/>
                  <a:pt x="1809" y="16218"/>
                </a:cubicBezTo>
                <a:lnTo>
                  <a:pt x="3826" y="16218"/>
                </a:lnTo>
                <a:cubicBezTo>
                  <a:pt x="3826" y="13608"/>
                  <a:pt x="6884" y="11530"/>
                  <a:pt x="10713" y="11530"/>
                </a:cubicBezTo>
                <a:cubicBezTo>
                  <a:pt x="14542" y="11530"/>
                  <a:pt x="17600" y="13608"/>
                  <a:pt x="17600" y="16218"/>
                </a:cubicBezTo>
                <a:lnTo>
                  <a:pt x="19583" y="16218"/>
                </a:lnTo>
                <a:cubicBezTo>
                  <a:pt x="19582" y="13786"/>
                  <a:pt x="17455" y="11769"/>
                  <a:pt x="14435" y="10812"/>
                </a:cubicBezTo>
                <a:cubicBezTo>
                  <a:pt x="17463" y="9860"/>
                  <a:pt x="19583" y="7828"/>
                  <a:pt x="19583" y="5382"/>
                </a:cubicBezTo>
                <a:lnTo>
                  <a:pt x="17600" y="5382"/>
                </a:lnTo>
                <a:cubicBezTo>
                  <a:pt x="17600" y="8010"/>
                  <a:pt x="14542" y="10070"/>
                  <a:pt x="10713" y="10070"/>
                </a:cubicBezTo>
                <a:cubicBezTo>
                  <a:pt x="6884" y="10070"/>
                  <a:pt x="3826" y="8010"/>
                  <a:pt x="3826" y="5382"/>
                </a:cubicBezTo>
                <a:lnTo>
                  <a:pt x="1809" y="5382"/>
                </a:lnTo>
                <a:close/>
                <a:moveTo>
                  <a:pt x="5809" y="5382"/>
                </a:moveTo>
                <a:cubicBezTo>
                  <a:pt x="5809" y="7291"/>
                  <a:pt x="8027" y="8779"/>
                  <a:pt x="10783" y="8779"/>
                </a:cubicBezTo>
                <a:lnTo>
                  <a:pt x="10783" y="7415"/>
                </a:lnTo>
                <a:cubicBezTo>
                  <a:pt x="9083" y="7415"/>
                  <a:pt x="7791" y="6540"/>
                  <a:pt x="7791" y="5382"/>
                </a:cubicBezTo>
                <a:lnTo>
                  <a:pt x="5809" y="5382"/>
                </a:lnTo>
                <a:close/>
                <a:moveTo>
                  <a:pt x="10783" y="12821"/>
                </a:moveTo>
                <a:cubicBezTo>
                  <a:pt x="8027" y="12821"/>
                  <a:pt x="5809" y="14323"/>
                  <a:pt x="5809" y="16218"/>
                </a:cubicBezTo>
                <a:lnTo>
                  <a:pt x="7791" y="16218"/>
                </a:lnTo>
                <a:cubicBezTo>
                  <a:pt x="7791" y="15081"/>
                  <a:pt x="9083" y="14209"/>
                  <a:pt x="10783" y="14209"/>
                </a:cubicBezTo>
                <a:lnTo>
                  <a:pt x="10783" y="12821"/>
                </a:lnTo>
                <a:close/>
                <a:moveTo>
                  <a:pt x="0" y="1762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7629"/>
                </a:lnTo>
                <a:lnTo>
                  <a:pt x="0" y="17629"/>
                </a:lnTo>
                <a:close/>
                <a:moveTo>
                  <a:pt x="1948" y="18945"/>
                </a:moveTo>
                <a:lnTo>
                  <a:pt x="19652" y="18945"/>
                </a:lnTo>
                <a:lnTo>
                  <a:pt x="19652" y="20284"/>
                </a:lnTo>
                <a:lnTo>
                  <a:pt x="1948" y="20284"/>
                </a:lnTo>
                <a:lnTo>
                  <a:pt x="1948" y="1894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65100" dist="120225" dir="2705541" rotWithShape="0">
              <a:srgbClr val="A6AAA9">
                <a:alpha val="3438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System optimiz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optimize </a:t>
            </a:r>
          </a:p>
        </p:txBody>
      </p:sp>
      <p:sp>
        <p:nvSpPr>
          <p:cNvPr id="2950" name="There are many variations of passages…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2951" name="Data storage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storage</a:t>
            </a:r>
          </a:p>
        </p:txBody>
      </p:sp>
      <p:sp>
        <p:nvSpPr>
          <p:cNvPr id="2952" name="There are many variations of passages…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2953" name="Save your time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2954" name="There are many variations of passages…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2955" name="System optimize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optimize </a:t>
            </a:r>
          </a:p>
        </p:txBody>
      </p:sp>
      <p:sp>
        <p:nvSpPr>
          <p:cNvPr id="2956" name="There are many variations of passages…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2957" name="Data storage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storage</a:t>
            </a:r>
          </a:p>
        </p:txBody>
      </p:sp>
      <p:sp>
        <p:nvSpPr>
          <p:cNvPr id="2958" name="There are many variations of passages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2959" name="Save your time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your time</a:t>
            </a:r>
          </a:p>
        </p:txBody>
      </p:sp>
      <p:sp>
        <p:nvSpPr>
          <p:cNvPr id="2960" name="There are many variations of passages…"/>
          <p:cNvSpPr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There are many variations of passages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Lorem Ipsum available but the majority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have suffered alteration some form, by</a:t>
            </a:r>
          </a:p>
        </p:txBody>
      </p:sp>
      <p:sp>
        <p:nvSpPr>
          <p:cNvPr id="2962" name="Shape"/>
          <p:cNvSpPr/>
          <p:nvPr/>
        </p:nvSpPr>
        <p:spPr>
          <a:xfrm>
            <a:off x="2320851" y="2190179"/>
            <a:ext cx="717870" cy="62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3" y="0"/>
                </a:moveTo>
                <a:lnTo>
                  <a:pt x="0" y="6695"/>
                </a:lnTo>
                <a:lnTo>
                  <a:pt x="10813" y="13362"/>
                </a:lnTo>
                <a:lnTo>
                  <a:pt x="21600" y="6695"/>
                </a:lnTo>
                <a:lnTo>
                  <a:pt x="10813" y="0"/>
                </a:lnTo>
                <a:close/>
                <a:moveTo>
                  <a:pt x="10813" y="1805"/>
                </a:moveTo>
                <a:lnTo>
                  <a:pt x="18580" y="6695"/>
                </a:lnTo>
                <a:lnTo>
                  <a:pt x="10813" y="11528"/>
                </a:lnTo>
                <a:lnTo>
                  <a:pt x="3020" y="6695"/>
                </a:lnTo>
                <a:lnTo>
                  <a:pt x="10813" y="1805"/>
                </a:lnTo>
                <a:close/>
                <a:moveTo>
                  <a:pt x="1041" y="9898"/>
                </a:moveTo>
                <a:lnTo>
                  <a:pt x="431" y="11324"/>
                </a:lnTo>
                <a:lnTo>
                  <a:pt x="10813" y="17233"/>
                </a:lnTo>
                <a:lnTo>
                  <a:pt x="21143" y="11324"/>
                </a:lnTo>
                <a:lnTo>
                  <a:pt x="20585" y="9898"/>
                </a:lnTo>
                <a:lnTo>
                  <a:pt x="10813" y="15399"/>
                </a:lnTo>
                <a:lnTo>
                  <a:pt x="1041" y="9898"/>
                </a:lnTo>
                <a:close/>
                <a:moveTo>
                  <a:pt x="1041" y="14264"/>
                </a:moveTo>
                <a:lnTo>
                  <a:pt x="431" y="15749"/>
                </a:lnTo>
                <a:lnTo>
                  <a:pt x="10813" y="21600"/>
                </a:lnTo>
                <a:lnTo>
                  <a:pt x="21143" y="15749"/>
                </a:lnTo>
                <a:lnTo>
                  <a:pt x="20585" y="14264"/>
                </a:lnTo>
                <a:lnTo>
                  <a:pt x="10813" y="19679"/>
                </a:lnTo>
                <a:lnTo>
                  <a:pt x="1041" y="142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964" name="Shape"/>
          <p:cNvSpPr/>
          <p:nvPr/>
        </p:nvSpPr>
        <p:spPr>
          <a:xfrm>
            <a:off x="10080984" y="2190179"/>
            <a:ext cx="681477" cy="62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38" y="0"/>
                </a:moveTo>
                <a:lnTo>
                  <a:pt x="4038" y="10838"/>
                </a:lnTo>
                <a:lnTo>
                  <a:pt x="5353" y="10838"/>
                </a:lnTo>
                <a:lnTo>
                  <a:pt x="5353" y="1431"/>
                </a:lnTo>
                <a:lnTo>
                  <a:pt x="15942" y="1431"/>
                </a:lnTo>
                <a:lnTo>
                  <a:pt x="15942" y="10838"/>
                </a:lnTo>
                <a:lnTo>
                  <a:pt x="17257" y="10838"/>
                </a:lnTo>
                <a:lnTo>
                  <a:pt x="17257" y="0"/>
                </a:lnTo>
                <a:lnTo>
                  <a:pt x="4038" y="0"/>
                </a:lnTo>
                <a:close/>
                <a:moveTo>
                  <a:pt x="1456" y="2045"/>
                </a:moveTo>
                <a:lnTo>
                  <a:pt x="0" y="13727"/>
                </a:lnTo>
                <a:lnTo>
                  <a:pt x="6762" y="13727"/>
                </a:lnTo>
                <a:cubicBezTo>
                  <a:pt x="7099" y="15732"/>
                  <a:pt x="8712" y="17331"/>
                  <a:pt x="10706" y="17331"/>
                </a:cubicBezTo>
                <a:cubicBezTo>
                  <a:pt x="12639" y="17331"/>
                  <a:pt x="14225" y="15732"/>
                  <a:pt x="14838" y="13727"/>
                </a:cubicBezTo>
                <a:lnTo>
                  <a:pt x="21600" y="13727"/>
                </a:lnTo>
                <a:lnTo>
                  <a:pt x="20144" y="2045"/>
                </a:lnTo>
                <a:lnTo>
                  <a:pt x="18806" y="2275"/>
                </a:lnTo>
                <a:lnTo>
                  <a:pt x="20003" y="12347"/>
                </a:lnTo>
                <a:lnTo>
                  <a:pt x="13430" y="12347"/>
                </a:lnTo>
                <a:lnTo>
                  <a:pt x="13430" y="13037"/>
                </a:lnTo>
                <a:cubicBezTo>
                  <a:pt x="13430" y="14641"/>
                  <a:pt x="12273" y="15951"/>
                  <a:pt x="10800" y="15951"/>
                </a:cubicBezTo>
                <a:cubicBezTo>
                  <a:pt x="9358" y="15951"/>
                  <a:pt x="8147" y="14641"/>
                  <a:pt x="8147" y="13037"/>
                </a:cubicBezTo>
                <a:lnTo>
                  <a:pt x="8147" y="12347"/>
                </a:lnTo>
                <a:lnTo>
                  <a:pt x="1597" y="12347"/>
                </a:lnTo>
                <a:lnTo>
                  <a:pt x="2794" y="2275"/>
                </a:lnTo>
                <a:lnTo>
                  <a:pt x="1456" y="2045"/>
                </a:lnTo>
                <a:close/>
                <a:moveTo>
                  <a:pt x="6738" y="2940"/>
                </a:moveTo>
                <a:lnTo>
                  <a:pt x="6738" y="4371"/>
                </a:lnTo>
                <a:lnTo>
                  <a:pt x="8429" y="4371"/>
                </a:lnTo>
                <a:lnTo>
                  <a:pt x="10096" y="4371"/>
                </a:lnTo>
                <a:lnTo>
                  <a:pt x="10096" y="2940"/>
                </a:lnTo>
                <a:lnTo>
                  <a:pt x="6738" y="2940"/>
                </a:lnTo>
                <a:close/>
                <a:moveTo>
                  <a:pt x="6738" y="5879"/>
                </a:moveTo>
                <a:lnTo>
                  <a:pt x="6738" y="7311"/>
                </a:lnTo>
                <a:lnTo>
                  <a:pt x="10753" y="7311"/>
                </a:lnTo>
                <a:lnTo>
                  <a:pt x="14697" y="7311"/>
                </a:lnTo>
                <a:lnTo>
                  <a:pt x="14697" y="5879"/>
                </a:lnTo>
                <a:lnTo>
                  <a:pt x="6738" y="5879"/>
                </a:lnTo>
                <a:close/>
                <a:moveTo>
                  <a:pt x="6738" y="8666"/>
                </a:moveTo>
                <a:lnTo>
                  <a:pt x="6738" y="10123"/>
                </a:lnTo>
                <a:lnTo>
                  <a:pt x="10753" y="10123"/>
                </a:lnTo>
                <a:lnTo>
                  <a:pt x="14697" y="10123"/>
                </a:lnTo>
                <a:lnTo>
                  <a:pt x="14697" y="8666"/>
                </a:lnTo>
                <a:lnTo>
                  <a:pt x="6738" y="8666"/>
                </a:lnTo>
                <a:close/>
                <a:moveTo>
                  <a:pt x="117" y="15158"/>
                </a:moveTo>
                <a:lnTo>
                  <a:pt x="117" y="21600"/>
                </a:lnTo>
                <a:lnTo>
                  <a:pt x="21318" y="21600"/>
                </a:lnTo>
                <a:lnTo>
                  <a:pt x="21318" y="15158"/>
                </a:lnTo>
                <a:lnTo>
                  <a:pt x="19980" y="15158"/>
                </a:lnTo>
                <a:lnTo>
                  <a:pt x="19980" y="20143"/>
                </a:lnTo>
                <a:lnTo>
                  <a:pt x="1479" y="20143"/>
                </a:lnTo>
                <a:lnTo>
                  <a:pt x="1479" y="15158"/>
                </a:lnTo>
                <a:lnTo>
                  <a:pt x="117" y="1515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966" name="Shape"/>
          <p:cNvSpPr/>
          <p:nvPr/>
        </p:nvSpPr>
        <p:spPr>
          <a:xfrm>
            <a:off x="17892943" y="2190179"/>
            <a:ext cx="430451" cy="62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4"/>
                </a:lnTo>
                <a:lnTo>
                  <a:pt x="21600" y="4114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48" y="1387"/>
                </a:moveTo>
                <a:lnTo>
                  <a:pt x="19652" y="1387"/>
                </a:lnTo>
                <a:lnTo>
                  <a:pt x="19652" y="2751"/>
                </a:lnTo>
                <a:lnTo>
                  <a:pt x="1948" y="2751"/>
                </a:lnTo>
                <a:lnTo>
                  <a:pt x="1948" y="1387"/>
                </a:lnTo>
                <a:close/>
                <a:moveTo>
                  <a:pt x="1809" y="5382"/>
                </a:moveTo>
                <a:cubicBezTo>
                  <a:pt x="1809" y="7828"/>
                  <a:pt x="3930" y="9860"/>
                  <a:pt x="6957" y="10812"/>
                </a:cubicBezTo>
                <a:cubicBezTo>
                  <a:pt x="3938" y="11770"/>
                  <a:pt x="1809" y="13787"/>
                  <a:pt x="1809" y="16218"/>
                </a:cubicBezTo>
                <a:lnTo>
                  <a:pt x="3826" y="16218"/>
                </a:lnTo>
                <a:cubicBezTo>
                  <a:pt x="3826" y="13608"/>
                  <a:pt x="6884" y="11530"/>
                  <a:pt x="10713" y="11530"/>
                </a:cubicBezTo>
                <a:cubicBezTo>
                  <a:pt x="14542" y="11530"/>
                  <a:pt x="17600" y="13608"/>
                  <a:pt x="17600" y="16218"/>
                </a:cubicBezTo>
                <a:lnTo>
                  <a:pt x="19583" y="16218"/>
                </a:lnTo>
                <a:cubicBezTo>
                  <a:pt x="19582" y="13786"/>
                  <a:pt x="17455" y="11769"/>
                  <a:pt x="14435" y="10812"/>
                </a:cubicBezTo>
                <a:cubicBezTo>
                  <a:pt x="17463" y="9860"/>
                  <a:pt x="19583" y="7828"/>
                  <a:pt x="19583" y="5382"/>
                </a:cubicBezTo>
                <a:lnTo>
                  <a:pt x="17600" y="5382"/>
                </a:lnTo>
                <a:cubicBezTo>
                  <a:pt x="17600" y="8010"/>
                  <a:pt x="14542" y="10070"/>
                  <a:pt x="10713" y="10070"/>
                </a:cubicBezTo>
                <a:cubicBezTo>
                  <a:pt x="6884" y="10070"/>
                  <a:pt x="3826" y="8010"/>
                  <a:pt x="3826" y="5382"/>
                </a:cubicBezTo>
                <a:lnTo>
                  <a:pt x="1809" y="5382"/>
                </a:lnTo>
                <a:close/>
                <a:moveTo>
                  <a:pt x="5809" y="5382"/>
                </a:moveTo>
                <a:cubicBezTo>
                  <a:pt x="5809" y="7291"/>
                  <a:pt x="8027" y="8779"/>
                  <a:pt x="10783" y="8779"/>
                </a:cubicBezTo>
                <a:lnTo>
                  <a:pt x="10783" y="7415"/>
                </a:lnTo>
                <a:cubicBezTo>
                  <a:pt x="9083" y="7415"/>
                  <a:pt x="7791" y="6540"/>
                  <a:pt x="7791" y="5382"/>
                </a:cubicBezTo>
                <a:lnTo>
                  <a:pt x="5809" y="5382"/>
                </a:lnTo>
                <a:close/>
                <a:moveTo>
                  <a:pt x="10783" y="12821"/>
                </a:moveTo>
                <a:cubicBezTo>
                  <a:pt x="8027" y="12821"/>
                  <a:pt x="5809" y="14323"/>
                  <a:pt x="5809" y="16218"/>
                </a:cubicBezTo>
                <a:lnTo>
                  <a:pt x="7791" y="16218"/>
                </a:lnTo>
                <a:cubicBezTo>
                  <a:pt x="7791" y="15081"/>
                  <a:pt x="9083" y="14209"/>
                  <a:pt x="10783" y="14209"/>
                </a:cubicBezTo>
                <a:lnTo>
                  <a:pt x="10783" y="12821"/>
                </a:lnTo>
                <a:close/>
                <a:moveTo>
                  <a:pt x="0" y="1762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7629"/>
                </a:lnTo>
                <a:lnTo>
                  <a:pt x="0" y="17629"/>
                </a:lnTo>
                <a:close/>
                <a:moveTo>
                  <a:pt x="1948" y="18945"/>
                </a:moveTo>
                <a:lnTo>
                  <a:pt x="19652" y="18945"/>
                </a:lnTo>
                <a:lnTo>
                  <a:pt x="19652" y="20284"/>
                </a:lnTo>
                <a:lnTo>
                  <a:pt x="1948" y="20284"/>
                </a:lnTo>
                <a:lnTo>
                  <a:pt x="1948" y="1894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968" name="Shape"/>
          <p:cNvSpPr/>
          <p:nvPr/>
        </p:nvSpPr>
        <p:spPr>
          <a:xfrm>
            <a:off x="2320851" y="8054992"/>
            <a:ext cx="717870" cy="62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3" y="0"/>
                </a:moveTo>
                <a:lnTo>
                  <a:pt x="0" y="6695"/>
                </a:lnTo>
                <a:lnTo>
                  <a:pt x="10813" y="13362"/>
                </a:lnTo>
                <a:lnTo>
                  <a:pt x="21600" y="6695"/>
                </a:lnTo>
                <a:lnTo>
                  <a:pt x="10813" y="0"/>
                </a:lnTo>
                <a:close/>
                <a:moveTo>
                  <a:pt x="10813" y="1805"/>
                </a:moveTo>
                <a:lnTo>
                  <a:pt x="18580" y="6695"/>
                </a:lnTo>
                <a:lnTo>
                  <a:pt x="10813" y="11528"/>
                </a:lnTo>
                <a:lnTo>
                  <a:pt x="3020" y="6695"/>
                </a:lnTo>
                <a:lnTo>
                  <a:pt x="10813" y="1805"/>
                </a:lnTo>
                <a:close/>
                <a:moveTo>
                  <a:pt x="1041" y="9898"/>
                </a:moveTo>
                <a:lnTo>
                  <a:pt x="431" y="11324"/>
                </a:lnTo>
                <a:lnTo>
                  <a:pt x="10813" y="17233"/>
                </a:lnTo>
                <a:lnTo>
                  <a:pt x="21143" y="11324"/>
                </a:lnTo>
                <a:lnTo>
                  <a:pt x="20585" y="9898"/>
                </a:lnTo>
                <a:lnTo>
                  <a:pt x="10813" y="15399"/>
                </a:lnTo>
                <a:lnTo>
                  <a:pt x="1041" y="9898"/>
                </a:lnTo>
                <a:close/>
                <a:moveTo>
                  <a:pt x="1041" y="14264"/>
                </a:moveTo>
                <a:lnTo>
                  <a:pt x="431" y="15749"/>
                </a:lnTo>
                <a:lnTo>
                  <a:pt x="10813" y="21600"/>
                </a:lnTo>
                <a:lnTo>
                  <a:pt x="21143" y="15749"/>
                </a:lnTo>
                <a:lnTo>
                  <a:pt x="20585" y="14264"/>
                </a:lnTo>
                <a:lnTo>
                  <a:pt x="10813" y="19679"/>
                </a:lnTo>
                <a:lnTo>
                  <a:pt x="1041" y="142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970" name="Shape"/>
          <p:cNvSpPr/>
          <p:nvPr/>
        </p:nvSpPr>
        <p:spPr>
          <a:xfrm>
            <a:off x="10080984" y="8054992"/>
            <a:ext cx="681477" cy="62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38" y="0"/>
                </a:moveTo>
                <a:lnTo>
                  <a:pt x="4038" y="10838"/>
                </a:lnTo>
                <a:lnTo>
                  <a:pt x="5353" y="10838"/>
                </a:lnTo>
                <a:lnTo>
                  <a:pt x="5353" y="1431"/>
                </a:lnTo>
                <a:lnTo>
                  <a:pt x="15942" y="1431"/>
                </a:lnTo>
                <a:lnTo>
                  <a:pt x="15942" y="10838"/>
                </a:lnTo>
                <a:lnTo>
                  <a:pt x="17257" y="10838"/>
                </a:lnTo>
                <a:lnTo>
                  <a:pt x="17257" y="0"/>
                </a:lnTo>
                <a:lnTo>
                  <a:pt x="4038" y="0"/>
                </a:lnTo>
                <a:close/>
                <a:moveTo>
                  <a:pt x="1456" y="2045"/>
                </a:moveTo>
                <a:lnTo>
                  <a:pt x="0" y="13727"/>
                </a:lnTo>
                <a:lnTo>
                  <a:pt x="6762" y="13727"/>
                </a:lnTo>
                <a:cubicBezTo>
                  <a:pt x="7099" y="15732"/>
                  <a:pt x="8712" y="17331"/>
                  <a:pt x="10706" y="17331"/>
                </a:cubicBezTo>
                <a:cubicBezTo>
                  <a:pt x="12639" y="17331"/>
                  <a:pt x="14225" y="15732"/>
                  <a:pt x="14838" y="13727"/>
                </a:cubicBezTo>
                <a:lnTo>
                  <a:pt x="21600" y="13727"/>
                </a:lnTo>
                <a:lnTo>
                  <a:pt x="20144" y="2045"/>
                </a:lnTo>
                <a:lnTo>
                  <a:pt x="18806" y="2275"/>
                </a:lnTo>
                <a:lnTo>
                  <a:pt x="20003" y="12347"/>
                </a:lnTo>
                <a:lnTo>
                  <a:pt x="13430" y="12347"/>
                </a:lnTo>
                <a:lnTo>
                  <a:pt x="13430" y="13037"/>
                </a:lnTo>
                <a:cubicBezTo>
                  <a:pt x="13430" y="14641"/>
                  <a:pt x="12273" y="15951"/>
                  <a:pt x="10800" y="15951"/>
                </a:cubicBezTo>
                <a:cubicBezTo>
                  <a:pt x="9358" y="15951"/>
                  <a:pt x="8147" y="14641"/>
                  <a:pt x="8147" y="13037"/>
                </a:cubicBezTo>
                <a:lnTo>
                  <a:pt x="8147" y="12347"/>
                </a:lnTo>
                <a:lnTo>
                  <a:pt x="1597" y="12347"/>
                </a:lnTo>
                <a:lnTo>
                  <a:pt x="2794" y="2275"/>
                </a:lnTo>
                <a:lnTo>
                  <a:pt x="1456" y="2045"/>
                </a:lnTo>
                <a:close/>
                <a:moveTo>
                  <a:pt x="6738" y="2940"/>
                </a:moveTo>
                <a:lnTo>
                  <a:pt x="6738" y="4371"/>
                </a:lnTo>
                <a:lnTo>
                  <a:pt x="8429" y="4371"/>
                </a:lnTo>
                <a:lnTo>
                  <a:pt x="10096" y="4371"/>
                </a:lnTo>
                <a:lnTo>
                  <a:pt x="10096" y="2940"/>
                </a:lnTo>
                <a:lnTo>
                  <a:pt x="6738" y="2940"/>
                </a:lnTo>
                <a:close/>
                <a:moveTo>
                  <a:pt x="6738" y="5879"/>
                </a:moveTo>
                <a:lnTo>
                  <a:pt x="6738" y="7311"/>
                </a:lnTo>
                <a:lnTo>
                  <a:pt x="10753" y="7311"/>
                </a:lnTo>
                <a:lnTo>
                  <a:pt x="14697" y="7311"/>
                </a:lnTo>
                <a:lnTo>
                  <a:pt x="14697" y="5879"/>
                </a:lnTo>
                <a:lnTo>
                  <a:pt x="6738" y="5879"/>
                </a:lnTo>
                <a:close/>
                <a:moveTo>
                  <a:pt x="6738" y="8666"/>
                </a:moveTo>
                <a:lnTo>
                  <a:pt x="6738" y="10123"/>
                </a:lnTo>
                <a:lnTo>
                  <a:pt x="10753" y="10123"/>
                </a:lnTo>
                <a:lnTo>
                  <a:pt x="14697" y="10123"/>
                </a:lnTo>
                <a:lnTo>
                  <a:pt x="14697" y="8666"/>
                </a:lnTo>
                <a:lnTo>
                  <a:pt x="6738" y="8666"/>
                </a:lnTo>
                <a:close/>
                <a:moveTo>
                  <a:pt x="117" y="15158"/>
                </a:moveTo>
                <a:lnTo>
                  <a:pt x="117" y="21600"/>
                </a:lnTo>
                <a:lnTo>
                  <a:pt x="21318" y="21600"/>
                </a:lnTo>
                <a:lnTo>
                  <a:pt x="21318" y="15158"/>
                </a:lnTo>
                <a:lnTo>
                  <a:pt x="19980" y="15158"/>
                </a:lnTo>
                <a:lnTo>
                  <a:pt x="19980" y="20143"/>
                </a:lnTo>
                <a:lnTo>
                  <a:pt x="1479" y="20143"/>
                </a:lnTo>
                <a:lnTo>
                  <a:pt x="1479" y="15158"/>
                </a:lnTo>
                <a:lnTo>
                  <a:pt x="117" y="1515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52400" dist="155311" dir="2765540" rotWithShape="0">
              <a:srgbClr val="4B4D4D">
                <a:alpha val="3216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2972" name="Shape"/>
          <p:cNvSpPr/>
          <p:nvPr/>
        </p:nvSpPr>
        <p:spPr>
          <a:xfrm>
            <a:off x="17892941" y="8054992"/>
            <a:ext cx="430452" cy="62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4"/>
                </a:lnTo>
                <a:lnTo>
                  <a:pt x="21600" y="4114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48" y="1387"/>
                </a:moveTo>
                <a:lnTo>
                  <a:pt x="19652" y="1387"/>
                </a:lnTo>
                <a:lnTo>
                  <a:pt x="19652" y="2751"/>
                </a:lnTo>
                <a:lnTo>
                  <a:pt x="1948" y="2751"/>
                </a:lnTo>
                <a:lnTo>
                  <a:pt x="1948" y="1387"/>
                </a:lnTo>
                <a:close/>
                <a:moveTo>
                  <a:pt x="1809" y="5382"/>
                </a:moveTo>
                <a:cubicBezTo>
                  <a:pt x="1809" y="7828"/>
                  <a:pt x="3930" y="9860"/>
                  <a:pt x="6957" y="10812"/>
                </a:cubicBezTo>
                <a:cubicBezTo>
                  <a:pt x="3938" y="11770"/>
                  <a:pt x="1809" y="13787"/>
                  <a:pt x="1809" y="16218"/>
                </a:cubicBezTo>
                <a:lnTo>
                  <a:pt x="3826" y="16218"/>
                </a:lnTo>
                <a:cubicBezTo>
                  <a:pt x="3826" y="13608"/>
                  <a:pt x="6884" y="11530"/>
                  <a:pt x="10713" y="11530"/>
                </a:cubicBezTo>
                <a:cubicBezTo>
                  <a:pt x="14542" y="11530"/>
                  <a:pt x="17600" y="13608"/>
                  <a:pt x="17600" y="16218"/>
                </a:cubicBezTo>
                <a:lnTo>
                  <a:pt x="19583" y="16218"/>
                </a:lnTo>
                <a:cubicBezTo>
                  <a:pt x="19582" y="13786"/>
                  <a:pt x="17455" y="11769"/>
                  <a:pt x="14435" y="10812"/>
                </a:cubicBezTo>
                <a:cubicBezTo>
                  <a:pt x="17463" y="9860"/>
                  <a:pt x="19583" y="7828"/>
                  <a:pt x="19583" y="5382"/>
                </a:cubicBezTo>
                <a:lnTo>
                  <a:pt x="17600" y="5382"/>
                </a:lnTo>
                <a:cubicBezTo>
                  <a:pt x="17600" y="8010"/>
                  <a:pt x="14542" y="10070"/>
                  <a:pt x="10713" y="10070"/>
                </a:cubicBezTo>
                <a:cubicBezTo>
                  <a:pt x="6884" y="10070"/>
                  <a:pt x="3826" y="8010"/>
                  <a:pt x="3826" y="5382"/>
                </a:cubicBezTo>
                <a:lnTo>
                  <a:pt x="1809" y="5382"/>
                </a:lnTo>
                <a:close/>
                <a:moveTo>
                  <a:pt x="5809" y="5382"/>
                </a:moveTo>
                <a:cubicBezTo>
                  <a:pt x="5809" y="7291"/>
                  <a:pt x="8027" y="8779"/>
                  <a:pt x="10783" y="8779"/>
                </a:cubicBezTo>
                <a:lnTo>
                  <a:pt x="10783" y="7415"/>
                </a:lnTo>
                <a:cubicBezTo>
                  <a:pt x="9083" y="7415"/>
                  <a:pt x="7791" y="6540"/>
                  <a:pt x="7791" y="5382"/>
                </a:cubicBezTo>
                <a:lnTo>
                  <a:pt x="5809" y="5382"/>
                </a:lnTo>
                <a:close/>
                <a:moveTo>
                  <a:pt x="10783" y="12821"/>
                </a:moveTo>
                <a:cubicBezTo>
                  <a:pt x="8027" y="12821"/>
                  <a:pt x="5809" y="14323"/>
                  <a:pt x="5809" y="16218"/>
                </a:cubicBezTo>
                <a:lnTo>
                  <a:pt x="7791" y="16218"/>
                </a:lnTo>
                <a:cubicBezTo>
                  <a:pt x="7791" y="15081"/>
                  <a:pt x="9083" y="14209"/>
                  <a:pt x="10783" y="14209"/>
                </a:cubicBezTo>
                <a:lnTo>
                  <a:pt x="10783" y="12821"/>
                </a:lnTo>
                <a:close/>
                <a:moveTo>
                  <a:pt x="0" y="1762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7629"/>
                </a:lnTo>
                <a:lnTo>
                  <a:pt x="0" y="17629"/>
                </a:lnTo>
                <a:close/>
                <a:moveTo>
                  <a:pt x="1948" y="18945"/>
                </a:moveTo>
                <a:lnTo>
                  <a:pt x="19652" y="18945"/>
                </a:lnTo>
                <a:lnTo>
                  <a:pt x="19652" y="20284"/>
                </a:lnTo>
                <a:lnTo>
                  <a:pt x="1948" y="20284"/>
                </a:lnTo>
                <a:lnTo>
                  <a:pt x="1948" y="18945"/>
                </a:lnTo>
                <a:close/>
              </a:path>
            </a:pathLst>
          </a:custGeom>
          <a:solidFill>
            <a:srgbClr val="40434C"/>
          </a:solidFill>
          <a:ln w="12700">
            <a:miter lim="400000"/>
          </a:ln>
          <a:effectLst>
            <a:outerShdw blurRad="165100" dist="120225" dir="2705541" rotWithShape="0">
              <a:srgbClr val="53585F">
                <a:alpha val="34383"/>
              </a:srgbClr>
            </a:outerShdw>
          </a:effectLst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solidFill>
                  <a:srgbClr val="1F2025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There are many variations of passages of Lorem Ipsum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</a:t>
            </a:r>
          </a:p>
          <a:p>
            <a:r>
              <a:t>available, but the majority have suffered alteration some</a:t>
            </a:r>
          </a:p>
          <a:p>
            <a:r>
              <a:t>form by injected humour, or an randomised words which</a:t>
            </a:r>
          </a:p>
          <a:p>
            <a:r>
              <a:t>don't look even slightly believable If you are going to use</a:t>
            </a:r>
          </a:p>
          <a:p>
            <a:r>
              <a:t>a passage of Lorem Ipsum, you need to be sure there isn’t</a:t>
            </a:r>
          </a:p>
          <a:p>
            <a:endParaRPr/>
          </a:p>
          <a:p>
            <a:r>
              <a:t>Any thing embarrassing hidden in the middle of text. All</a:t>
            </a:r>
          </a:p>
          <a:p>
            <a:r>
              <a:t>Lorem Ipsum generators on the Internet tend to repeat</a:t>
            </a:r>
          </a:p>
          <a:p>
            <a:r>
              <a:t>predefined chunks as neces making this the first true</a:t>
            </a:r>
          </a:p>
        </p:txBody>
      </p:sp>
      <p:sp>
        <p:nvSpPr>
          <p:cNvPr id="2975" name="Three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8990">
              <a:defRPr sz="4900"/>
            </a:pPr>
            <a:r>
              <a:t>Three</a:t>
            </a:r>
          </a:p>
          <a:p>
            <a:pPr defTabSz="808990">
              <a:defRPr sz="4900" b="1">
                <a:latin typeface="Raleway"/>
                <a:ea typeface="Raleway"/>
                <a:cs typeface="Raleway"/>
                <a:sym typeface="Raleway"/>
              </a:defRPr>
            </a:pPr>
            <a:r>
              <a:t>picture slide</a:t>
            </a:r>
          </a:p>
        </p:txBody>
      </p:sp>
      <p:sp>
        <p:nvSpPr>
          <p:cNvPr id="2976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2977" name="www.yourwebsite.com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www.yourwebsite.com</a:t>
            </a:r>
          </a:p>
        </p:txBody>
      </p:sp>
      <p:sp>
        <p:nvSpPr>
          <p:cNvPr id="297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There are many variations of passages of Lorem Ipsum available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many variations of passages of Lorem Ipsum available</a:t>
            </a:r>
          </a:p>
          <a:p>
            <a:r>
              <a:t>but the majority have suffered alteration some form, by injected</a:t>
            </a:r>
          </a:p>
          <a:p>
            <a:r>
              <a:t>humour, or randomised words which don't look even slightly an</a:t>
            </a:r>
          </a:p>
          <a:p>
            <a:r>
              <a:t>believable. If you are going to use a passage of Lorem Ipsum</a:t>
            </a:r>
          </a:p>
        </p:txBody>
      </p:sp>
      <p:sp>
        <p:nvSpPr>
          <p:cNvPr id="3026" name="Awesome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Awesome</a:t>
            </a:r>
          </a:p>
          <a:p>
            <a:pPr>
              <a:defRPr b="1">
                <a:latin typeface="Raleway"/>
                <a:ea typeface="Raleway"/>
                <a:cs typeface="Raleway"/>
                <a:sym typeface="Raleway"/>
              </a:defRPr>
            </a:pPr>
            <a:r>
              <a:t>gallery slide</a:t>
            </a:r>
          </a:p>
        </p:txBody>
      </p:sp>
      <p:sp>
        <p:nvSpPr>
          <p:cNvPr id="3027" name="IRIS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</a:t>
            </a:r>
          </a:p>
        </p:txBody>
      </p:sp>
      <p:sp>
        <p:nvSpPr>
          <p:cNvPr id="302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aleway Light"/>
        <a:ea typeface="Raleway Light"/>
        <a:cs typeface="Raleway Light"/>
      </a:majorFont>
      <a:minorFont>
        <a:latin typeface="Raleway Light"/>
        <a:ea typeface="Raleway Light"/>
        <a:cs typeface="Raleway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a:effectStyle>
        <a:effectStyle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a:effectStyle>
        <a:effectStyle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hueOff val="2738966"/>
                <a:satOff val="-43492"/>
                <a:lumOff val="5111"/>
              </a:schemeClr>
            </a:gs>
            <a:gs pos="48738">
              <a:srgbClr val="865BE7"/>
            </a:gs>
            <a:gs pos="100000">
              <a:schemeClr val="accent1">
                <a:hueOff val="267104"/>
                <a:satOff val="2937"/>
                <a:lumOff val="6922"/>
              </a:schemeClr>
            </a:gs>
          </a:gsLst>
          <a:lin ang="6888723" scaled="0"/>
        </a:gradFill>
        <a:ln w="12700" cap="flat">
          <a:noFill/>
          <a:miter lim="400000"/>
        </a:ln>
        <a:effectLst>
          <a:outerShdw blurRad="165100" dist="120225" dir="2705541" rotWithShape="0">
            <a:srgbClr val="A6AAA9">
              <a:alpha val="17801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025"/>
            </a:solidFill>
            <a:effectLst/>
            <a:uFillTx/>
            <a:latin typeface="Raleway"/>
            <a:ea typeface="Raleway"/>
            <a:cs typeface="Raleway"/>
            <a:sym typeface="Ralew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alewa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aleway Light"/>
        <a:ea typeface="Raleway Light"/>
        <a:cs typeface="Raleway Light"/>
      </a:majorFont>
      <a:minorFont>
        <a:latin typeface="Raleway Light"/>
        <a:ea typeface="Raleway Light"/>
        <a:cs typeface="Raleway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a:effectStyle>
        <a:effectStyle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a:effectStyle>
        <a:effectStyle>
          <a:effectLst>
            <a:outerShdw blurRad="165100" dist="120225" dir="2705541" rotWithShape="0">
              <a:srgbClr val="A6AAA9">
                <a:alpha val="17801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hueOff val="2738966"/>
                <a:satOff val="-43492"/>
                <a:lumOff val="5111"/>
              </a:schemeClr>
            </a:gs>
            <a:gs pos="48738">
              <a:srgbClr val="865BE7"/>
            </a:gs>
            <a:gs pos="100000">
              <a:schemeClr val="accent1">
                <a:hueOff val="267104"/>
                <a:satOff val="2937"/>
                <a:lumOff val="6922"/>
              </a:schemeClr>
            </a:gs>
          </a:gsLst>
          <a:lin ang="6888723" scaled="0"/>
        </a:gradFill>
        <a:ln w="12700" cap="flat">
          <a:noFill/>
          <a:miter lim="400000"/>
        </a:ln>
        <a:effectLst>
          <a:outerShdw blurRad="165100" dist="120225" dir="2705541" rotWithShape="0">
            <a:srgbClr val="A6AAA9">
              <a:alpha val="17801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025"/>
            </a:solidFill>
            <a:effectLst/>
            <a:uFillTx/>
            <a:latin typeface="Raleway"/>
            <a:ea typeface="Raleway"/>
            <a:cs typeface="Raleway"/>
            <a:sym typeface="Ralew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alewa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1446</Words>
  <Application>Microsoft Macintosh PowerPoint</Application>
  <PresentationFormat>Custom</PresentationFormat>
  <Paragraphs>270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Raleway</vt:lpstr>
      <vt:lpstr>Raleway Light</vt:lpstr>
      <vt:lpstr>Raleway SemiBold</vt:lpstr>
      <vt:lpstr>Roboto</vt:lpstr>
      <vt:lpstr>White</vt:lpstr>
      <vt:lpstr>Hello people!</vt:lpstr>
      <vt:lpstr>About company slide</vt:lpstr>
      <vt:lpstr>We embody your business dreams into reality</vt:lpstr>
      <vt:lpstr>Few words about what we do?</vt:lpstr>
      <vt:lpstr>Few words about our services</vt:lpstr>
      <vt:lpstr>PowerPoint Presentation</vt:lpstr>
      <vt:lpstr>PowerPoint Presentation</vt:lpstr>
      <vt:lpstr>Three picture slide</vt:lpstr>
      <vt:lpstr>Awesome gallery slide</vt:lpstr>
      <vt:lpstr>Four picture slide</vt:lpstr>
      <vt:lpstr>Team members</vt:lpstr>
      <vt:lpstr>Otis Term</vt:lpstr>
      <vt:lpstr>Marina Kylle</vt:lpstr>
      <vt:lpstr>Phone mockup slide</vt:lpstr>
      <vt:lpstr>Showcase product on monoblock</vt:lpstr>
      <vt:lpstr>Product  on monitor</vt:lpstr>
      <vt:lpstr>Infographic slide</vt:lpstr>
      <vt:lpstr>Infographic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Владислав Муслаков</cp:lastModifiedBy>
  <cp:revision>148</cp:revision>
  <dcterms:modified xsi:type="dcterms:W3CDTF">2017-05-08T22:08:04Z</dcterms:modified>
</cp:coreProperties>
</file>