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3A4-2C5C-487D-B49D-BB76266E361D}" type="datetimeFigureOut">
              <a:rPr lang="en-IN" smtClean="0"/>
              <a:t>17-11-2014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45E0-3314-471E-8CC8-D847DD06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1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3A4-2C5C-487D-B49D-BB76266E361D}" type="datetimeFigureOut">
              <a:rPr lang="en-IN" smtClean="0"/>
              <a:t>17-11-2014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45E0-3314-471E-8CC8-D847DD06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3A4-2C5C-487D-B49D-BB76266E361D}" type="datetimeFigureOut">
              <a:rPr lang="en-IN" smtClean="0"/>
              <a:t>17-11-2014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45E0-3314-471E-8CC8-D847DD06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06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3A4-2C5C-487D-B49D-BB76266E361D}" type="datetimeFigureOut">
              <a:rPr lang="en-IN" smtClean="0"/>
              <a:t>17-11-2014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45E0-3314-471E-8CC8-D847DD06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5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3A4-2C5C-487D-B49D-BB76266E361D}" type="datetimeFigureOut">
              <a:rPr lang="en-IN" smtClean="0"/>
              <a:t>17-11-2014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45E0-3314-471E-8CC8-D847DD06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5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3A4-2C5C-487D-B49D-BB76266E361D}" type="datetimeFigureOut">
              <a:rPr lang="en-IN" smtClean="0"/>
              <a:t>17-11-2014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45E0-3314-471E-8CC8-D847DD06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3A4-2C5C-487D-B49D-BB76266E361D}" type="datetimeFigureOut">
              <a:rPr lang="en-IN" smtClean="0"/>
              <a:t>17-11-2014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45E0-3314-471E-8CC8-D847DD06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18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3A4-2C5C-487D-B49D-BB76266E361D}" type="datetimeFigureOut">
              <a:rPr lang="en-IN" smtClean="0"/>
              <a:t>17-11-2014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45E0-3314-471E-8CC8-D847DD06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1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3A4-2C5C-487D-B49D-BB76266E361D}" type="datetimeFigureOut">
              <a:rPr lang="en-IN" smtClean="0"/>
              <a:t>17-11-2014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45E0-3314-471E-8CC8-D847DD06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9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3A4-2C5C-487D-B49D-BB76266E361D}" type="datetimeFigureOut">
              <a:rPr lang="en-IN" smtClean="0"/>
              <a:t>17-11-2014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45E0-3314-471E-8CC8-D847DD06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4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3A4-2C5C-487D-B49D-BB76266E361D}" type="datetimeFigureOut">
              <a:rPr lang="en-IN" smtClean="0"/>
              <a:t>17-11-2014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45E0-3314-471E-8CC8-D847DD06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E3A4-2C5C-487D-B49D-BB76266E361D}" type="datetimeFigureOut">
              <a:rPr lang="en-IN" smtClean="0"/>
              <a:t>17-11-2014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45E0-3314-471E-8CC8-D847DD06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2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FMEA REVIEW </a:t>
            </a:r>
            <a:br>
              <a:rPr lang="en-US" dirty="0" smtClean="0"/>
            </a:br>
            <a:r>
              <a:rPr lang="en-US" dirty="0" smtClean="0"/>
              <a:t> AN AUTOMATED APPROACH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552" y="4555075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- N SRNIVASARAMANUJAM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1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978"/>
          </a:xfrm>
        </p:spPr>
        <p:txBody>
          <a:bodyPr/>
          <a:lstStyle/>
          <a:p>
            <a:r>
              <a:rPr lang="en-US" dirty="0" smtClean="0"/>
              <a:t>FMEA REVIEW - AN AUTOMATED APPROACH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Further Thought’s to Improve the Application </a:t>
            </a:r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Mail Will be Triggered for Core Team Members if PPM is more than the set Value of Target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Smart Phone Application to View and Edit FMEA by Core Team Members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8 D linkage to particular RPN place of Defect Phenomenon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Real time Production and rejection data linkage from ERP on daily basis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5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pPr marL="0" indent="0">
              <a:buNone/>
            </a:pPr>
            <a:r>
              <a:rPr lang="en-US" sz="9600" dirty="0"/>
              <a:t> </a:t>
            </a:r>
            <a:r>
              <a:rPr lang="en-US" sz="9600" dirty="0" smtClean="0"/>
              <a:t>      THANK YOU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356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REVIEW - AN AUTOMATED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FMEA REVIEW – Conventional Approach</a:t>
            </a:r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PPM Data of Rejection is used to calculate RPN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Skilled professionals are required for RPN value determination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 awareness of major changes in RPN value to core team members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2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REVIEW - AN AUTOMATED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FMEA REVIEW – Automated Approach</a:t>
            </a:r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Production and Rejection  data are used to calculate RPN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Semi Skilled professionals are sufficient for RPN value determination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Alerts/Notifications are triggered on daily basis for major changes in RPN value to core team members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3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REVIEW - AN AUTOMATED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FMEA REVIEW – Advantages of Automated Approach</a:t>
            </a:r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Display of Pareto analysis for defects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High severity and High occurrences  – in a separate 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Low detection and High occurrences  – in a separate 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Option to hyperlink 8D analysis reports for complaints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Option to import from FMEA excel file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1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REVIEW - AN AUTOMATED APPROACH</a:t>
            </a:r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461846"/>
            <a:ext cx="9085386" cy="399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4399" y="1822993"/>
            <a:ext cx="676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Screenshot of FMEA excel file imported to application interface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REVIEW - AN AUTOMATED APPROACH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14399" y="1822993"/>
            <a:ext cx="676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Screenshot of Scrap and Production entry screen</a:t>
            </a:r>
            <a:endParaRPr lang="en-US" sz="20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0" y="2532185"/>
            <a:ext cx="8977808" cy="432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974123" y="3001108"/>
            <a:ext cx="1453662" cy="2168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978"/>
          </a:xfrm>
        </p:spPr>
        <p:txBody>
          <a:bodyPr/>
          <a:lstStyle/>
          <a:p>
            <a:r>
              <a:rPr lang="en-US" dirty="0" smtClean="0"/>
              <a:t>FMEA REVIEW - AN AUTOMATED APPROACH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14399" y="1822993"/>
            <a:ext cx="676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Screenshot of PPM calculation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84" y="2312012"/>
            <a:ext cx="9112616" cy="431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443046" y="2872154"/>
            <a:ext cx="2614246" cy="1711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978"/>
          </a:xfrm>
        </p:spPr>
        <p:txBody>
          <a:bodyPr/>
          <a:lstStyle/>
          <a:p>
            <a:r>
              <a:rPr lang="en-US" dirty="0" smtClean="0"/>
              <a:t>FMEA REVIEW - AN AUTOMATED APPROACH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14399" y="1822993"/>
            <a:ext cx="676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Screenshot of  Pareto Analysis for Rejection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179874"/>
            <a:ext cx="1010529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8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978"/>
          </a:xfrm>
        </p:spPr>
        <p:txBody>
          <a:bodyPr/>
          <a:lstStyle/>
          <a:p>
            <a:r>
              <a:rPr lang="en-US" dirty="0" smtClean="0"/>
              <a:t>FMEA REVIEW - AN AUTOMATED APPROACH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14399" y="1822993"/>
            <a:ext cx="676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Screenshot of  FMEA after Highlighting Top  RPN in Blue Color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39" y="2219325"/>
            <a:ext cx="1032266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914399" y="3247292"/>
            <a:ext cx="10492155" cy="7971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277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FMEA REVIEW   AN AUTOMATED APPROACH</vt:lpstr>
      <vt:lpstr>FMEA REVIEW - AN AUTOMATED APPROACH</vt:lpstr>
      <vt:lpstr>FMEA REVIEW - AN AUTOMATED APPROACH</vt:lpstr>
      <vt:lpstr>FMEA REVIEW - AN AUTOMATED APPROACH</vt:lpstr>
      <vt:lpstr>FMEA REVIEW - AN AUTOMATED APPROACH</vt:lpstr>
      <vt:lpstr>FMEA REVIEW - AN AUTOMATED APPROACH</vt:lpstr>
      <vt:lpstr>FMEA REVIEW - AN AUTOMATED APPROACH</vt:lpstr>
      <vt:lpstr>FMEA REVIEW - AN AUTOMATED APPROACH</vt:lpstr>
      <vt:lpstr>FMEA REVIEW - AN AUTOMATED APPROACH</vt:lpstr>
      <vt:lpstr>FMEA REVIEW - AN AUTOMATED APPROACH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FMEA REVIEW   AN AUTOMATED APPROACH</dc:title>
  <dc:creator>SANSERA</dc:creator>
  <cp:lastModifiedBy>EVER GREEN</cp:lastModifiedBy>
  <cp:revision>23</cp:revision>
  <dcterms:created xsi:type="dcterms:W3CDTF">2014-11-01T16:32:13Z</dcterms:created>
  <dcterms:modified xsi:type="dcterms:W3CDTF">2014-11-17T17:52:24Z</dcterms:modified>
</cp:coreProperties>
</file>