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1" r:id="rId6"/>
    <p:sldId id="26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2"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DE934FF-F4E1-47C5-9CA5-30A81DDE2BE4}" type="datetimeFigureOut">
              <a:rPr lang="en-US" smtClean="0"/>
              <a:t>29-11-2018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E934FF-F4E1-47C5-9CA5-30A81DDE2BE4}" type="datetimeFigureOut">
              <a:rPr lang="en-US" smtClean="0"/>
              <a:t>29-11-2018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E934FF-F4E1-47C5-9CA5-30A81DDE2BE4}" type="datetimeFigureOut">
              <a:rPr lang="en-US" smtClean="0"/>
              <a:t>29-11-2018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E934FF-F4E1-47C5-9CA5-30A81DDE2BE4}" type="datetimeFigureOut">
              <a:rPr lang="en-US" smtClean="0"/>
              <a:t>29-11-2018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E934FF-F4E1-47C5-9CA5-30A81DDE2BE4}" type="datetimeFigureOut">
              <a:rPr lang="en-US" smtClean="0"/>
              <a:t>29-11-2018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DE934FF-F4E1-47C5-9CA5-30A81DDE2BE4}" type="datetimeFigureOut">
              <a:rPr lang="en-US" smtClean="0"/>
              <a:t>29-11-2018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DE934FF-F4E1-47C5-9CA5-30A81DDE2BE4}" type="datetimeFigureOut">
              <a:rPr lang="en-US" smtClean="0"/>
              <a:t>29-11-2018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DE934FF-F4E1-47C5-9CA5-30A81DDE2BE4}" type="datetimeFigureOut">
              <a:rPr lang="en-US" smtClean="0"/>
              <a:t>29-11-2018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t>29-11-2018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DE934FF-F4E1-47C5-9CA5-30A81DDE2BE4}" type="datetimeFigureOut">
              <a:rPr lang="en-US" smtClean="0"/>
              <a:t>29-11-2018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DE934FF-F4E1-47C5-9CA5-30A81DDE2BE4}" type="datetimeFigureOut">
              <a:rPr lang="en-US" smtClean="0"/>
              <a:t>29-11-2018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E934FF-F4E1-47C5-9CA5-30A81DDE2BE4}" type="datetimeFigureOut">
              <a:rPr lang="en-US" smtClean="0"/>
              <a:t>29-11-2018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561BA9-CDCF-4958-B8AB-66F3BF063E1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800" dirty="0"/>
              <a:t>DIRECT NUMERICAL CONTROL  TOOL LENGTH OFFSET INTO CNC MACHINE</a:t>
            </a:r>
          </a:p>
        </p:txBody>
      </p:sp>
      <p:sp>
        <p:nvSpPr>
          <p:cNvPr id="3" name="Subtitle 2"/>
          <p:cNvSpPr>
            <a:spLocks noGrp="1"/>
          </p:cNvSpPr>
          <p:nvPr>
            <p:ph type="subTitle" idx="1"/>
          </p:nvPr>
        </p:nvSpPr>
        <p:spPr/>
        <p:txBody>
          <a:bodyPr>
            <a:normAutofit/>
          </a:bodyPr>
          <a:lstStyle/>
          <a:p>
            <a:pPr algn="l"/>
            <a:r>
              <a:rPr lang="en-US" sz="2800" dirty="0">
                <a:solidFill>
                  <a:srgbClr val="FF0000"/>
                </a:solidFill>
              </a:rPr>
              <a:t>SCOPE</a:t>
            </a:r>
            <a:r>
              <a:rPr lang="en-US" sz="2800" dirty="0"/>
              <a:t> </a:t>
            </a:r>
            <a:r>
              <a:rPr lang="en-US" dirty="0"/>
              <a:t>: The Main scope of this project is to arrive methods that can be adapted to completely eliminated manual tool length entry by operators in CNC machine so as to get the control on every tool change cycle .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PROBLEM DEFINITION : </a:t>
            </a:r>
          </a:p>
        </p:txBody>
      </p:sp>
      <p:sp>
        <p:nvSpPr>
          <p:cNvPr id="3" name="Content Placeholder 2"/>
          <p:cNvSpPr>
            <a:spLocks noGrp="1"/>
          </p:cNvSpPr>
          <p:nvPr>
            <p:ph idx="1"/>
          </p:nvPr>
        </p:nvSpPr>
        <p:spPr/>
        <p:txBody>
          <a:bodyPr>
            <a:normAutofit lnSpcReduction="20000"/>
          </a:bodyPr>
          <a:lstStyle/>
          <a:p>
            <a:r>
              <a:rPr lang="en-US"/>
              <a:t>Most dimensional variation in Shop floor are related directly to tool offset input at the time of setting </a:t>
            </a:r>
          </a:p>
          <a:p>
            <a:r>
              <a:rPr lang="en-US"/>
              <a:t>And tool change time </a:t>
            </a:r>
          </a:p>
          <a:p>
            <a:r>
              <a:rPr lang="en-US"/>
              <a:t>New diameter offset tool </a:t>
            </a:r>
          </a:p>
          <a:p>
            <a:pPr marL="0" indent="0">
              <a:buNone/>
            </a:pPr>
            <a:endParaRPr lang="en-US"/>
          </a:p>
          <a:p>
            <a:pPr marL="0" indent="0">
              <a:buNone/>
            </a:pPr>
            <a:r>
              <a:rPr lang="en-US"/>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IDEA AGAINST PROBLEM  </a:t>
            </a:r>
          </a:p>
        </p:txBody>
      </p:sp>
      <p:sp>
        <p:nvSpPr>
          <p:cNvPr id="3" name="Content Placeholder 2"/>
          <p:cNvSpPr>
            <a:spLocks noGrp="1"/>
          </p:cNvSpPr>
          <p:nvPr>
            <p:ph idx="1"/>
          </p:nvPr>
        </p:nvSpPr>
        <p:spPr/>
        <p:txBody>
          <a:bodyPr/>
          <a:lstStyle/>
          <a:p>
            <a:pPr marL="457200" indent="-457200">
              <a:lnSpc>
                <a:spcPct val="100000"/>
              </a:lnSpc>
              <a:buClrTx/>
              <a:buFont typeface="Wingdings" panose="05000000000000000000" charset="0"/>
              <a:buChar char="Ø"/>
            </a:pPr>
            <a:r>
              <a:rPr lang="en-US" dirty="0"/>
              <a:t>LINK  TOOL PRESETTER TOOL HEIGHT DATA DIRECTLY TO CNC MACHINE </a:t>
            </a:r>
          </a:p>
          <a:p>
            <a:pPr marL="457200" indent="-457200">
              <a:lnSpc>
                <a:spcPct val="100000"/>
              </a:lnSpc>
              <a:buClrTx/>
              <a:buFont typeface="Wingdings" panose="05000000000000000000" charset="0"/>
              <a:buChar char="Ø"/>
            </a:pPr>
            <a:endParaRPr lang="en-US" dirty="0"/>
          </a:p>
          <a:p>
            <a:pPr marL="457200" indent="-457200">
              <a:lnSpc>
                <a:spcPct val="100000"/>
              </a:lnSpc>
              <a:buClrTx/>
              <a:buFont typeface="Wingdings" panose="05000000000000000000" charset="0"/>
              <a:buChar char="Ø"/>
            </a:pPr>
            <a:r>
              <a:rPr lang="en-US" dirty="0"/>
              <a:t>CREATE APPLICATION TO INTERFACE THE TOOL DATA TRANSFER FROM TOOL PRESETTER TO CNC MACHINE </a:t>
            </a:r>
          </a:p>
          <a:p>
            <a:pPr marL="457200" indent="-457200">
              <a:lnSpc>
                <a:spcPct val="100000"/>
              </a:lnSpc>
              <a:buClrTx/>
              <a:buFont typeface="Wingdings" panose="05000000000000000000" charset="0"/>
              <a:buChar char="Ø"/>
            </a:pPr>
            <a:endParaRPr lang="en-US" dirty="0"/>
          </a:p>
          <a:p>
            <a:pPr marL="457200" indent="-457200">
              <a:lnSpc>
                <a:spcPct val="100000"/>
              </a:lnSpc>
              <a:buClrTx/>
              <a:buFont typeface="Wingdings" panose="05000000000000000000" charset="0"/>
              <a:buChar char="Ø"/>
            </a:pPr>
            <a:r>
              <a:rPr lang="en-US" dirty="0"/>
              <a:t>ALSO NOTIFY EVERY TOOL CHANGE AND MONITOR LIFE BY EFFECCTIVE COMMUNICATION TO STAKEHOLDERS</a:t>
            </a:r>
          </a:p>
          <a:p>
            <a:pPr marL="0" indent="0">
              <a:lnSpc>
                <a:spcPct val="100000"/>
              </a:lnSpc>
              <a:buClrTx/>
              <a:buNone/>
            </a:pPr>
            <a:endParaRPr lang="en-US" dirty="0"/>
          </a:p>
          <a:p>
            <a:pPr marL="457200" indent="-457200">
              <a:lnSpc>
                <a:spcPct val="100000"/>
              </a:lnSpc>
              <a:buClrTx/>
              <a:buFont typeface="Wingdings" panose="05000000000000000000" charset="0"/>
              <a:buChar char="Ø"/>
            </a:pPr>
            <a:endParaRPr lang="en-US" dirty="0"/>
          </a:p>
          <a:p>
            <a:pPr marL="457200" indent="-457200">
              <a:lnSpc>
                <a:spcPct val="100000"/>
              </a:lnSpc>
              <a:buClrTx/>
              <a:buFont typeface="Wingdings" panose="05000000000000000000" charset="0"/>
              <a:buChar char="Ø"/>
            </a:pPr>
            <a:endParaRPr lang="en-US" dirty="0"/>
          </a:p>
          <a:p>
            <a:pPr marL="0" indent="0">
              <a:lnSpc>
                <a:spcPct val="100000"/>
              </a:lnSpc>
              <a:buClrTx/>
              <a:buFont typeface="Wingdings" panose="05000000000000000000" charset="0"/>
              <a:buNone/>
            </a:pPr>
            <a:endParaRPr lang="en-US" dirty="0"/>
          </a:p>
          <a:p>
            <a:pPr marL="0" indent="0">
              <a:buNone/>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1022" y="261"/>
            <a:ext cx="10515600" cy="1325563"/>
          </a:xfrm>
        </p:spPr>
        <p:txBody>
          <a:bodyPr/>
          <a:lstStyle/>
          <a:p>
            <a:r>
              <a:rPr lang="en-US" dirty="0"/>
              <a:t>BASIC DATA FLOW METHOD</a:t>
            </a:r>
          </a:p>
        </p:txBody>
      </p:sp>
      <p:sp>
        <p:nvSpPr>
          <p:cNvPr id="12" name="Flowchart: Sequential Access Storage 11"/>
          <p:cNvSpPr/>
          <p:nvPr/>
        </p:nvSpPr>
        <p:spPr>
          <a:xfrm>
            <a:off x="4564178" y="2014490"/>
            <a:ext cx="2629095" cy="1690370"/>
          </a:xfrm>
          <a:prstGeom prst="flowChartMagneticTap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 Box 12"/>
          <p:cNvSpPr txBox="1"/>
          <p:nvPr/>
        </p:nvSpPr>
        <p:spPr>
          <a:xfrm>
            <a:off x="4564178" y="1387383"/>
            <a:ext cx="1217256" cy="369332"/>
          </a:xfrm>
          <a:prstGeom prst="rect">
            <a:avLst/>
          </a:prstGeom>
          <a:noFill/>
        </p:spPr>
        <p:txBody>
          <a:bodyPr wrap="none" rtlCol="0">
            <a:spAutoFit/>
          </a:bodyPr>
          <a:lstStyle/>
          <a:p>
            <a:r>
              <a:rPr lang="en-US" b="1" dirty="0">
                <a:solidFill>
                  <a:srgbClr val="FF0000"/>
                </a:solidFill>
              </a:rPr>
              <a:t>INTERFACE</a:t>
            </a:r>
          </a:p>
        </p:txBody>
      </p:sp>
      <p:sp>
        <p:nvSpPr>
          <p:cNvPr id="14" name="Text Box 13"/>
          <p:cNvSpPr txBox="1"/>
          <p:nvPr/>
        </p:nvSpPr>
        <p:spPr>
          <a:xfrm>
            <a:off x="4923692" y="2407415"/>
            <a:ext cx="1783908" cy="923330"/>
          </a:xfrm>
          <a:prstGeom prst="rect">
            <a:avLst/>
          </a:prstGeom>
          <a:noFill/>
        </p:spPr>
        <p:txBody>
          <a:bodyPr wrap="square" rtlCol="0">
            <a:spAutoFit/>
          </a:bodyPr>
          <a:lstStyle/>
          <a:p>
            <a:r>
              <a:rPr lang="en-US" dirty="0"/>
              <a:t>Tool data storage and application server  </a:t>
            </a:r>
          </a:p>
        </p:txBody>
      </p:sp>
      <p:sp>
        <p:nvSpPr>
          <p:cNvPr id="24" name="Text Box 23"/>
          <p:cNvSpPr txBox="1"/>
          <p:nvPr/>
        </p:nvSpPr>
        <p:spPr>
          <a:xfrm>
            <a:off x="7201626" y="6260212"/>
            <a:ext cx="722314" cy="369332"/>
          </a:xfrm>
          <a:prstGeom prst="rect">
            <a:avLst/>
          </a:prstGeom>
          <a:noFill/>
        </p:spPr>
        <p:txBody>
          <a:bodyPr wrap="none" rtlCol="0">
            <a:spAutoFit/>
          </a:bodyPr>
          <a:lstStyle/>
          <a:p>
            <a:r>
              <a:rPr lang="en-US" dirty="0"/>
              <a:t>m/c 1</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4918" y="900422"/>
            <a:ext cx="4202290" cy="2363788"/>
          </a:xfrm>
          <a:prstGeom prst="rect">
            <a:avLst/>
          </a:prstGeom>
        </p:spPr>
      </p:pic>
      <p:pic>
        <p:nvPicPr>
          <p:cNvPr id="31" name="Picture 30"/>
          <p:cNvPicPr>
            <a:picLocks noChangeAspect="1"/>
          </p:cNvPicPr>
          <p:nvPr/>
        </p:nvPicPr>
        <p:blipFill rotWithShape="1">
          <a:blip r:embed="rId3" cstate="print">
            <a:extLst>
              <a:ext uri="{28A0092B-C50C-407E-A947-70E740481C1C}">
                <a14:useLocalDpi xmlns:a14="http://schemas.microsoft.com/office/drawing/2010/main" val="0"/>
              </a:ext>
            </a:extLst>
          </a:blip>
          <a:srcRect t="7740" b="18885"/>
          <a:stretch>
            <a:fillRect/>
          </a:stretch>
        </p:blipFill>
        <p:spPr>
          <a:xfrm>
            <a:off x="8447764" y="3303657"/>
            <a:ext cx="2914968" cy="3334044"/>
          </a:xfrm>
          <a:prstGeom prst="rect">
            <a:avLst/>
          </a:prstGeom>
        </p:spPr>
      </p:pic>
      <p:sp>
        <p:nvSpPr>
          <p:cNvPr id="34" name="Up-Down Arrow 33"/>
          <p:cNvSpPr/>
          <p:nvPr/>
        </p:nvSpPr>
        <p:spPr>
          <a:xfrm rot="19054774" flipH="1">
            <a:off x="7068044" y="3338796"/>
            <a:ext cx="471170" cy="3109962"/>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Text Box 12"/>
          <p:cNvSpPr txBox="1"/>
          <p:nvPr/>
        </p:nvSpPr>
        <p:spPr>
          <a:xfrm>
            <a:off x="4990453" y="4524449"/>
            <a:ext cx="2416554" cy="369332"/>
          </a:xfrm>
          <a:prstGeom prst="rect">
            <a:avLst/>
          </a:prstGeom>
          <a:noFill/>
        </p:spPr>
        <p:txBody>
          <a:bodyPr wrap="square" rtlCol="0">
            <a:spAutoFit/>
          </a:bodyPr>
          <a:lstStyle/>
          <a:p>
            <a:r>
              <a:rPr lang="en-US" b="1" dirty="0">
                <a:solidFill>
                  <a:srgbClr val="FF0000"/>
                </a:solidFill>
              </a:rPr>
              <a:t>FOCAS INTERFACE</a:t>
            </a:r>
          </a:p>
        </p:txBody>
      </p:sp>
      <p:sp>
        <p:nvSpPr>
          <p:cNvPr id="39" name="Right Arrow 38"/>
          <p:cNvSpPr/>
          <p:nvPr/>
        </p:nvSpPr>
        <p:spPr>
          <a:xfrm rot="2160872">
            <a:off x="4362140" y="1770242"/>
            <a:ext cx="785611" cy="3741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0" name="Picture 3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598835" y="4656057"/>
            <a:ext cx="475445" cy="475445"/>
          </a:xfrm>
          <a:prstGeom prst="rect">
            <a:avLst/>
          </a:prstGeom>
        </p:spPr>
      </p:pic>
      <p:pic>
        <p:nvPicPr>
          <p:cNvPr id="41" name="Picture 4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713160" y="5624530"/>
            <a:ext cx="192088" cy="192088"/>
          </a:xfrm>
          <a:prstGeom prst="rect">
            <a:avLst/>
          </a:prstGeom>
        </p:spPr>
      </p:pic>
      <p:sp>
        <p:nvSpPr>
          <p:cNvPr id="42" name="Oval 41"/>
          <p:cNvSpPr/>
          <p:nvPr/>
        </p:nvSpPr>
        <p:spPr>
          <a:xfrm>
            <a:off x="9515087" y="4611467"/>
            <a:ext cx="642942" cy="564627"/>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Oval 42"/>
          <p:cNvSpPr/>
          <p:nvPr/>
        </p:nvSpPr>
        <p:spPr>
          <a:xfrm>
            <a:off x="9682549" y="5560405"/>
            <a:ext cx="273875" cy="320337"/>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4" name="Picture 4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00083" y="675048"/>
            <a:ext cx="2619375" cy="1743075"/>
          </a:xfrm>
          <a:prstGeom prst="rect">
            <a:avLst/>
          </a:prstGeom>
        </p:spPr>
      </p:pic>
      <p:sp>
        <p:nvSpPr>
          <p:cNvPr id="45" name="TextBox 44"/>
          <p:cNvSpPr txBox="1"/>
          <p:nvPr/>
        </p:nvSpPr>
        <p:spPr>
          <a:xfrm>
            <a:off x="8964697" y="337076"/>
            <a:ext cx="1927392" cy="369332"/>
          </a:xfrm>
          <a:prstGeom prst="rect">
            <a:avLst/>
          </a:prstGeom>
          <a:noFill/>
        </p:spPr>
        <p:txBody>
          <a:bodyPr wrap="square" rtlCol="0">
            <a:spAutoFit/>
          </a:bodyPr>
          <a:lstStyle/>
          <a:p>
            <a:r>
              <a:rPr lang="en-US" dirty="0">
                <a:solidFill>
                  <a:srgbClr val="FF0000"/>
                </a:solidFill>
              </a:rPr>
              <a:t>QR CODE READER </a:t>
            </a:r>
            <a:endParaRPr lang="en-IN" dirty="0">
              <a:solidFill>
                <a:srgbClr val="FF0000"/>
              </a:solidFill>
            </a:endParaRPr>
          </a:p>
        </p:txBody>
      </p:sp>
      <p:sp>
        <p:nvSpPr>
          <p:cNvPr id="46" name="Up-Down Arrow 45"/>
          <p:cNvSpPr/>
          <p:nvPr/>
        </p:nvSpPr>
        <p:spPr>
          <a:xfrm>
            <a:off x="10009770" y="2614411"/>
            <a:ext cx="267571" cy="649799"/>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Up-Down Arrow 46"/>
          <p:cNvSpPr/>
          <p:nvPr/>
        </p:nvSpPr>
        <p:spPr>
          <a:xfrm rot="3564322">
            <a:off x="7743213" y="1083798"/>
            <a:ext cx="347717" cy="1709147"/>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8" name="TextBox 47"/>
          <p:cNvSpPr txBox="1"/>
          <p:nvPr/>
        </p:nvSpPr>
        <p:spPr>
          <a:xfrm>
            <a:off x="6599087" y="885795"/>
            <a:ext cx="1927392" cy="1200329"/>
          </a:xfrm>
          <a:prstGeom prst="rect">
            <a:avLst/>
          </a:prstGeom>
          <a:noFill/>
        </p:spPr>
        <p:txBody>
          <a:bodyPr wrap="square" rtlCol="0">
            <a:spAutoFit/>
          </a:bodyPr>
          <a:lstStyle/>
          <a:p>
            <a:r>
              <a:rPr lang="en-US" dirty="0">
                <a:solidFill>
                  <a:srgbClr val="FF0000"/>
                </a:solidFill>
              </a:rPr>
              <a:t>CONFIRM TOOL NUMBER PRESENCE TO SERVER </a:t>
            </a:r>
            <a:endParaRPr lang="en-IN" dirty="0">
              <a:solidFill>
                <a:srgbClr val="FF0000"/>
              </a:solidFill>
            </a:endParaRPr>
          </a:p>
        </p:txBody>
      </p:sp>
      <p:sp>
        <p:nvSpPr>
          <p:cNvPr id="50" name="TextBox 49"/>
          <p:cNvSpPr txBox="1"/>
          <p:nvPr/>
        </p:nvSpPr>
        <p:spPr>
          <a:xfrm>
            <a:off x="7199071" y="3770350"/>
            <a:ext cx="1927392" cy="1200329"/>
          </a:xfrm>
          <a:prstGeom prst="rect">
            <a:avLst/>
          </a:prstGeom>
          <a:noFill/>
        </p:spPr>
        <p:txBody>
          <a:bodyPr wrap="square" rtlCol="0">
            <a:spAutoFit/>
          </a:bodyPr>
          <a:lstStyle/>
          <a:p>
            <a:r>
              <a:rPr lang="en-US" dirty="0">
                <a:solidFill>
                  <a:srgbClr val="FF0000"/>
                </a:solidFill>
              </a:rPr>
              <a:t>CONFIRMED TOOL LENGTH OFFSET DATA TO MACHINE</a:t>
            </a:r>
            <a:endParaRPr lang="en-IN" dirty="0">
              <a:solidFill>
                <a:srgbClr val="FF0000"/>
              </a:solidFill>
            </a:endParaRPr>
          </a:p>
        </p:txBody>
      </p:sp>
      <p:sp>
        <p:nvSpPr>
          <p:cNvPr id="3" name="Text Box 12"/>
          <p:cNvSpPr txBox="1"/>
          <p:nvPr/>
        </p:nvSpPr>
        <p:spPr>
          <a:xfrm>
            <a:off x="900418" y="3587189"/>
            <a:ext cx="2416554" cy="1191260"/>
          </a:xfrm>
          <a:prstGeom prst="rect">
            <a:avLst/>
          </a:prstGeom>
          <a:noFill/>
        </p:spPr>
        <p:txBody>
          <a:bodyPr wrap="square" rtlCol="0">
            <a:spAutoFit/>
          </a:bodyPr>
          <a:lstStyle/>
          <a:p>
            <a:r>
              <a:rPr lang="en-US" b="1" dirty="0">
                <a:solidFill>
                  <a:srgbClr val="FF0000"/>
                </a:solidFill>
              </a:rPr>
              <a:t>Machining tool presetting instrument with computer interface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HOW DATA WILL BE INSERTED ON FOOL PROOF MANNER</a:t>
            </a:r>
          </a:p>
        </p:txBody>
      </p:sp>
      <p:sp>
        <p:nvSpPr>
          <p:cNvPr id="3" name="Content Placeholder 2"/>
          <p:cNvSpPr>
            <a:spLocks noGrp="1"/>
          </p:cNvSpPr>
          <p:nvPr>
            <p:ph idx="1"/>
          </p:nvPr>
        </p:nvSpPr>
        <p:spPr/>
        <p:txBody>
          <a:bodyPr>
            <a:normAutofit/>
          </a:bodyPr>
          <a:lstStyle/>
          <a:p>
            <a:pPr marL="457200" indent="-457200">
              <a:buClrTx/>
              <a:buFont typeface="Wingdings" panose="05000000000000000000" charset="0"/>
              <a:buChar char="Ø"/>
            </a:pPr>
            <a:r>
              <a:rPr lang="en-US" dirty="0"/>
              <a:t>Each and every machine and tool will be QR coded(Quick Response code)</a:t>
            </a:r>
          </a:p>
          <a:p>
            <a:pPr marL="457200" indent="-457200">
              <a:buClrTx/>
              <a:buFont typeface="Wingdings" panose="05000000000000000000" charset="0"/>
              <a:buChar char="Ø"/>
            </a:pPr>
            <a:r>
              <a:rPr lang="en-US" dirty="0"/>
              <a:t>Upon each setting and tool change time operator needs to read the tool and machine </a:t>
            </a:r>
          </a:p>
          <a:p>
            <a:pPr marL="457200" indent="-457200">
              <a:buClrTx/>
              <a:buFont typeface="Wingdings" panose="05000000000000000000" charset="0"/>
              <a:buChar char="Ø"/>
            </a:pPr>
            <a:r>
              <a:rPr lang="en-US" dirty="0"/>
              <a:t>If the machine and tool match the Defined Tool and machine data will be inserted in Tool Geometry Automatically</a:t>
            </a:r>
          </a:p>
          <a:p>
            <a:pPr marL="457200" indent="-457200">
              <a:buClrTx/>
              <a:buFont typeface="Wingdings" panose="05000000000000000000" charset="0"/>
              <a:buChar char="Ø"/>
            </a:pPr>
            <a:r>
              <a:rPr lang="en-US" dirty="0"/>
              <a:t>The Same QR code will check the flow of Data from </a:t>
            </a:r>
            <a:r>
              <a:rPr lang="en-US" dirty="0" err="1"/>
              <a:t>Zoller</a:t>
            </a:r>
            <a:r>
              <a:rPr lang="en-US" dirty="0"/>
              <a:t> to  our application server</a:t>
            </a:r>
          </a:p>
          <a:p>
            <a:pPr marL="457200" indent="-457200">
              <a:buClrTx/>
              <a:buFont typeface="Wingdings" panose="05000000000000000000" charset="0"/>
              <a:buChar char="Ø"/>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9324" y="177110"/>
            <a:ext cx="10515600" cy="1325563"/>
          </a:xfrm>
        </p:spPr>
        <p:txBody>
          <a:bodyPr/>
          <a:lstStyle/>
          <a:p>
            <a:pPr algn="ctr"/>
            <a:r>
              <a:rPr lang="en-US" dirty="0"/>
              <a:t>OTHER BENIFITS</a:t>
            </a:r>
            <a:endParaRPr lang="en-IN" dirty="0"/>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l="15272" t="3719" r="4602"/>
          <a:stretch>
            <a:fillRect/>
          </a:stretch>
        </p:blipFill>
        <p:spPr>
          <a:xfrm>
            <a:off x="6452315" y="1442434"/>
            <a:ext cx="4932609" cy="3334018"/>
          </a:xfrm>
          <a:prstGeom prst="rect">
            <a:avLst/>
          </a:prstGeom>
        </p:spPr>
      </p:pic>
      <p:sp>
        <p:nvSpPr>
          <p:cNvPr id="5" name="TextBox 4"/>
          <p:cNvSpPr txBox="1"/>
          <p:nvPr/>
        </p:nvSpPr>
        <p:spPr>
          <a:xfrm>
            <a:off x="6362164" y="1133341"/>
            <a:ext cx="5318974" cy="369332"/>
          </a:xfrm>
          <a:prstGeom prst="rect">
            <a:avLst/>
          </a:prstGeom>
          <a:noFill/>
        </p:spPr>
        <p:txBody>
          <a:bodyPr wrap="square" rtlCol="0">
            <a:spAutoFit/>
          </a:bodyPr>
          <a:lstStyle/>
          <a:p>
            <a:r>
              <a:rPr lang="en-US" b="1" dirty="0">
                <a:solidFill>
                  <a:srgbClr val="FF0000"/>
                </a:solidFill>
              </a:rPr>
              <a:t>CUTTING TIME AND CYCLE TIME MONITORING</a:t>
            </a:r>
            <a:endParaRPr lang="en-IN" b="1" dirty="0">
              <a:solidFill>
                <a:srgbClr val="FF0000"/>
              </a:solidFill>
            </a:endParaRPr>
          </a:p>
        </p:txBody>
      </p:sp>
      <p:pic>
        <p:nvPicPr>
          <p:cNvPr id="6"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21063" r="3680"/>
          <a:stretch>
            <a:fillRect/>
          </a:stretch>
        </p:blipFill>
        <p:spPr>
          <a:xfrm>
            <a:off x="927279" y="1442435"/>
            <a:ext cx="4739425" cy="3334018"/>
          </a:xfrm>
          <a:prstGeom prst="rect">
            <a:avLst/>
          </a:prstGeom>
        </p:spPr>
      </p:pic>
      <p:sp>
        <p:nvSpPr>
          <p:cNvPr id="7" name="TextBox 6"/>
          <p:cNvSpPr txBox="1"/>
          <p:nvPr/>
        </p:nvSpPr>
        <p:spPr>
          <a:xfrm>
            <a:off x="1017431" y="1137703"/>
            <a:ext cx="5318974" cy="369332"/>
          </a:xfrm>
          <a:prstGeom prst="rect">
            <a:avLst/>
          </a:prstGeom>
          <a:noFill/>
        </p:spPr>
        <p:txBody>
          <a:bodyPr wrap="square" rtlCol="0">
            <a:spAutoFit/>
          </a:bodyPr>
          <a:lstStyle/>
          <a:p>
            <a:r>
              <a:rPr lang="en-US" b="1" dirty="0">
                <a:solidFill>
                  <a:srgbClr val="FF0000"/>
                </a:solidFill>
              </a:rPr>
              <a:t>TOOL LIFE MONITORING</a:t>
            </a:r>
            <a:endParaRPr lang="en-IN" b="1" dirty="0">
              <a:solidFill>
                <a:srgbClr val="FF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244</Words>
  <Application>Microsoft Office PowerPoint</Application>
  <PresentationFormat>Widescreen</PresentationFormat>
  <Paragraphs>34</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Wingdings</vt:lpstr>
      <vt:lpstr>Office Theme</vt:lpstr>
      <vt:lpstr>DIRECT NUMERICAL CONTROL  TOOL LENGTH OFFSET INTO CNC MACHINE</vt:lpstr>
      <vt:lpstr>PROBLEM DEFINITION : </vt:lpstr>
      <vt:lpstr>IDEA AGAINST PROBLEM  </vt:lpstr>
      <vt:lpstr>BASIC DATA FLOW METHOD</vt:lpstr>
      <vt:lpstr>HOW DATA WILL BE INSERTED ON FOOL PROOF MANNER</vt:lpstr>
      <vt:lpstr>OTHER BENIFITS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AUTOMATED TOOL LENGTH OFFSET IN CNC MACHINE</dc:title>
  <dc:creator>SRINIVAS</dc:creator>
  <cp:lastModifiedBy>Srinivasaramanujam Narayanan</cp:lastModifiedBy>
  <cp:revision>12</cp:revision>
  <dcterms:created xsi:type="dcterms:W3CDTF">2016-06-06T02:57:00Z</dcterms:created>
  <dcterms:modified xsi:type="dcterms:W3CDTF">2018-11-29T06:07:48Z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1033-10.1.0.5783</vt:lpwstr>
  </property>
</Properties>
</file>