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9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9C1C3-687D-40BC-8109-7E4BB54BC73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4F0C0E-ABB2-4FF4-99D4-71D21901C56B}">
      <dgm:prSet/>
      <dgm:spPr/>
      <dgm:t>
        <a:bodyPr/>
        <a:lstStyle/>
        <a:p>
          <a:r>
            <a:rPr lang="en-IN" baseline="0" dirty="0"/>
            <a:t>Most used words:</a:t>
          </a:r>
          <a:endParaRPr lang="en-US" dirty="0"/>
        </a:p>
      </dgm:t>
    </dgm:pt>
    <dgm:pt modelId="{1BD318F8-72BD-4067-B563-ECB50E01B5DF}" type="parTrans" cxnId="{6C69B587-CF4F-41B7-B57F-A0EEE6FD8FF9}">
      <dgm:prSet/>
      <dgm:spPr/>
      <dgm:t>
        <a:bodyPr/>
        <a:lstStyle/>
        <a:p>
          <a:endParaRPr lang="en-US"/>
        </a:p>
      </dgm:t>
    </dgm:pt>
    <dgm:pt modelId="{59404238-9B43-480D-9D16-F5614F501132}" type="sibTrans" cxnId="{6C69B587-CF4F-41B7-B57F-A0EEE6FD8FF9}">
      <dgm:prSet/>
      <dgm:spPr/>
      <dgm:t>
        <a:bodyPr/>
        <a:lstStyle/>
        <a:p>
          <a:endParaRPr lang="en-US"/>
        </a:p>
      </dgm:t>
    </dgm:pt>
    <dgm:pt modelId="{60672FCF-40E7-4FCF-A8B5-52E7C33F55B0}">
      <dgm:prSet/>
      <dgm:spPr/>
      <dgm:t>
        <a:bodyPr/>
        <a:lstStyle/>
        <a:p>
          <a:r>
            <a:rPr lang="en-IN" baseline="0"/>
            <a:t>flight</a:t>
          </a:r>
          <a:endParaRPr lang="en-US"/>
        </a:p>
      </dgm:t>
    </dgm:pt>
    <dgm:pt modelId="{9F5B6DA6-1A02-4311-99BA-4918DD7257C9}" type="parTrans" cxnId="{F5FC42B3-E655-41A4-A561-B5D360EEECA4}">
      <dgm:prSet/>
      <dgm:spPr/>
      <dgm:t>
        <a:bodyPr/>
        <a:lstStyle/>
        <a:p>
          <a:endParaRPr lang="en-US"/>
        </a:p>
      </dgm:t>
    </dgm:pt>
    <dgm:pt modelId="{0E3D896E-BEEE-4645-838F-E70511D17B90}" type="sibTrans" cxnId="{F5FC42B3-E655-41A4-A561-B5D360EEECA4}">
      <dgm:prSet/>
      <dgm:spPr/>
      <dgm:t>
        <a:bodyPr/>
        <a:lstStyle/>
        <a:p>
          <a:endParaRPr lang="en-US"/>
        </a:p>
      </dgm:t>
    </dgm:pt>
    <dgm:pt modelId="{5C865201-EE96-4EFB-A6C7-4B41C1131E28}">
      <dgm:prSet/>
      <dgm:spPr/>
      <dgm:t>
        <a:bodyPr/>
        <a:lstStyle/>
        <a:p>
          <a:r>
            <a:rPr lang="en-IN" baseline="0"/>
            <a:t>BA</a:t>
          </a:r>
          <a:endParaRPr lang="en-US"/>
        </a:p>
      </dgm:t>
    </dgm:pt>
    <dgm:pt modelId="{19281BE4-EF31-4752-852E-E4BB039747D7}" type="parTrans" cxnId="{C0465122-DDBE-4438-A64D-D712C32677E6}">
      <dgm:prSet/>
      <dgm:spPr/>
      <dgm:t>
        <a:bodyPr/>
        <a:lstStyle/>
        <a:p>
          <a:endParaRPr lang="en-US"/>
        </a:p>
      </dgm:t>
    </dgm:pt>
    <dgm:pt modelId="{625FF560-3A63-42C8-A188-BEC436D7BE9E}" type="sibTrans" cxnId="{C0465122-DDBE-4438-A64D-D712C32677E6}">
      <dgm:prSet/>
      <dgm:spPr/>
      <dgm:t>
        <a:bodyPr/>
        <a:lstStyle/>
        <a:p>
          <a:endParaRPr lang="en-US"/>
        </a:p>
      </dgm:t>
    </dgm:pt>
    <dgm:pt modelId="{BFAE32A0-3770-4570-B563-A6CBB512394B}">
      <dgm:prSet/>
      <dgm:spPr/>
      <dgm:t>
        <a:bodyPr/>
        <a:lstStyle/>
        <a:p>
          <a:r>
            <a:rPr lang="en-IN" baseline="0"/>
            <a:t>seat</a:t>
          </a:r>
          <a:endParaRPr lang="en-US"/>
        </a:p>
      </dgm:t>
    </dgm:pt>
    <dgm:pt modelId="{6FEFB0D0-8FD1-475B-A3DE-6F9138A1C3F6}" type="parTrans" cxnId="{64808AF8-C9AE-4FF7-A496-156D9B127E98}">
      <dgm:prSet/>
      <dgm:spPr/>
      <dgm:t>
        <a:bodyPr/>
        <a:lstStyle/>
        <a:p>
          <a:endParaRPr lang="en-US"/>
        </a:p>
      </dgm:t>
    </dgm:pt>
    <dgm:pt modelId="{0A655B59-18E2-4C4D-8405-F05B013D697B}" type="sibTrans" cxnId="{64808AF8-C9AE-4FF7-A496-156D9B127E98}">
      <dgm:prSet/>
      <dgm:spPr/>
      <dgm:t>
        <a:bodyPr/>
        <a:lstStyle/>
        <a:p>
          <a:endParaRPr lang="en-US"/>
        </a:p>
      </dgm:t>
    </dgm:pt>
    <dgm:pt modelId="{69014B2A-29C4-403A-930C-AD29CB3B3FD4}">
      <dgm:prSet/>
      <dgm:spPr/>
      <dgm:t>
        <a:bodyPr/>
        <a:lstStyle/>
        <a:p>
          <a:r>
            <a:rPr lang="en-IN" baseline="0"/>
            <a:t>check</a:t>
          </a:r>
          <a:endParaRPr lang="en-US"/>
        </a:p>
      </dgm:t>
    </dgm:pt>
    <dgm:pt modelId="{E302307C-B484-437F-9AF9-C65149E5A330}" type="parTrans" cxnId="{0D478844-4BBA-4227-BE84-0344AFA13506}">
      <dgm:prSet/>
      <dgm:spPr/>
      <dgm:t>
        <a:bodyPr/>
        <a:lstStyle/>
        <a:p>
          <a:endParaRPr lang="en-US"/>
        </a:p>
      </dgm:t>
    </dgm:pt>
    <dgm:pt modelId="{4AEA6C0A-3052-40A5-B000-0EDA4702B5F0}" type="sibTrans" cxnId="{0D478844-4BBA-4227-BE84-0344AFA13506}">
      <dgm:prSet/>
      <dgm:spPr/>
      <dgm:t>
        <a:bodyPr/>
        <a:lstStyle/>
        <a:p>
          <a:endParaRPr lang="en-US"/>
        </a:p>
      </dgm:t>
    </dgm:pt>
    <dgm:pt modelId="{ED2E8F34-6B29-48A4-8688-A0590B910E08}">
      <dgm:prSet/>
      <dgm:spPr/>
      <dgm:t>
        <a:bodyPr/>
        <a:lstStyle/>
        <a:p>
          <a:r>
            <a:rPr lang="en-IN" baseline="0"/>
            <a:t>british</a:t>
          </a:r>
          <a:endParaRPr lang="en-US"/>
        </a:p>
      </dgm:t>
    </dgm:pt>
    <dgm:pt modelId="{B136536A-0F57-443E-9877-A48CA7B351E0}" type="parTrans" cxnId="{BB67936C-D914-44CA-92A2-D98FF763E6E9}">
      <dgm:prSet/>
      <dgm:spPr/>
      <dgm:t>
        <a:bodyPr/>
        <a:lstStyle/>
        <a:p>
          <a:endParaRPr lang="en-US"/>
        </a:p>
      </dgm:t>
    </dgm:pt>
    <dgm:pt modelId="{5285CDEB-FF18-45B0-A41D-4CF0AC5D93B5}" type="sibTrans" cxnId="{BB67936C-D914-44CA-92A2-D98FF763E6E9}">
      <dgm:prSet/>
      <dgm:spPr/>
      <dgm:t>
        <a:bodyPr/>
        <a:lstStyle/>
        <a:p>
          <a:endParaRPr lang="en-US"/>
        </a:p>
      </dgm:t>
    </dgm:pt>
    <dgm:pt modelId="{59320B95-B06D-4CCD-91CE-3B4964F8383C}">
      <dgm:prSet/>
      <dgm:spPr/>
      <dgm:t>
        <a:bodyPr/>
        <a:lstStyle/>
        <a:p>
          <a:r>
            <a:rPr lang="en-IN" baseline="0"/>
            <a:t>airway</a:t>
          </a:r>
          <a:endParaRPr lang="en-US"/>
        </a:p>
      </dgm:t>
    </dgm:pt>
    <dgm:pt modelId="{E1A851D3-C23B-4C6C-BB8C-310A064EA91E}" type="parTrans" cxnId="{5514FE18-CC99-409A-A1D0-B1B714AAE790}">
      <dgm:prSet/>
      <dgm:spPr/>
      <dgm:t>
        <a:bodyPr/>
        <a:lstStyle/>
        <a:p>
          <a:endParaRPr lang="en-US"/>
        </a:p>
      </dgm:t>
    </dgm:pt>
    <dgm:pt modelId="{7BA82DCA-5D2B-40F4-814A-58B3872A6B36}" type="sibTrans" cxnId="{5514FE18-CC99-409A-A1D0-B1B714AAE790}">
      <dgm:prSet/>
      <dgm:spPr/>
      <dgm:t>
        <a:bodyPr/>
        <a:lstStyle/>
        <a:p>
          <a:endParaRPr lang="en-US"/>
        </a:p>
      </dgm:t>
    </dgm:pt>
    <dgm:pt modelId="{E6A79871-C10B-4948-826D-02176FBE2263}">
      <dgm:prSet/>
      <dgm:spPr/>
      <dgm:t>
        <a:bodyPr/>
        <a:lstStyle/>
        <a:p>
          <a:r>
            <a:rPr lang="en-IN" baseline="0"/>
            <a:t>service</a:t>
          </a:r>
          <a:endParaRPr lang="en-US"/>
        </a:p>
      </dgm:t>
    </dgm:pt>
    <dgm:pt modelId="{5496CCD6-81DD-4609-99DD-BCD3E3BC65B8}" type="parTrans" cxnId="{9C65D539-8D5E-41DE-B39E-DB6D1F79C279}">
      <dgm:prSet/>
      <dgm:spPr/>
      <dgm:t>
        <a:bodyPr/>
        <a:lstStyle/>
        <a:p>
          <a:endParaRPr lang="en-US"/>
        </a:p>
      </dgm:t>
    </dgm:pt>
    <dgm:pt modelId="{46204231-7314-466C-9827-60832D467C81}" type="sibTrans" cxnId="{9C65D539-8D5E-41DE-B39E-DB6D1F79C279}">
      <dgm:prSet/>
      <dgm:spPr/>
      <dgm:t>
        <a:bodyPr/>
        <a:lstStyle/>
        <a:p>
          <a:endParaRPr lang="en-US"/>
        </a:p>
      </dgm:t>
    </dgm:pt>
    <dgm:pt modelId="{DCB27A78-BC28-4285-939E-99D2646468AF}">
      <dgm:prSet/>
      <dgm:spPr/>
      <dgm:t>
        <a:bodyPr/>
        <a:lstStyle/>
        <a:p>
          <a:r>
            <a:rPr lang="en-IN" baseline="0"/>
            <a:t>food</a:t>
          </a:r>
          <a:endParaRPr lang="en-US"/>
        </a:p>
      </dgm:t>
    </dgm:pt>
    <dgm:pt modelId="{1257144F-203F-4E6F-9826-D5A5BBDB3B09}" type="parTrans" cxnId="{154F2624-4FE3-4551-822C-54F7BCE4C54C}">
      <dgm:prSet/>
      <dgm:spPr/>
      <dgm:t>
        <a:bodyPr/>
        <a:lstStyle/>
        <a:p>
          <a:endParaRPr lang="en-US"/>
        </a:p>
      </dgm:t>
    </dgm:pt>
    <dgm:pt modelId="{883EC4C2-C3D2-48B8-A652-2C3E24E4A358}" type="sibTrans" cxnId="{154F2624-4FE3-4551-822C-54F7BCE4C54C}">
      <dgm:prSet/>
      <dgm:spPr/>
      <dgm:t>
        <a:bodyPr/>
        <a:lstStyle/>
        <a:p>
          <a:endParaRPr lang="en-US"/>
        </a:p>
      </dgm:t>
    </dgm:pt>
    <dgm:pt modelId="{611BBB76-586F-4ADB-8809-FDB4DC6DC32D}">
      <dgm:prSet/>
      <dgm:spPr/>
      <dgm:t>
        <a:bodyPr/>
        <a:lstStyle/>
        <a:p>
          <a:r>
            <a:rPr lang="en-IN" baseline="0"/>
            <a:t>time</a:t>
          </a:r>
          <a:endParaRPr lang="en-US"/>
        </a:p>
      </dgm:t>
    </dgm:pt>
    <dgm:pt modelId="{6B2F5296-D6A0-4DA6-A5BA-9E9FC1372E19}" type="parTrans" cxnId="{A4A6EF16-F0A0-47C3-B2C9-19B47B6F63AC}">
      <dgm:prSet/>
      <dgm:spPr/>
      <dgm:t>
        <a:bodyPr/>
        <a:lstStyle/>
        <a:p>
          <a:endParaRPr lang="en-US"/>
        </a:p>
      </dgm:t>
    </dgm:pt>
    <dgm:pt modelId="{2F116943-2BE1-4BC1-9EBE-C9FF9EC3F72F}" type="sibTrans" cxnId="{A4A6EF16-F0A0-47C3-B2C9-19B47B6F63AC}">
      <dgm:prSet/>
      <dgm:spPr/>
      <dgm:t>
        <a:bodyPr/>
        <a:lstStyle/>
        <a:p>
          <a:endParaRPr lang="en-US"/>
        </a:p>
      </dgm:t>
    </dgm:pt>
    <dgm:pt modelId="{08091435-393D-41FF-B4AE-E40483B3DB90}">
      <dgm:prSet/>
      <dgm:spPr/>
      <dgm:t>
        <a:bodyPr/>
        <a:lstStyle/>
        <a:p>
          <a:r>
            <a:rPr lang="en-IN" baseline="0"/>
            <a:t>good</a:t>
          </a:r>
          <a:endParaRPr lang="en-US"/>
        </a:p>
      </dgm:t>
    </dgm:pt>
    <dgm:pt modelId="{635C4412-0B1C-402C-9CC8-97C4F5FBEDB5}" type="parTrans" cxnId="{218C6C6D-8056-4459-99AB-DE08781F11C8}">
      <dgm:prSet/>
      <dgm:spPr/>
      <dgm:t>
        <a:bodyPr/>
        <a:lstStyle/>
        <a:p>
          <a:endParaRPr lang="en-US"/>
        </a:p>
      </dgm:t>
    </dgm:pt>
    <dgm:pt modelId="{DE8C2F80-5BC0-4CDC-8D02-F7B60868A1A2}" type="sibTrans" cxnId="{218C6C6D-8056-4459-99AB-DE08781F11C8}">
      <dgm:prSet/>
      <dgm:spPr/>
      <dgm:t>
        <a:bodyPr/>
        <a:lstStyle/>
        <a:p>
          <a:endParaRPr lang="en-US"/>
        </a:p>
      </dgm:t>
    </dgm:pt>
    <dgm:pt modelId="{50614844-F725-49D2-986B-160AE0CFCC5E}" type="pres">
      <dgm:prSet presAssocID="{9289C1C3-687D-40BC-8109-7E4BB54BC73E}" presName="vert0" presStyleCnt="0">
        <dgm:presLayoutVars>
          <dgm:dir/>
          <dgm:animOne val="branch"/>
          <dgm:animLvl val="lvl"/>
        </dgm:presLayoutVars>
      </dgm:prSet>
      <dgm:spPr/>
    </dgm:pt>
    <dgm:pt modelId="{E501EECA-F1B8-43CA-B39F-16374EAD13A2}" type="pres">
      <dgm:prSet presAssocID="{224F0C0E-ABB2-4FF4-99D4-71D21901C56B}" presName="thickLine" presStyleLbl="alignNode1" presStyleIdx="0" presStyleCnt="1"/>
      <dgm:spPr/>
    </dgm:pt>
    <dgm:pt modelId="{E0976102-0127-4891-BB65-C71E6305C210}" type="pres">
      <dgm:prSet presAssocID="{224F0C0E-ABB2-4FF4-99D4-71D21901C56B}" presName="horz1" presStyleCnt="0"/>
      <dgm:spPr/>
    </dgm:pt>
    <dgm:pt modelId="{E8E0193A-C520-4101-8D60-2FC6EADA3DEB}" type="pres">
      <dgm:prSet presAssocID="{224F0C0E-ABB2-4FF4-99D4-71D21901C56B}" presName="tx1" presStyleLbl="revTx" presStyleIdx="0" presStyleCnt="11"/>
      <dgm:spPr/>
    </dgm:pt>
    <dgm:pt modelId="{2E64BA41-2418-48BC-9EF9-C0B7F122A61A}" type="pres">
      <dgm:prSet presAssocID="{224F0C0E-ABB2-4FF4-99D4-71D21901C56B}" presName="vert1" presStyleCnt="0"/>
      <dgm:spPr/>
    </dgm:pt>
    <dgm:pt modelId="{D39CB3DF-0ECE-4DD9-8C28-B721336E464B}" type="pres">
      <dgm:prSet presAssocID="{60672FCF-40E7-4FCF-A8B5-52E7C33F55B0}" presName="vertSpace2a" presStyleCnt="0"/>
      <dgm:spPr/>
    </dgm:pt>
    <dgm:pt modelId="{6989BE2B-5B7B-4E4F-9E75-D3B81AEE26BE}" type="pres">
      <dgm:prSet presAssocID="{60672FCF-40E7-4FCF-A8B5-52E7C33F55B0}" presName="horz2" presStyleCnt="0"/>
      <dgm:spPr/>
    </dgm:pt>
    <dgm:pt modelId="{E0A5C2E0-99E0-45B9-BEA4-B9BAD6F73AFF}" type="pres">
      <dgm:prSet presAssocID="{60672FCF-40E7-4FCF-A8B5-52E7C33F55B0}" presName="horzSpace2" presStyleCnt="0"/>
      <dgm:spPr/>
    </dgm:pt>
    <dgm:pt modelId="{BCF5E286-9819-497E-85BF-E9882B8F0174}" type="pres">
      <dgm:prSet presAssocID="{60672FCF-40E7-4FCF-A8B5-52E7C33F55B0}" presName="tx2" presStyleLbl="revTx" presStyleIdx="1" presStyleCnt="11"/>
      <dgm:spPr/>
    </dgm:pt>
    <dgm:pt modelId="{8529E3F4-D13A-41CE-8C29-2C40E79B897B}" type="pres">
      <dgm:prSet presAssocID="{60672FCF-40E7-4FCF-A8B5-52E7C33F55B0}" presName="vert2" presStyleCnt="0"/>
      <dgm:spPr/>
    </dgm:pt>
    <dgm:pt modelId="{3C650B05-55EE-4C1C-9EFC-115FBA4379D8}" type="pres">
      <dgm:prSet presAssocID="{60672FCF-40E7-4FCF-A8B5-52E7C33F55B0}" presName="thinLine2b" presStyleLbl="callout" presStyleIdx="0" presStyleCnt="10"/>
      <dgm:spPr/>
    </dgm:pt>
    <dgm:pt modelId="{7DBC40BD-8D34-4F5D-B590-C6C0330F03CF}" type="pres">
      <dgm:prSet presAssocID="{60672FCF-40E7-4FCF-A8B5-52E7C33F55B0}" presName="vertSpace2b" presStyleCnt="0"/>
      <dgm:spPr/>
    </dgm:pt>
    <dgm:pt modelId="{C65C5FFA-5C1C-443D-80A9-FF38F1436911}" type="pres">
      <dgm:prSet presAssocID="{5C865201-EE96-4EFB-A6C7-4B41C1131E28}" presName="horz2" presStyleCnt="0"/>
      <dgm:spPr/>
    </dgm:pt>
    <dgm:pt modelId="{4E060720-371F-4301-8169-C2FADE319B37}" type="pres">
      <dgm:prSet presAssocID="{5C865201-EE96-4EFB-A6C7-4B41C1131E28}" presName="horzSpace2" presStyleCnt="0"/>
      <dgm:spPr/>
    </dgm:pt>
    <dgm:pt modelId="{06B1EADF-809F-473A-9DCE-C493158C28B9}" type="pres">
      <dgm:prSet presAssocID="{5C865201-EE96-4EFB-A6C7-4B41C1131E28}" presName="tx2" presStyleLbl="revTx" presStyleIdx="2" presStyleCnt="11"/>
      <dgm:spPr/>
    </dgm:pt>
    <dgm:pt modelId="{ECB068B1-4B75-49CC-A2F0-5F2A1562EC95}" type="pres">
      <dgm:prSet presAssocID="{5C865201-EE96-4EFB-A6C7-4B41C1131E28}" presName="vert2" presStyleCnt="0"/>
      <dgm:spPr/>
    </dgm:pt>
    <dgm:pt modelId="{0DB564B1-8CD9-44EB-8EBA-F4764DE3F4F8}" type="pres">
      <dgm:prSet presAssocID="{5C865201-EE96-4EFB-A6C7-4B41C1131E28}" presName="thinLine2b" presStyleLbl="callout" presStyleIdx="1" presStyleCnt="10"/>
      <dgm:spPr/>
    </dgm:pt>
    <dgm:pt modelId="{89D5403E-9801-4AA3-AFF4-F99714C0D1D0}" type="pres">
      <dgm:prSet presAssocID="{5C865201-EE96-4EFB-A6C7-4B41C1131E28}" presName="vertSpace2b" presStyleCnt="0"/>
      <dgm:spPr/>
    </dgm:pt>
    <dgm:pt modelId="{D682CDC3-DDC9-4F59-AF0F-34C8545073A4}" type="pres">
      <dgm:prSet presAssocID="{BFAE32A0-3770-4570-B563-A6CBB512394B}" presName="horz2" presStyleCnt="0"/>
      <dgm:spPr/>
    </dgm:pt>
    <dgm:pt modelId="{23CC0104-F298-4E24-898F-F6FFD94C3842}" type="pres">
      <dgm:prSet presAssocID="{BFAE32A0-3770-4570-B563-A6CBB512394B}" presName="horzSpace2" presStyleCnt="0"/>
      <dgm:spPr/>
    </dgm:pt>
    <dgm:pt modelId="{30324258-14A6-4B95-9510-5513C1954F2A}" type="pres">
      <dgm:prSet presAssocID="{BFAE32A0-3770-4570-B563-A6CBB512394B}" presName="tx2" presStyleLbl="revTx" presStyleIdx="3" presStyleCnt="11"/>
      <dgm:spPr/>
    </dgm:pt>
    <dgm:pt modelId="{96042641-DCA0-41A2-8980-249E09C2A6B9}" type="pres">
      <dgm:prSet presAssocID="{BFAE32A0-3770-4570-B563-A6CBB512394B}" presName="vert2" presStyleCnt="0"/>
      <dgm:spPr/>
    </dgm:pt>
    <dgm:pt modelId="{2A3234DF-66FE-48EB-8B2C-FA53884E6E06}" type="pres">
      <dgm:prSet presAssocID="{BFAE32A0-3770-4570-B563-A6CBB512394B}" presName="thinLine2b" presStyleLbl="callout" presStyleIdx="2" presStyleCnt="10"/>
      <dgm:spPr/>
    </dgm:pt>
    <dgm:pt modelId="{5C0FAD6B-806A-4F72-8821-33505EA973F7}" type="pres">
      <dgm:prSet presAssocID="{BFAE32A0-3770-4570-B563-A6CBB512394B}" presName="vertSpace2b" presStyleCnt="0"/>
      <dgm:spPr/>
    </dgm:pt>
    <dgm:pt modelId="{282F25A1-0551-49F8-B1A3-CA5A52B14A6A}" type="pres">
      <dgm:prSet presAssocID="{69014B2A-29C4-403A-930C-AD29CB3B3FD4}" presName="horz2" presStyleCnt="0"/>
      <dgm:spPr/>
    </dgm:pt>
    <dgm:pt modelId="{AFC8B5AC-683B-45CE-BDC4-E92CDD15A2D6}" type="pres">
      <dgm:prSet presAssocID="{69014B2A-29C4-403A-930C-AD29CB3B3FD4}" presName="horzSpace2" presStyleCnt="0"/>
      <dgm:spPr/>
    </dgm:pt>
    <dgm:pt modelId="{8A64C555-0730-4466-A54A-C6D5115C32B2}" type="pres">
      <dgm:prSet presAssocID="{69014B2A-29C4-403A-930C-AD29CB3B3FD4}" presName="tx2" presStyleLbl="revTx" presStyleIdx="4" presStyleCnt="11"/>
      <dgm:spPr/>
    </dgm:pt>
    <dgm:pt modelId="{B57C8F9F-7078-4B8B-8C04-73D85A457D82}" type="pres">
      <dgm:prSet presAssocID="{69014B2A-29C4-403A-930C-AD29CB3B3FD4}" presName="vert2" presStyleCnt="0"/>
      <dgm:spPr/>
    </dgm:pt>
    <dgm:pt modelId="{A57D6219-B415-4D5E-BEFA-837EF81E7B94}" type="pres">
      <dgm:prSet presAssocID="{69014B2A-29C4-403A-930C-AD29CB3B3FD4}" presName="thinLine2b" presStyleLbl="callout" presStyleIdx="3" presStyleCnt="10"/>
      <dgm:spPr/>
    </dgm:pt>
    <dgm:pt modelId="{7E19F743-AEC9-4F5D-8AC3-D6928E6FEA68}" type="pres">
      <dgm:prSet presAssocID="{69014B2A-29C4-403A-930C-AD29CB3B3FD4}" presName="vertSpace2b" presStyleCnt="0"/>
      <dgm:spPr/>
    </dgm:pt>
    <dgm:pt modelId="{1087556A-6DA3-475C-A231-45773400AB22}" type="pres">
      <dgm:prSet presAssocID="{ED2E8F34-6B29-48A4-8688-A0590B910E08}" presName="horz2" presStyleCnt="0"/>
      <dgm:spPr/>
    </dgm:pt>
    <dgm:pt modelId="{614F2411-AF59-4855-B010-C4C729A28D1F}" type="pres">
      <dgm:prSet presAssocID="{ED2E8F34-6B29-48A4-8688-A0590B910E08}" presName="horzSpace2" presStyleCnt="0"/>
      <dgm:spPr/>
    </dgm:pt>
    <dgm:pt modelId="{7A417133-BCC6-4982-8469-339F5154285A}" type="pres">
      <dgm:prSet presAssocID="{ED2E8F34-6B29-48A4-8688-A0590B910E08}" presName="tx2" presStyleLbl="revTx" presStyleIdx="5" presStyleCnt="11"/>
      <dgm:spPr/>
    </dgm:pt>
    <dgm:pt modelId="{4759037C-2BF3-4191-B4D6-203FB2D8000A}" type="pres">
      <dgm:prSet presAssocID="{ED2E8F34-6B29-48A4-8688-A0590B910E08}" presName="vert2" presStyleCnt="0"/>
      <dgm:spPr/>
    </dgm:pt>
    <dgm:pt modelId="{E837BB50-1548-4175-8FD4-67F8852C3109}" type="pres">
      <dgm:prSet presAssocID="{ED2E8F34-6B29-48A4-8688-A0590B910E08}" presName="thinLine2b" presStyleLbl="callout" presStyleIdx="4" presStyleCnt="10"/>
      <dgm:spPr/>
    </dgm:pt>
    <dgm:pt modelId="{0D1326E0-7582-4C41-86D4-C1D1EB13E863}" type="pres">
      <dgm:prSet presAssocID="{ED2E8F34-6B29-48A4-8688-A0590B910E08}" presName="vertSpace2b" presStyleCnt="0"/>
      <dgm:spPr/>
    </dgm:pt>
    <dgm:pt modelId="{165DC5D6-1C17-4CD1-9BCC-E8FDE767C946}" type="pres">
      <dgm:prSet presAssocID="{59320B95-B06D-4CCD-91CE-3B4964F8383C}" presName="horz2" presStyleCnt="0"/>
      <dgm:spPr/>
    </dgm:pt>
    <dgm:pt modelId="{7AC1F72C-9D19-45AD-93B1-5ECCC23A54AA}" type="pres">
      <dgm:prSet presAssocID="{59320B95-B06D-4CCD-91CE-3B4964F8383C}" presName="horzSpace2" presStyleCnt="0"/>
      <dgm:spPr/>
    </dgm:pt>
    <dgm:pt modelId="{A517412F-D10C-48AC-8B0F-0F03AE36E8F4}" type="pres">
      <dgm:prSet presAssocID="{59320B95-B06D-4CCD-91CE-3B4964F8383C}" presName="tx2" presStyleLbl="revTx" presStyleIdx="6" presStyleCnt="11"/>
      <dgm:spPr/>
    </dgm:pt>
    <dgm:pt modelId="{7F50AC61-96DF-4933-A4EB-736B96133E66}" type="pres">
      <dgm:prSet presAssocID="{59320B95-B06D-4CCD-91CE-3B4964F8383C}" presName="vert2" presStyleCnt="0"/>
      <dgm:spPr/>
    </dgm:pt>
    <dgm:pt modelId="{84E8AB7C-D1F2-4EBB-8600-A8493C4E535B}" type="pres">
      <dgm:prSet presAssocID="{59320B95-B06D-4CCD-91CE-3B4964F8383C}" presName="thinLine2b" presStyleLbl="callout" presStyleIdx="5" presStyleCnt="10"/>
      <dgm:spPr/>
    </dgm:pt>
    <dgm:pt modelId="{217F1E98-1FE3-4618-A0D4-3F6D243DCEAD}" type="pres">
      <dgm:prSet presAssocID="{59320B95-B06D-4CCD-91CE-3B4964F8383C}" presName="vertSpace2b" presStyleCnt="0"/>
      <dgm:spPr/>
    </dgm:pt>
    <dgm:pt modelId="{DCB73224-8804-4F07-8A64-715558B540EF}" type="pres">
      <dgm:prSet presAssocID="{E6A79871-C10B-4948-826D-02176FBE2263}" presName="horz2" presStyleCnt="0"/>
      <dgm:spPr/>
    </dgm:pt>
    <dgm:pt modelId="{733107F2-0A31-4C02-A294-BD3FB8E382F2}" type="pres">
      <dgm:prSet presAssocID="{E6A79871-C10B-4948-826D-02176FBE2263}" presName="horzSpace2" presStyleCnt="0"/>
      <dgm:spPr/>
    </dgm:pt>
    <dgm:pt modelId="{B7C29FEA-F6B6-423C-A39F-6F7A03342479}" type="pres">
      <dgm:prSet presAssocID="{E6A79871-C10B-4948-826D-02176FBE2263}" presName="tx2" presStyleLbl="revTx" presStyleIdx="7" presStyleCnt="11"/>
      <dgm:spPr/>
    </dgm:pt>
    <dgm:pt modelId="{F4EE4885-BB81-4547-816D-651324BD7D99}" type="pres">
      <dgm:prSet presAssocID="{E6A79871-C10B-4948-826D-02176FBE2263}" presName="vert2" presStyleCnt="0"/>
      <dgm:spPr/>
    </dgm:pt>
    <dgm:pt modelId="{EE65F7ED-4157-44FD-9A1F-6F8FFEAAB767}" type="pres">
      <dgm:prSet presAssocID="{E6A79871-C10B-4948-826D-02176FBE2263}" presName="thinLine2b" presStyleLbl="callout" presStyleIdx="6" presStyleCnt="10"/>
      <dgm:spPr/>
    </dgm:pt>
    <dgm:pt modelId="{DA3D9967-A544-4AB1-99A1-A830F272C5A4}" type="pres">
      <dgm:prSet presAssocID="{E6A79871-C10B-4948-826D-02176FBE2263}" presName="vertSpace2b" presStyleCnt="0"/>
      <dgm:spPr/>
    </dgm:pt>
    <dgm:pt modelId="{70FE696B-1A19-4E41-A1D0-C3805E1D5BB9}" type="pres">
      <dgm:prSet presAssocID="{DCB27A78-BC28-4285-939E-99D2646468AF}" presName="horz2" presStyleCnt="0"/>
      <dgm:spPr/>
    </dgm:pt>
    <dgm:pt modelId="{846CBF77-2789-4DC8-883C-DC858698F105}" type="pres">
      <dgm:prSet presAssocID="{DCB27A78-BC28-4285-939E-99D2646468AF}" presName="horzSpace2" presStyleCnt="0"/>
      <dgm:spPr/>
    </dgm:pt>
    <dgm:pt modelId="{01489073-D0CE-4756-BD38-DD97DCBCAFCA}" type="pres">
      <dgm:prSet presAssocID="{DCB27A78-BC28-4285-939E-99D2646468AF}" presName="tx2" presStyleLbl="revTx" presStyleIdx="8" presStyleCnt="11"/>
      <dgm:spPr/>
    </dgm:pt>
    <dgm:pt modelId="{8A557D98-4028-4FB7-B87C-451180131F8A}" type="pres">
      <dgm:prSet presAssocID="{DCB27A78-BC28-4285-939E-99D2646468AF}" presName="vert2" presStyleCnt="0"/>
      <dgm:spPr/>
    </dgm:pt>
    <dgm:pt modelId="{F6A17BD4-0FB8-402F-8FC9-74FF84BD40F0}" type="pres">
      <dgm:prSet presAssocID="{DCB27A78-BC28-4285-939E-99D2646468AF}" presName="thinLine2b" presStyleLbl="callout" presStyleIdx="7" presStyleCnt="10"/>
      <dgm:spPr/>
    </dgm:pt>
    <dgm:pt modelId="{926CE21A-B973-42FE-812C-B1FE41C4A879}" type="pres">
      <dgm:prSet presAssocID="{DCB27A78-BC28-4285-939E-99D2646468AF}" presName="vertSpace2b" presStyleCnt="0"/>
      <dgm:spPr/>
    </dgm:pt>
    <dgm:pt modelId="{EA0BB0FE-CD06-4C4C-9492-9D9472102FF5}" type="pres">
      <dgm:prSet presAssocID="{611BBB76-586F-4ADB-8809-FDB4DC6DC32D}" presName="horz2" presStyleCnt="0"/>
      <dgm:spPr/>
    </dgm:pt>
    <dgm:pt modelId="{4448ECD9-D2BD-4ABD-85D4-633BB63CEE34}" type="pres">
      <dgm:prSet presAssocID="{611BBB76-586F-4ADB-8809-FDB4DC6DC32D}" presName="horzSpace2" presStyleCnt="0"/>
      <dgm:spPr/>
    </dgm:pt>
    <dgm:pt modelId="{F411AE87-26A9-4AD1-A9D4-4C327BC6A819}" type="pres">
      <dgm:prSet presAssocID="{611BBB76-586F-4ADB-8809-FDB4DC6DC32D}" presName="tx2" presStyleLbl="revTx" presStyleIdx="9" presStyleCnt="11"/>
      <dgm:spPr/>
    </dgm:pt>
    <dgm:pt modelId="{C6076EA5-DBD2-4A26-B68D-5C4C0BE37DD8}" type="pres">
      <dgm:prSet presAssocID="{611BBB76-586F-4ADB-8809-FDB4DC6DC32D}" presName="vert2" presStyleCnt="0"/>
      <dgm:spPr/>
    </dgm:pt>
    <dgm:pt modelId="{A01283ED-4897-4AAC-A324-81341462DB5D}" type="pres">
      <dgm:prSet presAssocID="{611BBB76-586F-4ADB-8809-FDB4DC6DC32D}" presName="thinLine2b" presStyleLbl="callout" presStyleIdx="8" presStyleCnt="10"/>
      <dgm:spPr/>
    </dgm:pt>
    <dgm:pt modelId="{F1A9DBD5-0606-48D7-95A8-5744608C68BB}" type="pres">
      <dgm:prSet presAssocID="{611BBB76-586F-4ADB-8809-FDB4DC6DC32D}" presName="vertSpace2b" presStyleCnt="0"/>
      <dgm:spPr/>
    </dgm:pt>
    <dgm:pt modelId="{7B67DCBA-29BC-4E9B-91B4-326B763BAF3B}" type="pres">
      <dgm:prSet presAssocID="{08091435-393D-41FF-B4AE-E40483B3DB90}" presName="horz2" presStyleCnt="0"/>
      <dgm:spPr/>
    </dgm:pt>
    <dgm:pt modelId="{F761595E-ECC9-451A-BA98-C30B24D2B5F0}" type="pres">
      <dgm:prSet presAssocID="{08091435-393D-41FF-B4AE-E40483B3DB90}" presName="horzSpace2" presStyleCnt="0"/>
      <dgm:spPr/>
    </dgm:pt>
    <dgm:pt modelId="{47C07404-B7B2-43A2-9BFA-84E410600E2D}" type="pres">
      <dgm:prSet presAssocID="{08091435-393D-41FF-B4AE-E40483B3DB90}" presName="tx2" presStyleLbl="revTx" presStyleIdx="10" presStyleCnt="11"/>
      <dgm:spPr/>
    </dgm:pt>
    <dgm:pt modelId="{B2693C0F-3E02-470B-BD16-82F234D99499}" type="pres">
      <dgm:prSet presAssocID="{08091435-393D-41FF-B4AE-E40483B3DB90}" presName="vert2" presStyleCnt="0"/>
      <dgm:spPr/>
    </dgm:pt>
    <dgm:pt modelId="{CD51BE4A-E810-4371-830F-8662BD97C6E5}" type="pres">
      <dgm:prSet presAssocID="{08091435-393D-41FF-B4AE-E40483B3DB90}" presName="thinLine2b" presStyleLbl="callout" presStyleIdx="9" presStyleCnt="10"/>
      <dgm:spPr/>
    </dgm:pt>
    <dgm:pt modelId="{C1D0CD55-C4D8-4553-945A-C5284F516D89}" type="pres">
      <dgm:prSet presAssocID="{08091435-393D-41FF-B4AE-E40483B3DB90}" presName="vertSpace2b" presStyleCnt="0"/>
      <dgm:spPr/>
    </dgm:pt>
  </dgm:ptLst>
  <dgm:cxnLst>
    <dgm:cxn modelId="{A4A6EF16-F0A0-47C3-B2C9-19B47B6F63AC}" srcId="{224F0C0E-ABB2-4FF4-99D4-71D21901C56B}" destId="{611BBB76-586F-4ADB-8809-FDB4DC6DC32D}" srcOrd="8" destOrd="0" parTransId="{6B2F5296-D6A0-4DA6-A5BA-9E9FC1372E19}" sibTransId="{2F116943-2BE1-4BC1-9EBE-C9FF9EC3F72F}"/>
    <dgm:cxn modelId="{5514FE18-CC99-409A-A1D0-B1B714AAE790}" srcId="{224F0C0E-ABB2-4FF4-99D4-71D21901C56B}" destId="{59320B95-B06D-4CCD-91CE-3B4964F8383C}" srcOrd="5" destOrd="0" parTransId="{E1A851D3-C23B-4C6C-BB8C-310A064EA91E}" sibTransId="{7BA82DCA-5D2B-40F4-814A-58B3872A6B36}"/>
    <dgm:cxn modelId="{BE609220-2DB9-444B-8E85-D968E7CBE7F1}" type="presOf" srcId="{69014B2A-29C4-403A-930C-AD29CB3B3FD4}" destId="{8A64C555-0730-4466-A54A-C6D5115C32B2}" srcOrd="0" destOrd="0" presId="urn:microsoft.com/office/officeart/2008/layout/LinedList"/>
    <dgm:cxn modelId="{C0465122-DDBE-4438-A64D-D712C32677E6}" srcId="{224F0C0E-ABB2-4FF4-99D4-71D21901C56B}" destId="{5C865201-EE96-4EFB-A6C7-4B41C1131E28}" srcOrd="1" destOrd="0" parTransId="{19281BE4-EF31-4752-852E-E4BB039747D7}" sibTransId="{625FF560-3A63-42C8-A188-BEC436D7BE9E}"/>
    <dgm:cxn modelId="{154F2624-4FE3-4551-822C-54F7BCE4C54C}" srcId="{224F0C0E-ABB2-4FF4-99D4-71D21901C56B}" destId="{DCB27A78-BC28-4285-939E-99D2646468AF}" srcOrd="7" destOrd="0" parTransId="{1257144F-203F-4E6F-9826-D5A5BBDB3B09}" sibTransId="{883EC4C2-C3D2-48B8-A652-2C3E24E4A358}"/>
    <dgm:cxn modelId="{8E970B2D-DA29-4BC9-AA63-70282B80C956}" type="presOf" srcId="{E6A79871-C10B-4948-826D-02176FBE2263}" destId="{B7C29FEA-F6B6-423C-A39F-6F7A03342479}" srcOrd="0" destOrd="0" presId="urn:microsoft.com/office/officeart/2008/layout/LinedList"/>
    <dgm:cxn modelId="{0CC64932-2F16-444C-AEE0-7B6BC3400EDF}" type="presOf" srcId="{ED2E8F34-6B29-48A4-8688-A0590B910E08}" destId="{7A417133-BCC6-4982-8469-339F5154285A}" srcOrd="0" destOrd="0" presId="urn:microsoft.com/office/officeart/2008/layout/LinedList"/>
    <dgm:cxn modelId="{9C65D539-8D5E-41DE-B39E-DB6D1F79C279}" srcId="{224F0C0E-ABB2-4FF4-99D4-71D21901C56B}" destId="{E6A79871-C10B-4948-826D-02176FBE2263}" srcOrd="6" destOrd="0" parTransId="{5496CCD6-81DD-4609-99DD-BCD3E3BC65B8}" sibTransId="{46204231-7314-466C-9827-60832D467C81}"/>
    <dgm:cxn modelId="{ED7D8D61-BF34-4F17-A181-5BE07F6A1294}" type="presOf" srcId="{BFAE32A0-3770-4570-B563-A6CBB512394B}" destId="{30324258-14A6-4B95-9510-5513C1954F2A}" srcOrd="0" destOrd="0" presId="urn:microsoft.com/office/officeart/2008/layout/LinedList"/>
    <dgm:cxn modelId="{0D478844-4BBA-4227-BE84-0344AFA13506}" srcId="{224F0C0E-ABB2-4FF4-99D4-71D21901C56B}" destId="{69014B2A-29C4-403A-930C-AD29CB3B3FD4}" srcOrd="3" destOrd="0" parTransId="{E302307C-B484-437F-9AF9-C65149E5A330}" sibTransId="{4AEA6C0A-3052-40A5-B000-0EDA4702B5F0}"/>
    <dgm:cxn modelId="{BB67936C-D914-44CA-92A2-D98FF763E6E9}" srcId="{224F0C0E-ABB2-4FF4-99D4-71D21901C56B}" destId="{ED2E8F34-6B29-48A4-8688-A0590B910E08}" srcOrd="4" destOrd="0" parTransId="{B136536A-0F57-443E-9877-A48CA7B351E0}" sibTransId="{5285CDEB-FF18-45B0-A41D-4CF0AC5D93B5}"/>
    <dgm:cxn modelId="{218C6C6D-8056-4459-99AB-DE08781F11C8}" srcId="{224F0C0E-ABB2-4FF4-99D4-71D21901C56B}" destId="{08091435-393D-41FF-B4AE-E40483B3DB90}" srcOrd="9" destOrd="0" parTransId="{635C4412-0B1C-402C-9CC8-97C4F5FBEDB5}" sibTransId="{DE8C2F80-5BC0-4CDC-8D02-F7B60868A1A2}"/>
    <dgm:cxn modelId="{DD567D73-B725-4FF9-97A8-52BFC647764B}" type="presOf" srcId="{611BBB76-586F-4ADB-8809-FDB4DC6DC32D}" destId="{F411AE87-26A9-4AD1-A9D4-4C327BC6A819}" srcOrd="0" destOrd="0" presId="urn:microsoft.com/office/officeart/2008/layout/LinedList"/>
    <dgm:cxn modelId="{BB739358-7F9E-4DA7-9D29-37B77858B616}" type="presOf" srcId="{5C865201-EE96-4EFB-A6C7-4B41C1131E28}" destId="{06B1EADF-809F-473A-9DCE-C493158C28B9}" srcOrd="0" destOrd="0" presId="urn:microsoft.com/office/officeart/2008/layout/LinedList"/>
    <dgm:cxn modelId="{6C69B587-CF4F-41B7-B57F-A0EEE6FD8FF9}" srcId="{9289C1C3-687D-40BC-8109-7E4BB54BC73E}" destId="{224F0C0E-ABB2-4FF4-99D4-71D21901C56B}" srcOrd="0" destOrd="0" parTransId="{1BD318F8-72BD-4067-B563-ECB50E01B5DF}" sibTransId="{59404238-9B43-480D-9D16-F5614F501132}"/>
    <dgm:cxn modelId="{CDB771AE-F6BB-4733-BDB5-75F540FC2900}" type="presOf" srcId="{08091435-393D-41FF-B4AE-E40483B3DB90}" destId="{47C07404-B7B2-43A2-9BFA-84E410600E2D}" srcOrd="0" destOrd="0" presId="urn:microsoft.com/office/officeart/2008/layout/LinedList"/>
    <dgm:cxn modelId="{A9F254B0-1B2C-4BD7-88EB-62AD4E7DC251}" type="presOf" srcId="{DCB27A78-BC28-4285-939E-99D2646468AF}" destId="{01489073-D0CE-4756-BD38-DD97DCBCAFCA}" srcOrd="0" destOrd="0" presId="urn:microsoft.com/office/officeart/2008/layout/LinedList"/>
    <dgm:cxn modelId="{F5FC42B3-E655-41A4-A561-B5D360EEECA4}" srcId="{224F0C0E-ABB2-4FF4-99D4-71D21901C56B}" destId="{60672FCF-40E7-4FCF-A8B5-52E7C33F55B0}" srcOrd="0" destOrd="0" parTransId="{9F5B6DA6-1A02-4311-99BA-4918DD7257C9}" sibTransId="{0E3D896E-BEEE-4645-838F-E70511D17B90}"/>
    <dgm:cxn modelId="{7395A2E3-4174-4850-8DC1-0C57E9FD08BE}" type="presOf" srcId="{59320B95-B06D-4CCD-91CE-3B4964F8383C}" destId="{A517412F-D10C-48AC-8B0F-0F03AE36E8F4}" srcOrd="0" destOrd="0" presId="urn:microsoft.com/office/officeart/2008/layout/LinedList"/>
    <dgm:cxn modelId="{26E962E4-218E-4F72-9E2F-C3AA00C86806}" type="presOf" srcId="{224F0C0E-ABB2-4FF4-99D4-71D21901C56B}" destId="{E8E0193A-C520-4101-8D60-2FC6EADA3DEB}" srcOrd="0" destOrd="0" presId="urn:microsoft.com/office/officeart/2008/layout/LinedList"/>
    <dgm:cxn modelId="{E2F605EA-2F85-404E-A0ED-6485F5B524D4}" type="presOf" srcId="{60672FCF-40E7-4FCF-A8B5-52E7C33F55B0}" destId="{BCF5E286-9819-497E-85BF-E9882B8F0174}" srcOrd="0" destOrd="0" presId="urn:microsoft.com/office/officeart/2008/layout/LinedList"/>
    <dgm:cxn modelId="{C5CD8AF7-CD7A-438A-BC4D-047FB9711F2D}" type="presOf" srcId="{9289C1C3-687D-40BC-8109-7E4BB54BC73E}" destId="{50614844-F725-49D2-986B-160AE0CFCC5E}" srcOrd="0" destOrd="0" presId="urn:microsoft.com/office/officeart/2008/layout/LinedList"/>
    <dgm:cxn modelId="{64808AF8-C9AE-4FF7-A496-156D9B127E98}" srcId="{224F0C0E-ABB2-4FF4-99D4-71D21901C56B}" destId="{BFAE32A0-3770-4570-B563-A6CBB512394B}" srcOrd="2" destOrd="0" parTransId="{6FEFB0D0-8FD1-475B-A3DE-6F9138A1C3F6}" sibTransId="{0A655B59-18E2-4C4D-8405-F05B013D697B}"/>
    <dgm:cxn modelId="{B97E930E-7A1C-4471-A5BA-461001773036}" type="presParOf" srcId="{50614844-F725-49D2-986B-160AE0CFCC5E}" destId="{E501EECA-F1B8-43CA-B39F-16374EAD13A2}" srcOrd="0" destOrd="0" presId="urn:microsoft.com/office/officeart/2008/layout/LinedList"/>
    <dgm:cxn modelId="{0BAB5DD4-DC89-45D3-A0D8-9293278D3EB0}" type="presParOf" srcId="{50614844-F725-49D2-986B-160AE0CFCC5E}" destId="{E0976102-0127-4891-BB65-C71E6305C210}" srcOrd="1" destOrd="0" presId="urn:microsoft.com/office/officeart/2008/layout/LinedList"/>
    <dgm:cxn modelId="{23E8F923-2CD0-4DC0-AD89-9329C732205F}" type="presParOf" srcId="{E0976102-0127-4891-BB65-C71E6305C210}" destId="{E8E0193A-C520-4101-8D60-2FC6EADA3DEB}" srcOrd="0" destOrd="0" presId="urn:microsoft.com/office/officeart/2008/layout/LinedList"/>
    <dgm:cxn modelId="{875B013F-A40C-4E5C-99B1-56728174DE20}" type="presParOf" srcId="{E0976102-0127-4891-BB65-C71E6305C210}" destId="{2E64BA41-2418-48BC-9EF9-C0B7F122A61A}" srcOrd="1" destOrd="0" presId="urn:microsoft.com/office/officeart/2008/layout/LinedList"/>
    <dgm:cxn modelId="{910550B2-F2BC-4ADB-ABC1-791352E260F8}" type="presParOf" srcId="{2E64BA41-2418-48BC-9EF9-C0B7F122A61A}" destId="{D39CB3DF-0ECE-4DD9-8C28-B721336E464B}" srcOrd="0" destOrd="0" presId="urn:microsoft.com/office/officeart/2008/layout/LinedList"/>
    <dgm:cxn modelId="{FE90DB53-6696-4EE4-9A58-35074922BDA7}" type="presParOf" srcId="{2E64BA41-2418-48BC-9EF9-C0B7F122A61A}" destId="{6989BE2B-5B7B-4E4F-9E75-D3B81AEE26BE}" srcOrd="1" destOrd="0" presId="urn:microsoft.com/office/officeart/2008/layout/LinedList"/>
    <dgm:cxn modelId="{E57EA63B-FFB2-44D2-8503-8865C4471467}" type="presParOf" srcId="{6989BE2B-5B7B-4E4F-9E75-D3B81AEE26BE}" destId="{E0A5C2E0-99E0-45B9-BEA4-B9BAD6F73AFF}" srcOrd="0" destOrd="0" presId="urn:microsoft.com/office/officeart/2008/layout/LinedList"/>
    <dgm:cxn modelId="{928F8198-6D80-4FFC-9563-A86D12FF68E6}" type="presParOf" srcId="{6989BE2B-5B7B-4E4F-9E75-D3B81AEE26BE}" destId="{BCF5E286-9819-497E-85BF-E9882B8F0174}" srcOrd="1" destOrd="0" presId="urn:microsoft.com/office/officeart/2008/layout/LinedList"/>
    <dgm:cxn modelId="{6BDD7584-886E-441C-8034-622D9A5B64CE}" type="presParOf" srcId="{6989BE2B-5B7B-4E4F-9E75-D3B81AEE26BE}" destId="{8529E3F4-D13A-41CE-8C29-2C40E79B897B}" srcOrd="2" destOrd="0" presId="urn:microsoft.com/office/officeart/2008/layout/LinedList"/>
    <dgm:cxn modelId="{BD8435D9-3868-4844-B681-5FFCE91CD3D2}" type="presParOf" srcId="{2E64BA41-2418-48BC-9EF9-C0B7F122A61A}" destId="{3C650B05-55EE-4C1C-9EFC-115FBA4379D8}" srcOrd="2" destOrd="0" presId="urn:microsoft.com/office/officeart/2008/layout/LinedList"/>
    <dgm:cxn modelId="{B2B7012D-32D5-400B-BB5C-CE23A1E105B3}" type="presParOf" srcId="{2E64BA41-2418-48BC-9EF9-C0B7F122A61A}" destId="{7DBC40BD-8D34-4F5D-B590-C6C0330F03CF}" srcOrd="3" destOrd="0" presId="urn:microsoft.com/office/officeart/2008/layout/LinedList"/>
    <dgm:cxn modelId="{95C3B2B4-C4E4-4805-8727-26E3E539782F}" type="presParOf" srcId="{2E64BA41-2418-48BC-9EF9-C0B7F122A61A}" destId="{C65C5FFA-5C1C-443D-80A9-FF38F1436911}" srcOrd="4" destOrd="0" presId="urn:microsoft.com/office/officeart/2008/layout/LinedList"/>
    <dgm:cxn modelId="{71A03649-7D65-49CC-B07C-9ABD54553BBB}" type="presParOf" srcId="{C65C5FFA-5C1C-443D-80A9-FF38F1436911}" destId="{4E060720-371F-4301-8169-C2FADE319B37}" srcOrd="0" destOrd="0" presId="urn:microsoft.com/office/officeart/2008/layout/LinedList"/>
    <dgm:cxn modelId="{9014F710-4423-466F-A16B-7B5E364DC954}" type="presParOf" srcId="{C65C5FFA-5C1C-443D-80A9-FF38F1436911}" destId="{06B1EADF-809F-473A-9DCE-C493158C28B9}" srcOrd="1" destOrd="0" presId="urn:microsoft.com/office/officeart/2008/layout/LinedList"/>
    <dgm:cxn modelId="{9C2AA631-87C1-455B-9EF4-FC18916939E2}" type="presParOf" srcId="{C65C5FFA-5C1C-443D-80A9-FF38F1436911}" destId="{ECB068B1-4B75-49CC-A2F0-5F2A1562EC95}" srcOrd="2" destOrd="0" presId="urn:microsoft.com/office/officeart/2008/layout/LinedList"/>
    <dgm:cxn modelId="{6A09DFDF-907C-49CA-A078-2B0989740E4A}" type="presParOf" srcId="{2E64BA41-2418-48BC-9EF9-C0B7F122A61A}" destId="{0DB564B1-8CD9-44EB-8EBA-F4764DE3F4F8}" srcOrd="5" destOrd="0" presId="urn:microsoft.com/office/officeart/2008/layout/LinedList"/>
    <dgm:cxn modelId="{E24A15B2-9443-411D-BCD2-9F570E107CB8}" type="presParOf" srcId="{2E64BA41-2418-48BC-9EF9-C0B7F122A61A}" destId="{89D5403E-9801-4AA3-AFF4-F99714C0D1D0}" srcOrd="6" destOrd="0" presId="urn:microsoft.com/office/officeart/2008/layout/LinedList"/>
    <dgm:cxn modelId="{4616DFC4-70AA-4833-A945-A14106B01E75}" type="presParOf" srcId="{2E64BA41-2418-48BC-9EF9-C0B7F122A61A}" destId="{D682CDC3-DDC9-4F59-AF0F-34C8545073A4}" srcOrd="7" destOrd="0" presId="urn:microsoft.com/office/officeart/2008/layout/LinedList"/>
    <dgm:cxn modelId="{47B8616F-E5C6-4C4A-87FB-B8F9D5F103A0}" type="presParOf" srcId="{D682CDC3-DDC9-4F59-AF0F-34C8545073A4}" destId="{23CC0104-F298-4E24-898F-F6FFD94C3842}" srcOrd="0" destOrd="0" presId="urn:microsoft.com/office/officeart/2008/layout/LinedList"/>
    <dgm:cxn modelId="{31523DF1-2B29-4B08-84F5-26CF98AEB7D5}" type="presParOf" srcId="{D682CDC3-DDC9-4F59-AF0F-34C8545073A4}" destId="{30324258-14A6-4B95-9510-5513C1954F2A}" srcOrd="1" destOrd="0" presId="urn:microsoft.com/office/officeart/2008/layout/LinedList"/>
    <dgm:cxn modelId="{BA662475-4BCD-4670-BCBD-EB4B048EE6F6}" type="presParOf" srcId="{D682CDC3-DDC9-4F59-AF0F-34C8545073A4}" destId="{96042641-DCA0-41A2-8980-249E09C2A6B9}" srcOrd="2" destOrd="0" presId="urn:microsoft.com/office/officeart/2008/layout/LinedList"/>
    <dgm:cxn modelId="{71E98D2F-B350-4C8E-BF41-CD93E9B60E67}" type="presParOf" srcId="{2E64BA41-2418-48BC-9EF9-C0B7F122A61A}" destId="{2A3234DF-66FE-48EB-8B2C-FA53884E6E06}" srcOrd="8" destOrd="0" presId="urn:microsoft.com/office/officeart/2008/layout/LinedList"/>
    <dgm:cxn modelId="{6F616AA8-9E7C-4A87-8491-BFCE00D2972A}" type="presParOf" srcId="{2E64BA41-2418-48BC-9EF9-C0B7F122A61A}" destId="{5C0FAD6B-806A-4F72-8821-33505EA973F7}" srcOrd="9" destOrd="0" presId="urn:microsoft.com/office/officeart/2008/layout/LinedList"/>
    <dgm:cxn modelId="{82E5D2B2-520A-4D5C-A387-A4B0796C8EF9}" type="presParOf" srcId="{2E64BA41-2418-48BC-9EF9-C0B7F122A61A}" destId="{282F25A1-0551-49F8-B1A3-CA5A52B14A6A}" srcOrd="10" destOrd="0" presId="urn:microsoft.com/office/officeart/2008/layout/LinedList"/>
    <dgm:cxn modelId="{BE6436D7-B729-4531-BBFF-2D5CDB240927}" type="presParOf" srcId="{282F25A1-0551-49F8-B1A3-CA5A52B14A6A}" destId="{AFC8B5AC-683B-45CE-BDC4-E92CDD15A2D6}" srcOrd="0" destOrd="0" presId="urn:microsoft.com/office/officeart/2008/layout/LinedList"/>
    <dgm:cxn modelId="{4DC21AC6-50D4-441A-968A-E77C0718E98F}" type="presParOf" srcId="{282F25A1-0551-49F8-B1A3-CA5A52B14A6A}" destId="{8A64C555-0730-4466-A54A-C6D5115C32B2}" srcOrd="1" destOrd="0" presId="urn:microsoft.com/office/officeart/2008/layout/LinedList"/>
    <dgm:cxn modelId="{36378913-3F4C-4E27-B0F9-0543A8E16266}" type="presParOf" srcId="{282F25A1-0551-49F8-B1A3-CA5A52B14A6A}" destId="{B57C8F9F-7078-4B8B-8C04-73D85A457D82}" srcOrd="2" destOrd="0" presId="urn:microsoft.com/office/officeart/2008/layout/LinedList"/>
    <dgm:cxn modelId="{AC70D9E8-7DFA-40F3-A694-C678BBFDCB0D}" type="presParOf" srcId="{2E64BA41-2418-48BC-9EF9-C0B7F122A61A}" destId="{A57D6219-B415-4D5E-BEFA-837EF81E7B94}" srcOrd="11" destOrd="0" presId="urn:microsoft.com/office/officeart/2008/layout/LinedList"/>
    <dgm:cxn modelId="{BD050C33-1D2F-4EA3-94D2-80E276928308}" type="presParOf" srcId="{2E64BA41-2418-48BC-9EF9-C0B7F122A61A}" destId="{7E19F743-AEC9-4F5D-8AC3-D6928E6FEA68}" srcOrd="12" destOrd="0" presId="urn:microsoft.com/office/officeart/2008/layout/LinedList"/>
    <dgm:cxn modelId="{6C61D263-DCAE-42A8-ADA8-9E0BC10972F1}" type="presParOf" srcId="{2E64BA41-2418-48BC-9EF9-C0B7F122A61A}" destId="{1087556A-6DA3-475C-A231-45773400AB22}" srcOrd="13" destOrd="0" presId="urn:microsoft.com/office/officeart/2008/layout/LinedList"/>
    <dgm:cxn modelId="{2D414450-62D8-447A-9B54-C9DD7AB39AB2}" type="presParOf" srcId="{1087556A-6DA3-475C-A231-45773400AB22}" destId="{614F2411-AF59-4855-B010-C4C729A28D1F}" srcOrd="0" destOrd="0" presId="urn:microsoft.com/office/officeart/2008/layout/LinedList"/>
    <dgm:cxn modelId="{76112757-B348-436D-A4BD-C0810B5BDDE7}" type="presParOf" srcId="{1087556A-6DA3-475C-A231-45773400AB22}" destId="{7A417133-BCC6-4982-8469-339F5154285A}" srcOrd="1" destOrd="0" presId="urn:microsoft.com/office/officeart/2008/layout/LinedList"/>
    <dgm:cxn modelId="{765E26D0-B487-469B-B675-AA3DF5852132}" type="presParOf" srcId="{1087556A-6DA3-475C-A231-45773400AB22}" destId="{4759037C-2BF3-4191-B4D6-203FB2D8000A}" srcOrd="2" destOrd="0" presId="urn:microsoft.com/office/officeart/2008/layout/LinedList"/>
    <dgm:cxn modelId="{0BF673FA-73A9-460E-8B84-DA8F8BDB6D77}" type="presParOf" srcId="{2E64BA41-2418-48BC-9EF9-C0B7F122A61A}" destId="{E837BB50-1548-4175-8FD4-67F8852C3109}" srcOrd="14" destOrd="0" presId="urn:microsoft.com/office/officeart/2008/layout/LinedList"/>
    <dgm:cxn modelId="{5D2ECE3A-C67B-4EA6-9211-5499A288341C}" type="presParOf" srcId="{2E64BA41-2418-48BC-9EF9-C0B7F122A61A}" destId="{0D1326E0-7582-4C41-86D4-C1D1EB13E863}" srcOrd="15" destOrd="0" presId="urn:microsoft.com/office/officeart/2008/layout/LinedList"/>
    <dgm:cxn modelId="{E3319CBF-FA7B-4120-ACD9-726C57571A83}" type="presParOf" srcId="{2E64BA41-2418-48BC-9EF9-C0B7F122A61A}" destId="{165DC5D6-1C17-4CD1-9BCC-E8FDE767C946}" srcOrd="16" destOrd="0" presId="urn:microsoft.com/office/officeart/2008/layout/LinedList"/>
    <dgm:cxn modelId="{1C1D3678-74C5-4637-BB3C-52B5FE4954D6}" type="presParOf" srcId="{165DC5D6-1C17-4CD1-9BCC-E8FDE767C946}" destId="{7AC1F72C-9D19-45AD-93B1-5ECCC23A54AA}" srcOrd="0" destOrd="0" presId="urn:microsoft.com/office/officeart/2008/layout/LinedList"/>
    <dgm:cxn modelId="{727A271D-9057-4EEB-BA82-DE08DDCAE3EB}" type="presParOf" srcId="{165DC5D6-1C17-4CD1-9BCC-E8FDE767C946}" destId="{A517412F-D10C-48AC-8B0F-0F03AE36E8F4}" srcOrd="1" destOrd="0" presId="urn:microsoft.com/office/officeart/2008/layout/LinedList"/>
    <dgm:cxn modelId="{2091790A-9582-483C-B264-89CC4CDD96CD}" type="presParOf" srcId="{165DC5D6-1C17-4CD1-9BCC-E8FDE767C946}" destId="{7F50AC61-96DF-4933-A4EB-736B96133E66}" srcOrd="2" destOrd="0" presId="urn:microsoft.com/office/officeart/2008/layout/LinedList"/>
    <dgm:cxn modelId="{8D5BDF63-193E-4729-BB2B-00B5D859D266}" type="presParOf" srcId="{2E64BA41-2418-48BC-9EF9-C0B7F122A61A}" destId="{84E8AB7C-D1F2-4EBB-8600-A8493C4E535B}" srcOrd="17" destOrd="0" presId="urn:microsoft.com/office/officeart/2008/layout/LinedList"/>
    <dgm:cxn modelId="{1608E22B-6CA7-4A81-A44E-EFE45C82C917}" type="presParOf" srcId="{2E64BA41-2418-48BC-9EF9-C0B7F122A61A}" destId="{217F1E98-1FE3-4618-A0D4-3F6D243DCEAD}" srcOrd="18" destOrd="0" presId="urn:microsoft.com/office/officeart/2008/layout/LinedList"/>
    <dgm:cxn modelId="{4F26D4FD-3505-4C1C-846D-BD23C1F27FAE}" type="presParOf" srcId="{2E64BA41-2418-48BC-9EF9-C0B7F122A61A}" destId="{DCB73224-8804-4F07-8A64-715558B540EF}" srcOrd="19" destOrd="0" presId="urn:microsoft.com/office/officeart/2008/layout/LinedList"/>
    <dgm:cxn modelId="{78C36BE5-B7B7-463D-BD02-83588030C5B6}" type="presParOf" srcId="{DCB73224-8804-4F07-8A64-715558B540EF}" destId="{733107F2-0A31-4C02-A294-BD3FB8E382F2}" srcOrd="0" destOrd="0" presId="urn:microsoft.com/office/officeart/2008/layout/LinedList"/>
    <dgm:cxn modelId="{7E1BB553-AADE-4FC9-907F-573704924110}" type="presParOf" srcId="{DCB73224-8804-4F07-8A64-715558B540EF}" destId="{B7C29FEA-F6B6-423C-A39F-6F7A03342479}" srcOrd="1" destOrd="0" presId="urn:microsoft.com/office/officeart/2008/layout/LinedList"/>
    <dgm:cxn modelId="{77CB70E4-84F5-4F16-994A-5E331BF9F685}" type="presParOf" srcId="{DCB73224-8804-4F07-8A64-715558B540EF}" destId="{F4EE4885-BB81-4547-816D-651324BD7D99}" srcOrd="2" destOrd="0" presId="urn:microsoft.com/office/officeart/2008/layout/LinedList"/>
    <dgm:cxn modelId="{99568F9C-DA4B-4F57-A9D4-3BC005A8DB76}" type="presParOf" srcId="{2E64BA41-2418-48BC-9EF9-C0B7F122A61A}" destId="{EE65F7ED-4157-44FD-9A1F-6F8FFEAAB767}" srcOrd="20" destOrd="0" presId="urn:microsoft.com/office/officeart/2008/layout/LinedList"/>
    <dgm:cxn modelId="{50EE6946-EF25-4E81-9BDD-6ACBFB59A6BA}" type="presParOf" srcId="{2E64BA41-2418-48BC-9EF9-C0B7F122A61A}" destId="{DA3D9967-A544-4AB1-99A1-A830F272C5A4}" srcOrd="21" destOrd="0" presId="urn:microsoft.com/office/officeart/2008/layout/LinedList"/>
    <dgm:cxn modelId="{F6781B49-57C6-40FA-B864-C67C0146CE96}" type="presParOf" srcId="{2E64BA41-2418-48BC-9EF9-C0B7F122A61A}" destId="{70FE696B-1A19-4E41-A1D0-C3805E1D5BB9}" srcOrd="22" destOrd="0" presId="urn:microsoft.com/office/officeart/2008/layout/LinedList"/>
    <dgm:cxn modelId="{D0376DEE-6686-4C98-9513-45CC37C0496D}" type="presParOf" srcId="{70FE696B-1A19-4E41-A1D0-C3805E1D5BB9}" destId="{846CBF77-2789-4DC8-883C-DC858698F105}" srcOrd="0" destOrd="0" presId="urn:microsoft.com/office/officeart/2008/layout/LinedList"/>
    <dgm:cxn modelId="{6549E8F9-7E90-4BA5-81D6-60AFE6B7D429}" type="presParOf" srcId="{70FE696B-1A19-4E41-A1D0-C3805E1D5BB9}" destId="{01489073-D0CE-4756-BD38-DD97DCBCAFCA}" srcOrd="1" destOrd="0" presId="urn:microsoft.com/office/officeart/2008/layout/LinedList"/>
    <dgm:cxn modelId="{EE39AE8B-6825-4855-BC48-966DB8A28848}" type="presParOf" srcId="{70FE696B-1A19-4E41-A1D0-C3805E1D5BB9}" destId="{8A557D98-4028-4FB7-B87C-451180131F8A}" srcOrd="2" destOrd="0" presId="urn:microsoft.com/office/officeart/2008/layout/LinedList"/>
    <dgm:cxn modelId="{4F3DBDFD-77CA-4014-AFA1-F2A37471F9C4}" type="presParOf" srcId="{2E64BA41-2418-48BC-9EF9-C0B7F122A61A}" destId="{F6A17BD4-0FB8-402F-8FC9-74FF84BD40F0}" srcOrd="23" destOrd="0" presId="urn:microsoft.com/office/officeart/2008/layout/LinedList"/>
    <dgm:cxn modelId="{53059A38-FECF-4335-B552-10B4D3AB6283}" type="presParOf" srcId="{2E64BA41-2418-48BC-9EF9-C0B7F122A61A}" destId="{926CE21A-B973-42FE-812C-B1FE41C4A879}" srcOrd="24" destOrd="0" presId="urn:microsoft.com/office/officeart/2008/layout/LinedList"/>
    <dgm:cxn modelId="{EE8DC718-4E5F-443A-A505-21D647E49927}" type="presParOf" srcId="{2E64BA41-2418-48BC-9EF9-C0B7F122A61A}" destId="{EA0BB0FE-CD06-4C4C-9492-9D9472102FF5}" srcOrd="25" destOrd="0" presId="urn:microsoft.com/office/officeart/2008/layout/LinedList"/>
    <dgm:cxn modelId="{82C44457-22C5-4536-A534-7726591CDF4A}" type="presParOf" srcId="{EA0BB0FE-CD06-4C4C-9492-9D9472102FF5}" destId="{4448ECD9-D2BD-4ABD-85D4-633BB63CEE34}" srcOrd="0" destOrd="0" presId="urn:microsoft.com/office/officeart/2008/layout/LinedList"/>
    <dgm:cxn modelId="{AA089A60-28C2-49CD-8DD5-DD130238E680}" type="presParOf" srcId="{EA0BB0FE-CD06-4C4C-9492-9D9472102FF5}" destId="{F411AE87-26A9-4AD1-A9D4-4C327BC6A819}" srcOrd="1" destOrd="0" presId="urn:microsoft.com/office/officeart/2008/layout/LinedList"/>
    <dgm:cxn modelId="{86DB56F2-FB7C-48FB-AF54-18A0FD7F4408}" type="presParOf" srcId="{EA0BB0FE-CD06-4C4C-9492-9D9472102FF5}" destId="{C6076EA5-DBD2-4A26-B68D-5C4C0BE37DD8}" srcOrd="2" destOrd="0" presId="urn:microsoft.com/office/officeart/2008/layout/LinedList"/>
    <dgm:cxn modelId="{18610110-2BE6-40CF-89FA-F3A6502E6CA0}" type="presParOf" srcId="{2E64BA41-2418-48BC-9EF9-C0B7F122A61A}" destId="{A01283ED-4897-4AAC-A324-81341462DB5D}" srcOrd="26" destOrd="0" presId="urn:microsoft.com/office/officeart/2008/layout/LinedList"/>
    <dgm:cxn modelId="{A1120CAA-126E-490D-8856-C1948377A5CF}" type="presParOf" srcId="{2E64BA41-2418-48BC-9EF9-C0B7F122A61A}" destId="{F1A9DBD5-0606-48D7-95A8-5744608C68BB}" srcOrd="27" destOrd="0" presId="urn:microsoft.com/office/officeart/2008/layout/LinedList"/>
    <dgm:cxn modelId="{A641EA4B-2918-4F58-9921-BE9BD6CD17FB}" type="presParOf" srcId="{2E64BA41-2418-48BC-9EF9-C0B7F122A61A}" destId="{7B67DCBA-29BC-4E9B-91B4-326B763BAF3B}" srcOrd="28" destOrd="0" presId="urn:microsoft.com/office/officeart/2008/layout/LinedList"/>
    <dgm:cxn modelId="{2BF5AB05-EF41-43A7-9CE9-711DEC731471}" type="presParOf" srcId="{7B67DCBA-29BC-4E9B-91B4-326B763BAF3B}" destId="{F761595E-ECC9-451A-BA98-C30B24D2B5F0}" srcOrd="0" destOrd="0" presId="urn:microsoft.com/office/officeart/2008/layout/LinedList"/>
    <dgm:cxn modelId="{CC660250-C1FB-4A33-9934-F3E3D4CF5B5A}" type="presParOf" srcId="{7B67DCBA-29BC-4E9B-91B4-326B763BAF3B}" destId="{47C07404-B7B2-43A2-9BFA-84E410600E2D}" srcOrd="1" destOrd="0" presId="urn:microsoft.com/office/officeart/2008/layout/LinedList"/>
    <dgm:cxn modelId="{7E472BE6-A929-41E2-AEA6-742E0C32C0F9}" type="presParOf" srcId="{7B67DCBA-29BC-4E9B-91B4-326B763BAF3B}" destId="{B2693C0F-3E02-470B-BD16-82F234D99499}" srcOrd="2" destOrd="0" presId="urn:microsoft.com/office/officeart/2008/layout/LinedList"/>
    <dgm:cxn modelId="{E45717D8-4A62-42DC-A269-3CDED5C63CA0}" type="presParOf" srcId="{2E64BA41-2418-48BC-9EF9-C0B7F122A61A}" destId="{CD51BE4A-E810-4371-830F-8662BD97C6E5}" srcOrd="29" destOrd="0" presId="urn:microsoft.com/office/officeart/2008/layout/LinedList"/>
    <dgm:cxn modelId="{743B7C33-D2BF-474D-ABA0-60A5ED8246DA}" type="presParOf" srcId="{2E64BA41-2418-48BC-9EF9-C0B7F122A61A}" destId="{C1D0CD55-C4D8-4553-945A-C5284F516D89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89C1C3-687D-40BC-8109-7E4BB54BC73E}" type="doc">
      <dgm:prSet loTypeId="urn:microsoft.com/office/officeart/2008/layout/LinedLis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24F0C0E-ABB2-4FF4-99D4-71D21901C56B}">
      <dgm:prSet/>
      <dgm:spPr/>
      <dgm:t>
        <a:bodyPr/>
        <a:lstStyle/>
        <a:p>
          <a:r>
            <a:rPr lang="en-IN" baseline="0" dirty="0"/>
            <a:t>Most used words:</a:t>
          </a:r>
          <a:endParaRPr lang="en-US" dirty="0"/>
        </a:p>
      </dgm:t>
    </dgm:pt>
    <dgm:pt modelId="{1BD318F8-72BD-4067-B563-ECB50E01B5DF}" type="parTrans" cxnId="{6C69B587-CF4F-41B7-B57F-A0EEE6FD8FF9}">
      <dgm:prSet/>
      <dgm:spPr/>
      <dgm:t>
        <a:bodyPr/>
        <a:lstStyle/>
        <a:p>
          <a:endParaRPr lang="en-US"/>
        </a:p>
      </dgm:t>
    </dgm:pt>
    <dgm:pt modelId="{59404238-9B43-480D-9D16-F5614F501132}" type="sibTrans" cxnId="{6C69B587-CF4F-41B7-B57F-A0EEE6FD8FF9}">
      <dgm:prSet/>
      <dgm:spPr/>
      <dgm:t>
        <a:bodyPr/>
        <a:lstStyle/>
        <a:p>
          <a:endParaRPr lang="en-US"/>
        </a:p>
      </dgm:t>
    </dgm:pt>
    <dgm:pt modelId="{60672FCF-40E7-4FCF-A8B5-52E7C33F55B0}">
      <dgm:prSet/>
      <dgm:spPr/>
      <dgm:t>
        <a:bodyPr/>
        <a:lstStyle/>
        <a:p>
          <a:r>
            <a:rPr lang="en-IN" baseline="0"/>
            <a:t>flight</a:t>
          </a:r>
          <a:endParaRPr lang="en-US"/>
        </a:p>
      </dgm:t>
    </dgm:pt>
    <dgm:pt modelId="{9F5B6DA6-1A02-4311-99BA-4918DD7257C9}" type="parTrans" cxnId="{F5FC42B3-E655-41A4-A561-B5D360EEECA4}">
      <dgm:prSet/>
      <dgm:spPr/>
      <dgm:t>
        <a:bodyPr/>
        <a:lstStyle/>
        <a:p>
          <a:endParaRPr lang="en-US"/>
        </a:p>
      </dgm:t>
    </dgm:pt>
    <dgm:pt modelId="{0E3D896E-BEEE-4645-838F-E70511D17B90}" type="sibTrans" cxnId="{F5FC42B3-E655-41A4-A561-B5D360EEECA4}">
      <dgm:prSet/>
      <dgm:spPr/>
      <dgm:t>
        <a:bodyPr/>
        <a:lstStyle/>
        <a:p>
          <a:endParaRPr lang="en-US"/>
        </a:p>
      </dgm:t>
    </dgm:pt>
    <dgm:pt modelId="{5C865201-EE96-4EFB-A6C7-4B41C1131E28}">
      <dgm:prSet/>
      <dgm:spPr/>
      <dgm:t>
        <a:bodyPr/>
        <a:lstStyle/>
        <a:p>
          <a:r>
            <a:rPr lang="en-IN" baseline="0"/>
            <a:t>BA</a:t>
          </a:r>
          <a:endParaRPr lang="en-US"/>
        </a:p>
      </dgm:t>
    </dgm:pt>
    <dgm:pt modelId="{19281BE4-EF31-4752-852E-E4BB039747D7}" type="parTrans" cxnId="{C0465122-DDBE-4438-A64D-D712C32677E6}">
      <dgm:prSet/>
      <dgm:spPr/>
      <dgm:t>
        <a:bodyPr/>
        <a:lstStyle/>
        <a:p>
          <a:endParaRPr lang="en-US"/>
        </a:p>
      </dgm:t>
    </dgm:pt>
    <dgm:pt modelId="{625FF560-3A63-42C8-A188-BEC436D7BE9E}" type="sibTrans" cxnId="{C0465122-DDBE-4438-A64D-D712C32677E6}">
      <dgm:prSet/>
      <dgm:spPr/>
      <dgm:t>
        <a:bodyPr/>
        <a:lstStyle/>
        <a:p>
          <a:endParaRPr lang="en-US"/>
        </a:p>
      </dgm:t>
    </dgm:pt>
    <dgm:pt modelId="{BFAE32A0-3770-4570-B563-A6CBB512394B}">
      <dgm:prSet/>
      <dgm:spPr/>
      <dgm:t>
        <a:bodyPr/>
        <a:lstStyle/>
        <a:p>
          <a:r>
            <a:rPr lang="en-IN" baseline="0"/>
            <a:t>seat</a:t>
          </a:r>
          <a:endParaRPr lang="en-US"/>
        </a:p>
      </dgm:t>
    </dgm:pt>
    <dgm:pt modelId="{6FEFB0D0-8FD1-475B-A3DE-6F9138A1C3F6}" type="parTrans" cxnId="{64808AF8-C9AE-4FF7-A496-156D9B127E98}">
      <dgm:prSet/>
      <dgm:spPr/>
      <dgm:t>
        <a:bodyPr/>
        <a:lstStyle/>
        <a:p>
          <a:endParaRPr lang="en-US"/>
        </a:p>
      </dgm:t>
    </dgm:pt>
    <dgm:pt modelId="{0A655B59-18E2-4C4D-8405-F05B013D697B}" type="sibTrans" cxnId="{64808AF8-C9AE-4FF7-A496-156D9B127E98}">
      <dgm:prSet/>
      <dgm:spPr/>
      <dgm:t>
        <a:bodyPr/>
        <a:lstStyle/>
        <a:p>
          <a:endParaRPr lang="en-US"/>
        </a:p>
      </dgm:t>
    </dgm:pt>
    <dgm:pt modelId="{69014B2A-29C4-403A-930C-AD29CB3B3FD4}">
      <dgm:prSet/>
      <dgm:spPr/>
      <dgm:t>
        <a:bodyPr/>
        <a:lstStyle/>
        <a:p>
          <a:r>
            <a:rPr lang="en-IN" baseline="0" dirty="0"/>
            <a:t>London</a:t>
          </a:r>
          <a:endParaRPr lang="en-US" dirty="0"/>
        </a:p>
      </dgm:t>
    </dgm:pt>
    <dgm:pt modelId="{E302307C-B484-437F-9AF9-C65149E5A330}" type="parTrans" cxnId="{0D478844-4BBA-4227-BE84-0344AFA13506}">
      <dgm:prSet/>
      <dgm:spPr/>
      <dgm:t>
        <a:bodyPr/>
        <a:lstStyle/>
        <a:p>
          <a:endParaRPr lang="en-US"/>
        </a:p>
      </dgm:t>
    </dgm:pt>
    <dgm:pt modelId="{4AEA6C0A-3052-40A5-B000-0EDA4702B5F0}" type="sibTrans" cxnId="{0D478844-4BBA-4227-BE84-0344AFA13506}">
      <dgm:prSet/>
      <dgm:spPr/>
      <dgm:t>
        <a:bodyPr/>
        <a:lstStyle/>
        <a:p>
          <a:endParaRPr lang="en-US"/>
        </a:p>
      </dgm:t>
    </dgm:pt>
    <dgm:pt modelId="{ED2E8F34-6B29-48A4-8688-A0590B910E08}">
      <dgm:prSet/>
      <dgm:spPr/>
      <dgm:t>
        <a:bodyPr/>
        <a:lstStyle/>
        <a:p>
          <a:r>
            <a:rPr lang="en-IN" baseline="0"/>
            <a:t>british</a:t>
          </a:r>
          <a:endParaRPr lang="en-US"/>
        </a:p>
      </dgm:t>
    </dgm:pt>
    <dgm:pt modelId="{B136536A-0F57-443E-9877-A48CA7B351E0}" type="parTrans" cxnId="{BB67936C-D914-44CA-92A2-D98FF763E6E9}">
      <dgm:prSet/>
      <dgm:spPr/>
      <dgm:t>
        <a:bodyPr/>
        <a:lstStyle/>
        <a:p>
          <a:endParaRPr lang="en-US"/>
        </a:p>
      </dgm:t>
    </dgm:pt>
    <dgm:pt modelId="{5285CDEB-FF18-45B0-A41D-4CF0AC5D93B5}" type="sibTrans" cxnId="{BB67936C-D914-44CA-92A2-D98FF763E6E9}">
      <dgm:prSet/>
      <dgm:spPr/>
      <dgm:t>
        <a:bodyPr/>
        <a:lstStyle/>
        <a:p>
          <a:endParaRPr lang="en-US"/>
        </a:p>
      </dgm:t>
    </dgm:pt>
    <dgm:pt modelId="{59320B95-B06D-4CCD-91CE-3B4964F8383C}">
      <dgm:prSet/>
      <dgm:spPr/>
      <dgm:t>
        <a:bodyPr/>
        <a:lstStyle/>
        <a:p>
          <a:r>
            <a:rPr lang="en-IN" baseline="0"/>
            <a:t>airway</a:t>
          </a:r>
          <a:endParaRPr lang="en-US"/>
        </a:p>
      </dgm:t>
    </dgm:pt>
    <dgm:pt modelId="{E1A851D3-C23B-4C6C-BB8C-310A064EA91E}" type="parTrans" cxnId="{5514FE18-CC99-409A-A1D0-B1B714AAE790}">
      <dgm:prSet/>
      <dgm:spPr/>
      <dgm:t>
        <a:bodyPr/>
        <a:lstStyle/>
        <a:p>
          <a:endParaRPr lang="en-US"/>
        </a:p>
      </dgm:t>
    </dgm:pt>
    <dgm:pt modelId="{7BA82DCA-5D2B-40F4-814A-58B3872A6B36}" type="sibTrans" cxnId="{5514FE18-CC99-409A-A1D0-B1B714AAE790}">
      <dgm:prSet/>
      <dgm:spPr/>
      <dgm:t>
        <a:bodyPr/>
        <a:lstStyle/>
        <a:p>
          <a:endParaRPr lang="en-US"/>
        </a:p>
      </dgm:t>
    </dgm:pt>
    <dgm:pt modelId="{E6A79871-C10B-4948-826D-02176FBE2263}">
      <dgm:prSet/>
      <dgm:spPr/>
      <dgm:t>
        <a:bodyPr/>
        <a:lstStyle/>
        <a:p>
          <a:r>
            <a:rPr lang="en-IN" baseline="0" dirty="0"/>
            <a:t>airline</a:t>
          </a:r>
          <a:endParaRPr lang="en-US" dirty="0"/>
        </a:p>
      </dgm:t>
    </dgm:pt>
    <dgm:pt modelId="{5496CCD6-81DD-4609-99DD-BCD3E3BC65B8}" type="parTrans" cxnId="{9C65D539-8D5E-41DE-B39E-DB6D1F79C279}">
      <dgm:prSet/>
      <dgm:spPr/>
      <dgm:t>
        <a:bodyPr/>
        <a:lstStyle/>
        <a:p>
          <a:endParaRPr lang="en-US"/>
        </a:p>
      </dgm:t>
    </dgm:pt>
    <dgm:pt modelId="{46204231-7314-466C-9827-60832D467C81}" type="sibTrans" cxnId="{9C65D539-8D5E-41DE-B39E-DB6D1F79C279}">
      <dgm:prSet/>
      <dgm:spPr/>
      <dgm:t>
        <a:bodyPr/>
        <a:lstStyle/>
        <a:p>
          <a:endParaRPr lang="en-US"/>
        </a:p>
      </dgm:t>
    </dgm:pt>
    <dgm:pt modelId="{DCB27A78-BC28-4285-939E-99D2646468AF}">
      <dgm:prSet/>
      <dgm:spPr/>
      <dgm:t>
        <a:bodyPr/>
        <a:lstStyle/>
        <a:p>
          <a:r>
            <a:rPr lang="en-IN" baseline="0"/>
            <a:t>food</a:t>
          </a:r>
          <a:endParaRPr lang="en-US"/>
        </a:p>
      </dgm:t>
    </dgm:pt>
    <dgm:pt modelId="{1257144F-203F-4E6F-9826-D5A5BBDB3B09}" type="parTrans" cxnId="{154F2624-4FE3-4551-822C-54F7BCE4C54C}">
      <dgm:prSet/>
      <dgm:spPr/>
      <dgm:t>
        <a:bodyPr/>
        <a:lstStyle/>
        <a:p>
          <a:endParaRPr lang="en-US"/>
        </a:p>
      </dgm:t>
    </dgm:pt>
    <dgm:pt modelId="{883EC4C2-C3D2-48B8-A652-2C3E24E4A358}" type="sibTrans" cxnId="{154F2624-4FE3-4551-822C-54F7BCE4C54C}">
      <dgm:prSet/>
      <dgm:spPr/>
      <dgm:t>
        <a:bodyPr/>
        <a:lstStyle/>
        <a:p>
          <a:endParaRPr lang="en-US"/>
        </a:p>
      </dgm:t>
    </dgm:pt>
    <dgm:pt modelId="{611BBB76-586F-4ADB-8809-FDB4DC6DC32D}">
      <dgm:prSet/>
      <dgm:spPr/>
      <dgm:t>
        <a:bodyPr/>
        <a:lstStyle/>
        <a:p>
          <a:r>
            <a:rPr lang="en-IN" baseline="0"/>
            <a:t>time</a:t>
          </a:r>
          <a:endParaRPr lang="en-US"/>
        </a:p>
      </dgm:t>
    </dgm:pt>
    <dgm:pt modelId="{6B2F5296-D6A0-4DA6-A5BA-9E9FC1372E19}" type="parTrans" cxnId="{A4A6EF16-F0A0-47C3-B2C9-19B47B6F63AC}">
      <dgm:prSet/>
      <dgm:spPr/>
      <dgm:t>
        <a:bodyPr/>
        <a:lstStyle/>
        <a:p>
          <a:endParaRPr lang="en-US"/>
        </a:p>
      </dgm:t>
    </dgm:pt>
    <dgm:pt modelId="{2F116943-2BE1-4BC1-9EBE-C9FF9EC3F72F}" type="sibTrans" cxnId="{A4A6EF16-F0A0-47C3-B2C9-19B47B6F63AC}">
      <dgm:prSet/>
      <dgm:spPr/>
      <dgm:t>
        <a:bodyPr/>
        <a:lstStyle/>
        <a:p>
          <a:endParaRPr lang="en-US"/>
        </a:p>
      </dgm:t>
    </dgm:pt>
    <dgm:pt modelId="{08091435-393D-41FF-B4AE-E40483B3DB90}">
      <dgm:prSet/>
      <dgm:spPr/>
      <dgm:t>
        <a:bodyPr/>
        <a:lstStyle/>
        <a:p>
          <a:r>
            <a:rPr lang="en-IN" baseline="0"/>
            <a:t>good</a:t>
          </a:r>
          <a:endParaRPr lang="en-US"/>
        </a:p>
      </dgm:t>
    </dgm:pt>
    <dgm:pt modelId="{635C4412-0B1C-402C-9CC8-97C4F5FBEDB5}" type="parTrans" cxnId="{218C6C6D-8056-4459-99AB-DE08781F11C8}">
      <dgm:prSet/>
      <dgm:spPr/>
      <dgm:t>
        <a:bodyPr/>
        <a:lstStyle/>
        <a:p>
          <a:endParaRPr lang="en-US"/>
        </a:p>
      </dgm:t>
    </dgm:pt>
    <dgm:pt modelId="{DE8C2F80-5BC0-4CDC-8D02-F7B60868A1A2}" type="sibTrans" cxnId="{218C6C6D-8056-4459-99AB-DE08781F11C8}">
      <dgm:prSet/>
      <dgm:spPr/>
      <dgm:t>
        <a:bodyPr/>
        <a:lstStyle/>
        <a:p>
          <a:endParaRPr lang="en-US"/>
        </a:p>
      </dgm:t>
    </dgm:pt>
    <dgm:pt modelId="{4B9659B1-0FFB-45C0-9AC1-CD1FDB0C6D08}" type="pres">
      <dgm:prSet presAssocID="{9289C1C3-687D-40BC-8109-7E4BB54BC73E}" presName="vert0" presStyleCnt="0">
        <dgm:presLayoutVars>
          <dgm:dir/>
          <dgm:animOne val="branch"/>
          <dgm:animLvl val="lvl"/>
        </dgm:presLayoutVars>
      </dgm:prSet>
      <dgm:spPr/>
    </dgm:pt>
    <dgm:pt modelId="{2C27BA85-FF27-425C-B2B7-A6628361B12E}" type="pres">
      <dgm:prSet presAssocID="{224F0C0E-ABB2-4FF4-99D4-71D21901C56B}" presName="thickLine" presStyleLbl="alignNode1" presStyleIdx="0" presStyleCnt="1"/>
      <dgm:spPr/>
    </dgm:pt>
    <dgm:pt modelId="{89F9364E-6A38-48F0-A4A5-80DFEB73DF5A}" type="pres">
      <dgm:prSet presAssocID="{224F0C0E-ABB2-4FF4-99D4-71D21901C56B}" presName="horz1" presStyleCnt="0"/>
      <dgm:spPr/>
    </dgm:pt>
    <dgm:pt modelId="{ED8F6EB8-7B5A-445C-BB45-448EFDC86A7F}" type="pres">
      <dgm:prSet presAssocID="{224F0C0E-ABB2-4FF4-99D4-71D21901C56B}" presName="tx1" presStyleLbl="revTx" presStyleIdx="0" presStyleCnt="11"/>
      <dgm:spPr/>
    </dgm:pt>
    <dgm:pt modelId="{756704E9-45A9-407A-926C-5B49B9650CF7}" type="pres">
      <dgm:prSet presAssocID="{224F0C0E-ABB2-4FF4-99D4-71D21901C56B}" presName="vert1" presStyleCnt="0"/>
      <dgm:spPr/>
    </dgm:pt>
    <dgm:pt modelId="{C7B255AC-8DA5-4128-A23A-BC766C07F392}" type="pres">
      <dgm:prSet presAssocID="{60672FCF-40E7-4FCF-A8B5-52E7C33F55B0}" presName="vertSpace2a" presStyleCnt="0"/>
      <dgm:spPr/>
    </dgm:pt>
    <dgm:pt modelId="{B785D75C-7246-401C-9471-85035A16204F}" type="pres">
      <dgm:prSet presAssocID="{60672FCF-40E7-4FCF-A8B5-52E7C33F55B0}" presName="horz2" presStyleCnt="0"/>
      <dgm:spPr/>
    </dgm:pt>
    <dgm:pt modelId="{9FAED705-546C-4F04-A7B2-059E15BE207B}" type="pres">
      <dgm:prSet presAssocID="{60672FCF-40E7-4FCF-A8B5-52E7C33F55B0}" presName="horzSpace2" presStyleCnt="0"/>
      <dgm:spPr/>
    </dgm:pt>
    <dgm:pt modelId="{E7DF8271-7DC0-4BA3-A80D-DA8003E548D4}" type="pres">
      <dgm:prSet presAssocID="{60672FCF-40E7-4FCF-A8B5-52E7C33F55B0}" presName="tx2" presStyleLbl="revTx" presStyleIdx="1" presStyleCnt="11"/>
      <dgm:spPr/>
    </dgm:pt>
    <dgm:pt modelId="{6B4D6608-45AB-4440-BA91-1842625236A8}" type="pres">
      <dgm:prSet presAssocID="{60672FCF-40E7-4FCF-A8B5-52E7C33F55B0}" presName="vert2" presStyleCnt="0"/>
      <dgm:spPr/>
    </dgm:pt>
    <dgm:pt modelId="{2487E608-8496-41C7-BF93-8DCF8567CDEE}" type="pres">
      <dgm:prSet presAssocID="{60672FCF-40E7-4FCF-A8B5-52E7C33F55B0}" presName="thinLine2b" presStyleLbl="callout" presStyleIdx="0" presStyleCnt="10"/>
      <dgm:spPr/>
    </dgm:pt>
    <dgm:pt modelId="{4364684B-632E-4DDE-AA79-B77919077CE8}" type="pres">
      <dgm:prSet presAssocID="{60672FCF-40E7-4FCF-A8B5-52E7C33F55B0}" presName="vertSpace2b" presStyleCnt="0"/>
      <dgm:spPr/>
    </dgm:pt>
    <dgm:pt modelId="{C9E49DF6-CF25-4CC0-95A9-72D4EC087E21}" type="pres">
      <dgm:prSet presAssocID="{5C865201-EE96-4EFB-A6C7-4B41C1131E28}" presName="horz2" presStyleCnt="0"/>
      <dgm:spPr/>
    </dgm:pt>
    <dgm:pt modelId="{76293FBF-B4E2-4DCE-99C0-D07A0F434C77}" type="pres">
      <dgm:prSet presAssocID="{5C865201-EE96-4EFB-A6C7-4B41C1131E28}" presName="horzSpace2" presStyleCnt="0"/>
      <dgm:spPr/>
    </dgm:pt>
    <dgm:pt modelId="{2D294B25-8CC3-412E-BDB0-40A451AF8901}" type="pres">
      <dgm:prSet presAssocID="{5C865201-EE96-4EFB-A6C7-4B41C1131E28}" presName="tx2" presStyleLbl="revTx" presStyleIdx="2" presStyleCnt="11"/>
      <dgm:spPr/>
    </dgm:pt>
    <dgm:pt modelId="{537FBBDC-F03B-4C0D-AF83-ACC15A389D3B}" type="pres">
      <dgm:prSet presAssocID="{5C865201-EE96-4EFB-A6C7-4B41C1131E28}" presName="vert2" presStyleCnt="0"/>
      <dgm:spPr/>
    </dgm:pt>
    <dgm:pt modelId="{79A54D83-7B57-4337-9C00-0A96329506DC}" type="pres">
      <dgm:prSet presAssocID="{5C865201-EE96-4EFB-A6C7-4B41C1131E28}" presName="thinLine2b" presStyleLbl="callout" presStyleIdx="1" presStyleCnt="10"/>
      <dgm:spPr/>
    </dgm:pt>
    <dgm:pt modelId="{ACAB0EF7-9FD5-43C7-9BF0-4B84920F36EE}" type="pres">
      <dgm:prSet presAssocID="{5C865201-EE96-4EFB-A6C7-4B41C1131E28}" presName="vertSpace2b" presStyleCnt="0"/>
      <dgm:spPr/>
    </dgm:pt>
    <dgm:pt modelId="{C612E20E-536F-4136-8AF7-E9E72A7350B1}" type="pres">
      <dgm:prSet presAssocID="{BFAE32A0-3770-4570-B563-A6CBB512394B}" presName="horz2" presStyleCnt="0"/>
      <dgm:spPr/>
    </dgm:pt>
    <dgm:pt modelId="{EC9D8DF5-1828-4DD8-AC06-6B94CE1CB799}" type="pres">
      <dgm:prSet presAssocID="{BFAE32A0-3770-4570-B563-A6CBB512394B}" presName="horzSpace2" presStyleCnt="0"/>
      <dgm:spPr/>
    </dgm:pt>
    <dgm:pt modelId="{B0634E56-C534-4D28-A73B-5405EBC1840B}" type="pres">
      <dgm:prSet presAssocID="{BFAE32A0-3770-4570-B563-A6CBB512394B}" presName="tx2" presStyleLbl="revTx" presStyleIdx="3" presStyleCnt="11"/>
      <dgm:spPr/>
    </dgm:pt>
    <dgm:pt modelId="{9B4AE578-00B0-4566-AE1B-39E62E077406}" type="pres">
      <dgm:prSet presAssocID="{BFAE32A0-3770-4570-B563-A6CBB512394B}" presName="vert2" presStyleCnt="0"/>
      <dgm:spPr/>
    </dgm:pt>
    <dgm:pt modelId="{575E27FF-01FD-47C3-B678-13DD376DC573}" type="pres">
      <dgm:prSet presAssocID="{BFAE32A0-3770-4570-B563-A6CBB512394B}" presName="thinLine2b" presStyleLbl="callout" presStyleIdx="2" presStyleCnt="10"/>
      <dgm:spPr/>
    </dgm:pt>
    <dgm:pt modelId="{26AD6467-9598-4FDA-A466-945EDC90E0F7}" type="pres">
      <dgm:prSet presAssocID="{BFAE32A0-3770-4570-B563-A6CBB512394B}" presName="vertSpace2b" presStyleCnt="0"/>
      <dgm:spPr/>
    </dgm:pt>
    <dgm:pt modelId="{4B632EC5-7F57-4A39-A79A-A047622B636C}" type="pres">
      <dgm:prSet presAssocID="{69014B2A-29C4-403A-930C-AD29CB3B3FD4}" presName="horz2" presStyleCnt="0"/>
      <dgm:spPr/>
    </dgm:pt>
    <dgm:pt modelId="{7F6EA724-1414-46A2-B93C-FB3F557E6E4E}" type="pres">
      <dgm:prSet presAssocID="{69014B2A-29C4-403A-930C-AD29CB3B3FD4}" presName="horzSpace2" presStyleCnt="0"/>
      <dgm:spPr/>
    </dgm:pt>
    <dgm:pt modelId="{AEAAE305-13C3-4443-8437-B5B465F07DC1}" type="pres">
      <dgm:prSet presAssocID="{69014B2A-29C4-403A-930C-AD29CB3B3FD4}" presName="tx2" presStyleLbl="revTx" presStyleIdx="4" presStyleCnt="11"/>
      <dgm:spPr/>
    </dgm:pt>
    <dgm:pt modelId="{72843E61-9075-470B-A02A-26EFCAD2A5D2}" type="pres">
      <dgm:prSet presAssocID="{69014B2A-29C4-403A-930C-AD29CB3B3FD4}" presName="vert2" presStyleCnt="0"/>
      <dgm:spPr/>
    </dgm:pt>
    <dgm:pt modelId="{4EEC8B96-C0F0-47F4-A790-543E313D69DD}" type="pres">
      <dgm:prSet presAssocID="{69014B2A-29C4-403A-930C-AD29CB3B3FD4}" presName="thinLine2b" presStyleLbl="callout" presStyleIdx="3" presStyleCnt="10"/>
      <dgm:spPr/>
    </dgm:pt>
    <dgm:pt modelId="{C839ED4D-EF08-4D73-B5E8-417C708265B8}" type="pres">
      <dgm:prSet presAssocID="{69014B2A-29C4-403A-930C-AD29CB3B3FD4}" presName="vertSpace2b" presStyleCnt="0"/>
      <dgm:spPr/>
    </dgm:pt>
    <dgm:pt modelId="{F3CA2DBA-55D4-4277-9EE7-074466D12076}" type="pres">
      <dgm:prSet presAssocID="{ED2E8F34-6B29-48A4-8688-A0590B910E08}" presName="horz2" presStyleCnt="0"/>
      <dgm:spPr/>
    </dgm:pt>
    <dgm:pt modelId="{E82D18F8-2D53-4C9F-BAFE-E19D71E49C11}" type="pres">
      <dgm:prSet presAssocID="{ED2E8F34-6B29-48A4-8688-A0590B910E08}" presName="horzSpace2" presStyleCnt="0"/>
      <dgm:spPr/>
    </dgm:pt>
    <dgm:pt modelId="{CD1B34B8-5508-4883-8837-5605F27473B1}" type="pres">
      <dgm:prSet presAssocID="{ED2E8F34-6B29-48A4-8688-A0590B910E08}" presName="tx2" presStyleLbl="revTx" presStyleIdx="5" presStyleCnt="11"/>
      <dgm:spPr/>
    </dgm:pt>
    <dgm:pt modelId="{020EB8AD-83A5-4AAC-882C-B2200262DE69}" type="pres">
      <dgm:prSet presAssocID="{ED2E8F34-6B29-48A4-8688-A0590B910E08}" presName="vert2" presStyleCnt="0"/>
      <dgm:spPr/>
    </dgm:pt>
    <dgm:pt modelId="{778BDC7B-5E0B-4270-9AD8-EDE9D75A104F}" type="pres">
      <dgm:prSet presAssocID="{ED2E8F34-6B29-48A4-8688-A0590B910E08}" presName="thinLine2b" presStyleLbl="callout" presStyleIdx="4" presStyleCnt="10"/>
      <dgm:spPr/>
    </dgm:pt>
    <dgm:pt modelId="{9BEFBB13-E231-4A66-8FFF-90496E102120}" type="pres">
      <dgm:prSet presAssocID="{ED2E8F34-6B29-48A4-8688-A0590B910E08}" presName="vertSpace2b" presStyleCnt="0"/>
      <dgm:spPr/>
    </dgm:pt>
    <dgm:pt modelId="{8F265980-030A-4F8C-9E60-2EAC1E4B4F03}" type="pres">
      <dgm:prSet presAssocID="{59320B95-B06D-4CCD-91CE-3B4964F8383C}" presName="horz2" presStyleCnt="0"/>
      <dgm:spPr/>
    </dgm:pt>
    <dgm:pt modelId="{BD3DD010-4A97-4F89-AE21-622FCC5C7A75}" type="pres">
      <dgm:prSet presAssocID="{59320B95-B06D-4CCD-91CE-3B4964F8383C}" presName="horzSpace2" presStyleCnt="0"/>
      <dgm:spPr/>
    </dgm:pt>
    <dgm:pt modelId="{26328E85-5E19-4231-8B56-22E9098A683C}" type="pres">
      <dgm:prSet presAssocID="{59320B95-B06D-4CCD-91CE-3B4964F8383C}" presName="tx2" presStyleLbl="revTx" presStyleIdx="6" presStyleCnt="11"/>
      <dgm:spPr/>
    </dgm:pt>
    <dgm:pt modelId="{4F86E154-52F0-47CE-BF58-A0A3F99180CA}" type="pres">
      <dgm:prSet presAssocID="{59320B95-B06D-4CCD-91CE-3B4964F8383C}" presName="vert2" presStyleCnt="0"/>
      <dgm:spPr/>
    </dgm:pt>
    <dgm:pt modelId="{FE218C1A-3433-4F01-B1C4-7571152F3CDB}" type="pres">
      <dgm:prSet presAssocID="{59320B95-B06D-4CCD-91CE-3B4964F8383C}" presName="thinLine2b" presStyleLbl="callout" presStyleIdx="5" presStyleCnt="10"/>
      <dgm:spPr/>
    </dgm:pt>
    <dgm:pt modelId="{CDE1A637-0863-4688-BA48-13778702A882}" type="pres">
      <dgm:prSet presAssocID="{59320B95-B06D-4CCD-91CE-3B4964F8383C}" presName="vertSpace2b" presStyleCnt="0"/>
      <dgm:spPr/>
    </dgm:pt>
    <dgm:pt modelId="{473E37D5-DBDC-4D0C-8777-F52573DE9932}" type="pres">
      <dgm:prSet presAssocID="{E6A79871-C10B-4948-826D-02176FBE2263}" presName="horz2" presStyleCnt="0"/>
      <dgm:spPr/>
    </dgm:pt>
    <dgm:pt modelId="{F77A4B01-BAF4-4E88-A42F-449A0D4ED2B4}" type="pres">
      <dgm:prSet presAssocID="{E6A79871-C10B-4948-826D-02176FBE2263}" presName="horzSpace2" presStyleCnt="0"/>
      <dgm:spPr/>
    </dgm:pt>
    <dgm:pt modelId="{E2AA13D8-368F-447C-9FAC-26390D7AB9DB}" type="pres">
      <dgm:prSet presAssocID="{E6A79871-C10B-4948-826D-02176FBE2263}" presName="tx2" presStyleLbl="revTx" presStyleIdx="7" presStyleCnt="11"/>
      <dgm:spPr/>
    </dgm:pt>
    <dgm:pt modelId="{B71BFE84-B84C-4C34-91F0-9979D4EE1C1B}" type="pres">
      <dgm:prSet presAssocID="{E6A79871-C10B-4948-826D-02176FBE2263}" presName="vert2" presStyleCnt="0"/>
      <dgm:spPr/>
    </dgm:pt>
    <dgm:pt modelId="{2AB584F4-0A43-4C1A-836A-1775260BBBF6}" type="pres">
      <dgm:prSet presAssocID="{E6A79871-C10B-4948-826D-02176FBE2263}" presName="thinLine2b" presStyleLbl="callout" presStyleIdx="6" presStyleCnt="10"/>
      <dgm:spPr/>
    </dgm:pt>
    <dgm:pt modelId="{45759ABC-B60F-4FE2-AD56-76A99EE9A007}" type="pres">
      <dgm:prSet presAssocID="{E6A79871-C10B-4948-826D-02176FBE2263}" presName="vertSpace2b" presStyleCnt="0"/>
      <dgm:spPr/>
    </dgm:pt>
    <dgm:pt modelId="{A7D36B2C-3054-4939-952F-538BE2FF70AA}" type="pres">
      <dgm:prSet presAssocID="{DCB27A78-BC28-4285-939E-99D2646468AF}" presName="horz2" presStyleCnt="0"/>
      <dgm:spPr/>
    </dgm:pt>
    <dgm:pt modelId="{4F780F27-9661-4E65-A282-431B0A8ABBA4}" type="pres">
      <dgm:prSet presAssocID="{DCB27A78-BC28-4285-939E-99D2646468AF}" presName="horzSpace2" presStyleCnt="0"/>
      <dgm:spPr/>
    </dgm:pt>
    <dgm:pt modelId="{4E945DA4-18AB-49C4-B3DA-B02021AC03C4}" type="pres">
      <dgm:prSet presAssocID="{DCB27A78-BC28-4285-939E-99D2646468AF}" presName="tx2" presStyleLbl="revTx" presStyleIdx="8" presStyleCnt="11"/>
      <dgm:spPr/>
    </dgm:pt>
    <dgm:pt modelId="{EB896E79-6CA0-4E51-88DE-086F711ABC8C}" type="pres">
      <dgm:prSet presAssocID="{DCB27A78-BC28-4285-939E-99D2646468AF}" presName="vert2" presStyleCnt="0"/>
      <dgm:spPr/>
    </dgm:pt>
    <dgm:pt modelId="{7961ED80-956F-4FEA-BE9C-00262EFDF2FF}" type="pres">
      <dgm:prSet presAssocID="{DCB27A78-BC28-4285-939E-99D2646468AF}" presName="thinLine2b" presStyleLbl="callout" presStyleIdx="7" presStyleCnt="10"/>
      <dgm:spPr/>
    </dgm:pt>
    <dgm:pt modelId="{2B3D4A96-3C12-4DD2-8D87-754C0B4D42F0}" type="pres">
      <dgm:prSet presAssocID="{DCB27A78-BC28-4285-939E-99D2646468AF}" presName="vertSpace2b" presStyleCnt="0"/>
      <dgm:spPr/>
    </dgm:pt>
    <dgm:pt modelId="{4A61F3D8-F217-49D6-9E21-44AECEB6F20D}" type="pres">
      <dgm:prSet presAssocID="{611BBB76-586F-4ADB-8809-FDB4DC6DC32D}" presName="horz2" presStyleCnt="0"/>
      <dgm:spPr/>
    </dgm:pt>
    <dgm:pt modelId="{13C6E507-BDD2-4963-844F-B42A2D8E103D}" type="pres">
      <dgm:prSet presAssocID="{611BBB76-586F-4ADB-8809-FDB4DC6DC32D}" presName="horzSpace2" presStyleCnt="0"/>
      <dgm:spPr/>
    </dgm:pt>
    <dgm:pt modelId="{CEADFC9D-2318-423A-9B95-7E74C7671681}" type="pres">
      <dgm:prSet presAssocID="{611BBB76-586F-4ADB-8809-FDB4DC6DC32D}" presName="tx2" presStyleLbl="revTx" presStyleIdx="9" presStyleCnt="11"/>
      <dgm:spPr/>
    </dgm:pt>
    <dgm:pt modelId="{688B222D-D515-418A-9B4D-336C411AF9DE}" type="pres">
      <dgm:prSet presAssocID="{611BBB76-586F-4ADB-8809-FDB4DC6DC32D}" presName="vert2" presStyleCnt="0"/>
      <dgm:spPr/>
    </dgm:pt>
    <dgm:pt modelId="{B0564AAD-6B39-413A-BD62-78BA5EAF8F82}" type="pres">
      <dgm:prSet presAssocID="{611BBB76-586F-4ADB-8809-FDB4DC6DC32D}" presName="thinLine2b" presStyleLbl="callout" presStyleIdx="8" presStyleCnt="10"/>
      <dgm:spPr/>
    </dgm:pt>
    <dgm:pt modelId="{6EE2DD66-1D65-4F1D-BC8B-AE3169FC05B5}" type="pres">
      <dgm:prSet presAssocID="{611BBB76-586F-4ADB-8809-FDB4DC6DC32D}" presName="vertSpace2b" presStyleCnt="0"/>
      <dgm:spPr/>
    </dgm:pt>
    <dgm:pt modelId="{9FD9F3AC-F4DC-4578-AFA0-61F57025782E}" type="pres">
      <dgm:prSet presAssocID="{08091435-393D-41FF-B4AE-E40483B3DB90}" presName="horz2" presStyleCnt="0"/>
      <dgm:spPr/>
    </dgm:pt>
    <dgm:pt modelId="{9FEE60DF-EC23-4BAB-88CC-F8A6E9F05BBF}" type="pres">
      <dgm:prSet presAssocID="{08091435-393D-41FF-B4AE-E40483B3DB90}" presName="horzSpace2" presStyleCnt="0"/>
      <dgm:spPr/>
    </dgm:pt>
    <dgm:pt modelId="{AB3DF695-EB7B-4EBF-AEDF-F5A343095730}" type="pres">
      <dgm:prSet presAssocID="{08091435-393D-41FF-B4AE-E40483B3DB90}" presName="tx2" presStyleLbl="revTx" presStyleIdx="10" presStyleCnt="11"/>
      <dgm:spPr/>
    </dgm:pt>
    <dgm:pt modelId="{E0E0EDA0-EEA6-477F-BF8B-2C30385A779E}" type="pres">
      <dgm:prSet presAssocID="{08091435-393D-41FF-B4AE-E40483B3DB90}" presName="vert2" presStyleCnt="0"/>
      <dgm:spPr/>
    </dgm:pt>
    <dgm:pt modelId="{60724502-75FE-4BE8-9BFB-31437A5A46B9}" type="pres">
      <dgm:prSet presAssocID="{08091435-393D-41FF-B4AE-E40483B3DB90}" presName="thinLine2b" presStyleLbl="callout" presStyleIdx="9" presStyleCnt="10"/>
      <dgm:spPr/>
    </dgm:pt>
    <dgm:pt modelId="{B9CA22D0-0354-4987-9566-9EE1D74EA023}" type="pres">
      <dgm:prSet presAssocID="{08091435-393D-41FF-B4AE-E40483B3DB90}" presName="vertSpace2b" presStyleCnt="0"/>
      <dgm:spPr/>
    </dgm:pt>
  </dgm:ptLst>
  <dgm:cxnLst>
    <dgm:cxn modelId="{FEB02400-F664-4072-B9C0-610BA7678084}" type="presOf" srcId="{DCB27A78-BC28-4285-939E-99D2646468AF}" destId="{4E945DA4-18AB-49C4-B3DA-B02021AC03C4}" srcOrd="0" destOrd="0" presId="urn:microsoft.com/office/officeart/2008/layout/LinedList"/>
    <dgm:cxn modelId="{8B474905-19BB-4F6D-967D-B7CE3D40AAE5}" type="presOf" srcId="{E6A79871-C10B-4948-826D-02176FBE2263}" destId="{E2AA13D8-368F-447C-9FAC-26390D7AB9DB}" srcOrd="0" destOrd="0" presId="urn:microsoft.com/office/officeart/2008/layout/LinedList"/>
    <dgm:cxn modelId="{23C18E0F-F34A-46DA-8169-2BF6B5DEF1AD}" type="presOf" srcId="{08091435-393D-41FF-B4AE-E40483B3DB90}" destId="{AB3DF695-EB7B-4EBF-AEDF-F5A343095730}" srcOrd="0" destOrd="0" presId="urn:microsoft.com/office/officeart/2008/layout/LinedList"/>
    <dgm:cxn modelId="{A4A6EF16-F0A0-47C3-B2C9-19B47B6F63AC}" srcId="{224F0C0E-ABB2-4FF4-99D4-71D21901C56B}" destId="{611BBB76-586F-4ADB-8809-FDB4DC6DC32D}" srcOrd="8" destOrd="0" parTransId="{6B2F5296-D6A0-4DA6-A5BA-9E9FC1372E19}" sibTransId="{2F116943-2BE1-4BC1-9EBE-C9FF9EC3F72F}"/>
    <dgm:cxn modelId="{5514FE18-CC99-409A-A1D0-B1B714AAE790}" srcId="{224F0C0E-ABB2-4FF4-99D4-71D21901C56B}" destId="{59320B95-B06D-4CCD-91CE-3B4964F8383C}" srcOrd="5" destOrd="0" parTransId="{E1A851D3-C23B-4C6C-BB8C-310A064EA91E}" sibTransId="{7BA82DCA-5D2B-40F4-814A-58B3872A6B36}"/>
    <dgm:cxn modelId="{81D7451C-81FC-49FA-90F0-7310ABFDC846}" type="presOf" srcId="{611BBB76-586F-4ADB-8809-FDB4DC6DC32D}" destId="{CEADFC9D-2318-423A-9B95-7E74C7671681}" srcOrd="0" destOrd="0" presId="urn:microsoft.com/office/officeart/2008/layout/LinedList"/>
    <dgm:cxn modelId="{C0465122-DDBE-4438-A64D-D712C32677E6}" srcId="{224F0C0E-ABB2-4FF4-99D4-71D21901C56B}" destId="{5C865201-EE96-4EFB-A6C7-4B41C1131E28}" srcOrd="1" destOrd="0" parTransId="{19281BE4-EF31-4752-852E-E4BB039747D7}" sibTransId="{625FF560-3A63-42C8-A188-BEC436D7BE9E}"/>
    <dgm:cxn modelId="{154F2624-4FE3-4551-822C-54F7BCE4C54C}" srcId="{224F0C0E-ABB2-4FF4-99D4-71D21901C56B}" destId="{DCB27A78-BC28-4285-939E-99D2646468AF}" srcOrd="7" destOrd="0" parTransId="{1257144F-203F-4E6F-9826-D5A5BBDB3B09}" sibTransId="{883EC4C2-C3D2-48B8-A652-2C3E24E4A358}"/>
    <dgm:cxn modelId="{D7F74D27-20A5-44E5-88C0-EA4D366F33EA}" type="presOf" srcId="{60672FCF-40E7-4FCF-A8B5-52E7C33F55B0}" destId="{E7DF8271-7DC0-4BA3-A80D-DA8003E548D4}" srcOrd="0" destOrd="0" presId="urn:microsoft.com/office/officeart/2008/layout/LinedList"/>
    <dgm:cxn modelId="{9C65D539-8D5E-41DE-B39E-DB6D1F79C279}" srcId="{224F0C0E-ABB2-4FF4-99D4-71D21901C56B}" destId="{E6A79871-C10B-4948-826D-02176FBE2263}" srcOrd="6" destOrd="0" parTransId="{5496CCD6-81DD-4609-99DD-BCD3E3BC65B8}" sibTransId="{46204231-7314-466C-9827-60832D467C81}"/>
    <dgm:cxn modelId="{0D478844-4BBA-4227-BE84-0344AFA13506}" srcId="{224F0C0E-ABB2-4FF4-99D4-71D21901C56B}" destId="{69014B2A-29C4-403A-930C-AD29CB3B3FD4}" srcOrd="3" destOrd="0" parTransId="{E302307C-B484-437F-9AF9-C65149E5A330}" sibTransId="{4AEA6C0A-3052-40A5-B000-0EDA4702B5F0}"/>
    <dgm:cxn modelId="{5257B364-0A5A-4262-B05B-2E8391283602}" type="presOf" srcId="{59320B95-B06D-4CCD-91CE-3B4964F8383C}" destId="{26328E85-5E19-4231-8B56-22E9098A683C}" srcOrd="0" destOrd="0" presId="urn:microsoft.com/office/officeart/2008/layout/LinedList"/>
    <dgm:cxn modelId="{BB67936C-D914-44CA-92A2-D98FF763E6E9}" srcId="{224F0C0E-ABB2-4FF4-99D4-71D21901C56B}" destId="{ED2E8F34-6B29-48A4-8688-A0590B910E08}" srcOrd="4" destOrd="0" parTransId="{B136536A-0F57-443E-9877-A48CA7B351E0}" sibTransId="{5285CDEB-FF18-45B0-A41D-4CF0AC5D93B5}"/>
    <dgm:cxn modelId="{218C6C6D-8056-4459-99AB-DE08781F11C8}" srcId="{224F0C0E-ABB2-4FF4-99D4-71D21901C56B}" destId="{08091435-393D-41FF-B4AE-E40483B3DB90}" srcOrd="9" destOrd="0" parTransId="{635C4412-0B1C-402C-9CC8-97C4F5FBEDB5}" sibTransId="{DE8C2F80-5BC0-4CDC-8D02-F7B60868A1A2}"/>
    <dgm:cxn modelId="{071B406E-0235-45BE-9517-554CFFAD3D09}" type="presOf" srcId="{9289C1C3-687D-40BC-8109-7E4BB54BC73E}" destId="{4B9659B1-0FFB-45C0-9AC1-CD1FDB0C6D08}" srcOrd="0" destOrd="0" presId="urn:microsoft.com/office/officeart/2008/layout/LinedList"/>
    <dgm:cxn modelId="{B95B857C-C046-4CE0-B74C-9A7E9B513E4F}" type="presOf" srcId="{5C865201-EE96-4EFB-A6C7-4B41C1131E28}" destId="{2D294B25-8CC3-412E-BDB0-40A451AF8901}" srcOrd="0" destOrd="0" presId="urn:microsoft.com/office/officeart/2008/layout/LinedList"/>
    <dgm:cxn modelId="{6C69B587-CF4F-41B7-B57F-A0EEE6FD8FF9}" srcId="{9289C1C3-687D-40BC-8109-7E4BB54BC73E}" destId="{224F0C0E-ABB2-4FF4-99D4-71D21901C56B}" srcOrd="0" destOrd="0" parTransId="{1BD318F8-72BD-4067-B563-ECB50E01B5DF}" sibTransId="{59404238-9B43-480D-9D16-F5614F501132}"/>
    <dgm:cxn modelId="{E4D4F989-CEA2-44F9-BAEA-03EB620E0FF4}" type="presOf" srcId="{BFAE32A0-3770-4570-B563-A6CBB512394B}" destId="{B0634E56-C534-4D28-A73B-5405EBC1840B}" srcOrd="0" destOrd="0" presId="urn:microsoft.com/office/officeart/2008/layout/LinedList"/>
    <dgm:cxn modelId="{77ADD899-A693-4B22-A137-91BD69BEEC7C}" type="presOf" srcId="{224F0C0E-ABB2-4FF4-99D4-71D21901C56B}" destId="{ED8F6EB8-7B5A-445C-BB45-448EFDC86A7F}" srcOrd="0" destOrd="0" presId="urn:microsoft.com/office/officeart/2008/layout/LinedList"/>
    <dgm:cxn modelId="{F5FC42B3-E655-41A4-A561-B5D360EEECA4}" srcId="{224F0C0E-ABB2-4FF4-99D4-71D21901C56B}" destId="{60672FCF-40E7-4FCF-A8B5-52E7C33F55B0}" srcOrd="0" destOrd="0" parTransId="{9F5B6DA6-1A02-4311-99BA-4918DD7257C9}" sibTransId="{0E3D896E-BEEE-4645-838F-E70511D17B90}"/>
    <dgm:cxn modelId="{5A3F3DD0-CCCB-4F0B-BA1D-5BED686B7377}" type="presOf" srcId="{69014B2A-29C4-403A-930C-AD29CB3B3FD4}" destId="{AEAAE305-13C3-4443-8437-B5B465F07DC1}" srcOrd="0" destOrd="0" presId="urn:microsoft.com/office/officeart/2008/layout/LinedList"/>
    <dgm:cxn modelId="{7E2E16DA-0715-49E3-941D-0D5924891353}" type="presOf" srcId="{ED2E8F34-6B29-48A4-8688-A0590B910E08}" destId="{CD1B34B8-5508-4883-8837-5605F27473B1}" srcOrd="0" destOrd="0" presId="urn:microsoft.com/office/officeart/2008/layout/LinedList"/>
    <dgm:cxn modelId="{64808AF8-C9AE-4FF7-A496-156D9B127E98}" srcId="{224F0C0E-ABB2-4FF4-99D4-71D21901C56B}" destId="{BFAE32A0-3770-4570-B563-A6CBB512394B}" srcOrd="2" destOrd="0" parTransId="{6FEFB0D0-8FD1-475B-A3DE-6F9138A1C3F6}" sibTransId="{0A655B59-18E2-4C4D-8405-F05B013D697B}"/>
    <dgm:cxn modelId="{2627C195-97E2-4761-8149-EF36F22F238E}" type="presParOf" srcId="{4B9659B1-0FFB-45C0-9AC1-CD1FDB0C6D08}" destId="{2C27BA85-FF27-425C-B2B7-A6628361B12E}" srcOrd="0" destOrd="0" presId="urn:microsoft.com/office/officeart/2008/layout/LinedList"/>
    <dgm:cxn modelId="{A4F47D34-BE82-4B4E-BB64-A8C1C0FB90F0}" type="presParOf" srcId="{4B9659B1-0FFB-45C0-9AC1-CD1FDB0C6D08}" destId="{89F9364E-6A38-48F0-A4A5-80DFEB73DF5A}" srcOrd="1" destOrd="0" presId="urn:microsoft.com/office/officeart/2008/layout/LinedList"/>
    <dgm:cxn modelId="{286705E1-6E09-416A-8D35-B840D6A271EA}" type="presParOf" srcId="{89F9364E-6A38-48F0-A4A5-80DFEB73DF5A}" destId="{ED8F6EB8-7B5A-445C-BB45-448EFDC86A7F}" srcOrd="0" destOrd="0" presId="urn:microsoft.com/office/officeart/2008/layout/LinedList"/>
    <dgm:cxn modelId="{9CE03C9F-37BC-4022-8B0B-9D05C7F9B9F7}" type="presParOf" srcId="{89F9364E-6A38-48F0-A4A5-80DFEB73DF5A}" destId="{756704E9-45A9-407A-926C-5B49B9650CF7}" srcOrd="1" destOrd="0" presId="urn:microsoft.com/office/officeart/2008/layout/LinedList"/>
    <dgm:cxn modelId="{E3AA587C-86D5-48B9-849D-0002BF2BF89F}" type="presParOf" srcId="{756704E9-45A9-407A-926C-5B49B9650CF7}" destId="{C7B255AC-8DA5-4128-A23A-BC766C07F392}" srcOrd="0" destOrd="0" presId="urn:microsoft.com/office/officeart/2008/layout/LinedList"/>
    <dgm:cxn modelId="{83E99AA3-22C2-4D5A-837F-EA46B210E377}" type="presParOf" srcId="{756704E9-45A9-407A-926C-5B49B9650CF7}" destId="{B785D75C-7246-401C-9471-85035A16204F}" srcOrd="1" destOrd="0" presId="urn:microsoft.com/office/officeart/2008/layout/LinedList"/>
    <dgm:cxn modelId="{94F4D252-3ACB-4802-B276-2D44DF84DF3E}" type="presParOf" srcId="{B785D75C-7246-401C-9471-85035A16204F}" destId="{9FAED705-546C-4F04-A7B2-059E15BE207B}" srcOrd="0" destOrd="0" presId="urn:microsoft.com/office/officeart/2008/layout/LinedList"/>
    <dgm:cxn modelId="{7D7CB604-5A4D-493B-BCDD-066F73B427BA}" type="presParOf" srcId="{B785D75C-7246-401C-9471-85035A16204F}" destId="{E7DF8271-7DC0-4BA3-A80D-DA8003E548D4}" srcOrd="1" destOrd="0" presId="urn:microsoft.com/office/officeart/2008/layout/LinedList"/>
    <dgm:cxn modelId="{1105C942-1B78-4684-9858-1654CA256770}" type="presParOf" srcId="{B785D75C-7246-401C-9471-85035A16204F}" destId="{6B4D6608-45AB-4440-BA91-1842625236A8}" srcOrd="2" destOrd="0" presId="urn:microsoft.com/office/officeart/2008/layout/LinedList"/>
    <dgm:cxn modelId="{D8C5932C-70FD-4BE3-92C7-B98C1A763600}" type="presParOf" srcId="{756704E9-45A9-407A-926C-5B49B9650CF7}" destId="{2487E608-8496-41C7-BF93-8DCF8567CDEE}" srcOrd="2" destOrd="0" presId="urn:microsoft.com/office/officeart/2008/layout/LinedList"/>
    <dgm:cxn modelId="{0C980539-B8A5-459F-AC82-1633ACFD0A3E}" type="presParOf" srcId="{756704E9-45A9-407A-926C-5B49B9650CF7}" destId="{4364684B-632E-4DDE-AA79-B77919077CE8}" srcOrd="3" destOrd="0" presId="urn:microsoft.com/office/officeart/2008/layout/LinedList"/>
    <dgm:cxn modelId="{5A716393-1DAD-4F27-9DBF-AF1D235E39E2}" type="presParOf" srcId="{756704E9-45A9-407A-926C-5B49B9650CF7}" destId="{C9E49DF6-CF25-4CC0-95A9-72D4EC087E21}" srcOrd="4" destOrd="0" presId="urn:microsoft.com/office/officeart/2008/layout/LinedList"/>
    <dgm:cxn modelId="{007802A9-1B89-4C57-9DD3-2E46F323CC9F}" type="presParOf" srcId="{C9E49DF6-CF25-4CC0-95A9-72D4EC087E21}" destId="{76293FBF-B4E2-4DCE-99C0-D07A0F434C77}" srcOrd="0" destOrd="0" presId="urn:microsoft.com/office/officeart/2008/layout/LinedList"/>
    <dgm:cxn modelId="{806917E5-AA1D-47C7-82BF-F10B22732D51}" type="presParOf" srcId="{C9E49DF6-CF25-4CC0-95A9-72D4EC087E21}" destId="{2D294B25-8CC3-412E-BDB0-40A451AF8901}" srcOrd="1" destOrd="0" presId="urn:microsoft.com/office/officeart/2008/layout/LinedList"/>
    <dgm:cxn modelId="{53EF9F4F-553A-44BB-959F-7BA51B1E892C}" type="presParOf" srcId="{C9E49DF6-CF25-4CC0-95A9-72D4EC087E21}" destId="{537FBBDC-F03B-4C0D-AF83-ACC15A389D3B}" srcOrd="2" destOrd="0" presId="urn:microsoft.com/office/officeart/2008/layout/LinedList"/>
    <dgm:cxn modelId="{2F626C6D-2866-47E4-B4D4-134500B79FDE}" type="presParOf" srcId="{756704E9-45A9-407A-926C-5B49B9650CF7}" destId="{79A54D83-7B57-4337-9C00-0A96329506DC}" srcOrd="5" destOrd="0" presId="urn:microsoft.com/office/officeart/2008/layout/LinedList"/>
    <dgm:cxn modelId="{F2AB47F5-EE7F-4EEC-AAF7-5C0C7BC67856}" type="presParOf" srcId="{756704E9-45A9-407A-926C-5B49B9650CF7}" destId="{ACAB0EF7-9FD5-43C7-9BF0-4B84920F36EE}" srcOrd="6" destOrd="0" presId="urn:microsoft.com/office/officeart/2008/layout/LinedList"/>
    <dgm:cxn modelId="{FE792E55-DCDA-45B1-B554-7F3D5C2F8B30}" type="presParOf" srcId="{756704E9-45A9-407A-926C-5B49B9650CF7}" destId="{C612E20E-536F-4136-8AF7-E9E72A7350B1}" srcOrd="7" destOrd="0" presId="urn:microsoft.com/office/officeart/2008/layout/LinedList"/>
    <dgm:cxn modelId="{888A5913-1022-4728-ACB2-BC1667EE9DE8}" type="presParOf" srcId="{C612E20E-536F-4136-8AF7-E9E72A7350B1}" destId="{EC9D8DF5-1828-4DD8-AC06-6B94CE1CB799}" srcOrd="0" destOrd="0" presId="urn:microsoft.com/office/officeart/2008/layout/LinedList"/>
    <dgm:cxn modelId="{8CAD5682-6F2D-4E38-A96D-21AA241B5531}" type="presParOf" srcId="{C612E20E-536F-4136-8AF7-E9E72A7350B1}" destId="{B0634E56-C534-4D28-A73B-5405EBC1840B}" srcOrd="1" destOrd="0" presId="urn:microsoft.com/office/officeart/2008/layout/LinedList"/>
    <dgm:cxn modelId="{7A9EAA21-FFB3-46E8-B5CB-2546BE6BF14B}" type="presParOf" srcId="{C612E20E-536F-4136-8AF7-E9E72A7350B1}" destId="{9B4AE578-00B0-4566-AE1B-39E62E077406}" srcOrd="2" destOrd="0" presId="urn:microsoft.com/office/officeart/2008/layout/LinedList"/>
    <dgm:cxn modelId="{21140F4D-BCF2-46EA-AC50-A10897C1A0C1}" type="presParOf" srcId="{756704E9-45A9-407A-926C-5B49B9650CF7}" destId="{575E27FF-01FD-47C3-B678-13DD376DC573}" srcOrd="8" destOrd="0" presId="urn:microsoft.com/office/officeart/2008/layout/LinedList"/>
    <dgm:cxn modelId="{CFA08932-24FF-4A3A-A0CF-136D328AB3B3}" type="presParOf" srcId="{756704E9-45A9-407A-926C-5B49B9650CF7}" destId="{26AD6467-9598-4FDA-A466-945EDC90E0F7}" srcOrd="9" destOrd="0" presId="urn:microsoft.com/office/officeart/2008/layout/LinedList"/>
    <dgm:cxn modelId="{43BBEC61-6E64-4637-B072-A2E88B7228B5}" type="presParOf" srcId="{756704E9-45A9-407A-926C-5B49B9650CF7}" destId="{4B632EC5-7F57-4A39-A79A-A047622B636C}" srcOrd="10" destOrd="0" presId="urn:microsoft.com/office/officeart/2008/layout/LinedList"/>
    <dgm:cxn modelId="{563849C0-2E86-4F8A-B91E-0A4732A7F028}" type="presParOf" srcId="{4B632EC5-7F57-4A39-A79A-A047622B636C}" destId="{7F6EA724-1414-46A2-B93C-FB3F557E6E4E}" srcOrd="0" destOrd="0" presId="urn:microsoft.com/office/officeart/2008/layout/LinedList"/>
    <dgm:cxn modelId="{83164703-DBBB-465B-B62F-411489659941}" type="presParOf" srcId="{4B632EC5-7F57-4A39-A79A-A047622B636C}" destId="{AEAAE305-13C3-4443-8437-B5B465F07DC1}" srcOrd="1" destOrd="0" presId="urn:microsoft.com/office/officeart/2008/layout/LinedList"/>
    <dgm:cxn modelId="{4E8CA8B1-1625-420E-B9BA-DEEBF71AAD7B}" type="presParOf" srcId="{4B632EC5-7F57-4A39-A79A-A047622B636C}" destId="{72843E61-9075-470B-A02A-26EFCAD2A5D2}" srcOrd="2" destOrd="0" presId="urn:microsoft.com/office/officeart/2008/layout/LinedList"/>
    <dgm:cxn modelId="{C1CA55BB-576F-45E1-A214-72BFF71DD55B}" type="presParOf" srcId="{756704E9-45A9-407A-926C-5B49B9650CF7}" destId="{4EEC8B96-C0F0-47F4-A790-543E313D69DD}" srcOrd="11" destOrd="0" presId="urn:microsoft.com/office/officeart/2008/layout/LinedList"/>
    <dgm:cxn modelId="{E322B37E-F0DF-414E-A219-EB984D148249}" type="presParOf" srcId="{756704E9-45A9-407A-926C-5B49B9650CF7}" destId="{C839ED4D-EF08-4D73-B5E8-417C708265B8}" srcOrd="12" destOrd="0" presId="urn:microsoft.com/office/officeart/2008/layout/LinedList"/>
    <dgm:cxn modelId="{C921A26E-39CF-4CF9-83F6-B920169277D7}" type="presParOf" srcId="{756704E9-45A9-407A-926C-5B49B9650CF7}" destId="{F3CA2DBA-55D4-4277-9EE7-074466D12076}" srcOrd="13" destOrd="0" presId="urn:microsoft.com/office/officeart/2008/layout/LinedList"/>
    <dgm:cxn modelId="{AB21C7A4-D5E5-4FE2-BB2D-4BDEBF917750}" type="presParOf" srcId="{F3CA2DBA-55D4-4277-9EE7-074466D12076}" destId="{E82D18F8-2D53-4C9F-BAFE-E19D71E49C11}" srcOrd="0" destOrd="0" presId="urn:microsoft.com/office/officeart/2008/layout/LinedList"/>
    <dgm:cxn modelId="{0959BE6F-CDF3-4688-88A7-455905242F2E}" type="presParOf" srcId="{F3CA2DBA-55D4-4277-9EE7-074466D12076}" destId="{CD1B34B8-5508-4883-8837-5605F27473B1}" srcOrd="1" destOrd="0" presId="urn:microsoft.com/office/officeart/2008/layout/LinedList"/>
    <dgm:cxn modelId="{1BFA8EDB-38E5-45CF-8A25-1AA2F81732EA}" type="presParOf" srcId="{F3CA2DBA-55D4-4277-9EE7-074466D12076}" destId="{020EB8AD-83A5-4AAC-882C-B2200262DE69}" srcOrd="2" destOrd="0" presId="urn:microsoft.com/office/officeart/2008/layout/LinedList"/>
    <dgm:cxn modelId="{846B459A-AA86-43D5-B9C5-433E10E1D214}" type="presParOf" srcId="{756704E9-45A9-407A-926C-5B49B9650CF7}" destId="{778BDC7B-5E0B-4270-9AD8-EDE9D75A104F}" srcOrd="14" destOrd="0" presId="urn:microsoft.com/office/officeart/2008/layout/LinedList"/>
    <dgm:cxn modelId="{6C41B51E-6CC4-4882-8A8E-2B3A18A7214E}" type="presParOf" srcId="{756704E9-45A9-407A-926C-5B49B9650CF7}" destId="{9BEFBB13-E231-4A66-8FFF-90496E102120}" srcOrd="15" destOrd="0" presId="urn:microsoft.com/office/officeart/2008/layout/LinedList"/>
    <dgm:cxn modelId="{8CEBDB25-EF80-4B91-B29B-A2F8438FBDE6}" type="presParOf" srcId="{756704E9-45A9-407A-926C-5B49B9650CF7}" destId="{8F265980-030A-4F8C-9E60-2EAC1E4B4F03}" srcOrd="16" destOrd="0" presId="urn:microsoft.com/office/officeart/2008/layout/LinedList"/>
    <dgm:cxn modelId="{99CA8966-5E71-4C76-8F37-04EFA889381E}" type="presParOf" srcId="{8F265980-030A-4F8C-9E60-2EAC1E4B4F03}" destId="{BD3DD010-4A97-4F89-AE21-622FCC5C7A75}" srcOrd="0" destOrd="0" presId="urn:microsoft.com/office/officeart/2008/layout/LinedList"/>
    <dgm:cxn modelId="{F964C466-3BA3-428B-9071-007552EB6A8B}" type="presParOf" srcId="{8F265980-030A-4F8C-9E60-2EAC1E4B4F03}" destId="{26328E85-5E19-4231-8B56-22E9098A683C}" srcOrd="1" destOrd="0" presId="urn:microsoft.com/office/officeart/2008/layout/LinedList"/>
    <dgm:cxn modelId="{1836502A-8786-43C1-A965-4F96F299A029}" type="presParOf" srcId="{8F265980-030A-4F8C-9E60-2EAC1E4B4F03}" destId="{4F86E154-52F0-47CE-BF58-A0A3F99180CA}" srcOrd="2" destOrd="0" presId="urn:microsoft.com/office/officeart/2008/layout/LinedList"/>
    <dgm:cxn modelId="{003437DF-D04C-4241-AA43-83E41B1343C6}" type="presParOf" srcId="{756704E9-45A9-407A-926C-5B49B9650CF7}" destId="{FE218C1A-3433-4F01-B1C4-7571152F3CDB}" srcOrd="17" destOrd="0" presId="urn:microsoft.com/office/officeart/2008/layout/LinedList"/>
    <dgm:cxn modelId="{8E04D5A8-7B00-4A20-BF81-98574B484CFB}" type="presParOf" srcId="{756704E9-45A9-407A-926C-5B49B9650CF7}" destId="{CDE1A637-0863-4688-BA48-13778702A882}" srcOrd="18" destOrd="0" presId="urn:microsoft.com/office/officeart/2008/layout/LinedList"/>
    <dgm:cxn modelId="{A119A6E1-10B2-4FDD-8820-B032D75CD442}" type="presParOf" srcId="{756704E9-45A9-407A-926C-5B49B9650CF7}" destId="{473E37D5-DBDC-4D0C-8777-F52573DE9932}" srcOrd="19" destOrd="0" presId="urn:microsoft.com/office/officeart/2008/layout/LinedList"/>
    <dgm:cxn modelId="{729E3386-9033-4954-A0B8-069FF3091798}" type="presParOf" srcId="{473E37D5-DBDC-4D0C-8777-F52573DE9932}" destId="{F77A4B01-BAF4-4E88-A42F-449A0D4ED2B4}" srcOrd="0" destOrd="0" presId="urn:microsoft.com/office/officeart/2008/layout/LinedList"/>
    <dgm:cxn modelId="{FE3F54A9-18BC-4E96-A60C-D99534819956}" type="presParOf" srcId="{473E37D5-DBDC-4D0C-8777-F52573DE9932}" destId="{E2AA13D8-368F-447C-9FAC-26390D7AB9DB}" srcOrd="1" destOrd="0" presId="urn:microsoft.com/office/officeart/2008/layout/LinedList"/>
    <dgm:cxn modelId="{E9328A67-D626-4122-8AB8-2BD28DD1F65F}" type="presParOf" srcId="{473E37D5-DBDC-4D0C-8777-F52573DE9932}" destId="{B71BFE84-B84C-4C34-91F0-9979D4EE1C1B}" srcOrd="2" destOrd="0" presId="urn:microsoft.com/office/officeart/2008/layout/LinedList"/>
    <dgm:cxn modelId="{9F2832DB-9771-4FD1-8ED5-51A6BF803319}" type="presParOf" srcId="{756704E9-45A9-407A-926C-5B49B9650CF7}" destId="{2AB584F4-0A43-4C1A-836A-1775260BBBF6}" srcOrd="20" destOrd="0" presId="urn:microsoft.com/office/officeart/2008/layout/LinedList"/>
    <dgm:cxn modelId="{413423FB-CD62-4114-A9A9-580B3ACC60F9}" type="presParOf" srcId="{756704E9-45A9-407A-926C-5B49B9650CF7}" destId="{45759ABC-B60F-4FE2-AD56-76A99EE9A007}" srcOrd="21" destOrd="0" presId="urn:microsoft.com/office/officeart/2008/layout/LinedList"/>
    <dgm:cxn modelId="{362FD928-0824-4F28-883B-EC54ABBD1ECB}" type="presParOf" srcId="{756704E9-45A9-407A-926C-5B49B9650CF7}" destId="{A7D36B2C-3054-4939-952F-538BE2FF70AA}" srcOrd="22" destOrd="0" presId="urn:microsoft.com/office/officeart/2008/layout/LinedList"/>
    <dgm:cxn modelId="{B3D5CDBB-7F13-4B06-9245-0D4BAF0C176A}" type="presParOf" srcId="{A7D36B2C-3054-4939-952F-538BE2FF70AA}" destId="{4F780F27-9661-4E65-A282-431B0A8ABBA4}" srcOrd="0" destOrd="0" presId="urn:microsoft.com/office/officeart/2008/layout/LinedList"/>
    <dgm:cxn modelId="{C2F2504A-0704-4BA0-A09E-8E38F16328B2}" type="presParOf" srcId="{A7D36B2C-3054-4939-952F-538BE2FF70AA}" destId="{4E945DA4-18AB-49C4-B3DA-B02021AC03C4}" srcOrd="1" destOrd="0" presId="urn:microsoft.com/office/officeart/2008/layout/LinedList"/>
    <dgm:cxn modelId="{D4C216FD-B945-4C2E-89EB-E92450856CA6}" type="presParOf" srcId="{A7D36B2C-3054-4939-952F-538BE2FF70AA}" destId="{EB896E79-6CA0-4E51-88DE-086F711ABC8C}" srcOrd="2" destOrd="0" presId="urn:microsoft.com/office/officeart/2008/layout/LinedList"/>
    <dgm:cxn modelId="{216C7925-A659-4AC1-9387-423FF2EF1855}" type="presParOf" srcId="{756704E9-45A9-407A-926C-5B49B9650CF7}" destId="{7961ED80-956F-4FEA-BE9C-00262EFDF2FF}" srcOrd="23" destOrd="0" presId="urn:microsoft.com/office/officeart/2008/layout/LinedList"/>
    <dgm:cxn modelId="{35D8F603-1125-45FE-AC9A-DA5EE1B0FAA6}" type="presParOf" srcId="{756704E9-45A9-407A-926C-5B49B9650CF7}" destId="{2B3D4A96-3C12-4DD2-8D87-754C0B4D42F0}" srcOrd="24" destOrd="0" presId="urn:microsoft.com/office/officeart/2008/layout/LinedList"/>
    <dgm:cxn modelId="{2C2D823D-0963-49E9-B7EA-3EAEC2DFB0BA}" type="presParOf" srcId="{756704E9-45A9-407A-926C-5B49B9650CF7}" destId="{4A61F3D8-F217-49D6-9E21-44AECEB6F20D}" srcOrd="25" destOrd="0" presId="urn:microsoft.com/office/officeart/2008/layout/LinedList"/>
    <dgm:cxn modelId="{AFDCD3B4-2D3F-4181-A94D-89379B953139}" type="presParOf" srcId="{4A61F3D8-F217-49D6-9E21-44AECEB6F20D}" destId="{13C6E507-BDD2-4963-844F-B42A2D8E103D}" srcOrd="0" destOrd="0" presId="urn:microsoft.com/office/officeart/2008/layout/LinedList"/>
    <dgm:cxn modelId="{1F6BA906-2622-4D0F-A462-1324BD71BB1D}" type="presParOf" srcId="{4A61F3D8-F217-49D6-9E21-44AECEB6F20D}" destId="{CEADFC9D-2318-423A-9B95-7E74C7671681}" srcOrd="1" destOrd="0" presId="urn:microsoft.com/office/officeart/2008/layout/LinedList"/>
    <dgm:cxn modelId="{21801029-EBE1-454F-9C6D-804A72F9CA2F}" type="presParOf" srcId="{4A61F3D8-F217-49D6-9E21-44AECEB6F20D}" destId="{688B222D-D515-418A-9B4D-336C411AF9DE}" srcOrd="2" destOrd="0" presId="urn:microsoft.com/office/officeart/2008/layout/LinedList"/>
    <dgm:cxn modelId="{28B6534C-3E3F-4428-9652-813D747AC082}" type="presParOf" srcId="{756704E9-45A9-407A-926C-5B49B9650CF7}" destId="{B0564AAD-6B39-413A-BD62-78BA5EAF8F82}" srcOrd="26" destOrd="0" presId="urn:microsoft.com/office/officeart/2008/layout/LinedList"/>
    <dgm:cxn modelId="{2C017A3D-D27E-4860-8BDB-0ED5BF03C076}" type="presParOf" srcId="{756704E9-45A9-407A-926C-5B49B9650CF7}" destId="{6EE2DD66-1D65-4F1D-BC8B-AE3169FC05B5}" srcOrd="27" destOrd="0" presId="urn:microsoft.com/office/officeart/2008/layout/LinedList"/>
    <dgm:cxn modelId="{BB6FF805-8C52-4217-9AF5-681B184B3713}" type="presParOf" srcId="{756704E9-45A9-407A-926C-5B49B9650CF7}" destId="{9FD9F3AC-F4DC-4578-AFA0-61F57025782E}" srcOrd="28" destOrd="0" presId="urn:microsoft.com/office/officeart/2008/layout/LinedList"/>
    <dgm:cxn modelId="{786194FA-2D14-4AAD-9EE9-A50D94918B0C}" type="presParOf" srcId="{9FD9F3AC-F4DC-4578-AFA0-61F57025782E}" destId="{9FEE60DF-EC23-4BAB-88CC-F8A6E9F05BBF}" srcOrd="0" destOrd="0" presId="urn:microsoft.com/office/officeart/2008/layout/LinedList"/>
    <dgm:cxn modelId="{9D802FF1-7979-451D-B8D0-610219BF47A2}" type="presParOf" srcId="{9FD9F3AC-F4DC-4578-AFA0-61F57025782E}" destId="{AB3DF695-EB7B-4EBF-AEDF-F5A343095730}" srcOrd="1" destOrd="0" presId="urn:microsoft.com/office/officeart/2008/layout/LinedList"/>
    <dgm:cxn modelId="{E80B2AD6-97EA-402F-A21C-EBEC41ED7B67}" type="presParOf" srcId="{9FD9F3AC-F4DC-4578-AFA0-61F57025782E}" destId="{E0E0EDA0-EEA6-477F-BF8B-2C30385A779E}" srcOrd="2" destOrd="0" presId="urn:microsoft.com/office/officeart/2008/layout/LinedList"/>
    <dgm:cxn modelId="{7433F78B-9E3F-479F-9E3A-8ED6AA7493CC}" type="presParOf" srcId="{756704E9-45A9-407A-926C-5B49B9650CF7}" destId="{60724502-75FE-4BE8-9BFB-31437A5A46B9}" srcOrd="29" destOrd="0" presId="urn:microsoft.com/office/officeart/2008/layout/LinedList"/>
    <dgm:cxn modelId="{FDA9CD00-D4E8-4798-B585-2F73437E72A7}" type="presParOf" srcId="{756704E9-45A9-407A-926C-5B49B9650CF7}" destId="{B9CA22D0-0354-4987-9566-9EE1D74EA023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89C1C3-687D-40BC-8109-7E4BB54BC73E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24F0C0E-ABB2-4FF4-99D4-71D21901C56B}">
      <dgm:prSet/>
      <dgm:spPr/>
      <dgm:t>
        <a:bodyPr/>
        <a:lstStyle/>
        <a:p>
          <a:r>
            <a:rPr lang="en-IN" baseline="0" dirty="0"/>
            <a:t>Most used words:</a:t>
          </a:r>
          <a:endParaRPr lang="en-US" dirty="0"/>
        </a:p>
      </dgm:t>
    </dgm:pt>
    <dgm:pt modelId="{1BD318F8-72BD-4067-B563-ECB50E01B5DF}" type="parTrans" cxnId="{6C69B587-CF4F-41B7-B57F-A0EEE6FD8FF9}">
      <dgm:prSet/>
      <dgm:spPr/>
      <dgm:t>
        <a:bodyPr/>
        <a:lstStyle/>
        <a:p>
          <a:endParaRPr lang="en-US"/>
        </a:p>
      </dgm:t>
    </dgm:pt>
    <dgm:pt modelId="{59404238-9B43-480D-9D16-F5614F501132}" type="sibTrans" cxnId="{6C69B587-CF4F-41B7-B57F-A0EEE6FD8FF9}">
      <dgm:prSet/>
      <dgm:spPr/>
      <dgm:t>
        <a:bodyPr/>
        <a:lstStyle/>
        <a:p>
          <a:endParaRPr lang="en-US"/>
        </a:p>
      </dgm:t>
    </dgm:pt>
    <dgm:pt modelId="{60672FCF-40E7-4FCF-A8B5-52E7C33F55B0}">
      <dgm:prSet/>
      <dgm:spPr/>
      <dgm:t>
        <a:bodyPr/>
        <a:lstStyle/>
        <a:p>
          <a:r>
            <a:rPr lang="en-IN" baseline="0"/>
            <a:t>flight</a:t>
          </a:r>
          <a:endParaRPr lang="en-US"/>
        </a:p>
      </dgm:t>
    </dgm:pt>
    <dgm:pt modelId="{9F5B6DA6-1A02-4311-99BA-4918DD7257C9}" type="parTrans" cxnId="{F5FC42B3-E655-41A4-A561-B5D360EEECA4}">
      <dgm:prSet/>
      <dgm:spPr/>
      <dgm:t>
        <a:bodyPr/>
        <a:lstStyle/>
        <a:p>
          <a:endParaRPr lang="en-US"/>
        </a:p>
      </dgm:t>
    </dgm:pt>
    <dgm:pt modelId="{0E3D896E-BEEE-4645-838F-E70511D17B90}" type="sibTrans" cxnId="{F5FC42B3-E655-41A4-A561-B5D360EEECA4}">
      <dgm:prSet/>
      <dgm:spPr/>
      <dgm:t>
        <a:bodyPr/>
        <a:lstStyle/>
        <a:p>
          <a:endParaRPr lang="en-US"/>
        </a:p>
      </dgm:t>
    </dgm:pt>
    <dgm:pt modelId="{5C865201-EE96-4EFB-A6C7-4B41C1131E28}">
      <dgm:prSet/>
      <dgm:spPr/>
      <dgm:t>
        <a:bodyPr/>
        <a:lstStyle/>
        <a:p>
          <a:r>
            <a:rPr lang="en-IN" baseline="0"/>
            <a:t>BA</a:t>
          </a:r>
          <a:endParaRPr lang="en-US"/>
        </a:p>
      </dgm:t>
    </dgm:pt>
    <dgm:pt modelId="{19281BE4-EF31-4752-852E-E4BB039747D7}" type="parTrans" cxnId="{C0465122-DDBE-4438-A64D-D712C32677E6}">
      <dgm:prSet/>
      <dgm:spPr/>
      <dgm:t>
        <a:bodyPr/>
        <a:lstStyle/>
        <a:p>
          <a:endParaRPr lang="en-US"/>
        </a:p>
      </dgm:t>
    </dgm:pt>
    <dgm:pt modelId="{625FF560-3A63-42C8-A188-BEC436D7BE9E}" type="sibTrans" cxnId="{C0465122-DDBE-4438-A64D-D712C32677E6}">
      <dgm:prSet/>
      <dgm:spPr/>
      <dgm:t>
        <a:bodyPr/>
        <a:lstStyle/>
        <a:p>
          <a:endParaRPr lang="en-US"/>
        </a:p>
      </dgm:t>
    </dgm:pt>
    <dgm:pt modelId="{BFAE32A0-3770-4570-B563-A6CBB512394B}">
      <dgm:prSet/>
      <dgm:spPr/>
      <dgm:t>
        <a:bodyPr/>
        <a:lstStyle/>
        <a:p>
          <a:r>
            <a:rPr lang="en-IN" baseline="0"/>
            <a:t>seat</a:t>
          </a:r>
          <a:endParaRPr lang="en-US"/>
        </a:p>
      </dgm:t>
    </dgm:pt>
    <dgm:pt modelId="{6FEFB0D0-8FD1-475B-A3DE-6F9138A1C3F6}" type="parTrans" cxnId="{64808AF8-C9AE-4FF7-A496-156D9B127E98}">
      <dgm:prSet/>
      <dgm:spPr/>
      <dgm:t>
        <a:bodyPr/>
        <a:lstStyle/>
        <a:p>
          <a:endParaRPr lang="en-US"/>
        </a:p>
      </dgm:t>
    </dgm:pt>
    <dgm:pt modelId="{0A655B59-18E2-4C4D-8405-F05B013D697B}" type="sibTrans" cxnId="{64808AF8-C9AE-4FF7-A496-156D9B127E98}">
      <dgm:prSet/>
      <dgm:spPr/>
      <dgm:t>
        <a:bodyPr/>
        <a:lstStyle/>
        <a:p>
          <a:endParaRPr lang="en-US"/>
        </a:p>
      </dgm:t>
    </dgm:pt>
    <dgm:pt modelId="{69014B2A-29C4-403A-930C-AD29CB3B3FD4}">
      <dgm:prSet/>
      <dgm:spPr/>
      <dgm:t>
        <a:bodyPr/>
        <a:lstStyle/>
        <a:p>
          <a:r>
            <a:rPr lang="en-IN" baseline="0" dirty="0"/>
            <a:t>check</a:t>
          </a:r>
          <a:endParaRPr lang="en-US" dirty="0"/>
        </a:p>
      </dgm:t>
    </dgm:pt>
    <dgm:pt modelId="{E302307C-B484-437F-9AF9-C65149E5A330}" type="parTrans" cxnId="{0D478844-4BBA-4227-BE84-0344AFA13506}">
      <dgm:prSet/>
      <dgm:spPr/>
      <dgm:t>
        <a:bodyPr/>
        <a:lstStyle/>
        <a:p>
          <a:endParaRPr lang="en-US"/>
        </a:p>
      </dgm:t>
    </dgm:pt>
    <dgm:pt modelId="{4AEA6C0A-3052-40A5-B000-0EDA4702B5F0}" type="sibTrans" cxnId="{0D478844-4BBA-4227-BE84-0344AFA13506}">
      <dgm:prSet/>
      <dgm:spPr/>
      <dgm:t>
        <a:bodyPr/>
        <a:lstStyle/>
        <a:p>
          <a:endParaRPr lang="en-US"/>
        </a:p>
      </dgm:t>
    </dgm:pt>
    <dgm:pt modelId="{ED2E8F34-6B29-48A4-8688-A0590B910E08}">
      <dgm:prSet/>
      <dgm:spPr/>
      <dgm:t>
        <a:bodyPr/>
        <a:lstStyle/>
        <a:p>
          <a:r>
            <a:rPr lang="en-IN" baseline="0"/>
            <a:t>british</a:t>
          </a:r>
          <a:endParaRPr lang="en-US"/>
        </a:p>
      </dgm:t>
    </dgm:pt>
    <dgm:pt modelId="{B136536A-0F57-443E-9877-A48CA7B351E0}" type="parTrans" cxnId="{BB67936C-D914-44CA-92A2-D98FF763E6E9}">
      <dgm:prSet/>
      <dgm:spPr/>
      <dgm:t>
        <a:bodyPr/>
        <a:lstStyle/>
        <a:p>
          <a:endParaRPr lang="en-US"/>
        </a:p>
      </dgm:t>
    </dgm:pt>
    <dgm:pt modelId="{5285CDEB-FF18-45B0-A41D-4CF0AC5D93B5}" type="sibTrans" cxnId="{BB67936C-D914-44CA-92A2-D98FF763E6E9}">
      <dgm:prSet/>
      <dgm:spPr/>
      <dgm:t>
        <a:bodyPr/>
        <a:lstStyle/>
        <a:p>
          <a:endParaRPr lang="en-US"/>
        </a:p>
      </dgm:t>
    </dgm:pt>
    <dgm:pt modelId="{59320B95-B06D-4CCD-91CE-3B4964F8383C}">
      <dgm:prSet/>
      <dgm:spPr/>
      <dgm:t>
        <a:bodyPr/>
        <a:lstStyle/>
        <a:p>
          <a:r>
            <a:rPr lang="en-IN" baseline="0" dirty="0"/>
            <a:t>airway</a:t>
          </a:r>
          <a:endParaRPr lang="en-US" dirty="0"/>
        </a:p>
      </dgm:t>
    </dgm:pt>
    <dgm:pt modelId="{E1A851D3-C23B-4C6C-BB8C-310A064EA91E}" type="parTrans" cxnId="{5514FE18-CC99-409A-A1D0-B1B714AAE790}">
      <dgm:prSet/>
      <dgm:spPr/>
      <dgm:t>
        <a:bodyPr/>
        <a:lstStyle/>
        <a:p>
          <a:endParaRPr lang="en-US"/>
        </a:p>
      </dgm:t>
    </dgm:pt>
    <dgm:pt modelId="{7BA82DCA-5D2B-40F4-814A-58B3872A6B36}" type="sibTrans" cxnId="{5514FE18-CC99-409A-A1D0-B1B714AAE790}">
      <dgm:prSet/>
      <dgm:spPr/>
      <dgm:t>
        <a:bodyPr/>
        <a:lstStyle/>
        <a:p>
          <a:endParaRPr lang="en-US"/>
        </a:p>
      </dgm:t>
    </dgm:pt>
    <dgm:pt modelId="{E6A79871-C10B-4948-826D-02176FBE2263}">
      <dgm:prSet/>
      <dgm:spPr/>
      <dgm:t>
        <a:bodyPr/>
        <a:lstStyle/>
        <a:p>
          <a:r>
            <a:rPr lang="en-IN" baseline="0" dirty="0"/>
            <a:t>service</a:t>
          </a:r>
          <a:endParaRPr lang="en-US" dirty="0"/>
        </a:p>
      </dgm:t>
    </dgm:pt>
    <dgm:pt modelId="{5496CCD6-81DD-4609-99DD-BCD3E3BC65B8}" type="parTrans" cxnId="{9C65D539-8D5E-41DE-B39E-DB6D1F79C279}">
      <dgm:prSet/>
      <dgm:spPr/>
      <dgm:t>
        <a:bodyPr/>
        <a:lstStyle/>
        <a:p>
          <a:endParaRPr lang="en-US"/>
        </a:p>
      </dgm:t>
    </dgm:pt>
    <dgm:pt modelId="{46204231-7314-466C-9827-60832D467C81}" type="sibTrans" cxnId="{9C65D539-8D5E-41DE-B39E-DB6D1F79C279}">
      <dgm:prSet/>
      <dgm:spPr/>
      <dgm:t>
        <a:bodyPr/>
        <a:lstStyle/>
        <a:p>
          <a:endParaRPr lang="en-US"/>
        </a:p>
      </dgm:t>
    </dgm:pt>
    <dgm:pt modelId="{DCB27A78-BC28-4285-939E-99D2646468AF}">
      <dgm:prSet/>
      <dgm:spPr/>
      <dgm:t>
        <a:bodyPr/>
        <a:lstStyle/>
        <a:p>
          <a:r>
            <a:rPr lang="en-IN" baseline="0"/>
            <a:t>food</a:t>
          </a:r>
          <a:endParaRPr lang="en-US"/>
        </a:p>
      </dgm:t>
    </dgm:pt>
    <dgm:pt modelId="{1257144F-203F-4E6F-9826-D5A5BBDB3B09}" type="parTrans" cxnId="{154F2624-4FE3-4551-822C-54F7BCE4C54C}">
      <dgm:prSet/>
      <dgm:spPr/>
      <dgm:t>
        <a:bodyPr/>
        <a:lstStyle/>
        <a:p>
          <a:endParaRPr lang="en-US"/>
        </a:p>
      </dgm:t>
    </dgm:pt>
    <dgm:pt modelId="{883EC4C2-C3D2-48B8-A652-2C3E24E4A358}" type="sibTrans" cxnId="{154F2624-4FE3-4551-822C-54F7BCE4C54C}">
      <dgm:prSet/>
      <dgm:spPr/>
      <dgm:t>
        <a:bodyPr/>
        <a:lstStyle/>
        <a:p>
          <a:endParaRPr lang="en-US"/>
        </a:p>
      </dgm:t>
    </dgm:pt>
    <dgm:pt modelId="{611BBB76-586F-4ADB-8809-FDB4DC6DC32D}">
      <dgm:prSet/>
      <dgm:spPr/>
      <dgm:t>
        <a:bodyPr/>
        <a:lstStyle/>
        <a:p>
          <a:r>
            <a:rPr lang="en-IN" baseline="0" dirty="0"/>
            <a:t>London</a:t>
          </a:r>
          <a:endParaRPr lang="en-US" dirty="0"/>
        </a:p>
      </dgm:t>
    </dgm:pt>
    <dgm:pt modelId="{6B2F5296-D6A0-4DA6-A5BA-9E9FC1372E19}" type="parTrans" cxnId="{A4A6EF16-F0A0-47C3-B2C9-19B47B6F63AC}">
      <dgm:prSet/>
      <dgm:spPr/>
      <dgm:t>
        <a:bodyPr/>
        <a:lstStyle/>
        <a:p>
          <a:endParaRPr lang="en-US"/>
        </a:p>
      </dgm:t>
    </dgm:pt>
    <dgm:pt modelId="{2F116943-2BE1-4BC1-9EBE-C9FF9EC3F72F}" type="sibTrans" cxnId="{A4A6EF16-F0A0-47C3-B2C9-19B47B6F63AC}">
      <dgm:prSet/>
      <dgm:spPr/>
      <dgm:t>
        <a:bodyPr/>
        <a:lstStyle/>
        <a:p>
          <a:endParaRPr lang="en-US"/>
        </a:p>
      </dgm:t>
    </dgm:pt>
    <dgm:pt modelId="{08091435-393D-41FF-B4AE-E40483B3DB90}">
      <dgm:prSet/>
      <dgm:spPr/>
      <dgm:t>
        <a:bodyPr/>
        <a:lstStyle/>
        <a:p>
          <a:r>
            <a:rPr lang="en-IN" baseline="0" dirty="0"/>
            <a:t>one</a:t>
          </a:r>
          <a:endParaRPr lang="en-US" dirty="0"/>
        </a:p>
      </dgm:t>
    </dgm:pt>
    <dgm:pt modelId="{635C4412-0B1C-402C-9CC8-97C4F5FBEDB5}" type="parTrans" cxnId="{218C6C6D-8056-4459-99AB-DE08781F11C8}">
      <dgm:prSet/>
      <dgm:spPr/>
      <dgm:t>
        <a:bodyPr/>
        <a:lstStyle/>
        <a:p>
          <a:endParaRPr lang="en-US"/>
        </a:p>
      </dgm:t>
    </dgm:pt>
    <dgm:pt modelId="{DE8C2F80-5BC0-4CDC-8D02-F7B60868A1A2}" type="sibTrans" cxnId="{218C6C6D-8056-4459-99AB-DE08781F11C8}">
      <dgm:prSet/>
      <dgm:spPr/>
      <dgm:t>
        <a:bodyPr/>
        <a:lstStyle/>
        <a:p>
          <a:endParaRPr lang="en-US"/>
        </a:p>
      </dgm:t>
    </dgm:pt>
    <dgm:pt modelId="{CA44915A-4F49-4211-BD42-EE7214CCAE69}" type="pres">
      <dgm:prSet presAssocID="{9289C1C3-687D-40BC-8109-7E4BB54BC73E}" presName="vert0" presStyleCnt="0">
        <dgm:presLayoutVars>
          <dgm:dir/>
          <dgm:animOne val="branch"/>
          <dgm:animLvl val="lvl"/>
        </dgm:presLayoutVars>
      </dgm:prSet>
      <dgm:spPr/>
    </dgm:pt>
    <dgm:pt modelId="{E71FB032-269E-46D9-B249-ED6E69E1BBB1}" type="pres">
      <dgm:prSet presAssocID="{224F0C0E-ABB2-4FF4-99D4-71D21901C56B}" presName="thickLine" presStyleLbl="alignNode1" presStyleIdx="0" presStyleCnt="1"/>
      <dgm:spPr/>
    </dgm:pt>
    <dgm:pt modelId="{65ADC2E8-3014-498C-9982-691763D21D34}" type="pres">
      <dgm:prSet presAssocID="{224F0C0E-ABB2-4FF4-99D4-71D21901C56B}" presName="horz1" presStyleCnt="0"/>
      <dgm:spPr/>
    </dgm:pt>
    <dgm:pt modelId="{2D6A5DCB-224E-4E73-A433-66DD7D6995EB}" type="pres">
      <dgm:prSet presAssocID="{224F0C0E-ABB2-4FF4-99D4-71D21901C56B}" presName="tx1" presStyleLbl="revTx" presStyleIdx="0" presStyleCnt="11"/>
      <dgm:spPr/>
    </dgm:pt>
    <dgm:pt modelId="{649D98D5-9BEA-4B5B-BA8C-78A48E7EB579}" type="pres">
      <dgm:prSet presAssocID="{224F0C0E-ABB2-4FF4-99D4-71D21901C56B}" presName="vert1" presStyleCnt="0"/>
      <dgm:spPr/>
    </dgm:pt>
    <dgm:pt modelId="{6C07D162-0A29-4E5F-ACC0-4BAF38BD1C44}" type="pres">
      <dgm:prSet presAssocID="{60672FCF-40E7-4FCF-A8B5-52E7C33F55B0}" presName="vertSpace2a" presStyleCnt="0"/>
      <dgm:spPr/>
    </dgm:pt>
    <dgm:pt modelId="{2198E744-5206-4AA3-8BE7-A96892F03735}" type="pres">
      <dgm:prSet presAssocID="{60672FCF-40E7-4FCF-A8B5-52E7C33F55B0}" presName="horz2" presStyleCnt="0"/>
      <dgm:spPr/>
    </dgm:pt>
    <dgm:pt modelId="{AD8C9EBB-5955-47B0-B6BF-DF58BCEB4CE7}" type="pres">
      <dgm:prSet presAssocID="{60672FCF-40E7-4FCF-A8B5-52E7C33F55B0}" presName="horzSpace2" presStyleCnt="0"/>
      <dgm:spPr/>
    </dgm:pt>
    <dgm:pt modelId="{4C50758B-82A9-469D-8100-E071548893B6}" type="pres">
      <dgm:prSet presAssocID="{60672FCF-40E7-4FCF-A8B5-52E7C33F55B0}" presName="tx2" presStyleLbl="revTx" presStyleIdx="1" presStyleCnt="11"/>
      <dgm:spPr/>
    </dgm:pt>
    <dgm:pt modelId="{40CFCF9A-CB6E-4962-8AA4-0D1EE21DCA92}" type="pres">
      <dgm:prSet presAssocID="{60672FCF-40E7-4FCF-A8B5-52E7C33F55B0}" presName="vert2" presStyleCnt="0"/>
      <dgm:spPr/>
    </dgm:pt>
    <dgm:pt modelId="{9C93C8A0-9A16-4F10-A91C-1282B92072EF}" type="pres">
      <dgm:prSet presAssocID="{60672FCF-40E7-4FCF-A8B5-52E7C33F55B0}" presName="thinLine2b" presStyleLbl="callout" presStyleIdx="0" presStyleCnt="10"/>
      <dgm:spPr/>
    </dgm:pt>
    <dgm:pt modelId="{CD753EEA-1C6E-416A-879E-90E195BD4600}" type="pres">
      <dgm:prSet presAssocID="{60672FCF-40E7-4FCF-A8B5-52E7C33F55B0}" presName="vertSpace2b" presStyleCnt="0"/>
      <dgm:spPr/>
    </dgm:pt>
    <dgm:pt modelId="{59D2691D-AF3A-4378-A53E-49204888D5F2}" type="pres">
      <dgm:prSet presAssocID="{5C865201-EE96-4EFB-A6C7-4B41C1131E28}" presName="horz2" presStyleCnt="0"/>
      <dgm:spPr/>
    </dgm:pt>
    <dgm:pt modelId="{8866D43F-622F-4ECD-8BA8-C8A6DA55FA7E}" type="pres">
      <dgm:prSet presAssocID="{5C865201-EE96-4EFB-A6C7-4B41C1131E28}" presName="horzSpace2" presStyleCnt="0"/>
      <dgm:spPr/>
    </dgm:pt>
    <dgm:pt modelId="{D5B4F068-182E-495A-90DA-29802665D4AD}" type="pres">
      <dgm:prSet presAssocID="{5C865201-EE96-4EFB-A6C7-4B41C1131E28}" presName="tx2" presStyleLbl="revTx" presStyleIdx="2" presStyleCnt="11"/>
      <dgm:spPr/>
    </dgm:pt>
    <dgm:pt modelId="{C38D9060-C872-4016-B91D-1BE5D2906F04}" type="pres">
      <dgm:prSet presAssocID="{5C865201-EE96-4EFB-A6C7-4B41C1131E28}" presName="vert2" presStyleCnt="0"/>
      <dgm:spPr/>
    </dgm:pt>
    <dgm:pt modelId="{4BD52F3A-2BBF-465D-B72E-8266C0E01F06}" type="pres">
      <dgm:prSet presAssocID="{5C865201-EE96-4EFB-A6C7-4B41C1131E28}" presName="thinLine2b" presStyleLbl="callout" presStyleIdx="1" presStyleCnt="10"/>
      <dgm:spPr/>
    </dgm:pt>
    <dgm:pt modelId="{9705B765-AA5A-470A-9B61-2A36DC544822}" type="pres">
      <dgm:prSet presAssocID="{5C865201-EE96-4EFB-A6C7-4B41C1131E28}" presName="vertSpace2b" presStyleCnt="0"/>
      <dgm:spPr/>
    </dgm:pt>
    <dgm:pt modelId="{BCFB6A8E-8391-458E-BA46-D6644FA5147A}" type="pres">
      <dgm:prSet presAssocID="{BFAE32A0-3770-4570-B563-A6CBB512394B}" presName="horz2" presStyleCnt="0"/>
      <dgm:spPr/>
    </dgm:pt>
    <dgm:pt modelId="{AAE20894-6BBA-45BD-8A55-478B47B80104}" type="pres">
      <dgm:prSet presAssocID="{BFAE32A0-3770-4570-B563-A6CBB512394B}" presName="horzSpace2" presStyleCnt="0"/>
      <dgm:spPr/>
    </dgm:pt>
    <dgm:pt modelId="{EB0FA1B7-CA39-43D5-A901-C09DC2EA77A3}" type="pres">
      <dgm:prSet presAssocID="{BFAE32A0-3770-4570-B563-A6CBB512394B}" presName="tx2" presStyleLbl="revTx" presStyleIdx="3" presStyleCnt="11"/>
      <dgm:spPr/>
    </dgm:pt>
    <dgm:pt modelId="{6CBC7EC6-31F3-45EE-A478-77F8B58D2A09}" type="pres">
      <dgm:prSet presAssocID="{BFAE32A0-3770-4570-B563-A6CBB512394B}" presName="vert2" presStyleCnt="0"/>
      <dgm:spPr/>
    </dgm:pt>
    <dgm:pt modelId="{BA6021F2-4A4F-4292-B6AB-8FB14F52DD68}" type="pres">
      <dgm:prSet presAssocID="{BFAE32A0-3770-4570-B563-A6CBB512394B}" presName="thinLine2b" presStyleLbl="callout" presStyleIdx="2" presStyleCnt="10"/>
      <dgm:spPr/>
    </dgm:pt>
    <dgm:pt modelId="{23BD1C00-E8D1-4E46-9569-26B429E1247F}" type="pres">
      <dgm:prSet presAssocID="{BFAE32A0-3770-4570-B563-A6CBB512394B}" presName="vertSpace2b" presStyleCnt="0"/>
      <dgm:spPr/>
    </dgm:pt>
    <dgm:pt modelId="{EB324BC8-D01D-4B7D-B4B7-BD7D79753A3D}" type="pres">
      <dgm:prSet presAssocID="{69014B2A-29C4-403A-930C-AD29CB3B3FD4}" presName="horz2" presStyleCnt="0"/>
      <dgm:spPr/>
    </dgm:pt>
    <dgm:pt modelId="{42225A3C-AF5C-4F28-8306-1283CA82B386}" type="pres">
      <dgm:prSet presAssocID="{69014B2A-29C4-403A-930C-AD29CB3B3FD4}" presName="horzSpace2" presStyleCnt="0"/>
      <dgm:spPr/>
    </dgm:pt>
    <dgm:pt modelId="{2A80A28F-F7B8-4A23-90E6-175197CD5EB6}" type="pres">
      <dgm:prSet presAssocID="{69014B2A-29C4-403A-930C-AD29CB3B3FD4}" presName="tx2" presStyleLbl="revTx" presStyleIdx="4" presStyleCnt="11"/>
      <dgm:spPr/>
    </dgm:pt>
    <dgm:pt modelId="{54942A29-81CA-451B-81B8-C922DF2B440C}" type="pres">
      <dgm:prSet presAssocID="{69014B2A-29C4-403A-930C-AD29CB3B3FD4}" presName="vert2" presStyleCnt="0"/>
      <dgm:spPr/>
    </dgm:pt>
    <dgm:pt modelId="{FC09D2C2-D02E-465A-8729-BE84485C63E6}" type="pres">
      <dgm:prSet presAssocID="{69014B2A-29C4-403A-930C-AD29CB3B3FD4}" presName="thinLine2b" presStyleLbl="callout" presStyleIdx="3" presStyleCnt="10"/>
      <dgm:spPr/>
    </dgm:pt>
    <dgm:pt modelId="{DD6800FD-42DE-46F3-8E3D-40C654CF9808}" type="pres">
      <dgm:prSet presAssocID="{69014B2A-29C4-403A-930C-AD29CB3B3FD4}" presName="vertSpace2b" presStyleCnt="0"/>
      <dgm:spPr/>
    </dgm:pt>
    <dgm:pt modelId="{9DF3E348-66DE-441A-9202-686EF04CA701}" type="pres">
      <dgm:prSet presAssocID="{ED2E8F34-6B29-48A4-8688-A0590B910E08}" presName="horz2" presStyleCnt="0"/>
      <dgm:spPr/>
    </dgm:pt>
    <dgm:pt modelId="{A9E12F7D-CDD9-48FA-92A8-A0D608CACD4A}" type="pres">
      <dgm:prSet presAssocID="{ED2E8F34-6B29-48A4-8688-A0590B910E08}" presName="horzSpace2" presStyleCnt="0"/>
      <dgm:spPr/>
    </dgm:pt>
    <dgm:pt modelId="{855F987F-8491-4994-BFEA-D51CE2A6F35A}" type="pres">
      <dgm:prSet presAssocID="{ED2E8F34-6B29-48A4-8688-A0590B910E08}" presName="tx2" presStyleLbl="revTx" presStyleIdx="5" presStyleCnt="11"/>
      <dgm:spPr/>
    </dgm:pt>
    <dgm:pt modelId="{4433011B-BA0C-4E9E-B826-A6D9CBD9A38E}" type="pres">
      <dgm:prSet presAssocID="{ED2E8F34-6B29-48A4-8688-A0590B910E08}" presName="vert2" presStyleCnt="0"/>
      <dgm:spPr/>
    </dgm:pt>
    <dgm:pt modelId="{88E90B9A-1502-4182-9086-4D8496EE224A}" type="pres">
      <dgm:prSet presAssocID="{ED2E8F34-6B29-48A4-8688-A0590B910E08}" presName="thinLine2b" presStyleLbl="callout" presStyleIdx="4" presStyleCnt="10"/>
      <dgm:spPr/>
    </dgm:pt>
    <dgm:pt modelId="{95AE9626-9B3B-4B43-B1CE-299F67CE374A}" type="pres">
      <dgm:prSet presAssocID="{ED2E8F34-6B29-48A4-8688-A0590B910E08}" presName="vertSpace2b" presStyleCnt="0"/>
      <dgm:spPr/>
    </dgm:pt>
    <dgm:pt modelId="{BC519F45-40CD-4A17-87D5-510C1D55A803}" type="pres">
      <dgm:prSet presAssocID="{59320B95-B06D-4CCD-91CE-3B4964F8383C}" presName="horz2" presStyleCnt="0"/>
      <dgm:spPr/>
    </dgm:pt>
    <dgm:pt modelId="{A8EB7773-252D-4A5B-AC29-8DF2B2FDB62C}" type="pres">
      <dgm:prSet presAssocID="{59320B95-B06D-4CCD-91CE-3B4964F8383C}" presName="horzSpace2" presStyleCnt="0"/>
      <dgm:spPr/>
    </dgm:pt>
    <dgm:pt modelId="{C75C9301-B03D-4B82-9DB5-B3DE7AF365A2}" type="pres">
      <dgm:prSet presAssocID="{59320B95-B06D-4CCD-91CE-3B4964F8383C}" presName="tx2" presStyleLbl="revTx" presStyleIdx="6" presStyleCnt="11"/>
      <dgm:spPr/>
    </dgm:pt>
    <dgm:pt modelId="{20F2C49B-06A5-4BB5-8ACB-9EDB8943CEEF}" type="pres">
      <dgm:prSet presAssocID="{59320B95-B06D-4CCD-91CE-3B4964F8383C}" presName="vert2" presStyleCnt="0"/>
      <dgm:spPr/>
    </dgm:pt>
    <dgm:pt modelId="{1F4C27EF-B0A2-4E9E-8F46-5958C289D658}" type="pres">
      <dgm:prSet presAssocID="{59320B95-B06D-4CCD-91CE-3B4964F8383C}" presName="thinLine2b" presStyleLbl="callout" presStyleIdx="5" presStyleCnt="10"/>
      <dgm:spPr/>
    </dgm:pt>
    <dgm:pt modelId="{08882CFF-FC74-4D19-87BD-8C1C0234C6D8}" type="pres">
      <dgm:prSet presAssocID="{59320B95-B06D-4CCD-91CE-3B4964F8383C}" presName="vertSpace2b" presStyleCnt="0"/>
      <dgm:spPr/>
    </dgm:pt>
    <dgm:pt modelId="{60F59DCF-98D9-437F-8FF7-FAF7B8EAB165}" type="pres">
      <dgm:prSet presAssocID="{E6A79871-C10B-4948-826D-02176FBE2263}" presName="horz2" presStyleCnt="0"/>
      <dgm:spPr/>
    </dgm:pt>
    <dgm:pt modelId="{9B695093-E49D-4961-9F96-959484416782}" type="pres">
      <dgm:prSet presAssocID="{E6A79871-C10B-4948-826D-02176FBE2263}" presName="horzSpace2" presStyleCnt="0"/>
      <dgm:spPr/>
    </dgm:pt>
    <dgm:pt modelId="{CA8587B4-69D4-4F5E-A0F3-25695F385BDC}" type="pres">
      <dgm:prSet presAssocID="{E6A79871-C10B-4948-826D-02176FBE2263}" presName="tx2" presStyleLbl="revTx" presStyleIdx="7" presStyleCnt="11"/>
      <dgm:spPr/>
    </dgm:pt>
    <dgm:pt modelId="{693BDF6E-C60F-4F4D-B836-58E439F890DD}" type="pres">
      <dgm:prSet presAssocID="{E6A79871-C10B-4948-826D-02176FBE2263}" presName="vert2" presStyleCnt="0"/>
      <dgm:spPr/>
    </dgm:pt>
    <dgm:pt modelId="{86D39DA5-8C1E-4664-8FCF-1F4F01DDBD6D}" type="pres">
      <dgm:prSet presAssocID="{E6A79871-C10B-4948-826D-02176FBE2263}" presName="thinLine2b" presStyleLbl="callout" presStyleIdx="6" presStyleCnt="10"/>
      <dgm:spPr/>
    </dgm:pt>
    <dgm:pt modelId="{6BFB6D7E-E2F7-4C82-A867-1FC5271DFA5D}" type="pres">
      <dgm:prSet presAssocID="{E6A79871-C10B-4948-826D-02176FBE2263}" presName="vertSpace2b" presStyleCnt="0"/>
      <dgm:spPr/>
    </dgm:pt>
    <dgm:pt modelId="{2DCC7B10-AAF9-4E69-AE91-D6680257DAE0}" type="pres">
      <dgm:prSet presAssocID="{DCB27A78-BC28-4285-939E-99D2646468AF}" presName="horz2" presStyleCnt="0"/>
      <dgm:spPr/>
    </dgm:pt>
    <dgm:pt modelId="{F7457465-B8C7-43D4-95FD-AC2D98912E05}" type="pres">
      <dgm:prSet presAssocID="{DCB27A78-BC28-4285-939E-99D2646468AF}" presName="horzSpace2" presStyleCnt="0"/>
      <dgm:spPr/>
    </dgm:pt>
    <dgm:pt modelId="{0F6C2DA3-8F5D-4EDA-B1ED-08544F71875E}" type="pres">
      <dgm:prSet presAssocID="{DCB27A78-BC28-4285-939E-99D2646468AF}" presName="tx2" presStyleLbl="revTx" presStyleIdx="8" presStyleCnt="11"/>
      <dgm:spPr/>
    </dgm:pt>
    <dgm:pt modelId="{ED3363D3-77E9-47E2-9144-768DF0B87C82}" type="pres">
      <dgm:prSet presAssocID="{DCB27A78-BC28-4285-939E-99D2646468AF}" presName="vert2" presStyleCnt="0"/>
      <dgm:spPr/>
    </dgm:pt>
    <dgm:pt modelId="{69B53508-25DB-4AD8-9408-24FFB36CC5B6}" type="pres">
      <dgm:prSet presAssocID="{DCB27A78-BC28-4285-939E-99D2646468AF}" presName="thinLine2b" presStyleLbl="callout" presStyleIdx="7" presStyleCnt="10"/>
      <dgm:spPr/>
    </dgm:pt>
    <dgm:pt modelId="{DA06AAE9-A887-4E66-9E68-7A2B8E87C049}" type="pres">
      <dgm:prSet presAssocID="{DCB27A78-BC28-4285-939E-99D2646468AF}" presName="vertSpace2b" presStyleCnt="0"/>
      <dgm:spPr/>
    </dgm:pt>
    <dgm:pt modelId="{399C1F72-C38C-427C-A7CC-72268A6C290B}" type="pres">
      <dgm:prSet presAssocID="{611BBB76-586F-4ADB-8809-FDB4DC6DC32D}" presName="horz2" presStyleCnt="0"/>
      <dgm:spPr/>
    </dgm:pt>
    <dgm:pt modelId="{AA87EFC3-B3F3-4061-90D6-5C77D62A741C}" type="pres">
      <dgm:prSet presAssocID="{611BBB76-586F-4ADB-8809-FDB4DC6DC32D}" presName="horzSpace2" presStyleCnt="0"/>
      <dgm:spPr/>
    </dgm:pt>
    <dgm:pt modelId="{757E912A-08FD-471C-A385-13E363900F7F}" type="pres">
      <dgm:prSet presAssocID="{611BBB76-586F-4ADB-8809-FDB4DC6DC32D}" presName="tx2" presStyleLbl="revTx" presStyleIdx="9" presStyleCnt="11"/>
      <dgm:spPr/>
    </dgm:pt>
    <dgm:pt modelId="{AF616AFF-4419-4E97-A6E2-D0E75B1E489F}" type="pres">
      <dgm:prSet presAssocID="{611BBB76-586F-4ADB-8809-FDB4DC6DC32D}" presName="vert2" presStyleCnt="0"/>
      <dgm:spPr/>
    </dgm:pt>
    <dgm:pt modelId="{FECA6B1A-9D83-46BF-A096-CBC0D974943A}" type="pres">
      <dgm:prSet presAssocID="{611BBB76-586F-4ADB-8809-FDB4DC6DC32D}" presName="thinLine2b" presStyleLbl="callout" presStyleIdx="8" presStyleCnt="10"/>
      <dgm:spPr/>
    </dgm:pt>
    <dgm:pt modelId="{749795E9-3D70-4DB3-A88A-BE82CF5D29FB}" type="pres">
      <dgm:prSet presAssocID="{611BBB76-586F-4ADB-8809-FDB4DC6DC32D}" presName="vertSpace2b" presStyleCnt="0"/>
      <dgm:spPr/>
    </dgm:pt>
    <dgm:pt modelId="{2C4EF491-1D2F-4E95-92C4-A4873202955E}" type="pres">
      <dgm:prSet presAssocID="{08091435-393D-41FF-B4AE-E40483B3DB90}" presName="horz2" presStyleCnt="0"/>
      <dgm:spPr/>
    </dgm:pt>
    <dgm:pt modelId="{C768A475-38B2-4DCB-B829-7941D8505008}" type="pres">
      <dgm:prSet presAssocID="{08091435-393D-41FF-B4AE-E40483B3DB90}" presName="horzSpace2" presStyleCnt="0"/>
      <dgm:spPr/>
    </dgm:pt>
    <dgm:pt modelId="{77F85878-D7C4-4582-8D6F-519E11D0E116}" type="pres">
      <dgm:prSet presAssocID="{08091435-393D-41FF-B4AE-E40483B3DB90}" presName="tx2" presStyleLbl="revTx" presStyleIdx="10" presStyleCnt="11"/>
      <dgm:spPr/>
    </dgm:pt>
    <dgm:pt modelId="{2B7C0172-611A-4839-924B-E2647498C597}" type="pres">
      <dgm:prSet presAssocID="{08091435-393D-41FF-B4AE-E40483B3DB90}" presName="vert2" presStyleCnt="0"/>
      <dgm:spPr/>
    </dgm:pt>
    <dgm:pt modelId="{D750E193-3FFA-43AF-A4C4-A7A3D7150296}" type="pres">
      <dgm:prSet presAssocID="{08091435-393D-41FF-B4AE-E40483B3DB90}" presName="thinLine2b" presStyleLbl="callout" presStyleIdx="9" presStyleCnt="10"/>
      <dgm:spPr/>
    </dgm:pt>
    <dgm:pt modelId="{DEC1A67D-00AF-4FE3-B670-1B849F60C52D}" type="pres">
      <dgm:prSet presAssocID="{08091435-393D-41FF-B4AE-E40483B3DB90}" presName="vertSpace2b" presStyleCnt="0"/>
      <dgm:spPr/>
    </dgm:pt>
  </dgm:ptLst>
  <dgm:cxnLst>
    <dgm:cxn modelId="{238BDF13-1015-4EDB-8ABC-3D7A1D8F069C}" type="presOf" srcId="{60672FCF-40E7-4FCF-A8B5-52E7C33F55B0}" destId="{4C50758B-82A9-469D-8100-E071548893B6}" srcOrd="0" destOrd="0" presId="urn:microsoft.com/office/officeart/2008/layout/LinedList"/>
    <dgm:cxn modelId="{A4A6EF16-F0A0-47C3-B2C9-19B47B6F63AC}" srcId="{224F0C0E-ABB2-4FF4-99D4-71D21901C56B}" destId="{611BBB76-586F-4ADB-8809-FDB4DC6DC32D}" srcOrd="8" destOrd="0" parTransId="{6B2F5296-D6A0-4DA6-A5BA-9E9FC1372E19}" sibTransId="{2F116943-2BE1-4BC1-9EBE-C9FF9EC3F72F}"/>
    <dgm:cxn modelId="{5514FE18-CC99-409A-A1D0-B1B714AAE790}" srcId="{224F0C0E-ABB2-4FF4-99D4-71D21901C56B}" destId="{59320B95-B06D-4CCD-91CE-3B4964F8383C}" srcOrd="5" destOrd="0" parTransId="{E1A851D3-C23B-4C6C-BB8C-310A064EA91E}" sibTransId="{7BA82DCA-5D2B-40F4-814A-58B3872A6B36}"/>
    <dgm:cxn modelId="{C0465122-DDBE-4438-A64D-D712C32677E6}" srcId="{224F0C0E-ABB2-4FF4-99D4-71D21901C56B}" destId="{5C865201-EE96-4EFB-A6C7-4B41C1131E28}" srcOrd="1" destOrd="0" parTransId="{19281BE4-EF31-4752-852E-E4BB039747D7}" sibTransId="{625FF560-3A63-42C8-A188-BEC436D7BE9E}"/>
    <dgm:cxn modelId="{7691EA23-1E0A-4B76-9071-E82222FFDECA}" type="presOf" srcId="{611BBB76-586F-4ADB-8809-FDB4DC6DC32D}" destId="{757E912A-08FD-471C-A385-13E363900F7F}" srcOrd="0" destOrd="0" presId="urn:microsoft.com/office/officeart/2008/layout/LinedList"/>
    <dgm:cxn modelId="{154F2624-4FE3-4551-822C-54F7BCE4C54C}" srcId="{224F0C0E-ABB2-4FF4-99D4-71D21901C56B}" destId="{DCB27A78-BC28-4285-939E-99D2646468AF}" srcOrd="7" destOrd="0" parTransId="{1257144F-203F-4E6F-9826-D5A5BBDB3B09}" sibTransId="{883EC4C2-C3D2-48B8-A652-2C3E24E4A358}"/>
    <dgm:cxn modelId="{9C65D539-8D5E-41DE-B39E-DB6D1F79C279}" srcId="{224F0C0E-ABB2-4FF4-99D4-71D21901C56B}" destId="{E6A79871-C10B-4948-826D-02176FBE2263}" srcOrd="6" destOrd="0" parTransId="{5496CCD6-81DD-4609-99DD-BCD3E3BC65B8}" sibTransId="{46204231-7314-466C-9827-60832D467C81}"/>
    <dgm:cxn modelId="{7EC3D43A-D3AB-4AA6-86E5-17297E7EE5C2}" type="presOf" srcId="{DCB27A78-BC28-4285-939E-99D2646468AF}" destId="{0F6C2DA3-8F5D-4EDA-B1ED-08544F71875E}" srcOrd="0" destOrd="0" presId="urn:microsoft.com/office/officeart/2008/layout/LinedList"/>
    <dgm:cxn modelId="{4691B55D-1699-40C3-A460-F7025E1E3A82}" type="presOf" srcId="{224F0C0E-ABB2-4FF4-99D4-71D21901C56B}" destId="{2D6A5DCB-224E-4E73-A433-66DD7D6995EB}" srcOrd="0" destOrd="0" presId="urn:microsoft.com/office/officeart/2008/layout/LinedList"/>
    <dgm:cxn modelId="{0D478844-4BBA-4227-BE84-0344AFA13506}" srcId="{224F0C0E-ABB2-4FF4-99D4-71D21901C56B}" destId="{69014B2A-29C4-403A-930C-AD29CB3B3FD4}" srcOrd="3" destOrd="0" parTransId="{E302307C-B484-437F-9AF9-C65149E5A330}" sibTransId="{4AEA6C0A-3052-40A5-B000-0EDA4702B5F0}"/>
    <dgm:cxn modelId="{BB67936C-D914-44CA-92A2-D98FF763E6E9}" srcId="{224F0C0E-ABB2-4FF4-99D4-71D21901C56B}" destId="{ED2E8F34-6B29-48A4-8688-A0590B910E08}" srcOrd="4" destOrd="0" parTransId="{B136536A-0F57-443E-9877-A48CA7B351E0}" sibTransId="{5285CDEB-FF18-45B0-A41D-4CF0AC5D93B5}"/>
    <dgm:cxn modelId="{218C6C6D-8056-4459-99AB-DE08781F11C8}" srcId="{224F0C0E-ABB2-4FF4-99D4-71D21901C56B}" destId="{08091435-393D-41FF-B4AE-E40483B3DB90}" srcOrd="9" destOrd="0" parTransId="{635C4412-0B1C-402C-9CC8-97C4F5FBEDB5}" sibTransId="{DE8C2F80-5BC0-4CDC-8D02-F7B60868A1A2}"/>
    <dgm:cxn modelId="{9F54A97C-047E-4713-8628-367CF8A7D7A1}" type="presOf" srcId="{08091435-393D-41FF-B4AE-E40483B3DB90}" destId="{77F85878-D7C4-4582-8D6F-519E11D0E116}" srcOrd="0" destOrd="0" presId="urn:microsoft.com/office/officeart/2008/layout/LinedList"/>
    <dgm:cxn modelId="{6C69B587-CF4F-41B7-B57F-A0EEE6FD8FF9}" srcId="{9289C1C3-687D-40BC-8109-7E4BB54BC73E}" destId="{224F0C0E-ABB2-4FF4-99D4-71D21901C56B}" srcOrd="0" destOrd="0" parTransId="{1BD318F8-72BD-4067-B563-ECB50E01B5DF}" sibTransId="{59404238-9B43-480D-9D16-F5614F501132}"/>
    <dgm:cxn modelId="{555D809C-B8EE-4268-9E74-90E26D07A1EB}" type="presOf" srcId="{59320B95-B06D-4CCD-91CE-3B4964F8383C}" destId="{C75C9301-B03D-4B82-9DB5-B3DE7AF365A2}" srcOrd="0" destOrd="0" presId="urn:microsoft.com/office/officeart/2008/layout/LinedList"/>
    <dgm:cxn modelId="{F5FC42B3-E655-41A4-A561-B5D360EEECA4}" srcId="{224F0C0E-ABB2-4FF4-99D4-71D21901C56B}" destId="{60672FCF-40E7-4FCF-A8B5-52E7C33F55B0}" srcOrd="0" destOrd="0" parTransId="{9F5B6DA6-1A02-4311-99BA-4918DD7257C9}" sibTransId="{0E3D896E-BEEE-4645-838F-E70511D17B90}"/>
    <dgm:cxn modelId="{5B9B6FCB-4E84-41FB-80BC-5300A1AB59CF}" type="presOf" srcId="{9289C1C3-687D-40BC-8109-7E4BB54BC73E}" destId="{CA44915A-4F49-4211-BD42-EE7214CCAE69}" srcOrd="0" destOrd="0" presId="urn:microsoft.com/office/officeart/2008/layout/LinedList"/>
    <dgm:cxn modelId="{D2D487D4-EBE5-4133-B93C-36FCB768728F}" type="presOf" srcId="{69014B2A-29C4-403A-930C-AD29CB3B3FD4}" destId="{2A80A28F-F7B8-4A23-90E6-175197CD5EB6}" srcOrd="0" destOrd="0" presId="urn:microsoft.com/office/officeart/2008/layout/LinedList"/>
    <dgm:cxn modelId="{341891DE-DC75-449D-9688-83F1DED443B0}" type="presOf" srcId="{E6A79871-C10B-4948-826D-02176FBE2263}" destId="{CA8587B4-69D4-4F5E-A0F3-25695F385BDC}" srcOrd="0" destOrd="0" presId="urn:microsoft.com/office/officeart/2008/layout/LinedList"/>
    <dgm:cxn modelId="{441AA3E6-E443-4C04-ABE9-81686A8DD611}" type="presOf" srcId="{5C865201-EE96-4EFB-A6C7-4B41C1131E28}" destId="{D5B4F068-182E-495A-90DA-29802665D4AD}" srcOrd="0" destOrd="0" presId="urn:microsoft.com/office/officeart/2008/layout/LinedList"/>
    <dgm:cxn modelId="{F27A80E7-0CF4-4039-B24C-2BAB24AF5707}" type="presOf" srcId="{ED2E8F34-6B29-48A4-8688-A0590B910E08}" destId="{855F987F-8491-4994-BFEA-D51CE2A6F35A}" srcOrd="0" destOrd="0" presId="urn:microsoft.com/office/officeart/2008/layout/LinedList"/>
    <dgm:cxn modelId="{64808AF8-C9AE-4FF7-A496-156D9B127E98}" srcId="{224F0C0E-ABB2-4FF4-99D4-71D21901C56B}" destId="{BFAE32A0-3770-4570-B563-A6CBB512394B}" srcOrd="2" destOrd="0" parTransId="{6FEFB0D0-8FD1-475B-A3DE-6F9138A1C3F6}" sibTransId="{0A655B59-18E2-4C4D-8405-F05B013D697B}"/>
    <dgm:cxn modelId="{3CEE37FC-A6D2-4B63-A123-C1CC4E13077A}" type="presOf" srcId="{BFAE32A0-3770-4570-B563-A6CBB512394B}" destId="{EB0FA1B7-CA39-43D5-A901-C09DC2EA77A3}" srcOrd="0" destOrd="0" presId="urn:microsoft.com/office/officeart/2008/layout/LinedList"/>
    <dgm:cxn modelId="{ECE97185-E37B-47B2-9AEB-3FFFA9FBEBBF}" type="presParOf" srcId="{CA44915A-4F49-4211-BD42-EE7214CCAE69}" destId="{E71FB032-269E-46D9-B249-ED6E69E1BBB1}" srcOrd="0" destOrd="0" presId="urn:microsoft.com/office/officeart/2008/layout/LinedList"/>
    <dgm:cxn modelId="{61F946BB-1626-4A05-992C-FE4935D0D011}" type="presParOf" srcId="{CA44915A-4F49-4211-BD42-EE7214CCAE69}" destId="{65ADC2E8-3014-498C-9982-691763D21D34}" srcOrd="1" destOrd="0" presId="urn:microsoft.com/office/officeart/2008/layout/LinedList"/>
    <dgm:cxn modelId="{B6C2A45A-9A00-4765-B1D7-7FC59D09D9F5}" type="presParOf" srcId="{65ADC2E8-3014-498C-9982-691763D21D34}" destId="{2D6A5DCB-224E-4E73-A433-66DD7D6995EB}" srcOrd="0" destOrd="0" presId="urn:microsoft.com/office/officeart/2008/layout/LinedList"/>
    <dgm:cxn modelId="{11580671-7069-475D-8DA3-1FC31070F10B}" type="presParOf" srcId="{65ADC2E8-3014-498C-9982-691763D21D34}" destId="{649D98D5-9BEA-4B5B-BA8C-78A48E7EB579}" srcOrd="1" destOrd="0" presId="urn:microsoft.com/office/officeart/2008/layout/LinedList"/>
    <dgm:cxn modelId="{79747B5D-5445-4139-B07C-501F7C0A6624}" type="presParOf" srcId="{649D98D5-9BEA-4B5B-BA8C-78A48E7EB579}" destId="{6C07D162-0A29-4E5F-ACC0-4BAF38BD1C44}" srcOrd="0" destOrd="0" presId="urn:microsoft.com/office/officeart/2008/layout/LinedList"/>
    <dgm:cxn modelId="{5073477E-F3DF-4FCF-8960-9C845472B11A}" type="presParOf" srcId="{649D98D5-9BEA-4B5B-BA8C-78A48E7EB579}" destId="{2198E744-5206-4AA3-8BE7-A96892F03735}" srcOrd="1" destOrd="0" presId="urn:microsoft.com/office/officeart/2008/layout/LinedList"/>
    <dgm:cxn modelId="{DB024F35-5786-4FB8-B9AA-A66355FA623A}" type="presParOf" srcId="{2198E744-5206-4AA3-8BE7-A96892F03735}" destId="{AD8C9EBB-5955-47B0-B6BF-DF58BCEB4CE7}" srcOrd="0" destOrd="0" presId="urn:microsoft.com/office/officeart/2008/layout/LinedList"/>
    <dgm:cxn modelId="{CAAB9D83-D035-4CF7-BF5B-9087E07FCF18}" type="presParOf" srcId="{2198E744-5206-4AA3-8BE7-A96892F03735}" destId="{4C50758B-82A9-469D-8100-E071548893B6}" srcOrd="1" destOrd="0" presId="urn:microsoft.com/office/officeart/2008/layout/LinedList"/>
    <dgm:cxn modelId="{5031101D-718C-42AE-8599-A531687B761C}" type="presParOf" srcId="{2198E744-5206-4AA3-8BE7-A96892F03735}" destId="{40CFCF9A-CB6E-4962-8AA4-0D1EE21DCA92}" srcOrd="2" destOrd="0" presId="urn:microsoft.com/office/officeart/2008/layout/LinedList"/>
    <dgm:cxn modelId="{8A245312-3077-4536-BA82-CF9EBDC9462D}" type="presParOf" srcId="{649D98D5-9BEA-4B5B-BA8C-78A48E7EB579}" destId="{9C93C8A0-9A16-4F10-A91C-1282B92072EF}" srcOrd="2" destOrd="0" presId="urn:microsoft.com/office/officeart/2008/layout/LinedList"/>
    <dgm:cxn modelId="{4232BDFB-ECF2-484F-9770-3C70834227A5}" type="presParOf" srcId="{649D98D5-9BEA-4B5B-BA8C-78A48E7EB579}" destId="{CD753EEA-1C6E-416A-879E-90E195BD4600}" srcOrd="3" destOrd="0" presId="urn:microsoft.com/office/officeart/2008/layout/LinedList"/>
    <dgm:cxn modelId="{1F2730A2-713A-4F63-8C4E-13C794593542}" type="presParOf" srcId="{649D98D5-9BEA-4B5B-BA8C-78A48E7EB579}" destId="{59D2691D-AF3A-4378-A53E-49204888D5F2}" srcOrd="4" destOrd="0" presId="urn:microsoft.com/office/officeart/2008/layout/LinedList"/>
    <dgm:cxn modelId="{8491B1DB-D02B-4727-BA86-3FDF75014A83}" type="presParOf" srcId="{59D2691D-AF3A-4378-A53E-49204888D5F2}" destId="{8866D43F-622F-4ECD-8BA8-C8A6DA55FA7E}" srcOrd="0" destOrd="0" presId="urn:microsoft.com/office/officeart/2008/layout/LinedList"/>
    <dgm:cxn modelId="{E0BB1872-0FFD-4F80-9351-EEC10B386F02}" type="presParOf" srcId="{59D2691D-AF3A-4378-A53E-49204888D5F2}" destId="{D5B4F068-182E-495A-90DA-29802665D4AD}" srcOrd="1" destOrd="0" presId="urn:microsoft.com/office/officeart/2008/layout/LinedList"/>
    <dgm:cxn modelId="{340AD811-D94F-40CD-B2BD-6CFF2857E3EC}" type="presParOf" srcId="{59D2691D-AF3A-4378-A53E-49204888D5F2}" destId="{C38D9060-C872-4016-B91D-1BE5D2906F04}" srcOrd="2" destOrd="0" presId="urn:microsoft.com/office/officeart/2008/layout/LinedList"/>
    <dgm:cxn modelId="{62AA36E2-6049-4D41-A6BE-2A7F08D25259}" type="presParOf" srcId="{649D98D5-9BEA-4B5B-BA8C-78A48E7EB579}" destId="{4BD52F3A-2BBF-465D-B72E-8266C0E01F06}" srcOrd="5" destOrd="0" presId="urn:microsoft.com/office/officeart/2008/layout/LinedList"/>
    <dgm:cxn modelId="{0755B040-5FEB-4C7D-BA41-CDF2E8B1A0F7}" type="presParOf" srcId="{649D98D5-9BEA-4B5B-BA8C-78A48E7EB579}" destId="{9705B765-AA5A-470A-9B61-2A36DC544822}" srcOrd="6" destOrd="0" presId="urn:microsoft.com/office/officeart/2008/layout/LinedList"/>
    <dgm:cxn modelId="{8811454D-8AFD-4488-AAD7-C18E1C77F67F}" type="presParOf" srcId="{649D98D5-9BEA-4B5B-BA8C-78A48E7EB579}" destId="{BCFB6A8E-8391-458E-BA46-D6644FA5147A}" srcOrd="7" destOrd="0" presId="urn:microsoft.com/office/officeart/2008/layout/LinedList"/>
    <dgm:cxn modelId="{D1D8E6BD-26CD-407A-ABF4-99B21A6C4B41}" type="presParOf" srcId="{BCFB6A8E-8391-458E-BA46-D6644FA5147A}" destId="{AAE20894-6BBA-45BD-8A55-478B47B80104}" srcOrd="0" destOrd="0" presId="urn:microsoft.com/office/officeart/2008/layout/LinedList"/>
    <dgm:cxn modelId="{6CA13841-1E80-4E73-82E2-C8EE2896986C}" type="presParOf" srcId="{BCFB6A8E-8391-458E-BA46-D6644FA5147A}" destId="{EB0FA1B7-CA39-43D5-A901-C09DC2EA77A3}" srcOrd="1" destOrd="0" presId="urn:microsoft.com/office/officeart/2008/layout/LinedList"/>
    <dgm:cxn modelId="{A9728D64-75E4-41B3-81FB-A2B4A62DEFFE}" type="presParOf" srcId="{BCFB6A8E-8391-458E-BA46-D6644FA5147A}" destId="{6CBC7EC6-31F3-45EE-A478-77F8B58D2A09}" srcOrd="2" destOrd="0" presId="urn:microsoft.com/office/officeart/2008/layout/LinedList"/>
    <dgm:cxn modelId="{D87A023F-58A8-4A0C-8967-5731B6F8665C}" type="presParOf" srcId="{649D98D5-9BEA-4B5B-BA8C-78A48E7EB579}" destId="{BA6021F2-4A4F-4292-B6AB-8FB14F52DD68}" srcOrd="8" destOrd="0" presId="urn:microsoft.com/office/officeart/2008/layout/LinedList"/>
    <dgm:cxn modelId="{04CC42E1-8361-4199-8742-2AA7576FB727}" type="presParOf" srcId="{649D98D5-9BEA-4B5B-BA8C-78A48E7EB579}" destId="{23BD1C00-E8D1-4E46-9569-26B429E1247F}" srcOrd="9" destOrd="0" presId="urn:microsoft.com/office/officeart/2008/layout/LinedList"/>
    <dgm:cxn modelId="{171EC551-5229-4959-8144-C4C941497F49}" type="presParOf" srcId="{649D98D5-9BEA-4B5B-BA8C-78A48E7EB579}" destId="{EB324BC8-D01D-4B7D-B4B7-BD7D79753A3D}" srcOrd="10" destOrd="0" presId="urn:microsoft.com/office/officeart/2008/layout/LinedList"/>
    <dgm:cxn modelId="{98551792-5ACF-480F-8D84-D3496BDA71DB}" type="presParOf" srcId="{EB324BC8-D01D-4B7D-B4B7-BD7D79753A3D}" destId="{42225A3C-AF5C-4F28-8306-1283CA82B386}" srcOrd="0" destOrd="0" presId="urn:microsoft.com/office/officeart/2008/layout/LinedList"/>
    <dgm:cxn modelId="{F712DFFD-B6E1-4B7C-B840-66C965F37ED3}" type="presParOf" srcId="{EB324BC8-D01D-4B7D-B4B7-BD7D79753A3D}" destId="{2A80A28F-F7B8-4A23-90E6-175197CD5EB6}" srcOrd="1" destOrd="0" presId="urn:microsoft.com/office/officeart/2008/layout/LinedList"/>
    <dgm:cxn modelId="{0768D36E-6F0D-474A-99AF-9CF92859679D}" type="presParOf" srcId="{EB324BC8-D01D-4B7D-B4B7-BD7D79753A3D}" destId="{54942A29-81CA-451B-81B8-C922DF2B440C}" srcOrd="2" destOrd="0" presId="urn:microsoft.com/office/officeart/2008/layout/LinedList"/>
    <dgm:cxn modelId="{846F3D20-065C-4EEC-9F6E-309C818D8515}" type="presParOf" srcId="{649D98D5-9BEA-4B5B-BA8C-78A48E7EB579}" destId="{FC09D2C2-D02E-465A-8729-BE84485C63E6}" srcOrd="11" destOrd="0" presId="urn:microsoft.com/office/officeart/2008/layout/LinedList"/>
    <dgm:cxn modelId="{426BDA9C-73EB-4F12-830F-007F2AF2B2A3}" type="presParOf" srcId="{649D98D5-9BEA-4B5B-BA8C-78A48E7EB579}" destId="{DD6800FD-42DE-46F3-8E3D-40C654CF9808}" srcOrd="12" destOrd="0" presId="urn:microsoft.com/office/officeart/2008/layout/LinedList"/>
    <dgm:cxn modelId="{E0BCC9A1-CD84-4F87-A5D8-D80E0D4FECF6}" type="presParOf" srcId="{649D98D5-9BEA-4B5B-BA8C-78A48E7EB579}" destId="{9DF3E348-66DE-441A-9202-686EF04CA701}" srcOrd="13" destOrd="0" presId="urn:microsoft.com/office/officeart/2008/layout/LinedList"/>
    <dgm:cxn modelId="{66B452F9-03D9-4B76-87BA-DAABFB791355}" type="presParOf" srcId="{9DF3E348-66DE-441A-9202-686EF04CA701}" destId="{A9E12F7D-CDD9-48FA-92A8-A0D608CACD4A}" srcOrd="0" destOrd="0" presId="urn:microsoft.com/office/officeart/2008/layout/LinedList"/>
    <dgm:cxn modelId="{296861A5-4EB2-473E-93F4-50C15BE1309F}" type="presParOf" srcId="{9DF3E348-66DE-441A-9202-686EF04CA701}" destId="{855F987F-8491-4994-BFEA-D51CE2A6F35A}" srcOrd="1" destOrd="0" presId="urn:microsoft.com/office/officeart/2008/layout/LinedList"/>
    <dgm:cxn modelId="{78ED3FB2-D894-428D-A654-53F78E9B20B7}" type="presParOf" srcId="{9DF3E348-66DE-441A-9202-686EF04CA701}" destId="{4433011B-BA0C-4E9E-B826-A6D9CBD9A38E}" srcOrd="2" destOrd="0" presId="urn:microsoft.com/office/officeart/2008/layout/LinedList"/>
    <dgm:cxn modelId="{D63300C6-C085-498E-8F82-9D33CB5BF588}" type="presParOf" srcId="{649D98D5-9BEA-4B5B-BA8C-78A48E7EB579}" destId="{88E90B9A-1502-4182-9086-4D8496EE224A}" srcOrd="14" destOrd="0" presId="urn:microsoft.com/office/officeart/2008/layout/LinedList"/>
    <dgm:cxn modelId="{1AA09118-FC4F-4464-8657-9DFD1B256220}" type="presParOf" srcId="{649D98D5-9BEA-4B5B-BA8C-78A48E7EB579}" destId="{95AE9626-9B3B-4B43-B1CE-299F67CE374A}" srcOrd="15" destOrd="0" presId="urn:microsoft.com/office/officeart/2008/layout/LinedList"/>
    <dgm:cxn modelId="{4A68B099-48EA-4320-A946-5C9C164FEDBF}" type="presParOf" srcId="{649D98D5-9BEA-4B5B-BA8C-78A48E7EB579}" destId="{BC519F45-40CD-4A17-87D5-510C1D55A803}" srcOrd="16" destOrd="0" presId="urn:microsoft.com/office/officeart/2008/layout/LinedList"/>
    <dgm:cxn modelId="{99A4A20B-0B26-468F-BB2F-BE176EBE859E}" type="presParOf" srcId="{BC519F45-40CD-4A17-87D5-510C1D55A803}" destId="{A8EB7773-252D-4A5B-AC29-8DF2B2FDB62C}" srcOrd="0" destOrd="0" presId="urn:microsoft.com/office/officeart/2008/layout/LinedList"/>
    <dgm:cxn modelId="{9C7710FE-85A0-4737-81D1-55E06ECE62E5}" type="presParOf" srcId="{BC519F45-40CD-4A17-87D5-510C1D55A803}" destId="{C75C9301-B03D-4B82-9DB5-B3DE7AF365A2}" srcOrd="1" destOrd="0" presId="urn:microsoft.com/office/officeart/2008/layout/LinedList"/>
    <dgm:cxn modelId="{011FE213-B3FC-40EF-AE8B-2076A991A556}" type="presParOf" srcId="{BC519F45-40CD-4A17-87D5-510C1D55A803}" destId="{20F2C49B-06A5-4BB5-8ACB-9EDB8943CEEF}" srcOrd="2" destOrd="0" presId="urn:microsoft.com/office/officeart/2008/layout/LinedList"/>
    <dgm:cxn modelId="{AA3D5608-87D4-4400-814C-F83E189107DE}" type="presParOf" srcId="{649D98D5-9BEA-4B5B-BA8C-78A48E7EB579}" destId="{1F4C27EF-B0A2-4E9E-8F46-5958C289D658}" srcOrd="17" destOrd="0" presId="urn:microsoft.com/office/officeart/2008/layout/LinedList"/>
    <dgm:cxn modelId="{240E258E-B145-47EA-AA04-300E4F6B92E1}" type="presParOf" srcId="{649D98D5-9BEA-4B5B-BA8C-78A48E7EB579}" destId="{08882CFF-FC74-4D19-87BD-8C1C0234C6D8}" srcOrd="18" destOrd="0" presId="urn:microsoft.com/office/officeart/2008/layout/LinedList"/>
    <dgm:cxn modelId="{E59CA173-7F0D-46AA-B40E-417B089BF193}" type="presParOf" srcId="{649D98D5-9BEA-4B5B-BA8C-78A48E7EB579}" destId="{60F59DCF-98D9-437F-8FF7-FAF7B8EAB165}" srcOrd="19" destOrd="0" presId="urn:microsoft.com/office/officeart/2008/layout/LinedList"/>
    <dgm:cxn modelId="{B16B9C9D-066C-4FBE-A66C-673721DF4F01}" type="presParOf" srcId="{60F59DCF-98D9-437F-8FF7-FAF7B8EAB165}" destId="{9B695093-E49D-4961-9F96-959484416782}" srcOrd="0" destOrd="0" presId="urn:microsoft.com/office/officeart/2008/layout/LinedList"/>
    <dgm:cxn modelId="{655CBBA0-FDB7-462B-8B7D-B9740A64EFCC}" type="presParOf" srcId="{60F59DCF-98D9-437F-8FF7-FAF7B8EAB165}" destId="{CA8587B4-69D4-4F5E-A0F3-25695F385BDC}" srcOrd="1" destOrd="0" presId="urn:microsoft.com/office/officeart/2008/layout/LinedList"/>
    <dgm:cxn modelId="{CDA8E60C-77EA-48F1-97D3-561E469316D6}" type="presParOf" srcId="{60F59DCF-98D9-437F-8FF7-FAF7B8EAB165}" destId="{693BDF6E-C60F-4F4D-B836-58E439F890DD}" srcOrd="2" destOrd="0" presId="urn:microsoft.com/office/officeart/2008/layout/LinedList"/>
    <dgm:cxn modelId="{61D4BF32-0427-47E9-B97B-FB69AE926644}" type="presParOf" srcId="{649D98D5-9BEA-4B5B-BA8C-78A48E7EB579}" destId="{86D39DA5-8C1E-4664-8FCF-1F4F01DDBD6D}" srcOrd="20" destOrd="0" presId="urn:microsoft.com/office/officeart/2008/layout/LinedList"/>
    <dgm:cxn modelId="{98D7ABEC-7D71-4A93-999D-FEF39052DD91}" type="presParOf" srcId="{649D98D5-9BEA-4B5B-BA8C-78A48E7EB579}" destId="{6BFB6D7E-E2F7-4C82-A867-1FC5271DFA5D}" srcOrd="21" destOrd="0" presId="urn:microsoft.com/office/officeart/2008/layout/LinedList"/>
    <dgm:cxn modelId="{DD63EBF6-C3CF-400E-A87C-80747DDE4863}" type="presParOf" srcId="{649D98D5-9BEA-4B5B-BA8C-78A48E7EB579}" destId="{2DCC7B10-AAF9-4E69-AE91-D6680257DAE0}" srcOrd="22" destOrd="0" presId="urn:microsoft.com/office/officeart/2008/layout/LinedList"/>
    <dgm:cxn modelId="{C5E3BF47-DEBA-4733-A640-F1F2BE3D04EE}" type="presParOf" srcId="{2DCC7B10-AAF9-4E69-AE91-D6680257DAE0}" destId="{F7457465-B8C7-43D4-95FD-AC2D98912E05}" srcOrd="0" destOrd="0" presId="urn:microsoft.com/office/officeart/2008/layout/LinedList"/>
    <dgm:cxn modelId="{C07A3ED2-E1C1-4688-A3DC-E2670A825602}" type="presParOf" srcId="{2DCC7B10-AAF9-4E69-AE91-D6680257DAE0}" destId="{0F6C2DA3-8F5D-4EDA-B1ED-08544F71875E}" srcOrd="1" destOrd="0" presId="urn:microsoft.com/office/officeart/2008/layout/LinedList"/>
    <dgm:cxn modelId="{9C7823D7-36B8-4B7D-97A9-1E4D2DAF6598}" type="presParOf" srcId="{2DCC7B10-AAF9-4E69-AE91-D6680257DAE0}" destId="{ED3363D3-77E9-47E2-9144-768DF0B87C82}" srcOrd="2" destOrd="0" presId="urn:microsoft.com/office/officeart/2008/layout/LinedList"/>
    <dgm:cxn modelId="{3D6B7965-EED2-424C-9525-9076AD5E4FDE}" type="presParOf" srcId="{649D98D5-9BEA-4B5B-BA8C-78A48E7EB579}" destId="{69B53508-25DB-4AD8-9408-24FFB36CC5B6}" srcOrd="23" destOrd="0" presId="urn:microsoft.com/office/officeart/2008/layout/LinedList"/>
    <dgm:cxn modelId="{75C7EC00-589F-4F03-8351-E1D6FE73A87A}" type="presParOf" srcId="{649D98D5-9BEA-4B5B-BA8C-78A48E7EB579}" destId="{DA06AAE9-A887-4E66-9E68-7A2B8E87C049}" srcOrd="24" destOrd="0" presId="urn:microsoft.com/office/officeart/2008/layout/LinedList"/>
    <dgm:cxn modelId="{6F08FF33-256A-4E28-A8D6-17669A03EB09}" type="presParOf" srcId="{649D98D5-9BEA-4B5B-BA8C-78A48E7EB579}" destId="{399C1F72-C38C-427C-A7CC-72268A6C290B}" srcOrd="25" destOrd="0" presId="urn:microsoft.com/office/officeart/2008/layout/LinedList"/>
    <dgm:cxn modelId="{2FB5DECF-0188-4BFA-AC71-93E0A50A967A}" type="presParOf" srcId="{399C1F72-C38C-427C-A7CC-72268A6C290B}" destId="{AA87EFC3-B3F3-4061-90D6-5C77D62A741C}" srcOrd="0" destOrd="0" presId="urn:microsoft.com/office/officeart/2008/layout/LinedList"/>
    <dgm:cxn modelId="{5A36D98D-E71F-4B9B-A275-72B6C2C72834}" type="presParOf" srcId="{399C1F72-C38C-427C-A7CC-72268A6C290B}" destId="{757E912A-08FD-471C-A385-13E363900F7F}" srcOrd="1" destOrd="0" presId="urn:microsoft.com/office/officeart/2008/layout/LinedList"/>
    <dgm:cxn modelId="{83A2FFB1-1F79-4E70-92F4-1D27CFC7C337}" type="presParOf" srcId="{399C1F72-C38C-427C-A7CC-72268A6C290B}" destId="{AF616AFF-4419-4E97-A6E2-D0E75B1E489F}" srcOrd="2" destOrd="0" presId="urn:microsoft.com/office/officeart/2008/layout/LinedList"/>
    <dgm:cxn modelId="{F1E143D1-5681-4B11-A408-88817040DD19}" type="presParOf" srcId="{649D98D5-9BEA-4B5B-BA8C-78A48E7EB579}" destId="{FECA6B1A-9D83-46BF-A096-CBC0D974943A}" srcOrd="26" destOrd="0" presId="urn:microsoft.com/office/officeart/2008/layout/LinedList"/>
    <dgm:cxn modelId="{052206AB-CBF7-4A99-BC60-8C0CF5F4CC48}" type="presParOf" srcId="{649D98D5-9BEA-4B5B-BA8C-78A48E7EB579}" destId="{749795E9-3D70-4DB3-A88A-BE82CF5D29FB}" srcOrd="27" destOrd="0" presId="urn:microsoft.com/office/officeart/2008/layout/LinedList"/>
    <dgm:cxn modelId="{2E665A0E-2A67-4089-A7AB-822DE498F2BA}" type="presParOf" srcId="{649D98D5-9BEA-4B5B-BA8C-78A48E7EB579}" destId="{2C4EF491-1D2F-4E95-92C4-A4873202955E}" srcOrd="28" destOrd="0" presId="urn:microsoft.com/office/officeart/2008/layout/LinedList"/>
    <dgm:cxn modelId="{32785997-D172-4076-ACDE-480B26391CB4}" type="presParOf" srcId="{2C4EF491-1D2F-4E95-92C4-A4873202955E}" destId="{C768A475-38B2-4DCB-B829-7941D8505008}" srcOrd="0" destOrd="0" presId="urn:microsoft.com/office/officeart/2008/layout/LinedList"/>
    <dgm:cxn modelId="{9939301B-07AD-4D8D-A5A4-35FDBDEE44CD}" type="presParOf" srcId="{2C4EF491-1D2F-4E95-92C4-A4873202955E}" destId="{77F85878-D7C4-4582-8D6F-519E11D0E116}" srcOrd="1" destOrd="0" presId="urn:microsoft.com/office/officeart/2008/layout/LinedList"/>
    <dgm:cxn modelId="{0F28B9AA-63D4-49CF-9331-76C1EE5551A2}" type="presParOf" srcId="{2C4EF491-1D2F-4E95-92C4-A4873202955E}" destId="{2B7C0172-611A-4839-924B-E2647498C597}" srcOrd="2" destOrd="0" presId="urn:microsoft.com/office/officeart/2008/layout/LinedList"/>
    <dgm:cxn modelId="{82A9D0ED-BAA3-4E9E-B6E6-F52E0675E9E7}" type="presParOf" srcId="{649D98D5-9BEA-4B5B-BA8C-78A48E7EB579}" destId="{D750E193-3FFA-43AF-A4C4-A7A3D7150296}" srcOrd="29" destOrd="0" presId="urn:microsoft.com/office/officeart/2008/layout/LinedList"/>
    <dgm:cxn modelId="{A02D82DB-2975-4F24-AC84-1C58DD8CB1B4}" type="presParOf" srcId="{649D98D5-9BEA-4B5B-BA8C-78A48E7EB579}" destId="{DEC1A67D-00AF-4FE3-B670-1B849F60C52D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1EECA-F1B8-43CA-B39F-16374EAD13A2}">
      <dsp:nvSpPr>
        <dsp:cNvPr id="0" name=""/>
        <dsp:cNvSpPr/>
      </dsp:nvSpPr>
      <dsp:spPr>
        <a:xfrm>
          <a:off x="0" y="0"/>
          <a:ext cx="49701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0193A-C520-4101-8D60-2FC6EADA3DEB}">
      <dsp:nvSpPr>
        <dsp:cNvPr id="0" name=""/>
        <dsp:cNvSpPr/>
      </dsp:nvSpPr>
      <dsp:spPr>
        <a:xfrm>
          <a:off x="0" y="0"/>
          <a:ext cx="994021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/>
            <a:t>Most used words:</a:t>
          </a:r>
          <a:endParaRPr lang="en-US" sz="2100" kern="1200" dirty="0"/>
        </a:p>
      </dsp:txBody>
      <dsp:txXfrm>
        <a:off x="0" y="0"/>
        <a:ext cx="994021" cy="4351338"/>
      </dsp:txXfrm>
    </dsp:sp>
    <dsp:sp modelId="{BCF5E286-9819-497E-85BF-E9882B8F0174}">
      <dsp:nvSpPr>
        <dsp:cNvPr id="0" name=""/>
        <dsp:cNvSpPr/>
      </dsp:nvSpPr>
      <dsp:spPr>
        <a:xfrm>
          <a:off x="1068572" y="20609"/>
          <a:ext cx="3901533" cy="4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/>
            <a:t>flight</a:t>
          </a:r>
          <a:endParaRPr lang="en-US" sz="1900" kern="1200"/>
        </a:p>
      </dsp:txBody>
      <dsp:txXfrm>
        <a:off x="1068572" y="20609"/>
        <a:ext cx="3901533" cy="412187"/>
      </dsp:txXfrm>
    </dsp:sp>
    <dsp:sp modelId="{3C650B05-55EE-4C1C-9EFC-115FBA4379D8}">
      <dsp:nvSpPr>
        <dsp:cNvPr id="0" name=""/>
        <dsp:cNvSpPr/>
      </dsp:nvSpPr>
      <dsp:spPr>
        <a:xfrm>
          <a:off x="994021" y="432796"/>
          <a:ext cx="39760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1EADF-809F-473A-9DCE-C493158C28B9}">
      <dsp:nvSpPr>
        <dsp:cNvPr id="0" name=""/>
        <dsp:cNvSpPr/>
      </dsp:nvSpPr>
      <dsp:spPr>
        <a:xfrm>
          <a:off x="1068572" y="453406"/>
          <a:ext cx="3901533" cy="4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/>
            <a:t>BA</a:t>
          </a:r>
          <a:endParaRPr lang="en-US" sz="1900" kern="1200"/>
        </a:p>
      </dsp:txBody>
      <dsp:txXfrm>
        <a:off x="1068572" y="453406"/>
        <a:ext cx="3901533" cy="412187"/>
      </dsp:txXfrm>
    </dsp:sp>
    <dsp:sp modelId="{0DB564B1-8CD9-44EB-8EBA-F4764DE3F4F8}">
      <dsp:nvSpPr>
        <dsp:cNvPr id="0" name=""/>
        <dsp:cNvSpPr/>
      </dsp:nvSpPr>
      <dsp:spPr>
        <a:xfrm>
          <a:off x="994021" y="865593"/>
          <a:ext cx="39760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24258-14A6-4B95-9510-5513C1954F2A}">
      <dsp:nvSpPr>
        <dsp:cNvPr id="0" name=""/>
        <dsp:cNvSpPr/>
      </dsp:nvSpPr>
      <dsp:spPr>
        <a:xfrm>
          <a:off x="1068572" y="886202"/>
          <a:ext cx="3901533" cy="4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/>
            <a:t>seat</a:t>
          </a:r>
          <a:endParaRPr lang="en-US" sz="1900" kern="1200"/>
        </a:p>
      </dsp:txBody>
      <dsp:txXfrm>
        <a:off x="1068572" y="886202"/>
        <a:ext cx="3901533" cy="412187"/>
      </dsp:txXfrm>
    </dsp:sp>
    <dsp:sp modelId="{2A3234DF-66FE-48EB-8B2C-FA53884E6E06}">
      <dsp:nvSpPr>
        <dsp:cNvPr id="0" name=""/>
        <dsp:cNvSpPr/>
      </dsp:nvSpPr>
      <dsp:spPr>
        <a:xfrm>
          <a:off x="994021" y="1298389"/>
          <a:ext cx="39760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4C555-0730-4466-A54A-C6D5115C32B2}">
      <dsp:nvSpPr>
        <dsp:cNvPr id="0" name=""/>
        <dsp:cNvSpPr/>
      </dsp:nvSpPr>
      <dsp:spPr>
        <a:xfrm>
          <a:off x="1068572" y="1318999"/>
          <a:ext cx="3901533" cy="4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/>
            <a:t>check</a:t>
          </a:r>
          <a:endParaRPr lang="en-US" sz="1900" kern="1200"/>
        </a:p>
      </dsp:txBody>
      <dsp:txXfrm>
        <a:off x="1068572" y="1318999"/>
        <a:ext cx="3901533" cy="412187"/>
      </dsp:txXfrm>
    </dsp:sp>
    <dsp:sp modelId="{A57D6219-B415-4D5E-BEFA-837EF81E7B94}">
      <dsp:nvSpPr>
        <dsp:cNvPr id="0" name=""/>
        <dsp:cNvSpPr/>
      </dsp:nvSpPr>
      <dsp:spPr>
        <a:xfrm>
          <a:off x="994021" y="1731186"/>
          <a:ext cx="39760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17133-BCC6-4982-8469-339F5154285A}">
      <dsp:nvSpPr>
        <dsp:cNvPr id="0" name=""/>
        <dsp:cNvSpPr/>
      </dsp:nvSpPr>
      <dsp:spPr>
        <a:xfrm>
          <a:off x="1068572" y="1751795"/>
          <a:ext cx="3901533" cy="4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/>
            <a:t>british</a:t>
          </a:r>
          <a:endParaRPr lang="en-US" sz="1900" kern="1200"/>
        </a:p>
      </dsp:txBody>
      <dsp:txXfrm>
        <a:off x="1068572" y="1751795"/>
        <a:ext cx="3901533" cy="412187"/>
      </dsp:txXfrm>
    </dsp:sp>
    <dsp:sp modelId="{E837BB50-1548-4175-8FD4-67F8852C3109}">
      <dsp:nvSpPr>
        <dsp:cNvPr id="0" name=""/>
        <dsp:cNvSpPr/>
      </dsp:nvSpPr>
      <dsp:spPr>
        <a:xfrm>
          <a:off x="994021" y="2163983"/>
          <a:ext cx="39760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7412F-D10C-48AC-8B0F-0F03AE36E8F4}">
      <dsp:nvSpPr>
        <dsp:cNvPr id="0" name=""/>
        <dsp:cNvSpPr/>
      </dsp:nvSpPr>
      <dsp:spPr>
        <a:xfrm>
          <a:off x="1068572" y="2184592"/>
          <a:ext cx="3901533" cy="4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/>
            <a:t>airway</a:t>
          </a:r>
          <a:endParaRPr lang="en-US" sz="1900" kern="1200"/>
        </a:p>
      </dsp:txBody>
      <dsp:txXfrm>
        <a:off x="1068572" y="2184592"/>
        <a:ext cx="3901533" cy="412187"/>
      </dsp:txXfrm>
    </dsp:sp>
    <dsp:sp modelId="{84E8AB7C-D1F2-4EBB-8600-A8493C4E535B}">
      <dsp:nvSpPr>
        <dsp:cNvPr id="0" name=""/>
        <dsp:cNvSpPr/>
      </dsp:nvSpPr>
      <dsp:spPr>
        <a:xfrm>
          <a:off x="994021" y="2596779"/>
          <a:ext cx="39760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29FEA-F6B6-423C-A39F-6F7A03342479}">
      <dsp:nvSpPr>
        <dsp:cNvPr id="0" name=""/>
        <dsp:cNvSpPr/>
      </dsp:nvSpPr>
      <dsp:spPr>
        <a:xfrm>
          <a:off x="1068572" y="2617389"/>
          <a:ext cx="3901533" cy="4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/>
            <a:t>service</a:t>
          </a:r>
          <a:endParaRPr lang="en-US" sz="1900" kern="1200"/>
        </a:p>
      </dsp:txBody>
      <dsp:txXfrm>
        <a:off x="1068572" y="2617389"/>
        <a:ext cx="3901533" cy="412187"/>
      </dsp:txXfrm>
    </dsp:sp>
    <dsp:sp modelId="{EE65F7ED-4157-44FD-9A1F-6F8FFEAAB767}">
      <dsp:nvSpPr>
        <dsp:cNvPr id="0" name=""/>
        <dsp:cNvSpPr/>
      </dsp:nvSpPr>
      <dsp:spPr>
        <a:xfrm>
          <a:off x="994021" y="3029576"/>
          <a:ext cx="39760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89073-D0CE-4756-BD38-DD97DCBCAFCA}">
      <dsp:nvSpPr>
        <dsp:cNvPr id="0" name=""/>
        <dsp:cNvSpPr/>
      </dsp:nvSpPr>
      <dsp:spPr>
        <a:xfrm>
          <a:off x="1068572" y="3050185"/>
          <a:ext cx="3901533" cy="4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/>
            <a:t>food</a:t>
          </a:r>
          <a:endParaRPr lang="en-US" sz="1900" kern="1200"/>
        </a:p>
      </dsp:txBody>
      <dsp:txXfrm>
        <a:off x="1068572" y="3050185"/>
        <a:ext cx="3901533" cy="412187"/>
      </dsp:txXfrm>
    </dsp:sp>
    <dsp:sp modelId="{F6A17BD4-0FB8-402F-8FC9-74FF84BD40F0}">
      <dsp:nvSpPr>
        <dsp:cNvPr id="0" name=""/>
        <dsp:cNvSpPr/>
      </dsp:nvSpPr>
      <dsp:spPr>
        <a:xfrm>
          <a:off x="994021" y="3462373"/>
          <a:ext cx="39760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1AE87-26A9-4AD1-A9D4-4C327BC6A819}">
      <dsp:nvSpPr>
        <dsp:cNvPr id="0" name=""/>
        <dsp:cNvSpPr/>
      </dsp:nvSpPr>
      <dsp:spPr>
        <a:xfrm>
          <a:off x="1068572" y="3482982"/>
          <a:ext cx="3901533" cy="4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/>
            <a:t>time</a:t>
          </a:r>
          <a:endParaRPr lang="en-US" sz="1900" kern="1200"/>
        </a:p>
      </dsp:txBody>
      <dsp:txXfrm>
        <a:off x="1068572" y="3482982"/>
        <a:ext cx="3901533" cy="412187"/>
      </dsp:txXfrm>
    </dsp:sp>
    <dsp:sp modelId="{A01283ED-4897-4AAC-A324-81341462DB5D}">
      <dsp:nvSpPr>
        <dsp:cNvPr id="0" name=""/>
        <dsp:cNvSpPr/>
      </dsp:nvSpPr>
      <dsp:spPr>
        <a:xfrm>
          <a:off x="994021" y="3895169"/>
          <a:ext cx="39760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07404-B7B2-43A2-9BFA-84E410600E2D}">
      <dsp:nvSpPr>
        <dsp:cNvPr id="0" name=""/>
        <dsp:cNvSpPr/>
      </dsp:nvSpPr>
      <dsp:spPr>
        <a:xfrm>
          <a:off x="1068572" y="3915779"/>
          <a:ext cx="3901533" cy="41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/>
            <a:t>good</a:t>
          </a:r>
          <a:endParaRPr lang="en-US" sz="1900" kern="1200"/>
        </a:p>
      </dsp:txBody>
      <dsp:txXfrm>
        <a:off x="1068572" y="3915779"/>
        <a:ext cx="3901533" cy="412187"/>
      </dsp:txXfrm>
    </dsp:sp>
    <dsp:sp modelId="{CD51BE4A-E810-4371-830F-8662BD97C6E5}">
      <dsp:nvSpPr>
        <dsp:cNvPr id="0" name=""/>
        <dsp:cNvSpPr/>
      </dsp:nvSpPr>
      <dsp:spPr>
        <a:xfrm>
          <a:off x="994021" y="4327966"/>
          <a:ext cx="39760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7BA85-FF27-425C-B2B7-A6628361B12E}">
      <dsp:nvSpPr>
        <dsp:cNvPr id="0" name=""/>
        <dsp:cNvSpPr/>
      </dsp:nvSpPr>
      <dsp:spPr>
        <a:xfrm>
          <a:off x="0" y="0"/>
          <a:ext cx="440150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5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8F6EB8-7B5A-445C-BB45-448EFDC86A7F}">
      <dsp:nvSpPr>
        <dsp:cNvPr id="0" name=""/>
        <dsp:cNvSpPr/>
      </dsp:nvSpPr>
      <dsp:spPr>
        <a:xfrm>
          <a:off x="0" y="0"/>
          <a:ext cx="880301" cy="42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 dirty="0"/>
            <a:t>Most used words:</a:t>
          </a:r>
          <a:endParaRPr lang="en-US" sz="1900" kern="1200" dirty="0"/>
        </a:p>
      </dsp:txBody>
      <dsp:txXfrm>
        <a:off x="0" y="0"/>
        <a:ext cx="880301" cy="4246562"/>
      </dsp:txXfrm>
    </dsp:sp>
    <dsp:sp modelId="{E7DF8271-7DC0-4BA3-A80D-DA8003E548D4}">
      <dsp:nvSpPr>
        <dsp:cNvPr id="0" name=""/>
        <dsp:cNvSpPr/>
      </dsp:nvSpPr>
      <dsp:spPr>
        <a:xfrm>
          <a:off x="946324" y="20113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/>
            <a:t>flight</a:t>
          </a:r>
          <a:endParaRPr lang="en-US" sz="1800" kern="1200"/>
        </a:p>
      </dsp:txBody>
      <dsp:txXfrm>
        <a:off x="946324" y="20113"/>
        <a:ext cx="3455184" cy="402262"/>
      </dsp:txXfrm>
    </dsp:sp>
    <dsp:sp modelId="{2487E608-8496-41C7-BF93-8DCF8567CDEE}">
      <dsp:nvSpPr>
        <dsp:cNvPr id="0" name=""/>
        <dsp:cNvSpPr/>
      </dsp:nvSpPr>
      <dsp:spPr>
        <a:xfrm>
          <a:off x="880301" y="422375"/>
          <a:ext cx="3521207" cy="0"/>
        </a:xfrm>
        <a:prstGeom prst="line">
          <a:avLst/>
        </a:pr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D294B25-8CC3-412E-BDB0-40A451AF8901}">
      <dsp:nvSpPr>
        <dsp:cNvPr id="0" name=""/>
        <dsp:cNvSpPr/>
      </dsp:nvSpPr>
      <dsp:spPr>
        <a:xfrm>
          <a:off x="946324" y="442488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/>
            <a:t>BA</a:t>
          </a:r>
          <a:endParaRPr lang="en-US" sz="1800" kern="1200"/>
        </a:p>
      </dsp:txBody>
      <dsp:txXfrm>
        <a:off x="946324" y="442488"/>
        <a:ext cx="3455184" cy="402262"/>
      </dsp:txXfrm>
    </dsp:sp>
    <dsp:sp modelId="{79A54D83-7B57-4337-9C00-0A96329506DC}">
      <dsp:nvSpPr>
        <dsp:cNvPr id="0" name=""/>
        <dsp:cNvSpPr/>
      </dsp:nvSpPr>
      <dsp:spPr>
        <a:xfrm>
          <a:off x="880301" y="844750"/>
          <a:ext cx="3521207" cy="0"/>
        </a:xfrm>
        <a:prstGeom prst="line">
          <a:avLst/>
        </a:pr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0634E56-C534-4D28-A73B-5405EBC1840B}">
      <dsp:nvSpPr>
        <dsp:cNvPr id="0" name=""/>
        <dsp:cNvSpPr/>
      </dsp:nvSpPr>
      <dsp:spPr>
        <a:xfrm>
          <a:off x="946324" y="864863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/>
            <a:t>seat</a:t>
          </a:r>
          <a:endParaRPr lang="en-US" sz="1800" kern="1200"/>
        </a:p>
      </dsp:txBody>
      <dsp:txXfrm>
        <a:off x="946324" y="864863"/>
        <a:ext cx="3455184" cy="402262"/>
      </dsp:txXfrm>
    </dsp:sp>
    <dsp:sp modelId="{575E27FF-01FD-47C3-B678-13DD376DC573}">
      <dsp:nvSpPr>
        <dsp:cNvPr id="0" name=""/>
        <dsp:cNvSpPr/>
      </dsp:nvSpPr>
      <dsp:spPr>
        <a:xfrm>
          <a:off x="880301" y="1267125"/>
          <a:ext cx="3521207" cy="0"/>
        </a:xfrm>
        <a:prstGeom prst="line">
          <a:avLst/>
        </a:pr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EAAE305-13C3-4443-8437-B5B465F07DC1}">
      <dsp:nvSpPr>
        <dsp:cNvPr id="0" name=""/>
        <dsp:cNvSpPr/>
      </dsp:nvSpPr>
      <dsp:spPr>
        <a:xfrm>
          <a:off x="946324" y="1287239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 dirty="0"/>
            <a:t>London</a:t>
          </a:r>
          <a:endParaRPr lang="en-US" sz="1800" kern="1200" dirty="0"/>
        </a:p>
      </dsp:txBody>
      <dsp:txXfrm>
        <a:off x="946324" y="1287239"/>
        <a:ext cx="3455184" cy="402262"/>
      </dsp:txXfrm>
    </dsp:sp>
    <dsp:sp modelId="{4EEC8B96-C0F0-47F4-A790-543E313D69DD}">
      <dsp:nvSpPr>
        <dsp:cNvPr id="0" name=""/>
        <dsp:cNvSpPr/>
      </dsp:nvSpPr>
      <dsp:spPr>
        <a:xfrm>
          <a:off x="880301" y="1689501"/>
          <a:ext cx="3521207" cy="0"/>
        </a:xfrm>
        <a:prstGeom prst="line">
          <a:avLst/>
        </a:pr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D1B34B8-5508-4883-8837-5605F27473B1}">
      <dsp:nvSpPr>
        <dsp:cNvPr id="0" name=""/>
        <dsp:cNvSpPr/>
      </dsp:nvSpPr>
      <dsp:spPr>
        <a:xfrm>
          <a:off x="946324" y="1709614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/>
            <a:t>british</a:t>
          </a:r>
          <a:endParaRPr lang="en-US" sz="1800" kern="1200"/>
        </a:p>
      </dsp:txBody>
      <dsp:txXfrm>
        <a:off x="946324" y="1709614"/>
        <a:ext cx="3455184" cy="402262"/>
      </dsp:txXfrm>
    </dsp:sp>
    <dsp:sp modelId="{778BDC7B-5E0B-4270-9AD8-EDE9D75A104F}">
      <dsp:nvSpPr>
        <dsp:cNvPr id="0" name=""/>
        <dsp:cNvSpPr/>
      </dsp:nvSpPr>
      <dsp:spPr>
        <a:xfrm>
          <a:off x="880301" y="2111876"/>
          <a:ext cx="3521207" cy="0"/>
        </a:xfrm>
        <a:prstGeom prst="line">
          <a:avLst/>
        </a:pr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6328E85-5E19-4231-8B56-22E9098A683C}">
      <dsp:nvSpPr>
        <dsp:cNvPr id="0" name=""/>
        <dsp:cNvSpPr/>
      </dsp:nvSpPr>
      <dsp:spPr>
        <a:xfrm>
          <a:off x="946324" y="2131989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/>
            <a:t>airway</a:t>
          </a:r>
          <a:endParaRPr lang="en-US" sz="1800" kern="1200"/>
        </a:p>
      </dsp:txBody>
      <dsp:txXfrm>
        <a:off x="946324" y="2131989"/>
        <a:ext cx="3455184" cy="402262"/>
      </dsp:txXfrm>
    </dsp:sp>
    <dsp:sp modelId="{FE218C1A-3433-4F01-B1C4-7571152F3CDB}">
      <dsp:nvSpPr>
        <dsp:cNvPr id="0" name=""/>
        <dsp:cNvSpPr/>
      </dsp:nvSpPr>
      <dsp:spPr>
        <a:xfrm>
          <a:off x="880301" y="2534251"/>
          <a:ext cx="3521207" cy="0"/>
        </a:xfrm>
        <a:prstGeom prst="line">
          <a:avLst/>
        </a:pr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2AA13D8-368F-447C-9FAC-26390D7AB9DB}">
      <dsp:nvSpPr>
        <dsp:cNvPr id="0" name=""/>
        <dsp:cNvSpPr/>
      </dsp:nvSpPr>
      <dsp:spPr>
        <a:xfrm>
          <a:off x="946324" y="2554365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 dirty="0"/>
            <a:t>airline</a:t>
          </a:r>
          <a:endParaRPr lang="en-US" sz="1800" kern="1200" dirty="0"/>
        </a:p>
      </dsp:txBody>
      <dsp:txXfrm>
        <a:off x="946324" y="2554365"/>
        <a:ext cx="3455184" cy="402262"/>
      </dsp:txXfrm>
    </dsp:sp>
    <dsp:sp modelId="{2AB584F4-0A43-4C1A-836A-1775260BBBF6}">
      <dsp:nvSpPr>
        <dsp:cNvPr id="0" name=""/>
        <dsp:cNvSpPr/>
      </dsp:nvSpPr>
      <dsp:spPr>
        <a:xfrm>
          <a:off x="880301" y="2956627"/>
          <a:ext cx="3521207" cy="0"/>
        </a:xfrm>
        <a:prstGeom prst="line">
          <a:avLst/>
        </a:pr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E945DA4-18AB-49C4-B3DA-B02021AC03C4}">
      <dsp:nvSpPr>
        <dsp:cNvPr id="0" name=""/>
        <dsp:cNvSpPr/>
      </dsp:nvSpPr>
      <dsp:spPr>
        <a:xfrm>
          <a:off x="946324" y="2976740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/>
            <a:t>food</a:t>
          </a:r>
          <a:endParaRPr lang="en-US" sz="1800" kern="1200"/>
        </a:p>
      </dsp:txBody>
      <dsp:txXfrm>
        <a:off x="946324" y="2976740"/>
        <a:ext cx="3455184" cy="402262"/>
      </dsp:txXfrm>
    </dsp:sp>
    <dsp:sp modelId="{7961ED80-956F-4FEA-BE9C-00262EFDF2FF}">
      <dsp:nvSpPr>
        <dsp:cNvPr id="0" name=""/>
        <dsp:cNvSpPr/>
      </dsp:nvSpPr>
      <dsp:spPr>
        <a:xfrm>
          <a:off x="880301" y="3379002"/>
          <a:ext cx="3521207" cy="0"/>
        </a:xfrm>
        <a:prstGeom prst="line">
          <a:avLst/>
        </a:pr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EADFC9D-2318-423A-9B95-7E74C7671681}">
      <dsp:nvSpPr>
        <dsp:cNvPr id="0" name=""/>
        <dsp:cNvSpPr/>
      </dsp:nvSpPr>
      <dsp:spPr>
        <a:xfrm>
          <a:off x="946324" y="3399115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/>
            <a:t>time</a:t>
          </a:r>
          <a:endParaRPr lang="en-US" sz="1800" kern="1200"/>
        </a:p>
      </dsp:txBody>
      <dsp:txXfrm>
        <a:off x="946324" y="3399115"/>
        <a:ext cx="3455184" cy="402262"/>
      </dsp:txXfrm>
    </dsp:sp>
    <dsp:sp modelId="{B0564AAD-6B39-413A-BD62-78BA5EAF8F82}">
      <dsp:nvSpPr>
        <dsp:cNvPr id="0" name=""/>
        <dsp:cNvSpPr/>
      </dsp:nvSpPr>
      <dsp:spPr>
        <a:xfrm>
          <a:off x="880301" y="3801377"/>
          <a:ext cx="3521207" cy="0"/>
        </a:xfrm>
        <a:prstGeom prst="line">
          <a:avLst/>
        </a:pr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B3DF695-EB7B-4EBF-AEDF-F5A343095730}">
      <dsp:nvSpPr>
        <dsp:cNvPr id="0" name=""/>
        <dsp:cNvSpPr/>
      </dsp:nvSpPr>
      <dsp:spPr>
        <a:xfrm>
          <a:off x="946324" y="3821491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/>
            <a:t>good</a:t>
          </a:r>
          <a:endParaRPr lang="en-US" sz="1800" kern="1200"/>
        </a:p>
      </dsp:txBody>
      <dsp:txXfrm>
        <a:off x="946324" y="3821491"/>
        <a:ext cx="3455184" cy="402262"/>
      </dsp:txXfrm>
    </dsp:sp>
    <dsp:sp modelId="{60724502-75FE-4BE8-9BFB-31437A5A46B9}">
      <dsp:nvSpPr>
        <dsp:cNvPr id="0" name=""/>
        <dsp:cNvSpPr/>
      </dsp:nvSpPr>
      <dsp:spPr>
        <a:xfrm>
          <a:off x="880301" y="4223753"/>
          <a:ext cx="3521207" cy="0"/>
        </a:xfrm>
        <a:prstGeom prst="line">
          <a:avLst/>
        </a:prstGeom>
        <a:noFill/>
        <a:ln w="9525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FB032-269E-46D9-B249-ED6E69E1BBB1}">
      <dsp:nvSpPr>
        <dsp:cNvPr id="0" name=""/>
        <dsp:cNvSpPr/>
      </dsp:nvSpPr>
      <dsp:spPr>
        <a:xfrm>
          <a:off x="0" y="0"/>
          <a:ext cx="440150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6A5DCB-224E-4E73-A433-66DD7D6995EB}">
      <dsp:nvSpPr>
        <dsp:cNvPr id="0" name=""/>
        <dsp:cNvSpPr/>
      </dsp:nvSpPr>
      <dsp:spPr>
        <a:xfrm>
          <a:off x="0" y="0"/>
          <a:ext cx="880301" cy="42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 dirty="0"/>
            <a:t>Most used words:</a:t>
          </a:r>
          <a:endParaRPr lang="en-US" sz="1900" kern="1200" dirty="0"/>
        </a:p>
      </dsp:txBody>
      <dsp:txXfrm>
        <a:off x="0" y="0"/>
        <a:ext cx="880301" cy="4246562"/>
      </dsp:txXfrm>
    </dsp:sp>
    <dsp:sp modelId="{4C50758B-82A9-469D-8100-E071548893B6}">
      <dsp:nvSpPr>
        <dsp:cNvPr id="0" name=""/>
        <dsp:cNvSpPr/>
      </dsp:nvSpPr>
      <dsp:spPr>
        <a:xfrm>
          <a:off x="946324" y="20113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/>
            <a:t>flight</a:t>
          </a:r>
          <a:endParaRPr lang="en-US" sz="1800" kern="1200"/>
        </a:p>
      </dsp:txBody>
      <dsp:txXfrm>
        <a:off x="946324" y="20113"/>
        <a:ext cx="3455184" cy="402262"/>
      </dsp:txXfrm>
    </dsp:sp>
    <dsp:sp modelId="{9C93C8A0-9A16-4F10-A91C-1282B92072EF}">
      <dsp:nvSpPr>
        <dsp:cNvPr id="0" name=""/>
        <dsp:cNvSpPr/>
      </dsp:nvSpPr>
      <dsp:spPr>
        <a:xfrm>
          <a:off x="880301" y="422375"/>
          <a:ext cx="3521207" cy="0"/>
        </a:xfrm>
        <a:prstGeom prst="line">
          <a:avLst/>
        </a:prstGeom>
        <a:noFill/>
        <a:ln w="952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5B4F068-182E-495A-90DA-29802665D4AD}">
      <dsp:nvSpPr>
        <dsp:cNvPr id="0" name=""/>
        <dsp:cNvSpPr/>
      </dsp:nvSpPr>
      <dsp:spPr>
        <a:xfrm>
          <a:off x="946324" y="442488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/>
            <a:t>BA</a:t>
          </a:r>
          <a:endParaRPr lang="en-US" sz="1800" kern="1200"/>
        </a:p>
      </dsp:txBody>
      <dsp:txXfrm>
        <a:off x="946324" y="442488"/>
        <a:ext cx="3455184" cy="402262"/>
      </dsp:txXfrm>
    </dsp:sp>
    <dsp:sp modelId="{4BD52F3A-2BBF-465D-B72E-8266C0E01F06}">
      <dsp:nvSpPr>
        <dsp:cNvPr id="0" name=""/>
        <dsp:cNvSpPr/>
      </dsp:nvSpPr>
      <dsp:spPr>
        <a:xfrm>
          <a:off x="880301" y="844750"/>
          <a:ext cx="3521207" cy="0"/>
        </a:xfrm>
        <a:prstGeom prst="line">
          <a:avLst/>
        </a:prstGeom>
        <a:noFill/>
        <a:ln w="952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B0FA1B7-CA39-43D5-A901-C09DC2EA77A3}">
      <dsp:nvSpPr>
        <dsp:cNvPr id="0" name=""/>
        <dsp:cNvSpPr/>
      </dsp:nvSpPr>
      <dsp:spPr>
        <a:xfrm>
          <a:off x="946324" y="864863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/>
            <a:t>seat</a:t>
          </a:r>
          <a:endParaRPr lang="en-US" sz="1800" kern="1200"/>
        </a:p>
      </dsp:txBody>
      <dsp:txXfrm>
        <a:off x="946324" y="864863"/>
        <a:ext cx="3455184" cy="402262"/>
      </dsp:txXfrm>
    </dsp:sp>
    <dsp:sp modelId="{BA6021F2-4A4F-4292-B6AB-8FB14F52DD68}">
      <dsp:nvSpPr>
        <dsp:cNvPr id="0" name=""/>
        <dsp:cNvSpPr/>
      </dsp:nvSpPr>
      <dsp:spPr>
        <a:xfrm>
          <a:off x="880301" y="1267125"/>
          <a:ext cx="3521207" cy="0"/>
        </a:xfrm>
        <a:prstGeom prst="line">
          <a:avLst/>
        </a:prstGeom>
        <a:noFill/>
        <a:ln w="952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A80A28F-F7B8-4A23-90E6-175197CD5EB6}">
      <dsp:nvSpPr>
        <dsp:cNvPr id="0" name=""/>
        <dsp:cNvSpPr/>
      </dsp:nvSpPr>
      <dsp:spPr>
        <a:xfrm>
          <a:off x="946324" y="1287239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 dirty="0"/>
            <a:t>check</a:t>
          </a:r>
          <a:endParaRPr lang="en-US" sz="1800" kern="1200" dirty="0"/>
        </a:p>
      </dsp:txBody>
      <dsp:txXfrm>
        <a:off x="946324" y="1287239"/>
        <a:ext cx="3455184" cy="402262"/>
      </dsp:txXfrm>
    </dsp:sp>
    <dsp:sp modelId="{FC09D2C2-D02E-465A-8729-BE84485C63E6}">
      <dsp:nvSpPr>
        <dsp:cNvPr id="0" name=""/>
        <dsp:cNvSpPr/>
      </dsp:nvSpPr>
      <dsp:spPr>
        <a:xfrm>
          <a:off x="880301" y="1689501"/>
          <a:ext cx="3521207" cy="0"/>
        </a:xfrm>
        <a:prstGeom prst="line">
          <a:avLst/>
        </a:prstGeom>
        <a:noFill/>
        <a:ln w="952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55F987F-8491-4994-BFEA-D51CE2A6F35A}">
      <dsp:nvSpPr>
        <dsp:cNvPr id="0" name=""/>
        <dsp:cNvSpPr/>
      </dsp:nvSpPr>
      <dsp:spPr>
        <a:xfrm>
          <a:off x="946324" y="1709614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/>
            <a:t>british</a:t>
          </a:r>
          <a:endParaRPr lang="en-US" sz="1800" kern="1200"/>
        </a:p>
      </dsp:txBody>
      <dsp:txXfrm>
        <a:off x="946324" y="1709614"/>
        <a:ext cx="3455184" cy="402262"/>
      </dsp:txXfrm>
    </dsp:sp>
    <dsp:sp modelId="{88E90B9A-1502-4182-9086-4D8496EE224A}">
      <dsp:nvSpPr>
        <dsp:cNvPr id="0" name=""/>
        <dsp:cNvSpPr/>
      </dsp:nvSpPr>
      <dsp:spPr>
        <a:xfrm>
          <a:off x="880301" y="2111876"/>
          <a:ext cx="3521207" cy="0"/>
        </a:xfrm>
        <a:prstGeom prst="line">
          <a:avLst/>
        </a:prstGeom>
        <a:noFill/>
        <a:ln w="952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75C9301-B03D-4B82-9DB5-B3DE7AF365A2}">
      <dsp:nvSpPr>
        <dsp:cNvPr id="0" name=""/>
        <dsp:cNvSpPr/>
      </dsp:nvSpPr>
      <dsp:spPr>
        <a:xfrm>
          <a:off x="946324" y="2131989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 dirty="0"/>
            <a:t>airway</a:t>
          </a:r>
          <a:endParaRPr lang="en-US" sz="1800" kern="1200" dirty="0"/>
        </a:p>
      </dsp:txBody>
      <dsp:txXfrm>
        <a:off x="946324" y="2131989"/>
        <a:ext cx="3455184" cy="402262"/>
      </dsp:txXfrm>
    </dsp:sp>
    <dsp:sp modelId="{1F4C27EF-B0A2-4E9E-8F46-5958C289D658}">
      <dsp:nvSpPr>
        <dsp:cNvPr id="0" name=""/>
        <dsp:cNvSpPr/>
      </dsp:nvSpPr>
      <dsp:spPr>
        <a:xfrm>
          <a:off x="880301" y="2534251"/>
          <a:ext cx="3521207" cy="0"/>
        </a:xfrm>
        <a:prstGeom prst="line">
          <a:avLst/>
        </a:prstGeom>
        <a:noFill/>
        <a:ln w="952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A8587B4-69D4-4F5E-A0F3-25695F385BDC}">
      <dsp:nvSpPr>
        <dsp:cNvPr id="0" name=""/>
        <dsp:cNvSpPr/>
      </dsp:nvSpPr>
      <dsp:spPr>
        <a:xfrm>
          <a:off x="946324" y="2554365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 dirty="0"/>
            <a:t>service</a:t>
          </a:r>
          <a:endParaRPr lang="en-US" sz="1800" kern="1200" dirty="0"/>
        </a:p>
      </dsp:txBody>
      <dsp:txXfrm>
        <a:off x="946324" y="2554365"/>
        <a:ext cx="3455184" cy="402262"/>
      </dsp:txXfrm>
    </dsp:sp>
    <dsp:sp modelId="{86D39DA5-8C1E-4664-8FCF-1F4F01DDBD6D}">
      <dsp:nvSpPr>
        <dsp:cNvPr id="0" name=""/>
        <dsp:cNvSpPr/>
      </dsp:nvSpPr>
      <dsp:spPr>
        <a:xfrm>
          <a:off x="880301" y="2956627"/>
          <a:ext cx="3521207" cy="0"/>
        </a:xfrm>
        <a:prstGeom prst="line">
          <a:avLst/>
        </a:prstGeom>
        <a:noFill/>
        <a:ln w="952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F6C2DA3-8F5D-4EDA-B1ED-08544F71875E}">
      <dsp:nvSpPr>
        <dsp:cNvPr id="0" name=""/>
        <dsp:cNvSpPr/>
      </dsp:nvSpPr>
      <dsp:spPr>
        <a:xfrm>
          <a:off x="946324" y="2976740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/>
            <a:t>food</a:t>
          </a:r>
          <a:endParaRPr lang="en-US" sz="1800" kern="1200"/>
        </a:p>
      </dsp:txBody>
      <dsp:txXfrm>
        <a:off x="946324" y="2976740"/>
        <a:ext cx="3455184" cy="402262"/>
      </dsp:txXfrm>
    </dsp:sp>
    <dsp:sp modelId="{69B53508-25DB-4AD8-9408-24FFB36CC5B6}">
      <dsp:nvSpPr>
        <dsp:cNvPr id="0" name=""/>
        <dsp:cNvSpPr/>
      </dsp:nvSpPr>
      <dsp:spPr>
        <a:xfrm>
          <a:off x="880301" y="3379002"/>
          <a:ext cx="3521207" cy="0"/>
        </a:xfrm>
        <a:prstGeom prst="line">
          <a:avLst/>
        </a:prstGeom>
        <a:noFill/>
        <a:ln w="952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57E912A-08FD-471C-A385-13E363900F7F}">
      <dsp:nvSpPr>
        <dsp:cNvPr id="0" name=""/>
        <dsp:cNvSpPr/>
      </dsp:nvSpPr>
      <dsp:spPr>
        <a:xfrm>
          <a:off x="946324" y="3399115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 dirty="0"/>
            <a:t>London</a:t>
          </a:r>
          <a:endParaRPr lang="en-US" sz="1800" kern="1200" dirty="0"/>
        </a:p>
      </dsp:txBody>
      <dsp:txXfrm>
        <a:off x="946324" y="3399115"/>
        <a:ext cx="3455184" cy="402262"/>
      </dsp:txXfrm>
    </dsp:sp>
    <dsp:sp modelId="{FECA6B1A-9D83-46BF-A096-CBC0D974943A}">
      <dsp:nvSpPr>
        <dsp:cNvPr id="0" name=""/>
        <dsp:cNvSpPr/>
      </dsp:nvSpPr>
      <dsp:spPr>
        <a:xfrm>
          <a:off x="880301" y="3801377"/>
          <a:ext cx="3521207" cy="0"/>
        </a:xfrm>
        <a:prstGeom prst="line">
          <a:avLst/>
        </a:prstGeom>
        <a:noFill/>
        <a:ln w="952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7F85878-D7C4-4582-8D6F-519E11D0E116}">
      <dsp:nvSpPr>
        <dsp:cNvPr id="0" name=""/>
        <dsp:cNvSpPr/>
      </dsp:nvSpPr>
      <dsp:spPr>
        <a:xfrm>
          <a:off x="946324" y="3821491"/>
          <a:ext cx="3455184" cy="402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baseline="0" dirty="0"/>
            <a:t>one</a:t>
          </a:r>
          <a:endParaRPr lang="en-US" sz="1800" kern="1200" dirty="0"/>
        </a:p>
      </dsp:txBody>
      <dsp:txXfrm>
        <a:off x="946324" y="3821491"/>
        <a:ext cx="3455184" cy="402262"/>
      </dsp:txXfrm>
    </dsp:sp>
    <dsp:sp modelId="{D750E193-3FFA-43AF-A4C4-A7A3D7150296}">
      <dsp:nvSpPr>
        <dsp:cNvPr id="0" name=""/>
        <dsp:cNvSpPr/>
      </dsp:nvSpPr>
      <dsp:spPr>
        <a:xfrm>
          <a:off x="880301" y="4223753"/>
          <a:ext cx="3521207" cy="0"/>
        </a:xfrm>
        <a:prstGeom prst="line">
          <a:avLst/>
        </a:prstGeom>
        <a:noFill/>
        <a:ln w="9525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B409BD-99FA-754F-E90C-B6C7F94643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4B318-46A4-749E-993A-DEB383C999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F3154-8333-486F-8329-CA0ED892403C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10D21-5280-6D93-0D1D-9AEFF0D3CA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20B5B-EE90-C4E8-1967-20C5CC128C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B557E-945F-438F-87BE-458AF3620B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711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CEA4B9-525F-E341-8C13-B2C5066870E4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710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93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4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333474-BB19-56FB-CD4F-F3D069E8005E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77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1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8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76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7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34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57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3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4305"/>
            <a:ext cx="9144000" cy="76672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900" dirty="0"/>
              <a:t>FORAGE TASK 1- Web Scraping</a:t>
            </a:r>
            <a:br>
              <a:rPr lang="en-GB" dirty="0"/>
            </a:br>
            <a:r>
              <a:rPr lang="en-GB" b="1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2342"/>
            <a:ext cx="9316720" cy="207245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Total reviews= 3923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Verified trips= 2086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Unverified trips= 312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Trips neither verified or unverified= 1525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Analysis For Verified Trips</a:t>
            </a:r>
          </a:p>
        </p:txBody>
      </p:sp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7DB7A5D6-522E-C8E7-19A7-5533AB6398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0" y="1825625"/>
          <a:ext cx="49701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A5BE5C8-359A-11AB-D6D9-9796B18AF2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282" y="2611748"/>
            <a:ext cx="5677505" cy="29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E85F22-1399-E263-B14E-61B9B867F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7EC89-7302-B637-10D2-C747DC5C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en-GB" sz="3200" b="1" dirty="0"/>
              <a:t>Analysis For Verified Trips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06386-FE8D-9933-2784-57C049AA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4" y="592058"/>
            <a:ext cx="4946202" cy="3103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9AB3CF-265D-7AA6-286B-399AC6C5B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640" y="751841"/>
            <a:ext cx="5856115" cy="310374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7861-359C-F730-93DE-71CF33AED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39" y="4246881"/>
            <a:ext cx="6547755" cy="20958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From a total of 2086 reviews:</a:t>
            </a:r>
          </a:p>
          <a:p>
            <a:r>
              <a:rPr lang="en-GB" dirty="0"/>
              <a:t>Positive reviews= 1080 (51.8%)</a:t>
            </a:r>
          </a:p>
          <a:p>
            <a:r>
              <a:rPr lang="en-GB" dirty="0"/>
              <a:t>Negative reviews= 997 (47.8%)</a:t>
            </a:r>
          </a:p>
          <a:p>
            <a:r>
              <a:rPr lang="en-GB" dirty="0"/>
              <a:t>Neutral reviews= 9 (0.43%)</a:t>
            </a:r>
          </a:p>
        </p:txBody>
      </p:sp>
    </p:spTree>
    <p:extLst>
      <p:ext uri="{BB962C8B-B14F-4D97-AF65-F5344CB8AC3E}">
        <p14:creationId xmlns:p14="http://schemas.microsoft.com/office/powerpoint/2010/main" val="133901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2D478-61F6-5340-CABE-B68FC8A8C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7361-6E06-3B80-A5A6-FB73AE2A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 b="1" dirty="0"/>
              <a:t>Analysis For Unverified Trips</a:t>
            </a:r>
            <a:endParaRPr lang="en-GB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A11F6-81C4-9111-DB05-32328FF8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129" y="2532184"/>
            <a:ext cx="5198458" cy="2664209"/>
          </a:xfrm>
          <a:prstGeom prst="rect">
            <a:avLst/>
          </a:prstGeom>
        </p:spPr>
      </p:pic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1D5E8DCB-A78D-0B95-1467-0C975D2653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34464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771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CAB74E-1DE5-67CB-B882-A18C1AC2E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E9C98-A5F4-8529-4614-0011BA7F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en-GB" sz="3200" b="1" dirty="0"/>
              <a:t>Analysis For Unverified Trips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641C9-40C6-FE8F-72FB-DB3AA740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85" y="419210"/>
            <a:ext cx="4088075" cy="3812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1264ED-3AE9-6E5E-6BEF-FF556232A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07" y="381837"/>
            <a:ext cx="5065134" cy="384950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B2C9-F5D4-7452-7AFC-DBA4A985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1" y="4564673"/>
            <a:ext cx="5356176" cy="16154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From a total of 312 reviews:</a:t>
            </a:r>
          </a:p>
          <a:p>
            <a:r>
              <a:rPr lang="en-GB" dirty="0"/>
              <a:t>Positive reviews= 152 (48.7%)</a:t>
            </a:r>
          </a:p>
          <a:p>
            <a:r>
              <a:rPr lang="en-GB" dirty="0"/>
              <a:t>Negative reviews= 160 (51.3%)</a:t>
            </a:r>
          </a:p>
        </p:txBody>
      </p:sp>
    </p:spTree>
    <p:extLst>
      <p:ext uri="{BB962C8B-B14F-4D97-AF65-F5344CB8AC3E}">
        <p14:creationId xmlns:p14="http://schemas.microsoft.com/office/powerpoint/2010/main" val="338539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FC31D9-05DF-8DFA-4C77-45F2E6FC6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60EB-DB0E-E98F-44EC-7BB94A11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 b="1" dirty="0"/>
              <a:t>Analysis For Neither Verified Nor Unverified Trips</a:t>
            </a:r>
            <a:endParaRPr lang="en-GB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B2422-E8C8-74EF-C5DE-2B5A2B9D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03617"/>
            <a:ext cx="4807287" cy="2499788"/>
          </a:xfrm>
          <a:prstGeom prst="rect">
            <a:avLst/>
          </a:prstGeom>
        </p:spPr>
      </p:pic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75A49616-6FCD-4498-D736-FA4AEA156F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3395574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065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14B3B3-AFE7-5039-E102-70BFCFC8B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D9726-09F8-F123-5126-4C9A0A89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en-GB" sz="2700" b="1"/>
              <a:t>Analysis For Neither Verified Nor Unverified Trips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4F4F6-D59C-B326-B985-93752D01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27" y="643466"/>
            <a:ext cx="4582907" cy="3379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15B68-3A30-96DE-5AE4-B817B079F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217" y="643466"/>
            <a:ext cx="5143904" cy="358787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8670A-0F68-A717-2003-F6104AD8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1" y="4564673"/>
            <a:ext cx="5356176" cy="1615463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From a total of 1525 reviews:</a:t>
            </a:r>
          </a:p>
          <a:p>
            <a:r>
              <a:rPr lang="en-GB" dirty="0"/>
              <a:t>Positive reviews= 1030 (67.5%)</a:t>
            </a:r>
          </a:p>
          <a:p>
            <a:r>
              <a:rPr lang="en-GB" dirty="0"/>
              <a:t>Negative reviews= 491 (32.2%)</a:t>
            </a:r>
          </a:p>
          <a:p>
            <a:r>
              <a:rPr lang="en-GB" dirty="0"/>
              <a:t>Neutral reviews= 4 (0.26%)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789639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38</TotalTime>
  <Words>175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Schoolbook</vt:lpstr>
      <vt:lpstr>Wingdings 2</vt:lpstr>
      <vt:lpstr>View</vt:lpstr>
      <vt:lpstr>FORAGE TASK 1- Web Scraping Overview</vt:lpstr>
      <vt:lpstr>Analysis For Verified Trips</vt:lpstr>
      <vt:lpstr>Analysis For Verified Trips</vt:lpstr>
      <vt:lpstr>Analysis For Unverified Trips</vt:lpstr>
      <vt:lpstr>Analysis For Unverified Trips</vt:lpstr>
      <vt:lpstr>Analysis For Neither Verified Nor Unverified Trips</vt:lpstr>
      <vt:lpstr>Analysis For Neither Verified Nor Unverified Trips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Srinidhi Sathyamurthy</cp:lastModifiedBy>
  <cp:revision>2</cp:revision>
  <dcterms:created xsi:type="dcterms:W3CDTF">2022-12-06T11:13:27Z</dcterms:created>
  <dcterms:modified xsi:type="dcterms:W3CDTF">2025-03-16T19:04:00Z</dcterms:modified>
</cp:coreProperties>
</file>