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5"/>
  </p:notesMasterIdLst>
  <p:sldIdLst>
    <p:sldId id="256" r:id="rId2"/>
    <p:sldId id="257" r:id="rId3"/>
    <p:sldId id="259" r:id="rId4"/>
    <p:sldId id="260" r:id="rId5"/>
    <p:sldId id="292" r:id="rId6"/>
    <p:sldId id="270" r:id="rId7"/>
    <p:sldId id="261" r:id="rId8"/>
    <p:sldId id="263" r:id="rId9"/>
    <p:sldId id="313" r:id="rId10"/>
    <p:sldId id="311" r:id="rId11"/>
    <p:sldId id="314" r:id="rId12"/>
    <p:sldId id="272" r:id="rId13"/>
    <p:sldId id="262" r:id="rId14"/>
    <p:sldId id="276" r:id="rId15"/>
    <p:sldId id="264" r:id="rId16"/>
    <p:sldId id="267" r:id="rId17"/>
    <p:sldId id="315" r:id="rId18"/>
    <p:sldId id="280" r:id="rId19"/>
    <p:sldId id="317" r:id="rId20"/>
    <p:sldId id="316" r:id="rId21"/>
    <p:sldId id="274" r:id="rId22"/>
    <p:sldId id="279" r:id="rId23"/>
    <p:sldId id="312" r:id="rId24"/>
  </p:sldIdLst>
  <p:sldSz cx="9144000" cy="5143500" type="screen16x9"/>
  <p:notesSz cx="6858000" cy="9144000"/>
  <p:embeddedFontLst>
    <p:embeddedFont>
      <p:font typeface="Be Vietnam ExtraBold" pitchFamily="2" charset="77"/>
      <p:bold r:id="rId26"/>
      <p:italic r:id="rId27"/>
      <p:boldItalic r:id="rId28"/>
    </p:embeddedFont>
    <p:embeddedFont>
      <p:font typeface="Calibri" panose="020F0502020204030204" pitchFamily="34" charset="0"/>
      <p:regular r:id="rId29"/>
      <p:bold r:id="rId30"/>
      <p:italic r:id="rId31"/>
      <p:boldItalic r:id="rId32"/>
    </p:embeddedFont>
    <p:embeddedFont>
      <p:font typeface="Libre Franklin" pitchFamily="2" charset="77"/>
      <p:regular r:id="rId33"/>
      <p:bold r:id="rId34"/>
      <p:italic r:id="rId35"/>
      <p:boldItalic r:id="rId36"/>
    </p:embeddedFont>
    <p:embeddedFont>
      <p:font typeface="Libre Franklin Thin" pitchFamily="2" charset="77"/>
      <p:regular r:id="rId37"/>
      <p:bold r:id="rId38"/>
      <p:italic r:id="rId39"/>
      <p:boldItalic r:id="rId40"/>
    </p:embeddedFont>
    <p:embeddedFont>
      <p:font typeface="Merriweather" pitchFamily="2" charset="77"/>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A76ED1-45DB-4897-A09E-4D9AFB7AD296}">
  <a:tblStyle styleId="{63A76ED1-45DB-4897-A09E-4D9AFB7AD2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p:scale>
          <a:sx n="128" d="100"/>
          <a:sy n="128" d="100"/>
        </p:scale>
        <p:origin x="496"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9a0f900027_1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9a0f900027_1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9b620b1780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9b620b178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d83cf88e8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d83cf88e8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b3a69c5e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b3a69c5e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9a557fbe40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9a557fbe40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9a557fbe40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9a557fbe40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050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0"/>
        <p:cNvGrpSpPr/>
        <p:nvPr/>
      </p:nvGrpSpPr>
      <p:grpSpPr>
        <a:xfrm>
          <a:off x="0" y="0"/>
          <a:ext cx="0" cy="0"/>
          <a:chOff x="0" y="0"/>
          <a:chExt cx="0" cy="0"/>
        </a:xfrm>
      </p:grpSpPr>
      <p:sp>
        <p:nvSpPr>
          <p:cNvPr id="2611" name="Google Shape;2611;g9b62cbd3bc_2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2" name="Google Shape;2612;g9b62cbd3bc_2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0"/>
        <p:cNvGrpSpPr/>
        <p:nvPr/>
      </p:nvGrpSpPr>
      <p:grpSpPr>
        <a:xfrm>
          <a:off x="0" y="0"/>
          <a:ext cx="0" cy="0"/>
          <a:chOff x="0" y="0"/>
          <a:chExt cx="0" cy="0"/>
        </a:xfrm>
      </p:grpSpPr>
      <p:sp>
        <p:nvSpPr>
          <p:cNvPr id="2611" name="Google Shape;2611;g9b62cbd3bc_2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2" name="Google Shape;2612;g9b62cbd3bc_2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390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9"/>
        <p:cNvGrpSpPr/>
        <p:nvPr/>
      </p:nvGrpSpPr>
      <p:grpSpPr>
        <a:xfrm>
          <a:off x="0" y="0"/>
          <a:ext cx="0" cy="0"/>
          <a:chOff x="0" y="0"/>
          <a:chExt cx="0" cy="0"/>
        </a:xfrm>
      </p:grpSpPr>
      <p:sp>
        <p:nvSpPr>
          <p:cNvPr id="2030" name="Google Shape;2030;g993d73b7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1" name="Google Shape;2031;g993d73b7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5"/>
        <p:cNvGrpSpPr/>
        <p:nvPr/>
      </p:nvGrpSpPr>
      <p:grpSpPr>
        <a:xfrm>
          <a:off x="0" y="0"/>
          <a:ext cx="0" cy="0"/>
          <a:chOff x="0" y="0"/>
          <a:chExt cx="0" cy="0"/>
        </a:xfrm>
      </p:grpSpPr>
      <p:sp>
        <p:nvSpPr>
          <p:cNvPr id="2406" name="Google Shape;2406;g9b62cbd3b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7" name="Google Shape;2407;g9b62cbd3b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93969108f1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93969108f1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9a0f900027_1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9a0f900027_1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7"/>
        <p:cNvGrpSpPr/>
        <p:nvPr/>
      </p:nvGrpSpPr>
      <p:grpSpPr>
        <a:xfrm>
          <a:off x="0" y="0"/>
          <a:ext cx="0" cy="0"/>
          <a:chOff x="0" y="0"/>
          <a:chExt cx="0" cy="0"/>
        </a:xfrm>
      </p:grpSpPr>
      <p:sp>
        <p:nvSpPr>
          <p:cNvPr id="6028" name="Google Shape;6028;g93c112800f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9" name="Google Shape;6029;g93c112800f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993d73b759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993d73b759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9925c4eece_1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9925c4eece_1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9925c4eec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9925c4eec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0" y="-75"/>
            <a:ext cx="6420300" cy="3675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16200" y="3913200"/>
            <a:ext cx="2122200" cy="6492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800"/>
              <a:buNone/>
              <a:defRPr sz="1600">
                <a:solidFill>
                  <a:schemeClr val="dk1"/>
                </a:solidFill>
                <a:latin typeface="Libre Franklin Thin"/>
                <a:ea typeface="Libre Franklin Thin"/>
                <a:cs typeface="Libre Franklin Thin"/>
                <a:sym typeface="Libre Franklin Thi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ctrTitle"/>
          </p:nvPr>
        </p:nvSpPr>
        <p:spPr>
          <a:xfrm>
            <a:off x="590600" y="491400"/>
            <a:ext cx="3666900" cy="3064200"/>
          </a:xfrm>
          <a:prstGeom prst="rect">
            <a:avLst/>
          </a:prstGeom>
        </p:spPr>
        <p:txBody>
          <a:bodyPr spcFirstLastPara="1" wrap="square" lIns="91425" tIns="91425" rIns="91425" bIns="91425" anchor="t" anchorCtr="0">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7_1_1">
    <p:spTree>
      <p:nvGrpSpPr>
        <p:cNvPr id="1" name="Shape 73"/>
        <p:cNvGrpSpPr/>
        <p:nvPr/>
      </p:nvGrpSpPr>
      <p:grpSpPr>
        <a:xfrm>
          <a:off x="0" y="0"/>
          <a:ext cx="0" cy="0"/>
          <a:chOff x="0" y="0"/>
          <a:chExt cx="0" cy="0"/>
        </a:xfrm>
      </p:grpSpPr>
      <p:sp>
        <p:nvSpPr>
          <p:cNvPr id="74" name="Google Shape;74;p14"/>
          <p:cNvSpPr/>
          <p:nvPr/>
        </p:nvSpPr>
        <p:spPr>
          <a:xfrm rot="-5400454">
            <a:off x="6015293" y="166500"/>
            <a:ext cx="4545900" cy="1710900"/>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rot="5400000">
            <a:off x="-468300" y="4683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7">
  <p:cSld name="CUSTOM_17_1_1_1_1_1_1_1">
    <p:spTree>
      <p:nvGrpSpPr>
        <p:cNvPr id="1" name="Shape 92"/>
        <p:cNvGrpSpPr/>
        <p:nvPr/>
      </p:nvGrpSpPr>
      <p:grpSpPr>
        <a:xfrm>
          <a:off x="0" y="0"/>
          <a:ext cx="0" cy="0"/>
          <a:chOff x="0" y="0"/>
          <a:chExt cx="0" cy="0"/>
        </a:xfrm>
      </p:grpSpPr>
      <p:sp>
        <p:nvSpPr>
          <p:cNvPr id="93" name="Google Shape;93;p19"/>
          <p:cNvSpPr/>
          <p:nvPr/>
        </p:nvSpPr>
        <p:spPr>
          <a:xfrm rot="10800000" flipH="1">
            <a:off x="0" y="0"/>
            <a:ext cx="39564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rot="-5400000">
            <a:off x="7422000" y="34230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rot="5400000">
            <a:off x="288601" y="2755547"/>
            <a:ext cx="862800" cy="360000"/>
          </a:xfrm>
          <a:prstGeom prst="triangle">
            <a:avLst>
              <a:gd name="adj" fmla="val 6348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8">
  <p:cSld name="CUSTOM_17_1_1_1_1_1_1_1_1">
    <p:spTree>
      <p:nvGrpSpPr>
        <p:cNvPr id="1" name="Shape 97"/>
        <p:cNvGrpSpPr/>
        <p:nvPr/>
      </p:nvGrpSpPr>
      <p:grpSpPr>
        <a:xfrm>
          <a:off x="0" y="0"/>
          <a:ext cx="0" cy="0"/>
          <a:chOff x="0" y="0"/>
          <a:chExt cx="0" cy="0"/>
        </a:xfrm>
      </p:grpSpPr>
      <p:sp>
        <p:nvSpPr>
          <p:cNvPr id="98" name="Google Shape;98;p20"/>
          <p:cNvSpPr/>
          <p:nvPr/>
        </p:nvSpPr>
        <p:spPr>
          <a:xfrm rot="10800000">
            <a:off x="5187600" y="0"/>
            <a:ext cx="39564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p:nvPr/>
        </p:nvSpPr>
        <p:spPr>
          <a:xfrm rot="5400000" flipH="1">
            <a:off x="-468300" y="34230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p:nvPr/>
        </p:nvSpPr>
        <p:spPr>
          <a:xfrm rot="-5400000" flipH="1">
            <a:off x="8028601" y="2755547"/>
            <a:ext cx="862800" cy="360000"/>
          </a:xfrm>
          <a:prstGeom prst="triangle">
            <a:avLst>
              <a:gd name="adj" fmla="val 6348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9">
    <p:spTree>
      <p:nvGrpSpPr>
        <p:cNvPr id="1" name="Shape 140"/>
        <p:cNvGrpSpPr/>
        <p:nvPr/>
      </p:nvGrpSpPr>
      <p:grpSpPr>
        <a:xfrm>
          <a:off x="0" y="0"/>
          <a:ext cx="0" cy="0"/>
          <a:chOff x="0" y="0"/>
          <a:chExt cx="0" cy="0"/>
        </a:xfrm>
      </p:grpSpPr>
      <p:sp>
        <p:nvSpPr>
          <p:cNvPr id="141" name="Google Shape;141;p24"/>
          <p:cNvSpPr/>
          <p:nvPr/>
        </p:nvSpPr>
        <p:spPr>
          <a:xfrm rot="-5400545">
            <a:off x="-414952" y="1101875"/>
            <a:ext cx="15125400" cy="4392600"/>
          </a:xfrm>
          <a:prstGeom prst="triangle">
            <a:avLst>
              <a:gd name="adj" fmla="val 75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rot="5400501" flipH="1">
            <a:off x="-2566725" y="1315675"/>
            <a:ext cx="8231700" cy="3098100"/>
          </a:xfrm>
          <a:prstGeom prst="triangle">
            <a:avLst>
              <a:gd name="adj" fmla="val 333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flipH="1">
            <a:off x="1529425" y="1821047"/>
            <a:ext cx="568200" cy="3039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rot="1735613" flipH="1">
            <a:off x="2922573" y="374063"/>
            <a:ext cx="862737" cy="359862"/>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flipH="1">
            <a:off x="6486290" y="455813"/>
            <a:ext cx="862800" cy="360000"/>
          </a:xfrm>
          <a:prstGeom prst="triangle">
            <a:avLst>
              <a:gd name="adj" fmla="val 790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rot="-2872435" flipH="1">
            <a:off x="6482459" y="4144893"/>
            <a:ext cx="579637" cy="241921"/>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rot="10423910" flipH="1">
            <a:off x="4282111" y="3798039"/>
            <a:ext cx="579766" cy="242044"/>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rot="9168373">
            <a:off x="8331016" y="3196130"/>
            <a:ext cx="489058" cy="204076"/>
          </a:xfrm>
          <a:prstGeom prst="triangle">
            <a:avLst>
              <a:gd name="adj" fmla="val 488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rot="10800000" flipH="1">
            <a:off x="1418050" y="4633849"/>
            <a:ext cx="321600" cy="171900"/>
          </a:xfrm>
          <a:prstGeom prst="triangle">
            <a:avLst>
              <a:gd name="adj" fmla="val 4409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txBox="1">
            <a:spLocks noGrp="1"/>
          </p:cNvSpPr>
          <p:nvPr>
            <p:ph type="title"/>
          </p:nvPr>
        </p:nvSpPr>
        <p:spPr>
          <a:xfrm>
            <a:off x="3264900" y="1730575"/>
            <a:ext cx="2478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51" name="Google Shape;151;p24"/>
          <p:cNvSpPr txBox="1">
            <a:spLocks noGrp="1"/>
          </p:cNvSpPr>
          <p:nvPr>
            <p:ph type="subTitle" idx="1"/>
          </p:nvPr>
        </p:nvSpPr>
        <p:spPr>
          <a:xfrm>
            <a:off x="616200" y="3310875"/>
            <a:ext cx="2051700" cy="7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2" name="Google Shape;152;p24"/>
          <p:cNvSpPr txBox="1">
            <a:spLocks noGrp="1"/>
          </p:cNvSpPr>
          <p:nvPr>
            <p:ph type="subTitle" idx="2"/>
          </p:nvPr>
        </p:nvSpPr>
        <p:spPr>
          <a:xfrm>
            <a:off x="3264900" y="2349588"/>
            <a:ext cx="2051700" cy="7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3" name="Google Shape;153;p24"/>
          <p:cNvSpPr txBox="1">
            <a:spLocks noGrp="1"/>
          </p:cNvSpPr>
          <p:nvPr>
            <p:ph type="subTitle" idx="3"/>
          </p:nvPr>
        </p:nvSpPr>
        <p:spPr>
          <a:xfrm>
            <a:off x="6257690" y="1433325"/>
            <a:ext cx="2051700" cy="7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4" name="Google Shape;154;p24"/>
          <p:cNvSpPr txBox="1">
            <a:spLocks noGrp="1"/>
          </p:cNvSpPr>
          <p:nvPr>
            <p:ph type="title" idx="4"/>
          </p:nvPr>
        </p:nvSpPr>
        <p:spPr>
          <a:xfrm>
            <a:off x="6257700" y="815825"/>
            <a:ext cx="2478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55" name="Google Shape;155;p24"/>
          <p:cNvSpPr txBox="1">
            <a:spLocks noGrp="1"/>
          </p:cNvSpPr>
          <p:nvPr>
            <p:ph type="title" idx="5"/>
          </p:nvPr>
        </p:nvSpPr>
        <p:spPr>
          <a:xfrm>
            <a:off x="616200" y="2695775"/>
            <a:ext cx="2478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4">
  <p:cSld name="CUSTOM_8">
    <p:spTree>
      <p:nvGrpSpPr>
        <p:cNvPr id="1" name="Shape 203"/>
        <p:cNvGrpSpPr/>
        <p:nvPr/>
      </p:nvGrpSpPr>
      <p:grpSpPr>
        <a:xfrm>
          <a:off x="0" y="0"/>
          <a:ext cx="0" cy="0"/>
          <a:chOff x="0" y="0"/>
          <a:chExt cx="0" cy="0"/>
        </a:xfrm>
      </p:grpSpPr>
      <p:sp>
        <p:nvSpPr>
          <p:cNvPr id="204" name="Google Shape;204;p31"/>
          <p:cNvSpPr/>
          <p:nvPr/>
        </p:nvSpPr>
        <p:spPr>
          <a:xfrm rot="-5400000">
            <a:off x="5379100" y="1380000"/>
            <a:ext cx="5149500" cy="238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rot="5400454" flipH="1">
            <a:off x="-1715103" y="2314500"/>
            <a:ext cx="4545900" cy="1115100"/>
          </a:xfrm>
          <a:prstGeom prst="triangle">
            <a:avLst>
              <a:gd name="adj" fmla="val 2094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txBox="1">
            <a:spLocks noGrp="1"/>
          </p:cNvSpPr>
          <p:nvPr>
            <p:ph type="subTitle" idx="1"/>
          </p:nvPr>
        </p:nvSpPr>
        <p:spPr>
          <a:xfrm>
            <a:off x="1054050" y="1544250"/>
            <a:ext cx="2967900" cy="96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207" name="Google Shape;207;p31"/>
          <p:cNvSpPr txBox="1">
            <a:spLocks noGrp="1"/>
          </p:cNvSpPr>
          <p:nvPr>
            <p:ph type="title"/>
          </p:nvPr>
        </p:nvSpPr>
        <p:spPr>
          <a:xfrm>
            <a:off x="823550" y="491400"/>
            <a:ext cx="7533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1">
  <p:cSld name="CUSTOM_7">
    <p:spTree>
      <p:nvGrpSpPr>
        <p:cNvPr id="1" name="Shape 219"/>
        <p:cNvGrpSpPr/>
        <p:nvPr/>
      </p:nvGrpSpPr>
      <p:grpSpPr>
        <a:xfrm>
          <a:off x="0" y="0"/>
          <a:ext cx="0" cy="0"/>
          <a:chOff x="0" y="0"/>
          <a:chExt cx="0" cy="0"/>
        </a:xfrm>
      </p:grpSpPr>
      <p:sp>
        <p:nvSpPr>
          <p:cNvPr id="220" name="Google Shape;220;p34"/>
          <p:cNvSpPr/>
          <p:nvPr/>
        </p:nvSpPr>
        <p:spPr>
          <a:xfrm rot="-10799546" flipH="1">
            <a:off x="-2" y="300"/>
            <a:ext cx="4545900" cy="1131600"/>
          </a:xfrm>
          <a:prstGeom prst="triangle">
            <a:avLst>
              <a:gd name="adj" fmla="val 2944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txBox="1">
            <a:spLocks noGrp="1"/>
          </p:cNvSpPr>
          <p:nvPr>
            <p:ph type="body" idx="1"/>
          </p:nvPr>
        </p:nvSpPr>
        <p:spPr>
          <a:xfrm>
            <a:off x="4572000" y="1544250"/>
            <a:ext cx="3761700" cy="286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2" name="Google Shape;222;p3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23" name="Google Shape;223;p34"/>
          <p:cNvSpPr txBox="1">
            <a:spLocks noGrp="1"/>
          </p:cNvSpPr>
          <p:nvPr>
            <p:ph type="body" idx="2"/>
          </p:nvPr>
        </p:nvSpPr>
        <p:spPr>
          <a:xfrm>
            <a:off x="540000" y="1544250"/>
            <a:ext cx="4032000" cy="2865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4" name="Google Shape;224;p34"/>
          <p:cNvSpPr/>
          <p:nvPr/>
        </p:nvSpPr>
        <p:spPr>
          <a:xfrm rot="-5400000">
            <a:off x="7422000" y="34215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2">
  <p:cSld name="CUSTOM_7_1">
    <p:spTree>
      <p:nvGrpSpPr>
        <p:cNvPr id="1" name="Shape 225"/>
        <p:cNvGrpSpPr/>
        <p:nvPr/>
      </p:nvGrpSpPr>
      <p:grpSpPr>
        <a:xfrm>
          <a:off x="0" y="0"/>
          <a:ext cx="0" cy="0"/>
          <a:chOff x="0" y="0"/>
          <a:chExt cx="0" cy="0"/>
        </a:xfrm>
      </p:grpSpPr>
      <p:sp>
        <p:nvSpPr>
          <p:cNvPr id="226" name="Google Shape;226;p35"/>
          <p:cNvSpPr/>
          <p:nvPr/>
        </p:nvSpPr>
        <p:spPr>
          <a:xfrm>
            <a:off x="0" y="3674700"/>
            <a:ext cx="2568600" cy="14706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28" name="Google Shape;228;p35"/>
          <p:cNvSpPr txBox="1">
            <a:spLocks noGrp="1"/>
          </p:cNvSpPr>
          <p:nvPr>
            <p:ph type="body" idx="1"/>
          </p:nvPr>
        </p:nvSpPr>
        <p:spPr>
          <a:xfrm>
            <a:off x="4516250" y="1544250"/>
            <a:ext cx="4123800" cy="2865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9" name="Google Shape;229;p35"/>
          <p:cNvSpPr txBox="1">
            <a:spLocks noGrp="1"/>
          </p:cNvSpPr>
          <p:nvPr>
            <p:ph type="subTitle" idx="2"/>
          </p:nvPr>
        </p:nvSpPr>
        <p:spPr>
          <a:xfrm>
            <a:off x="616225" y="1544250"/>
            <a:ext cx="2967900" cy="96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30" name="Google Shape;230;p35"/>
          <p:cNvSpPr txBox="1">
            <a:spLocks noGrp="1"/>
          </p:cNvSpPr>
          <p:nvPr>
            <p:ph type="subTitle" idx="3"/>
          </p:nvPr>
        </p:nvSpPr>
        <p:spPr>
          <a:xfrm>
            <a:off x="616225" y="2456000"/>
            <a:ext cx="1866600" cy="49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200">
                <a:solidFill>
                  <a:schemeClr val="dk1"/>
                </a:solidFill>
                <a:latin typeface="Be Vietnam ExtraBold"/>
                <a:ea typeface="Be Vietnam ExtraBold"/>
                <a:cs typeface="Be Vietnam ExtraBold"/>
                <a:sym typeface="Be Vietnam ExtraBo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31" name="Google Shape;231;p35"/>
          <p:cNvSpPr/>
          <p:nvPr/>
        </p:nvSpPr>
        <p:spPr>
          <a:xfrm rot="10800000">
            <a:off x="695370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1886216" y="4155000"/>
            <a:ext cx="1726800" cy="9885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5400000">
            <a:off x="-1833000" y="1832850"/>
            <a:ext cx="8573400" cy="4907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flipH="1">
            <a:off x="616300" y="720000"/>
            <a:ext cx="2895600" cy="1851600"/>
          </a:xfrm>
          <a:prstGeom prst="rect">
            <a:avLst/>
          </a:prstGeom>
        </p:spPr>
        <p:txBody>
          <a:bodyPr spcFirstLastPara="1" wrap="square" lIns="91425" tIns="91425" rIns="91425" bIns="91425" anchor="t" anchorCtr="0">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17" name="Google Shape;17;p3"/>
          <p:cNvSpPr txBox="1">
            <a:spLocks noGrp="1"/>
          </p:cNvSpPr>
          <p:nvPr>
            <p:ph type="title" idx="2" hasCustomPrompt="1"/>
          </p:nvPr>
        </p:nvSpPr>
        <p:spPr>
          <a:xfrm flipH="1">
            <a:off x="616300" y="3795175"/>
            <a:ext cx="1635300" cy="988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5000"/>
              <a:buNone/>
              <a:defRPr sz="70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8" name="Google Shape;18;p3"/>
          <p:cNvSpPr txBox="1">
            <a:spLocks noGrp="1"/>
          </p:cNvSpPr>
          <p:nvPr>
            <p:ph type="subTitle" idx="1"/>
          </p:nvPr>
        </p:nvSpPr>
        <p:spPr>
          <a:xfrm flipH="1">
            <a:off x="5312925" y="3960725"/>
            <a:ext cx="3093600" cy="678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rot="10800000">
            <a:off x="2334300" y="-8250"/>
            <a:ext cx="6809700" cy="3897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flipH="1">
            <a:off x="6953400" y="3889650"/>
            <a:ext cx="2190600" cy="1254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23" name="Google Shape;23;p4"/>
          <p:cNvSpPr txBox="1">
            <a:spLocks noGrp="1"/>
          </p:cNvSpPr>
          <p:nvPr>
            <p:ph type="body" idx="1"/>
          </p:nvPr>
        </p:nvSpPr>
        <p:spPr>
          <a:xfrm>
            <a:off x="622000" y="1357200"/>
            <a:ext cx="7784700" cy="3495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100"/>
            </a:lvl1pPr>
            <a:lvl2pPr marL="914400" lvl="1" indent="-317500" rtl="0">
              <a:spcBef>
                <a:spcPts val="160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a:off x="4362600" y="-8325"/>
            <a:ext cx="4781400" cy="2736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3933000"/>
            <a:ext cx="2115000" cy="121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ubTitle" idx="1"/>
          </p:nvPr>
        </p:nvSpPr>
        <p:spPr>
          <a:xfrm>
            <a:off x="1543480" y="1998800"/>
            <a:ext cx="1866600" cy="49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200">
                <a:latin typeface="Be Vietnam ExtraBold"/>
                <a:ea typeface="Be Vietnam ExtraBold"/>
                <a:cs typeface="Be Vietnam ExtraBold"/>
                <a:sym typeface="Be Vietnam Extra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 name="Google Shape;28;p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9" name="Google Shape;29;p5"/>
          <p:cNvSpPr txBox="1">
            <a:spLocks noGrp="1"/>
          </p:cNvSpPr>
          <p:nvPr>
            <p:ph type="subTitle" idx="2"/>
          </p:nvPr>
        </p:nvSpPr>
        <p:spPr>
          <a:xfrm>
            <a:off x="1543467" y="2959350"/>
            <a:ext cx="2439300" cy="99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30" name="Google Shape;30;p5"/>
          <p:cNvSpPr txBox="1">
            <a:spLocks noGrp="1"/>
          </p:cNvSpPr>
          <p:nvPr>
            <p:ph type="subTitle" idx="3"/>
          </p:nvPr>
        </p:nvSpPr>
        <p:spPr>
          <a:xfrm>
            <a:off x="5694620" y="1998800"/>
            <a:ext cx="1866600" cy="49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200">
                <a:latin typeface="Be Vietnam ExtraBold"/>
                <a:ea typeface="Be Vietnam ExtraBold"/>
                <a:cs typeface="Be Vietnam ExtraBold"/>
                <a:sym typeface="Be Vietnam Extra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 name="Google Shape;31;p5"/>
          <p:cNvSpPr txBox="1">
            <a:spLocks noGrp="1"/>
          </p:cNvSpPr>
          <p:nvPr>
            <p:ph type="subTitle" idx="4"/>
          </p:nvPr>
        </p:nvSpPr>
        <p:spPr>
          <a:xfrm>
            <a:off x="5694633" y="2959350"/>
            <a:ext cx="2439300" cy="9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0" y="38898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body" idx="1"/>
          </p:nvPr>
        </p:nvSpPr>
        <p:spPr>
          <a:xfrm>
            <a:off x="616200" y="1973475"/>
            <a:ext cx="3264000" cy="1935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5530834" y="4155000"/>
            <a:ext cx="1726800" cy="9885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flipH="1">
            <a:off x="2403450" y="1832850"/>
            <a:ext cx="8573400" cy="4907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5374475" y="720000"/>
            <a:ext cx="3153300" cy="185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8" name="Google Shape;48;p9"/>
          <p:cNvSpPr txBox="1">
            <a:spLocks noGrp="1"/>
          </p:cNvSpPr>
          <p:nvPr>
            <p:ph type="title" idx="2" hasCustomPrompt="1"/>
          </p:nvPr>
        </p:nvSpPr>
        <p:spPr>
          <a:xfrm>
            <a:off x="6907825" y="3795175"/>
            <a:ext cx="1653900" cy="988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70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49" name="Google Shape;49;p9"/>
          <p:cNvSpPr txBox="1">
            <a:spLocks noGrp="1"/>
          </p:cNvSpPr>
          <p:nvPr>
            <p:ph type="subTitle" idx="1"/>
          </p:nvPr>
        </p:nvSpPr>
        <p:spPr>
          <a:xfrm>
            <a:off x="720000" y="3960725"/>
            <a:ext cx="2991900" cy="67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p:nvPr/>
        </p:nvSpPr>
        <p:spPr>
          <a:xfrm rot="9395685">
            <a:off x="5208650" y="2137922"/>
            <a:ext cx="1255941" cy="690506"/>
          </a:xfrm>
          <a:prstGeom prst="triangle">
            <a:avLst>
              <a:gd name="adj" fmla="val 6724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rot="7057689" flipH="1">
            <a:off x="4749232" y="3482137"/>
            <a:ext cx="976212" cy="462278"/>
          </a:xfrm>
          <a:prstGeom prst="triangle">
            <a:avLst>
              <a:gd name="adj" fmla="val 6724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p:nvPr/>
        </p:nvSpPr>
        <p:spPr>
          <a:xfrm rot="593356" flipH="1">
            <a:off x="4530915" y="1856236"/>
            <a:ext cx="2415795" cy="1849932"/>
          </a:xfrm>
          <a:prstGeom prst="triangle">
            <a:avLst>
              <a:gd name="adj" fmla="val 67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rot="-1404315">
            <a:off x="2679409" y="3087050"/>
            <a:ext cx="1255941" cy="690506"/>
          </a:xfrm>
          <a:prstGeom prst="triangle">
            <a:avLst>
              <a:gd name="adj" fmla="val 6724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p:nvPr/>
        </p:nvSpPr>
        <p:spPr>
          <a:xfrm rot="-3742311" flipH="1">
            <a:off x="3418556" y="1971064"/>
            <a:ext cx="976212" cy="462278"/>
          </a:xfrm>
          <a:prstGeom prst="triangle">
            <a:avLst>
              <a:gd name="adj" fmla="val 6724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p:nvPr/>
        </p:nvSpPr>
        <p:spPr>
          <a:xfrm rot="-10206644" flipH="1">
            <a:off x="2197290" y="2209309"/>
            <a:ext cx="2415795" cy="1849932"/>
          </a:xfrm>
          <a:prstGeom prst="triangle">
            <a:avLst>
              <a:gd name="adj" fmla="val 67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1"/>
          <p:cNvSpPr/>
          <p:nvPr/>
        </p:nvSpPr>
        <p:spPr>
          <a:xfrm rot="10800000">
            <a:off x="6953700" y="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1"/>
          <p:cNvSpPr txBox="1">
            <a:spLocks noGrp="1"/>
          </p:cNvSpPr>
          <p:nvPr>
            <p:ph type="title" hasCustomPrompt="1"/>
          </p:nvPr>
        </p:nvSpPr>
        <p:spPr>
          <a:xfrm>
            <a:off x="2799913" y="2161475"/>
            <a:ext cx="1834500" cy="145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 name="Google Shape;63;p11"/>
          <p:cNvSpPr txBox="1">
            <a:spLocks noGrp="1"/>
          </p:cNvSpPr>
          <p:nvPr>
            <p:ph type="subTitle" idx="1"/>
          </p:nvPr>
        </p:nvSpPr>
        <p:spPr>
          <a:xfrm>
            <a:off x="616200" y="1887275"/>
            <a:ext cx="1834500" cy="93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200">
                <a:latin typeface="Be Vietnam ExtraBold"/>
                <a:ea typeface="Be Vietnam ExtraBold"/>
                <a:cs typeface="Be Vietnam ExtraBold"/>
                <a:sym typeface="Be Vietnam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4" name="Google Shape;64;p11"/>
          <p:cNvSpPr txBox="1">
            <a:spLocks noGrp="1"/>
          </p:cNvSpPr>
          <p:nvPr>
            <p:ph type="subTitle" idx="2"/>
          </p:nvPr>
        </p:nvSpPr>
        <p:spPr>
          <a:xfrm>
            <a:off x="6793250" y="1887275"/>
            <a:ext cx="1834500" cy="93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200">
                <a:latin typeface="Be Vietnam ExtraBold"/>
                <a:ea typeface="Be Vietnam ExtraBold"/>
                <a:cs typeface="Be Vietnam ExtraBold"/>
                <a:sym typeface="Be Vietnam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5" name="Google Shape;65;p11"/>
          <p:cNvSpPr txBox="1">
            <a:spLocks noGrp="1"/>
          </p:cNvSpPr>
          <p:nvPr>
            <p:ph type="title" idx="3"/>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66" name="Google Shape;66;p11"/>
          <p:cNvSpPr txBox="1">
            <a:spLocks noGrp="1"/>
          </p:cNvSpPr>
          <p:nvPr>
            <p:ph type="subTitle" idx="4"/>
          </p:nvPr>
        </p:nvSpPr>
        <p:spPr>
          <a:xfrm>
            <a:off x="616200" y="2734800"/>
            <a:ext cx="1884300" cy="9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160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67" name="Google Shape;67;p11"/>
          <p:cNvSpPr txBox="1">
            <a:spLocks noGrp="1"/>
          </p:cNvSpPr>
          <p:nvPr>
            <p:ph type="subTitle" idx="5"/>
          </p:nvPr>
        </p:nvSpPr>
        <p:spPr>
          <a:xfrm>
            <a:off x="6793252" y="2734800"/>
            <a:ext cx="1884300" cy="9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68" name="Google Shape;68;p11"/>
          <p:cNvSpPr txBox="1">
            <a:spLocks noGrp="1"/>
          </p:cNvSpPr>
          <p:nvPr>
            <p:ph type="title" idx="6" hasCustomPrompt="1"/>
          </p:nvPr>
        </p:nvSpPr>
        <p:spPr>
          <a:xfrm>
            <a:off x="4515713" y="2282900"/>
            <a:ext cx="1834500" cy="145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p:cSld name="CUSTOM_17_1">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72" name="Google Shape;72;p13"/>
          <p:cNvSpPr/>
          <p:nvPr/>
        </p:nvSpPr>
        <p:spPr>
          <a:xfrm rot="-5400000">
            <a:off x="7422000" y="34215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540000" y="1544250"/>
            <a:ext cx="8100000" cy="2865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marL="914400" lvl="1"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marL="1371600" lvl="2"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marL="1828800" lvl="3"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marL="2286000" lvl="4"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marL="2743200" lvl="5"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marL="3200400" lvl="6"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marL="3657600" lvl="7"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marL="4114800" lvl="8" indent="-3175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a:endParaRPr/>
          </a:p>
        </p:txBody>
      </p:sp>
      <p:sp>
        <p:nvSpPr>
          <p:cNvPr id="7" name="Google Shape;7;p1"/>
          <p:cNvSpPr txBox="1">
            <a:spLocks noGrp="1"/>
          </p:cNvSpPr>
          <p:nvPr>
            <p:ph type="title"/>
          </p:nvPr>
        </p:nvSpPr>
        <p:spPr>
          <a:xfrm>
            <a:off x="540000" y="491400"/>
            <a:ext cx="8100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1pPr>
            <a:lvl2pPr lvl="1"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2pPr>
            <a:lvl3pPr lvl="2"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3pPr>
            <a:lvl4pPr lvl="3"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4pPr>
            <a:lvl5pPr lvl="4"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5pPr>
            <a:lvl6pPr lvl="5"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6pPr>
            <a:lvl7pPr lvl="6"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7pPr>
            <a:lvl8pPr lvl="7"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8pPr>
            <a:lvl9pPr lvl="8"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7" r:id="rId7"/>
    <p:sldLayoutId id="2147483658" r:id="rId8"/>
    <p:sldLayoutId id="2147483659" r:id="rId9"/>
    <p:sldLayoutId id="2147483660" r:id="rId10"/>
    <p:sldLayoutId id="2147483665" r:id="rId11"/>
    <p:sldLayoutId id="2147483666" r:id="rId12"/>
    <p:sldLayoutId id="2147483670" r:id="rId13"/>
    <p:sldLayoutId id="2147483677" r:id="rId14"/>
    <p:sldLayoutId id="2147483680" r:id="rId15"/>
    <p:sldLayoutId id="214748368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ctrTitle"/>
          </p:nvPr>
        </p:nvSpPr>
        <p:spPr>
          <a:xfrm>
            <a:off x="590600" y="491400"/>
            <a:ext cx="3981400" cy="3064200"/>
          </a:xfrm>
          <a:prstGeom prst="rect">
            <a:avLst/>
          </a:prstGeom>
        </p:spPr>
        <p:txBody>
          <a:bodyPr spcFirstLastPara="1" wrap="square" lIns="91425" tIns="91425" rIns="91425" bIns="91425" anchor="t" anchorCtr="0">
            <a:noAutofit/>
          </a:bodyPr>
          <a:lstStyle/>
          <a:p>
            <a:r>
              <a:rPr lang="en-US" sz="3200" b="1" dirty="0" err="1"/>
              <a:t>ReadIt</a:t>
            </a:r>
            <a:r>
              <a:rPr lang="en-US" sz="3200" b="1" dirty="0"/>
              <a:t>: </a:t>
            </a:r>
            <a:br>
              <a:rPr lang="en-US" sz="3200" b="1" dirty="0"/>
            </a:br>
            <a:r>
              <a:rPr lang="en-US" sz="3200" b="1" dirty="0"/>
              <a:t>A Multilingual Text to Speech Tool for OCR and Text Summarization Models </a:t>
            </a:r>
            <a:endParaRPr lang="en-US" sz="3200" dirty="0"/>
          </a:p>
        </p:txBody>
      </p:sp>
      <p:sp>
        <p:nvSpPr>
          <p:cNvPr id="250" name="Google Shape;250;p41"/>
          <p:cNvSpPr txBox="1">
            <a:spLocks noGrp="1"/>
          </p:cNvSpPr>
          <p:nvPr>
            <p:ph type="subTitle" idx="1"/>
          </p:nvPr>
        </p:nvSpPr>
        <p:spPr>
          <a:xfrm>
            <a:off x="425368" y="3921152"/>
            <a:ext cx="2786958" cy="649200"/>
          </a:xfrm>
          <a:prstGeom prst="rect">
            <a:avLst/>
          </a:prstGeom>
        </p:spPr>
        <p:txBody>
          <a:bodyPr spcFirstLastPara="1" wrap="square" lIns="91425" tIns="91425" rIns="91425" bIns="91425" anchor="b" anchorCtr="0">
            <a:noAutofit/>
          </a:bodyPr>
          <a:lstStyle/>
          <a:p>
            <a:r>
              <a:rPr lang="en-US" sz="1100" dirty="0"/>
              <a:t>Srinidhi Shukla, </a:t>
            </a:r>
          </a:p>
          <a:p>
            <a:r>
              <a:rPr lang="en-US" sz="1100" dirty="0" err="1"/>
              <a:t>Nithin</a:t>
            </a:r>
            <a:r>
              <a:rPr lang="en-US" sz="1100" dirty="0"/>
              <a:t> Teja Reddy </a:t>
            </a:r>
            <a:r>
              <a:rPr lang="en-US" sz="1100" dirty="0" err="1"/>
              <a:t>Gottam</a:t>
            </a:r>
            <a:r>
              <a:rPr lang="en-US" sz="1100" dirty="0"/>
              <a:t>,</a:t>
            </a:r>
          </a:p>
          <a:p>
            <a:r>
              <a:rPr lang="en-US" sz="1100" dirty="0"/>
              <a:t>Sandeep Srinivas </a:t>
            </a:r>
            <a:r>
              <a:rPr lang="en-US" sz="1100" dirty="0" err="1"/>
              <a:t>Guthula</a:t>
            </a:r>
            <a:r>
              <a:rPr lang="en-US" sz="1100" dirty="0"/>
              <a:t>,</a:t>
            </a:r>
          </a:p>
          <a:p>
            <a:r>
              <a:rPr lang="en-US" sz="1100" dirty="0" err="1"/>
              <a:t>Divyaj</a:t>
            </a:r>
            <a:r>
              <a:rPr lang="en-US" sz="1100" dirty="0"/>
              <a:t> Reddy Nalla</a:t>
            </a:r>
          </a:p>
        </p:txBody>
      </p:sp>
      <p:grpSp>
        <p:nvGrpSpPr>
          <p:cNvPr id="251" name="Google Shape;251;p41"/>
          <p:cNvGrpSpPr/>
          <p:nvPr/>
        </p:nvGrpSpPr>
        <p:grpSpPr>
          <a:xfrm>
            <a:off x="4538058" y="736315"/>
            <a:ext cx="3881893" cy="3866200"/>
            <a:chOff x="1380325" y="456475"/>
            <a:chExt cx="4827625" cy="4811100"/>
          </a:xfrm>
        </p:grpSpPr>
        <p:sp>
          <p:nvSpPr>
            <p:cNvPr id="252" name="Google Shape;252;p41"/>
            <p:cNvSpPr/>
            <p:nvPr/>
          </p:nvSpPr>
          <p:spPr>
            <a:xfrm>
              <a:off x="1380325" y="2480550"/>
              <a:ext cx="4827625" cy="2787025"/>
            </a:xfrm>
            <a:custGeom>
              <a:avLst/>
              <a:gdLst/>
              <a:ahLst/>
              <a:cxnLst/>
              <a:rect l="l" t="t" r="r" b="b"/>
              <a:pathLst>
                <a:path w="193105" h="111481" extrusionOk="0">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1"/>
            <p:cNvSpPr/>
            <p:nvPr/>
          </p:nvSpPr>
          <p:spPr>
            <a:xfrm>
              <a:off x="2849700" y="4121425"/>
              <a:ext cx="1717100" cy="880950"/>
            </a:xfrm>
            <a:custGeom>
              <a:avLst/>
              <a:gdLst/>
              <a:ahLst/>
              <a:cxnLst/>
              <a:rect l="l" t="t" r="r" b="b"/>
              <a:pathLst>
                <a:path w="68684" h="35238" extrusionOk="0">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1"/>
            <p:cNvSpPr/>
            <p:nvPr/>
          </p:nvSpPr>
          <p:spPr>
            <a:xfrm>
              <a:off x="1542100" y="2722600"/>
              <a:ext cx="3123100" cy="1795900"/>
            </a:xfrm>
            <a:custGeom>
              <a:avLst/>
              <a:gdLst/>
              <a:ahLst/>
              <a:cxnLst/>
              <a:rect l="l" t="t" r="r" b="b"/>
              <a:pathLst>
                <a:path w="124924" h="71836" extrusionOk="0">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1"/>
            <p:cNvSpPr/>
            <p:nvPr/>
          </p:nvSpPr>
          <p:spPr>
            <a:xfrm>
              <a:off x="4982050" y="3805675"/>
              <a:ext cx="962400" cy="555425"/>
            </a:xfrm>
            <a:custGeom>
              <a:avLst/>
              <a:gdLst/>
              <a:ahLst/>
              <a:cxnLst/>
              <a:rect l="l" t="t" r="r" b="b"/>
              <a:pathLst>
                <a:path w="38496" h="22217" extrusionOk="0">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1"/>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1"/>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1"/>
            <p:cNvSpPr/>
            <p:nvPr/>
          </p:nvSpPr>
          <p:spPr>
            <a:xfrm>
              <a:off x="5745950" y="3358200"/>
              <a:ext cx="194225" cy="457500"/>
            </a:xfrm>
            <a:custGeom>
              <a:avLst/>
              <a:gdLst/>
              <a:ahLst/>
              <a:cxnLst/>
              <a:rect l="l" t="t" r="r" b="b"/>
              <a:pathLst>
                <a:path w="7769" h="18300" extrusionOk="0">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1"/>
            <p:cNvSpPr/>
            <p:nvPr/>
          </p:nvSpPr>
          <p:spPr>
            <a:xfrm>
              <a:off x="5659200" y="3669025"/>
              <a:ext cx="404500" cy="365225"/>
            </a:xfrm>
            <a:custGeom>
              <a:avLst/>
              <a:gdLst/>
              <a:ahLst/>
              <a:cxnLst/>
              <a:rect l="l" t="t" r="r" b="b"/>
              <a:pathLst>
                <a:path w="16180" h="14609" extrusionOk="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1"/>
            <p:cNvSpPr/>
            <p:nvPr/>
          </p:nvSpPr>
          <p:spPr>
            <a:xfrm>
              <a:off x="5720100" y="3689075"/>
              <a:ext cx="310225" cy="317600"/>
            </a:xfrm>
            <a:custGeom>
              <a:avLst/>
              <a:gdLst/>
              <a:ahLst/>
              <a:cxnLst/>
              <a:rect l="l" t="t" r="r" b="b"/>
              <a:pathLst>
                <a:path w="12409" h="12704" extrusionOk="0">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1"/>
            <p:cNvSpPr/>
            <p:nvPr/>
          </p:nvSpPr>
          <p:spPr>
            <a:xfrm>
              <a:off x="2899750" y="2951725"/>
              <a:ext cx="1027425" cy="1092475"/>
            </a:xfrm>
            <a:custGeom>
              <a:avLst/>
              <a:gdLst/>
              <a:ahLst/>
              <a:cxnLst/>
              <a:rect l="l" t="t" r="r" b="b"/>
              <a:pathLst>
                <a:path w="41097" h="43699" extrusionOk="0">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1"/>
            <p:cNvSpPr/>
            <p:nvPr/>
          </p:nvSpPr>
          <p:spPr>
            <a:xfrm>
              <a:off x="2898900" y="3253600"/>
              <a:ext cx="155150" cy="657175"/>
            </a:xfrm>
            <a:custGeom>
              <a:avLst/>
              <a:gdLst/>
              <a:ahLst/>
              <a:cxnLst/>
              <a:rect l="l" t="t" r="r" b="b"/>
              <a:pathLst>
                <a:path w="6206" h="26287" extrusionOk="0">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1"/>
            <p:cNvSpPr/>
            <p:nvPr/>
          </p:nvSpPr>
          <p:spPr>
            <a:xfrm>
              <a:off x="2943950" y="3025950"/>
              <a:ext cx="1002400" cy="966550"/>
            </a:xfrm>
            <a:custGeom>
              <a:avLst/>
              <a:gdLst/>
              <a:ahLst/>
              <a:cxnLst/>
              <a:rect l="l" t="t" r="r" b="b"/>
              <a:pathLst>
                <a:path w="40096" h="38662" extrusionOk="0">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1"/>
            <p:cNvSpPr/>
            <p:nvPr/>
          </p:nvSpPr>
          <p:spPr>
            <a:xfrm>
              <a:off x="2943950" y="3025950"/>
              <a:ext cx="755550" cy="833125"/>
            </a:xfrm>
            <a:custGeom>
              <a:avLst/>
              <a:gdLst/>
              <a:ahLst/>
              <a:cxnLst/>
              <a:rect l="l" t="t" r="r" b="b"/>
              <a:pathLst>
                <a:path w="30222" h="33325" extrusionOk="0">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1"/>
            <p:cNvSpPr/>
            <p:nvPr/>
          </p:nvSpPr>
          <p:spPr>
            <a:xfrm>
              <a:off x="3369250" y="3668075"/>
              <a:ext cx="557925" cy="376125"/>
            </a:xfrm>
            <a:custGeom>
              <a:avLst/>
              <a:gdLst/>
              <a:ahLst/>
              <a:cxnLst/>
              <a:rect l="l" t="t" r="r" b="b"/>
              <a:pathLst>
                <a:path w="22317" h="15045" extrusionOk="0">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1"/>
            <p:cNvSpPr/>
            <p:nvPr/>
          </p:nvSpPr>
          <p:spPr>
            <a:xfrm>
              <a:off x="1866500" y="456475"/>
              <a:ext cx="2669425" cy="3797150"/>
            </a:xfrm>
            <a:custGeom>
              <a:avLst/>
              <a:gdLst/>
              <a:ahLst/>
              <a:cxnLst/>
              <a:rect l="l" t="t" r="r" b="b"/>
              <a:pathLst>
                <a:path w="106777" h="151886" extrusionOk="0">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1"/>
            <p:cNvSpPr/>
            <p:nvPr/>
          </p:nvSpPr>
          <p:spPr>
            <a:xfrm>
              <a:off x="1952650" y="511475"/>
              <a:ext cx="2583275" cy="3736900"/>
            </a:xfrm>
            <a:custGeom>
              <a:avLst/>
              <a:gdLst/>
              <a:ahLst/>
              <a:cxnLst/>
              <a:rect l="l" t="t" r="r" b="b"/>
              <a:pathLst>
                <a:path w="103331" h="149476" extrusionOk="0">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1"/>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1"/>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1"/>
            <p:cNvSpPr/>
            <p:nvPr/>
          </p:nvSpPr>
          <p:spPr>
            <a:xfrm>
              <a:off x="3209125" y="3312275"/>
              <a:ext cx="101250" cy="122325"/>
            </a:xfrm>
            <a:custGeom>
              <a:avLst/>
              <a:gdLst/>
              <a:ahLst/>
              <a:cxnLst/>
              <a:rect l="l" t="t" r="r" b="b"/>
              <a:pathLst>
                <a:path w="4050" h="4893" extrusionOk="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1"/>
            <p:cNvSpPr/>
            <p:nvPr/>
          </p:nvSpPr>
          <p:spPr>
            <a:xfrm>
              <a:off x="2432750" y="1007000"/>
              <a:ext cx="2425075" cy="3217675"/>
            </a:xfrm>
            <a:custGeom>
              <a:avLst/>
              <a:gdLst/>
              <a:ahLst/>
              <a:cxnLst/>
              <a:rect l="l" t="t" r="r" b="b"/>
              <a:pathLst>
                <a:path w="97003" h="128707" extrusionOk="0">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a:off x="2432750" y="1007825"/>
              <a:ext cx="2425075" cy="3217325"/>
            </a:xfrm>
            <a:custGeom>
              <a:avLst/>
              <a:gdLst/>
              <a:ahLst/>
              <a:cxnLst/>
              <a:rect l="l" t="t" r="r" b="b"/>
              <a:pathLst>
                <a:path w="97003" h="128693" extrusionOk="0">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a:off x="2374375" y="973650"/>
              <a:ext cx="2483450" cy="1432700"/>
            </a:xfrm>
            <a:custGeom>
              <a:avLst/>
              <a:gdLst/>
              <a:ahLst/>
              <a:cxnLst/>
              <a:rect l="l" t="t" r="r" b="b"/>
              <a:pathLst>
                <a:path w="99338" h="57308" extrusionOk="0">
                  <a:moveTo>
                    <a:pt x="97036" y="0"/>
                  </a:moveTo>
                  <a:lnTo>
                    <a:pt x="0" y="55973"/>
                  </a:lnTo>
                  <a:lnTo>
                    <a:pt x="2335" y="57308"/>
                  </a:lnTo>
                  <a:lnTo>
                    <a:pt x="99338" y="1334"/>
                  </a:lnTo>
                  <a:lnTo>
                    <a:pt x="9703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a:off x="2374375" y="2372975"/>
              <a:ext cx="74225" cy="1848025"/>
            </a:xfrm>
            <a:custGeom>
              <a:avLst/>
              <a:gdLst/>
              <a:ahLst/>
              <a:cxnLst/>
              <a:rect l="l" t="t" r="r" b="b"/>
              <a:pathLst>
                <a:path w="2969" h="73921" extrusionOk="0">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1"/>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1"/>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1"/>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1"/>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1"/>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1"/>
            <p:cNvSpPr/>
            <p:nvPr/>
          </p:nvSpPr>
          <p:spPr>
            <a:xfrm>
              <a:off x="4751900" y="963200"/>
              <a:ext cx="41725" cy="54275"/>
            </a:xfrm>
            <a:custGeom>
              <a:avLst/>
              <a:gdLst/>
              <a:ahLst/>
              <a:cxnLst/>
              <a:rect l="l" t="t" r="r" b="b"/>
              <a:pathLst>
                <a:path w="1669" h="2171" extrusionOk="0">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1"/>
            <p:cNvSpPr/>
            <p:nvPr/>
          </p:nvSpPr>
          <p:spPr>
            <a:xfrm>
              <a:off x="4667675" y="1011725"/>
              <a:ext cx="41725" cy="54775"/>
            </a:xfrm>
            <a:custGeom>
              <a:avLst/>
              <a:gdLst/>
              <a:ahLst/>
              <a:cxnLst/>
              <a:rect l="l" t="t" r="r" b="b"/>
              <a:pathLst>
                <a:path w="1669" h="2191" extrusionOk="0">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1"/>
            <p:cNvSpPr/>
            <p:nvPr/>
          </p:nvSpPr>
          <p:spPr>
            <a:xfrm>
              <a:off x="4582600" y="1060775"/>
              <a:ext cx="41725" cy="54925"/>
            </a:xfrm>
            <a:custGeom>
              <a:avLst/>
              <a:gdLst/>
              <a:ahLst/>
              <a:cxnLst/>
              <a:rect l="l" t="t" r="r" b="b"/>
              <a:pathLst>
                <a:path w="1669" h="2197" extrusionOk="0">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1"/>
            <p:cNvSpPr/>
            <p:nvPr/>
          </p:nvSpPr>
          <p:spPr>
            <a:xfrm>
              <a:off x="2432750" y="2049400"/>
              <a:ext cx="619625" cy="2175275"/>
            </a:xfrm>
            <a:custGeom>
              <a:avLst/>
              <a:gdLst/>
              <a:ahLst/>
              <a:cxnLst/>
              <a:rect l="l" t="t" r="r" b="b"/>
              <a:pathLst>
                <a:path w="24785" h="87011" extrusionOk="0">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1"/>
            <p:cNvSpPr/>
            <p:nvPr/>
          </p:nvSpPr>
          <p:spPr>
            <a:xfrm>
              <a:off x="3094050" y="1090400"/>
              <a:ext cx="1712900" cy="2725300"/>
            </a:xfrm>
            <a:custGeom>
              <a:avLst/>
              <a:gdLst/>
              <a:ahLst/>
              <a:cxnLst/>
              <a:rect l="l" t="t" r="r" b="b"/>
              <a:pathLst>
                <a:path w="68516" h="109012" extrusionOk="0">
                  <a:moveTo>
                    <a:pt x="68516" y="0"/>
                  </a:moveTo>
                  <a:lnTo>
                    <a:pt x="0" y="39562"/>
                  </a:lnTo>
                  <a:lnTo>
                    <a:pt x="0" y="109011"/>
                  </a:lnTo>
                  <a:lnTo>
                    <a:pt x="68516" y="69450"/>
                  </a:lnTo>
                  <a:lnTo>
                    <a:pt x="685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1"/>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1"/>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1"/>
            <p:cNvSpPr/>
            <p:nvPr/>
          </p:nvSpPr>
          <p:spPr>
            <a:xfrm>
              <a:off x="2948100" y="2223850"/>
              <a:ext cx="52575" cy="61575"/>
            </a:xfrm>
            <a:custGeom>
              <a:avLst/>
              <a:gdLst/>
              <a:ahLst/>
              <a:cxnLst/>
              <a:rect l="l" t="t" r="r" b="b"/>
              <a:pathLst>
                <a:path w="2103" h="2463" extrusionOk="0">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1"/>
            <p:cNvSpPr/>
            <p:nvPr/>
          </p:nvSpPr>
          <p:spPr>
            <a:xfrm>
              <a:off x="2501125" y="2653175"/>
              <a:ext cx="10875" cy="31725"/>
            </a:xfrm>
            <a:custGeom>
              <a:avLst/>
              <a:gdLst/>
              <a:ahLst/>
              <a:cxnLst/>
              <a:rect l="l" t="t" r="r" b="b"/>
              <a:pathLst>
                <a:path w="435" h="1269" extrusionOk="0">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1"/>
            <p:cNvSpPr/>
            <p:nvPr/>
          </p:nvSpPr>
          <p:spPr>
            <a:xfrm>
              <a:off x="2514475" y="2646500"/>
              <a:ext cx="10850" cy="30875"/>
            </a:xfrm>
            <a:custGeom>
              <a:avLst/>
              <a:gdLst/>
              <a:ahLst/>
              <a:cxnLst/>
              <a:rect l="l" t="t" r="r" b="b"/>
              <a:pathLst>
                <a:path w="434" h="1235" extrusionOk="0">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1"/>
            <p:cNvSpPr/>
            <p:nvPr/>
          </p:nvSpPr>
          <p:spPr>
            <a:xfrm>
              <a:off x="2527800" y="2638175"/>
              <a:ext cx="10875" cy="31700"/>
            </a:xfrm>
            <a:custGeom>
              <a:avLst/>
              <a:gdLst/>
              <a:ahLst/>
              <a:cxnLst/>
              <a:rect l="l" t="t" r="r" b="b"/>
              <a:pathLst>
                <a:path w="435" h="1268" extrusionOk="0">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1"/>
            <p:cNvSpPr/>
            <p:nvPr/>
          </p:nvSpPr>
          <p:spPr>
            <a:xfrm>
              <a:off x="2501125" y="2684025"/>
              <a:ext cx="10875" cy="32550"/>
            </a:xfrm>
            <a:custGeom>
              <a:avLst/>
              <a:gdLst/>
              <a:ahLst/>
              <a:cxnLst/>
              <a:rect l="l" t="t" r="r" b="b"/>
              <a:pathLst>
                <a:path w="435" h="1302" extrusionOk="0">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1"/>
            <p:cNvSpPr/>
            <p:nvPr/>
          </p:nvSpPr>
          <p:spPr>
            <a:xfrm>
              <a:off x="2514475" y="2677350"/>
              <a:ext cx="10850" cy="30900"/>
            </a:xfrm>
            <a:custGeom>
              <a:avLst/>
              <a:gdLst/>
              <a:ahLst/>
              <a:cxnLst/>
              <a:rect l="l" t="t" r="r" b="b"/>
              <a:pathLst>
                <a:path w="434" h="1236" extrusionOk="0">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1"/>
            <p:cNvSpPr/>
            <p:nvPr/>
          </p:nvSpPr>
          <p:spPr>
            <a:xfrm>
              <a:off x="2527800" y="2669025"/>
              <a:ext cx="10875" cy="31700"/>
            </a:xfrm>
            <a:custGeom>
              <a:avLst/>
              <a:gdLst/>
              <a:ahLst/>
              <a:cxnLst/>
              <a:rect l="l" t="t" r="r" b="b"/>
              <a:pathLst>
                <a:path w="435" h="1268" extrusionOk="0">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1"/>
            <p:cNvSpPr/>
            <p:nvPr/>
          </p:nvSpPr>
          <p:spPr>
            <a:xfrm>
              <a:off x="2501950" y="2764300"/>
              <a:ext cx="12325" cy="28500"/>
            </a:xfrm>
            <a:custGeom>
              <a:avLst/>
              <a:gdLst/>
              <a:ahLst/>
              <a:cxnLst/>
              <a:rect l="l" t="t" r="r" b="b"/>
              <a:pathLst>
                <a:path w="493" h="1140" extrusionOk="0">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1"/>
            <p:cNvSpPr/>
            <p:nvPr/>
          </p:nvSpPr>
          <p:spPr>
            <a:xfrm>
              <a:off x="2506125" y="2769925"/>
              <a:ext cx="16700" cy="15350"/>
            </a:xfrm>
            <a:custGeom>
              <a:avLst/>
              <a:gdLst/>
              <a:ahLst/>
              <a:cxnLst/>
              <a:rect l="l" t="t" r="r" b="b"/>
              <a:pathLst>
                <a:path w="668" h="614" extrusionOk="0">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1"/>
            <p:cNvSpPr/>
            <p:nvPr/>
          </p:nvSpPr>
          <p:spPr>
            <a:xfrm>
              <a:off x="2525300" y="2765750"/>
              <a:ext cx="5025" cy="9200"/>
            </a:xfrm>
            <a:custGeom>
              <a:avLst/>
              <a:gdLst/>
              <a:ahLst/>
              <a:cxnLst/>
              <a:rect l="l" t="t" r="r" b="b"/>
              <a:pathLst>
                <a:path w="201" h="368" extrusionOk="0">
                  <a:moveTo>
                    <a:pt x="201" y="1"/>
                  </a:moveTo>
                  <a:lnTo>
                    <a:pt x="1" y="101"/>
                  </a:lnTo>
                  <a:lnTo>
                    <a:pt x="1" y="368"/>
                  </a:lnTo>
                  <a:lnTo>
                    <a:pt x="201" y="268"/>
                  </a:lnTo>
                  <a:lnTo>
                    <a:pt x="2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1"/>
            <p:cNvSpPr/>
            <p:nvPr/>
          </p:nvSpPr>
          <p:spPr>
            <a:xfrm>
              <a:off x="2532825" y="2758750"/>
              <a:ext cx="10850" cy="32350"/>
            </a:xfrm>
            <a:custGeom>
              <a:avLst/>
              <a:gdLst/>
              <a:ahLst/>
              <a:cxnLst/>
              <a:rect l="l" t="t" r="r" b="b"/>
              <a:pathLst>
                <a:path w="434" h="1294" extrusionOk="0">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1"/>
            <p:cNvSpPr/>
            <p:nvPr/>
          </p:nvSpPr>
          <p:spPr>
            <a:xfrm>
              <a:off x="2500300" y="2846675"/>
              <a:ext cx="34825" cy="62550"/>
            </a:xfrm>
            <a:custGeom>
              <a:avLst/>
              <a:gdLst/>
              <a:ahLst/>
              <a:cxnLst/>
              <a:rect l="l" t="t" r="r" b="b"/>
              <a:pathLst>
                <a:path w="1393" h="2502" extrusionOk="0">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1"/>
            <p:cNvSpPr/>
            <p:nvPr/>
          </p:nvSpPr>
          <p:spPr>
            <a:xfrm>
              <a:off x="2511975" y="2907525"/>
              <a:ext cx="11700" cy="16700"/>
            </a:xfrm>
            <a:custGeom>
              <a:avLst/>
              <a:gdLst/>
              <a:ahLst/>
              <a:cxnLst/>
              <a:rect l="l" t="t" r="r" b="b"/>
              <a:pathLst>
                <a:path w="468" h="668" extrusionOk="0">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1"/>
            <p:cNvSpPr/>
            <p:nvPr/>
          </p:nvSpPr>
          <p:spPr>
            <a:xfrm>
              <a:off x="2501125" y="2641900"/>
              <a:ext cx="43550" cy="77725"/>
            </a:xfrm>
            <a:custGeom>
              <a:avLst/>
              <a:gdLst/>
              <a:ahLst/>
              <a:cxnLst/>
              <a:rect l="l" t="t" r="r" b="b"/>
              <a:pathLst>
                <a:path w="1742" h="3109" extrusionOk="0">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1"/>
            <p:cNvSpPr/>
            <p:nvPr/>
          </p:nvSpPr>
          <p:spPr>
            <a:xfrm>
              <a:off x="2501125" y="2957975"/>
              <a:ext cx="43550" cy="78325"/>
            </a:xfrm>
            <a:custGeom>
              <a:avLst/>
              <a:gdLst/>
              <a:ahLst/>
              <a:cxnLst/>
              <a:rect l="l" t="t" r="r" b="b"/>
              <a:pathLst>
                <a:path w="1742" h="3133" extrusionOk="0">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1"/>
            <p:cNvSpPr/>
            <p:nvPr/>
          </p:nvSpPr>
          <p:spPr>
            <a:xfrm>
              <a:off x="2516125" y="3069800"/>
              <a:ext cx="16725" cy="27400"/>
            </a:xfrm>
            <a:custGeom>
              <a:avLst/>
              <a:gdLst/>
              <a:ahLst/>
              <a:cxnLst/>
              <a:rect l="l" t="t" r="r" b="b"/>
              <a:pathLst>
                <a:path w="669" h="1096" extrusionOk="0">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1"/>
            <p:cNvSpPr/>
            <p:nvPr/>
          </p:nvSpPr>
          <p:spPr>
            <a:xfrm>
              <a:off x="2535325" y="3075350"/>
              <a:ext cx="11700" cy="17950"/>
            </a:xfrm>
            <a:custGeom>
              <a:avLst/>
              <a:gdLst/>
              <a:ahLst/>
              <a:cxnLst/>
              <a:rect l="l" t="t" r="r" b="b"/>
              <a:pathLst>
                <a:path w="468" h="718" extrusionOk="0">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1"/>
            <p:cNvSpPr/>
            <p:nvPr/>
          </p:nvSpPr>
          <p:spPr>
            <a:xfrm>
              <a:off x="2514475" y="3097500"/>
              <a:ext cx="19200" cy="42725"/>
            </a:xfrm>
            <a:custGeom>
              <a:avLst/>
              <a:gdLst/>
              <a:ahLst/>
              <a:cxnLst/>
              <a:rect l="l" t="t" r="r" b="b"/>
              <a:pathLst>
                <a:path w="768" h="1709" extrusionOk="0">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1"/>
            <p:cNvSpPr/>
            <p:nvPr/>
          </p:nvSpPr>
          <p:spPr>
            <a:xfrm>
              <a:off x="2536975" y="3095325"/>
              <a:ext cx="10050" cy="32375"/>
            </a:xfrm>
            <a:custGeom>
              <a:avLst/>
              <a:gdLst/>
              <a:ahLst/>
              <a:cxnLst/>
              <a:rect l="l" t="t" r="r" b="b"/>
              <a:pathLst>
                <a:path w="402" h="1295" extrusionOk="0">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p:nvPr/>
          </p:nvSpPr>
          <p:spPr>
            <a:xfrm>
              <a:off x="2501125" y="3094650"/>
              <a:ext cx="11700" cy="18575"/>
            </a:xfrm>
            <a:custGeom>
              <a:avLst/>
              <a:gdLst/>
              <a:ahLst/>
              <a:cxnLst/>
              <a:rect l="l" t="t" r="r" b="b"/>
              <a:pathLst>
                <a:path w="468" h="743" extrusionOk="0">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1"/>
            <p:cNvSpPr/>
            <p:nvPr/>
          </p:nvSpPr>
          <p:spPr>
            <a:xfrm>
              <a:off x="2501125" y="3113500"/>
              <a:ext cx="10875" cy="34225"/>
            </a:xfrm>
            <a:custGeom>
              <a:avLst/>
              <a:gdLst/>
              <a:ahLst/>
              <a:cxnLst/>
              <a:rect l="l" t="t" r="r" b="b"/>
              <a:pathLst>
                <a:path w="435" h="1369" extrusionOk="0">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1"/>
            <p:cNvSpPr/>
            <p:nvPr/>
          </p:nvSpPr>
          <p:spPr>
            <a:xfrm>
              <a:off x="2586175" y="2488250"/>
              <a:ext cx="254375" cy="161425"/>
            </a:xfrm>
            <a:custGeom>
              <a:avLst/>
              <a:gdLst/>
              <a:ahLst/>
              <a:cxnLst/>
              <a:rect l="l" t="t" r="r" b="b"/>
              <a:pathLst>
                <a:path w="10175" h="6457" extrusionOk="0">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p:nvPr/>
          </p:nvSpPr>
          <p:spPr>
            <a:xfrm>
              <a:off x="2586175" y="2597500"/>
              <a:ext cx="254375" cy="161400"/>
            </a:xfrm>
            <a:custGeom>
              <a:avLst/>
              <a:gdLst/>
              <a:ahLst/>
              <a:cxnLst/>
              <a:rect l="l" t="t" r="r" b="b"/>
              <a:pathLst>
                <a:path w="10175" h="6456" extrusionOk="0">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1"/>
            <p:cNvSpPr/>
            <p:nvPr/>
          </p:nvSpPr>
          <p:spPr>
            <a:xfrm>
              <a:off x="2586175" y="2707000"/>
              <a:ext cx="254375" cy="160900"/>
            </a:xfrm>
            <a:custGeom>
              <a:avLst/>
              <a:gdLst/>
              <a:ahLst/>
              <a:cxnLst/>
              <a:rect l="l" t="t" r="r" b="b"/>
              <a:pathLst>
                <a:path w="10175" h="6436" extrusionOk="0">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1"/>
            <p:cNvSpPr/>
            <p:nvPr/>
          </p:nvSpPr>
          <p:spPr>
            <a:xfrm>
              <a:off x="2586175" y="2815425"/>
              <a:ext cx="254375" cy="161150"/>
            </a:xfrm>
            <a:custGeom>
              <a:avLst/>
              <a:gdLst/>
              <a:ahLst/>
              <a:cxnLst/>
              <a:rect l="l" t="t" r="r" b="b"/>
              <a:pathLst>
                <a:path w="10175" h="6446" extrusionOk="0">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1"/>
            <p:cNvSpPr/>
            <p:nvPr/>
          </p:nvSpPr>
          <p:spPr>
            <a:xfrm>
              <a:off x="2586175" y="2924400"/>
              <a:ext cx="254375" cy="161425"/>
            </a:xfrm>
            <a:custGeom>
              <a:avLst/>
              <a:gdLst/>
              <a:ahLst/>
              <a:cxnLst/>
              <a:rect l="l" t="t" r="r" b="b"/>
              <a:pathLst>
                <a:path w="10175" h="6457" extrusionOk="0">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1"/>
            <p:cNvSpPr/>
            <p:nvPr/>
          </p:nvSpPr>
          <p:spPr>
            <a:xfrm>
              <a:off x="2628725" y="3013250"/>
              <a:ext cx="254375" cy="161525"/>
            </a:xfrm>
            <a:custGeom>
              <a:avLst/>
              <a:gdLst/>
              <a:ahLst/>
              <a:cxnLst/>
              <a:rect l="l" t="t" r="r" b="b"/>
              <a:pathLst>
                <a:path w="10175" h="6461" extrusionOk="0">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1"/>
            <p:cNvSpPr/>
            <p:nvPr/>
          </p:nvSpPr>
          <p:spPr>
            <a:xfrm>
              <a:off x="2628725" y="3087025"/>
              <a:ext cx="254375" cy="161400"/>
            </a:xfrm>
            <a:custGeom>
              <a:avLst/>
              <a:gdLst/>
              <a:ahLst/>
              <a:cxnLst/>
              <a:rect l="l" t="t" r="r" b="b"/>
              <a:pathLst>
                <a:path w="10175" h="6456" extrusionOk="0">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1"/>
            <p:cNvSpPr/>
            <p:nvPr/>
          </p:nvSpPr>
          <p:spPr>
            <a:xfrm>
              <a:off x="2628725" y="3160400"/>
              <a:ext cx="254375" cy="161425"/>
            </a:xfrm>
            <a:custGeom>
              <a:avLst/>
              <a:gdLst/>
              <a:ahLst/>
              <a:cxnLst/>
              <a:rect l="l" t="t" r="r" b="b"/>
              <a:pathLst>
                <a:path w="10175" h="6457" extrusionOk="0">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1"/>
            <p:cNvSpPr/>
            <p:nvPr/>
          </p:nvSpPr>
          <p:spPr>
            <a:xfrm>
              <a:off x="2673750" y="3207375"/>
              <a:ext cx="254375" cy="161150"/>
            </a:xfrm>
            <a:custGeom>
              <a:avLst/>
              <a:gdLst/>
              <a:ahLst/>
              <a:cxnLst/>
              <a:rect l="l" t="t" r="r" b="b"/>
              <a:pathLst>
                <a:path w="10175" h="6446" extrusionOk="0">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1"/>
            <p:cNvSpPr/>
            <p:nvPr/>
          </p:nvSpPr>
          <p:spPr>
            <a:xfrm>
              <a:off x="2628725" y="3357625"/>
              <a:ext cx="21700" cy="49525"/>
            </a:xfrm>
            <a:custGeom>
              <a:avLst/>
              <a:gdLst/>
              <a:ahLst/>
              <a:cxnLst/>
              <a:rect l="l" t="t" r="r" b="b"/>
              <a:pathLst>
                <a:path w="868" h="1981" extrusionOk="0">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1"/>
            <p:cNvSpPr/>
            <p:nvPr/>
          </p:nvSpPr>
          <p:spPr>
            <a:xfrm>
              <a:off x="2673750" y="3280475"/>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1"/>
            <p:cNvSpPr/>
            <p:nvPr/>
          </p:nvSpPr>
          <p:spPr>
            <a:xfrm>
              <a:off x="2628725" y="3431075"/>
              <a:ext cx="21700" cy="49450"/>
            </a:xfrm>
            <a:custGeom>
              <a:avLst/>
              <a:gdLst/>
              <a:ahLst/>
              <a:cxnLst/>
              <a:rect l="l" t="t" r="r" b="b"/>
              <a:pathLst>
                <a:path w="868" h="1978" extrusionOk="0">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1"/>
            <p:cNvSpPr/>
            <p:nvPr/>
          </p:nvSpPr>
          <p:spPr>
            <a:xfrm>
              <a:off x="2673750" y="3353875"/>
              <a:ext cx="254375" cy="161400"/>
            </a:xfrm>
            <a:custGeom>
              <a:avLst/>
              <a:gdLst/>
              <a:ahLst/>
              <a:cxnLst/>
              <a:rect l="l" t="t" r="r" b="b"/>
              <a:pathLst>
                <a:path w="10175" h="6456" extrusionOk="0">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1"/>
            <p:cNvSpPr/>
            <p:nvPr/>
          </p:nvSpPr>
          <p:spPr>
            <a:xfrm>
              <a:off x="2628725" y="3504625"/>
              <a:ext cx="21700" cy="49300"/>
            </a:xfrm>
            <a:custGeom>
              <a:avLst/>
              <a:gdLst/>
              <a:ahLst/>
              <a:cxnLst/>
              <a:rect l="l" t="t" r="r" b="b"/>
              <a:pathLst>
                <a:path w="868" h="1972" extrusionOk="0">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1"/>
            <p:cNvSpPr/>
            <p:nvPr/>
          </p:nvSpPr>
          <p:spPr>
            <a:xfrm>
              <a:off x="2673750" y="3427250"/>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1"/>
            <p:cNvSpPr/>
            <p:nvPr/>
          </p:nvSpPr>
          <p:spPr>
            <a:xfrm>
              <a:off x="2628725" y="3577775"/>
              <a:ext cx="21700" cy="49575"/>
            </a:xfrm>
            <a:custGeom>
              <a:avLst/>
              <a:gdLst/>
              <a:ahLst/>
              <a:cxnLst/>
              <a:rect l="l" t="t" r="r" b="b"/>
              <a:pathLst>
                <a:path w="868" h="1983" extrusionOk="0">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1"/>
            <p:cNvSpPr/>
            <p:nvPr/>
          </p:nvSpPr>
          <p:spPr>
            <a:xfrm>
              <a:off x="2673750" y="3501475"/>
              <a:ext cx="254375" cy="161150"/>
            </a:xfrm>
            <a:custGeom>
              <a:avLst/>
              <a:gdLst/>
              <a:ahLst/>
              <a:cxnLst/>
              <a:rect l="l" t="t" r="r" b="b"/>
              <a:pathLst>
                <a:path w="10175" h="6446" extrusionOk="0">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1"/>
            <p:cNvSpPr/>
            <p:nvPr/>
          </p:nvSpPr>
          <p:spPr>
            <a:xfrm>
              <a:off x="2628725" y="3650550"/>
              <a:ext cx="21700" cy="49650"/>
            </a:xfrm>
            <a:custGeom>
              <a:avLst/>
              <a:gdLst/>
              <a:ahLst/>
              <a:cxnLst/>
              <a:rect l="l" t="t" r="r" b="b"/>
              <a:pathLst>
                <a:path w="868" h="1986" extrusionOk="0">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1"/>
            <p:cNvSpPr/>
            <p:nvPr/>
          </p:nvSpPr>
          <p:spPr>
            <a:xfrm>
              <a:off x="2673750" y="3574025"/>
              <a:ext cx="254375" cy="161425"/>
            </a:xfrm>
            <a:custGeom>
              <a:avLst/>
              <a:gdLst/>
              <a:ahLst/>
              <a:cxnLst/>
              <a:rect l="l" t="t" r="r" b="b"/>
              <a:pathLst>
                <a:path w="10175" h="6457" extrusionOk="0">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1"/>
            <p:cNvSpPr/>
            <p:nvPr/>
          </p:nvSpPr>
          <p:spPr>
            <a:xfrm>
              <a:off x="2628725" y="3724550"/>
              <a:ext cx="21700" cy="49175"/>
            </a:xfrm>
            <a:custGeom>
              <a:avLst/>
              <a:gdLst/>
              <a:ahLst/>
              <a:cxnLst/>
              <a:rect l="l" t="t" r="r" b="b"/>
              <a:pathLst>
                <a:path w="868" h="1967" extrusionOk="0">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1"/>
            <p:cNvSpPr/>
            <p:nvPr/>
          </p:nvSpPr>
          <p:spPr>
            <a:xfrm>
              <a:off x="2673750" y="3647050"/>
              <a:ext cx="254375" cy="161475"/>
            </a:xfrm>
            <a:custGeom>
              <a:avLst/>
              <a:gdLst/>
              <a:ahLst/>
              <a:cxnLst/>
              <a:rect l="l" t="t" r="r" b="b"/>
              <a:pathLst>
                <a:path w="10175" h="6459" extrusionOk="0">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1"/>
            <p:cNvSpPr/>
            <p:nvPr/>
          </p:nvSpPr>
          <p:spPr>
            <a:xfrm>
              <a:off x="2628725" y="3797950"/>
              <a:ext cx="21700" cy="49025"/>
            </a:xfrm>
            <a:custGeom>
              <a:avLst/>
              <a:gdLst/>
              <a:ahLst/>
              <a:cxnLst/>
              <a:rect l="l" t="t" r="r" b="b"/>
              <a:pathLst>
                <a:path w="868" h="1961" extrusionOk="0">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1"/>
            <p:cNvSpPr/>
            <p:nvPr/>
          </p:nvSpPr>
          <p:spPr>
            <a:xfrm>
              <a:off x="2673750" y="3720800"/>
              <a:ext cx="254375" cy="161425"/>
            </a:xfrm>
            <a:custGeom>
              <a:avLst/>
              <a:gdLst/>
              <a:ahLst/>
              <a:cxnLst/>
              <a:rect l="l" t="t" r="r" b="b"/>
              <a:pathLst>
                <a:path w="10175" h="6457" extrusionOk="0">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1"/>
            <p:cNvSpPr/>
            <p:nvPr/>
          </p:nvSpPr>
          <p:spPr>
            <a:xfrm>
              <a:off x="2628725" y="3871550"/>
              <a:ext cx="21700" cy="48800"/>
            </a:xfrm>
            <a:custGeom>
              <a:avLst/>
              <a:gdLst/>
              <a:ahLst/>
              <a:cxnLst/>
              <a:rect l="l" t="t" r="r" b="b"/>
              <a:pathLst>
                <a:path w="868" h="1952" extrusionOk="0">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1"/>
            <p:cNvSpPr/>
            <p:nvPr/>
          </p:nvSpPr>
          <p:spPr>
            <a:xfrm>
              <a:off x="3136575" y="1656475"/>
              <a:ext cx="783925" cy="662800"/>
            </a:xfrm>
            <a:custGeom>
              <a:avLst/>
              <a:gdLst/>
              <a:ahLst/>
              <a:cxnLst/>
              <a:rect l="l" t="t" r="r" b="b"/>
              <a:pathLst>
                <a:path w="31357" h="26512" extrusionOk="0">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1"/>
            <p:cNvSpPr/>
            <p:nvPr/>
          </p:nvSpPr>
          <p:spPr>
            <a:xfrm>
              <a:off x="3212475" y="2151975"/>
              <a:ext cx="10850" cy="29575"/>
            </a:xfrm>
            <a:custGeom>
              <a:avLst/>
              <a:gdLst/>
              <a:ahLst/>
              <a:cxnLst/>
              <a:rect l="l" t="t" r="r" b="b"/>
              <a:pathLst>
                <a:path w="434" h="1183" extrusionOk="0">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1"/>
            <p:cNvSpPr/>
            <p:nvPr/>
          </p:nvSpPr>
          <p:spPr>
            <a:xfrm>
              <a:off x="3226650" y="2144475"/>
              <a:ext cx="13350" cy="27550"/>
            </a:xfrm>
            <a:custGeom>
              <a:avLst/>
              <a:gdLst/>
              <a:ahLst/>
              <a:cxnLst/>
              <a:rect l="l" t="t" r="r" b="b"/>
              <a:pathLst>
                <a:path w="534" h="1102" extrusionOk="0">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1"/>
            <p:cNvSpPr/>
            <p:nvPr/>
          </p:nvSpPr>
          <p:spPr>
            <a:xfrm>
              <a:off x="3241650" y="2131975"/>
              <a:ext cx="17550" cy="32550"/>
            </a:xfrm>
            <a:custGeom>
              <a:avLst/>
              <a:gdLst/>
              <a:ahLst/>
              <a:cxnLst/>
              <a:rect l="l" t="t" r="r" b="b"/>
              <a:pathLst>
                <a:path w="702" h="1302" extrusionOk="0">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1"/>
            <p:cNvSpPr/>
            <p:nvPr/>
          </p:nvSpPr>
          <p:spPr>
            <a:xfrm>
              <a:off x="3188275" y="2109450"/>
              <a:ext cx="25875" cy="48400"/>
            </a:xfrm>
            <a:custGeom>
              <a:avLst/>
              <a:gdLst/>
              <a:ahLst/>
              <a:cxnLst/>
              <a:rect l="l" t="t" r="r" b="b"/>
              <a:pathLst>
                <a:path w="1035" h="1936" extrusionOk="0">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1"/>
            <p:cNvSpPr/>
            <p:nvPr/>
          </p:nvSpPr>
          <p:spPr>
            <a:xfrm>
              <a:off x="3206625" y="2077775"/>
              <a:ext cx="29225" cy="43375"/>
            </a:xfrm>
            <a:custGeom>
              <a:avLst/>
              <a:gdLst/>
              <a:ahLst/>
              <a:cxnLst/>
              <a:rect l="l" t="t" r="r" b="b"/>
              <a:pathLst>
                <a:path w="1169" h="1735" extrusionOk="0">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1"/>
            <p:cNvSpPr/>
            <p:nvPr/>
          </p:nvSpPr>
          <p:spPr>
            <a:xfrm>
              <a:off x="3185775" y="2156975"/>
              <a:ext cx="15050" cy="48400"/>
            </a:xfrm>
            <a:custGeom>
              <a:avLst/>
              <a:gdLst/>
              <a:ahLst/>
              <a:cxnLst/>
              <a:rect l="l" t="t" r="r" b="b"/>
              <a:pathLst>
                <a:path w="602" h="1936" extrusionOk="0">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1"/>
            <p:cNvSpPr/>
            <p:nvPr/>
          </p:nvSpPr>
          <p:spPr>
            <a:xfrm>
              <a:off x="3188275" y="2072650"/>
              <a:ext cx="97600" cy="162850"/>
            </a:xfrm>
            <a:custGeom>
              <a:avLst/>
              <a:gdLst/>
              <a:ahLst/>
              <a:cxnLst/>
              <a:rect l="l" t="t" r="r" b="b"/>
              <a:pathLst>
                <a:path w="3904" h="6514" extrusionOk="0">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1"/>
            <p:cNvSpPr/>
            <p:nvPr/>
          </p:nvSpPr>
          <p:spPr>
            <a:xfrm>
              <a:off x="3348400" y="1913300"/>
              <a:ext cx="254375" cy="160950"/>
            </a:xfrm>
            <a:custGeom>
              <a:avLst/>
              <a:gdLst/>
              <a:ahLst/>
              <a:cxnLst/>
              <a:rect l="l" t="t" r="r" b="b"/>
              <a:pathLst>
                <a:path w="10175" h="6438" extrusionOk="0">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1"/>
            <p:cNvSpPr/>
            <p:nvPr/>
          </p:nvSpPr>
          <p:spPr>
            <a:xfrm>
              <a:off x="3348400" y="1864775"/>
              <a:ext cx="423650" cy="259250"/>
            </a:xfrm>
            <a:custGeom>
              <a:avLst/>
              <a:gdLst/>
              <a:ahLst/>
              <a:cxnLst/>
              <a:rect l="l" t="t" r="r" b="b"/>
              <a:pathLst>
                <a:path w="16946" h="10370" extrusionOk="0">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1"/>
            <p:cNvSpPr/>
            <p:nvPr/>
          </p:nvSpPr>
          <p:spPr>
            <a:xfrm>
              <a:off x="3962175" y="1179850"/>
              <a:ext cx="783900" cy="662550"/>
            </a:xfrm>
            <a:custGeom>
              <a:avLst/>
              <a:gdLst/>
              <a:ahLst/>
              <a:cxnLst/>
              <a:rect l="l" t="t" r="r" b="b"/>
              <a:pathLst>
                <a:path w="31356" h="26502" extrusionOk="0">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1"/>
            <p:cNvSpPr/>
            <p:nvPr/>
          </p:nvSpPr>
          <p:spPr>
            <a:xfrm>
              <a:off x="4043900" y="1672475"/>
              <a:ext cx="13350" cy="28375"/>
            </a:xfrm>
            <a:custGeom>
              <a:avLst/>
              <a:gdLst/>
              <a:ahLst/>
              <a:cxnLst/>
              <a:rect l="l" t="t" r="r" b="b"/>
              <a:pathLst>
                <a:path w="534" h="1135" extrusionOk="0">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1"/>
            <p:cNvSpPr/>
            <p:nvPr/>
          </p:nvSpPr>
          <p:spPr>
            <a:xfrm>
              <a:off x="4059725" y="1663300"/>
              <a:ext cx="12550" cy="27550"/>
            </a:xfrm>
            <a:custGeom>
              <a:avLst/>
              <a:gdLst/>
              <a:ahLst/>
              <a:cxnLst/>
              <a:rect l="l" t="t" r="r" b="b"/>
              <a:pathLst>
                <a:path w="502" h="1102" extrusionOk="0">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1"/>
            <p:cNvSpPr/>
            <p:nvPr/>
          </p:nvSpPr>
          <p:spPr>
            <a:xfrm>
              <a:off x="4074750" y="1650800"/>
              <a:ext cx="18375" cy="32550"/>
            </a:xfrm>
            <a:custGeom>
              <a:avLst/>
              <a:gdLst/>
              <a:ahLst/>
              <a:cxnLst/>
              <a:rect l="l" t="t" r="r" b="b"/>
              <a:pathLst>
                <a:path w="735" h="1302" extrusionOk="0">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1"/>
            <p:cNvSpPr/>
            <p:nvPr/>
          </p:nvSpPr>
          <p:spPr>
            <a:xfrm>
              <a:off x="4038900" y="1596575"/>
              <a:ext cx="29200" cy="43400"/>
            </a:xfrm>
            <a:custGeom>
              <a:avLst/>
              <a:gdLst/>
              <a:ahLst/>
              <a:cxnLst/>
              <a:rect l="l" t="t" r="r" b="b"/>
              <a:pathLst>
                <a:path w="1168" h="1736" extrusionOk="0">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1"/>
            <p:cNvSpPr/>
            <p:nvPr/>
          </p:nvSpPr>
          <p:spPr>
            <a:xfrm>
              <a:off x="4018050" y="1591625"/>
              <a:ext cx="100075" cy="163375"/>
            </a:xfrm>
            <a:custGeom>
              <a:avLst/>
              <a:gdLst/>
              <a:ahLst/>
              <a:cxnLst/>
              <a:rect l="l" t="t" r="r" b="b"/>
              <a:pathLst>
                <a:path w="4003" h="6535" extrusionOk="0">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1"/>
            <p:cNvSpPr/>
            <p:nvPr/>
          </p:nvSpPr>
          <p:spPr>
            <a:xfrm>
              <a:off x="4181500" y="1432500"/>
              <a:ext cx="253525" cy="161400"/>
            </a:xfrm>
            <a:custGeom>
              <a:avLst/>
              <a:gdLst/>
              <a:ahLst/>
              <a:cxnLst/>
              <a:rect l="l" t="t" r="r" b="b"/>
              <a:pathLst>
                <a:path w="10141" h="6456" extrusionOk="0">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1"/>
            <p:cNvSpPr/>
            <p:nvPr/>
          </p:nvSpPr>
          <p:spPr>
            <a:xfrm>
              <a:off x="4181500" y="1384125"/>
              <a:ext cx="422825" cy="259000"/>
            </a:xfrm>
            <a:custGeom>
              <a:avLst/>
              <a:gdLst/>
              <a:ahLst/>
              <a:cxnLst/>
              <a:rect l="l" t="t" r="r" b="b"/>
              <a:pathLst>
                <a:path w="16913" h="10360" extrusionOk="0">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1"/>
            <p:cNvSpPr/>
            <p:nvPr/>
          </p:nvSpPr>
          <p:spPr>
            <a:xfrm>
              <a:off x="3214125" y="2275600"/>
              <a:ext cx="185175" cy="121375"/>
            </a:xfrm>
            <a:custGeom>
              <a:avLst/>
              <a:gdLst/>
              <a:ahLst/>
              <a:cxnLst/>
              <a:rect l="l" t="t" r="r" b="b"/>
              <a:pathLst>
                <a:path w="7407" h="4855" extrusionOk="0">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1"/>
            <p:cNvSpPr/>
            <p:nvPr/>
          </p:nvSpPr>
          <p:spPr>
            <a:xfrm>
              <a:off x="3136575" y="1546550"/>
              <a:ext cx="1609500" cy="2190750"/>
            </a:xfrm>
            <a:custGeom>
              <a:avLst/>
              <a:gdLst/>
              <a:ahLst/>
              <a:cxnLst/>
              <a:rect l="l" t="t" r="r" b="b"/>
              <a:pathLst>
                <a:path w="64380" h="87630" extrusionOk="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p:nvPr/>
          </p:nvSpPr>
          <p:spPr>
            <a:xfrm>
              <a:off x="3226650" y="2378125"/>
              <a:ext cx="160125" cy="160000"/>
            </a:xfrm>
            <a:custGeom>
              <a:avLst/>
              <a:gdLst/>
              <a:ahLst/>
              <a:cxnLst/>
              <a:rect l="l" t="t" r="r" b="b"/>
              <a:pathLst>
                <a:path w="6405" h="6400" extrusionOk="0">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1"/>
            <p:cNvSpPr/>
            <p:nvPr/>
          </p:nvSpPr>
          <p:spPr>
            <a:xfrm>
              <a:off x="3246650" y="2433200"/>
              <a:ext cx="96775" cy="66050"/>
            </a:xfrm>
            <a:custGeom>
              <a:avLst/>
              <a:gdLst/>
              <a:ahLst/>
              <a:cxnLst/>
              <a:rect l="l" t="t" r="r" b="b"/>
              <a:pathLst>
                <a:path w="3871" h="2642" extrusionOk="0">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1"/>
            <p:cNvSpPr/>
            <p:nvPr/>
          </p:nvSpPr>
          <p:spPr>
            <a:xfrm>
              <a:off x="3355075" y="2416350"/>
              <a:ext cx="14200" cy="20025"/>
            </a:xfrm>
            <a:custGeom>
              <a:avLst/>
              <a:gdLst/>
              <a:ahLst/>
              <a:cxnLst/>
              <a:rect l="l" t="t" r="r" b="b"/>
              <a:pathLst>
                <a:path w="568" h="801" extrusionOk="0">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1"/>
            <p:cNvSpPr/>
            <p:nvPr/>
          </p:nvSpPr>
          <p:spPr>
            <a:xfrm>
              <a:off x="3210800" y="2994475"/>
              <a:ext cx="20875" cy="27950"/>
            </a:xfrm>
            <a:custGeom>
              <a:avLst/>
              <a:gdLst/>
              <a:ahLst/>
              <a:cxnLst/>
              <a:rect l="l" t="t" r="r" b="b"/>
              <a:pathLst>
                <a:path w="835" h="1118" extrusionOk="0">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1"/>
            <p:cNvSpPr/>
            <p:nvPr/>
          </p:nvSpPr>
          <p:spPr>
            <a:xfrm>
              <a:off x="3295850" y="2896875"/>
              <a:ext cx="21725" cy="27975"/>
            </a:xfrm>
            <a:custGeom>
              <a:avLst/>
              <a:gdLst/>
              <a:ahLst/>
              <a:cxnLst/>
              <a:rect l="l" t="t" r="r" b="b"/>
              <a:pathLst>
                <a:path w="869" h="1119" extrusionOk="0">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1"/>
            <p:cNvSpPr/>
            <p:nvPr/>
          </p:nvSpPr>
          <p:spPr>
            <a:xfrm>
              <a:off x="3380075" y="2847700"/>
              <a:ext cx="20875" cy="27950"/>
            </a:xfrm>
            <a:custGeom>
              <a:avLst/>
              <a:gdLst/>
              <a:ahLst/>
              <a:cxnLst/>
              <a:rect l="l" t="t" r="r" b="b"/>
              <a:pathLst>
                <a:path w="835" h="1118" extrusionOk="0">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1"/>
            <p:cNvSpPr/>
            <p:nvPr/>
          </p:nvSpPr>
          <p:spPr>
            <a:xfrm>
              <a:off x="3465150" y="2820325"/>
              <a:ext cx="20875" cy="28175"/>
            </a:xfrm>
            <a:custGeom>
              <a:avLst/>
              <a:gdLst/>
              <a:ahLst/>
              <a:cxnLst/>
              <a:rect l="l" t="t" r="r" b="b"/>
              <a:pathLst>
                <a:path w="835" h="1127" extrusionOk="0">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1"/>
            <p:cNvSpPr/>
            <p:nvPr/>
          </p:nvSpPr>
          <p:spPr>
            <a:xfrm>
              <a:off x="3550200" y="2732600"/>
              <a:ext cx="20875" cy="27950"/>
            </a:xfrm>
            <a:custGeom>
              <a:avLst/>
              <a:gdLst/>
              <a:ahLst/>
              <a:cxnLst/>
              <a:rect l="l" t="t" r="r" b="b"/>
              <a:pathLst>
                <a:path w="835" h="1118" extrusionOk="0">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1"/>
            <p:cNvSpPr/>
            <p:nvPr/>
          </p:nvSpPr>
          <p:spPr>
            <a:xfrm>
              <a:off x="3634425" y="2701075"/>
              <a:ext cx="20875" cy="28175"/>
            </a:xfrm>
            <a:custGeom>
              <a:avLst/>
              <a:gdLst/>
              <a:ahLst/>
              <a:cxnLst/>
              <a:rect l="l" t="t" r="r" b="b"/>
              <a:pathLst>
                <a:path w="835" h="1127" extrusionOk="0">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1"/>
            <p:cNvSpPr/>
            <p:nvPr/>
          </p:nvSpPr>
          <p:spPr>
            <a:xfrm>
              <a:off x="3719500" y="2602975"/>
              <a:ext cx="20875" cy="28175"/>
            </a:xfrm>
            <a:custGeom>
              <a:avLst/>
              <a:gdLst/>
              <a:ahLst/>
              <a:cxnLst/>
              <a:rect l="l" t="t" r="r" b="b"/>
              <a:pathLst>
                <a:path w="835" h="1127" extrusionOk="0">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1"/>
            <p:cNvSpPr/>
            <p:nvPr/>
          </p:nvSpPr>
          <p:spPr>
            <a:xfrm>
              <a:off x="3803725" y="2579150"/>
              <a:ext cx="20875" cy="27975"/>
            </a:xfrm>
            <a:custGeom>
              <a:avLst/>
              <a:gdLst/>
              <a:ahLst/>
              <a:cxnLst/>
              <a:rect l="l" t="t" r="r" b="b"/>
              <a:pathLst>
                <a:path w="835" h="1119" extrusionOk="0">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1"/>
            <p:cNvSpPr/>
            <p:nvPr/>
          </p:nvSpPr>
          <p:spPr>
            <a:xfrm>
              <a:off x="3888775" y="2309825"/>
              <a:ext cx="20875" cy="28325"/>
            </a:xfrm>
            <a:custGeom>
              <a:avLst/>
              <a:gdLst/>
              <a:ahLst/>
              <a:cxnLst/>
              <a:rect l="l" t="t" r="r" b="b"/>
              <a:pathLst>
                <a:path w="835" h="1133" extrusionOk="0">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1"/>
            <p:cNvSpPr/>
            <p:nvPr/>
          </p:nvSpPr>
          <p:spPr>
            <a:xfrm>
              <a:off x="3973000" y="2457025"/>
              <a:ext cx="21725" cy="28200"/>
            </a:xfrm>
            <a:custGeom>
              <a:avLst/>
              <a:gdLst/>
              <a:ahLst/>
              <a:cxnLst/>
              <a:rect l="l" t="t" r="r" b="b"/>
              <a:pathLst>
                <a:path w="869" h="1128" extrusionOk="0">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1"/>
            <p:cNvSpPr/>
            <p:nvPr/>
          </p:nvSpPr>
          <p:spPr>
            <a:xfrm>
              <a:off x="4058075" y="2457025"/>
              <a:ext cx="20875" cy="28200"/>
            </a:xfrm>
            <a:custGeom>
              <a:avLst/>
              <a:gdLst/>
              <a:ahLst/>
              <a:cxnLst/>
              <a:rect l="l" t="t" r="r" b="b"/>
              <a:pathLst>
                <a:path w="835" h="1128" extrusionOk="0">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1"/>
            <p:cNvSpPr/>
            <p:nvPr/>
          </p:nvSpPr>
          <p:spPr>
            <a:xfrm>
              <a:off x="4142300" y="2457025"/>
              <a:ext cx="20875" cy="28200"/>
            </a:xfrm>
            <a:custGeom>
              <a:avLst/>
              <a:gdLst/>
              <a:ahLst/>
              <a:cxnLst/>
              <a:rect l="l" t="t" r="r" b="b"/>
              <a:pathLst>
                <a:path w="835" h="1128" extrusionOk="0">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1"/>
            <p:cNvSpPr/>
            <p:nvPr/>
          </p:nvSpPr>
          <p:spPr>
            <a:xfrm>
              <a:off x="4226525" y="2309825"/>
              <a:ext cx="21700" cy="28325"/>
            </a:xfrm>
            <a:custGeom>
              <a:avLst/>
              <a:gdLst/>
              <a:ahLst/>
              <a:cxnLst/>
              <a:rect l="l" t="t" r="r" b="b"/>
              <a:pathLst>
                <a:path w="868" h="1133" extrusionOk="0">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1"/>
            <p:cNvSpPr/>
            <p:nvPr/>
          </p:nvSpPr>
          <p:spPr>
            <a:xfrm>
              <a:off x="4311575" y="2281900"/>
              <a:ext cx="20875" cy="28200"/>
            </a:xfrm>
            <a:custGeom>
              <a:avLst/>
              <a:gdLst/>
              <a:ahLst/>
              <a:cxnLst/>
              <a:rect l="l" t="t" r="r" b="b"/>
              <a:pathLst>
                <a:path w="835" h="1128" extrusionOk="0">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1"/>
            <p:cNvSpPr/>
            <p:nvPr/>
          </p:nvSpPr>
          <p:spPr>
            <a:xfrm>
              <a:off x="4396650" y="2163175"/>
              <a:ext cx="21700" cy="28200"/>
            </a:xfrm>
            <a:custGeom>
              <a:avLst/>
              <a:gdLst/>
              <a:ahLst/>
              <a:cxnLst/>
              <a:rect l="l" t="t" r="r" b="b"/>
              <a:pathLst>
                <a:path w="868" h="1128" extrusionOk="0">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1"/>
            <p:cNvSpPr/>
            <p:nvPr/>
          </p:nvSpPr>
          <p:spPr>
            <a:xfrm>
              <a:off x="4480025" y="2163675"/>
              <a:ext cx="23375" cy="28250"/>
            </a:xfrm>
            <a:custGeom>
              <a:avLst/>
              <a:gdLst/>
              <a:ahLst/>
              <a:cxnLst/>
              <a:rect l="l" t="t" r="r" b="b"/>
              <a:pathLst>
                <a:path w="935" h="1130" extrusionOk="0">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1"/>
            <p:cNvSpPr/>
            <p:nvPr/>
          </p:nvSpPr>
          <p:spPr>
            <a:xfrm>
              <a:off x="4564275" y="2163675"/>
              <a:ext cx="24200" cy="28250"/>
            </a:xfrm>
            <a:custGeom>
              <a:avLst/>
              <a:gdLst/>
              <a:ahLst/>
              <a:cxnLst/>
              <a:rect l="l" t="t" r="r" b="b"/>
              <a:pathLst>
                <a:path w="968" h="1130" extrusionOk="0">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1"/>
            <p:cNvSpPr/>
            <p:nvPr/>
          </p:nvSpPr>
          <p:spPr>
            <a:xfrm>
              <a:off x="465015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1"/>
            <p:cNvSpPr/>
            <p:nvPr/>
          </p:nvSpPr>
          <p:spPr>
            <a:xfrm>
              <a:off x="3218300" y="2125775"/>
              <a:ext cx="1446050" cy="885175"/>
            </a:xfrm>
            <a:custGeom>
              <a:avLst/>
              <a:gdLst/>
              <a:ahLst/>
              <a:cxnLst/>
              <a:rect l="l" t="t" r="r" b="b"/>
              <a:pathLst>
                <a:path w="57842" h="35407" extrusionOk="0">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1"/>
            <p:cNvSpPr/>
            <p:nvPr/>
          </p:nvSpPr>
          <p:spPr>
            <a:xfrm>
              <a:off x="3215800" y="2221525"/>
              <a:ext cx="1452050" cy="841975"/>
            </a:xfrm>
            <a:custGeom>
              <a:avLst/>
              <a:gdLst/>
              <a:ahLst/>
              <a:cxnLst/>
              <a:rect l="l" t="t" r="r" b="b"/>
              <a:pathLst>
                <a:path w="58082" h="33679" extrusionOk="0">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1"/>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1"/>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1"/>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1"/>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1"/>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1"/>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1"/>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1"/>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1"/>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1"/>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1"/>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1"/>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1"/>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1"/>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1"/>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1"/>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1"/>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1"/>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1"/>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1"/>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1"/>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1"/>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1"/>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1"/>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1"/>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1"/>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1"/>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p:cNvSpPr/>
            <p:nvPr/>
          </p:nvSpPr>
          <p:spPr>
            <a:xfrm>
              <a:off x="3258325" y="2535275"/>
              <a:ext cx="97600" cy="66525"/>
            </a:xfrm>
            <a:custGeom>
              <a:avLst/>
              <a:gdLst/>
              <a:ahLst/>
              <a:cxnLst/>
              <a:rect l="l" t="t" r="r" b="b"/>
              <a:pathLst>
                <a:path w="3904" h="2661" extrusionOk="0">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p:cNvSpPr/>
            <p:nvPr/>
          </p:nvSpPr>
          <p:spPr>
            <a:xfrm>
              <a:off x="3258325" y="2584450"/>
              <a:ext cx="96775" cy="65750"/>
            </a:xfrm>
            <a:custGeom>
              <a:avLst/>
              <a:gdLst/>
              <a:ahLst/>
              <a:cxnLst/>
              <a:rect l="l" t="t" r="r" b="b"/>
              <a:pathLst>
                <a:path w="3871" h="2630" extrusionOk="0">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p:nvPr/>
          </p:nvSpPr>
          <p:spPr>
            <a:xfrm>
              <a:off x="3210800" y="2652175"/>
              <a:ext cx="20875" cy="28325"/>
            </a:xfrm>
            <a:custGeom>
              <a:avLst/>
              <a:gdLst/>
              <a:ahLst/>
              <a:cxnLst/>
              <a:rect l="l" t="t" r="r" b="b"/>
              <a:pathLst>
                <a:path w="835" h="1133" extrusionOk="0">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a:off x="3218300" y="3055350"/>
              <a:ext cx="386975" cy="249975"/>
            </a:xfrm>
            <a:custGeom>
              <a:avLst/>
              <a:gdLst/>
              <a:ahLst/>
              <a:cxnLst/>
              <a:rect l="l" t="t" r="r" b="b"/>
              <a:pathLst>
                <a:path w="15479" h="9999" extrusionOk="0">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1"/>
            <p:cNvSpPr/>
            <p:nvPr/>
          </p:nvSpPr>
          <p:spPr>
            <a:xfrm>
              <a:off x="3224150" y="3135400"/>
              <a:ext cx="32550" cy="73200"/>
            </a:xfrm>
            <a:custGeom>
              <a:avLst/>
              <a:gdLst/>
              <a:ahLst/>
              <a:cxnLst/>
              <a:rect l="l" t="t" r="r" b="b"/>
              <a:pathLst>
                <a:path w="1302" h="2928" extrusionOk="0">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1"/>
            <p:cNvSpPr/>
            <p:nvPr/>
          </p:nvSpPr>
          <p:spPr>
            <a:xfrm>
              <a:off x="3260825" y="3111000"/>
              <a:ext cx="31725" cy="76750"/>
            </a:xfrm>
            <a:custGeom>
              <a:avLst/>
              <a:gdLst/>
              <a:ahLst/>
              <a:cxnLst/>
              <a:rect l="l" t="t" r="r" b="b"/>
              <a:pathLst>
                <a:path w="1269" h="3070" extrusionOk="0">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1"/>
            <p:cNvSpPr/>
            <p:nvPr/>
          </p:nvSpPr>
          <p:spPr>
            <a:xfrm>
              <a:off x="3298350" y="3089325"/>
              <a:ext cx="31725" cy="77575"/>
            </a:xfrm>
            <a:custGeom>
              <a:avLst/>
              <a:gdLst/>
              <a:ahLst/>
              <a:cxnLst/>
              <a:rect l="l" t="t" r="r" b="b"/>
              <a:pathLst>
                <a:path w="1269" h="3103" extrusionOk="0">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p:cNvSpPr/>
            <p:nvPr/>
          </p:nvSpPr>
          <p:spPr>
            <a:xfrm>
              <a:off x="3221650" y="3125675"/>
              <a:ext cx="381125" cy="230325"/>
            </a:xfrm>
            <a:custGeom>
              <a:avLst/>
              <a:gdLst/>
              <a:ahLst/>
              <a:cxnLst/>
              <a:rect l="l" t="t" r="r" b="b"/>
              <a:pathLst>
                <a:path w="15245" h="9213" extrusionOk="0">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p:cNvSpPr/>
            <p:nvPr/>
          </p:nvSpPr>
          <p:spPr>
            <a:xfrm>
              <a:off x="3221650" y="3045650"/>
              <a:ext cx="96750" cy="66025"/>
            </a:xfrm>
            <a:custGeom>
              <a:avLst/>
              <a:gdLst/>
              <a:ahLst/>
              <a:cxnLst/>
              <a:rect l="l" t="t" r="r" b="b"/>
              <a:pathLst>
                <a:path w="3870" h="2641" extrusionOk="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p:cNvSpPr/>
            <p:nvPr/>
          </p:nvSpPr>
          <p:spPr>
            <a:xfrm>
              <a:off x="3223300" y="3431450"/>
              <a:ext cx="20050" cy="68200"/>
            </a:xfrm>
            <a:custGeom>
              <a:avLst/>
              <a:gdLst/>
              <a:ahLst/>
              <a:cxnLst/>
              <a:rect l="l" t="t" r="r" b="b"/>
              <a:pathLst>
                <a:path w="802" h="2728" extrusionOk="0">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p:cNvSpPr/>
            <p:nvPr/>
          </p:nvSpPr>
          <p:spPr>
            <a:xfrm>
              <a:off x="3250825" y="3413725"/>
              <a:ext cx="30050" cy="78200"/>
            </a:xfrm>
            <a:custGeom>
              <a:avLst/>
              <a:gdLst/>
              <a:ahLst/>
              <a:cxnLst/>
              <a:rect l="l" t="t" r="r" b="b"/>
              <a:pathLst>
                <a:path w="1202" h="3128" extrusionOk="0">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p:cNvSpPr/>
            <p:nvPr/>
          </p:nvSpPr>
          <p:spPr>
            <a:xfrm>
              <a:off x="3287525" y="3392025"/>
              <a:ext cx="31700" cy="73425"/>
            </a:xfrm>
            <a:custGeom>
              <a:avLst/>
              <a:gdLst/>
              <a:ahLst/>
              <a:cxnLst/>
              <a:rect l="l" t="t" r="r" b="b"/>
              <a:pathLst>
                <a:path w="1268" h="2937" extrusionOk="0">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p:cNvSpPr/>
            <p:nvPr/>
          </p:nvSpPr>
          <p:spPr>
            <a:xfrm>
              <a:off x="3221650" y="3418925"/>
              <a:ext cx="381125" cy="230325"/>
            </a:xfrm>
            <a:custGeom>
              <a:avLst/>
              <a:gdLst/>
              <a:ahLst/>
              <a:cxnLst/>
              <a:rect l="l" t="t" r="r" b="b"/>
              <a:pathLst>
                <a:path w="15245" h="9213" extrusionOk="0">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1"/>
            <p:cNvSpPr/>
            <p:nvPr/>
          </p:nvSpPr>
          <p:spPr>
            <a:xfrm>
              <a:off x="3221650" y="3338500"/>
              <a:ext cx="96750" cy="66375"/>
            </a:xfrm>
            <a:custGeom>
              <a:avLst/>
              <a:gdLst/>
              <a:ahLst/>
              <a:cxnLst/>
              <a:rect l="l" t="t" r="r" b="b"/>
              <a:pathLst>
                <a:path w="3870" h="2655" extrusionOk="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1"/>
            <p:cNvSpPr/>
            <p:nvPr/>
          </p:nvSpPr>
          <p:spPr>
            <a:xfrm>
              <a:off x="3726175" y="2760950"/>
              <a:ext cx="386950" cy="250000"/>
            </a:xfrm>
            <a:custGeom>
              <a:avLst/>
              <a:gdLst/>
              <a:ahLst/>
              <a:cxnLst/>
              <a:rect l="l" t="t" r="r" b="b"/>
              <a:pathLst>
                <a:path w="15478" h="10000" extrusionOk="0">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p:cNvSpPr/>
            <p:nvPr/>
          </p:nvSpPr>
          <p:spPr>
            <a:xfrm>
              <a:off x="3732000" y="2841650"/>
              <a:ext cx="32550" cy="73400"/>
            </a:xfrm>
            <a:custGeom>
              <a:avLst/>
              <a:gdLst/>
              <a:ahLst/>
              <a:cxnLst/>
              <a:rect l="l" t="t" r="r" b="b"/>
              <a:pathLst>
                <a:path w="1302" h="2936" extrusionOk="0">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1"/>
            <p:cNvSpPr/>
            <p:nvPr/>
          </p:nvSpPr>
          <p:spPr>
            <a:xfrm>
              <a:off x="3770375" y="2820800"/>
              <a:ext cx="30025" cy="77575"/>
            </a:xfrm>
            <a:custGeom>
              <a:avLst/>
              <a:gdLst/>
              <a:ahLst/>
              <a:cxnLst/>
              <a:rect l="l" t="t" r="r" b="b"/>
              <a:pathLst>
                <a:path w="1201" h="3103" extrusionOk="0">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1"/>
            <p:cNvSpPr/>
            <p:nvPr/>
          </p:nvSpPr>
          <p:spPr>
            <a:xfrm>
              <a:off x="3804550" y="2796600"/>
              <a:ext cx="28375" cy="77600"/>
            </a:xfrm>
            <a:custGeom>
              <a:avLst/>
              <a:gdLst/>
              <a:ahLst/>
              <a:cxnLst/>
              <a:rect l="l" t="t" r="r" b="b"/>
              <a:pathLst>
                <a:path w="1135" h="3104" extrusionOk="0">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p:cNvSpPr/>
            <p:nvPr/>
          </p:nvSpPr>
          <p:spPr>
            <a:xfrm>
              <a:off x="3729500" y="2831825"/>
              <a:ext cx="381125" cy="230350"/>
            </a:xfrm>
            <a:custGeom>
              <a:avLst/>
              <a:gdLst/>
              <a:ahLst/>
              <a:cxnLst/>
              <a:rect l="l" t="t" r="r" b="b"/>
              <a:pathLst>
                <a:path w="15245" h="9214" extrusionOk="0">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p:cNvSpPr/>
            <p:nvPr/>
          </p:nvSpPr>
          <p:spPr>
            <a:xfrm>
              <a:off x="3729500" y="2751775"/>
              <a:ext cx="97600" cy="66025"/>
            </a:xfrm>
            <a:custGeom>
              <a:avLst/>
              <a:gdLst/>
              <a:ahLst/>
              <a:cxnLst/>
              <a:rect l="l" t="t" r="r" b="b"/>
              <a:pathLst>
                <a:path w="3904" h="2641" extrusionOk="0">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p:cNvSpPr/>
            <p:nvPr/>
          </p:nvSpPr>
          <p:spPr>
            <a:xfrm>
              <a:off x="3732000" y="3135175"/>
              <a:ext cx="31725" cy="73425"/>
            </a:xfrm>
            <a:custGeom>
              <a:avLst/>
              <a:gdLst/>
              <a:ahLst/>
              <a:cxnLst/>
              <a:rect l="l" t="t" r="r" b="b"/>
              <a:pathLst>
                <a:path w="1269" h="2937" extrusionOk="0">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p:nvPr/>
          </p:nvSpPr>
          <p:spPr>
            <a:xfrm>
              <a:off x="3767850" y="3111000"/>
              <a:ext cx="31725" cy="77100"/>
            </a:xfrm>
            <a:custGeom>
              <a:avLst/>
              <a:gdLst/>
              <a:ahLst/>
              <a:cxnLst/>
              <a:rect l="l" t="t" r="r" b="b"/>
              <a:pathLst>
                <a:path w="1269" h="3084" extrusionOk="0">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p:cNvSpPr/>
            <p:nvPr/>
          </p:nvSpPr>
          <p:spPr>
            <a:xfrm>
              <a:off x="3729500" y="3124850"/>
              <a:ext cx="381125" cy="230025"/>
            </a:xfrm>
            <a:custGeom>
              <a:avLst/>
              <a:gdLst/>
              <a:ahLst/>
              <a:cxnLst/>
              <a:rect l="l" t="t" r="r" b="b"/>
              <a:pathLst>
                <a:path w="15245" h="9201" extrusionOk="0">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p:cNvSpPr/>
            <p:nvPr/>
          </p:nvSpPr>
          <p:spPr>
            <a:xfrm>
              <a:off x="3729500" y="3044775"/>
              <a:ext cx="97600" cy="65750"/>
            </a:xfrm>
            <a:custGeom>
              <a:avLst/>
              <a:gdLst/>
              <a:ahLst/>
              <a:cxnLst/>
              <a:rect l="l" t="t" r="r" b="b"/>
              <a:pathLst>
                <a:path w="3904" h="2630" extrusionOk="0">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1"/>
            <p:cNvSpPr/>
            <p:nvPr/>
          </p:nvSpPr>
          <p:spPr>
            <a:xfrm>
              <a:off x="4279900" y="2526750"/>
              <a:ext cx="48375" cy="134800"/>
            </a:xfrm>
            <a:custGeom>
              <a:avLst/>
              <a:gdLst/>
              <a:ahLst/>
              <a:cxnLst/>
              <a:rect l="l" t="t" r="r" b="b"/>
              <a:pathLst>
                <a:path w="1935" h="5392" extrusionOk="0">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p:nvPr/>
          </p:nvSpPr>
          <p:spPr>
            <a:xfrm>
              <a:off x="4231525" y="2535600"/>
              <a:ext cx="48400" cy="126775"/>
            </a:xfrm>
            <a:custGeom>
              <a:avLst/>
              <a:gdLst/>
              <a:ahLst/>
              <a:cxnLst/>
              <a:rect l="l" t="t" r="r" b="b"/>
              <a:pathLst>
                <a:path w="1936" h="5071" extrusionOk="0">
                  <a:moveTo>
                    <a:pt x="1935" y="0"/>
                  </a:moveTo>
                  <a:cubicBezTo>
                    <a:pt x="1135" y="500"/>
                    <a:pt x="468" y="1234"/>
                    <a:pt x="1" y="2068"/>
                  </a:cubicBezTo>
                  <a:lnTo>
                    <a:pt x="1935" y="5070"/>
                  </a:ln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1"/>
            <p:cNvSpPr/>
            <p:nvPr/>
          </p:nvSpPr>
          <p:spPr>
            <a:xfrm>
              <a:off x="4201500" y="2587300"/>
              <a:ext cx="78425" cy="80900"/>
            </a:xfrm>
            <a:custGeom>
              <a:avLst/>
              <a:gdLst/>
              <a:ahLst/>
              <a:cxnLst/>
              <a:rect l="l" t="t" r="r" b="b"/>
              <a:pathLst>
                <a:path w="3137" h="3236" extrusionOk="0">
                  <a:moveTo>
                    <a:pt x="1202" y="0"/>
                  </a:moveTo>
                  <a:cubicBezTo>
                    <a:pt x="634" y="1001"/>
                    <a:pt x="234" y="2102"/>
                    <a:pt x="1" y="3236"/>
                  </a:cubicBezTo>
                  <a:lnTo>
                    <a:pt x="3136" y="3002"/>
                  </a:lnTo>
                  <a:lnTo>
                    <a:pt x="12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1"/>
            <p:cNvSpPr/>
            <p:nvPr/>
          </p:nvSpPr>
          <p:spPr>
            <a:xfrm>
              <a:off x="4201500" y="2535600"/>
              <a:ext cx="78425" cy="132600"/>
            </a:xfrm>
            <a:custGeom>
              <a:avLst/>
              <a:gdLst/>
              <a:ahLst/>
              <a:cxnLst/>
              <a:rect l="l" t="t" r="r" b="b"/>
              <a:pathLst>
                <a:path w="3137" h="5304" extrusionOk="0">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1"/>
            <p:cNvSpPr/>
            <p:nvPr/>
          </p:nvSpPr>
          <p:spPr>
            <a:xfrm>
              <a:off x="4279900" y="2531425"/>
              <a:ext cx="77575" cy="130125"/>
            </a:xfrm>
            <a:custGeom>
              <a:avLst/>
              <a:gdLst/>
              <a:ahLst/>
              <a:cxnLst/>
              <a:rect l="l" t="t" r="r" b="b"/>
              <a:pathLst>
                <a:path w="3103" h="5205" extrusionOk="0">
                  <a:moveTo>
                    <a:pt x="1935" y="0"/>
                  </a:moveTo>
                  <a:lnTo>
                    <a:pt x="0" y="5204"/>
                  </a:lnTo>
                  <a:lnTo>
                    <a:pt x="3102" y="1835"/>
                  </a:lnTo>
                  <a:cubicBezTo>
                    <a:pt x="3002" y="1068"/>
                    <a:pt x="2569" y="401"/>
                    <a:pt x="19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4197325" y="2661525"/>
              <a:ext cx="82600" cy="85075"/>
            </a:xfrm>
            <a:custGeom>
              <a:avLst/>
              <a:gdLst/>
              <a:ahLst/>
              <a:cxnLst/>
              <a:rect l="l" t="t" r="r" b="b"/>
              <a:pathLst>
                <a:path w="3304" h="3403" extrusionOk="0">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4279900" y="2655675"/>
              <a:ext cx="78400" cy="80925"/>
            </a:xfrm>
            <a:custGeom>
              <a:avLst/>
              <a:gdLst/>
              <a:ahLst/>
              <a:cxnLst/>
              <a:rect l="l" t="t" r="r" b="b"/>
              <a:pathLst>
                <a:path w="3136" h="3237" extrusionOk="0">
                  <a:moveTo>
                    <a:pt x="3136" y="1"/>
                  </a:moveTo>
                  <a:lnTo>
                    <a:pt x="0" y="267"/>
                  </a:lnTo>
                  <a:lnTo>
                    <a:pt x="1935" y="3236"/>
                  </a:lnTo>
                  <a:cubicBezTo>
                    <a:pt x="2502" y="2235"/>
                    <a:pt x="2902"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4231525" y="2662350"/>
              <a:ext cx="48400" cy="134775"/>
            </a:xfrm>
            <a:custGeom>
              <a:avLst/>
              <a:gdLst/>
              <a:ahLst/>
              <a:cxnLst/>
              <a:rect l="l" t="t" r="r" b="b"/>
              <a:pathLst>
                <a:path w="1936" h="5391" extrusionOk="0">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4201500" y="2662350"/>
              <a:ext cx="78425" cy="130125"/>
            </a:xfrm>
            <a:custGeom>
              <a:avLst/>
              <a:gdLst/>
              <a:ahLst/>
              <a:cxnLst/>
              <a:rect l="l" t="t" r="r" b="b"/>
              <a:pathLst>
                <a:path w="3137" h="5205" extrusionOk="0">
                  <a:moveTo>
                    <a:pt x="3136" y="0"/>
                  </a:moveTo>
                  <a:lnTo>
                    <a:pt x="1" y="3369"/>
                  </a:lnTo>
                  <a:cubicBezTo>
                    <a:pt x="134" y="4103"/>
                    <a:pt x="568" y="4770"/>
                    <a:pt x="1202" y="5204"/>
                  </a:cubicBezTo>
                  <a:lnTo>
                    <a:pt x="31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1"/>
            <p:cNvSpPr/>
            <p:nvPr/>
          </p:nvSpPr>
          <p:spPr>
            <a:xfrm>
              <a:off x="4279900" y="2578125"/>
              <a:ext cx="82575" cy="84250"/>
            </a:xfrm>
            <a:custGeom>
              <a:avLst/>
              <a:gdLst/>
              <a:ahLst/>
              <a:cxnLst/>
              <a:rect l="l" t="t" r="r" b="b"/>
              <a:pathLst>
                <a:path w="3303" h="3370" extrusionOk="0">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1"/>
            <p:cNvSpPr/>
            <p:nvPr/>
          </p:nvSpPr>
          <p:spPr>
            <a:xfrm>
              <a:off x="4279900" y="2662350"/>
              <a:ext cx="48375" cy="125950"/>
            </a:xfrm>
            <a:custGeom>
              <a:avLst/>
              <a:gdLst/>
              <a:ahLst/>
              <a:cxnLst/>
              <a:rect l="l" t="t" r="r" b="b"/>
              <a:pathLst>
                <a:path w="1935" h="5038" extrusionOk="0">
                  <a:moveTo>
                    <a:pt x="0" y="0"/>
                  </a:moveTo>
                  <a:lnTo>
                    <a:pt x="0" y="5037"/>
                  </a:lnTo>
                  <a:cubicBezTo>
                    <a:pt x="801" y="4537"/>
                    <a:pt x="1468" y="3803"/>
                    <a:pt x="1935" y="2969"/>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1"/>
            <p:cNvSpPr/>
            <p:nvPr/>
          </p:nvSpPr>
          <p:spPr>
            <a:xfrm>
              <a:off x="4231525" y="2804600"/>
              <a:ext cx="96750" cy="65775"/>
            </a:xfrm>
            <a:custGeom>
              <a:avLst/>
              <a:gdLst/>
              <a:ahLst/>
              <a:cxnLst/>
              <a:rect l="l" t="t" r="r" b="b"/>
              <a:pathLst>
                <a:path w="3870" h="2631" extrusionOk="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1"/>
            <p:cNvSpPr/>
            <p:nvPr/>
          </p:nvSpPr>
          <p:spPr>
            <a:xfrm>
              <a:off x="4213175" y="2843000"/>
              <a:ext cx="133450" cy="87375"/>
            </a:xfrm>
            <a:custGeom>
              <a:avLst/>
              <a:gdLst/>
              <a:ahLst/>
              <a:cxnLst/>
              <a:rect l="l" t="t" r="r" b="b"/>
              <a:pathLst>
                <a:path w="5338" h="3495" extrusionOk="0">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1"/>
            <p:cNvSpPr/>
            <p:nvPr/>
          </p:nvSpPr>
          <p:spPr>
            <a:xfrm>
              <a:off x="4213175" y="2891875"/>
              <a:ext cx="133450" cy="86900"/>
            </a:xfrm>
            <a:custGeom>
              <a:avLst/>
              <a:gdLst/>
              <a:ahLst/>
              <a:cxnLst/>
              <a:rect l="l" t="t" r="r" b="b"/>
              <a:pathLst>
                <a:path w="5338" h="3476" extrusionOk="0">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4213175" y="2941375"/>
              <a:ext cx="133450" cy="86900"/>
            </a:xfrm>
            <a:custGeom>
              <a:avLst/>
              <a:gdLst/>
              <a:ahLst/>
              <a:cxnLst/>
              <a:rect l="l" t="t" r="r" b="b"/>
              <a:pathLst>
                <a:path w="5338" h="3476" extrusionOk="0">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4575950" y="2355125"/>
              <a:ext cx="48375" cy="134625"/>
            </a:xfrm>
            <a:custGeom>
              <a:avLst/>
              <a:gdLst/>
              <a:ahLst/>
              <a:cxnLst/>
              <a:rect l="l" t="t" r="r" b="b"/>
              <a:pathLst>
                <a:path w="1935" h="5385" extrusionOk="0">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1"/>
            <p:cNvSpPr/>
            <p:nvPr/>
          </p:nvSpPr>
          <p:spPr>
            <a:xfrm>
              <a:off x="4528400" y="2363800"/>
              <a:ext cx="47575" cy="125950"/>
            </a:xfrm>
            <a:custGeom>
              <a:avLst/>
              <a:gdLst/>
              <a:ahLst/>
              <a:cxnLst/>
              <a:rect l="l" t="t" r="r" b="b"/>
              <a:pathLst>
                <a:path w="1903" h="5038" extrusionOk="0">
                  <a:moveTo>
                    <a:pt x="1902" y="1"/>
                  </a:moveTo>
                  <a:cubicBezTo>
                    <a:pt x="1101" y="501"/>
                    <a:pt x="434" y="1235"/>
                    <a:pt x="1" y="2069"/>
                  </a:cubicBezTo>
                  <a:lnTo>
                    <a:pt x="1902" y="5037"/>
                  </a:lnTo>
                  <a:lnTo>
                    <a:pt x="19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4498375" y="2415500"/>
              <a:ext cx="78425" cy="80925"/>
            </a:xfrm>
            <a:custGeom>
              <a:avLst/>
              <a:gdLst/>
              <a:ahLst/>
              <a:cxnLst/>
              <a:rect l="l" t="t" r="r" b="b"/>
              <a:pathLst>
                <a:path w="3137" h="3237" extrusionOk="0">
                  <a:moveTo>
                    <a:pt x="1202" y="1"/>
                  </a:moveTo>
                  <a:cubicBezTo>
                    <a:pt x="601" y="1001"/>
                    <a:pt x="201" y="2102"/>
                    <a:pt x="1" y="3236"/>
                  </a:cubicBezTo>
                  <a:lnTo>
                    <a:pt x="3136" y="3003"/>
                  </a:lnTo>
                  <a:lnTo>
                    <a:pt x="12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p:nvPr/>
          </p:nvSpPr>
          <p:spPr>
            <a:xfrm>
              <a:off x="4576775" y="2360475"/>
              <a:ext cx="77575" cy="130100"/>
            </a:xfrm>
            <a:custGeom>
              <a:avLst/>
              <a:gdLst/>
              <a:ahLst/>
              <a:cxnLst/>
              <a:rect l="l" t="t" r="r" b="b"/>
              <a:pathLst>
                <a:path w="3103" h="5204" extrusionOk="0">
                  <a:moveTo>
                    <a:pt x="1902" y="0"/>
                  </a:moveTo>
                  <a:lnTo>
                    <a:pt x="0" y="5204"/>
                  </a:lnTo>
                  <a:lnTo>
                    <a:pt x="3103" y="1835"/>
                  </a:lnTo>
                  <a:cubicBezTo>
                    <a:pt x="3003" y="1068"/>
                    <a:pt x="2569" y="400"/>
                    <a:pt x="19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1"/>
            <p:cNvSpPr/>
            <p:nvPr/>
          </p:nvSpPr>
          <p:spPr>
            <a:xfrm>
              <a:off x="4494225" y="2489725"/>
              <a:ext cx="82575" cy="85075"/>
            </a:xfrm>
            <a:custGeom>
              <a:avLst/>
              <a:gdLst/>
              <a:ahLst/>
              <a:cxnLst/>
              <a:rect l="l" t="t" r="r" b="b"/>
              <a:pathLst>
                <a:path w="3303" h="3403" extrusionOk="0">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1"/>
            <p:cNvSpPr/>
            <p:nvPr/>
          </p:nvSpPr>
          <p:spPr>
            <a:xfrm>
              <a:off x="4575950" y="2483875"/>
              <a:ext cx="78400" cy="80925"/>
            </a:xfrm>
            <a:custGeom>
              <a:avLst/>
              <a:gdLst/>
              <a:ahLst/>
              <a:cxnLst/>
              <a:rect l="l" t="t" r="r" b="b"/>
              <a:pathLst>
                <a:path w="3136" h="3237" extrusionOk="0">
                  <a:moveTo>
                    <a:pt x="3136" y="1"/>
                  </a:moveTo>
                  <a:lnTo>
                    <a:pt x="0" y="234"/>
                  </a:lnTo>
                  <a:lnTo>
                    <a:pt x="1935" y="3237"/>
                  </a:lnTo>
                  <a:cubicBezTo>
                    <a:pt x="2535" y="2236"/>
                    <a:pt x="2935"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4528400" y="2489725"/>
              <a:ext cx="47575" cy="135625"/>
            </a:xfrm>
            <a:custGeom>
              <a:avLst/>
              <a:gdLst/>
              <a:ahLst/>
              <a:cxnLst/>
              <a:rect l="l" t="t" r="r" b="b"/>
              <a:pathLst>
                <a:path w="1903" h="5425" extrusionOk="0">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4498375" y="2490550"/>
              <a:ext cx="78425" cy="130125"/>
            </a:xfrm>
            <a:custGeom>
              <a:avLst/>
              <a:gdLst/>
              <a:ahLst/>
              <a:cxnLst/>
              <a:rect l="l" t="t" r="r" b="b"/>
              <a:pathLst>
                <a:path w="3137" h="5205" extrusionOk="0">
                  <a:moveTo>
                    <a:pt x="3136" y="1"/>
                  </a:moveTo>
                  <a:lnTo>
                    <a:pt x="1" y="3370"/>
                  </a:lnTo>
                  <a:cubicBezTo>
                    <a:pt x="134" y="4104"/>
                    <a:pt x="568" y="4771"/>
                    <a:pt x="1202" y="5205"/>
                  </a:cubicBezTo>
                  <a:lnTo>
                    <a:pt x="31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a:off x="4494225" y="2363800"/>
              <a:ext cx="81750" cy="256875"/>
            </a:xfrm>
            <a:custGeom>
              <a:avLst/>
              <a:gdLst/>
              <a:ahLst/>
              <a:cxnLst/>
              <a:rect l="l" t="t" r="r" b="b"/>
              <a:pathLst>
                <a:path w="3270" h="10275" extrusionOk="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a:off x="4575950" y="2406325"/>
              <a:ext cx="82575" cy="84250"/>
            </a:xfrm>
            <a:custGeom>
              <a:avLst/>
              <a:gdLst/>
              <a:ahLst/>
              <a:cxnLst/>
              <a:rect l="l" t="t" r="r" b="b"/>
              <a:pathLst>
                <a:path w="3303" h="3370" extrusionOk="0">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4576775" y="2489725"/>
              <a:ext cx="47550" cy="126775"/>
            </a:xfrm>
            <a:custGeom>
              <a:avLst/>
              <a:gdLst/>
              <a:ahLst/>
              <a:cxnLst/>
              <a:rect l="l" t="t" r="r" b="b"/>
              <a:pathLst>
                <a:path w="1902" h="5071" extrusionOk="0">
                  <a:moveTo>
                    <a:pt x="0" y="0"/>
                  </a:moveTo>
                  <a:lnTo>
                    <a:pt x="0" y="5071"/>
                  </a:lnTo>
                  <a:cubicBezTo>
                    <a:pt x="801" y="4570"/>
                    <a:pt x="1468" y="3837"/>
                    <a:pt x="1902" y="3003"/>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4527575" y="2633350"/>
              <a:ext cx="97600" cy="66025"/>
            </a:xfrm>
            <a:custGeom>
              <a:avLst/>
              <a:gdLst/>
              <a:ahLst/>
              <a:cxnLst/>
              <a:rect l="l" t="t" r="r" b="b"/>
              <a:pathLst>
                <a:path w="3904" h="2641" extrusionOk="0">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4510050" y="2671725"/>
              <a:ext cx="132625" cy="86900"/>
            </a:xfrm>
            <a:custGeom>
              <a:avLst/>
              <a:gdLst/>
              <a:ahLst/>
              <a:cxnLst/>
              <a:rect l="l" t="t" r="r" b="b"/>
              <a:pathLst>
                <a:path w="5305" h="3476" extrusionOk="0">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4510050" y="2720925"/>
              <a:ext cx="132625" cy="86900"/>
            </a:xfrm>
            <a:custGeom>
              <a:avLst/>
              <a:gdLst/>
              <a:ahLst/>
              <a:cxnLst/>
              <a:rect l="l" t="t" r="r" b="b"/>
              <a:pathLst>
                <a:path w="5305" h="3476" extrusionOk="0">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4510050" y="2770425"/>
              <a:ext cx="132625" cy="86600"/>
            </a:xfrm>
            <a:custGeom>
              <a:avLst/>
              <a:gdLst/>
              <a:ahLst/>
              <a:cxnLst/>
              <a:rect l="l" t="t" r="r" b="b"/>
              <a:pathLst>
                <a:path w="5305" h="3464" extrusionOk="0">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3869600" y="3939900"/>
              <a:ext cx="705525" cy="449050"/>
            </a:xfrm>
            <a:custGeom>
              <a:avLst/>
              <a:gdLst/>
              <a:ahLst/>
              <a:cxnLst/>
              <a:rect l="l" t="t" r="r" b="b"/>
              <a:pathLst>
                <a:path w="28221" h="17962" extrusionOk="0">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3870425" y="3939900"/>
              <a:ext cx="684700" cy="412025"/>
            </a:xfrm>
            <a:custGeom>
              <a:avLst/>
              <a:gdLst/>
              <a:ahLst/>
              <a:cxnLst/>
              <a:rect l="l" t="t" r="r" b="b"/>
              <a:pathLst>
                <a:path w="27388" h="16481" extrusionOk="0">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3870425" y="4306625"/>
              <a:ext cx="61750" cy="82600"/>
            </a:xfrm>
            <a:custGeom>
              <a:avLst/>
              <a:gdLst/>
              <a:ahLst/>
              <a:cxnLst/>
              <a:rect l="l" t="t" r="r" b="b"/>
              <a:pathLst>
                <a:path w="2470" h="3304" extrusionOk="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3752850" y="4317950"/>
              <a:ext cx="166800" cy="126325"/>
            </a:xfrm>
            <a:custGeom>
              <a:avLst/>
              <a:gdLst/>
              <a:ahLst/>
              <a:cxnLst/>
              <a:rect l="l" t="t" r="r" b="b"/>
              <a:pathLst>
                <a:path w="6672" h="5053" extrusionOk="0">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3752850" y="4317950"/>
              <a:ext cx="156800" cy="98175"/>
            </a:xfrm>
            <a:custGeom>
              <a:avLst/>
              <a:gdLst/>
              <a:ahLst/>
              <a:cxnLst/>
              <a:rect l="l" t="t" r="r" b="b"/>
              <a:pathLst>
                <a:path w="6272" h="3927" extrusionOk="0">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2877225" y="4206575"/>
              <a:ext cx="1028250" cy="733475"/>
            </a:xfrm>
            <a:custGeom>
              <a:avLst/>
              <a:gdLst/>
              <a:ahLst/>
              <a:cxnLst/>
              <a:rect l="l" t="t" r="r" b="b"/>
              <a:pathLst>
                <a:path w="41130" h="29339" extrusionOk="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a:off x="2827200" y="4206575"/>
              <a:ext cx="1128325" cy="593375"/>
            </a:xfrm>
            <a:custGeom>
              <a:avLst/>
              <a:gdLst/>
              <a:ahLst/>
              <a:cxnLst/>
              <a:rect l="l" t="t" r="r" b="b"/>
              <a:pathLst>
                <a:path w="45133" h="23735" extrusionOk="0">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a:off x="2931425" y="4319375"/>
              <a:ext cx="919850" cy="431150"/>
            </a:xfrm>
            <a:custGeom>
              <a:avLst/>
              <a:gdLst/>
              <a:ahLst/>
              <a:cxnLst/>
              <a:rect l="l" t="t" r="r" b="b"/>
              <a:pathLst>
                <a:path w="36794" h="17246" extrusionOk="0">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a:off x="2876575" y="4456975"/>
              <a:ext cx="393450" cy="474525"/>
            </a:xfrm>
            <a:custGeom>
              <a:avLst/>
              <a:gdLst/>
              <a:ahLst/>
              <a:cxnLst/>
              <a:rect l="l" t="t" r="r" b="b"/>
              <a:pathLst>
                <a:path w="15738" h="18981" extrusionOk="0">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a:off x="5541625" y="3824800"/>
              <a:ext cx="190175" cy="206525"/>
            </a:xfrm>
            <a:custGeom>
              <a:avLst/>
              <a:gdLst/>
              <a:ahLst/>
              <a:cxnLst/>
              <a:rect l="l" t="t" r="r" b="b"/>
              <a:pathLst>
                <a:path w="7607" h="8261" extrusionOk="0">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5641700" y="3903225"/>
              <a:ext cx="79250" cy="50900"/>
            </a:xfrm>
            <a:custGeom>
              <a:avLst/>
              <a:gdLst/>
              <a:ahLst/>
              <a:cxnLst/>
              <a:rect l="l" t="t" r="r" b="b"/>
              <a:pathLst>
                <a:path w="3170" h="2036" extrusionOk="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a:off x="5161350" y="4096700"/>
              <a:ext cx="343600" cy="169475"/>
            </a:xfrm>
            <a:custGeom>
              <a:avLst/>
              <a:gdLst/>
              <a:ahLst/>
              <a:cxnLst/>
              <a:rect l="l" t="t" r="r" b="b"/>
              <a:pathLst>
                <a:path w="13744" h="6779" extrusionOk="0">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a:off x="5389850" y="4065025"/>
              <a:ext cx="96775" cy="61850"/>
            </a:xfrm>
            <a:custGeom>
              <a:avLst/>
              <a:gdLst/>
              <a:ahLst/>
              <a:cxnLst/>
              <a:rect l="l" t="t" r="r" b="b"/>
              <a:pathLst>
                <a:path w="3871" h="2474" extrusionOk="0">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5304800" y="2746850"/>
              <a:ext cx="454500" cy="1330275"/>
            </a:xfrm>
            <a:custGeom>
              <a:avLst/>
              <a:gdLst/>
              <a:ahLst/>
              <a:cxnLst/>
              <a:rect l="l" t="t" r="r" b="b"/>
              <a:pathLst>
                <a:path w="18180" h="53211" extrusionOk="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1"/>
            <p:cNvSpPr/>
            <p:nvPr/>
          </p:nvSpPr>
          <p:spPr>
            <a:xfrm>
              <a:off x="5537450" y="2982575"/>
              <a:ext cx="156800" cy="322825"/>
            </a:xfrm>
            <a:custGeom>
              <a:avLst/>
              <a:gdLst/>
              <a:ahLst/>
              <a:cxnLst/>
              <a:rect l="l" t="t" r="r" b="b"/>
              <a:pathLst>
                <a:path w="6272" h="12913" extrusionOk="0">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1"/>
            <p:cNvSpPr/>
            <p:nvPr/>
          </p:nvSpPr>
          <p:spPr>
            <a:xfrm>
              <a:off x="5465750" y="2180325"/>
              <a:ext cx="146775" cy="168500"/>
            </a:xfrm>
            <a:custGeom>
              <a:avLst/>
              <a:gdLst/>
              <a:ahLst/>
              <a:cxnLst/>
              <a:rect l="l" t="t" r="r" b="b"/>
              <a:pathLst>
                <a:path w="5871" h="6740" extrusionOk="0">
                  <a:moveTo>
                    <a:pt x="5304" y="1"/>
                  </a:moveTo>
                  <a:lnTo>
                    <a:pt x="0" y="1168"/>
                  </a:lnTo>
                  <a:lnTo>
                    <a:pt x="634" y="6739"/>
                  </a:lnTo>
                  <a:lnTo>
                    <a:pt x="5871" y="6472"/>
                  </a:lnTo>
                  <a:lnTo>
                    <a:pt x="530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5648375" y="2262475"/>
              <a:ext cx="156800" cy="407400"/>
            </a:xfrm>
            <a:custGeom>
              <a:avLst/>
              <a:gdLst/>
              <a:ahLst/>
              <a:cxnLst/>
              <a:rect l="l" t="t" r="r" b="b"/>
              <a:pathLst>
                <a:path w="6272" h="16296" extrusionOk="0">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5311475" y="2262000"/>
              <a:ext cx="448675" cy="683300"/>
            </a:xfrm>
            <a:custGeom>
              <a:avLst/>
              <a:gdLst/>
              <a:ahLst/>
              <a:cxnLst/>
              <a:rect l="l" t="t" r="r" b="b"/>
              <a:pathLst>
                <a:path w="17947" h="27332" extrusionOk="0">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5434875" y="2232375"/>
              <a:ext cx="195175" cy="84600"/>
            </a:xfrm>
            <a:custGeom>
              <a:avLst/>
              <a:gdLst/>
              <a:ahLst/>
              <a:cxnLst/>
              <a:rect l="l" t="t" r="r" b="b"/>
              <a:pathLst>
                <a:path w="7807" h="3384" extrusionOk="0">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4810275" y="2106950"/>
              <a:ext cx="371950" cy="488700"/>
            </a:xfrm>
            <a:custGeom>
              <a:avLst/>
              <a:gdLst/>
              <a:ahLst/>
              <a:cxnLst/>
              <a:rect l="l" t="t" r="r" b="b"/>
              <a:pathLst>
                <a:path w="14878" h="19548" extrusionOk="0">
                  <a:moveTo>
                    <a:pt x="10408" y="1"/>
                  </a:moveTo>
                  <a:lnTo>
                    <a:pt x="0" y="5438"/>
                  </a:lnTo>
                  <a:lnTo>
                    <a:pt x="5171" y="19548"/>
                  </a:lnTo>
                  <a:lnTo>
                    <a:pt x="14878" y="14111"/>
                  </a:lnTo>
                  <a:lnTo>
                    <a:pt x="1040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a:off x="4840300" y="2141150"/>
              <a:ext cx="317750" cy="417825"/>
            </a:xfrm>
            <a:custGeom>
              <a:avLst/>
              <a:gdLst/>
              <a:ahLst/>
              <a:cxnLst/>
              <a:rect l="l" t="t" r="r" b="b"/>
              <a:pathLst>
                <a:path w="12710" h="16713" extrusionOk="0">
                  <a:moveTo>
                    <a:pt x="8740" y="0"/>
                  </a:moveTo>
                  <a:lnTo>
                    <a:pt x="0" y="4570"/>
                  </a:lnTo>
                  <a:lnTo>
                    <a:pt x="4570" y="16712"/>
                  </a:lnTo>
                  <a:lnTo>
                    <a:pt x="12709" y="12142"/>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4894500" y="2160825"/>
              <a:ext cx="118450" cy="70400"/>
            </a:xfrm>
            <a:custGeom>
              <a:avLst/>
              <a:gdLst/>
              <a:ahLst/>
              <a:cxnLst/>
              <a:rect l="l" t="t" r="r" b="b"/>
              <a:pathLst>
                <a:path w="4738" h="2816" extrusionOk="0">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4873650" y="2127300"/>
              <a:ext cx="137625" cy="80575"/>
            </a:xfrm>
            <a:custGeom>
              <a:avLst/>
              <a:gdLst/>
              <a:ahLst/>
              <a:cxnLst/>
              <a:rect l="l" t="t" r="r" b="b"/>
              <a:pathLst>
                <a:path w="5505" h="3223" extrusionOk="0">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a:off x="4897825" y="2161250"/>
              <a:ext cx="117625" cy="70825"/>
            </a:xfrm>
            <a:custGeom>
              <a:avLst/>
              <a:gdLst/>
              <a:ahLst/>
              <a:cxnLst/>
              <a:rect l="l" t="t" r="r" b="b"/>
              <a:pathLst>
                <a:path w="4705" h="2833" extrusionOk="0">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a:off x="5075450" y="2313775"/>
              <a:ext cx="371975" cy="481475"/>
            </a:xfrm>
            <a:custGeom>
              <a:avLst/>
              <a:gdLst/>
              <a:ahLst/>
              <a:cxnLst/>
              <a:rect l="l" t="t" r="r" b="b"/>
              <a:pathLst>
                <a:path w="14879" h="19259" extrusionOk="0">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a:off x="4788600" y="2344650"/>
              <a:ext cx="331075" cy="449475"/>
            </a:xfrm>
            <a:custGeom>
              <a:avLst/>
              <a:gdLst/>
              <a:ahLst/>
              <a:cxnLst/>
              <a:rect l="l" t="t" r="r" b="b"/>
              <a:pathLst>
                <a:path w="13243" h="17979" extrusionOk="0">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4974550" y="2310350"/>
              <a:ext cx="464525" cy="491400"/>
            </a:xfrm>
            <a:custGeom>
              <a:avLst/>
              <a:gdLst/>
              <a:ahLst/>
              <a:cxnLst/>
              <a:rect l="l" t="t" r="r" b="b"/>
              <a:pathLst>
                <a:path w="18581" h="19656" extrusionOk="0">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5340650" y="2040225"/>
              <a:ext cx="32550" cy="63425"/>
            </a:xfrm>
            <a:custGeom>
              <a:avLst/>
              <a:gdLst/>
              <a:ahLst/>
              <a:cxnLst/>
              <a:rect l="l" t="t" r="r" b="b"/>
              <a:pathLst>
                <a:path w="1302" h="2537" extrusionOk="0">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5336475" y="1993425"/>
              <a:ext cx="90925" cy="78525"/>
            </a:xfrm>
            <a:custGeom>
              <a:avLst/>
              <a:gdLst/>
              <a:ahLst/>
              <a:cxnLst/>
              <a:rect l="l" t="t" r="r" b="b"/>
              <a:pathLst>
                <a:path w="3637" h="3141" extrusionOk="0">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5365675" y="1895975"/>
              <a:ext cx="318575" cy="323250"/>
            </a:xfrm>
            <a:custGeom>
              <a:avLst/>
              <a:gdLst/>
              <a:ahLst/>
              <a:cxnLst/>
              <a:rect l="l" t="t" r="r" b="b"/>
              <a:pathLst>
                <a:path w="12743" h="12930" extrusionOk="0">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5395700" y="2197025"/>
              <a:ext cx="70900" cy="22000"/>
            </a:xfrm>
            <a:custGeom>
              <a:avLst/>
              <a:gdLst/>
              <a:ahLst/>
              <a:cxnLst/>
              <a:rect l="l" t="t" r="r" b="b"/>
              <a:pathLst>
                <a:path w="2836" h="880" extrusionOk="0">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5353150" y="2024400"/>
              <a:ext cx="117625" cy="23375"/>
            </a:xfrm>
            <a:custGeom>
              <a:avLst/>
              <a:gdLst/>
              <a:ahLst/>
              <a:cxnLst/>
              <a:rect l="l" t="t" r="r" b="b"/>
              <a:pathLst>
                <a:path w="4705" h="935" extrusionOk="0">
                  <a:moveTo>
                    <a:pt x="1" y="0"/>
                  </a:moveTo>
                  <a:lnTo>
                    <a:pt x="1" y="367"/>
                  </a:lnTo>
                  <a:lnTo>
                    <a:pt x="4537" y="934"/>
                  </a:lnTo>
                  <a:lnTo>
                    <a:pt x="4704" y="6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5333150" y="1797225"/>
              <a:ext cx="400300" cy="411575"/>
            </a:xfrm>
            <a:custGeom>
              <a:avLst/>
              <a:gdLst/>
              <a:ahLst/>
              <a:cxnLst/>
              <a:rect l="l" t="t" r="r" b="b"/>
              <a:pathLst>
                <a:path w="16012" h="16463" extrusionOk="0">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a:off x="5431000" y="2035225"/>
              <a:ext cx="32275" cy="45900"/>
            </a:xfrm>
            <a:custGeom>
              <a:avLst/>
              <a:gdLst/>
              <a:ahLst/>
              <a:cxnLst/>
              <a:rect l="l" t="t" r="r" b="b"/>
              <a:pathLst>
                <a:path w="1291" h="1836" extrusionOk="0">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280280-D9B9-7141-9290-B8C24BA04349}"/>
              </a:ext>
            </a:extLst>
          </p:cNvPr>
          <p:cNvSpPr>
            <a:spLocks noGrp="1"/>
          </p:cNvSpPr>
          <p:nvPr>
            <p:ph type="body" idx="1"/>
          </p:nvPr>
        </p:nvSpPr>
        <p:spPr>
          <a:xfrm>
            <a:off x="598200" y="1277736"/>
            <a:ext cx="8023800" cy="1376012"/>
          </a:xfrm>
        </p:spPr>
        <p:txBody>
          <a:bodyPr/>
          <a:lstStyle/>
          <a:p>
            <a:r>
              <a:rPr lang="en-US" sz="1400" dirty="0" err="1">
                <a:solidFill>
                  <a:srgbClr val="202124"/>
                </a:solidFill>
                <a:latin typeface="+mn-lt"/>
                <a:ea typeface="Calibri" panose="020F0502020204030204" pitchFamily="34" charset="0"/>
                <a:cs typeface="Times New Roman" panose="02020603050405020304" pitchFamily="18" charset="0"/>
              </a:rPr>
              <a:t>TextRank</a:t>
            </a:r>
            <a:r>
              <a:rPr lang="en-US" sz="1400" dirty="0">
                <a:solidFill>
                  <a:srgbClr val="202124"/>
                </a:solidFill>
                <a:latin typeface="+mn-lt"/>
                <a:ea typeface="Calibri" panose="020F0502020204030204" pitchFamily="34" charset="0"/>
                <a:cs typeface="Times New Roman" panose="02020603050405020304" pitchFamily="18" charset="0"/>
              </a:rPr>
              <a:t> is a graph-based text processing ranking model that can be used to find the most relevant sentences in a text as well as keywords. </a:t>
            </a:r>
          </a:p>
          <a:p>
            <a:r>
              <a:rPr lang="en-US" sz="1400" dirty="0">
                <a:solidFill>
                  <a:srgbClr val="202124"/>
                </a:solidFill>
                <a:latin typeface="+mn-lt"/>
                <a:ea typeface="Calibri" panose="020F0502020204030204" pitchFamily="34" charset="0"/>
                <a:cs typeface="Times New Roman" panose="02020603050405020304" pitchFamily="18" charset="0"/>
              </a:rPr>
              <a:t>Tasks involved in summarization</a:t>
            </a:r>
          </a:p>
          <a:p>
            <a:pPr marL="838200" lvl="1" indent="-228600">
              <a:buFont typeface="+mj-lt"/>
              <a:buAutoNum type="alphaLcParenR"/>
            </a:pPr>
            <a:r>
              <a:rPr lang="en-US" sz="1400" dirty="0">
                <a:solidFill>
                  <a:srgbClr val="202124"/>
                </a:solidFill>
                <a:latin typeface="+mn-lt"/>
                <a:ea typeface="Calibri" panose="020F0502020204030204" pitchFamily="34" charset="0"/>
                <a:cs typeface="Times New Roman" panose="02020603050405020304" pitchFamily="18" charset="0"/>
              </a:rPr>
              <a:t>Relevant sentences identification</a:t>
            </a:r>
          </a:p>
          <a:p>
            <a:pPr marL="838200" lvl="1" indent="-228600">
              <a:buFont typeface="+mj-lt"/>
              <a:buAutoNum type="alphaLcParenR"/>
            </a:pPr>
            <a:r>
              <a:rPr lang="en-US" sz="1400" dirty="0">
                <a:solidFill>
                  <a:srgbClr val="202124"/>
                </a:solidFill>
                <a:latin typeface="+mn-lt"/>
                <a:ea typeface="Calibri" panose="020F0502020204030204" pitchFamily="34" charset="0"/>
                <a:cs typeface="Times New Roman" panose="02020603050405020304" pitchFamily="18" charset="0"/>
              </a:rPr>
              <a:t>Relevant keywords identification</a:t>
            </a:r>
          </a:p>
          <a:p>
            <a:endParaRPr lang="en-US" sz="1400" dirty="0">
              <a:solidFill>
                <a:srgbClr val="1F3763"/>
              </a:solidFill>
              <a:latin typeface="+mn-lt"/>
              <a:ea typeface="Times New Roman" panose="02020603050405020304" pitchFamily="18" charset="0"/>
              <a:cs typeface="Times New Roman" panose="02020603050405020304" pitchFamily="18" charset="0"/>
            </a:endParaRPr>
          </a:p>
          <a:p>
            <a:endParaRPr lang="en-US" sz="1400" dirty="0">
              <a:latin typeface="+mn-lt"/>
            </a:endParaRPr>
          </a:p>
        </p:txBody>
      </p:sp>
      <p:sp>
        <p:nvSpPr>
          <p:cNvPr id="3" name="Title 2">
            <a:extLst>
              <a:ext uri="{FF2B5EF4-FFF2-40B4-BE49-F238E27FC236}">
                <a16:creationId xmlns:a16="http://schemas.microsoft.com/office/drawing/2014/main" id="{3736E7E2-61E4-6040-83E2-732664C32119}"/>
              </a:ext>
            </a:extLst>
          </p:cNvPr>
          <p:cNvSpPr>
            <a:spLocks noGrp="1"/>
          </p:cNvSpPr>
          <p:nvPr>
            <p:ph type="title"/>
          </p:nvPr>
        </p:nvSpPr>
        <p:spPr>
          <a:xfrm>
            <a:off x="522000" y="183287"/>
            <a:ext cx="8100000" cy="572700"/>
          </a:xfrm>
        </p:spPr>
        <p:txBody>
          <a:bodyPr/>
          <a:lstStyle/>
          <a:p>
            <a:r>
              <a:rPr lang="en-US" sz="3600" b="1" dirty="0"/>
              <a:t>Text Summarization and Speech Conversion</a:t>
            </a:r>
            <a:br>
              <a:rPr lang="en-US" sz="3600" b="1" dirty="0"/>
            </a:br>
            <a:endParaRPr lang="en-US" sz="3600" dirty="0"/>
          </a:p>
        </p:txBody>
      </p:sp>
      <p:pic>
        <p:nvPicPr>
          <p:cNvPr id="4" name="Picture 3" descr="Chart&#10;&#10;Description automatically generated">
            <a:extLst>
              <a:ext uri="{FF2B5EF4-FFF2-40B4-BE49-F238E27FC236}">
                <a16:creationId xmlns:a16="http://schemas.microsoft.com/office/drawing/2014/main" id="{69E3D517-70F5-1C44-9238-7AC3C1F88C86}"/>
              </a:ext>
            </a:extLst>
          </p:cNvPr>
          <p:cNvPicPr/>
          <p:nvPr/>
        </p:nvPicPr>
        <p:blipFill>
          <a:blip r:embed="rId2" cstate="print">
            <a:extLst>
              <a:ext uri="{28A0092B-C50C-407E-A947-70E740481C1C}">
                <a14:useLocalDpi xmlns:a14="http://schemas.microsoft.com/office/drawing/2010/main" val="0"/>
              </a:ext>
            </a:extLst>
          </a:blip>
          <a:srcRect t="17751" r="23389" b="21141"/>
          <a:stretch>
            <a:fillRect/>
          </a:stretch>
        </p:blipFill>
        <p:spPr bwMode="auto">
          <a:xfrm>
            <a:off x="1649896" y="2571750"/>
            <a:ext cx="5785954" cy="2571750"/>
          </a:xfrm>
          <a:prstGeom prst="rect">
            <a:avLst/>
          </a:prstGeom>
          <a:noFill/>
          <a:ln>
            <a:noFill/>
          </a:ln>
        </p:spPr>
      </p:pic>
    </p:spTree>
    <p:extLst>
      <p:ext uri="{BB962C8B-B14F-4D97-AF65-F5344CB8AC3E}">
        <p14:creationId xmlns:p14="http://schemas.microsoft.com/office/powerpoint/2010/main" val="307818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611B1A-228D-8846-A525-D56833838456}"/>
              </a:ext>
            </a:extLst>
          </p:cNvPr>
          <p:cNvSpPr>
            <a:spLocks noGrp="1"/>
          </p:cNvSpPr>
          <p:nvPr>
            <p:ph type="body" idx="1"/>
          </p:nvPr>
        </p:nvSpPr>
        <p:spPr>
          <a:xfrm>
            <a:off x="616200" y="1466580"/>
            <a:ext cx="8023800" cy="1935300"/>
          </a:xfrm>
        </p:spPr>
        <p:txBody>
          <a:bodyPr/>
          <a:lstStyle/>
          <a:p>
            <a:pPr>
              <a:lnSpc>
                <a:spcPct val="150000"/>
              </a:lnSpc>
            </a:pPr>
            <a:endParaRPr lang="en-US" sz="1400" dirty="0">
              <a:latin typeface="+mn-lt"/>
            </a:endParaRPr>
          </a:p>
          <a:p>
            <a:pPr>
              <a:lnSpc>
                <a:spcPct val="150000"/>
              </a:lnSpc>
            </a:pPr>
            <a:r>
              <a:rPr lang="en-US" sz="1400" dirty="0">
                <a:latin typeface="+mn-lt"/>
              </a:rPr>
              <a:t>The PageRank algorithm is applied to the resulting network to determine the importance of each expression. </a:t>
            </a:r>
          </a:p>
          <a:p>
            <a:pPr>
              <a:lnSpc>
                <a:spcPct val="150000"/>
              </a:lnSpc>
            </a:pPr>
            <a:r>
              <a:rPr lang="en-US" sz="1400" dirty="0">
                <a:latin typeface="+mn-lt"/>
              </a:rPr>
              <a:t>Libraries used: </a:t>
            </a:r>
            <a:r>
              <a:rPr lang="en-US" sz="1400" dirty="0" err="1">
                <a:latin typeface="+mn-lt"/>
              </a:rPr>
              <a:t>Nltk</a:t>
            </a:r>
            <a:r>
              <a:rPr lang="en-US" sz="1400" dirty="0">
                <a:latin typeface="+mn-lt"/>
              </a:rPr>
              <a:t>, </a:t>
            </a:r>
            <a:r>
              <a:rPr lang="en-US" sz="1400" dirty="0" err="1">
                <a:latin typeface="+mn-lt"/>
              </a:rPr>
              <a:t>NetworkX</a:t>
            </a:r>
            <a:r>
              <a:rPr lang="en-US" sz="1400" dirty="0">
                <a:latin typeface="+mn-lt"/>
              </a:rPr>
              <a:t>, </a:t>
            </a:r>
            <a:r>
              <a:rPr lang="en-US" sz="1400" dirty="0" err="1">
                <a:latin typeface="+mn-lt"/>
              </a:rPr>
              <a:t>Langdetect</a:t>
            </a:r>
            <a:r>
              <a:rPr lang="en-US" sz="1400" dirty="0">
                <a:latin typeface="+mn-lt"/>
              </a:rPr>
              <a:t> </a:t>
            </a:r>
          </a:p>
        </p:txBody>
      </p:sp>
      <p:sp>
        <p:nvSpPr>
          <p:cNvPr id="3" name="Title 2">
            <a:extLst>
              <a:ext uri="{FF2B5EF4-FFF2-40B4-BE49-F238E27FC236}">
                <a16:creationId xmlns:a16="http://schemas.microsoft.com/office/drawing/2014/main" id="{D43DEE27-452B-0D40-9123-34B829799FCC}"/>
              </a:ext>
            </a:extLst>
          </p:cNvPr>
          <p:cNvSpPr>
            <a:spLocks noGrp="1"/>
          </p:cNvSpPr>
          <p:nvPr>
            <p:ph type="title"/>
          </p:nvPr>
        </p:nvSpPr>
        <p:spPr>
          <a:xfrm>
            <a:off x="522000" y="292618"/>
            <a:ext cx="8100000" cy="572700"/>
          </a:xfrm>
        </p:spPr>
        <p:txBody>
          <a:bodyPr/>
          <a:lstStyle/>
          <a:p>
            <a:r>
              <a:rPr lang="en-US" sz="3600" dirty="0"/>
              <a:t>Text Summarization and Speech Conversion</a:t>
            </a:r>
          </a:p>
        </p:txBody>
      </p:sp>
    </p:spTree>
    <p:extLst>
      <p:ext uri="{BB962C8B-B14F-4D97-AF65-F5344CB8AC3E}">
        <p14:creationId xmlns:p14="http://schemas.microsoft.com/office/powerpoint/2010/main" val="667179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sp>
        <p:nvSpPr>
          <p:cNvPr id="1936" name="Google Shape;1936;p57"/>
          <p:cNvSpPr txBox="1">
            <a:spLocks noGrp="1"/>
          </p:cNvSpPr>
          <p:nvPr>
            <p:ph type="body" idx="1"/>
          </p:nvPr>
        </p:nvSpPr>
        <p:spPr>
          <a:xfrm>
            <a:off x="616200" y="1259552"/>
            <a:ext cx="4948530" cy="2649223"/>
          </a:xfrm>
          <a:prstGeom prst="rect">
            <a:avLst/>
          </a:prstGeom>
        </p:spPr>
        <p:txBody>
          <a:bodyPr spcFirstLastPara="1" wrap="square" lIns="91425" tIns="91425" rIns="91425" bIns="91425" anchor="t" anchorCtr="0">
            <a:noAutofit/>
          </a:bodyPr>
          <a:lstStyle/>
          <a:p>
            <a:pPr marL="0" lvl="0" indent="0" algn="just">
              <a:lnSpc>
                <a:spcPct val="150000"/>
              </a:lnSpc>
              <a:buNone/>
            </a:pPr>
            <a:r>
              <a:rPr lang="en-US" sz="1400" dirty="0">
                <a:latin typeface="+mn-lt"/>
              </a:rPr>
              <a:t>Because of the libraries we used, the whole model does not require any data to be trained, and the results can be obtained simply by uploading an image or file and making a selection on the front-end interface. </a:t>
            </a:r>
            <a:endParaRPr sz="1400" dirty="0">
              <a:latin typeface="+mn-lt"/>
            </a:endParaRPr>
          </a:p>
        </p:txBody>
      </p:sp>
      <p:sp>
        <p:nvSpPr>
          <p:cNvPr id="1937" name="Google Shape;1937;p57"/>
          <p:cNvSpPr txBox="1">
            <a:spLocks noGrp="1"/>
          </p:cNvSpPr>
          <p:nvPr>
            <p:ph type="title"/>
          </p:nvPr>
        </p:nvSpPr>
        <p:spPr>
          <a:xfrm>
            <a:off x="522000" y="63570"/>
            <a:ext cx="8100000" cy="572700"/>
          </a:xfrm>
          <a:prstGeom prst="rect">
            <a:avLst/>
          </a:prstGeom>
        </p:spPr>
        <p:txBody>
          <a:bodyPr spcFirstLastPara="1" wrap="square" lIns="91425" tIns="91425" rIns="91425" bIns="91425" anchor="t" anchorCtr="0">
            <a:noAutofit/>
          </a:bodyPr>
          <a:lstStyle/>
          <a:p>
            <a:pPr marL="228600" indent="-228600">
              <a:lnSpc>
                <a:spcPct val="150000"/>
              </a:lnSpc>
              <a:buClr>
                <a:schemeClr val="dk2"/>
              </a:buClr>
              <a:buSzPts val="1100"/>
            </a:pPr>
            <a:r>
              <a:rPr lang="en-US" sz="3600" dirty="0">
                <a:solidFill>
                  <a:schemeClr val="dk1"/>
                </a:solidFill>
              </a:rPr>
              <a:t>Training</a:t>
            </a:r>
          </a:p>
        </p:txBody>
      </p:sp>
      <p:grpSp>
        <p:nvGrpSpPr>
          <p:cNvPr id="1938" name="Google Shape;1938;p57"/>
          <p:cNvGrpSpPr/>
          <p:nvPr/>
        </p:nvGrpSpPr>
        <p:grpSpPr>
          <a:xfrm flipH="1">
            <a:off x="5696228" y="1536057"/>
            <a:ext cx="1883861" cy="2874088"/>
            <a:chOff x="4572029" y="1613481"/>
            <a:chExt cx="1740448" cy="2655292"/>
          </a:xfrm>
        </p:grpSpPr>
        <p:sp>
          <p:nvSpPr>
            <p:cNvPr id="1939" name="Google Shape;1939;p57"/>
            <p:cNvSpPr/>
            <p:nvPr/>
          </p:nvSpPr>
          <p:spPr>
            <a:xfrm>
              <a:off x="4817268" y="3594947"/>
              <a:ext cx="1167111" cy="673825"/>
            </a:xfrm>
            <a:custGeom>
              <a:avLst/>
              <a:gdLst/>
              <a:ahLst/>
              <a:cxnLst/>
              <a:rect l="l" t="t" r="r" b="b"/>
              <a:pathLst>
                <a:path w="68583" h="39596" extrusionOk="0">
                  <a:moveTo>
                    <a:pt x="34291" y="1"/>
                  </a:moveTo>
                  <a:cubicBezTo>
                    <a:pt x="15344" y="1"/>
                    <a:pt x="0" y="8874"/>
                    <a:pt x="0" y="19781"/>
                  </a:cubicBezTo>
                  <a:cubicBezTo>
                    <a:pt x="0" y="30723"/>
                    <a:pt x="15344" y="39596"/>
                    <a:pt x="34291" y="39596"/>
                  </a:cubicBezTo>
                  <a:cubicBezTo>
                    <a:pt x="53238" y="39596"/>
                    <a:pt x="68582" y="30723"/>
                    <a:pt x="68582" y="19781"/>
                  </a:cubicBezTo>
                  <a:cubicBezTo>
                    <a:pt x="68582" y="8874"/>
                    <a:pt x="53238" y="1"/>
                    <a:pt x="34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7"/>
            <p:cNvSpPr/>
            <p:nvPr/>
          </p:nvSpPr>
          <p:spPr>
            <a:xfrm>
              <a:off x="4781497" y="3342493"/>
              <a:ext cx="350254" cy="560148"/>
            </a:xfrm>
            <a:custGeom>
              <a:avLst/>
              <a:gdLst/>
              <a:ahLst/>
              <a:cxnLst/>
              <a:rect l="l" t="t" r="r" b="b"/>
              <a:pathLst>
                <a:path w="20582" h="32916" extrusionOk="0">
                  <a:moveTo>
                    <a:pt x="4841" y="0"/>
                  </a:moveTo>
                  <a:cubicBezTo>
                    <a:pt x="4493" y="0"/>
                    <a:pt x="4147" y="40"/>
                    <a:pt x="3803" y="125"/>
                  </a:cubicBezTo>
                  <a:cubicBezTo>
                    <a:pt x="34" y="1059"/>
                    <a:pt x="1" y="5896"/>
                    <a:pt x="4170" y="9465"/>
                  </a:cubicBezTo>
                  <a:cubicBezTo>
                    <a:pt x="8340" y="13068"/>
                    <a:pt x="14678" y="17638"/>
                    <a:pt x="16145" y="23308"/>
                  </a:cubicBezTo>
                  <a:lnTo>
                    <a:pt x="19815" y="32915"/>
                  </a:lnTo>
                  <a:lnTo>
                    <a:pt x="20282" y="24543"/>
                  </a:lnTo>
                  <a:cubicBezTo>
                    <a:pt x="20582" y="21140"/>
                    <a:pt x="18547" y="13735"/>
                    <a:pt x="15412" y="9031"/>
                  </a:cubicBezTo>
                  <a:cubicBezTo>
                    <a:pt x="12541" y="4726"/>
                    <a:pt x="8608" y="0"/>
                    <a:pt x="484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7"/>
            <p:cNvSpPr/>
            <p:nvPr/>
          </p:nvSpPr>
          <p:spPr>
            <a:xfrm>
              <a:off x="4855864" y="3391843"/>
              <a:ext cx="270782" cy="430747"/>
            </a:xfrm>
            <a:custGeom>
              <a:avLst/>
              <a:gdLst/>
              <a:ahLst/>
              <a:cxnLst/>
              <a:rect l="l" t="t" r="r" b="b"/>
              <a:pathLst>
                <a:path w="15912" h="25312" extrusionOk="0">
                  <a:moveTo>
                    <a:pt x="289" y="1"/>
                  </a:moveTo>
                  <a:cubicBezTo>
                    <a:pt x="187" y="1"/>
                    <a:pt x="92" y="63"/>
                    <a:pt x="67" y="160"/>
                  </a:cubicBezTo>
                  <a:cubicBezTo>
                    <a:pt x="0" y="261"/>
                    <a:pt x="67" y="427"/>
                    <a:pt x="167" y="494"/>
                  </a:cubicBezTo>
                  <a:cubicBezTo>
                    <a:pt x="5604" y="3063"/>
                    <a:pt x="14144" y="13303"/>
                    <a:pt x="15411" y="25078"/>
                  </a:cubicBezTo>
                  <a:cubicBezTo>
                    <a:pt x="15411" y="25178"/>
                    <a:pt x="15511" y="25278"/>
                    <a:pt x="15612" y="25312"/>
                  </a:cubicBezTo>
                  <a:lnTo>
                    <a:pt x="15678" y="25312"/>
                  </a:lnTo>
                  <a:cubicBezTo>
                    <a:pt x="15812" y="25312"/>
                    <a:pt x="15912" y="25178"/>
                    <a:pt x="15912" y="25045"/>
                  </a:cubicBezTo>
                  <a:cubicBezTo>
                    <a:pt x="14644" y="13070"/>
                    <a:pt x="5938" y="2662"/>
                    <a:pt x="401" y="27"/>
                  </a:cubicBezTo>
                  <a:cubicBezTo>
                    <a:pt x="365" y="9"/>
                    <a:pt x="327" y="1"/>
                    <a:pt x="2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7"/>
            <p:cNvSpPr/>
            <p:nvPr/>
          </p:nvSpPr>
          <p:spPr>
            <a:xfrm>
              <a:off x="4791061" y="3582507"/>
              <a:ext cx="322533" cy="353045"/>
            </a:xfrm>
            <a:custGeom>
              <a:avLst/>
              <a:gdLst/>
              <a:ahLst/>
              <a:cxnLst/>
              <a:rect l="l" t="t" r="r" b="b"/>
              <a:pathLst>
                <a:path w="18953" h="20746" extrusionOk="0">
                  <a:moveTo>
                    <a:pt x="4161" y="0"/>
                  </a:moveTo>
                  <a:cubicBezTo>
                    <a:pt x="1365" y="0"/>
                    <a:pt x="1" y="1823"/>
                    <a:pt x="1006" y="4134"/>
                  </a:cubicBezTo>
                  <a:cubicBezTo>
                    <a:pt x="2040" y="6469"/>
                    <a:pt x="8512" y="8370"/>
                    <a:pt x="12548" y="12273"/>
                  </a:cubicBezTo>
                  <a:cubicBezTo>
                    <a:pt x="15884" y="15475"/>
                    <a:pt x="17451" y="18811"/>
                    <a:pt x="17818" y="20746"/>
                  </a:cubicBezTo>
                  <a:lnTo>
                    <a:pt x="18953" y="17210"/>
                  </a:lnTo>
                  <a:cubicBezTo>
                    <a:pt x="18519" y="8304"/>
                    <a:pt x="11948" y="1732"/>
                    <a:pt x="6277" y="298"/>
                  </a:cubicBezTo>
                  <a:cubicBezTo>
                    <a:pt x="5505" y="94"/>
                    <a:pt x="4796" y="0"/>
                    <a:pt x="41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7"/>
            <p:cNvSpPr/>
            <p:nvPr/>
          </p:nvSpPr>
          <p:spPr>
            <a:xfrm>
              <a:off x="4851881" y="3617291"/>
              <a:ext cx="265116" cy="285349"/>
            </a:xfrm>
            <a:custGeom>
              <a:avLst/>
              <a:gdLst/>
              <a:ahLst/>
              <a:cxnLst/>
              <a:rect l="l" t="t" r="r" b="b"/>
              <a:pathLst>
                <a:path w="15579" h="16768" extrusionOk="0">
                  <a:moveTo>
                    <a:pt x="248" y="1"/>
                  </a:moveTo>
                  <a:cubicBezTo>
                    <a:pt x="147" y="1"/>
                    <a:pt x="60" y="84"/>
                    <a:pt x="34" y="189"/>
                  </a:cubicBezTo>
                  <a:cubicBezTo>
                    <a:pt x="1" y="322"/>
                    <a:pt x="101" y="456"/>
                    <a:pt x="234" y="489"/>
                  </a:cubicBezTo>
                  <a:cubicBezTo>
                    <a:pt x="3704" y="1256"/>
                    <a:pt x="12376" y="6360"/>
                    <a:pt x="15045" y="16600"/>
                  </a:cubicBezTo>
                  <a:cubicBezTo>
                    <a:pt x="15078" y="16700"/>
                    <a:pt x="15145" y="16767"/>
                    <a:pt x="15245" y="16767"/>
                  </a:cubicBezTo>
                  <a:lnTo>
                    <a:pt x="15345" y="16767"/>
                  </a:lnTo>
                  <a:cubicBezTo>
                    <a:pt x="15479" y="16734"/>
                    <a:pt x="15579" y="16600"/>
                    <a:pt x="15545" y="16467"/>
                  </a:cubicBezTo>
                  <a:cubicBezTo>
                    <a:pt x="12810" y="6026"/>
                    <a:pt x="4171" y="856"/>
                    <a:pt x="334" y="22"/>
                  </a:cubicBezTo>
                  <a:cubicBezTo>
                    <a:pt x="305" y="7"/>
                    <a:pt x="276"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7"/>
            <p:cNvSpPr/>
            <p:nvPr/>
          </p:nvSpPr>
          <p:spPr>
            <a:xfrm>
              <a:off x="4979036" y="1787382"/>
              <a:ext cx="163504" cy="202253"/>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7"/>
            <p:cNvSpPr/>
            <p:nvPr/>
          </p:nvSpPr>
          <p:spPr>
            <a:xfrm>
              <a:off x="4979036" y="1787382"/>
              <a:ext cx="163504" cy="202253"/>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7"/>
            <p:cNvSpPr/>
            <p:nvPr/>
          </p:nvSpPr>
          <p:spPr>
            <a:xfrm>
              <a:off x="4979036" y="1787382"/>
              <a:ext cx="163504" cy="202253"/>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7"/>
            <p:cNvSpPr/>
            <p:nvPr/>
          </p:nvSpPr>
          <p:spPr>
            <a:xfrm>
              <a:off x="4979036" y="1915252"/>
              <a:ext cx="33507" cy="27262"/>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7"/>
            <p:cNvSpPr/>
            <p:nvPr/>
          </p:nvSpPr>
          <p:spPr>
            <a:xfrm>
              <a:off x="4998913" y="1857358"/>
              <a:ext cx="35209" cy="10789"/>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7"/>
            <p:cNvSpPr/>
            <p:nvPr/>
          </p:nvSpPr>
          <p:spPr>
            <a:xfrm>
              <a:off x="5114717" y="1816057"/>
              <a:ext cx="28402" cy="20727"/>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7"/>
            <p:cNvSpPr/>
            <p:nvPr/>
          </p:nvSpPr>
          <p:spPr>
            <a:xfrm>
              <a:off x="5073279" y="1787382"/>
              <a:ext cx="47700" cy="34784"/>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7"/>
            <p:cNvSpPr/>
            <p:nvPr/>
          </p:nvSpPr>
          <p:spPr>
            <a:xfrm>
              <a:off x="5030140" y="1799601"/>
              <a:ext cx="39174" cy="28249"/>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7"/>
            <p:cNvSpPr/>
            <p:nvPr/>
          </p:nvSpPr>
          <p:spPr>
            <a:xfrm>
              <a:off x="4979036" y="1915252"/>
              <a:ext cx="33507" cy="27262"/>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7"/>
            <p:cNvSpPr/>
            <p:nvPr/>
          </p:nvSpPr>
          <p:spPr>
            <a:xfrm>
              <a:off x="4998913" y="1857358"/>
              <a:ext cx="35209" cy="10789"/>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7"/>
            <p:cNvSpPr/>
            <p:nvPr/>
          </p:nvSpPr>
          <p:spPr>
            <a:xfrm>
              <a:off x="5114717" y="1816057"/>
              <a:ext cx="28402" cy="20727"/>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7"/>
            <p:cNvSpPr/>
            <p:nvPr/>
          </p:nvSpPr>
          <p:spPr>
            <a:xfrm>
              <a:off x="5073279" y="1787382"/>
              <a:ext cx="47700" cy="34784"/>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7"/>
            <p:cNvSpPr/>
            <p:nvPr/>
          </p:nvSpPr>
          <p:spPr>
            <a:xfrm>
              <a:off x="5030140" y="1799601"/>
              <a:ext cx="39174" cy="28249"/>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7"/>
            <p:cNvSpPr/>
            <p:nvPr/>
          </p:nvSpPr>
          <p:spPr>
            <a:xfrm>
              <a:off x="4996071" y="1797031"/>
              <a:ext cx="151013" cy="196008"/>
            </a:xfrm>
            <a:custGeom>
              <a:avLst/>
              <a:gdLst/>
              <a:ahLst/>
              <a:cxnLst/>
              <a:rect l="l" t="t" r="r" b="b"/>
              <a:pathLst>
                <a:path w="8874" h="11518" extrusionOk="0">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7"/>
            <p:cNvSpPr/>
            <p:nvPr/>
          </p:nvSpPr>
          <p:spPr>
            <a:xfrm>
              <a:off x="4996071" y="1797031"/>
              <a:ext cx="151013" cy="196008"/>
            </a:xfrm>
            <a:custGeom>
              <a:avLst/>
              <a:gdLst/>
              <a:ahLst/>
              <a:cxnLst/>
              <a:rect l="l" t="t" r="r" b="b"/>
              <a:pathLst>
                <a:path w="8874" h="11518" extrusionOk="0">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7"/>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7"/>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7"/>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7"/>
            <p:cNvSpPr/>
            <p:nvPr/>
          </p:nvSpPr>
          <p:spPr>
            <a:xfrm>
              <a:off x="4767305" y="1806255"/>
              <a:ext cx="50542" cy="40893"/>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7"/>
            <p:cNvSpPr/>
            <p:nvPr/>
          </p:nvSpPr>
          <p:spPr>
            <a:xfrm>
              <a:off x="4797391" y="1717713"/>
              <a:ext cx="52244" cy="1703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7"/>
            <p:cNvSpPr/>
            <p:nvPr/>
          </p:nvSpPr>
          <p:spPr>
            <a:xfrm>
              <a:off x="4971089" y="1656926"/>
              <a:ext cx="42595" cy="31108"/>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7"/>
            <p:cNvSpPr/>
            <p:nvPr/>
          </p:nvSpPr>
          <p:spPr>
            <a:xfrm>
              <a:off x="4908652" y="1613481"/>
              <a:ext cx="72103" cy="52584"/>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7"/>
            <p:cNvSpPr/>
            <p:nvPr/>
          </p:nvSpPr>
          <p:spPr>
            <a:xfrm>
              <a:off x="4843934" y="1632557"/>
              <a:ext cx="59068" cy="41455"/>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7"/>
            <p:cNvSpPr/>
            <p:nvPr/>
          </p:nvSpPr>
          <p:spPr>
            <a:xfrm>
              <a:off x="4767305" y="1806255"/>
              <a:ext cx="50542" cy="40893"/>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7"/>
            <p:cNvSpPr/>
            <p:nvPr/>
          </p:nvSpPr>
          <p:spPr>
            <a:xfrm>
              <a:off x="4797391" y="1717713"/>
              <a:ext cx="52244" cy="1703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7"/>
            <p:cNvSpPr/>
            <p:nvPr/>
          </p:nvSpPr>
          <p:spPr>
            <a:xfrm>
              <a:off x="4971089" y="1656926"/>
              <a:ext cx="42595" cy="31108"/>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7"/>
            <p:cNvSpPr/>
            <p:nvPr/>
          </p:nvSpPr>
          <p:spPr>
            <a:xfrm>
              <a:off x="4908652" y="1613481"/>
              <a:ext cx="72103" cy="52584"/>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7"/>
            <p:cNvSpPr/>
            <p:nvPr/>
          </p:nvSpPr>
          <p:spPr>
            <a:xfrm>
              <a:off x="4843934" y="1632557"/>
              <a:ext cx="59068" cy="41455"/>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7"/>
            <p:cNvSpPr/>
            <p:nvPr/>
          </p:nvSpPr>
          <p:spPr>
            <a:xfrm>
              <a:off x="4791725" y="1628235"/>
              <a:ext cx="228766" cy="293960"/>
            </a:xfrm>
            <a:custGeom>
              <a:avLst/>
              <a:gdLst/>
              <a:ahLst/>
              <a:cxnLst/>
              <a:rect l="l" t="t" r="r" b="b"/>
              <a:pathLst>
                <a:path w="13443" h="17274" extrusionOk="0">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7"/>
            <p:cNvSpPr/>
            <p:nvPr/>
          </p:nvSpPr>
          <p:spPr>
            <a:xfrm>
              <a:off x="4791725" y="1628235"/>
              <a:ext cx="228766" cy="293960"/>
            </a:xfrm>
            <a:custGeom>
              <a:avLst/>
              <a:gdLst/>
              <a:ahLst/>
              <a:cxnLst/>
              <a:rect l="l" t="t" r="r" b="b"/>
              <a:pathLst>
                <a:path w="13443" h="17274" extrusionOk="0">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7"/>
            <p:cNvSpPr/>
            <p:nvPr/>
          </p:nvSpPr>
          <p:spPr>
            <a:xfrm>
              <a:off x="5395710" y="2729846"/>
              <a:ext cx="214012" cy="677450"/>
            </a:xfrm>
            <a:custGeom>
              <a:avLst/>
              <a:gdLst/>
              <a:ahLst/>
              <a:cxnLst/>
              <a:rect l="l" t="t" r="r" b="b"/>
              <a:pathLst>
                <a:path w="12576" h="39809" extrusionOk="0">
                  <a:moveTo>
                    <a:pt x="11575" y="0"/>
                  </a:moveTo>
                  <a:cubicBezTo>
                    <a:pt x="3803" y="1134"/>
                    <a:pt x="0" y="8973"/>
                    <a:pt x="0" y="8973"/>
                  </a:cubicBezTo>
                  <a:cubicBezTo>
                    <a:pt x="0" y="8973"/>
                    <a:pt x="1768" y="20415"/>
                    <a:pt x="3069" y="27320"/>
                  </a:cubicBezTo>
                  <a:cubicBezTo>
                    <a:pt x="3736" y="31056"/>
                    <a:pt x="4737" y="37394"/>
                    <a:pt x="5337" y="38761"/>
                  </a:cubicBezTo>
                  <a:cubicBezTo>
                    <a:pt x="5723" y="39581"/>
                    <a:pt x="7120" y="39808"/>
                    <a:pt x="8267" y="39808"/>
                  </a:cubicBezTo>
                  <a:cubicBezTo>
                    <a:pt x="8707" y="39808"/>
                    <a:pt x="9111" y="39775"/>
                    <a:pt x="9407" y="39729"/>
                  </a:cubicBezTo>
                  <a:cubicBezTo>
                    <a:pt x="12309" y="39262"/>
                    <a:pt x="12075" y="35125"/>
                    <a:pt x="12342" y="29822"/>
                  </a:cubicBezTo>
                  <a:cubicBezTo>
                    <a:pt x="12576" y="24518"/>
                    <a:pt x="12376" y="5804"/>
                    <a:pt x="115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7"/>
            <p:cNvSpPr/>
            <p:nvPr/>
          </p:nvSpPr>
          <p:spPr>
            <a:xfrm>
              <a:off x="5426920" y="3858906"/>
              <a:ext cx="363324" cy="129231"/>
            </a:xfrm>
            <a:custGeom>
              <a:avLst/>
              <a:gdLst/>
              <a:ahLst/>
              <a:cxnLst/>
              <a:rect l="l" t="t" r="r" b="b"/>
              <a:pathLst>
                <a:path w="21350" h="7594" extrusionOk="0">
                  <a:moveTo>
                    <a:pt x="434" y="1"/>
                  </a:moveTo>
                  <a:cubicBezTo>
                    <a:pt x="434" y="1"/>
                    <a:pt x="1" y="1268"/>
                    <a:pt x="334" y="2035"/>
                  </a:cubicBezTo>
                  <a:cubicBezTo>
                    <a:pt x="668" y="2803"/>
                    <a:pt x="2736" y="3670"/>
                    <a:pt x="4337" y="3803"/>
                  </a:cubicBezTo>
                  <a:cubicBezTo>
                    <a:pt x="5972" y="3937"/>
                    <a:pt x="7239" y="4137"/>
                    <a:pt x="8473" y="5004"/>
                  </a:cubicBezTo>
                  <a:cubicBezTo>
                    <a:pt x="10408" y="6439"/>
                    <a:pt x="12710" y="7306"/>
                    <a:pt x="15145" y="7539"/>
                  </a:cubicBezTo>
                  <a:cubicBezTo>
                    <a:pt x="15505" y="7577"/>
                    <a:pt x="15856" y="7593"/>
                    <a:pt x="16195" y="7593"/>
                  </a:cubicBezTo>
                  <a:cubicBezTo>
                    <a:pt x="18896" y="7593"/>
                    <a:pt x="20842" y="6520"/>
                    <a:pt x="21049" y="6105"/>
                  </a:cubicBezTo>
                  <a:cubicBezTo>
                    <a:pt x="21316" y="5638"/>
                    <a:pt x="21349" y="5071"/>
                    <a:pt x="21182" y="4537"/>
                  </a:cubicBezTo>
                  <a:lnTo>
                    <a:pt x="4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7"/>
            <p:cNvSpPr/>
            <p:nvPr/>
          </p:nvSpPr>
          <p:spPr>
            <a:xfrm>
              <a:off x="5428060" y="3780795"/>
              <a:ext cx="369552" cy="187227"/>
            </a:xfrm>
            <a:custGeom>
              <a:avLst/>
              <a:gdLst/>
              <a:ahLst/>
              <a:cxnLst/>
              <a:rect l="l" t="t" r="r" b="b"/>
              <a:pathLst>
                <a:path w="21716" h="11002" extrusionOk="0">
                  <a:moveTo>
                    <a:pt x="10184" y="1"/>
                  </a:moveTo>
                  <a:cubicBezTo>
                    <a:pt x="10056" y="1"/>
                    <a:pt x="9929" y="9"/>
                    <a:pt x="9807" y="21"/>
                  </a:cubicBezTo>
                  <a:cubicBezTo>
                    <a:pt x="9507" y="87"/>
                    <a:pt x="9207" y="154"/>
                    <a:pt x="8907" y="254"/>
                  </a:cubicBezTo>
                  <a:cubicBezTo>
                    <a:pt x="7406" y="821"/>
                    <a:pt x="6138" y="2122"/>
                    <a:pt x="4570" y="2523"/>
                  </a:cubicBezTo>
                  <a:cubicBezTo>
                    <a:pt x="4125" y="2602"/>
                    <a:pt x="3671" y="2644"/>
                    <a:pt x="3221" y="2644"/>
                  </a:cubicBezTo>
                  <a:cubicBezTo>
                    <a:pt x="2728" y="2644"/>
                    <a:pt x="2239" y="2594"/>
                    <a:pt x="1768" y="2489"/>
                  </a:cubicBezTo>
                  <a:cubicBezTo>
                    <a:pt x="1618" y="2472"/>
                    <a:pt x="1426" y="2439"/>
                    <a:pt x="1247" y="2439"/>
                  </a:cubicBezTo>
                  <a:cubicBezTo>
                    <a:pt x="1068" y="2439"/>
                    <a:pt x="901" y="2472"/>
                    <a:pt x="801" y="2589"/>
                  </a:cubicBezTo>
                  <a:cubicBezTo>
                    <a:pt x="701" y="2723"/>
                    <a:pt x="634" y="2889"/>
                    <a:pt x="601" y="3090"/>
                  </a:cubicBezTo>
                  <a:cubicBezTo>
                    <a:pt x="534" y="3290"/>
                    <a:pt x="501" y="3523"/>
                    <a:pt x="434" y="3723"/>
                  </a:cubicBezTo>
                  <a:cubicBezTo>
                    <a:pt x="301" y="4224"/>
                    <a:pt x="0" y="5091"/>
                    <a:pt x="334" y="5591"/>
                  </a:cubicBezTo>
                  <a:cubicBezTo>
                    <a:pt x="1301" y="6826"/>
                    <a:pt x="4270" y="7326"/>
                    <a:pt x="5838" y="7526"/>
                  </a:cubicBezTo>
                  <a:cubicBezTo>
                    <a:pt x="8306" y="7760"/>
                    <a:pt x="10341" y="9828"/>
                    <a:pt x="12209" y="10428"/>
                  </a:cubicBezTo>
                  <a:cubicBezTo>
                    <a:pt x="13502" y="10843"/>
                    <a:pt x="14777" y="11002"/>
                    <a:pt x="15932" y="11002"/>
                  </a:cubicBezTo>
                  <a:cubicBezTo>
                    <a:pt x="17847" y="11002"/>
                    <a:pt x="19437" y="10565"/>
                    <a:pt x="20248" y="10128"/>
                  </a:cubicBezTo>
                  <a:cubicBezTo>
                    <a:pt x="21716" y="9294"/>
                    <a:pt x="21616" y="7126"/>
                    <a:pt x="20348" y="6225"/>
                  </a:cubicBezTo>
                  <a:cubicBezTo>
                    <a:pt x="19514" y="5625"/>
                    <a:pt x="18013" y="5258"/>
                    <a:pt x="16912" y="4724"/>
                  </a:cubicBezTo>
                  <a:cubicBezTo>
                    <a:pt x="15845" y="4224"/>
                    <a:pt x="15511" y="3990"/>
                    <a:pt x="14444" y="3390"/>
                  </a:cubicBezTo>
                  <a:cubicBezTo>
                    <a:pt x="13744" y="3023"/>
                    <a:pt x="13110" y="2556"/>
                    <a:pt x="12509" y="2022"/>
                  </a:cubicBezTo>
                  <a:cubicBezTo>
                    <a:pt x="11876" y="1455"/>
                    <a:pt x="11742" y="388"/>
                    <a:pt x="10841" y="87"/>
                  </a:cubicBezTo>
                  <a:cubicBezTo>
                    <a:pt x="10630" y="24"/>
                    <a:pt x="10405" y="1"/>
                    <a:pt x="101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7"/>
            <p:cNvSpPr/>
            <p:nvPr/>
          </p:nvSpPr>
          <p:spPr>
            <a:xfrm>
              <a:off x="5684633" y="3896378"/>
              <a:ext cx="111277" cy="71354"/>
            </a:xfrm>
            <a:custGeom>
              <a:avLst/>
              <a:gdLst/>
              <a:ahLst/>
              <a:cxnLst/>
              <a:rect l="l" t="t" r="r" b="b"/>
              <a:pathLst>
                <a:path w="6539" h="4193" extrusionOk="0">
                  <a:moveTo>
                    <a:pt x="5805" y="0"/>
                  </a:moveTo>
                  <a:lnTo>
                    <a:pt x="5805" y="0"/>
                  </a:lnTo>
                  <a:cubicBezTo>
                    <a:pt x="4704" y="1435"/>
                    <a:pt x="3036" y="1335"/>
                    <a:pt x="2136" y="1668"/>
                  </a:cubicBezTo>
                  <a:cubicBezTo>
                    <a:pt x="1769" y="1802"/>
                    <a:pt x="1902" y="2502"/>
                    <a:pt x="1835" y="3236"/>
                  </a:cubicBezTo>
                  <a:cubicBezTo>
                    <a:pt x="1769" y="3836"/>
                    <a:pt x="1035" y="4070"/>
                    <a:pt x="1" y="4170"/>
                  </a:cubicBezTo>
                  <a:cubicBezTo>
                    <a:pt x="272" y="4186"/>
                    <a:pt x="537" y="4193"/>
                    <a:pt x="797" y="4193"/>
                  </a:cubicBezTo>
                  <a:cubicBezTo>
                    <a:pt x="2744" y="4193"/>
                    <a:pt x="4347" y="3777"/>
                    <a:pt x="5171" y="3336"/>
                  </a:cubicBezTo>
                  <a:cubicBezTo>
                    <a:pt x="6405" y="2669"/>
                    <a:pt x="6539" y="1034"/>
                    <a:pt x="580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7"/>
            <p:cNvSpPr/>
            <p:nvPr/>
          </p:nvSpPr>
          <p:spPr>
            <a:xfrm>
              <a:off x="5433727" y="3351240"/>
              <a:ext cx="207222" cy="524633"/>
            </a:xfrm>
            <a:custGeom>
              <a:avLst/>
              <a:gdLst/>
              <a:ahLst/>
              <a:cxnLst/>
              <a:rect l="l" t="t" r="r" b="b"/>
              <a:pathLst>
                <a:path w="12177" h="30829" extrusionOk="0">
                  <a:moveTo>
                    <a:pt x="4950" y="1"/>
                  </a:moveTo>
                  <a:cubicBezTo>
                    <a:pt x="3313" y="1"/>
                    <a:pt x="2910" y="1181"/>
                    <a:pt x="2670" y="2713"/>
                  </a:cubicBezTo>
                  <a:cubicBezTo>
                    <a:pt x="2403" y="4414"/>
                    <a:pt x="168" y="26697"/>
                    <a:pt x="101" y="27898"/>
                  </a:cubicBezTo>
                  <a:cubicBezTo>
                    <a:pt x="1" y="29065"/>
                    <a:pt x="2069" y="30366"/>
                    <a:pt x="4137" y="30800"/>
                  </a:cubicBezTo>
                  <a:cubicBezTo>
                    <a:pt x="4228" y="30819"/>
                    <a:pt x="4316" y="30828"/>
                    <a:pt x="4403" y="30828"/>
                  </a:cubicBezTo>
                  <a:cubicBezTo>
                    <a:pt x="6312" y="30828"/>
                    <a:pt x="7494" y="26471"/>
                    <a:pt x="9408" y="25897"/>
                  </a:cubicBezTo>
                  <a:cubicBezTo>
                    <a:pt x="9690" y="25814"/>
                    <a:pt x="9926" y="25777"/>
                    <a:pt x="10128" y="25777"/>
                  </a:cubicBezTo>
                  <a:cubicBezTo>
                    <a:pt x="11074" y="25777"/>
                    <a:pt x="11297" y="26577"/>
                    <a:pt x="12176" y="27264"/>
                  </a:cubicBezTo>
                  <a:lnTo>
                    <a:pt x="9208" y="812"/>
                  </a:lnTo>
                  <a:lnTo>
                    <a:pt x="5538" y="45"/>
                  </a:lnTo>
                  <a:cubicBezTo>
                    <a:pt x="5326" y="15"/>
                    <a:pt x="5131" y="1"/>
                    <a:pt x="49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7"/>
            <p:cNvSpPr/>
            <p:nvPr/>
          </p:nvSpPr>
          <p:spPr>
            <a:xfrm>
              <a:off x="5503567" y="3296358"/>
              <a:ext cx="120348" cy="139305"/>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7"/>
            <p:cNvSpPr/>
            <p:nvPr/>
          </p:nvSpPr>
          <p:spPr>
            <a:xfrm>
              <a:off x="5503567" y="3296358"/>
              <a:ext cx="120348" cy="139305"/>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7"/>
            <p:cNvSpPr/>
            <p:nvPr/>
          </p:nvSpPr>
          <p:spPr>
            <a:xfrm>
              <a:off x="5440551" y="3447933"/>
              <a:ext cx="101050" cy="337763"/>
            </a:xfrm>
            <a:custGeom>
              <a:avLst/>
              <a:gdLst/>
              <a:ahLst/>
              <a:cxnLst/>
              <a:rect l="l" t="t" r="r" b="b"/>
              <a:pathLst>
                <a:path w="5938" h="19848" extrusionOk="0">
                  <a:moveTo>
                    <a:pt x="1935" y="0"/>
                  </a:moveTo>
                  <a:cubicBezTo>
                    <a:pt x="1935" y="167"/>
                    <a:pt x="1902" y="367"/>
                    <a:pt x="1868" y="534"/>
                  </a:cubicBezTo>
                  <a:cubicBezTo>
                    <a:pt x="2669" y="1301"/>
                    <a:pt x="3636" y="1835"/>
                    <a:pt x="4670" y="2068"/>
                  </a:cubicBezTo>
                  <a:lnTo>
                    <a:pt x="4737" y="2102"/>
                  </a:lnTo>
                  <a:cubicBezTo>
                    <a:pt x="5437" y="2302"/>
                    <a:pt x="5504" y="2335"/>
                    <a:pt x="5371" y="5337"/>
                  </a:cubicBezTo>
                  <a:cubicBezTo>
                    <a:pt x="5104" y="10608"/>
                    <a:pt x="4403" y="16245"/>
                    <a:pt x="4003" y="18547"/>
                  </a:cubicBezTo>
                  <a:cubicBezTo>
                    <a:pt x="4003" y="18847"/>
                    <a:pt x="3836" y="19147"/>
                    <a:pt x="3603" y="19314"/>
                  </a:cubicBezTo>
                  <a:cubicBezTo>
                    <a:pt x="3453" y="19389"/>
                    <a:pt x="3282" y="19432"/>
                    <a:pt x="3114" y="19432"/>
                  </a:cubicBezTo>
                  <a:cubicBezTo>
                    <a:pt x="2982" y="19432"/>
                    <a:pt x="2853" y="19406"/>
                    <a:pt x="2736" y="19347"/>
                  </a:cubicBezTo>
                  <a:cubicBezTo>
                    <a:pt x="1768" y="19080"/>
                    <a:pt x="567" y="18647"/>
                    <a:pt x="34" y="18447"/>
                  </a:cubicBezTo>
                  <a:cubicBezTo>
                    <a:pt x="34" y="18580"/>
                    <a:pt x="0" y="18713"/>
                    <a:pt x="0" y="18847"/>
                  </a:cubicBezTo>
                  <a:cubicBezTo>
                    <a:pt x="567" y="19080"/>
                    <a:pt x="1701" y="19514"/>
                    <a:pt x="2602" y="19748"/>
                  </a:cubicBezTo>
                  <a:cubicBezTo>
                    <a:pt x="2802" y="19814"/>
                    <a:pt x="2969" y="19848"/>
                    <a:pt x="3169" y="19848"/>
                  </a:cubicBezTo>
                  <a:cubicBezTo>
                    <a:pt x="3403" y="19848"/>
                    <a:pt x="3636" y="19781"/>
                    <a:pt x="3836" y="19647"/>
                  </a:cubicBezTo>
                  <a:cubicBezTo>
                    <a:pt x="4170" y="19414"/>
                    <a:pt x="4370" y="19047"/>
                    <a:pt x="4403" y="18613"/>
                  </a:cubicBezTo>
                  <a:cubicBezTo>
                    <a:pt x="4804" y="16312"/>
                    <a:pt x="5504" y="10641"/>
                    <a:pt x="5771" y="5371"/>
                  </a:cubicBezTo>
                  <a:cubicBezTo>
                    <a:pt x="5938" y="2268"/>
                    <a:pt x="5871" y="2001"/>
                    <a:pt x="4870" y="1701"/>
                  </a:cubicBezTo>
                  <a:lnTo>
                    <a:pt x="4804" y="1668"/>
                  </a:lnTo>
                  <a:cubicBezTo>
                    <a:pt x="3369" y="1234"/>
                    <a:pt x="2469" y="734"/>
                    <a:pt x="19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7"/>
            <p:cNvSpPr/>
            <p:nvPr/>
          </p:nvSpPr>
          <p:spPr>
            <a:xfrm>
              <a:off x="5178856" y="2599270"/>
              <a:ext cx="423498" cy="350492"/>
            </a:xfrm>
            <a:custGeom>
              <a:avLst/>
              <a:gdLst/>
              <a:ahLst/>
              <a:cxnLst/>
              <a:rect l="l" t="t" r="r" b="b"/>
              <a:pathLst>
                <a:path w="24886" h="20596" extrusionOk="0">
                  <a:moveTo>
                    <a:pt x="13102" y="1"/>
                  </a:moveTo>
                  <a:cubicBezTo>
                    <a:pt x="2334" y="1"/>
                    <a:pt x="2230" y="2588"/>
                    <a:pt x="1302" y="5538"/>
                  </a:cubicBezTo>
                  <a:cubicBezTo>
                    <a:pt x="501" y="8040"/>
                    <a:pt x="1" y="12844"/>
                    <a:pt x="1168" y="13044"/>
                  </a:cubicBezTo>
                  <a:cubicBezTo>
                    <a:pt x="1635" y="12010"/>
                    <a:pt x="2736" y="11242"/>
                    <a:pt x="4470" y="11242"/>
                  </a:cubicBezTo>
                  <a:cubicBezTo>
                    <a:pt x="6372" y="11242"/>
                    <a:pt x="9374" y="12410"/>
                    <a:pt x="11175" y="14745"/>
                  </a:cubicBezTo>
                  <a:cubicBezTo>
                    <a:pt x="12977" y="17047"/>
                    <a:pt x="12843" y="20449"/>
                    <a:pt x="12843" y="20449"/>
                  </a:cubicBezTo>
                  <a:cubicBezTo>
                    <a:pt x="13126" y="20549"/>
                    <a:pt x="13450" y="20595"/>
                    <a:pt x="13802" y="20595"/>
                  </a:cubicBezTo>
                  <a:cubicBezTo>
                    <a:pt x="15439" y="20595"/>
                    <a:pt x="17657" y="19595"/>
                    <a:pt x="18947" y="18414"/>
                  </a:cubicBezTo>
                  <a:cubicBezTo>
                    <a:pt x="20949" y="16580"/>
                    <a:pt x="22517" y="14745"/>
                    <a:pt x="23551" y="12477"/>
                  </a:cubicBezTo>
                  <a:cubicBezTo>
                    <a:pt x="24084" y="11342"/>
                    <a:pt x="24485" y="10142"/>
                    <a:pt x="24718" y="8874"/>
                  </a:cubicBezTo>
                  <a:cubicBezTo>
                    <a:pt x="24885" y="7606"/>
                    <a:pt x="24852" y="6306"/>
                    <a:pt x="24618" y="5005"/>
                  </a:cubicBezTo>
                  <a:cubicBezTo>
                    <a:pt x="23784" y="301"/>
                    <a:pt x="16879" y="1"/>
                    <a:pt x="13310" y="1"/>
                  </a:cubicBezTo>
                  <a:cubicBezTo>
                    <a:pt x="13240" y="1"/>
                    <a:pt x="13171" y="1"/>
                    <a:pt x="131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7"/>
            <p:cNvSpPr/>
            <p:nvPr/>
          </p:nvSpPr>
          <p:spPr>
            <a:xfrm>
              <a:off x="5217451" y="2604954"/>
              <a:ext cx="370131" cy="152715"/>
            </a:xfrm>
            <a:custGeom>
              <a:avLst/>
              <a:gdLst/>
              <a:ahLst/>
              <a:cxnLst/>
              <a:rect l="l" t="t" r="r" b="b"/>
              <a:pathLst>
                <a:path w="21750" h="8974" extrusionOk="0">
                  <a:moveTo>
                    <a:pt x="11109" y="1"/>
                  </a:moveTo>
                  <a:cubicBezTo>
                    <a:pt x="4804" y="1"/>
                    <a:pt x="1268" y="835"/>
                    <a:pt x="435" y="3436"/>
                  </a:cubicBezTo>
                  <a:cubicBezTo>
                    <a:pt x="1" y="4771"/>
                    <a:pt x="1936" y="8940"/>
                    <a:pt x="10842" y="8974"/>
                  </a:cubicBezTo>
                  <a:cubicBezTo>
                    <a:pt x="19415" y="8974"/>
                    <a:pt x="21750" y="6005"/>
                    <a:pt x="21283" y="4070"/>
                  </a:cubicBezTo>
                  <a:cubicBezTo>
                    <a:pt x="20816" y="2135"/>
                    <a:pt x="18681" y="1"/>
                    <a:pt x="11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7"/>
            <p:cNvSpPr/>
            <p:nvPr/>
          </p:nvSpPr>
          <p:spPr>
            <a:xfrm>
              <a:off x="5445180" y="2114118"/>
              <a:ext cx="640232" cy="422783"/>
            </a:xfrm>
            <a:custGeom>
              <a:avLst/>
              <a:gdLst/>
              <a:ahLst/>
              <a:cxnLst/>
              <a:rect l="l" t="t" r="r" b="b"/>
              <a:pathLst>
                <a:path w="37622" h="24844" extrusionOk="0">
                  <a:moveTo>
                    <a:pt x="4454" y="1"/>
                  </a:moveTo>
                  <a:cubicBezTo>
                    <a:pt x="4058" y="1"/>
                    <a:pt x="3640" y="41"/>
                    <a:pt x="3197" y="123"/>
                  </a:cubicBezTo>
                  <a:cubicBezTo>
                    <a:pt x="1" y="858"/>
                    <a:pt x="725" y="5454"/>
                    <a:pt x="3756" y="5454"/>
                  </a:cubicBezTo>
                  <a:cubicBezTo>
                    <a:pt x="3888" y="5454"/>
                    <a:pt x="4024" y="5445"/>
                    <a:pt x="4165" y="5427"/>
                  </a:cubicBezTo>
                  <a:lnTo>
                    <a:pt x="4365" y="5393"/>
                  </a:lnTo>
                  <a:cubicBezTo>
                    <a:pt x="4565" y="5560"/>
                    <a:pt x="5099" y="6194"/>
                    <a:pt x="6066" y="8129"/>
                  </a:cubicBezTo>
                  <a:cubicBezTo>
                    <a:pt x="6700" y="9496"/>
                    <a:pt x="7234" y="10764"/>
                    <a:pt x="7701" y="11931"/>
                  </a:cubicBezTo>
                  <a:cubicBezTo>
                    <a:pt x="10436" y="18303"/>
                    <a:pt x="11937" y="21805"/>
                    <a:pt x="16340" y="23973"/>
                  </a:cubicBezTo>
                  <a:cubicBezTo>
                    <a:pt x="17664" y="24572"/>
                    <a:pt x="19106" y="24843"/>
                    <a:pt x="20556" y="24843"/>
                  </a:cubicBezTo>
                  <a:cubicBezTo>
                    <a:pt x="20641" y="24843"/>
                    <a:pt x="20725" y="24843"/>
                    <a:pt x="20810" y="24841"/>
                  </a:cubicBezTo>
                  <a:cubicBezTo>
                    <a:pt x="26147" y="24841"/>
                    <a:pt x="33119" y="22306"/>
                    <a:pt x="36488" y="19203"/>
                  </a:cubicBezTo>
                  <a:cubicBezTo>
                    <a:pt x="37555" y="18203"/>
                    <a:pt x="37622" y="16501"/>
                    <a:pt x="36621" y="15401"/>
                  </a:cubicBezTo>
                  <a:cubicBezTo>
                    <a:pt x="36097" y="14824"/>
                    <a:pt x="35382" y="14532"/>
                    <a:pt x="34661" y="14532"/>
                  </a:cubicBezTo>
                  <a:cubicBezTo>
                    <a:pt x="34004" y="14532"/>
                    <a:pt x="33343" y="14774"/>
                    <a:pt x="32819" y="15267"/>
                  </a:cubicBezTo>
                  <a:cubicBezTo>
                    <a:pt x="30167" y="17731"/>
                    <a:pt x="24225" y="19507"/>
                    <a:pt x="20743" y="19507"/>
                  </a:cubicBezTo>
                  <a:cubicBezTo>
                    <a:pt x="19888" y="19507"/>
                    <a:pt x="19182" y="19400"/>
                    <a:pt x="18708" y="19170"/>
                  </a:cubicBezTo>
                  <a:cubicBezTo>
                    <a:pt x="16240" y="17902"/>
                    <a:pt x="15306" y="15934"/>
                    <a:pt x="12671" y="9797"/>
                  </a:cubicBezTo>
                  <a:cubicBezTo>
                    <a:pt x="12170" y="8629"/>
                    <a:pt x="11603" y="7328"/>
                    <a:pt x="10970" y="5894"/>
                  </a:cubicBezTo>
                  <a:cubicBezTo>
                    <a:pt x="10970" y="5860"/>
                    <a:pt x="10970" y="5827"/>
                    <a:pt x="10936" y="5794"/>
                  </a:cubicBezTo>
                  <a:cubicBezTo>
                    <a:pt x="9199" y="2261"/>
                    <a:pt x="7436" y="1"/>
                    <a:pt x="445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7"/>
            <p:cNvSpPr/>
            <p:nvPr/>
          </p:nvSpPr>
          <p:spPr>
            <a:xfrm>
              <a:off x="6087675" y="2198797"/>
              <a:ext cx="83284" cy="114970"/>
            </a:xfrm>
            <a:custGeom>
              <a:avLst/>
              <a:gdLst/>
              <a:ahLst/>
              <a:cxnLst/>
              <a:rect l="l" t="t" r="r" b="b"/>
              <a:pathLst>
                <a:path w="4894" h="6756" extrusionOk="0">
                  <a:moveTo>
                    <a:pt x="3648" y="0"/>
                  </a:moveTo>
                  <a:cubicBezTo>
                    <a:pt x="3474" y="0"/>
                    <a:pt x="3287" y="65"/>
                    <a:pt x="3103" y="217"/>
                  </a:cubicBezTo>
                  <a:cubicBezTo>
                    <a:pt x="2102" y="818"/>
                    <a:pt x="1301" y="1752"/>
                    <a:pt x="768" y="2819"/>
                  </a:cubicBezTo>
                  <a:cubicBezTo>
                    <a:pt x="367" y="3787"/>
                    <a:pt x="134" y="4787"/>
                    <a:pt x="67" y="5855"/>
                  </a:cubicBezTo>
                  <a:cubicBezTo>
                    <a:pt x="0" y="6288"/>
                    <a:pt x="334" y="6689"/>
                    <a:pt x="801" y="6755"/>
                  </a:cubicBezTo>
                  <a:lnTo>
                    <a:pt x="901" y="6755"/>
                  </a:lnTo>
                  <a:cubicBezTo>
                    <a:pt x="1301" y="6755"/>
                    <a:pt x="1635" y="6455"/>
                    <a:pt x="1702" y="6021"/>
                  </a:cubicBezTo>
                  <a:cubicBezTo>
                    <a:pt x="1735" y="5154"/>
                    <a:pt x="1968" y="4287"/>
                    <a:pt x="2302" y="3453"/>
                  </a:cubicBezTo>
                  <a:cubicBezTo>
                    <a:pt x="2669" y="2686"/>
                    <a:pt x="3269" y="2052"/>
                    <a:pt x="4003" y="1585"/>
                  </a:cubicBezTo>
                  <a:cubicBezTo>
                    <a:pt x="4894" y="1153"/>
                    <a:pt x="4387" y="0"/>
                    <a:pt x="36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7"/>
            <p:cNvSpPr/>
            <p:nvPr/>
          </p:nvSpPr>
          <p:spPr>
            <a:xfrm>
              <a:off x="6104710" y="2258035"/>
              <a:ext cx="107295" cy="92626"/>
            </a:xfrm>
            <a:custGeom>
              <a:avLst/>
              <a:gdLst/>
              <a:ahLst/>
              <a:cxnLst/>
              <a:rect l="l" t="t" r="r" b="b"/>
              <a:pathLst>
                <a:path w="6305" h="5443" extrusionOk="0">
                  <a:moveTo>
                    <a:pt x="5138" y="0"/>
                  </a:moveTo>
                  <a:cubicBezTo>
                    <a:pt x="5105" y="0"/>
                    <a:pt x="5071" y="2"/>
                    <a:pt x="5037" y="5"/>
                  </a:cubicBezTo>
                  <a:cubicBezTo>
                    <a:pt x="3870" y="239"/>
                    <a:pt x="2802" y="806"/>
                    <a:pt x="1935" y="1640"/>
                  </a:cubicBezTo>
                  <a:cubicBezTo>
                    <a:pt x="1234" y="2407"/>
                    <a:pt x="634" y="3274"/>
                    <a:pt x="200" y="4208"/>
                  </a:cubicBezTo>
                  <a:cubicBezTo>
                    <a:pt x="0" y="4642"/>
                    <a:pt x="167" y="5109"/>
                    <a:pt x="567" y="5342"/>
                  </a:cubicBezTo>
                  <a:cubicBezTo>
                    <a:pt x="667" y="5409"/>
                    <a:pt x="801" y="5443"/>
                    <a:pt x="934" y="5443"/>
                  </a:cubicBezTo>
                  <a:cubicBezTo>
                    <a:pt x="1268" y="5443"/>
                    <a:pt x="1535" y="5242"/>
                    <a:pt x="1668" y="4976"/>
                  </a:cubicBezTo>
                  <a:cubicBezTo>
                    <a:pt x="2035" y="4175"/>
                    <a:pt x="2535" y="3408"/>
                    <a:pt x="3136" y="2774"/>
                  </a:cubicBezTo>
                  <a:cubicBezTo>
                    <a:pt x="3769" y="2207"/>
                    <a:pt x="4537" y="1807"/>
                    <a:pt x="5371" y="1640"/>
                  </a:cubicBezTo>
                  <a:cubicBezTo>
                    <a:pt x="6305" y="1318"/>
                    <a:pt x="6057" y="0"/>
                    <a:pt x="51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7"/>
            <p:cNvSpPr/>
            <p:nvPr/>
          </p:nvSpPr>
          <p:spPr>
            <a:xfrm>
              <a:off x="5995151" y="2290471"/>
              <a:ext cx="157259" cy="157259"/>
            </a:xfrm>
            <a:custGeom>
              <a:avLst/>
              <a:gdLst/>
              <a:ahLst/>
              <a:cxnLst/>
              <a:rect l="l" t="t" r="r" b="b"/>
              <a:pathLst>
                <a:path w="9241" h="9241" extrusionOk="0">
                  <a:moveTo>
                    <a:pt x="4637" y="1"/>
                  </a:moveTo>
                  <a:cubicBezTo>
                    <a:pt x="2068" y="1"/>
                    <a:pt x="0" y="2069"/>
                    <a:pt x="0" y="4637"/>
                  </a:cubicBezTo>
                  <a:cubicBezTo>
                    <a:pt x="0" y="7172"/>
                    <a:pt x="2068" y="9241"/>
                    <a:pt x="4637" y="9241"/>
                  </a:cubicBezTo>
                  <a:cubicBezTo>
                    <a:pt x="7172" y="9241"/>
                    <a:pt x="9240" y="7172"/>
                    <a:pt x="9240" y="4637"/>
                  </a:cubicBezTo>
                  <a:cubicBezTo>
                    <a:pt x="9240" y="2069"/>
                    <a:pt x="7172" y="1"/>
                    <a:pt x="463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7"/>
            <p:cNvSpPr/>
            <p:nvPr/>
          </p:nvSpPr>
          <p:spPr>
            <a:xfrm>
              <a:off x="5985502" y="2276482"/>
              <a:ext cx="59051" cy="84390"/>
            </a:xfrm>
            <a:custGeom>
              <a:avLst/>
              <a:gdLst/>
              <a:ahLst/>
              <a:cxnLst/>
              <a:rect l="l" t="t" r="r" b="b"/>
              <a:pathLst>
                <a:path w="3470" h="4959" extrusionOk="0">
                  <a:moveTo>
                    <a:pt x="1024" y="0"/>
                  </a:moveTo>
                  <a:cubicBezTo>
                    <a:pt x="635" y="0"/>
                    <a:pt x="267" y="193"/>
                    <a:pt x="267" y="623"/>
                  </a:cubicBezTo>
                  <a:cubicBezTo>
                    <a:pt x="0" y="2824"/>
                    <a:pt x="567" y="4258"/>
                    <a:pt x="2035" y="4892"/>
                  </a:cubicBezTo>
                  <a:cubicBezTo>
                    <a:pt x="2135" y="4926"/>
                    <a:pt x="2235" y="4926"/>
                    <a:pt x="2368" y="4959"/>
                  </a:cubicBezTo>
                  <a:cubicBezTo>
                    <a:pt x="3236" y="4926"/>
                    <a:pt x="3469" y="3725"/>
                    <a:pt x="2669" y="3358"/>
                  </a:cubicBezTo>
                  <a:cubicBezTo>
                    <a:pt x="2202" y="3158"/>
                    <a:pt x="1668" y="2657"/>
                    <a:pt x="1901" y="823"/>
                  </a:cubicBezTo>
                  <a:cubicBezTo>
                    <a:pt x="2031" y="303"/>
                    <a:pt x="1511" y="0"/>
                    <a:pt x="10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7"/>
            <p:cNvSpPr/>
            <p:nvPr/>
          </p:nvSpPr>
          <p:spPr>
            <a:xfrm>
              <a:off x="6042834" y="2191055"/>
              <a:ext cx="50576" cy="123853"/>
            </a:xfrm>
            <a:custGeom>
              <a:avLst/>
              <a:gdLst/>
              <a:ahLst/>
              <a:cxnLst/>
              <a:rect l="l" t="t" r="r" b="b"/>
              <a:pathLst>
                <a:path w="2972" h="7278" extrusionOk="0">
                  <a:moveTo>
                    <a:pt x="1643" y="1"/>
                  </a:moveTo>
                  <a:cubicBezTo>
                    <a:pt x="1436" y="1"/>
                    <a:pt x="1247" y="89"/>
                    <a:pt x="1134" y="305"/>
                  </a:cubicBezTo>
                  <a:cubicBezTo>
                    <a:pt x="467" y="1273"/>
                    <a:pt x="100" y="2440"/>
                    <a:pt x="34" y="3608"/>
                  </a:cubicBezTo>
                  <a:cubicBezTo>
                    <a:pt x="0" y="4642"/>
                    <a:pt x="134" y="5709"/>
                    <a:pt x="467" y="6677"/>
                  </a:cubicBezTo>
                  <a:cubicBezTo>
                    <a:pt x="567" y="7044"/>
                    <a:pt x="901" y="7277"/>
                    <a:pt x="1268" y="7277"/>
                  </a:cubicBezTo>
                  <a:cubicBezTo>
                    <a:pt x="1334" y="7277"/>
                    <a:pt x="1401" y="7277"/>
                    <a:pt x="1468" y="7244"/>
                  </a:cubicBezTo>
                  <a:cubicBezTo>
                    <a:pt x="1902" y="7110"/>
                    <a:pt x="2135" y="6643"/>
                    <a:pt x="2035" y="6210"/>
                  </a:cubicBezTo>
                  <a:cubicBezTo>
                    <a:pt x="1768" y="5376"/>
                    <a:pt x="1635" y="4508"/>
                    <a:pt x="1668" y="3641"/>
                  </a:cubicBezTo>
                  <a:cubicBezTo>
                    <a:pt x="1735" y="2774"/>
                    <a:pt x="2002" y="1940"/>
                    <a:pt x="2502" y="1239"/>
                  </a:cubicBezTo>
                  <a:cubicBezTo>
                    <a:pt x="2971" y="721"/>
                    <a:pt x="2233" y="1"/>
                    <a:pt x="16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7"/>
            <p:cNvSpPr/>
            <p:nvPr/>
          </p:nvSpPr>
          <p:spPr>
            <a:xfrm>
              <a:off x="5177716" y="2762825"/>
              <a:ext cx="245256" cy="651226"/>
            </a:xfrm>
            <a:custGeom>
              <a:avLst/>
              <a:gdLst/>
              <a:ahLst/>
              <a:cxnLst/>
              <a:rect l="l" t="t" r="r" b="b"/>
              <a:pathLst>
                <a:path w="14412" h="38268" extrusionOk="0">
                  <a:moveTo>
                    <a:pt x="5498" y="1"/>
                  </a:moveTo>
                  <a:cubicBezTo>
                    <a:pt x="3367" y="1"/>
                    <a:pt x="1637" y="1045"/>
                    <a:pt x="1235" y="3433"/>
                  </a:cubicBezTo>
                  <a:cubicBezTo>
                    <a:pt x="635" y="7002"/>
                    <a:pt x="1" y="31853"/>
                    <a:pt x="835" y="35356"/>
                  </a:cubicBezTo>
                  <a:cubicBezTo>
                    <a:pt x="1326" y="37420"/>
                    <a:pt x="2536" y="38267"/>
                    <a:pt x="3808" y="38267"/>
                  </a:cubicBezTo>
                  <a:cubicBezTo>
                    <a:pt x="4695" y="38267"/>
                    <a:pt x="5613" y="37856"/>
                    <a:pt x="6339" y="37157"/>
                  </a:cubicBezTo>
                  <a:cubicBezTo>
                    <a:pt x="8140" y="35456"/>
                    <a:pt x="12176" y="17743"/>
                    <a:pt x="12910" y="10838"/>
                  </a:cubicBezTo>
                  <a:cubicBezTo>
                    <a:pt x="14411" y="4734"/>
                    <a:pt x="12243" y="2165"/>
                    <a:pt x="8841" y="731"/>
                  </a:cubicBezTo>
                  <a:cubicBezTo>
                    <a:pt x="7703" y="256"/>
                    <a:pt x="6552" y="1"/>
                    <a:pt x="54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7"/>
            <p:cNvSpPr/>
            <p:nvPr/>
          </p:nvSpPr>
          <p:spPr>
            <a:xfrm>
              <a:off x="5091437" y="3966763"/>
              <a:ext cx="279870" cy="187107"/>
            </a:xfrm>
            <a:custGeom>
              <a:avLst/>
              <a:gdLst/>
              <a:ahLst/>
              <a:cxnLst/>
              <a:rect l="l" t="t" r="r" b="b"/>
              <a:pathLst>
                <a:path w="16446" h="10995" extrusionOk="0">
                  <a:moveTo>
                    <a:pt x="101" y="1"/>
                  </a:moveTo>
                  <a:lnTo>
                    <a:pt x="101" y="1"/>
                  </a:lnTo>
                  <a:cubicBezTo>
                    <a:pt x="1" y="668"/>
                    <a:pt x="101" y="1335"/>
                    <a:pt x="368" y="1935"/>
                  </a:cubicBezTo>
                  <a:cubicBezTo>
                    <a:pt x="668" y="2436"/>
                    <a:pt x="1502" y="2903"/>
                    <a:pt x="1769" y="3670"/>
                  </a:cubicBezTo>
                  <a:cubicBezTo>
                    <a:pt x="2035" y="4437"/>
                    <a:pt x="1835" y="5404"/>
                    <a:pt x="2035" y="6272"/>
                  </a:cubicBezTo>
                  <a:cubicBezTo>
                    <a:pt x="2202" y="7039"/>
                    <a:pt x="2602" y="8607"/>
                    <a:pt x="4771" y="9941"/>
                  </a:cubicBezTo>
                  <a:cubicBezTo>
                    <a:pt x="6127" y="10755"/>
                    <a:pt x="7992" y="10994"/>
                    <a:pt x="9729" y="10994"/>
                  </a:cubicBezTo>
                  <a:cubicBezTo>
                    <a:pt x="10769" y="10994"/>
                    <a:pt x="11764" y="10908"/>
                    <a:pt x="12576" y="10808"/>
                  </a:cubicBezTo>
                  <a:cubicBezTo>
                    <a:pt x="14711" y="10508"/>
                    <a:pt x="16246" y="9607"/>
                    <a:pt x="16412" y="8407"/>
                  </a:cubicBezTo>
                  <a:cubicBezTo>
                    <a:pt x="16446" y="7573"/>
                    <a:pt x="16346" y="6739"/>
                    <a:pt x="16045" y="5971"/>
                  </a:cubicBezTo>
                  <a:lnTo>
                    <a:pt x="10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7"/>
            <p:cNvSpPr/>
            <p:nvPr/>
          </p:nvSpPr>
          <p:spPr>
            <a:xfrm>
              <a:off x="5089735" y="3836494"/>
              <a:ext cx="286115" cy="299270"/>
            </a:xfrm>
            <a:custGeom>
              <a:avLst/>
              <a:gdLst/>
              <a:ahLst/>
              <a:cxnLst/>
              <a:rect l="l" t="t" r="r" b="b"/>
              <a:pathLst>
                <a:path w="16813" h="17586" extrusionOk="0">
                  <a:moveTo>
                    <a:pt x="6095" y="0"/>
                  </a:moveTo>
                  <a:cubicBezTo>
                    <a:pt x="3778" y="0"/>
                    <a:pt x="1184" y="843"/>
                    <a:pt x="501" y="3853"/>
                  </a:cubicBezTo>
                  <a:cubicBezTo>
                    <a:pt x="267" y="5888"/>
                    <a:pt x="1" y="6822"/>
                    <a:pt x="234" y="7789"/>
                  </a:cubicBezTo>
                  <a:cubicBezTo>
                    <a:pt x="434" y="8756"/>
                    <a:pt x="1435" y="9190"/>
                    <a:pt x="2135" y="10224"/>
                  </a:cubicBezTo>
                  <a:cubicBezTo>
                    <a:pt x="2836" y="11291"/>
                    <a:pt x="1668" y="13760"/>
                    <a:pt x="4137" y="15695"/>
                  </a:cubicBezTo>
                  <a:cubicBezTo>
                    <a:pt x="6062" y="17183"/>
                    <a:pt x="7987" y="17586"/>
                    <a:pt x="10186" y="17586"/>
                  </a:cubicBezTo>
                  <a:cubicBezTo>
                    <a:pt x="10844" y="17586"/>
                    <a:pt x="11528" y="17550"/>
                    <a:pt x="12243" y="17496"/>
                  </a:cubicBezTo>
                  <a:cubicBezTo>
                    <a:pt x="14044" y="17362"/>
                    <a:pt x="15178" y="16829"/>
                    <a:pt x="15712" y="16328"/>
                  </a:cubicBezTo>
                  <a:cubicBezTo>
                    <a:pt x="16813" y="15328"/>
                    <a:pt x="16712" y="13260"/>
                    <a:pt x="15778" y="12292"/>
                  </a:cubicBezTo>
                  <a:cubicBezTo>
                    <a:pt x="15145" y="11692"/>
                    <a:pt x="14578" y="11091"/>
                    <a:pt x="14011" y="10458"/>
                  </a:cubicBezTo>
                  <a:cubicBezTo>
                    <a:pt x="13477" y="9757"/>
                    <a:pt x="12943" y="9090"/>
                    <a:pt x="12243" y="8089"/>
                  </a:cubicBezTo>
                  <a:cubicBezTo>
                    <a:pt x="11042" y="6221"/>
                    <a:pt x="10808" y="1885"/>
                    <a:pt x="10008" y="951"/>
                  </a:cubicBezTo>
                  <a:cubicBezTo>
                    <a:pt x="9650" y="549"/>
                    <a:pt x="7963" y="0"/>
                    <a:pt x="60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7"/>
            <p:cNvSpPr/>
            <p:nvPr/>
          </p:nvSpPr>
          <p:spPr>
            <a:xfrm>
              <a:off x="5193610" y="4063830"/>
              <a:ext cx="170890" cy="71916"/>
            </a:xfrm>
            <a:custGeom>
              <a:avLst/>
              <a:gdLst/>
              <a:ahLst/>
              <a:cxnLst/>
              <a:rect l="l" t="t" r="r" b="b"/>
              <a:pathLst>
                <a:path w="10042" h="4226" extrusionOk="0">
                  <a:moveTo>
                    <a:pt x="7940" y="1"/>
                  </a:moveTo>
                  <a:cubicBezTo>
                    <a:pt x="6806" y="1"/>
                    <a:pt x="3036" y="167"/>
                    <a:pt x="3036" y="1502"/>
                  </a:cubicBezTo>
                  <a:cubicBezTo>
                    <a:pt x="3036" y="3098"/>
                    <a:pt x="1978" y="3655"/>
                    <a:pt x="942" y="3655"/>
                  </a:cubicBezTo>
                  <a:cubicBezTo>
                    <a:pt x="615" y="3655"/>
                    <a:pt x="289" y="3599"/>
                    <a:pt x="1" y="3503"/>
                  </a:cubicBezTo>
                  <a:lnTo>
                    <a:pt x="1" y="3503"/>
                  </a:lnTo>
                  <a:cubicBezTo>
                    <a:pt x="1283" y="4053"/>
                    <a:pt x="2613" y="4225"/>
                    <a:pt x="4066" y="4225"/>
                  </a:cubicBezTo>
                  <a:cubicBezTo>
                    <a:pt x="4729" y="4225"/>
                    <a:pt x="5417" y="4189"/>
                    <a:pt x="6139" y="4137"/>
                  </a:cubicBezTo>
                  <a:cubicBezTo>
                    <a:pt x="7940" y="4003"/>
                    <a:pt x="9074" y="3470"/>
                    <a:pt x="9608" y="2969"/>
                  </a:cubicBezTo>
                  <a:cubicBezTo>
                    <a:pt x="9775" y="2836"/>
                    <a:pt x="9908" y="2636"/>
                    <a:pt x="10041" y="2436"/>
                  </a:cubicBezTo>
                  <a:cubicBezTo>
                    <a:pt x="10008" y="2102"/>
                    <a:pt x="9975" y="1769"/>
                    <a:pt x="9941" y="1468"/>
                  </a:cubicBezTo>
                  <a:cubicBezTo>
                    <a:pt x="9741" y="301"/>
                    <a:pt x="9107" y="1"/>
                    <a:pt x="7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7"/>
            <p:cNvSpPr/>
            <p:nvPr/>
          </p:nvSpPr>
          <p:spPr>
            <a:xfrm>
              <a:off x="5087472" y="3364479"/>
              <a:ext cx="221398" cy="623181"/>
            </a:xfrm>
            <a:custGeom>
              <a:avLst/>
              <a:gdLst/>
              <a:ahLst/>
              <a:cxnLst/>
              <a:rect l="l" t="t" r="r" b="b"/>
              <a:pathLst>
                <a:path w="13010" h="36620" extrusionOk="0">
                  <a:moveTo>
                    <a:pt x="6138" y="1"/>
                  </a:moveTo>
                  <a:cubicBezTo>
                    <a:pt x="5004" y="234"/>
                    <a:pt x="4737" y="2035"/>
                    <a:pt x="4236" y="4971"/>
                  </a:cubicBezTo>
                  <a:cubicBezTo>
                    <a:pt x="3736" y="7940"/>
                    <a:pt x="0" y="31190"/>
                    <a:pt x="67" y="32424"/>
                  </a:cubicBezTo>
                  <a:cubicBezTo>
                    <a:pt x="167" y="33658"/>
                    <a:pt x="1301" y="35426"/>
                    <a:pt x="2268" y="36293"/>
                  </a:cubicBezTo>
                  <a:cubicBezTo>
                    <a:pt x="2519" y="36509"/>
                    <a:pt x="2794" y="36620"/>
                    <a:pt x="3076" y="36620"/>
                  </a:cubicBezTo>
                  <a:cubicBezTo>
                    <a:pt x="3884" y="36620"/>
                    <a:pt x="4751" y="35711"/>
                    <a:pt x="5271" y="33758"/>
                  </a:cubicBezTo>
                  <a:cubicBezTo>
                    <a:pt x="5843" y="31686"/>
                    <a:pt x="7279" y="30688"/>
                    <a:pt x="8550" y="30688"/>
                  </a:cubicBezTo>
                  <a:cubicBezTo>
                    <a:pt x="9427" y="30688"/>
                    <a:pt x="10226" y="31164"/>
                    <a:pt x="10608" y="32090"/>
                  </a:cubicBezTo>
                  <a:cubicBezTo>
                    <a:pt x="11909" y="35226"/>
                    <a:pt x="12376" y="35826"/>
                    <a:pt x="12376" y="35826"/>
                  </a:cubicBezTo>
                  <a:cubicBezTo>
                    <a:pt x="12376" y="35826"/>
                    <a:pt x="13009" y="28421"/>
                    <a:pt x="12976" y="20315"/>
                  </a:cubicBezTo>
                  <a:cubicBezTo>
                    <a:pt x="12909" y="14778"/>
                    <a:pt x="12909" y="7539"/>
                    <a:pt x="12909" y="3603"/>
                  </a:cubicBezTo>
                  <a:cubicBezTo>
                    <a:pt x="12909" y="1101"/>
                    <a:pt x="12542" y="701"/>
                    <a:pt x="12009" y="501"/>
                  </a:cubicBezTo>
                  <a:cubicBezTo>
                    <a:pt x="10474" y="34"/>
                    <a:pt x="6138" y="1"/>
                    <a:pt x="6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7"/>
            <p:cNvSpPr/>
            <p:nvPr/>
          </p:nvSpPr>
          <p:spPr>
            <a:xfrm>
              <a:off x="5154368" y="3323059"/>
              <a:ext cx="162568" cy="138539"/>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7"/>
            <p:cNvSpPr/>
            <p:nvPr/>
          </p:nvSpPr>
          <p:spPr>
            <a:xfrm>
              <a:off x="5154368" y="3323059"/>
              <a:ext cx="162568" cy="138539"/>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7"/>
            <p:cNvSpPr/>
            <p:nvPr/>
          </p:nvSpPr>
          <p:spPr>
            <a:xfrm>
              <a:off x="5269678" y="3512634"/>
              <a:ext cx="36911" cy="382621"/>
            </a:xfrm>
            <a:custGeom>
              <a:avLst/>
              <a:gdLst/>
              <a:ahLst/>
              <a:cxnLst/>
              <a:rect l="l" t="t" r="r" b="b"/>
              <a:pathLst>
                <a:path w="2169" h="22484" extrusionOk="0">
                  <a:moveTo>
                    <a:pt x="2169" y="1"/>
                  </a:moveTo>
                  <a:cubicBezTo>
                    <a:pt x="701" y="534"/>
                    <a:pt x="635" y="1802"/>
                    <a:pt x="334" y="6205"/>
                  </a:cubicBezTo>
                  <a:cubicBezTo>
                    <a:pt x="1" y="11309"/>
                    <a:pt x="101" y="18647"/>
                    <a:pt x="334" y="20382"/>
                  </a:cubicBezTo>
                  <a:cubicBezTo>
                    <a:pt x="468" y="21349"/>
                    <a:pt x="1235" y="22017"/>
                    <a:pt x="1969" y="22484"/>
                  </a:cubicBezTo>
                  <a:cubicBezTo>
                    <a:pt x="2002" y="22317"/>
                    <a:pt x="2002" y="22150"/>
                    <a:pt x="2002" y="21983"/>
                  </a:cubicBezTo>
                  <a:cubicBezTo>
                    <a:pt x="1368" y="21616"/>
                    <a:pt x="901" y="21016"/>
                    <a:pt x="768" y="20315"/>
                  </a:cubicBezTo>
                  <a:cubicBezTo>
                    <a:pt x="534" y="18614"/>
                    <a:pt x="434" y="11142"/>
                    <a:pt x="768" y="6205"/>
                  </a:cubicBezTo>
                  <a:cubicBezTo>
                    <a:pt x="1035" y="1902"/>
                    <a:pt x="1135" y="868"/>
                    <a:pt x="2169" y="401"/>
                  </a:cubicBezTo>
                  <a:lnTo>
                    <a:pt x="21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7"/>
            <p:cNvSpPr/>
            <p:nvPr/>
          </p:nvSpPr>
          <p:spPr>
            <a:xfrm>
              <a:off x="5093717" y="3487090"/>
              <a:ext cx="105594" cy="393411"/>
            </a:xfrm>
            <a:custGeom>
              <a:avLst/>
              <a:gdLst/>
              <a:ahLst/>
              <a:cxnLst/>
              <a:rect l="l" t="t" r="r" b="b"/>
              <a:pathLst>
                <a:path w="6205" h="23118" extrusionOk="0">
                  <a:moveTo>
                    <a:pt x="3503" y="1"/>
                  </a:moveTo>
                  <a:cubicBezTo>
                    <a:pt x="3503" y="134"/>
                    <a:pt x="3469" y="268"/>
                    <a:pt x="3436" y="401"/>
                  </a:cubicBezTo>
                  <a:cubicBezTo>
                    <a:pt x="5737" y="1802"/>
                    <a:pt x="5637" y="3036"/>
                    <a:pt x="5304" y="6372"/>
                  </a:cubicBezTo>
                  <a:cubicBezTo>
                    <a:pt x="5270" y="6772"/>
                    <a:pt x="5237" y="7206"/>
                    <a:pt x="5204" y="7673"/>
                  </a:cubicBezTo>
                  <a:cubicBezTo>
                    <a:pt x="4703" y="12510"/>
                    <a:pt x="4003" y="17313"/>
                    <a:pt x="3002" y="22083"/>
                  </a:cubicBezTo>
                  <a:cubicBezTo>
                    <a:pt x="2969" y="22317"/>
                    <a:pt x="2802" y="22517"/>
                    <a:pt x="2602" y="22584"/>
                  </a:cubicBezTo>
                  <a:cubicBezTo>
                    <a:pt x="2419" y="22670"/>
                    <a:pt x="2194" y="22707"/>
                    <a:pt x="1940" y="22707"/>
                  </a:cubicBezTo>
                  <a:cubicBezTo>
                    <a:pt x="1406" y="22707"/>
                    <a:pt x="744" y="22543"/>
                    <a:pt x="67" y="22317"/>
                  </a:cubicBezTo>
                  <a:cubicBezTo>
                    <a:pt x="67" y="22450"/>
                    <a:pt x="33" y="22584"/>
                    <a:pt x="0" y="22717"/>
                  </a:cubicBezTo>
                  <a:cubicBezTo>
                    <a:pt x="634" y="22950"/>
                    <a:pt x="1301" y="23084"/>
                    <a:pt x="1968" y="23117"/>
                  </a:cubicBezTo>
                  <a:cubicBezTo>
                    <a:pt x="2235" y="23117"/>
                    <a:pt x="2502" y="23084"/>
                    <a:pt x="2769" y="22984"/>
                  </a:cubicBezTo>
                  <a:cubicBezTo>
                    <a:pt x="3069" y="22817"/>
                    <a:pt x="3336" y="22550"/>
                    <a:pt x="3402" y="22183"/>
                  </a:cubicBezTo>
                  <a:cubicBezTo>
                    <a:pt x="4403" y="17413"/>
                    <a:pt x="5137" y="12576"/>
                    <a:pt x="5604" y="7706"/>
                  </a:cubicBezTo>
                  <a:cubicBezTo>
                    <a:pt x="5637" y="7239"/>
                    <a:pt x="5704" y="6839"/>
                    <a:pt x="5737" y="6439"/>
                  </a:cubicBezTo>
                  <a:cubicBezTo>
                    <a:pt x="6071" y="3003"/>
                    <a:pt x="6204" y="1568"/>
                    <a:pt x="35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7"/>
            <p:cNvSpPr/>
            <p:nvPr/>
          </p:nvSpPr>
          <p:spPr>
            <a:xfrm>
              <a:off x="5407060" y="2385922"/>
              <a:ext cx="197897" cy="173936"/>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7"/>
            <p:cNvSpPr/>
            <p:nvPr/>
          </p:nvSpPr>
          <p:spPr>
            <a:xfrm>
              <a:off x="5407060" y="2385922"/>
              <a:ext cx="197897" cy="173936"/>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7"/>
            <p:cNvSpPr/>
            <p:nvPr/>
          </p:nvSpPr>
          <p:spPr>
            <a:xfrm>
              <a:off x="5246415" y="2346390"/>
              <a:ext cx="310518" cy="377788"/>
            </a:xfrm>
            <a:custGeom>
              <a:avLst/>
              <a:gdLst/>
              <a:ahLst/>
              <a:cxnLst/>
              <a:rect l="l" t="t" r="r" b="b"/>
              <a:pathLst>
                <a:path w="18247" h="22200" extrusionOk="0">
                  <a:moveTo>
                    <a:pt x="9083" y="0"/>
                  </a:moveTo>
                  <a:cubicBezTo>
                    <a:pt x="3723" y="0"/>
                    <a:pt x="0" y="5788"/>
                    <a:pt x="0" y="5788"/>
                  </a:cubicBezTo>
                  <a:cubicBezTo>
                    <a:pt x="3002" y="15195"/>
                    <a:pt x="1068" y="18097"/>
                    <a:pt x="1535" y="19431"/>
                  </a:cubicBezTo>
                  <a:cubicBezTo>
                    <a:pt x="2002" y="20799"/>
                    <a:pt x="4904" y="22200"/>
                    <a:pt x="8773" y="22200"/>
                  </a:cubicBezTo>
                  <a:cubicBezTo>
                    <a:pt x="12642" y="22200"/>
                    <a:pt x="15978" y="21266"/>
                    <a:pt x="16378" y="19865"/>
                  </a:cubicBezTo>
                  <a:cubicBezTo>
                    <a:pt x="17346" y="16929"/>
                    <a:pt x="18246" y="11725"/>
                    <a:pt x="17513" y="6889"/>
                  </a:cubicBezTo>
                  <a:cubicBezTo>
                    <a:pt x="17513" y="6889"/>
                    <a:pt x="17212" y="1752"/>
                    <a:pt x="10875" y="217"/>
                  </a:cubicBezTo>
                  <a:cubicBezTo>
                    <a:pt x="10260" y="68"/>
                    <a:pt x="9662" y="0"/>
                    <a:pt x="90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7"/>
            <p:cNvSpPr/>
            <p:nvPr/>
          </p:nvSpPr>
          <p:spPr>
            <a:xfrm>
              <a:off x="5120384" y="2089613"/>
              <a:ext cx="500689" cy="494358"/>
            </a:xfrm>
            <a:custGeom>
              <a:avLst/>
              <a:gdLst/>
              <a:ahLst/>
              <a:cxnLst/>
              <a:rect l="l" t="t" r="r" b="b"/>
              <a:pathLst>
                <a:path w="29422" h="29050" extrusionOk="0">
                  <a:moveTo>
                    <a:pt x="15898" y="1"/>
                  </a:moveTo>
                  <a:cubicBezTo>
                    <a:pt x="15473" y="1"/>
                    <a:pt x="15033" y="10"/>
                    <a:pt x="14578" y="29"/>
                  </a:cubicBezTo>
                  <a:cubicBezTo>
                    <a:pt x="8173" y="329"/>
                    <a:pt x="2870" y="2497"/>
                    <a:pt x="1435" y="5299"/>
                  </a:cubicBezTo>
                  <a:cubicBezTo>
                    <a:pt x="1" y="8101"/>
                    <a:pt x="901" y="13838"/>
                    <a:pt x="2736" y="18142"/>
                  </a:cubicBezTo>
                  <a:cubicBezTo>
                    <a:pt x="4037" y="21110"/>
                    <a:pt x="6505" y="26581"/>
                    <a:pt x="8707" y="28015"/>
                  </a:cubicBezTo>
                  <a:cubicBezTo>
                    <a:pt x="9669" y="28656"/>
                    <a:pt x="10853" y="29049"/>
                    <a:pt x="12027" y="29049"/>
                  </a:cubicBezTo>
                  <a:cubicBezTo>
                    <a:pt x="13540" y="29049"/>
                    <a:pt x="15035" y="28397"/>
                    <a:pt x="16012" y="26781"/>
                  </a:cubicBezTo>
                  <a:cubicBezTo>
                    <a:pt x="17432" y="24461"/>
                    <a:pt x="19566" y="19773"/>
                    <a:pt x="22013" y="19773"/>
                  </a:cubicBezTo>
                  <a:cubicBezTo>
                    <a:pt x="22556" y="19773"/>
                    <a:pt x="23115" y="20004"/>
                    <a:pt x="23684" y="20543"/>
                  </a:cubicBezTo>
                  <a:cubicBezTo>
                    <a:pt x="26520" y="23212"/>
                    <a:pt x="26253" y="26114"/>
                    <a:pt x="25652" y="26814"/>
                  </a:cubicBezTo>
                  <a:cubicBezTo>
                    <a:pt x="25519" y="26981"/>
                    <a:pt x="25352" y="27148"/>
                    <a:pt x="25152" y="27281"/>
                  </a:cubicBezTo>
                  <a:lnTo>
                    <a:pt x="25119" y="27915"/>
                  </a:lnTo>
                  <a:cubicBezTo>
                    <a:pt x="25819" y="27782"/>
                    <a:pt x="26420" y="27448"/>
                    <a:pt x="26853" y="26915"/>
                  </a:cubicBezTo>
                  <a:cubicBezTo>
                    <a:pt x="28755" y="24880"/>
                    <a:pt x="29422" y="18208"/>
                    <a:pt x="28588" y="11203"/>
                  </a:cubicBezTo>
                  <a:cubicBezTo>
                    <a:pt x="27822" y="4533"/>
                    <a:pt x="25316" y="1"/>
                    <a:pt x="1589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7"/>
            <p:cNvSpPr/>
            <p:nvPr/>
          </p:nvSpPr>
          <p:spPr>
            <a:xfrm>
              <a:off x="5139681" y="2167894"/>
              <a:ext cx="147610" cy="209094"/>
            </a:xfrm>
            <a:custGeom>
              <a:avLst/>
              <a:gdLst/>
              <a:ahLst/>
              <a:cxnLst/>
              <a:rect l="l" t="t" r="r" b="b"/>
              <a:pathLst>
                <a:path w="8674" h="12287" extrusionOk="0">
                  <a:moveTo>
                    <a:pt x="3240" y="1"/>
                  </a:moveTo>
                  <a:cubicBezTo>
                    <a:pt x="2615" y="1"/>
                    <a:pt x="2011" y="235"/>
                    <a:pt x="1502" y="766"/>
                  </a:cubicBezTo>
                  <a:cubicBezTo>
                    <a:pt x="201" y="2167"/>
                    <a:pt x="1" y="7070"/>
                    <a:pt x="1702" y="9906"/>
                  </a:cubicBezTo>
                  <a:cubicBezTo>
                    <a:pt x="2554" y="11385"/>
                    <a:pt x="3922" y="12286"/>
                    <a:pt x="5172" y="12286"/>
                  </a:cubicBezTo>
                  <a:cubicBezTo>
                    <a:pt x="5979" y="12286"/>
                    <a:pt x="6736" y="11911"/>
                    <a:pt x="7273" y="11073"/>
                  </a:cubicBezTo>
                  <a:cubicBezTo>
                    <a:pt x="8674" y="8972"/>
                    <a:pt x="8207" y="4902"/>
                    <a:pt x="6672" y="2334"/>
                  </a:cubicBezTo>
                  <a:cubicBezTo>
                    <a:pt x="5847" y="951"/>
                    <a:pt x="4501" y="1"/>
                    <a:pt x="3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7"/>
            <p:cNvSpPr/>
            <p:nvPr/>
          </p:nvSpPr>
          <p:spPr>
            <a:xfrm>
              <a:off x="5218030" y="2145720"/>
              <a:ext cx="394534" cy="437690"/>
            </a:xfrm>
            <a:custGeom>
              <a:avLst/>
              <a:gdLst/>
              <a:ahLst/>
              <a:cxnLst/>
              <a:rect l="l" t="t" r="r" b="b"/>
              <a:pathLst>
                <a:path w="23184" h="25720" extrusionOk="0">
                  <a:moveTo>
                    <a:pt x="13343" y="1"/>
                  </a:moveTo>
                  <a:lnTo>
                    <a:pt x="13076" y="334"/>
                  </a:lnTo>
                  <a:cubicBezTo>
                    <a:pt x="14177" y="1302"/>
                    <a:pt x="15778" y="4771"/>
                    <a:pt x="16312" y="9841"/>
                  </a:cubicBezTo>
                  <a:cubicBezTo>
                    <a:pt x="12142" y="10041"/>
                    <a:pt x="7539" y="11375"/>
                    <a:pt x="5171" y="12977"/>
                  </a:cubicBezTo>
                  <a:cubicBezTo>
                    <a:pt x="4003" y="13744"/>
                    <a:pt x="2969" y="14711"/>
                    <a:pt x="2068" y="15812"/>
                  </a:cubicBezTo>
                  <a:cubicBezTo>
                    <a:pt x="1701" y="14478"/>
                    <a:pt x="1401" y="13110"/>
                    <a:pt x="1168" y="11776"/>
                  </a:cubicBezTo>
                  <a:lnTo>
                    <a:pt x="767" y="11842"/>
                  </a:lnTo>
                  <a:cubicBezTo>
                    <a:pt x="1001" y="13310"/>
                    <a:pt x="1335" y="14778"/>
                    <a:pt x="1735" y="16212"/>
                  </a:cubicBezTo>
                  <a:cubicBezTo>
                    <a:pt x="701" y="17613"/>
                    <a:pt x="100" y="19248"/>
                    <a:pt x="0" y="20982"/>
                  </a:cubicBezTo>
                  <a:cubicBezTo>
                    <a:pt x="134" y="21216"/>
                    <a:pt x="267" y="21449"/>
                    <a:pt x="401" y="21683"/>
                  </a:cubicBezTo>
                  <a:cubicBezTo>
                    <a:pt x="367" y="19915"/>
                    <a:pt x="901" y="18180"/>
                    <a:pt x="1902" y="16713"/>
                  </a:cubicBezTo>
                  <a:cubicBezTo>
                    <a:pt x="2802" y="19748"/>
                    <a:pt x="4303" y="23451"/>
                    <a:pt x="6672" y="25719"/>
                  </a:cubicBezTo>
                  <a:cubicBezTo>
                    <a:pt x="6838" y="25719"/>
                    <a:pt x="7039" y="25686"/>
                    <a:pt x="7205" y="25652"/>
                  </a:cubicBezTo>
                  <a:cubicBezTo>
                    <a:pt x="4670" y="23417"/>
                    <a:pt x="3102" y="19448"/>
                    <a:pt x="2202" y="16312"/>
                  </a:cubicBezTo>
                  <a:cubicBezTo>
                    <a:pt x="3102" y="15145"/>
                    <a:pt x="4203" y="14111"/>
                    <a:pt x="5404" y="13310"/>
                  </a:cubicBezTo>
                  <a:cubicBezTo>
                    <a:pt x="7739" y="11742"/>
                    <a:pt x="12242" y="10441"/>
                    <a:pt x="16345" y="10241"/>
                  </a:cubicBezTo>
                  <a:cubicBezTo>
                    <a:pt x="16545" y="12309"/>
                    <a:pt x="16545" y="14411"/>
                    <a:pt x="16379" y="16479"/>
                  </a:cubicBezTo>
                  <a:cubicBezTo>
                    <a:pt x="16512" y="16479"/>
                    <a:pt x="16645" y="16512"/>
                    <a:pt x="16779" y="16546"/>
                  </a:cubicBezTo>
                  <a:cubicBezTo>
                    <a:pt x="16946" y="14444"/>
                    <a:pt x="16946" y="12343"/>
                    <a:pt x="16746" y="10241"/>
                  </a:cubicBezTo>
                  <a:cubicBezTo>
                    <a:pt x="16906" y="10237"/>
                    <a:pt x="17065" y="10235"/>
                    <a:pt x="17225" y="10235"/>
                  </a:cubicBezTo>
                  <a:cubicBezTo>
                    <a:pt x="18359" y="10235"/>
                    <a:pt x="19470" y="10341"/>
                    <a:pt x="20582" y="10575"/>
                  </a:cubicBezTo>
                  <a:cubicBezTo>
                    <a:pt x="21516" y="10742"/>
                    <a:pt x="22416" y="11142"/>
                    <a:pt x="23183" y="11709"/>
                  </a:cubicBezTo>
                  <a:lnTo>
                    <a:pt x="23150" y="11175"/>
                  </a:lnTo>
                  <a:cubicBezTo>
                    <a:pt x="22383" y="10675"/>
                    <a:pt x="21549" y="10341"/>
                    <a:pt x="20682" y="10175"/>
                  </a:cubicBezTo>
                  <a:cubicBezTo>
                    <a:pt x="19604" y="9953"/>
                    <a:pt x="18503" y="9824"/>
                    <a:pt x="17399" y="9824"/>
                  </a:cubicBezTo>
                  <a:cubicBezTo>
                    <a:pt x="17170" y="9824"/>
                    <a:pt x="16941" y="9830"/>
                    <a:pt x="16712" y="9841"/>
                  </a:cubicBezTo>
                  <a:cubicBezTo>
                    <a:pt x="16178" y="4904"/>
                    <a:pt x="14711" y="1201"/>
                    <a:pt x="133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7"/>
            <p:cNvSpPr/>
            <p:nvPr/>
          </p:nvSpPr>
          <p:spPr>
            <a:xfrm>
              <a:off x="4766862" y="2167962"/>
              <a:ext cx="478992" cy="487568"/>
            </a:xfrm>
            <a:custGeom>
              <a:avLst/>
              <a:gdLst/>
              <a:ahLst/>
              <a:cxnLst/>
              <a:rect l="l" t="t" r="r" b="b"/>
              <a:pathLst>
                <a:path w="28147" h="28651" extrusionOk="0">
                  <a:moveTo>
                    <a:pt x="25224" y="1"/>
                  </a:moveTo>
                  <a:cubicBezTo>
                    <a:pt x="25098" y="1"/>
                    <a:pt x="24972" y="10"/>
                    <a:pt x="24844" y="28"/>
                  </a:cubicBezTo>
                  <a:cubicBezTo>
                    <a:pt x="21342" y="528"/>
                    <a:pt x="20775" y="3163"/>
                    <a:pt x="19541" y="8901"/>
                  </a:cubicBezTo>
                  <a:cubicBezTo>
                    <a:pt x="17539" y="18208"/>
                    <a:pt x="15504" y="22544"/>
                    <a:pt x="14637" y="23211"/>
                  </a:cubicBezTo>
                  <a:cubicBezTo>
                    <a:pt x="14520" y="23250"/>
                    <a:pt x="14403" y="23266"/>
                    <a:pt x="14292" y="23266"/>
                  </a:cubicBezTo>
                  <a:cubicBezTo>
                    <a:pt x="14214" y="23266"/>
                    <a:pt x="14139" y="23258"/>
                    <a:pt x="14070" y="23245"/>
                  </a:cubicBezTo>
                  <a:cubicBezTo>
                    <a:pt x="12202" y="22911"/>
                    <a:pt x="8666" y="20276"/>
                    <a:pt x="5797" y="16039"/>
                  </a:cubicBezTo>
                  <a:cubicBezTo>
                    <a:pt x="5208" y="15218"/>
                    <a:pt x="4428" y="14875"/>
                    <a:pt x="3662" y="14875"/>
                  </a:cubicBezTo>
                  <a:cubicBezTo>
                    <a:pt x="1787" y="14875"/>
                    <a:pt x="1" y="16933"/>
                    <a:pt x="1328" y="19042"/>
                  </a:cubicBezTo>
                  <a:cubicBezTo>
                    <a:pt x="3929" y="22944"/>
                    <a:pt x="8633" y="27781"/>
                    <a:pt x="13169" y="28548"/>
                  </a:cubicBezTo>
                  <a:cubicBezTo>
                    <a:pt x="13570" y="28615"/>
                    <a:pt x="13970" y="28648"/>
                    <a:pt x="14370" y="28648"/>
                  </a:cubicBezTo>
                  <a:cubicBezTo>
                    <a:pt x="14419" y="28650"/>
                    <a:pt x="14468" y="28650"/>
                    <a:pt x="14517" y="28650"/>
                  </a:cubicBezTo>
                  <a:cubicBezTo>
                    <a:pt x="15730" y="28650"/>
                    <a:pt x="16879" y="28252"/>
                    <a:pt x="17873" y="27514"/>
                  </a:cubicBezTo>
                  <a:cubicBezTo>
                    <a:pt x="18807" y="26814"/>
                    <a:pt x="21642" y="24679"/>
                    <a:pt x="24811" y="10035"/>
                  </a:cubicBezTo>
                  <a:cubicBezTo>
                    <a:pt x="25111" y="8434"/>
                    <a:pt x="25478" y="6866"/>
                    <a:pt x="25979" y="5298"/>
                  </a:cubicBezTo>
                  <a:cubicBezTo>
                    <a:pt x="27313" y="4898"/>
                    <a:pt x="28147" y="3530"/>
                    <a:pt x="27847" y="2129"/>
                  </a:cubicBezTo>
                  <a:cubicBezTo>
                    <a:pt x="27604" y="886"/>
                    <a:pt x="26479" y="1"/>
                    <a:pt x="252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7"/>
            <p:cNvSpPr/>
            <p:nvPr/>
          </p:nvSpPr>
          <p:spPr>
            <a:xfrm>
              <a:off x="4758796" y="2228408"/>
              <a:ext cx="49963" cy="123955"/>
            </a:xfrm>
            <a:custGeom>
              <a:avLst/>
              <a:gdLst/>
              <a:ahLst/>
              <a:cxnLst/>
              <a:rect l="l" t="t" r="r" b="b"/>
              <a:pathLst>
                <a:path w="2936" h="7284" extrusionOk="0">
                  <a:moveTo>
                    <a:pt x="1253" y="1"/>
                  </a:moveTo>
                  <a:cubicBezTo>
                    <a:pt x="994" y="1"/>
                    <a:pt x="734" y="123"/>
                    <a:pt x="567" y="412"/>
                  </a:cubicBezTo>
                  <a:cubicBezTo>
                    <a:pt x="100" y="1546"/>
                    <a:pt x="0" y="2814"/>
                    <a:pt x="301" y="4015"/>
                  </a:cubicBezTo>
                  <a:cubicBezTo>
                    <a:pt x="501" y="4882"/>
                    <a:pt x="801" y="5749"/>
                    <a:pt x="1134" y="6583"/>
                  </a:cubicBezTo>
                  <a:lnTo>
                    <a:pt x="1235" y="6750"/>
                  </a:lnTo>
                  <a:cubicBezTo>
                    <a:pt x="1335" y="7050"/>
                    <a:pt x="1668" y="7284"/>
                    <a:pt x="2002" y="7284"/>
                  </a:cubicBezTo>
                  <a:cubicBezTo>
                    <a:pt x="2102" y="7284"/>
                    <a:pt x="2202" y="7250"/>
                    <a:pt x="2302" y="7217"/>
                  </a:cubicBezTo>
                  <a:cubicBezTo>
                    <a:pt x="2736" y="7050"/>
                    <a:pt x="2936" y="6550"/>
                    <a:pt x="2769" y="6149"/>
                  </a:cubicBezTo>
                  <a:lnTo>
                    <a:pt x="2702" y="5949"/>
                  </a:lnTo>
                  <a:cubicBezTo>
                    <a:pt x="2369" y="5215"/>
                    <a:pt x="2102" y="4448"/>
                    <a:pt x="1935" y="3648"/>
                  </a:cubicBezTo>
                  <a:cubicBezTo>
                    <a:pt x="1702" y="2814"/>
                    <a:pt x="1735" y="1913"/>
                    <a:pt x="2068" y="1113"/>
                  </a:cubicBezTo>
                  <a:cubicBezTo>
                    <a:pt x="2291" y="490"/>
                    <a:pt x="1772" y="1"/>
                    <a:pt x="12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7"/>
            <p:cNvSpPr/>
            <p:nvPr/>
          </p:nvSpPr>
          <p:spPr>
            <a:xfrm>
              <a:off x="4829180" y="2284498"/>
              <a:ext cx="44858" cy="89444"/>
            </a:xfrm>
            <a:custGeom>
              <a:avLst/>
              <a:gdLst/>
              <a:ahLst/>
              <a:cxnLst/>
              <a:rect l="l" t="t" r="r" b="b"/>
              <a:pathLst>
                <a:path w="2636" h="5256" extrusionOk="0">
                  <a:moveTo>
                    <a:pt x="1111" y="1"/>
                  </a:moveTo>
                  <a:cubicBezTo>
                    <a:pt x="568" y="1"/>
                    <a:pt x="32" y="516"/>
                    <a:pt x="334" y="1186"/>
                  </a:cubicBezTo>
                  <a:cubicBezTo>
                    <a:pt x="1035" y="2687"/>
                    <a:pt x="668" y="3487"/>
                    <a:pt x="368" y="3954"/>
                  </a:cubicBezTo>
                  <a:cubicBezTo>
                    <a:pt x="1" y="4488"/>
                    <a:pt x="368" y="5222"/>
                    <a:pt x="1035" y="5255"/>
                  </a:cubicBezTo>
                  <a:cubicBezTo>
                    <a:pt x="1302" y="5255"/>
                    <a:pt x="1568" y="5122"/>
                    <a:pt x="1735" y="4888"/>
                  </a:cubicBezTo>
                  <a:cubicBezTo>
                    <a:pt x="2569" y="3654"/>
                    <a:pt x="2636" y="2186"/>
                    <a:pt x="1869" y="518"/>
                  </a:cubicBezTo>
                  <a:cubicBezTo>
                    <a:pt x="1704" y="154"/>
                    <a:pt x="1406" y="1"/>
                    <a:pt x="11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7"/>
            <p:cNvSpPr/>
            <p:nvPr/>
          </p:nvSpPr>
          <p:spPr>
            <a:xfrm>
              <a:off x="4707131" y="2331006"/>
              <a:ext cx="179398" cy="157191"/>
            </a:xfrm>
            <a:custGeom>
              <a:avLst/>
              <a:gdLst/>
              <a:ahLst/>
              <a:cxnLst/>
              <a:rect l="l" t="t" r="r" b="b"/>
              <a:pathLst>
                <a:path w="10542" h="9237" extrusionOk="0">
                  <a:moveTo>
                    <a:pt x="5253" y="1"/>
                  </a:moveTo>
                  <a:cubicBezTo>
                    <a:pt x="4465" y="1"/>
                    <a:pt x="3666" y="201"/>
                    <a:pt x="2936" y="621"/>
                  </a:cubicBezTo>
                  <a:cubicBezTo>
                    <a:pt x="735" y="1922"/>
                    <a:pt x="1" y="4757"/>
                    <a:pt x="1268" y="6959"/>
                  </a:cubicBezTo>
                  <a:cubicBezTo>
                    <a:pt x="2133" y="8422"/>
                    <a:pt x="3676" y="9237"/>
                    <a:pt x="5259" y="9237"/>
                  </a:cubicBezTo>
                  <a:cubicBezTo>
                    <a:pt x="6058" y="9237"/>
                    <a:pt x="6868" y="9029"/>
                    <a:pt x="7606" y="8593"/>
                  </a:cubicBezTo>
                  <a:cubicBezTo>
                    <a:pt x="9808" y="7326"/>
                    <a:pt x="10542" y="4490"/>
                    <a:pt x="9241" y="2289"/>
                  </a:cubicBezTo>
                  <a:cubicBezTo>
                    <a:pt x="8393" y="817"/>
                    <a:pt x="6844" y="1"/>
                    <a:pt x="525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7"/>
            <p:cNvSpPr/>
            <p:nvPr/>
          </p:nvSpPr>
          <p:spPr>
            <a:xfrm>
              <a:off x="4693517" y="2252113"/>
              <a:ext cx="76085" cy="113303"/>
            </a:xfrm>
            <a:custGeom>
              <a:avLst/>
              <a:gdLst/>
              <a:ahLst/>
              <a:cxnLst/>
              <a:rect l="l" t="t" r="r" b="b"/>
              <a:pathLst>
                <a:path w="4471" h="6658" extrusionOk="0">
                  <a:moveTo>
                    <a:pt x="927" y="1"/>
                  </a:moveTo>
                  <a:cubicBezTo>
                    <a:pt x="589" y="1"/>
                    <a:pt x="251" y="194"/>
                    <a:pt x="134" y="620"/>
                  </a:cubicBezTo>
                  <a:cubicBezTo>
                    <a:pt x="0" y="1854"/>
                    <a:pt x="267" y="3055"/>
                    <a:pt x="934" y="4123"/>
                  </a:cubicBezTo>
                  <a:cubicBezTo>
                    <a:pt x="1401" y="5023"/>
                    <a:pt x="2068" y="5824"/>
                    <a:pt x="2869" y="6458"/>
                  </a:cubicBezTo>
                  <a:cubicBezTo>
                    <a:pt x="3002" y="6591"/>
                    <a:pt x="3169" y="6658"/>
                    <a:pt x="3369" y="6658"/>
                  </a:cubicBezTo>
                  <a:cubicBezTo>
                    <a:pt x="4137" y="6624"/>
                    <a:pt x="4470" y="5657"/>
                    <a:pt x="3870" y="5157"/>
                  </a:cubicBezTo>
                  <a:cubicBezTo>
                    <a:pt x="3236" y="4623"/>
                    <a:pt x="2736" y="3989"/>
                    <a:pt x="2369" y="3289"/>
                  </a:cubicBezTo>
                  <a:cubicBezTo>
                    <a:pt x="1902" y="2555"/>
                    <a:pt x="1701" y="1721"/>
                    <a:pt x="1768" y="854"/>
                  </a:cubicBezTo>
                  <a:cubicBezTo>
                    <a:pt x="1787" y="312"/>
                    <a:pt x="1356" y="1"/>
                    <a:pt x="9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7"/>
            <p:cNvSpPr/>
            <p:nvPr/>
          </p:nvSpPr>
          <p:spPr>
            <a:xfrm>
              <a:off x="4651432" y="2326905"/>
              <a:ext cx="108521" cy="90176"/>
            </a:xfrm>
            <a:custGeom>
              <a:avLst/>
              <a:gdLst/>
              <a:ahLst/>
              <a:cxnLst/>
              <a:rect l="l" t="t" r="r" b="b"/>
              <a:pathLst>
                <a:path w="6377" h="5299" extrusionOk="0">
                  <a:moveTo>
                    <a:pt x="1255" y="1"/>
                  </a:moveTo>
                  <a:cubicBezTo>
                    <a:pt x="696" y="1"/>
                    <a:pt x="1" y="533"/>
                    <a:pt x="338" y="1095"/>
                  </a:cubicBezTo>
                  <a:cubicBezTo>
                    <a:pt x="739" y="2129"/>
                    <a:pt x="1406" y="3063"/>
                    <a:pt x="2273" y="3797"/>
                  </a:cubicBezTo>
                  <a:cubicBezTo>
                    <a:pt x="3074" y="4464"/>
                    <a:pt x="4008" y="4965"/>
                    <a:pt x="5042" y="5232"/>
                  </a:cubicBezTo>
                  <a:cubicBezTo>
                    <a:pt x="5108" y="5265"/>
                    <a:pt x="5209" y="5298"/>
                    <a:pt x="5275" y="5298"/>
                  </a:cubicBezTo>
                  <a:cubicBezTo>
                    <a:pt x="6176" y="5232"/>
                    <a:pt x="6376" y="3997"/>
                    <a:pt x="5542" y="3664"/>
                  </a:cubicBezTo>
                  <a:cubicBezTo>
                    <a:pt x="4742" y="3464"/>
                    <a:pt x="3974" y="3063"/>
                    <a:pt x="3307" y="2530"/>
                  </a:cubicBezTo>
                  <a:cubicBezTo>
                    <a:pt x="2673" y="1963"/>
                    <a:pt x="2173" y="1229"/>
                    <a:pt x="1839" y="428"/>
                  </a:cubicBezTo>
                  <a:cubicBezTo>
                    <a:pt x="1763" y="124"/>
                    <a:pt x="1525" y="1"/>
                    <a:pt x="12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7"/>
            <p:cNvSpPr/>
            <p:nvPr/>
          </p:nvSpPr>
          <p:spPr>
            <a:xfrm>
              <a:off x="5249240" y="1864727"/>
              <a:ext cx="261712" cy="304511"/>
            </a:xfrm>
            <a:custGeom>
              <a:avLst/>
              <a:gdLst/>
              <a:ahLst/>
              <a:cxnLst/>
              <a:rect l="l" t="t" r="r" b="b"/>
              <a:pathLst>
                <a:path w="15379" h="17894" extrusionOk="0">
                  <a:moveTo>
                    <a:pt x="1" y="1"/>
                  </a:moveTo>
                  <a:cubicBezTo>
                    <a:pt x="168" y="2002"/>
                    <a:pt x="835" y="3970"/>
                    <a:pt x="1936" y="5638"/>
                  </a:cubicBezTo>
                  <a:cubicBezTo>
                    <a:pt x="3003" y="7239"/>
                    <a:pt x="3937" y="8574"/>
                    <a:pt x="3937" y="10208"/>
                  </a:cubicBezTo>
                  <a:lnTo>
                    <a:pt x="3937" y="14378"/>
                  </a:lnTo>
                  <a:cubicBezTo>
                    <a:pt x="3937" y="14378"/>
                    <a:pt x="6432" y="17893"/>
                    <a:pt x="10089" y="17893"/>
                  </a:cubicBezTo>
                  <a:cubicBezTo>
                    <a:pt x="10399" y="17893"/>
                    <a:pt x="10717" y="17868"/>
                    <a:pt x="11042" y="17814"/>
                  </a:cubicBezTo>
                  <a:cubicBezTo>
                    <a:pt x="15379" y="17080"/>
                    <a:pt x="11075" y="14078"/>
                    <a:pt x="11075" y="14078"/>
                  </a:cubicBezTo>
                  <a:lnTo>
                    <a:pt x="11075" y="10475"/>
                  </a:lnTo>
                  <a:cubicBezTo>
                    <a:pt x="11075" y="10475"/>
                    <a:pt x="11609" y="5938"/>
                    <a:pt x="8774" y="3070"/>
                  </a:cubicBezTo>
                  <a:cubicBezTo>
                    <a:pt x="5905" y="201"/>
                    <a:pt x="1"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7"/>
            <p:cNvSpPr/>
            <p:nvPr/>
          </p:nvSpPr>
          <p:spPr>
            <a:xfrm>
              <a:off x="5238468" y="1706668"/>
              <a:ext cx="336062" cy="367204"/>
            </a:xfrm>
            <a:custGeom>
              <a:avLst/>
              <a:gdLst/>
              <a:ahLst/>
              <a:cxnLst/>
              <a:rect l="l" t="t" r="r" b="b"/>
              <a:pathLst>
                <a:path w="19748" h="21578" extrusionOk="0">
                  <a:moveTo>
                    <a:pt x="9448" y="1"/>
                  </a:moveTo>
                  <a:cubicBezTo>
                    <a:pt x="7790" y="1"/>
                    <a:pt x="6229" y="373"/>
                    <a:pt x="5070" y="1116"/>
                  </a:cubicBezTo>
                  <a:cubicBezTo>
                    <a:pt x="1034" y="3685"/>
                    <a:pt x="0" y="7221"/>
                    <a:pt x="634" y="10590"/>
                  </a:cubicBezTo>
                  <a:cubicBezTo>
                    <a:pt x="4837" y="10823"/>
                    <a:pt x="5804" y="14659"/>
                    <a:pt x="6638" y="17428"/>
                  </a:cubicBezTo>
                  <a:cubicBezTo>
                    <a:pt x="7272" y="19663"/>
                    <a:pt x="7972" y="20263"/>
                    <a:pt x="8773" y="20630"/>
                  </a:cubicBezTo>
                  <a:cubicBezTo>
                    <a:pt x="10490" y="21358"/>
                    <a:pt x="12739" y="21577"/>
                    <a:pt x="14393" y="21577"/>
                  </a:cubicBezTo>
                  <a:cubicBezTo>
                    <a:pt x="14635" y="21577"/>
                    <a:pt x="14865" y="21573"/>
                    <a:pt x="15078" y="21564"/>
                  </a:cubicBezTo>
                  <a:cubicBezTo>
                    <a:pt x="16812" y="21464"/>
                    <a:pt x="17880" y="19930"/>
                    <a:pt x="18380" y="18062"/>
                  </a:cubicBezTo>
                  <a:cubicBezTo>
                    <a:pt x="19214" y="15060"/>
                    <a:pt x="19748" y="12191"/>
                    <a:pt x="18880" y="6720"/>
                  </a:cubicBezTo>
                  <a:cubicBezTo>
                    <a:pt x="18169" y="2241"/>
                    <a:pt x="13518" y="1"/>
                    <a:pt x="94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7"/>
            <p:cNvSpPr/>
            <p:nvPr/>
          </p:nvSpPr>
          <p:spPr>
            <a:xfrm>
              <a:off x="5351958" y="1853376"/>
              <a:ext cx="216326" cy="113660"/>
            </a:xfrm>
            <a:custGeom>
              <a:avLst/>
              <a:gdLst/>
              <a:ahLst/>
              <a:cxnLst/>
              <a:rect l="l" t="t" r="r" b="b"/>
              <a:pathLst>
                <a:path w="12712" h="6679" extrusionOk="0">
                  <a:moveTo>
                    <a:pt x="12478" y="1"/>
                  </a:moveTo>
                  <a:cubicBezTo>
                    <a:pt x="11577" y="568"/>
                    <a:pt x="10543" y="901"/>
                    <a:pt x="9509" y="1035"/>
                  </a:cubicBezTo>
                  <a:cubicBezTo>
                    <a:pt x="8373" y="1181"/>
                    <a:pt x="7220" y="1256"/>
                    <a:pt x="6067" y="1256"/>
                  </a:cubicBezTo>
                  <a:cubicBezTo>
                    <a:pt x="4852" y="1256"/>
                    <a:pt x="3636" y="1173"/>
                    <a:pt x="2438" y="1001"/>
                  </a:cubicBezTo>
                  <a:cubicBezTo>
                    <a:pt x="2131" y="961"/>
                    <a:pt x="1867" y="942"/>
                    <a:pt x="1641" y="942"/>
                  </a:cubicBezTo>
                  <a:cubicBezTo>
                    <a:pt x="0" y="942"/>
                    <a:pt x="359" y="1962"/>
                    <a:pt x="770" y="3370"/>
                  </a:cubicBezTo>
                  <a:cubicBezTo>
                    <a:pt x="1270" y="5038"/>
                    <a:pt x="2704" y="6539"/>
                    <a:pt x="6674" y="6672"/>
                  </a:cubicBezTo>
                  <a:cubicBezTo>
                    <a:pt x="6839" y="6676"/>
                    <a:pt x="7002" y="6678"/>
                    <a:pt x="7161" y="6678"/>
                  </a:cubicBezTo>
                  <a:cubicBezTo>
                    <a:pt x="9546" y="6678"/>
                    <a:pt x="11294" y="6213"/>
                    <a:pt x="12545" y="5338"/>
                  </a:cubicBezTo>
                  <a:cubicBezTo>
                    <a:pt x="12712" y="3570"/>
                    <a:pt x="12712" y="1769"/>
                    <a:pt x="124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7"/>
            <p:cNvSpPr/>
            <p:nvPr/>
          </p:nvSpPr>
          <p:spPr>
            <a:xfrm>
              <a:off x="5275362" y="1706924"/>
              <a:ext cx="286115" cy="367289"/>
            </a:xfrm>
            <a:custGeom>
              <a:avLst/>
              <a:gdLst/>
              <a:ahLst/>
              <a:cxnLst/>
              <a:rect l="l" t="t" r="r" b="b"/>
              <a:pathLst>
                <a:path w="16813" h="21583" extrusionOk="0">
                  <a:moveTo>
                    <a:pt x="8707" y="234"/>
                  </a:moveTo>
                  <a:cubicBezTo>
                    <a:pt x="9707" y="568"/>
                    <a:pt x="10608" y="1101"/>
                    <a:pt x="11375" y="1768"/>
                  </a:cubicBezTo>
                  <a:cubicBezTo>
                    <a:pt x="13010" y="3169"/>
                    <a:pt x="14110" y="5271"/>
                    <a:pt x="14677" y="7939"/>
                  </a:cubicBezTo>
                  <a:cubicBezTo>
                    <a:pt x="14281" y="8036"/>
                    <a:pt x="13769" y="8110"/>
                    <a:pt x="13244" y="8110"/>
                  </a:cubicBezTo>
                  <a:cubicBezTo>
                    <a:pt x="12309" y="8110"/>
                    <a:pt x="11335" y="7874"/>
                    <a:pt x="10908" y="7106"/>
                  </a:cubicBezTo>
                  <a:lnTo>
                    <a:pt x="10741" y="6805"/>
                  </a:lnTo>
                  <a:cubicBezTo>
                    <a:pt x="10041" y="5471"/>
                    <a:pt x="9374" y="4170"/>
                    <a:pt x="6238" y="3203"/>
                  </a:cubicBezTo>
                  <a:cubicBezTo>
                    <a:pt x="5404" y="2936"/>
                    <a:pt x="4537" y="2802"/>
                    <a:pt x="3670" y="2769"/>
                  </a:cubicBezTo>
                  <a:cubicBezTo>
                    <a:pt x="3770" y="2636"/>
                    <a:pt x="3870" y="2536"/>
                    <a:pt x="3970" y="2436"/>
                  </a:cubicBezTo>
                  <a:cubicBezTo>
                    <a:pt x="5271" y="1201"/>
                    <a:pt x="6939" y="434"/>
                    <a:pt x="8707" y="234"/>
                  </a:cubicBezTo>
                  <a:close/>
                  <a:moveTo>
                    <a:pt x="7706" y="0"/>
                  </a:moveTo>
                  <a:cubicBezTo>
                    <a:pt x="6205" y="334"/>
                    <a:pt x="4804" y="1068"/>
                    <a:pt x="3703" y="2135"/>
                  </a:cubicBezTo>
                  <a:cubicBezTo>
                    <a:pt x="3503" y="2335"/>
                    <a:pt x="3303" y="2536"/>
                    <a:pt x="3136" y="2736"/>
                  </a:cubicBezTo>
                  <a:cubicBezTo>
                    <a:pt x="2202" y="2769"/>
                    <a:pt x="1335" y="2903"/>
                    <a:pt x="467" y="3169"/>
                  </a:cubicBezTo>
                  <a:cubicBezTo>
                    <a:pt x="301" y="3336"/>
                    <a:pt x="134" y="3536"/>
                    <a:pt x="0" y="3736"/>
                  </a:cubicBezTo>
                  <a:cubicBezTo>
                    <a:pt x="901" y="3403"/>
                    <a:pt x="1835" y="3236"/>
                    <a:pt x="2802" y="3169"/>
                  </a:cubicBezTo>
                  <a:lnTo>
                    <a:pt x="2802" y="3169"/>
                  </a:lnTo>
                  <a:cubicBezTo>
                    <a:pt x="801" y="5805"/>
                    <a:pt x="534" y="9240"/>
                    <a:pt x="567" y="11075"/>
                  </a:cubicBezTo>
                  <a:cubicBezTo>
                    <a:pt x="701" y="11142"/>
                    <a:pt x="834" y="11242"/>
                    <a:pt x="968" y="11309"/>
                  </a:cubicBezTo>
                  <a:cubicBezTo>
                    <a:pt x="934" y="9541"/>
                    <a:pt x="1101" y="5838"/>
                    <a:pt x="3336" y="3169"/>
                  </a:cubicBezTo>
                  <a:cubicBezTo>
                    <a:pt x="4270" y="3169"/>
                    <a:pt x="5204" y="3336"/>
                    <a:pt x="6105" y="3603"/>
                  </a:cubicBezTo>
                  <a:cubicBezTo>
                    <a:pt x="9107" y="4537"/>
                    <a:pt x="9741" y="5738"/>
                    <a:pt x="10408" y="7005"/>
                  </a:cubicBezTo>
                  <a:lnTo>
                    <a:pt x="10575" y="7306"/>
                  </a:lnTo>
                  <a:cubicBezTo>
                    <a:pt x="11075" y="8240"/>
                    <a:pt x="12176" y="8540"/>
                    <a:pt x="13243" y="8540"/>
                  </a:cubicBezTo>
                  <a:cubicBezTo>
                    <a:pt x="13777" y="8540"/>
                    <a:pt x="14277" y="8473"/>
                    <a:pt x="14778" y="8373"/>
                  </a:cubicBezTo>
                  <a:cubicBezTo>
                    <a:pt x="14978" y="9541"/>
                    <a:pt x="15111" y="10742"/>
                    <a:pt x="15144" y="11976"/>
                  </a:cubicBezTo>
                  <a:cubicBezTo>
                    <a:pt x="15278" y="17747"/>
                    <a:pt x="14077" y="20148"/>
                    <a:pt x="13043" y="21149"/>
                  </a:cubicBezTo>
                  <a:cubicBezTo>
                    <a:pt x="12876" y="21316"/>
                    <a:pt x="12643" y="21449"/>
                    <a:pt x="12409" y="21583"/>
                  </a:cubicBezTo>
                  <a:lnTo>
                    <a:pt x="12910" y="21583"/>
                  </a:lnTo>
                  <a:cubicBezTo>
                    <a:pt x="13010" y="21583"/>
                    <a:pt x="13110" y="21583"/>
                    <a:pt x="13210" y="21549"/>
                  </a:cubicBezTo>
                  <a:cubicBezTo>
                    <a:pt x="13310" y="21516"/>
                    <a:pt x="13276" y="21516"/>
                    <a:pt x="13310" y="21483"/>
                  </a:cubicBezTo>
                  <a:cubicBezTo>
                    <a:pt x="14444" y="20448"/>
                    <a:pt x="15745" y="17947"/>
                    <a:pt x="15578" y="11976"/>
                  </a:cubicBezTo>
                  <a:cubicBezTo>
                    <a:pt x="15545" y="10742"/>
                    <a:pt x="15411" y="9507"/>
                    <a:pt x="15178" y="8306"/>
                  </a:cubicBezTo>
                  <a:cubicBezTo>
                    <a:pt x="15812" y="8140"/>
                    <a:pt x="16379" y="7773"/>
                    <a:pt x="16812" y="7272"/>
                  </a:cubicBezTo>
                  <a:cubicBezTo>
                    <a:pt x="16779" y="7106"/>
                    <a:pt x="16746" y="6905"/>
                    <a:pt x="16712" y="6705"/>
                  </a:cubicBezTo>
                  <a:cubicBezTo>
                    <a:pt x="16712" y="6705"/>
                    <a:pt x="16712" y="6672"/>
                    <a:pt x="16712" y="6672"/>
                  </a:cubicBezTo>
                  <a:cubicBezTo>
                    <a:pt x="16345" y="7272"/>
                    <a:pt x="15778" y="7706"/>
                    <a:pt x="15078" y="7839"/>
                  </a:cubicBezTo>
                  <a:cubicBezTo>
                    <a:pt x="14511" y="5071"/>
                    <a:pt x="13343" y="2936"/>
                    <a:pt x="11675" y="1468"/>
                  </a:cubicBezTo>
                  <a:cubicBezTo>
                    <a:pt x="11175" y="1001"/>
                    <a:pt x="10608" y="634"/>
                    <a:pt x="10007" y="334"/>
                  </a:cubicBezTo>
                  <a:cubicBezTo>
                    <a:pt x="9240" y="134"/>
                    <a:pt x="8473" y="34"/>
                    <a:pt x="77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7"/>
            <p:cNvSpPr/>
            <p:nvPr/>
          </p:nvSpPr>
          <p:spPr>
            <a:xfrm>
              <a:off x="5438985" y="1897009"/>
              <a:ext cx="61569" cy="31891"/>
            </a:xfrm>
            <a:custGeom>
              <a:avLst/>
              <a:gdLst/>
              <a:ahLst/>
              <a:cxnLst/>
              <a:rect l="l" t="t" r="r" b="b"/>
              <a:pathLst>
                <a:path w="3618" h="1874" extrusionOk="0">
                  <a:moveTo>
                    <a:pt x="1812" y="1"/>
                  </a:moveTo>
                  <a:cubicBezTo>
                    <a:pt x="1773" y="1"/>
                    <a:pt x="1734" y="2"/>
                    <a:pt x="1693" y="5"/>
                  </a:cubicBezTo>
                  <a:cubicBezTo>
                    <a:pt x="470" y="71"/>
                    <a:pt x="1" y="1874"/>
                    <a:pt x="284" y="1874"/>
                  </a:cubicBezTo>
                  <a:cubicBezTo>
                    <a:pt x="287" y="1874"/>
                    <a:pt x="290" y="1873"/>
                    <a:pt x="292" y="1873"/>
                  </a:cubicBezTo>
                  <a:cubicBezTo>
                    <a:pt x="693" y="1840"/>
                    <a:pt x="960" y="1006"/>
                    <a:pt x="1727" y="839"/>
                  </a:cubicBezTo>
                  <a:cubicBezTo>
                    <a:pt x="1775" y="831"/>
                    <a:pt x="1821" y="827"/>
                    <a:pt x="1867" y="827"/>
                  </a:cubicBezTo>
                  <a:cubicBezTo>
                    <a:pt x="2532" y="827"/>
                    <a:pt x="2904" y="1674"/>
                    <a:pt x="3243" y="1674"/>
                  </a:cubicBezTo>
                  <a:cubicBezTo>
                    <a:pt x="3249" y="1674"/>
                    <a:pt x="3255" y="1674"/>
                    <a:pt x="3261" y="1673"/>
                  </a:cubicBezTo>
                  <a:cubicBezTo>
                    <a:pt x="3618" y="1641"/>
                    <a:pt x="3155" y="1"/>
                    <a:pt x="18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7"/>
            <p:cNvSpPr/>
            <p:nvPr/>
          </p:nvSpPr>
          <p:spPr>
            <a:xfrm>
              <a:off x="5537619" y="1885522"/>
              <a:ext cx="53673" cy="29747"/>
            </a:xfrm>
            <a:custGeom>
              <a:avLst/>
              <a:gdLst/>
              <a:ahLst/>
              <a:cxnLst/>
              <a:rect l="l" t="t" r="r" b="b"/>
              <a:pathLst>
                <a:path w="3154" h="1748" extrusionOk="0">
                  <a:moveTo>
                    <a:pt x="1595" y="0"/>
                  </a:moveTo>
                  <a:cubicBezTo>
                    <a:pt x="1532" y="0"/>
                    <a:pt x="1468" y="4"/>
                    <a:pt x="1401" y="13"/>
                  </a:cubicBezTo>
                  <a:cubicBezTo>
                    <a:pt x="301" y="113"/>
                    <a:pt x="0" y="1748"/>
                    <a:pt x="267" y="1748"/>
                  </a:cubicBezTo>
                  <a:cubicBezTo>
                    <a:pt x="601" y="1681"/>
                    <a:pt x="801" y="914"/>
                    <a:pt x="1468" y="747"/>
                  </a:cubicBezTo>
                  <a:cubicBezTo>
                    <a:pt x="1527" y="732"/>
                    <a:pt x="1583" y="726"/>
                    <a:pt x="1638" y="726"/>
                  </a:cubicBezTo>
                  <a:cubicBezTo>
                    <a:pt x="2193" y="726"/>
                    <a:pt x="2550" y="1415"/>
                    <a:pt x="2850" y="1415"/>
                  </a:cubicBezTo>
                  <a:cubicBezTo>
                    <a:pt x="2856" y="1415"/>
                    <a:pt x="2863" y="1415"/>
                    <a:pt x="2869" y="1414"/>
                  </a:cubicBezTo>
                  <a:cubicBezTo>
                    <a:pt x="3153" y="1351"/>
                    <a:pt x="2719" y="0"/>
                    <a:pt x="159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7"/>
            <p:cNvSpPr/>
            <p:nvPr/>
          </p:nvSpPr>
          <p:spPr>
            <a:xfrm>
              <a:off x="5756736" y="1729063"/>
              <a:ext cx="555740" cy="991150"/>
            </a:xfrm>
            <a:custGeom>
              <a:avLst/>
              <a:gdLst/>
              <a:ahLst/>
              <a:cxnLst/>
              <a:rect l="l" t="t" r="r" b="b"/>
              <a:pathLst>
                <a:path w="32657" h="58243" extrusionOk="0">
                  <a:moveTo>
                    <a:pt x="32657" y="0"/>
                  </a:moveTo>
                  <a:cubicBezTo>
                    <a:pt x="32590" y="5004"/>
                    <a:pt x="30622" y="9974"/>
                    <a:pt x="26786" y="14477"/>
                  </a:cubicBezTo>
                  <a:cubicBezTo>
                    <a:pt x="24551" y="17046"/>
                    <a:pt x="21916" y="19281"/>
                    <a:pt x="19047" y="21149"/>
                  </a:cubicBezTo>
                  <a:cubicBezTo>
                    <a:pt x="13543" y="24718"/>
                    <a:pt x="6972" y="27253"/>
                    <a:pt x="0" y="28654"/>
                  </a:cubicBezTo>
                  <a:lnTo>
                    <a:pt x="0" y="58242"/>
                  </a:lnTo>
                  <a:cubicBezTo>
                    <a:pt x="6938" y="56841"/>
                    <a:pt x="13510" y="54339"/>
                    <a:pt x="19047" y="50737"/>
                  </a:cubicBezTo>
                  <a:cubicBezTo>
                    <a:pt x="27987" y="44899"/>
                    <a:pt x="32557" y="37260"/>
                    <a:pt x="32657" y="29622"/>
                  </a:cubicBezTo>
                  <a:lnTo>
                    <a:pt x="32657" y="0"/>
                  </a:lnTo>
                  <a:close/>
                </a:path>
              </a:pathLst>
            </a:custGeom>
            <a:solidFill>
              <a:srgbClr val="FFC100">
                <a:alpha val="59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7"/>
            <p:cNvSpPr/>
            <p:nvPr/>
          </p:nvSpPr>
          <p:spPr>
            <a:xfrm>
              <a:off x="5756736" y="1729063"/>
              <a:ext cx="555740" cy="991150"/>
            </a:xfrm>
            <a:custGeom>
              <a:avLst/>
              <a:gdLst/>
              <a:ahLst/>
              <a:cxnLst/>
              <a:rect l="l" t="t" r="r" b="b"/>
              <a:pathLst>
                <a:path w="32657" h="58243" fill="none" extrusionOk="0">
                  <a:moveTo>
                    <a:pt x="19047" y="21149"/>
                  </a:moveTo>
                  <a:cubicBezTo>
                    <a:pt x="21916" y="19281"/>
                    <a:pt x="24551" y="17046"/>
                    <a:pt x="26786" y="14477"/>
                  </a:cubicBezTo>
                  <a:cubicBezTo>
                    <a:pt x="30622" y="9974"/>
                    <a:pt x="32590" y="5004"/>
                    <a:pt x="32657" y="0"/>
                  </a:cubicBezTo>
                  <a:lnTo>
                    <a:pt x="32657" y="29622"/>
                  </a:lnTo>
                  <a:cubicBezTo>
                    <a:pt x="32557" y="37260"/>
                    <a:pt x="27987" y="44899"/>
                    <a:pt x="19047" y="50737"/>
                  </a:cubicBezTo>
                  <a:cubicBezTo>
                    <a:pt x="13510" y="54339"/>
                    <a:pt x="6938" y="56841"/>
                    <a:pt x="0" y="58242"/>
                  </a:cubicBezTo>
                  <a:lnTo>
                    <a:pt x="0" y="28654"/>
                  </a:lnTo>
                  <a:cubicBezTo>
                    <a:pt x="6972" y="27253"/>
                    <a:pt x="13543" y="24718"/>
                    <a:pt x="19047" y="21149"/>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7"/>
            <p:cNvSpPr/>
            <p:nvPr/>
          </p:nvSpPr>
          <p:spPr>
            <a:xfrm>
              <a:off x="4572029" y="1936962"/>
              <a:ext cx="1303932" cy="892942"/>
            </a:xfrm>
            <a:custGeom>
              <a:avLst/>
              <a:gdLst/>
              <a:ahLst/>
              <a:cxnLst/>
              <a:rect l="l" t="t" r="r" b="b"/>
              <a:pathLst>
                <a:path w="76623" h="52472" fill="none" extrusionOk="0">
                  <a:moveTo>
                    <a:pt x="1" y="7139"/>
                  </a:moveTo>
                  <a:lnTo>
                    <a:pt x="1" y="45266"/>
                  </a:lnTo>
                  <a:cubicBezTo>
                    <a:pt x="14578" y="52004"/>
                    <a:pt x="36093" y="52471"/>
                    <a:pt x="49970" y="49703"/>
                  </a:cubicBezTo>
                  <a:cubicBezTo>
                    <a:pt x="58543" y="47968"/>
                    <a:pt x="65648" y="44832"/>
                    <a:pt x="72052" y="41130"/>
                  </a:cubicBezTo>
                  <a:cubicBezTo>
                    <a:pt x="73620" y="40229"/>
                    <a:pt x="75154" y="39228"/>
                    <a:pt x="76622" y="38128"/>
                  </a:cubicBezTo>
                  <a:lnTo>
                    <a:pt x="76622" y="0"/>
                  </a:lnTo>
                  <a:cubicBezTo>
                    <a:pt x="75154" y="1068"/>
                    <a:pt x="73620" y="2068"/>
                    <a:pt x="72052" y="3002"/>
                  </a:cubicBezTo>
                  <a:cubicBezTo>
                    <a:pt x="65614" y="6705"/>
                    <a:pt x="57976" y="9274"/>
                    <a:pt x="49870" y="10741"/>
                  </a:cubicBezTo>
                  <a:cubicBezTo>
                    <a:pt x="39095" y="12676"/>
                    <a:pt x="14845" y="12509"/>
                    <a:pt x="1" y="7139"/>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7"/>
            <p:cNvSpPr/>
            <p:nvPr/>
          </p:nvSpPr>
          <p:spPr>
            <a:xfrm>
              <a:off x="4572029" y="1936962"/>
              <a:ext cx="1303932" cy="872896"/>
            </a:xfrm>
            <a:custGeom>
              <a:avLst/>
              <a:gdLst/>
              <a:ahLst/>
              <a:cxnLst/>
              <a:rect l="l" t="t" r="r" b="b"/>
              <a:pathLst>
                <a:path w="76623" h="51294" extrusionOk="0">
                  <a:moveTo>
                    <a:pt x="76622" y="0"/>
                  </a:moveTo>
                  <a:cubicBezTo>
                    <a:pt x="75154" y="1068"/>
                    <a:pt x="73620" y="2068"/>
                    <a:pt x="72052" y="3002"/>
                  </a:cubicBezTo>
                  <a:cubicBezTo>
                    <a:pt x="65614" y="6705"/>
                    <a:pt x="57976" y="9274"/>
                    <a:pt x="49870" y="10741"/>
                  </a:cubicBezTo>
                  <a:cubicBezTo>
                    <a:pt x="45958" y="11444"/>
                    <a:pt x="40271" y="11869"/>
                    <a:pt x="33902" y="11869"/>
                  </a:cubicBezTo>
                  <a:cubicBezTo>
                    <a:pt x="22727" y="11869"/>
                    <a:pt x="9456" y="10560"/>
                    <a:pt x="1" y="7139"/>
                  </a:cubicBezTo>
                  <a:lnTo>
                    <a:pt x="1" y="45266"/>
                  </a:lnTo>
                  <a:cubicBezTo>
                    <a:pt x="9254" y="49543"/>
                    <a:pt x="21302" y="51293"/>
                    <a:pt x="32417" y="51293"/>
                  </a:cubicBezTo>
                  <a:cubicBezTo>
                    <a:pt x="38814" y="51293"/>
                    <a:pt x="44901" y="50714"/>
                    <a:pt x="49970" y="49703"/>
                  </a:cubicBezTo>
                  <a:cubicBezTo>
                    <a:pt x="58543" y="47968"/>
                    <a:pt x="65648" y="44832"/>
                    <a:pt x="72052" y="41130"/>
                  </a:cubicBezTo>
                  <a:cubicBezTo>
                    <a:pt x="73620" y="40229"/>
                    <a:pt x="75154" y="39228"/>
                    <a:pt x="76622" y="38128"/>
                  </a:cubicBezTo>
                  <a:lnTo>
                    <a:pt x="76622" y="0"/>
                  </a:lnTo>
                  <a:close/>
                </a:path>
              </a:pathLst>
            </a:custGeom>
            <a:solidFill>
              <a:srgbClr val="455A64">
                <a:alpha val="43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47"/>
          <p:cNvSpPr txBox="1">
            <a:spLocks noGrp="1"/>
          </p:cNvSpPr>
          <p:nvPr>
            <p:ph type="title"/>
          </p:nvPr>
        </p:nvSpPr>
        <p:spPr>
          <a:xfrm>
            <a:off x="521999" y="203165"/>
            <a:ext cx="8100000" cy="572700"/>
          </a:xfrm>
          <a:prstGeom prst="rect">
            <a:avLst/>
          </a:prstGeom>
        </p:spPr>
        <p:txBody>
          <a:bodyPr spcFirstLastPara="1" wrap="square" lIns="91425" tIns="91425" rIns="91425" bIns="91425" anchor="t" anchorCtr="0">
            <a:noAutofit/>
          </a:bodyPr>
          <a:lstStyle/>
          <a:p>
            <a:pPr lvl="0"/>
            <a:r>
              <a:rPr lang="en-GB" sz="3600" dirty="0"/>
              <a:t>The Front-end Execution</a:t>
            </a:r>
          </a:p>
        </p:txBody>
      </p:sp>
      <p:sp>
        <p:nvSpPr>
          <p:cNvPr id="2" name="Rectangle 1">
            <a:extLst>
              <a:ext uri="{FF2B5EF4-FFF2-40B4-BE49-F238E27FC236}">
                <a16:creationId xmlns:a16="http://schemas.microsoft.com/office/drawing/2014/main" id="{FD4D9F55-F9E5-3D4B-977D-887C11D5C35B}"/>
              </a:ext>
            </a:extLst>
          </p:cNvPr>
          <p:cNvSpPr/>
          <p:nvPr/>
        </p:nvSpPr>
        <p:spPr>
          <a:xfrm>
            <a:off x="745433" y="1002374"/>
            <a:ext cx="7513983" cy="2844368"/>
          </a:xfrm>
          <a:prstGeom prst="rect">
            <a:avLst/>
          </a:prstGeom>
        </p:spPr>
        <p:txBody>
          <a:bodyPr wrap="square">
            <a:spAutoFit/>
          </a:bodyPr>
          <a:lstStyle/>
          <a:p>
            <a:pPr marL="285750" indent="-285750">
              <a:buFont typeface="Arial" panose="020B0604020202020204" pitchFamily="34" charset="0"/>
              <a:buChar char="•"/>
            </a:pPr>
            <a:r>
              <a:rPr lang="en-US" dirty="0">
                <a:solidFill>
                  <a:srgbClr val="202124"/>
                </a:solidFill>
                <a:latin typeface="+mn-lt"/>
                <a:ea typeface="Times New Roman" panose="02020603050405020304" pitchFamily="18" charset="0"/>
              </a:rPr>
              <a:t>In the final stage, we use </a:t>
            </a:r>
            <a:r>
              <a:rPr lang="en-US" dirty="0" err="1">
                <a:solidFill>
                  <a:srgbClr val="202124"/>
                </a:solidFill>
                <a:latin typeface="+mn-lt"/>
                <a:ea typeface="Times New Roman" panose="02020603050405020304" pitchFamily="18" charset="0"/>
              </a:rPr>
              <a:t>Tkinter</a:t>
            </a:r>
            <a:r>
              <a:rPr lang="en-US" dirty="0">
                <a:solidFill>
                  <a:srgbClr val="202124"/>
                </a:solidFill>
                <a:latin typeface="+mn-lt"/>
                <a:ea typeface="Times New Roman" panose="02020603050405020304" pitchFamily="18" charset="0"/>
              </a:rPr>
              <a:t>, the only one that is used in the standard library, to create a GUI that incorporates all of these models and makes it simpler for the user.</a:t>
            </a:r>
          </a:p>
          <a:p>
            <a:endParaRPr lang="en-US" dirty="0">
              <a:solidFill>
                <a:srgbClr val="202124"/>
              </a:solidFill>
              <a:latin typeface="+mn-lt"/>
            </a:endParaRPr>
          </a:p>
          <a:p>
            <a:pPr marL="285750" indent="-285750">
              <a:buFont typeface="Arial" panose="020B0604020202020204" pitchFamily="34" charset="0"/>
              <a:buChar char="•"/>
            </a:pPr>
            <a:r>
              <a:rPr lang="en-US" dirty="0" err="1">
                <a:latin typeface="+mn-lt"/>
                <a:ea typeface="Calibri" panose="020F0502020204030204" pitchFamily="34" charset="0"/>
              </a:rPr>
              <a:t>Tkinter</a:t>
            </a:r>
            <a:r>
              <a:rPr lang="en-US" dirty="0">
                <a:latin typeface="+mn-lt"/>
                <a:ea typeface="Calibri" panose="020F0502020204030204" pitchFamily="34" charset="0"/>
              </a:rPr>
              <a:t> programs appear like they belong to the platform they're running on because visual elements are made using native operating system elements. </a:t>
            </a:r>
          </a:p>
          <a:p>
            <a:pPr marL="285750" indent="-285750">
              <a:buFont typeface="Arial" panose="020B0604020202020204" pitchFamily="34" charset="0"/>
              <a:buChar char="•"/>
            </a:pPr>
            <a:endParaRPr lang="en-US" dirty="0">
              <a:latin typeface="+mn-lt"/>
            </a:endParaRPr>
          </a:p>
          <a:p>
            <a:pPr marL="316230" marR="30480" indent="-285750" algn="just">
              <a:spcBef>
                <a:spcPts val="600"/>
              </a:spcBef>
              <a:spcAft>
                <a:spcPts val="720"/>
              </a:spcAft>
              <a:buFont typeface="Arial" panose="020B0604020202020204" pitchFamily="34" charset="0"/>
              <a:buChar char="•"/>
            </a:pPr>
            <a:r>
              <a:rPr lang="en-US" dirty="0" err="1">
                <a:latin typeface="+mn-lt"/>
                <a:ea typeface="Times New Roman" panose="02020603050405020304" pitchFamily="18" charset="0"/>
              </a:rPr>
              <a:t>Tkinter</a:t>
            </a:r>
            <a:r>
              <a:rPr lang="en-US" dirty="0">
                <a:latin typeface="+mn-lt"/>
                <a:ea typeface="Times New Roman" panose="02020603050405020304" pitchFamily="18" charset="0"/>
              </a:rPr>
              <a:t> makes it easy to make a graphical user interface using the steps below. </a:t>
            </a:r>
          </a:p>
          <a:p>
            <a:pPr marL="342900" marR="30480" lvl="4" indent="-342900" algn="just">
              <a:buFont typeface="+mj-lt"/>
              <a:buAutoNum type="alphaLcParenR"/>
            </a:pPr>
            <a:r>
              <a:rPr lang="en-US" dirty="0">
                <a:latin typeface="+mn-lt"/>
                <a:ea typeface="Times New Roman" panose="02020603050405020304" pitchFamily="18" charset="0"/>
              </a:rPr>
              <a:t>Import the </a:t>
            </a:r>
            <a:r>
              <a:rPr lang="en-US" dirty="0" err="1">
                <a:latin typeface="+mn-lt"/>
                <a:ea typeface="Times New Roman" panose="02020603050405020304" pitchFamily="18" charset="0"/>
              </a:rPr>
              <a:t>Tkinter</a:t>
            </a:r>
            <a:r>
              <a:rPr lang="en-US" dirty="0">
                <a:latin typeface="+mn-lt"/>
                <a:ea typeface="Times New Roman" panose="02020603050405020304" pitchFamily="18" charset="0"/>
              </a:rPr>
              <a:t> module to the project.</a:t>
            </a:r>
          </a:p>
          <a:p>
            <a:pPr marL="342900" marR="30480" lvl="4" indent="-342900" algn="just">
              <a:buFont typeface="+mj-lt"/>
              <a:buAutoNum type="alphaLcParenR"/>
            </a:pPr>
            <a:r>
              <a:rPr lang="en-US" dirty="0">
                <a:latin typeface="+mn-lt"/>
                <a:ea typeface="Times New Roman" panose="02020603050405020304" pitchFamily="18" charset="0"/>
              </a:rPr>
              <a:t>Build the main window for the GUI application.</a:t>
            </a:r>
          </a:p>
          <a:p>
            <a:pPr marL="342900" marR="30480" lvl="4" indent="-342900" algn="just">
              <a:buFont typeface="+mj-lt"/>
              <a:buAutoNum type="alphaLcParenR"/>
            </a:pPr>
            <a:r>
              <a:rPr lang="en-US" dirty="0">
                <a:latin typeface="+mn-lt"/>
                <a:ea typeface="Times New Roman" panose="02020603050405020304" pitchFamily="18" charset="0"/>
              </a:rPr>
              <a:t>In the GUI framework, add one or more of the above-mentioned widgets.</a:t>
            </a:r>
          </a:p>
          <a:p>
            <a:pPr marL="342900" marR="30480" lvl="4" indent="-342900" algn="just">
              <a:buFont typeface="+mj-lt"/>
              <a:buAutoNum type="alphaLcParenR"/>
            </a:pPr>
            <a:r>
              <a:rPr lang="en-US" dirty="0">
                <a:latin typeface="+mn-lt"/>
                <a:ea typeface="Times New Roman" panose="02020603050405020304" pitchFamily="18" charset="0"/>
              </a:rPr>
              <a:t>Enter the main event loop to respond to each user-triggered event.</a:t>
            </a:r>
          </a:p>
          <a:p>
            <a:pPr marL="285750" indent="-285750">
              <a:buFont typeface="Arial" panose="020B0604020202020204" pitchFamily="34" charset="0"/>
              <a:buChar char="•"/>
            </a:pPr>
            <a:endParaRPr lang="en-US"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61"/>
          <p:cNvSpPr txBox="1">
            <a:spLocks noGrp="1"/>
          </p:cNvSpPr>
          <p:nvPr>
            <p:ph type="title"/>
          </p:nvPr>
        </p:nvSpPr>
        <p:spPr>
          <a:xfrm>
            <a:off x="5374475" y="720000"/>
            <a:ext cx="3153300" cy="1851600"/>
          </a:xfrm>
          <a:prstGeom prst="rect">
            <a:avLst/>
          </a:prstGeom>
        </p:spPr>
        <p:txBody>
          <a:bodyPr spcFirstLastPara="1" wrap="square" lIns="91425" tIns="91425" rIns="91425" bIns="91425" anchor="t" anchorCtr="0">
            <a:noAutofit/>
          </a:bodyPr>
          <a:lstStyle/>
          <a:p>
            <a:pPr marL="228600" indent="-228600">
              <a:lnSpc>
                <a:spcPct val="150000"/>
              </a:lnSpc>
              <a:buClr>
                <a:schemeClr val="dk2"/>
              </a:buClr>
              <a:buSzPts val="1100"/>
            </a:pPr>
            <a:r>
              <a:rPr lang="en-US" sz="3600" dirty="0">
                <a:solidFill>
                  <a:schemeClr val="dk1"/>
                </a:solidFill>
              </a:rPr>
              <a:t>Results and Evaluation</a:t>
            </a:r>
          </a:p>
        </p:txBody>
      </p:sp>
      <p:sp>
        <p:nvSpPr>
          <p:cNvPr id="2184" name="Google Shape;2184;p61"/>
          <p:cNvSpPr txBox="1">
            <a:spLocks noGrp="1"/>
          </p:cNvSpPr>
          <p:nvPr>
            <p:ph type="title" idx="2"/>
          </p:nvPr>
        </p:nvSpPr>
        <p:spPr>
          <a:xfrm>
            <a:off x="6907825" y="3795175"/>
            <a:ext cx="1653900" cy="988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a:t>
            </a:r>
            <a:endParaRPr dirty="0"/>
          </a:p>
        </p:txBody>
      </p:sp>
      <p:grpSp>
        <p:nvGrpSpPr>
          <p:cNvPr id="2186" name="Google Shape;2186;p61"/>
          <p:cNvGrpSpPr/>
          <p:nvPr/>
        </p:nvGrpSpPr>
        <p:grpSpPr>
          <a:xfrm>
            <a:off x="720009" y="950857"/>
            <a:ext cx="2991737" cy="2915200"/>
            <a:chOff x="1532925" y="519425"/>
            <a:chExt cx="4318950" cy="4374550"/>
          </a:xfrm>
        </p:grpSpPr>
        <p:sp>
          <p:nvSpPr>
            <p:cNvPr id="2187" name="Google Shape;2187;p61"/>
            <p:cNvSpPr/>
            <p:nvPr/>
          </p:nvSpPr>
          <p:spPr>
            <a:xfrm>
              <a:off x="4106425" y="4294350"/>
              <a:ext cx="1037450" cy="599625"/>
            </a:xfrm>
            <a:custGeom>
              <a:avLst/>
              <a:gdLst/>
              <a:ahLst/>
              <a:cxnLst/>
              <a:rect l="l" t="t" r="r" b="b"/>
              <a:pathLst>
                <a:path w="41498" h="23985" extrusionOk="0">
                  <a:moveTo>
                    <a:pt x="20749" y="0"/>
                  </a:moveTo>
                  <a:cubicBezTo>
                    <a:pt x="9274" y="0"/>
                    <a:pt x="1" y="5371"/>
                    <a:pt x="1" y="11976"/>
                  </a:cubicBezTo>
                  <a:cubicBezTo>
                    <a:pt x="1" y="18614"/>
                    <a:pt x="9274" y="23984"/>
                    <a:pt x="20749" y="23984"/>
                  </a:cubicBezTo>
                  <a:cubicBezTo>
                    <a:pt x="32224" y="23984"/>
                    <a:pt x="41497" y="18614"/>
                    <a:pt x="41497" y="11976"/>
                  </a:cubicBezTo>
                  <a:cubicBezTo>
                    <a:pt x="41497" y="5371"/>
                    <a:pt x="32224" y="0"/>
                    <a:pt x="207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1"/>
            <p:cNvSpPr/>
            <p:nvPr/>
          </p:nvSpPr>
          <p:spPr>
            <a:xfrm>
              <a:off x="2182575" y="3091400"/>
              <a:ext cx="2678600" cy="1546975"/>
            </a:xfrm>
            <a:custGeom>
              <a:avLst/>
              <a:gdLst/>
              <a:ahLst/>
              <a:cxnLst/>
              <a:rect l="l" t="t" r="r" b="b"/>
              <a:pathLst>
                <a:path w="107144" h="61879" extrusionOk="0">
                  <a:moveTo>
                    <a:pt x="104441" y="1"/>
                  </a:moveTo>
                  <a:cubicBezTo>
                    <a:pt x="104108" y="1"/>
                    <a:pt x="103774" y="84"/>
                    <a:pt x="103474" y="251"/>
                  </a:cubicBezTo>
                  <a:lnTo>
                    <a:pt x="534" y="59527"/>
                  </a:lnTo>
                  <a:cubicBezTo>
                    <a:pt x="0" y="59827"/>
                    <a:pt x="0" y="60627"/>
                    <a:pt x="534" y="60961"/>
                  </a:cubicBezTo>
                  <a:lnTo>
                    <a:pt x="1701" y="61628"/>
                  </a:lnTo>
                  <a:cubicBezTo>
                    <a:pt x="2001" y="61795"/>
                    <a:pt x="2335" y="61878"/>
                    <a:pt x="2669" y="61878"/>
                  </a:cubicBezTo>
                  <a:cubicBezTo>
                    <a:pt x="3002" y="61878"/>
                    <a:pt x="3336" y="61795"/>
                    <a:pt x="3636" y="61628"/>
                  </a:cubicBezTo>
                  <a:lnTo>
                    <a:pt x="106576" y="2386"/>
                  </a:lnTo>
                  <a:cubicBezTo>
                    <a:pt x="107143" y="2052"/>
                    <a:pt x="107143" y="1252"/>
                    <a:pt x="106576" y="951"/>
                  </a:cubicBezTo>
                  <a:lnTo>
                    <a:pt x="105409" y="251"/>
                  </a:lnTo>
                  <a:cubicBezTo>
                    <a:pt x="105108" y="84"/>
                    <a:pt x="104775" y="1"/>
                    <a:pt x="1044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1"/>
            <p:cNvSpPr/>
            <p:nvPr/>
          </p:nvSpPr>
          <p:spPr>
            <a:xfrm>
              <a:off x="2774650" y="874100"/>
              <a:ext cx="354450" cy="276200"/>
            </a:xfrm>
            <a:custGeom>
              <a:avLst/>
              <a:gdLst/>
              <a:ahLst/>
              <a:cxnLst/>
              <a:rect l="l" t="t" r="r" b="b"/>
              <a:pathLst>
                <a:path w="14178" h="11048" extrusionOk="0">
                  <a:moveTo>
                    <a:pt x="7133" y="0"/>
                  </a:moveTo>
                  <a:cubicBezTo>
                    <a:pt x="6739" y="0"/>
                    <a:pt x="6285" y="134"/>
                    <a:pt x="5805" y="413"/>
                  </a:cubicBezTo>
                  <a:lnTo>
                    <a:pt x="5705" y="480"/>
                  </a:lnTo>
                  <a:cubicBezTo>
                    <a:pt x="4204" y="1347"/>
                    <a:pt x="3003" y="3248"/>
                    <a:pt x="3003" y="4749"/>
                  </a:cubicBezTo>
                  <a:lnTo>
                    <a:pt x="3003" y="7284"/>
                  </a:lnTo>
                  <a:lnTo>
                    <a:pt x="1335" y="8252"/>
                  </a:lnTo>
                  <a:cubicBezTo>
                    <a:pt x="568" y="8685"/>
                    <a:pt x="101" y="9453"/>
                    <a:pt x="1" y="10287"/>
                  </a:cubicBezTo>
                  <a:cubicBezTo>
                    <a:pt x="1" y="10780"/>
                    <a:pt x="273" y="11048"/>
                    <a:pt x="664" y="11048"/>
                  </a:cubicBezTo>
                  <a:cubicBezTo>
                    <a:pt x="854" y="11048"/>
                    <a:pt x="1072" y="10985"/>
                    <a:pt x="1302" y="10854"/>
                  </a:cubicBezTo>
                  <a:lnTo>
                    <a:pt x="3536" y="9553"/>
                  </a:lnTo>
                  <a:lnTo>
                    <a:pt x="7940" y="7018"/>
                  </a:lnTo>
                  <a:lnTo>
                    <a:pt x="12910" y="4182"/>
                  </a:lnTo>
                  <a:cubicBezTo>
                    <a:pt x="13610" y="3715"/>
                    <a:pt x="14111" y="2948"/>
                    <a:pt x="14177" y="2114"/>
                  </a:cubicBezTo>
                  <a:cubicBezTo>
                    <a:pt x="14177" y="1620"/>
                    <a:pt x="13921" y="1353"/>
                    <a:pt x="13539" y="1353"/>
                  </a:cubicBezTo>
                  <a:cubicBezTo>
                    <a:pt x="13354" y="1353"/>
                    <a:pt x="13139" y="1416"/>
                    <a:pt x="12910" y="1547"/>
                  </a:cubicBezTo>
                  <a:lnTo>
                    <a:pt x="11075" y="2614"/>
                  </a:lnTo>
                  <a:lnTo>
                    <a:pt x="11075" y="1180"/>
                  </a:lnTo>
                  <a:cubicBezTo>
                    <a:pt x="11075" y="613"/>
                    <a:pt x="10751" y="293"/>
                    <a:pt x="10282" y="293"/>
                  </a:cubicBezTo>
                  <a:cubicBezTo>
                    <a:pt x="10061" y="293"/>
                    <a:pt x="9808" y="364"/>
                    <a:pt x="9541" y="513"/>
                  </a:cubicBezTo>
                  <a:lnTo>
                    <a:pt x="9474" y="546"/>
                  </a:lnTo>
                  <a:cubicBezTo>
                    <a:pt x="9074" y="780"/>
                    <a:pt x="8740" y="1113"/>
                    <a:pt x="8507" y="1480"/>
                  </a:cubicBezTo>
                  <a:cubicBezTo>
                    <a:pt x="8462" y="526"/>
                    <a:pt x="7916" y="0"/>
                    <a:pt x="713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1"/>
            <p:cNvSpPr/>
            <p:nvPr/>
          </p:nvSpPr>
          <p:spPr>
            <a:xfrm>
              <a:off x="2068325" y="874125"/>
              <a:ext cx="539575" cy="420025"/>
            </a:xfrm>
            <a:custGeom>
              <a:avLst/>
              <a:gdLst/>
              <a:ahLst/>
              <a:cxnLst/>
              <a:rect l="l" t="t" r="r" b="b"/>
              <a:pathLst>
                <a:path w="21583" h="16801" extrusionOk="0">
                  <a:moveTo>
                    <a:pt x="10883" y="0"/>
                  </a:moveTo>
                  <a:cubicBezTo>
                    <a:pt x="10279" y="0"/>
                    <a:pt x="9580" y="208"/>
                    <a:pt x="8840" y="645"/>
                  </a:cubicBezTo>
                  <a:lnTo>
                    <a:pt x="8673" y="745"/>
                  </a:lnTo>
                  <a:cubicBezTo>
                    <a:pt x="6405" y="2046"/>
                    <a:pt x="4537" y="4948"/>
                    <a:pt x="4537" y="7217"/>
                  </a:cubicBezTo>
                  <a:lnTo>
                    <a:pt x="4537" y="11086"/>
                  </a:lnTo>
                  <a:lnTo>
                    <a:pt x="2002" y="12554"/>
                  </a:lnTo>
                  <a:cubicBezTo>
                    <a:pt x="901" y="13188"/>
                    <a:pt x="0" y="14589"/>
                    <a:pt x="0" y="15656"/>
                  </a:cubicBezTo>
                  <a:cubicBezTo>
                    <a:pt x="0" y="16392"/>
                    <a:pt x="403" y="16800"/>
                    <a:pt x="999" y="16800"/>
                  </a:cubicBezTo>
                  <a:cubicBezTo>
                    <a:pt x="1294" y="16800"/>
                    <a:pt x="1637" y="16700"/>
                    <a:pt x="2002" y="16490"/>
                  </a:cubicBezTo>
                  <a:lnTo>
                    <a:pt x="5404" y="14522"/>
                  </a:lnTo>
                  <a:lnTo>
                    <a:pt x="12075" y="10686"/>
                  </a:lnTo>
                  <a:lnTo>
                    <a:pt x="19614" y="6316"/>
                  </a:lnTo>
                  <a:cubicBezTo>
                    <a:pt x="20682" y="5716"/>
                    <a:pt x="21582" y="4315"/>
                    <a:pt x="21582" y="3214"/>
                  </a:cubicBezTo>
                  <a:cubicBezTo>
                    <a:pt x="21582" y="2478"/>
                    <a:pt x="21194" y="2070"/>
                    <a:pt x="20608" y="2070"/>
                  </a:cubicBezTo>
                  <a:cubicBezTo>
                    <a:pt x="20318" y="2070"/>
                    <a:pt x="19979" y="2170"/>
                    <a:pt x="19614" y="2380"/>
                  </a:cubicBezTo>
                  <a:lnTo>
                    <a:pt x="16845" y="3981"/>
                  </a:lnTo>
                  <a:lnTo>
                    <a:pt x="16845" y="1779"/>
                  </a:lnTo>
                  <a:cubicBezTo>
                    <a:pt x="16845" y="905"/>
                    <a:pt x="16364" y="423"/>
                    <a:pt x="15663" y="423"/>
                  </a:cubicBezTo>
                  <a:cubicBezTo>
                    <a:pt x="15321" y="423"/>
                    <a:pt x="14926" y="538"/>
                    <a:pt x="14510" y="779"/>
                  </a:cubicBezTo>
                  <a:lnTo>
                    <a:pt x="14410" y="845"/>
                  </a:lnTo>
                  <a:cubicBezTo>
                    <a:pt x="13843" y="1212"/>
                    <a:pt x="13310" y="1679"/>
                    <a:pt x="12943" y="2246"/>
                  </a:cubicBezTo>
                  <a:cubicBezTo>
                    <a:pt x="12898" y="808"/>
                    <a:pt x="12075" y="0"/>
                    <a:pt x="1088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1"/>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1"/>
            <p:cNvSpPr/>
            <p:nvPr/>
          </p:nvSpPr>
          <p:spPr>
            <a:xfrm>
              <a:off x="1689700" y="1801725"/>
              <a:ext cx="157650" cy="238525"/>
            </a:xfrm>
            <a:custGeom>
              <a:avLst/>
              <a:gdLst/>
              <a:ahLst/>
              <a:cxnLst/>
              <a:rect l="l" t="t" r="r" b="b"/>
              <a:pathLst>
                <a:path w="6306" h="9541" extrusionOk="0">
                  <a:moveTo>
                    <a:pt x="3370" y="1"/>
                  </a:moveTo>
                  <a:cubicBezTo>
                    <a:pt x="1435" y="1669"/>
                    <a:pt x="1" y="4537"/>
                    <a:pt x="1" y="6972"/>
                  </a:cubicBezTo>
                  <a:lnTo>
                    <a:pt x="1" y="8307"/>
                  </a:lnTo>
                  <a:lnTo>
                    <a:pt x="2169" y="9541"/>
                  </a:lnTo>
                  <a:lnTo>
                    <a:pt x="3837" y="5305"/>
                  </a:lnTo>
                  <a:lnTo>
                    <a:pt x="3770" y="4971"/>
                  </a:lnTo>
                  <a:lnTo>
                    <a:pt x="6305" y="3503"/>
                  </a:lnTo>
                  <a:cubicBezTo>
                    <a:pt x="5905" y="2336"/>
                    <a:pt x="5505" y="1235"/>
                    <a:pt x="5505" y="1235"/>
                  </a:cubicBezTo>
                  <a:lnTo>
                    <a:pt x="337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1"/>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1"/>
            <p:cNvSpPr/>
            <p:nvPr/>
          </p:nvSpPr>
          <p:spPr>
            <a:xfrm>
              <a:off x="1743075" y="1627175"/>
              <a:ext cx="225200" cy="413075"/>
            </a:xfrm>
            <a:custGeom>
              <a:avLst/>
              <a:gdLst/>
              <a:ahLst/>
              <a:cxnLst/>
              <a:rect l="l" t="t" r="r" b="b"/>
              <a:pathLst>
                <a:path w="9008" h="16523" extrusionOk="0">
                  <a:moveTo>
                    <a:pt x="5940" y="0"/>
                  </a:moveTo>
                  <a:cubicBezTo>
                    <a:pt x="5508" y="0"/>
                    <a:pt x="5020" y="143"/>
                    <a:pt x="4504" y="445"/>
                  </a:cubicBezTo>
                  <a:cubicBezTo>
                    <a:pt x="2603" y="1679"/>
                    <a:pt x="1402" y="3714"/>
                    <a:pt x="1302" y="5982"/>
                  </a:cubicBezTo>
                  <a:cubicBezTo>
                    <a:pt x="1302" y="7400"/>
                    <a:pt x="2012" y="8245"/>
                    <a:pt x="3036" y="8245"/>
                  </a:cubicBezTo>
                  <a:cubicBezTo>
                    <a:pt x="3144" y="8245"/>
                    <a:pt x="3255" y="8236"/>
                    <a:pt x="3370" y="8217"/>
                  </a:cubicBezTo>
                  <a:lnTo>
                    <a:pt x="3370" y="8217"/>
                  </a:lnTo>
                  <a:cubicBezTo>
                    <a:pt x="1435" y="9918"/>
                    <a:pt x="1" y="12787"/>
                    <a:pt x="1" y="15189"/>
                  </a:cubicBezTo>
                  <a:lnTo>
                    <a:pt x="1" y="16523"/>
                  </a:lnTo>
                  <a:lnTo>
                    <a:pt x="9007" y="11319"/>
                  </a:lnTo>
                  <a:lnTo>
                    <a:pt x="9007" y="9985"/>
                  </a:lnTo>
                  <a:cubicBezTo>
                    <a:pt x="9007" y="7979"/>
                    <a:pt x="8007" y="6811"/>
                    <a:pt x="6530" y="6811"/>
                  </a:cubicBezTo>
                  <a:cubicBezTo>
                    <a:pt x="6239" y="6811"/>
                    <a:pt x="5929" y="6856"/>
                    <a:pt x="5605" y="6949"/>
                  </a:cubicBezTo>
                  <a:cubicBezTo>
                    <a:pt x="6839" y="5715"/>
                    <a:pt x="7706" y="3847"/>
                    <a:pt x="7706" y="2279"/>
                  </a:cubicBezTo>
                  <a:cubicBezTo>
                    <a:pt x="7706" y="839"/>
                    <a:pt x="6987" y="0"/>
                    <a:pt x="59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1"/>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1"/>
            <p:cNvSpPr/>
            <p:nvPr/>
          </p:nvSpPr>
          <p:spPr>
            <a:xfrm>
              <a:off x="5017925" y="1450650"/>
              <a:ext cx="104250" cy="157625"/>
            </a:xfrm>
            <a:custGeom>
              <a:avLst/>
              <a:gdLst/>
              <a:ahLst/>
              <a:cxnLst/>
              <a:rect l="l" t="t" r="r" b="b"/>
              <a:pathLst>
                <a:path w="4170" h="6305" extrusionOk="0">
                  <a:moveTo>
                    <a:pt x="2235" y="0"/>
                  </a:moveTo>
                  <a:cubicBezTo>
                    <a:pt x="934" y="1135"/>
                    <a:pt x="0" y="3003"/>
                    <a:pt x="0" y="4604"/>
                  </a:cubicBezTo>
                  <a:lnTo>
                    <a:pt x="0" y="5471"/>
                  </a:lnTo>
                  <a:lnTo>
                    <a:pt x="1435" y="6305"/>
                  </a:lnTo>
                  <a:lnTo>
                    <a:pt x="2535" y="3503"/>
                  </a:lnTo>
                  <a:lnTo>
                    <a:pt x="2502" y="3303"/>
                  </a:lnTo>
                  <a:lnTo>
                    <a:pt x="4170" y="2335"/>
                  </a:lnTo>
                  <a:cubicBezTo>
                    <a:pt x="3903" y="1568"/>
                    <a:pt x="3636" y="834"/>
                    <a:pt x="3636" y="834"/>
                  </a:cubicBezTo>
                  <a:lnTo>
                    <a:pt x="22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1"/>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1"/>
            <p:cNvSpPr/>
            <p:nvPr/>
          </p:nvSpPr>
          <p:spPr>
            <a:xfrm>
              <a:off x="5053775" y="1335900"/>
              <a:ext cx="148475" cy="272375"/>
            </a:xfrm>
            <a:custGeom>
              <a:avLst/>
              <a:gdLst/>
              <a:ahLst/>
              <a:cxnLst/>
              <a:rect l="l" t="t" r="r" b="b"/>
              <a:pathLst>
                <a:path w="5939" h="10895" extrusionOk="0">
                  <a:moveTo>
                    <a:pt x="3889" y="0"/>
                  </a:moveTo>
                  <a:cubicBezTo>
                    <a:pt x="3601" y="0"/>
                    <a:pt x="3277" y="93"/>
                    <a:pt x="2936" y="287"/>
                  </a:cubicBezTo>
                  <a:cubicBezTo>
                    <a:pt x="1702" y="1088"/>
                    <a:pt x="901" y="2456"/>
                    <a:pt x="835" y="3957"/>
                  </a:cubicBezTo>
                  <a:cubicBezTo>
                    <a:pt x="835" y="4891"/>
                    <a:pt x="1297" y="5444"/>
                    <a:pt x="2001" y="5444"/>
                  </a:cubicBezTo>
                  <a:cubicBezTo>
                    <a:pt x="2077" y="5444"/>
                    <a:pt x="2155" y="5437"/>
                    <a:pt x="2236" y="5424"/>
                  </a:cubicBezTo>
                  <a:lnTo>
                    <a:pt x="2236" y="5424"/>
                  </a:lnTo>
                  <a:cubicBezTo>
                    <a:pt x="935" y="6558"/>
                    <a:pt x="1" y="8426"/>
                    <a:pt x="1" y="10028"/>
                  </a:cubicBezTo>
                  <a:lnTo>
                    <a:pt x="1" y="10895"/>
                  </a:lnTo>
                  <a:lnTo>
                    <a:pt x="5938" y="7459"/>
                  </a:lnTo>
                  <a:lnTo>
                    <a:pt x="5938" y="6592"/>
                  </a:lnTo>
                  <a:cubicBezTo>
                    <a:pt x="5938" y="5249"/>
                    <a:pt x="5258" y="4469"/>
                    <a:pt x="4290" y="4469"/>
                  </a:cubicBezTo>
                  <a:cubicBezTo>
                    <a:pt x="4104" y="4469"/>
                    <a:pt x="3908" y="4498"/>
                    <a:pt x="3703" y="4557"/>
                  </a:cubicBezTo>
                  <a:cubicBezTo>
                    <a:pt x="4504" y="3756"/>
                    <a:pt x="5004" y="2656"/>
                    <a:pt x="5071" y="1488"/>
                  </a:cubicBezTo>
                  <a:cubicBezTo>
                    <a:pt x="5071" y="543"/>
                    <a:pt x="4586" y="0"/>
                    <a:pt x="388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1"/>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1"/>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1"/>
            <p:cNvSpPr/>
            <p:nvPr/>
          </p:nvSpPr>
          <p:spPr>
            <a:xfrm>
              <a:off x="5507425" y="2872175"/>
              <a:ext cx="195175" cy="568250"/>
            </a:xfrm>
            <a:custGeom>
              <a:avLst/>
              <a:gdLst/>
              <a:ahLst/>
              <a:cxnLst/>
              <a:rect l="l" t="t" r="r" b="b"/>
              <a:pathLst>
                <a:path w="7807" h="22730" extrusionOk="0">
                  <a:moveTo>
                    <a:pt x="7605" y="0"/>
                  </a:moveTo>
                  <a:cubicBezTo>
                    <a:pt x="7563" y="0"/>
                    <a:pt x="7518" y="17"/>
                    <a:pt x="7473" y="47"/>
                  </a:cubicBezTo>
                  <a:cubicBezTo>
                    <a:pt x="7440" y="80"/>
                    <a:pt x="1" y="5984"/>
                    <a:pt x="768" y="22563"/>
                  </a:cubicBezTo>
                  <a:lnTo>
                    <a:pt x="1168" y="22730"/>
                  </a:lnTo>
                  <a:cubicBezTo>
                    <a:pt x="335" y="6251"/>
                    <a:pt x="7640" y="414"/>
                    <a:pt x="7706" y="347"/>
                  </a:cubicBezTo>
                  <a:cubicBezTo>
                    <a:pt x="7807" y="280"/>
                    <a:pt x="7807" y="147"/>
                    <a:pt x="7740" y="80"/>
                  </a:cubicBezTo>
                  <a:cubicBezTo>
                    <a:pt x="7703" y="25"/>
                    <a:pt x="7656" y="0"/>
                    <a:pt x="7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1"/>
            <p:cNvSpPr/>
            <p:nvPr/>
          </p:nvSpPr>
          <p:spPr>
            <a:xfrm>
              <a:off x="5472400" y="3043000"/>
              <a:ext cx="379475" cy="549200"/>
            </a:xfrm>
            <a:custGeom>
              <a:avLst/>
              <a:gdLst/>
              <a:ahLst/>
              <a:cxnLst/>
              <a:rect l="l" t="t" r="r" b="b"/>
              <a:pathLst>
                <a:path w="15179" h="21968" extrusionOk="0">
                  <a:moveTo>
                    <a:pt x="12433" y="1"/>
                  </a:moveTo>
                  <a:cubicBezTo>
                    <a:pt x="11606" y="1"/>
                    <a:pt x="10640" y="314"/>
                    <a:pt x="9675" y="1253"/>
                  </a:cubicBezTo>
                  <a:cubicBezTo>
                    <a:pt x="8474" y="2387"/>
                    <a:pt x="8007" y="3188"/>
                    <a:pt x="6639" y="3521"/>
                  </a:cubicBezTo>
                  <a:cubicBezTo>
                    <a:pt x="5271" y="3855"/>
                    <a:pt x="3870" y="3655"/>
                    <a:pt x="3137" y="4789"/>
                  </a:cubicBezTo>
                  <a:cubicBezTo>
                    <a:pt x="2403" y="5890"/>
                    <a:pt x="3270" y="8225"/>
                    <a:pt x="2503" y="9125"/>
                  </a:cubicBezTo>
                  <a:cubicBezTo>
                    <a:pt x="1736" y="10026"/>
                    <a:pt x="101" y="11093"/>
                    <a:pt x="68" y="12594"/>
                  </a:cubicBezTo>
                  <a:cubicBezTo>
                    <a:pt x="1" y="14129"/>
                    <a:pt x="1635" y="16831"/>
                    <a:pt x="1635" y="16831"/>
                  </a:cubicBezTo>
                  <a:lnTo>
                    <a:pt x="4404" y="18799"/>
                  </a:lnTo>
                  <a:lnTo>
                    <a:pt x="4771" y="19066"/>
                  </a:lnTo>
                  <a:lnTo>
                    <a:pt x="8874" y="21968"/>
                  </a:lnTo>
                  <a:cubicBezTo>
                    <a:pt x="10208" y="21868"/>
                    <a:pt x="11376" y="21100"/>
                    <a:pt x="11976" y="19900"/>
                  </a:cubicBezTo>
                  <a:cubicBezTo>
                    <a:pt x="13044" y="17798"/>
                    <a:pt x="11476" y="15530"/>
                    <a:pt x="11943" y="14095"/>
                  </a:cubicBezTo>
                  <a:cubicBezTo>
                    <a:pt x="12410" y="12628"/>
                    <a:pt x="15178" y="12194"/>
                    <a:pt x="15045" y="10526"/>
                  </a:cubicBezTo>
                  <a:cubicBezTo>
                    <a:pt x="14945" y="8825"/>
                    <a:pt x="12176" y="6957"/>
                    <a:pt x="12610" y="5456"/>
                  </a:cubicBezTo>
                  <a:cubicBezTo>
                    <a:pt x="13010" y="3955"/>
                    <a:pt x="13944" y="3354"/>
                    <a:pt x="14278" y="2120"/>
                  </a:cubicBezTo>
                  <a:cubicBezTo>
                    <a:pt x="14578" y="1186"/>
                    <a:pt x="13978" y="185"/>
                    <a:pt x="13010" y="52"/>
                  </a:cubicBezTo>
                  <a:cubicBezTo>
                    <a:pt x="12827" y="19"/>
                    <a:pt x="12634" y="1"/>
                    <a:pt x="124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1"/>
            <p:cNvSpPr/>
            <p:nvPr/>
          </p:nvSpPr>
          <p:spPr>
            <a:xfrm>
              <a:off x="5582500" y="3069925"/>
              <a:ext cx="199650" cy="449725"/>
            </a:xfrm>
            <a:custGeom>
              <a:avLst/>
              <a:gdLst/>
              <a:ahLst/>
              <a:cxnLst/>
              <a:rect l="l" t="t" r="r" b="b"/>
              <a:pathLst>
                <a:path w="7986" h="17989" extrusionOk="0">
                  <a:moveTo>
                    <a:pt x="7539" y="1"/>
                  </a:moveTo>
                  <a:cubicBezTo>
                    <a:pt x="7489" y="1"/>
                    <a:pt x="7439" y="26"/>
                    <a:pt x="7405" y="76"/>
                  </a:cubicBezTo>
                  <a:cubicBezTo>
                    <a:pt x="7339" y="109"/>
                    <a:pt x="4036" y="3178"/>
                    <a:pt x="1801" y="9316"/>
                  </a:cubicBezTo>
                  <a:cubicBezTo>
                    <a:pt x="1768" y="9349"/>
                    <a:pt x="1768" y="9416"/>
                    <a:pt x="1768" y="9449"/>
                  </a:cubicBezTo>
                  <a:cubicBezTo>
                    <a:pt x="834" y="12118"/>
                    <a:pt x="234" y="14920"/>
                    <a:pt x="0" y="17722"/>
                  </a:cubicBezTo>
                  <a:lnTo>
                    <a:pt x="367" y="17989"/>
                  </a:lnTo>
                  <a:cubicBezTo>
                    <a:pt x="601" y="15120"/>
                    <a:pt x="1201" y="12318"/>
                    <a:pt x="2168" y="9583"/>
                  </a:cubicBezTo>
                  <a:cubicBezTo>
                    <a:pt x="3426" y="9205"/>
                    <a:pt x="4915" y="9118"/>
                    <a:pt x="6027" y="9118"/>
                  </a:cubicBezTo>
                  <a:cubicBezTo>
                    <a:pt x="6981" y="9118"/>
                    <a:pt x="7657" y="9182"/>
                    <a:pt x="7672" y="9182"/>
                  </a:cubicBezTo>
                  <a:cubicBezTo>
                    <a:pt x="7692" y="9187"/>
                    <a:pt x="7711" y="9189"/>
                    <a:pt x="7729" y="9189"/>
                  </a:cubicBezTo>
                  <a:cubicBezTo>
                    <a:pt x="7975" y="9189"/>
                    <a:pt x="7986" y="8782"/>
                    <a:pt x="7706" y="8782"/>
                  </a:cubicBezTo>
                  <a:cubicBezTo>
                    <a:pt x="7645" y="8782"/>
                    <a:pt x="7005" y="8726"/>
                    <a:pt x="6102" y="8726"/>
                  </a:cubicBezTo>
                  <a:cubicBezTo>
                    <a:pt x="5030" y="8726"/>
                    <a:pt x="3587" y="8805"/>
                    <a:pt x="2302" y="9149"/>
                  </a:cubicBezTo>
                  <a:cubicBezTo>
                    <a:pt x="4470" y="3278"/>
                    <a:pt x="7639" y="376"/>
                    <a:pt x="7672" y="343"/>
                  </a:cubicBezTo>
                  <a:cubicBezTo>
                    <a:pt x="7739" y="243"/>
                    <a:pt x="7739" y="143"/>
                    <a:pt x="7672" y="76"/>
                  </a:cubicBezTo>
                  <a:cubicBezTo>
                    <a:pt x="7639" y="26"/>
                    <a:pt x="7589" y="1"/>
                    <a:pt x="75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1"/>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1"/>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1"/>
            <p:cNvSpPr/>
            <p:nvPr/>
          </p:nvSpPr>
          <p:spPr>
            <a:xfrm>
              <a:off x="1685450" y="3097950"/>
              <a:ext cx="196925" cy="568475"/>
            </a:xfrm>
            <a:custGeom>
              <a:avLst/>
              <a:gdLst/>
              <a:ahLst/>
              <a:cxnLst/>
              <a:rect l="l" t="t" r="r" b="b"/>
              <a:pathLst>
                <a:path w="7877" h="22739" extrusionOk="0">
                  <a:moveTo>
                    <a:pt x="313" y="0"/>
                  </a:moveTo>
                  <a:cubicBezTo>
                    <a:pt x="144" y="0"/>
                    <a:pt x="1" y="214"/>
                    <a:pt x="171" y="356"/>
                  </a:cubicBezTo>
                  <a:cubicBezTo>
                    <a:pt x="238" y="389"/>
                    <a:pt x="7543" y="6227"/>
                    <a:pt x="6709" y="22739"/>
                  </a:cubicBezTo>
                  <a:lnTo>
                    <a:pt x="7109" y="22572"/>
                  </a:lnTo>
                  <a:cubicBezTo>
                    <a:pt x="7876" y="5993"/>
                    <a:pt x="471" y="89"/>
                    <a:pt x="404" y="22"/>
                  </a:cubicBezTo>
                  <a:cubicBezTo>
                    <a:pt x="374" y="7"/>
                    <a:pt x="343" y="0"/>
                    <a:pt x="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1"/>
            <p:cNvSpPr/>
            <p:nvPr/>
          </p:nvSpPr>
          <p:spPr>
            <a:xfrm>
              <a:off x="1532925" y="3268175"/>
              <a:ext cx="379475" cy="548350"/>
            </a:xfrm>
            <a:custGeom>
              <a:avLst/>
              <a:gdLst/>
              <a:ahLst/>
              <a:cxnLst/>
              <a:rect l="l" t="t" r="r" b="b"/>
              <a:pathLst>
                <a:path w="15179" h="21934" extrusionOk="0">
                  <a:moveTo>
                    <a:pt x="2747" y="0"/>
                  </a:moveTo>
                  <a:cubicBezTo>
                    <a:pt x="2545" y="0"/>
                    <a:pt x="2352" y="19"/>
                    <a:pt x="2169" y="51"/>
                  </a:cubicBezTo>
                  <a:cubicBezTo>
                    <a:pt x="1202" y="185"/>
                    <a:pt x="601" y="1186"/>
                    <a:pt x="901" y="2086"/>
                  </a:cubicBezTo>
                  <a:cubicBezTo>
                    <a:pt x="1235" y="3354"/>
                    <a:pt x="2169" y="3921"/>
                    <a:pt x="2569" y="5422"/>
                  </a:cubicBezTo>
                  <a:cubicBezTo>
                    <a:pt x="3003" y="6956"/>
                    <a:pt x="234" y="8791"/>
                    <a:pt x="134" y="10492"/>
                  </a:cubicBezTo>
                  <a:cubicBezTo>
                    <a:pt x="1" y="12193"/>
                    <a:pt x="2803" y="12594"/>
                    <a:pt x="3236" y="14061"/>
                  </a:cubicBezTo>
                  <a:cubicBezTo>
                    <a:pt x="3703" y="15496"/>
                    <a:pt x="2136" y="17764"/>
                    <a:pt x="3203" y="19866"/>
                  </a:cubicBezTo>
                  <a:cubicBezTo>
                    <a:pt x="3804" y="21067"/>
                    <a:pt x="4971" y="21867"/>
                    <a:pt x="6305" y="21934"/>
                  </a:cubicBezTo>
                  <a:lnTo>
                    <a:pt x="10408" y="19065"/>
                  </a:lnTo>
                  <a:lnTo>
                    <a:pt x="10775" y="18798"/>
                  </a:lnTo>
                  <a:lnTo>
                    <a:pt x="13544" y="16797"/>
                  </a:lnTo>
                  <a:cubicBezTo>
                    <a:pt x="13544" y="16797"/>
                    <a:pt x="15178" y="14095"/>
                    <a:pt x="15145" y="12560"/>
                  </a:cubicBezTo>
                  <a:cubicBezTo>
                    <a:pt x="15078" y="11059"/>
                    <a:pt x="13444" y="10025"/>
                    <a:pt x="12677" y="9125"/>
                  </a:cubicBezTo>
                  <a:cubicBezTo>
                    <a:pt x="11909" y="8224"/>
                    <a:pt x="12777" y="5889"/>
                    <a:pt x="12043" y="4755"/>
                  </a:cubicBezTo>
                  <a:cubicBezTo>
                    <a:pt x="11309" y="3621"/>
                    <a:pt x="9908" y="3854"/>
                    <a:pt x="8540" y="3521"/>
                  </a:cubicBezTo>
                  <a:cubicBezTo>
                    <a:pt x="7173" y="3187"/>
                    <a:pt x="6706" y="2386"/>
                    <a:pt x="5505" y="1252"/>
                  </a:cubicBezTo>
                  <a:cubicBezTo>
                    <a:pt x="4539" y="314"/>
                    <a:pt x="3573" y="0"/>
                    <a:pt x="27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1"/>
            <p:cNvSpPr/>
            <p:nvPr/>
          </p:nvSpPr>
          <p:spPr>
            <a:xfrm>
              <a:off x="1604650" y="3294875"/>
              <a:ext cx="197675" cy="449950"/>
            </a:xfrm>
            <a:custGeom>
              <a:avLst/>
              <a:gdLst/>
              <a:ahLst/>
              <a:cxnLst/>
              <a:rect l="l" t="t" r="r" b="b"/>
              <a:pathLst>
                <a:path w="7907" h="17998" extrusionOk="0">
                  <a:moveTo>
                    <a:pt x="367" y="1"/>
                  </a:moveTo>
                  <a:cubicBezTo>
                    <a:pt x="317" y="1"/>
                    <a:pt x="267" y="18"/>
                    <a:pt x="234" y="51"/>
                  </a:cubicBezTo>
                  <a:cubicBezTo>
                    <a:pt x="167" y="118"/>
                    <a:pt x="167" y="251"/>
                    <a:pt x="234" y="318"/>
                  </a:cubicBezTo>
                  <a:cubicBezTo>
                    <a:pt x="267" y="351"/>
                    <a:pt x="3436" y="3253"/>
                    <a:pt x="5605" y="9124"/>
                  </a:cubicBezTo>
                  <a:cubicBezTo>
                    <a:pt x="4323" y="8834"/>
                    <a:pt x="3006" y="8701"/>
                    <a:pt x="1692" y="8701"/>
                  </a:cubicBezTo>
                  <a:cubicBezTo>
                    <a:pt x="1194" y="8701"/>
                    <a:pt x="696" y="8720"/>
                    <a:pt x="201" y="8757"/>
                  </a:cubicBezTo>
                  <a:cubicBezTo>
                    <a:pt x="67" y="8790"/>
                    <a:pt x="1" y="8891"/>
                    <a:pt x="1" y="8991"/>
                  </a:cubicBezTo>
                  <a:cubicBezTo>
                    <a:pt x="34" y="9091"/>
                    <a:pt x="134" y="9157"/>
                    <a:pt x="234" y="9157"/>
                  </a:cubicBezTo>
                  <a:cubicBezTo>
                    <a:pt x="248" y="9157"/>
                    <a:pt x="843" y="9108"/>
                    <a:pt x="1702" y="9108"/>
                  </a:cubicBezTo>
                  <a:cubicBezTo>
                    <a:pt x="2830" y="9108"/>
                    <a:pt x="4413" y="9193"/>
                    <a:pt x="5738" y="9591"/>
                  </a:cubicBezTo>
                  <a:cubicBezTo>
                    <a:pt x="6705" y="12293"/>
                    <a:pt x="7306" y="15128"/>
                    <a:pt x="7539" y="17997"/>
                  </a:cubicBezTo>
                  <a:lnTo>
                    <a:pt x="7906" y="17730"/>
                  </a:lnTo>
                  <a:cubicBezTo>
                    <a:pt x="7673" y="14895"/>
                    <a:pt x="7072" y="12093"/>
                    <a:pt x="6138" y="9424"/>
                  </a:cubicBezTo>
                  <a:cubicBezTo>
                    <a:pt x="6138" y="9391"/>
                    <a:pt x="6138" y="9358"/>
                    <a:pt x="6105" y="9324"/>
                  </a:cubicBezTo>
                  <a:cubicBezTo>
                    <a:pt x="3870" y="3153"/>
                    <a:pt x="568" y="84"/>
                    <a:pt x="501" y="51"/>
                  </a:cubicBezTo>
                  <a:cubicBezTo>
                    <a:pt x="468" y="18"/>
                    <a:pt x="417" y="1"/>
                    <a:pt x="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1"/>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1"/>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1"/>
            <p:cNvSpPr/>
            <p:nvPr/>
          </p:nvSpPr>
          <p:spPr>
            <a:xfrm>
              <a:off x="2151700" y="2029400"/>
              <a:ext cx="134300" cy="2395900"/>
            </a:xfrm>
            <a:custGeom>
              <a:avLst/>
              <a:gdLst/>
              <a:ahLst/>
              <a:cxnLst/>
              <a:rect l="l" t="t" r="r" b="b"/>
              <a:pathLst>
                <a:path w="5372" h="95836" extrusionOk="0">
                  <a:moveTo>
                    <a:pt x="635" y="0"/>
                  </a:moveTo>
                  <a:cubicBezTo>
                    <a:pt x="234" y="667"/>
                    <a:pt x="1" y="1468"/>
                    <a:pt x="1" y="2269"/>
                  </a:cubicBezTo>
                  <a:lnTo>
                    <a:pt x="1" y="92600"/>
                  </a:lnTo>
                  <a:cubicBezTo>
                    <a:pt x="1" y="93167"/>
                    <a:pt x="334" y="93701"/>
                    <a:pt x="868" y="93934"/>
                  </a:cubicBezTo>
                  <a:lnTo>
                    <a:pt x="4104" y="95836"/>
                  </a:lnTo>
                  <a:lnTo>
                    <a:pt x="4871" y="92366"/>
                  </a:lnTo>
                  <a:lnTo>
                    <a:pt x="5371" y="92100"/>
                  </a:lnTo>
                  <a:lnTo>
                    <a:pt x="5371" y="2736"/>
                  </a:lnTo>
                  <a:lnTo>
                    <a:pt x="6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1"/>
            <p:cNvSpPr/>
            <p:nvPr/>
          </p:nvSpPr>
          <p:spPr>
            <a:xfrm>
              <a:off x="2234275" y="566675"/>
              <a:ext cx="2658575" cy="3862325"/>
            </a:xfrm>
            <a:custGeom>
              <a:avLst/>
              <a:gdLst/>
              <a:ahLst/>
              <a:cxnLst/>
              <a:rect l="l" t="t" r="r" b="b"/>
              <a:pathLst>
                <a:path w="106343" h="154493" extrusionOk="0">
                  <a:moveTo>
                    <a:pt x="104827" y="1"/>
                  </a:moveTo>
                  <a:cubicBezTo>
                    <a:pt x="104575" y="1"/>
                    <a:pt x="104317" y="64"/>
                    <a:pt x="104074" y="201"/>
                  </a:cubicBezTo>
                  <a:lnTo>
                    <a:pt x="12276" y="53039"/>
                  </a:lnTo>
                  <a:lnTo>
                    <a:pt x="2168" y="58876"/>
                  </a:lnTo>
                  <a:cubicBezTo>
                    <a:pt x="834" y="59643"/>
                    <a:pt x="0" y="61078"/>
                    <a:pt x="0" y="62646"/>
                  </a:cubicBezTo>
                  <a:lnTo>
                    <a:pt x="0" y="153010"/>
                  </a:lnTo>
                  <a:cubicBezTo>
                    <a:pt x="0" y="153865"/>
                    <a:pt x="701" y="154493"/>
                    <a:pt x="1475" y="154493"/>
                  </a:cubicBezTo>
                  <a:cubicBezTo>
                    <a:pt x="1728" y="154493"/>
                    <a:pt x="1989" y="154426"/>
                    <a:pt x="2235" y="154278"/>
                  </a:cubicBezTo>
                  <a:lnTo>
                    <a:pt x="12276" y="148507"/>
                  </a:lnTo>
                  <a:lnTo>
                    <a:pt x="104141" y="95636"/>
                  </a:lnTo>
                  <a:cubicBezTo>
                    <a:pt x="105509" y="94835"/>
                    <a:pt x="106343" y="93401"/>
                    <a:pt x="106343" y="91833"/>
                  </a:cubicBezTo>
                  <a:lnTo>
                    <a:pt x="106343" y="1502"/>
                  </a:lnTo>
                  <a:cubicBezTo>
                    <a:pt x="106343" y="617"/>
                    <a:pt x="105615" y="1"/>
                    <a:pt x="1048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1"/>
            <p:cNvSpPr/>
            <p:nvPr/>
          </p:nvSpPr>
          <p:spPr>
            <a:xfrm>
              <a:off x="2234275" y="566675"/>
              <a:ext cx="2658575" cy="3861950"/>
            </a:xfrm>
            <a:custGeom>
              <a:avLst/>
              <a:gdLst/>
              <a:ahLst/>
              <a:cxnLst/>
              <a:rect l="l" t="t" r="r" b="b"/>
              <a:pathLst>
                <a:path w="106343" h="154478" extrusionOk="0">
                  <a:moveTo>
                    <a:pt x="104898" y="333"/>
                  </a:moveTo>
                  <a:cubicBezTo>
                    <a:pt x="105507" y="333"/>
                    <a:pt x="106009" y="855"/>
                    <a:pt x="106009" y="1502"/>
                  </a:cubicBezTo>
                  <a:lnTo>
                    <a:pt x="106009" y="91833"/>
                  </a:lnTo>
                  <a:cubicBezTo>
                    <a:pt x="106009" y="93301"/>
                    <a:pt x="105242" y="94635"/>
                    <a:pt x="103974" y="95369"/>
                  </a:cubicBezTo>
                  <a:lnTo>
                    <a:pt x="12142" y="148240"/>
                  </a:lnTo>
                  <a:lnTo>
                    <a:pt x="2068" y="154011"/>
                  </a:lnTo>
                  <a:cubicBezTo>
                    <a:pt x="1871" y="154126"/>
                    <a:pt x="1664" y="154178"/>
                    <a:pt x="1463" y="154178"/>
                  </a:cubicBezTo>
                  <a:cubicBezTo>
                    <a:pt x="850" y="154178"/>
                    <a:pt x="300" y="153689"/>
                    <a:pt x="300" y="153010"/>
                  </a:cubicBezTo>
                  <a:lnTo>
                    <a:pt x="300" y="62646"/>
                  </a:lnTo>
                  <a:cubicBezTo>
                    <a:pt x="300" y="61211"/>
                    <a:pt x="1068" y="59877"/>
                    <a:pt x="2335" y="59143"/>
                  </a:cubicBezTo>
                  <a:lnTo>
                    <a:pt x="12442" y="53339"/>
                  </a:lnTo>
                  <a:lnTo>
                    <a:pt x="104241" y="468"/>
                  </a:lnTo>
                  <a:cubicBezTo>
                    <a:pt x="104408" y="368"/>
                    <a:pt x="104642" y="334"/>
                    <a:pt x="104842" y="334"/>
                  </a:cubicBezTo>
                  <a:cubicBezTo>
                    <a:pt x="104861" y="333"/>
                    <a:pt x="104879" y="333"/>
                    <a:pt x="104898" y="333"/>
                  </a:cubicBezTo>
                  <a:close/>
                  <a:moveTo>
                    <a:pt x="104842" y="1"/>
                  </a:moveTo>
                  <a:cubicBezTo>
                    <a:pt x="104575" y="1"/>
                    <a:pt x="104308" y="67"/>
                    <a:pt x="104074" y="201"/>
                  </a:cubicBezTo>
                  <a:lnTo>
                    <a:pt x="12276" y="53039"/>
                  </a:lnTo>
                  <a:lnTo>
                    <a:pt x="2168" y="58876"/>
                  </a:lnTo>
                  <a:cubicBezTo>
                    <a:pt x="834" y="59643"/>
                    <a:pt x="0" y="61078"/>
                    <a:pt x="0" y="62646"/>
                  </a:cubicBezTo>
                  <a:lnTo>
                    <a:pt x="0" y="153010"/>
                  </a:lnTo>
                  <a:cubicBezTo>
                    <a:pt x="0" y="153811"/>
                    <a:pt x="667" y="154478"/>
                    <a:pt x="1468" y="154478"/>
                  </a:cubicBezTo>
                  <a:cubicBezTo>
                    <a:pt x="1735" y="154478"/>
                    <a:pt x="2002" y="154411"/>
                    <a:pt x="2235" y="154278"/>
                  </a:cubicBezTo>
                  <a:lnTo>
                    <a:pt x="12276" y="148507"/>
                  </a:lnTo>
                  <a:lnTo>
                    <a:pt x="104141" y="95636"/>
                  </a:lnTo>
                  <a:cubicBezTo>
                    <a:pt x="105509" y="94835"/>
                    <a:pt x="106343" y="93401"/>
                    <a:pt x="106343" y="91833"/>
                  </a:cubicBezTo>
                  <a:lnTo>
                    <a:pt x="106343" y="1502"/>
                  </a:lnTo>
                  <a:cubicBezTo>
                    <a:pt x="106343" y="668"/>
                    <a:pt x="105642" y="1"/>
                    <a:pt x="10484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1"/>
            <p:cNvSpPr/>
            <p:nvPr/>
          </p:nvSpPr>
          <p:spPr>
            <a:xfrm>
              <a:off x="2234275" y="1892625"/>
              <a:ext cx="306900" cy="2536375"/>
            </a:xfrm>
            <a:custGeom>
              <a:avLst/>
              <a:gdLst/>
              <a:ahLst/>
              <a:cxnLst/>
              <a:rect l="l" t="t" r="r" b="b"/>
              <a:pathLst>
                <a:path w="12276" h="101455" extrusionOk="0">
                  <a:moveTo>
                    <a:pt x="12276" y="1"/>
                  </a:moveTo>
                  <a:lnTo>
                    <a:pt x="2168" y="5838"/>
                  </a:lnTo>
                  <a:cubicBezTo>
                    <a:pt x="834" y="6605"/>
                    <a:pt x="0" y="8040"/>
                    <a:pt x="0" y="9608"/>
                  </a:cubicBezTo>
                  <a:lnTo>
                    <a:pt x="0" y="99972"/>
                  </a:lnTo>
                  <a:cubicBezTo>
                    <a:pt x="0" y="100827"/>
                    <a:pt x="701" y="101455"/>
                    <a:pt x="1475" y="101455"/>
                  </a:cubicBezTo>
                  <a:cubicBezTo>
                    <a:pt x="1728" y="101455"/>
                    <a:pt x="1989" y="101388"/>
                    <a:pt x="2235" y="101240"/>
                  </a:cubicBezTo>
                  <a:lnTo>
                    <a:pt x="12276" y="95469"/>
                  </a:lnTo>
                  <a:lnTo>
                    <a:pt x="1227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1"/>
            <p:cNvSpPr/>
            <p:nvPr/>
          </p:nvSpPr>
          <p:spPr>
            <a:xfrm>
              <a:off x="2295975" y="2091100"/>
              <a:ext cx="194325" cy="115950"/>
            </a:xfrm>
            <a:custGeom>
              <a:avLst/>
              <a:gdLst/>
              <a:ahLst/>
              <a:cxnLst/>
              <a:rect l="l" t="t" r="r" b="b"/>
              <a:pathLst>
                <a:path w="7773" h="4638" extrusionOk="0">
                  <a:moveTo>
                    <a:pt x="7673" y="1"/>
                  </a:moveTo>
                  <a:lnTo>
                    <a:pt x="3970" y="67"/>
                  </a:lnTo>
                  <a:cubicBezTo>
                    <a:pt x="3903" y="101"/>
                    <a:pt x="3837" y="134"/>
                    <a:pt x="3803" y="168"/>
                  </a:cubicBezTo>
                  <a:lnTo>
                    <a:pt x="101" y="4371"/>
                  </a:lnTo>
                  <a:cubicBezTo>
                    <a:pt x="1" y="4471"/>
                    <a:pt x="1" y="4637"/>
                    <a:pt x="101" y="4637"/>
                  </a:cubicBezTo>
                  <a:lnTo>
                    <a:pt x="3803" y="4537"/>
                  </a:lnTo>
                  <a:cubicBezTo>
                    <a:pt x="3870" y="4537"/>
                    <a:pt x="3903" y="4504"/>
                    <a:pt x="3970" y="4471"/>
                  </a:cubicBezTo>
                  <a:lnTo>
                    <a:pt x="7673" y="268"/>
                  </a:lnTo>
                  <a:cubicBezTo>
                    <a:pt x="7773" y="134"/>
                    <a:pt x="7773" y="1"/>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1"/>
            <p:cNvSpPr/>
            <p:nvPr/>
          </p:nvSpPr>
          <p:spPr>
            <a:xfrm>
              <a:off x="2295975" y="2152825"/>
              <a:ext cx="194325" cy="115925"/>
            </a:xfrm>
            <a:custGeom>
              <a:avLst/>
              <a:gdLst/>
              <a:ahLst/>
              <a:cxnLst/>
              <a:rect l="l" t="t" r="r" b="b"/>
              <a:pathLst>
                <a:path w="7773" h="4637" extrusionOk="0">
                  <a:moveTo>
                    <a:pt x="7673" y="0"/>
                  </a:moveTo>
                  <a:lnTo>
                    <a:pt x="6472" y="34"/>
                  </a:lnTo>
                  <a:cubicBezTo>
                    <a:pt x="6372" y="34"/>
                    <a:pt x="6305" y="67"/>
                    <a:pt x="6238" y="134"/>
                  </a:cubicBezTo>
                  <a:lnTo>
                    <a:pt x="3970" y="2702"/>
                  </a:lnTo>
                  <a:cubicBezTo>
                    <a:pt x="3937" y="2735"/>
                    <a:pt x="3870" y="2769"/>
                    <a:pt x="3803" y="2802"/>
                  </a:cubicBezTo>
                  <a:lnTo>
                    <a:pt x="1602" y="2836"/>
                  </a:lnTo>
                  <a:cubicBezTo>
                    <a:pt x="1502" y="2836"/>
                    <a:pt x="1402" y="2869"/>
                    <a:pt x="1335" y="2969"/>
                  </a:cubicBezTo>
                  <a:lnTo>
                    <a:pt x="101" y="4370"/>
                  </a:lnTo>
                  <a:cubicBezTo>
                    <a:pt x="1" y="4470"/>
                    <a:pt x="1" y="4637"/>
                    <a:pt x="101" y="4637"/>
                  </a:cubicBezTo>
                  <a:lnTo>
                    <a:pt x="3803" y="4537"/>
                  </a:lnTo>
                  <a:cubicBezTo>
                    <a:pt x="3870" y="4537"/>
                    <a:pt x="3937" y="4503"/>
                    <a:pt x="3970" y="4470"/>
                  </a:cubicBezTo>
                  <a:lnTo>
                    <a:pt x="7673" y="300"/>
                  </a:lnTo>
                  <a:cubicBezTo>
                    <a:pt x="7773" y="167"/>
                    <a:pt x="7773" y="0"/>
                    <a:pt x="76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1"/>
            <p:cNvSpPr/>
            <p:nvPr/>
          </p:nvSpPr>
          <p:spPr>
            <a:xfrm>
              <a:off x="2295975" y="2215350"/>
              <a:ext cx="194325" cy="115950"/>
            </a:xfrm>
            <a:custGeom>
              <a:avLst/>
              <a:gdLst/>
              <a:ahLst/>
              <a:cxnLst/>
              <a:rect l="l" t="t" r="r" b="b"/>
              <a:pathLst>
                <a:path w="7773" h="4638" extrusionOk="0">
                  <a:moveTo>
                    <a:pt x="7673" y="1"/>
                  </a:moveTo>
                  <a:lnTo>
                    <a:pt x="6472" y="34"/>
                  </a:lnTo>
                  <a:cubicBezTo>
                    <a:pt x="6372" y="34"/>
                    <a:pt x="6305" y="68"/>
                    <a:pt x="6238" y="168"/>
                  </a:cubicBezTo>
                  <a:lnTo>
                    <a:pt x="3970" y="2703"/>
                  </a:lnTo>
                  <a:cubicBezTo>
                    <a:pt x="3937" y="2770"/>
                    <a:pt x="3870" y="2803"/>
                    <a:pt x="3803" y="2803"/>
                  </a:cubicBezTo>
                  <a:lnTo>
                    <a:pt x="1602" y="2836"/>
                  </a:lnTo>
                  <a:cubicBezTo>
                    <a:pt x="1502" y="2836"/>
                    <a:pt x="1402" y="2903"/>
                    <a:pt x="1335" y="2970"/>
                  </a:cubicBezTo>
                  <a:lnTo>
                    <a:pt x="101" y="4371"/>
                  </a:lnTo>
                  <a:cubicBezTo>
                    <a:pt x="1" y="4504"/>
                    <a:pt x="1" y="4638"/>
                    <a:pt x="101" y="4638"/>
                  </a:cubicBezTo>
                  <a:lnTo>
                    <a:pt x="3803" y="4571"/>
                  </a:lnTo>
                  <a:cubicBezTo>
                    <a:pt x="3870" y="4538"/>
                    <a:pt x="3937" y="4504"/>
                    <a:pt x="3970" y="4471"/>
                  </a:cubicBezTo>
                  <a:lnTo>
                    <a:pt x="7673" y="301"/>
                  </a:lnTo>
                  <a:cubicBezTo>
                    <a:pt x="7773" y="168"/>
                    <a:pt x="7773" y="34"/>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1"/>
            <p:cNvSpPr/>
            <p:nvPr/>
          </p:nvSpPr>
          <p:spPr>
            <a:xfrm>
              <a:off x="3187875" y="1557800"/>
              <a:ext cx="8350" cy="2296250"/>
            </a:xfrm>
            <a:custGeom>
              <a:avLst/>
              <a:gdLst/>
              <a:ahLst/>
              <a:cxnLst/>
              <a:rect l="l" t="t" r="r" b="b"/>
              <a:pathLst>
                <a:path w="334" h="91850" extrusionOk="0">
                  <a:moveTo>
                    <a:pt x="167" y="1"/>
                  </a:moveTo>
                  <a:cubicBezTo>
                    <a:pt x="83" y="1"/>
                    <a:pt x="0" y="51"/>
                    <a:pt x="17" y="151"/>
                  </a:cubicBezTo>
                  <a:lnTo>
                    <a:pt x="17" y="91683"/>
                  </a:lnTo>
                  <a:cubicBezTo>
                    <a:pt x="17" y="91783"/>
                    <a:pt x="83" y="91850"/>
                    <a:pt x="184" y="91850"/>
                  </a:cubicBezTo>
                  <a:cubicBezTo>
                    <a:pt x="250" y="91850"/>
                    <a:pt x="317" y="91783"/>
                    <a:pt x="317" y="91683"/>
                  </a:cubicBezTo>
                  <a:lnTo>
                    <a:pt x="317" y="151"/>
                  </a:lnTo>
                  <a:cubicBezTo>
                    <a:pt x="334" y="51"/>
                    <a:pt x="250" y="1"/>
                    <a:pt x="1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1"/>
            <p:cNvSpPr/>
            <p:nvPr/>
          </p:nvSpPr>
          <p:spPr>
            <a:xfrm>
              <a:off x="2903900" y="37224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198"/>
                    <a:pt x="1" y="5332"/>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1"/>
            <p:cNvSpPr/>
            <p:nvPr/>
          </p:nvSpPr>
          <p:spPr>
            <a:xfrm>
              <a:off x="2903900" y="37649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31"/>
                  </a:cubicBezTo>
                  <a:lnTo>
                    <a:pt x="1" y="5564"/>
                  </a:lnTo>
                  <a:cubicBezTo>
                    <a:pt x="1" y="5647"/>
                    <a:pt x="91" y="5706"/>
                    <a:pt x="160" y="5706"/>
                  </a:cubicBezTo>
                  <a:cubicBezTo>
                    <a:pt x="175" y="5706"/>
                    <a:pt x="189" y="5704"/>
                    <a:pt x="201" y="5698"/>
                  </a:cubicBezTo>
                  <a:lnTo>
                    <a:pt x="8907" y="694"/>
                  </a:lnTo>
                  <a:cubicBezTo>
                    <a:pt x="9007" y="594"/>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1"/>
            <p:cNvSpPr/>
            <p:nvPr/>
          </p:nvSpPr>
          <p:spPr>
            <a:xfrm>
              <a:off x="2903900" y="3870050"/>
              <a:ext cx="118450" cy="80125"/>
            </a:xfrm>
            <a:custGeom>
              <a:avLst/>
              <a:gdLst/>
              <a:ahLst/>
              <a:cxnLst/>
              <a:rect l="l" t="t" r="r" b="b"/>
              <a:pathLst>
                <a:path w="4738" h="3205" extrusionOk="0">
                  <a:moveTo>
                    <a:pt x="4632" y="0"/>
                  </a:moveTo>
                  <a:cubicBezTo>
                    <a:pt x="4611" y="0"/>
                    <a:pt x="4590" y="8"/>
                    <a:pt x="4571" y="27"/>
                  </a:cubicBezTo>
                  <a:lnTo>
                    <a:pt x="201" y="2529"/>
                  </a:lnTo>
                  <a:cubicBezTo>
                    <a:pt x="101" y="2596"/>
                    <a:pt x="1" y="2696"/>
                    <a:pt x="1" y="2862"/>
                  </a:cubicBezTo>
                  <a:lnTo>
                    <a:pt x="1" y="3096"/>
                  </a:lnTo>
                  <a:cubicBezTo>
                    <a:pt x="1" y="3150"/>
                    <a:pt x="90" y="3205"/>
                    <a:pt x="159" y="3205"/>
                  </a:cubicBezTo>
                  <a:cubicBezTo>
                    <a:pt x="174" y="3205"/>
                    <a:pt x="189" y="3202"/>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1"/>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1"/>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1"/>
            <p:cNvSpPr/>
            <p:nvPr/>
          </p:nvSpPr>
          <p:spPr>
            <a:xfrm>
              <a:off x="2600350" y="3813225"/>
              <a:ext cx="285250" cy="328550"/>
            </a:xfrm>
            <a:custGeom>
              <a:avLst/>
              <a:gdLst/>
              <a:ahLst/>
              <a:cxnLst/>
              <a:rect l="l" t="t" r="r" b="b"/>
              <a:pathLst>
                <a:path w="11410" h="13142" extrusionOk="0">
                  <a:moveTo>
                    <a:pt x="8474" y="299"/>
                  </a:moveTo>
                  <a:cubicBezTo>
                    <a:pt x="8941" y="299"/>
                    <a:pt x="9408" y="432"/>
                    <a:pt x="9808" y="666"/>
                  </a:cubicBezTo>
                  <a:cubicBezTo>
                    <a:pt x="10642" y="1133"/>
                    <a:pt x="11109" y="2100"/>
                    <a:pt x="11109" y="3367"/>
                  </a:cubicBezTo>
                  <a:cubicBezTo>
                    <a:pt x="11109" y="6370"/>
                    <a:pt x="8640" y="10239"/>
                    <a:pt x="5638" y="12007"/>
                  </a:cubicBezTo>
                  <a:cubicBezTo>
                    <a:pt x="4676" y="12560"/>
                    <a:pt x="3739" y="12836"/>
                    <a:pt x="2928" y="12836"/>
                  </a:cubicBezTo>
                  <a:cubicBezTo>
                    <a:pt x="2417" y="12836"/>
                    <a:pt x="1955" y="12726"/>
                    <a:pt x="1569" y="12507"/>
                  </a:cubicBezTo>
                  <a:cubicBezTo>
                    <a:pt x="768" y="12040"/>
                    <a:pt x="301" y="11073"/>
                    <a:pt x="301" y="9772"/>
                  </a:cubicBezTo>
                  <a:cubicBezTo>
                    <a:pt x="301" y="6770"/>
                    <a:pt x="2770" y="2900"/>
                    <a:pt x="5772" y="1133"/>
                  </a:cubicBezTo>
                  <a:cubicBezTo>
                    <a:pt x="6572" y="632"/>
                    <a:pt x="7506" y="365"/>
                    <a:pt x="8474" y="299"/>
                  </a:cubicBezTo>
                  <a:close/>
                  <a:moveTo>
                    <a:pt x="8501" y="0"/>
                  </a:moveTo>
                  <a:cubicBezTo>
                    <a:pt x="7628" y="0"/>
                    <a:pt x="6629" y="305"/>
                    <a:pt x="5605" y="899"/>
                  </a:cubicBezTo>
                  <a:cubicBezTo>
                    <a:pt x="2503" y="2700"/>
                    <a:pt x="1" y="6670"/>
                    <a:pt x="1" y="9772"/>
                  </a:cubicBezTo>
                  <a:cubicBezTo>
                    <a:pt x="1" y="11173"/>
                    <a:pt x="501" y="12240"/>
                    <a:pt x="1402" y="12774"/>
                  </a:cubicBezTo>
                  <a:cubicBezTo>
                    <a:pt x="1869" y="13041"/>
                    <a:pt x="2403" y="13141"/>
                    <a:pt x="2903" y="13141"/>
                  </a:cubicBezTo>
                  <a:cubicBezTo>
                    <a:pt x="3937" y="13108"/>
                    <a:pt x="4904" y="12808"/>
                    <a:pt x="5772" y="12274"/>
                  </a:cubicBezTo>
                  <a:cubicBezTo>
                    <a:pt x="8874" y="10473"/>
                    <a:pt x="11409" y="6470"/>
                    <a:pt x="11409" y="3367"/>
                  </a:cubicBezTo>
                  <a:cubicBezTo>
                    <a:pt x="11409" y="1966"/>
                    <a:pt x="10909" y="899"/>
                    <a:pt x="9975" y="365"/>
                  </a:cubicBezTo>
                  <a:cubicBezTo>
                    <a:pt x="9550" y="121"/>
                    <a:pt x="9050" y="0"/>
                    <a:pt x="850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1"/>
            <p:cNvSpPr/>
            <p:nvPr/>
          </p:nvSpPr>
          <p:spPr>
            <a:xfrm>
              <a:off x="2803850" y="3997575"/>
              <a:ext cx="60900" cy="70700"/>
            </a:xfrm>
            <a:custGeom>
              <a:avLst/>
              <a:gdLst/>
              <a:ahLst/>
              <a:cxnLst/>
              <a:rect l="l" t="t" r="r" b="b"/>
              <a:pathLst>
                <a:path w="2436" h="2828" extrusionOk="0">
                  <a:moveTo>
                    <a:pt x="1832" y="0"/>
                  </a:moveTo>
                  <a:cubicBezTo>
                    <a:pt x="1649" y="0"/>
                    <a:pt x="1434" y="63"/>
                    <a:pt x="1201" y="196"/>
                  </a:cubicBezTo>
                  <a:cubicBezTo>
                    <a:pt x="534" y="597"/>
                    <a:pt x="67" y="1331"/>
                    <a:pt x="0" y="2131"/>
                  </a:cubicBezTo>
                  <a:cubicBezTo>
                    <a:pt x="0" y="2576"/>
                    <a:pt x="237" y="2828"/>
                    <a:pt x="593" y="2828"/>
                  </a:cubicBezTo>
                  <a:cubicBezTo>
                    <a:pt x="771" y="2828"/>
                    <a:pt x="979" y="2765"/>
                    <a:pt x="1201" y="2632"/>
                  </a:cubicBezTo>
                  <a:cubicBezTo>
                    <a:pt x="1901" y="2231"/>
                    <a:pt x="2335" y="1497"/>
                    <a:pt x="2435" y="697"/>
                  </a:cubicBezTo>
                  <a:cubicBezTo>
                    <a:pt x="2435" y="252"/>
                    <a:pt x="2198" y="0"/>
                    <a:pt x="18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1"/>
            <p:cNvSpPr/>
            <p:nvPr/>
          </p:nvSpPr>
          <p:spPr>
            <a:xfrm>
              <a:off x="2903900" y="3326775"/>
              <a:ext cx="227700" cy="142675"/>
            </a:xfrm>
            <a:custGeom>
              <a:avLst/>
              <a:gdLst/>
              <a:ahLst/>
              <a:cxnLst/>
              <a:rect l="l" t="t" r="r" b="b"/>
              <a:pathLst>
                <a:path w="9108" h="5707" extrusionOk="0">
                  <a:moveTo>
                    <a:pt x="8948" y="0"/>
                  </a:moveTo>
                  <a:cubicBezTo>
                    <a:pt x="8933" y="0"/>
                    <a:pt x="8919" y="3"/>
                    <a:pt x="8907" y="9"/>
                  </a:cubicBezTo>
                  <a:lnTo>
                    <a:pt x="201" y="5013"/>
                  </a:lnTo>
                  <a:cubicBezTo>
                    <a:pt x="101" y="5079"/>
                    <a:pt x="1" y="5213"/>
                    <a:pt x="1" y="5346"/>
                  </a:cubicBezTo>
                  <a:lnTo>
                    <a:pt x="1" y="5580"/>
                  </a:lnTo>
                  <a:cubicBezTo>
                    <a:pt x="1" y="5652"/>
                    <a:pt x="70" y="5707"/>
                    <a:pt x="134" y="5707"/>
                  </a:cubicBezTo>
                  <a:cubicBezTo>
                    <a:pt x="159" y="5707"/>
                    <a:pt x="182" y="5698"/>
                    <a:pt x="201" y="5680"/>
                  </a:cubicBezTo>
                  <a:lnTo>
                    <a:pt x="8907" y="676"/>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1"/>
            <p:cNvSpPr/>
            <p:nvPr/>
          </p:nvSpPr>
          <p:spPr>
            <a:xfrm>
              <a:off x="2903900" y="33693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476"/>
                    <a:pt x="9107" y="343"/>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1"/>
            <p:cNvSpPr/>
            <p:nvPr/>
          </p:nvSpPr>
          <p:spPr>
            <a:xfrm>
              <a:off x="2903900" y="3474375"/>
              <a:ext cx="118450" cy="80150"/>
            </a:xfrm>
            <a:custGeom>
              <a:avLst/>
              <a:gdLst/>
              <a:ahLst/>
              <a:cxnLst/>
              <a:rect l="l" t="t" r="r" b="b"/>
              <a:pathLst>
                <a:path w="4738" h="3206" extrusionOk="0">
                  <a:moveTo>
                    <a:pt x="4609" y="1"/>
                  </a:moveTo>
                  <a:cubicBezTo>
                    <a:pt x="4596" y="1"/>
                    <a:pt x="4583" y="3"/>
                    <a:pt x="4571" y="9"/>
                  </a:cubicBezTo>
                  <a:lnTo>
                    <a:pt x="201" y="2511"/>
                  </a:lnTo>
                  <a:cubicBezTo>
                    <a:pt x="101" y="2578"/>
                    <a:pt x="1" y="2711"/>
                    <a:pt x="1" y="2845"/>
                  </a:cubicBezTo>
                  <a:lnTo>
                    <a:pt x="1" y="3078"/>
                  </a:lnTo>
                  <a:cubicBezTo>
                    <a:pt x="1" y="3150"/>
                    <a:pt x="70" y="3205"/>
                    <a:pt x="134" y="3205"/>
                  </a:cubicBezTo>
                  <a:cubicBezTo>
                    <a:pt x="159" y="3205"/>
                    <a:pt x="182" y="3197"/>
                    <a:pt x="201" y="3178"/>
                  </a:cubicBezTo>
                  <a:lnTo>
                    <a:pt x="4571" y="676"/>
                  </a:lnTo>
                  <a:cubicBezTo>
                    <a:pt x="4671" y="610"/>
                    <a:pt x="4738" y="510"/>
                    <a:pt x="4738" y="376"/>
                  </a:cubicBezTo>
                  <a:lnTo>
                    <a:pt x="4738" y="143"/>
                  </a:lnTo>
                  <a:cubicBezTo>
                    <a:pt x="4738" y="60"/>
                    <a:pt x="4670" y="1"/>
                    <a:pt x="46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1"/>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1"/>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1"/>
            <p:cNvSpPr/>
            <p:nvPr/>
          </p:nvSpPr>
          <p:spPr>
            <a:xfrm>
              <a:off x="2600350" y="3417650"/>
              <a:ext cx="285250" cy="328825"/>
            </a:xfrm>
            <a:custGeom>
              <a:avLst/>
              <a:gdLst/>
              <a:ahLst/>
              <a:cxnLst/>
              <a:rect l="l" t="t" r="r" b="b"/>
              <a:pathLst>
                <a:path w="11410" h="13153" extrusionOk="0">
                  <a:moveTo>
                    <a:pt x="8474" y="310"/>
                  </a:moveTo>
                  <a:cubicBezTo>
                    <a:pt x="8941" y="310"/>
                    <a:pt x="9408" y="410"/>
                    <a:pt x="9808" y="644"/>
                  </a:cubicBezTo>
                  <a:cubicBezTo>
                    <a:pt x="10642" y="1111"/>
                    <a:pt x="11109" y="2078"/>
                    <a:pt x="11109" y="3379"/>
                  </a:cubicBezTo>
                  <a:cubicBezTo>
                    <a:pt x="11109" y="6381"/>
                    <a:pt x="8640" y="10251"/>
                    <a:pt x="5638" y="11985"/>
                  </a:cubicBezTo>
                  <a:cubicBezTo>
                    <a:pt x="4684" y="12554"/>
                    <a:pt x="3754" y="12838"/>
                    <a:pt x="2947" y="12838"/>
                  </a:cubicBezTo>
                  <a:cubicBezTo>
                    <a:pt x="2429" y="12838"/>
                    <a:pt x="1960" y="12721"/>
                    <a:pt x="1569" y="12486"/>
                  </a:cubicBezTo>
                  <a:cubicBezTo>
                    <a:pt x="768" y="12019"/>
                    <a:pt x="301" y="11051"/>
                    <a:pt x="301" y="9784"/>
                  </a:cubicBezTo>
                  <a:cubicBezTo>
                    <a:pt x="301" y="6782"/>
                    <a:pt x="2770" y="2912"/>
                    <a:pt x="5772" y="1144"/>
                  </a:cubicBezTo>
                  <a:cubicBezTo>
                    <a:pt x="6572" y="644"/>
                    <a:pt x="7506" y="344"/>
                    <a:pt x="8474" y="310"/>
                  </a:cubicBezTo>
                  <a:close/>
                  <a:moveTo>
                    <a:pt x="8459" y="1"/>
                  </a:moveTo>
                  <a:cubicBezTo>
                    <a:pt x="7596" y="1"/>
                    <a:pt x="6613" y="293"/>
                    <a:pt x="5605" y="877"/>
                  </a:cubicBezTo>
                  <a:cubicBezTo>
                    <a:pt x="2503" y="2679"/>
                    <a:pt x="1" y="6681"/>
                    <a:pt x="1" y="9784"/>
                  </a:cubicBezTo>
                  <a:cubicBezTo>
                    <a:pt x="1" y="11185"/>
                    <a:pt x="501" y="12252"/>
                    <a:pt x="1402" y="12786"/>
                  </a:cubicBezTo>
                  <a:cubicBezTo>
                    <a:pt x="1869" y="13019"/>
                    <a:pt x="2403" y="13153"/>
                    <a:pt x="2903" y="13153"/>
                  </a:cubicBezTo>
                  <a:cubicBezTo>
                    <a:pt x="3937" y="13119"/>
                    <a:pt x="4904" y="12786"/>
                    <a:pt x="5772" y="12252"/>
                  </a:cubicBezTo>
                  <a:cubicBezTo>
                    <a:pt x="8874" y="10484"/>
                    <a:pt x="11409" y="6481"/>
                    <a:pt x="11409" y="3379"/>
                  </a:cubicBezTo>
                  <a:cubicBezTo>
                    <a:pt x="11409" y="1978"/>
                    <a:pt x="10909" y="911"/>
                    <a:pt x="9975" y="377"/>
                  </a:cubicBezTo>
                  <a:cubicBezTo>
                    <a:pt x="9539" y="126"/>
                    <a:pt x="9025" y="1"/>
                    <a:pt x="84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1"/>
            <p:cNvSpPr/>
            <p:nvPr/>
          </p:nvSpPr>
          <p:spPr>
            <a:xfrm>
              <a:off x="2803850" y="3602025"/>
              <a:ext cx="60900" cy="70400"/>
            </a:xfrm>
            <a:custGeom>
              <a:avLst/>
              <a:gdLst/>
              <a:ahLst/>
              <a:cxnLst/>
              <a:rect l="l" t="t" r="r" b="b"/>
              <a:pathLst>
                <a:path w="2436" h="2816" extrusionOk="0">
                  <a:moveTo>
                    <a:pt x="1810" y="1"/>
                  </a:moveTo>
                  <a:cubicBezTo>
                    <a:pt x="1632" y="1"/>
                    <a:pt x="1425" y="56"/>
                    <a:pt x="1201" y="174"/>
                  </a:cubicBezTo>
                  <a:cubicBezTo>
                    <a:pt x="534" y="607"/>
                    <a:pt x="67" y="1308"/>
                    <a:pt x="0" y="2109"/>
                  </a:cubicBezTo>
                  <a:cubicBezTo>
                    <a:pt x="0" y="2562"/>
                    <a:pt x="247" y="2815"/>
                    <a:pt x="615" y="2815"/>
                  </a:cubicBezTo>
                  <a:cubicBezTo>
                    <a:pt x="788" y="2815"/>
                    <a:pt x="988" y="2760"/>
                    <a:pt x="1201" y="2642"/>
                  </a:cubicBezTo>
                  <a:cubicBezTo>
                    <a:pt x="1901" y="2209"/>
                    <a:pt x="2335" y="1508"/>
                    <a:pt x="2435" y="707"/>
                  </a:cubicBezTo>
                  <a:cubicBezTo>
                    <a:pt x="2435" y="254"/>
                    <a:pt x="2188" y="1"/>
                    <a:pt x="18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1"/>
            <p:cNvSpPr/>
            <p:nvPr/>
          </p:nvSpPr>
          <p:spPr>
            <a:xfrm>
              <a:off x="2903900" y="29310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232"/>
                    <a:pt x="1" y="5365"/>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1"/>
            <p:cNvSpPr/>
            <p:nvPr/>
          </p:nvSpPr>
          <p:spPr>
            <a:xfrm>
              <a:off x="2903900" y="29735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64"/>
                  </a:cubicBezTo>
                  <a:lnTo>
                    <a:pt x="1" y="5598"/>
                  </a:lnTo>
                  <a:cubicBezTo>
                    <a:pt x="1" y="5652"/>
                    <a:pt x="90" y="5707"/>
                    <a:pt x="159" y="5707"/>
                  </a:cubicBezTo>
                  <a:cubicBezTo>
                    <a:pt x="174" y="5707"/>
                    <a:pt x="189" y="5704"/>
                    <a:pt x="201" y="5698"/>
                  </a:cubicBezTo>
                  <a:lnTo>
                    <a:pt x="8907" y="694"/>
                  </a:lnTo>
                  <a:cubicBezTo>
                    <a:pt x="9007" y="627"/>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1"/>
            <p:cNvSpPr/>
            <p:nvPr/>
          </p:nvSpPr>
          <p:spPr>
            <a:xfrm>
              <a:off x="2903900" y="3078650"/>
              <a:ext cx="118450" cy="80225"/>
            </a:xfrm>
            <a:custGeom>
              <a:avLst/>
              <a:gdLst/>
              <a:ahLst/>
              <a:cxnLst/>
              <a:rect l="l" t="t" r="r" b="b"/>
              <a:pathLst>
                <a:path w="4738" h="3209" extrusionOk="0">
                  <a:moveTo>
                    <a:pt x="4632" y="0"/>
                  </a:moveTo>
                  <a:cubicBezTo>
                    <a:pt x="4611" y="0"/>
                    <a:pt x="4590" y="8"/>
                    <a:pt x="4571" y="27"/>
                  </a:cubicBezTo>
                  <a:lnTo>
                    <a:pt x="201" y="2529"/>
                  </a:lnTo>
                  <a:cubicBezTo>
                    <a:pt x="101" y="2596"/>
                    <a:pt x="1" y="2729"/>
                    <a:pt x="1" y="2862"/>
                  </a:cubicBezTo>
                  <a:lnTo>
                    <a:pt x="1" y="3096"/>
                  </a:lnTo>
                  <a:cubicBezTo>
                    <a:pt x="1" y="3171"/>
                    <a:pt x="76" y="3208"/>
                    <a:pt x="142" y="3208"/>
                  </a:cubicBezTo>
                  <a:cubicBezTo>
                    <a:pt x="164" y="3208"/>
                    <a:pt x="184" y="3204"/>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1"/>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1"/>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1"/>
            <p:cNvSpPr/>
            <p:nvPr/>
          </p:nvSpPr>
          <p:spPr>
            <a:xfrm>
              <a:off x="2600350" y="3022000"/>
              <a:ext cx="285250" cy="328500"/>
            </a:xfrm>
            <a:custGeom>
              <a:avLst/>
              <a:gdLst/>
              <a:ahLst/>
              <a:cxnLst/>
              <a:rect l="l" t="t" r="r" b="b"/>
              <a:pathLst>
                <a:path w="11410" h="13140" extrusionOk="0">
                  <a:moveTo>
                    <a:pt x="8617" y="320"/>
                  </a:moveTo>
                  <a:cubicBezTo>
                    <a:pt x="9035" y="320"/>
                    <a:pt x="9449" y="449"/>
                    <a:pt x="9808" y="659"/>
                  </a:cubicBezTo>
                  <a:cubicBezTo>
                    <a:pt x="10642" y="1126"/>
                    <a:pt x="11109" y="2093"/>
                    <a:pt x="11109" y="3360"/>
                  </a:cubicBezTo>
                  <a:cubicBezTo>
                    <a:pt x="11109" y="6363"/>
                    <a:pt x="8640" y="10265"/>
                    <a:pt x="5638" y="12000"/>
                  </a:cubicBezTo>
                  <a:cubicBezTo>
                    <a:pt x="4676" y="12553"/>
                    <a:pt x="3739" y="12829"/>
                    <a:pt x="2928" y="12829"/>
                  </a:cubicBezTo>
                  <a:cubicBezTo>
                    <a:pt x="2417" y="12829"/>
                    <a:pt x="1955" y="12719"/>
                    <a:pt x="1569" y="12500"/>
                  </a:cubicBezTo>
                  <a:cubicBezTo>
                    <a:pt x="768" y="12033"/>
                    <a:pt x="301" y="11066"/>
                    <a:pt x="301" y="9798"/>
                  </a:cubicBezTo>
                  <a:cubicBezTo>
                    <a:pt x="301" y="6763"/>
                    <a:pt x="2770" y="2893"/>
                    <a:pt x="5772" y="1159"/>
                  </a:cubicBezTo>
                  <a:cubicBezTo>
                    <a:pt x="6572" y="625"/>
                    <a:pt x="7506" y="358"/>
                    <a:pt x="8474" y="325"/>
                  </a:cubicBezTo>
                  <a:cubicBezTo>
                    <a:pt x="8521" y="322"/>
                    <a:pt x="8569" y="320"/>
                    <a:pt x="8617" y="320"/>
                  </a:cubicBezTo>
                  <a:close/>
                  <a:moveTo>
                    <a:pt x="8469" y="1"/>
                  </a:moveTo>
                  <a:cubicBezTo>
                    <a:pt x="7603" y="1"/>
                    <a:pt x="6616" y="305"/>
                    <a:pt x="5605" y="892"/>
                  </a:cubicBezTo>
                  <a:cubicBezTo>
                    <a:pt x="2503" y="2693"/>
                    <a:pt x="1" y="6663"/>
                    <a:pt x="1" y="9798"/>
                  </a:cubicBezTo>
                  <a:cubicBezTo>
                    <a:pt x="1" y="11166"/>
                    <a:pt x="501" y="12233"/>
                    <a:pt x="1402" y="12767"/>
                  </a:cubicBezTo>
                  <a:cubicBezTo>
                    <a:pt x="1822" y="13007"/>
                    <a:pt x="2296" y="13139"/>
                    <a:pt x="2750" y="13139"/>
                  </a:cubicBezTo>
                  <a:cubicBezTo>
                    <a:pt x="2802" y="13139"/>
                    <a:pt x="2852" y="13137"/>
                    <a:pt x="2903" y="13134"/>
                  </a:cubicBezTo>
                  <a:cubicBezTo>
                    <a:pt x="3937" y="13101"/>
                    <a:pt x="4904" y="12801"/>
                    <a:pt x="5772" y="12267"/>
                  </a:cubicBezTo>
                  <a:cubicBezTo>
                    <a:pt x="8874" y="10466"/>
                    <a:pt x="11409" y="6496"/>
                    <a:pt x="11409" y="3360"/>
                  </a:cubicBezTo>
                  <a:cubicBezTo>
                    <a:pt x="11409" y="1959"/>
                    <a:pt x="10909" y="925"/>
                    <a:pt x="9975" y="392"/>
                  </a:cubicBezTo>
                  <a:cubicBezTo>
                    <a:pt x="9542" y="129"/>
                    <a:pt x="9031" y="1"/>
                    <a:pt x="8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1"/>
            <p:cNvSpPr/>
            <p:nvPr/>
          </p:nvSpPr>
          <p:spPr>
            <a:xfrm>
              <a:off x="2803850" y="3206200"/>
              <a:ext cx="60900" cy="70675"/>
            </a:xfrm>
            <a:custGeom>
              <a:avLst/>
              <a:gdLst/>
              <a:ahLst/>
              <a:cxnLst/>
              <a:rect l="l" t="t" r="r" b="b"/>
              <a:pathLst>
                <a:path w="2436" h="2827" extrusionOk="0">
                  <a:moveTo>
                    <a:pt x="1827" y="0"/>
                  </a:moveTo>
                  <a:cubicBezTo>
                    <a:pt x="1645" y="0"/>
                    <a:pt x="1432" y="63"/>
                    <a:pt x="1201" y="195"/>
                  </a:cubicBezTo>
                  <a:cubicBezTo>
                    <a:pt x="534" y="596"/>
                    <a:pt x="67" y="1330"/>
                    <a:pt x="0" y="2130"/>
                  </a:cubicBezTo>
                  <a:cubicBezTo>
                    <a:pt x="0" y="2575"/>
                    <a:pt x="237" y="2827"/>
                    <a:pt x="593" y="2827"/>
                  </a:cubicBezTo>
                  <a:cubicBezTo>
                    <a:pt x="771" y="2827"/>
                    <a:pt x="979" y="2764"/>
                    <a:pt x="1201" y="2631"/>
                  </a:cubicBezTo>
                  <a:cubicBezTo>
                    <a:pt x="1901" y="2230"/>
                    <a:pt x="2335" y="1496"/>
                    <a:pt x="2435" y="729"/>
                  </a:cubicBezTo>
                  <a:cubicBezTo>
                    <a:pt x="2435" y="260"/>
                    <a:pt x="2196" y="0"/>
                    <a:pt x="182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1"/>
            <p:cNvSpPr/>
            <p:nvPr/>
          </p:nvSpPr>
          <p:spPr>
            <a:xfrm>
              <a:off x="2903900" y="2535375"/>
              <a:ext cx="227700" cy="143050"/>
            </a:xfrm>
            <a:custGeom>
              <a:avLst/>
              <a:gdLst/>
              <a:ahLst/>
              <a:cxnLst/>
              <a:rect l="l" t="t" r="r" b="b"/>
              <a:pathLst>
                <a:path w="9108" h="5722" extrusionOk="0">
                  <a:moveTo>
                    <a:pt x="8948" y="0"/>
                  </a:moveTo>
                  <a:cubicBezTo>
                    <a:pt x="8933" y="0"/>
                    <a:pt x="8919" y="3"/>
                    <a:pt x="8907" y="9"/>
                  </a:cubicBezTo>
                  <a:lnTo>
                    <a:pt x="201" y="5013"/>
                  </a:lnTo>
                  <a:cubicBezTo>
                    <a:pt x="101" y="5113"/>
                    <a:pt x="1" y="5213"/>
                    <a:pt x="1" y="5346"/>
                  </a:cubicBezTo>
                  <a:lnTo>
                    <a:pt x="1" y="5580"/>
                  </a:lnTo>
                  <a:cubicBezTo>
                    <a:pt x="1" y="5662"/>
                    <a:pt x="91" y="5722"/>
                    <a:pt x="160" y="5722"/>
                  </a:cubicBezTo>
                  <a:cubicBezTo>
                    <a:pt x="175" y="5722"/>
                    <a:pt x="189" y="5719"/>
                    <a:pt x="201" y="5713"/>
                  </a:cubicBezTo>
                  <a:lnTo>
                    <a:pt x="8907" y="710"/>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1"/>
            <p:cNvSpPr/>
            <p:nvPr/>
          </p:nvSpPr>
          <p:spPr>
            <a:xfrm>
              <a:off x="2903900" y="25779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510"/>
                    <a:pt x="9107" y="376"/>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1"/>
            <p:cNvSpPr/>
            <p:nvPr/>
          </p:nvSpPr>
          <p:spPr>
            <a:xfrm>
              <a:off x="2903900" y="2683350"/>
              <a:ext cx="118450" cy="80150"/>
            </a:xfrm>
            <a:custGeom>
              <a:avLst/>
              <a:gdLst/>
              <a:ahLst/>
              <a:cxnLst/>
              <a:rect l="l" t="t" r="r" b="b"/>
              <a:pathLst>
                <a:path w="4738" h="3206" extrusionOk="0">
                  <a:moveTo>
                    <a:pt x="4632" y="1"/>
                  </a:moveTo>
                  <a:cubicBezTo>
                    <a:pt x="4611" y="1"/>
                    <a:pt x="4590" y="9"/>
                    <a:pt x="4571" y="28"/>
                  </a:cubicBezTo>
                  <a:lnTo>
                    <a:pt x="201" y="2529"/>
                  </a:lnTo>
                  <a:cubicBezTo>
                    <a:pt x="101" y="2596"/>
                    <a:pt x="1" y="2696"/>
                    <a:pt x="1" y="2830"/>
                  </a:cubicBezTo>
                  <a:lnTo>
                    <a:pt x="1" y="3063"/>
                  </a:lnTo>
                  <a:cubicBezTo>
                    <a:pt x="1" y="3146"/>
                    <a:pt x="91" y="3205"/>
                    <a:pt x="160" y="3205"/>
                  </a:cubicBezTo>
                  <a:cubicBezTo>
                    <a:pt x="175" y="3205"/>
                    <a:pt x="189" y="3203"/>
                    <a:pt x="201" y="3197"/>
                  </a:cubicBezTo>
                  <a:lnTo>
                    <a:pt x="4571" y="695"/>
                  </a:lnTo>
                  <a:cubicBezTo>
                    <a:pt x="4671" y="628"/>
                    <a:pt x="4738" y="495"/>
                    <a:pt x="4738" y="361"/>
                  </a:cubicBezTo>
                  <a:lnTo>
                    <a:pt x="4738" y="128"/>
                  </a:lnTo>
                  <a:cubicBezTo>
                    <a:pt x="4738" y="56"/>
                    <a:pt x="4686" y="1"/>
                    <a:pt x="463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1"/>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1"/>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1"/>
            <p:cNvSpPr/>
            <p:nvPr/>
          </p:nvSpPr>
          <p:spPr>
            <a:xfrm>
              <a:off x="2600350" y="2626500"/>
              <a:ext cx="285250" cy="328575"/>
            </a:xfrm>
            <a:custGeom>
              <a:avLst/>
              <a:gdLst/>
              <a:ahLst/>
              <a:cxnLst/>
              <a:rect l="l" t="t" r="r" b="b"/>
              <a:pathLst>
                <a:path w="11410" h="13143" extrusionOk="0">
                  <a:moveTo>
                    <a:pt x="8474" y="300"/>
                  </a:moveTo>
                  <a:cubicBezTo>
                    <a:pt x="8941" y="300"/>
                    <a:pt x="9408" y="400"/>
                    <a:pt x="9808" y="634"/>
                  </a:cubicBezTo>
                  <a:cubicBezTo>
                    <a:pt x="10642" y="1101"/>
                    <a:pt x="11109" y="2068"/>
                    <a:pt x="11109" y="3369"/>
                  </a:cubicBezTo>
                  <a:cubicBezTo>
                    <a:pt x="11109" y="6371"/>
                    <a:pt x="8640" y="10241"/>
                    <a:pt x="5605" y="11975"/>
                  </a:cubicBezTo>
                  <a:cubicBezTo>
                    <a:pt x="4671" y="12544"/>
                    <a:pt x="3749" y="12828"/>
                    <a:pt x="2945" y="12828"/>
                  </a:cubicBezTo>
                  <a:cubicBezTo>
                    <a:pt x="2429" y="12828"/>
                    <a:pt x="1960" y="12711"/>
                    <a:pt x="1569" y="12476"/>
                  </a:cubicBezTo>
                  <a:cubicBezTo>
                    <a:pt x="735" y="12009"/>
                    <a:pt x="301" y="11041"/>
                    <a:pt x="301" y="9774"/>
                  </a:cubicBezTo>
                  <a:cubicBezTo>
                    <a:pt x="301" y="6772"/>
                    <a:pt x="2770" y="2902"/>
                    <a:pt x="5772" y="1134"/>
                  </a:cubicBezTo>
                  <a:cubicBezTo>
                    <a:pt x="6572" y="634"/>
                    <a:pt x="7506" y="334"/>
                    <a:pt x="8474" y="300"/>
                  </a:cubicBezTo>
                  <a:close/>
                  <a:moveTo>
                    <a:pt x="8488" y="0"/>
                  </a:moveTo>
                  <a:cubicBezTo>
                    <a:pt x="7618" y="0"/>
                    <a:pt x="6624" y="297"/>
                    <a:pt x="5605" y="867"/>
                  </a:cubicBezTo>
                  <a:cubicBezTo>
                    <a:pt x="2503" y="2702"/>
                    <a:pt x="1" y="6671"/>
                    <a:pt x="1" y="9774"/>
                  </a:cubicBezTo>
                  <a:cubicBezTo>
                    <a:pt x="1" y="11175"/>
                    <a:pt x="501" y="12242"/>
                    <a:pt x="1402" y="12776"/>
                  </a:cubicBezTo>
                  <a:cubicBezTo>
                    <a:pt x="1869" y="13009"/>
                    <a:pt x="2403" y="13143"/>
                    <a:pt x="2903" y="13143"/>
                  </a:cubicBezTo>
                  <a:cubicBezTo>
                    <a:pt x="3937" y="13109"/>
                    <a:pt x="4904" y="12809"/>
                    <a:pt x="5772" y="12276"/>
                  </a:cubicBezTo>
                  <a:cubicBezTo>
                    <a:pt x="8874" y="10441"/>
                    <a:pt x="11409" y="6471"/>
                    <a:pt x="11409" y="3369"/>
                  </a:cubicBezTo>
                  <a:cubicBezTo>
                    <a:pt x="11409" y="1968"/>
                    <a:pt x="10909" y="901"/>
                    <a:pt x="9975" y="367"/>
                  </a:cubicBezTo>
                  <a:cubicBezTo>
                    <a:pt x="9546" y="120"/>
                    <a:pt x="9042" y="0"/>
                    <a:pt x="848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1"/>
            <p:cNvSpPr/>
            <p:nvPr/>
          </p:nvSpPr>
          <p:spPr>
            <a:xfrm>
              <a:off x="2803850" y="2810875"/>
              <a:ext cx="60900" cy="70325"/>
            </a:xfrm>
            <a:custGeom>
              <a:avLst/>
              <a:gdLst/>
              <a:ahLst/>
              <a:cxnLst/>
              <a:rect l="l" t="t" r="r" b="b"/>
              <a:pathLst>
                <a:path w="2436" h="2813" extrusionOk="0">
                  <a:moveTo>
                    <a:pt x="1832" y="1"/>
                  </a:moveTo>
                  <a:cubicBezTo>
                    <a:pt x="1649" y="1"/>
                    <a:pt x="1434" y="64"/>
                    <a:pt x="1201" y="197"/>
                  </a:cubicBezTo>
                  <a:cubicBezTo>
                    <a:pt x="534" y="597"/>
                    <a:pt x="67" y="1298"/>
                    <a:pt x="0" y="2099"/>
                  </a:cubicBezTo>
                  <a:cubicBezTo>
                    <a:pt x="0" y="2568"/>
                    <a:pt x="240" y="2813"/>
                    <a:pt x="599" y="2813"/>
                  </a:cubicBezTo>
                  <a:cubicBezTo>
                    <a:pt x="775" y="2813"/>
                    <a:pt x="981" y="2753"/>
                    <a:pt x="1201" y="2632"/>
                  </a:cubicBezTo>
                  <a:cubicBezTo>
                    <a:pt x="1901" y="2199"/>
                    <a:pt x="2335" y="1498"/>
                    <a:pt x="2435" y="698"/>
                  </a:cubicBezTo>
                  <a:cubicBezTo>
                    <a:pt x="2435" y="253"/>
                    <a:pt x="2198" y="1"/>
                    <a:pt x="18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1"/>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1"/>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1"/>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1"/>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1"/>
            <p:cNvSpPr/>
            <p:nvPr/>
          </p:nvSpPr>
          <p:spPr>
            <a:xfrm>
              <a:off x="2788000" y="2088600"/>
              <a:ext cx="116775" cy="131875"/>
            </a:xfrm>
            <a:custGeom>
              <a:avLst/>
              <a:gdLst/>
              <a:ahLst/>
              <a:cxnLst/>
              <a:rect l="l" t="t" r="r" b="b"/>
              <a:pathLst>
                <a:path w="4671" h="5275" extrusionOk="0">
                  <a:moveTo>
                    <a:pt x="34" y="1"/>
                  </a:moveTo>
                  <a:lnTo>
                    <a:pt x="0" y="2236"/>
                  </a:lnTo>
                  <a:lnTo>
                    <a:pt x="0" y="3637"/>
                  </a:lnTo>
                  <a:cubicBezTo>
                    <a:pt x="534" y="4370"/>
                    <a:pt x="1335" y="4904"/>
                    <a:pt x="2235" y="5104"/>
                  </a:cubicBezTo>
                  <a:cubicBezTo>
                    <a:pt x="2649" y="5225"/>
                    <a:pt x="3009" y="5274"/>
                    <a:pt x="3316" y="5274"/>
                  </a:cubicBezTo>
                  <a:cubicBezTo>
                    <a:pt x="4197" y="5274"/>
                    <a:pt x="4637" y="4867"/>
                    <a:pt x="4637" y="4571"/>
                  </a:cubicBezTo>
                  <a:cubicBezTo>
                    <a:pt x="4670" y="4170"/>
                    <a:pt x="3803" y="3336"/>
                    <a:pt x="3236" y="3003"/>
                  </a:cubicBezTo>
                  <a:lnTo>
                    <a:pt x="3236" y="735"/>
                  </a:lnTo>
                  <a:lnTo>
                    <a:pt x="3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1"/>
            <p:cNvSpPr/>
            <p:nvPr/>
          </p:nvSpPr>
          <p:spPr>
            <a:xfrm>
              <a:off x="2799675" y="2099450"/>
              <a:ext cx="69225" cy="47550"/>
            </a:xfrm>
            <a:custGeom>
              <a:avLst/>
              <a:gdLst/>
              <a:ahLst/>
              <a:cxnLst/>
              <a:rect l="l" t="t" r="r" b="b"/>
              <a:pathLst>
                <a:path w="2769" h="1902" extrusionOk="0">
                  <a:moveTo>
                    <a:pt x="0" y="0"/>
                  </a:moveTo>
                  <a:lnTo>
                    <a:pt x="0" y="0"/>
                  </a:lnTo>
                  <a:cubicBezTo>
                    <a:pt x="100" y="467"/>
                    <a:pt x="367" y="834"/>
                    <a:pt x="768" y="1101"/>
                  </a:cubicBezTo>
                  <a:cubicBezTo>
                    <a:pt x="1401" y="1468"/>
                    <a:pt x="2068" y="1702"/>
                    <a:pt x="2769" y="1902"/>
                  </a:cubicBezTo>
                  <a:lnTo>
                    <a:pt x="2769" y="834"/>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1"/>
            <p:cNvSpPr/>
            <p:nvPr/>
          </p:nvSpPr>
          <p:spPr>
            <a:xfrm>
              <a:off x="2733800" y="1941000"/>
              <a:ext cx="225175" cy="197325"/>
            </a:xfrm>
            <a:custGeom>
              <a:avLst/>
              <a:gdLst/>
              <a:ahLst/>
              <a:cxnLst/>
              <a:rect l="l" t="t" r="r" b="b"/>
              <a:pathLst>
                <a:path w="9007" h="7893" extrusionOk="0">
                  <a:moveTo>
                    <a:pt x="7906" y="0"/>
                  </a:moveTo>
                  <a:cubicBezTo>
                    <a:pt x="7872" y="0"/>
                    <a:pt x="5271" y="534"/>
                    <a:pt x="5271" y="534"/>
                  </a:cubicBezTo>
                  <a:lnTo>
                    <a:pt x="234" y="2302"/>
                  </a:lnTo>
                  <a:cubicBezTo>
                    <a:pt x="234" y="2302"/>
                    <a:pt x="0" y="4604"/>
                    <a:pt x="334" y="5238"/>
                  </a:cubicBezTo>
                  <a:cubicBezTo>
                    <a:pt x="634" y="5705"/>
                    <a:pt x="1001" y="6105"/>
                    <a:pt x="1468" y="6405"/>
                  </a:cubicBezTo>
                  <a:lnTo>
                    <a:pt x="2202" y="5905"/>
                  </a:lnTo>
                  <a:cubicBezTo>
                    <a:pt x="2402" y="6038"/>
                    <a:pt x="2569" y="6238"/>
                    <a:pt x="2702" y="6472"/>
                  </a:cubicBezTo>
                  <a:cubicBezTo>
                    <a:pt x="2969" y="6872"/>
                    <a:pt x="3369" y="7206"/>
                    <a:pt x="3836" y="7339"/>
                  </a:cubicBezTo>
                  <a:cubicBezTo>
                    <a:pt x="4703" y="7606"/>
                    <a:pt x="5571" y="7773"/>
                    <a:pt x="6471" y="7873"/>
                  </a:cubicBezTo>
                  <a:cubicBezTo>
                    <a:pt x="6582" y="7886"/>
                    <a:pt x="6687" y="7893"/>
                    <a:pt x="6786" y="7893"/>
                  </a:cubicBezTo>
                  <a:cubicBezTo>
                    <a:pt x="7671" y="7893"/>
                    <a:pt x="8106" y="7362"/>
                    <a:pt x="8406" y="6372"/>
                  </a:cubicBezTo>
                  <a:cubicBezTo>
                    <a:pt x="8606" y="5371"/>
                    <a:pt x="8673" y="4337"/>
                    <a:pt x="8606" y="3336"/>
                  </a:cubicBezTo>
                  <a:cubicBezTo>
                    <a:pt x="8606" y="3336"/>
                    <a:pt x="8873" y="1802"/>
                    <a:pt x="8940" y="1668"/>
                  </a:cubicBezTo>
                  <a:cubicBezTo>
                    <a:pt x="9007" y="1535"/>
                    <a:pt x="8673" y="934"/>
                    <a:pt x="8540" y="601"/>
                  </a:cubicBezTo>
                  <a:cubicBezTo>
                    <a:pt x="8406" y="334"/>
                    <a:pt x="8173" y="134"/>
                    <a:pt x="790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1"/>
            <p:cNvSpPr/>
            <p:nvPr/>
          </p:nvSpPr>
          <p:spPr>
            <a:xfrm>
              <a:off x="2862225" y="2036075"/>
              <a:ext cx="16700" cy="14400"/>
            </a:xfrm>
            <a:custGeom>
              <a:avLst/>
              <a:gdLst/>
              <a:ahLst/>
              <a:cxnLst/>
              <a:rect l="l" t="t" r="r" b="b"/>
              <a:pathLst>
                <a:path w="668" h="576" extrusionOk="0">
                  <a:moveTo>
                    <a:pt x="400" y="0"/>
                  </a:moveTo>
                  <a:cubicBezTo>
                    <a:pt x="134" y="0"/>
                    <a:pt x="0" y="334"/>
                    <a:pt x="167" y="501"/>
                  </a:cubicBezTo>
                  <a:cubicBezTo>
                    <a:pt x="229" y="552"/>
                    <a:pt x="300" y="575"/>
                    <a:pt x="370" y="575"/>
                  </a:cubicBezTo>
                  <a:cubicBezTo>
                    <a:pt x="524" y="575"/>
                    <a:pt x="667" y="462"/>
                    <a:pt x="667" y="300"/>
                  </a:cubicBezTo>
                  <a:cubicBezTo>
                    <a:pt x="667" y="134"/>
                    <a:pt x="534"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1"/>
            <p:cNvSpPr/>
            <p:nvPr/>
          </p:nvSpPr>
          <p:spPr>
            <a:xfrm>
              <a:off x="2920600" y="2031075"/>
              <a:ext cx="16700" cy="14375"/>
            </a:xfrm>
            <a:custGeom>
              <a:avLst/>
              <a:gdLst/>
              <a:ahLst/>
              <a:cxnLst/>
              <a:rect l="l" t="t" r="r" b="b"/>
              <a:pathLst>
                <a:path w="668" h="575" extrusionOk="0">
                  <a:moveTo>
                    <a:pt x="367" y="0"/>
                  </a:moveTo>
                  <a:cubicBezTo>
                    <a:pt x="134" y="0"/>
                    <a:pt x="0" y="300"/>
                    <a:pt x="167" y="500"/>
                  </a:cubicBezTo>
                  <a:cubicBezTo>
                    <a:pt x="229" y="552"/>
                    <a:pt x="300" y="575"/>
                    <a:pt x="370" y="575"/>
                  </a:cubicBezTo>
                  <a:cubicBezTo>
                    <a:pt x="524" y="575"/>
                    <a:pt x="667" y="461"/>
                    <a:pt x="667" y="300"/>
                  </a:cubicBezTo>
                  <a:cubicBezTo>
                    <a:pt x="667" y="133"/>
                    <a:pt x="534"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1"/>
            <p:cNvSpPr/>
            <p:nvPr/>
          </p:nvSpPr>
          <p:spPr>
            <a:xfrm>
              <a:off x="2923925" y="2005400"/>
              <a:ext cx="20875" cy="12350"/>
            </a:xfrm>
            <a:custGeom>
              <a:avLst/>
              <a:gdLst/>
              <a:ahLst/>
              <a:cxnLst/>
              <a:rect l="l" t="t" r="r" b="b"/>
              <a:pathLst>
                <a:path w="835" h="494" extrusionOk="0">
                  <a:moveTo>
                    <a:pt x="380" y="1"/>
                  </a:moveTo>
                  <a:cubicBezTo>
                    <a:pt x="235" y="1"/>
                    <a:pt x="99" y="69"/>
                    <a:pt x="1" y="193"/>
                  </a:cubicBezTo>
                  <a:lnTo>
                    <a:pt x="701" y="493"/>
                  </a:lnTo>
                  <a:cubicBezTo>
                    <a:pt x="701" y="493"/>
                    <a:pt x="834" y="160"/>
                    <a:pt x="534" y="26"/>
                  </a:cubicBezTo>
                  <a:cubicBezTo>
                    <a:pt x="483" y="9"/>
                    <a:pt x="431" y="1"/>
                    <a:pt x="3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1"/>
            <p:cNvSpPr/>
            <p:nvPr/>
          </p:nvSpPr>
          <p:spPr>
            <a:xfrm>
              <a:off x="2901400" y="2034400"/>
              <a:ext cx="28400" cy="45050"/>
            </a:xfrm>
            <a:custGeom>
              <a:avLst/>
              <a:gdLst/>
              <a:ahLst/>
              <a:cxnLst/>
              <a:rect l="l" t="t" r="r" b="b"/>
              <a:pathLst>
                <a:path w="1136" h="1802" extrusionOk="0">
                  <a:moveTo>
                    <a:pt x="1" y="0"/>
                  </a:moveTo>
                  <a:lnTo>
                    <a:pt x="234" y="1802"/>
                  </a:lnTo>
                  <a:lnTo>
                    <a:pt x="1135" y="1368"/>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1"/>
            <p:cNvSpPr/>
            <p:nvPr/>
          </p:nvSpPr>
          <p:spPr>
            <a:xfrm>
              <a:off x="2873050" y="2088600"/>
              <a:ext cx="30050" cy="19500"/>
            </a:xfrm>
            <a:custGeom>
              <a:avLst/>
              <a:gdLst/>
              <a:ahLst/>
              <a:cxnLst/>
              <a:rect l="l" t="t" r="r" b="b"/>
              <a:pathLst>
                <a:path w="1202" h="780" extrusionOk="0">
                  <a:moveTo>
                    <a:pt x="34" y="1"/>
                  </a:moveTo>
                  <a:cubicBezTo>
                    <a:pt x="1" y="67"/>
                    <a:pt x="1" y="134"/>
                    <a:pt x="34" y="234"/>
                  </a:cubicBezTo>
                  <a:cubicBezTo>
                    <a:pt x="64" y="559"/>
                    <a:pt x="355" y="779"/>
                    <a:pt x="675" y="779"/>
                  </a:cubicBezTo>
                  <a:cubicBezTo>
                    <a:pt x="717" y="779"/>
                    <a:pt x="759" y="776"/>
                    <a:pt x="801" y="768"/>
                  </a:cubicBezTo>
                  <a:cubicBezTo>
                    <a:pt x="835" y="768"/>
                    <a:pt x="835" y="768"/>
                    <a:pt x="868" y="735"/>
                  </a:cubicBezTo>
                  <a:cubicBezTo>
                    <a:pt x="1068" y="668"/>
                    <a:pt x="1202" y="468"/>
                    <a:pt x="1202" y="234"/>
                  </a:cubicBezTo>
                  <a:lnTo>
                    <a:pt x="34" y="1"/>
                  </a:lnTo>
                  <a:close/>
                </a:path>
              </a:pathLst>
            </a:custGeom>
            <a:solidFill>
              <a:srgbClr val="C87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1"/>
            <p:cNvSpPr/>
            <p:nvPr/>
          </p:nvSpPr>
          <p:spPr>
            <a:xfrm>
              <a:off x="2903900" y="2155325"/>
              <a:ext cx="95950" cy="89250"/>
            </a:xfrm>
            <a:custGeom>
              <a:avLst/>
              <a:gdLst/>
              <a:ahLst/>
              <a:cxnLst/>
              <a:rect l="l" t="t" r="r" b="b"/>
              <a:pathLst>
                <a:path w="3838" h="3570" extrusionOk="0">
                  <a:moveTo>
                    <a:pt x="554" y="0"/>
                  </a:moveTo>
                  <a:cubicBezTo>
                    <a:pt x="370" y="0"/>
                    <a:pt x="186" y="11"/>
                    <a:pt x="1" y="34"/>
                  </a:cubicBezTo>
                  <a:lnTo>
                    <a:pt x="2102" y="3569"/>
                  </a:lnTo>
                  <a:cubicBezTo>
                    <a:pt x="2703" y="2869"/>
                    <a:pt x="3303" y="2168"/>
                    <a:pt x="3837" y="1435"/>
                  </a:cubicBezTo>
                  <a:cubicBezTo>
                    <a:pt x="3604" y="1201"/>
                    <a:pt x="3370" y="1001"/>
                    <a:pt x="3103" y="801"/>
                  </a:cubicBezTo>
                  <a:cubicBezTo>
                    <a:pt x="2354" y="273"/>
                    <a:pt x="1466" y="0"/>
                    <a:pt x="55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1"/>
            <p:cNvSpPr/>
            <p:nvPr/>
          </p:nvSpPr>
          <p:spPr>
            <a:xfrm>
              <a:off x="2873900" y="2093625"/>
              <a:ext cx="19200" cy="14475"/>
            </a:xfrm>
            <a:custGeom>
              <a:avLst/>
              <a:gdLst/>
              <a:ahLst/>
              <a:cxnLst/>
              <a:rect l="l" t="t" r="r" b="b"/>
              <a:pathLst>
                <a:path w="768" h="579" extrusionOk="0">
                  <a:moveTo>
                    <a:pt x="196" y="1"/>
                  </a:moveTo>
                  <a:cubicBezTo>
                    <a:pt x="130" y="1"/>
                    <a:pt x="63" y="12"/>
                    <a:pt x="0" y="33"/>
                  </a:cubicBezTo>
                  <a:cubicBezTo>
                    <a:pt x="30" y="358"/>
                    <a:pt x="321" y="578"/>
                    <a:pt x="641" y="578"/>
                  </a:cubicBezTo>
                  <a:cubicBezTo>
                    <a:pt x="683" y="578"/>
                    <a:pt x="725" y="575"/>
                    <a:pt x="767" y="567"/>
                  </a:cubicBezTo>
                  <a:cubicBezTo>
                    <a:pt x="734" y="400"/>
                    <a:pt x="667" y="267"/>
                    <a:pt x="567" y="167"/>
                  </a:cubicBezTo>
                  <a:cubicBezTo>
                    <a:pt x="476" y="53"/>
                    <a:pt x="338" y="1"/>
                    <a:pt x="196"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1"/>
            <p:cNvSpPr/>
            <p:nvPr/>
          </p:nvSpPr>
          <p:spPr>
            <a:xfrm>
              <a:off x="2714600" y="1872525"/>
              <a:ext cx="267725" cy="271975"/>
            </a:xfrm>
            <a:custGeom>
              <a:avLst/>
              <a:gdLst/>
              <a:ahLst/>
              <a:cxnLst/>
              <a:rect l="l" t="t" r="r" b="b"/>
              <a:pathLst>
                <a:path w="10709" h="10879" extrusionOk="0">
                  <a:moveTo>
                    <a:pt x="8825" y="1"/>
                  </a:moveTo>
                  <a:cubicBezTo>
                    <a:pt x="7844" y="1"/>
                    <a:pt x="6839" y="838"/>
                    <a:pt x="6839" y="838"/>
                  </a:cubicBezTo>
                  <a:cubicBezTo>
                    <a:pt x="6839" y="838"/>
                    <a:pt x="5960" y="556"/>
                    <a:pt x="4961" y="556"/>
                  </a:cubicBezTo>
                  <a:cubicBezTo>
                    <a:pt x="4242" y="556"/>
                    <a:pt x="3461" y="702"/>
                    <a:pt x="2903" y="1205"/>
                  </a:cubicBezTo>
                  <a:cubicBezTo>
                    <a:pt x="1569" y="2439"/>
                    <a:pt x="1535" y="3340"/>
                    <a:pt x="1535" y="3340"/>
                  </a:cubicBezTo>
                  <a:cubicBezTo>
                    <a:pt x="601" y="3673"/>
                    <a:pt x="1" y="4607"/>
                    <a:pt x="134" y="5608"/>
                  </a:cubicBezTo>
                  <a:cubicBezTo>
                    <a:pt x="268" y="7409"/>
                    <a:pt x="1502" y="8710"/>
                    <a:pt x="1969" y="9378"/>
                  </a:cubicBezTo>
                  <a:cubicBezTo>
                    <a:pt x="2436" y="10078"/>
                    <a:pt x="2936" y="10879"/>
                    <a:pt x="2936" y="10879"/>
                  </a:cubicBezTo>
                  <a:lnTo>
                    <a:pt x="2970" y="8644"/>
                  </a:lnTo>
                  <a:lnTo>
                    <a:pt x="2970" y="8644"/>
                  </a:lnTo>
                  <a:cubicBezTo>
                    <a:pt x="2970" y="8644"/>
                    <a:pt x="2793" y="8768"/>
                    <a:pt x="2521" y="8768"/>
                  </a:cubicBezTo>
                  <a:cubicBezTo>
                    <a:pt x="2305" y="8768"/>
                    <a:pt x="2030" y="8690"/>
                    <a:pt x="1735" y="8410"/>
                  </a:cubicBezTo>
                  <a:cubicBezTo>
                    <a:pt x="1035" y="7743"/>
                    <a:pt x="1002" y="6742"/>
                    <a:pt x="1569" y="6275"/>
                  </a:cubicBezTo>
                  <a:cubicBezTo>
                    <a:pt x="1741" y="6137"/>
                    <a:pt x="1949" y="6071"/>
                    <a:pt x="2160" y="6071"/>
                  </a:cubicBezTo>
                  <a:cubicBezTo>
                    <a:pt x="2358" y="6071"/>
                    <a:pt x="2559" y="6129"/>
                    <a:pt x="2736" y="6242"/>
                  </a:cubicBezTo>
                  <a:cubicBezTo>
                    <a:pt x="2836" y="6342"/>
                    <a:pt x="2903" y="6475"/>
                    <a:pt x="2903" y="6609"/>
                  </a:cubicBezTo>
                  <a:lnTo>
                    <a:pt x="2970" y="7776"/>
                  </a:lnTo>
                  <a:cubicBezTo>
                    <a:pt x="3470" y="7710"/>
                    <a:pt x="3770" y="7276"/>
                    <a:pt x="3670" y="6809"/>
                  </a:cubicBezTo>
                  <a:cubicBezTo>
                    <a:pt x="3670" y="6809"/>
                    <a:pt x="7640" y="6442"/>
                    <a:pt x="8574" y="3206"/>
                  </a:cubicBezTo>
                  <a:cubicBezTo>
                    <a:pt x="8574" y="3206"/>
                    <a:pt x="9408" y="4074"/>
                    <a:pt x="9408" y="6075"/>
                  </a:cubicBezTo>
                  <a:cubicBezTo>
                    <a:pt x="10075" y="5642"/>
                    <a:pt x="10342" y="4774"/>
                    <a:pt x="10008" y="4040"/>
                  </a:cubicBezTo>
                  <a:cubicBezTo>
                    <a:pt x="10342" y="3907"/>
                    <a:pt x="10542" y="3507"/>
                    <a:pt x="10475" y="3140"/>
                  </a:cubicBezTo>
                  <a:cubicBezTo>
                    <a:pt x="10408" y="2773"/>
                    <a:pt x="10141" y="2473"/>
                    <a:pt x="9808" y="2406"/>
                  </a:cubicBezTo>
                  <a:cubicBezTo>
                    <a:pt x="9808" y="2406"/>
                    <a:pt x="10709" y="938"/>
                    <a:pt x="9574" y="204"/>
                  </a:cubicBezTo>
                  <a:cubicBezTo>
                    <a:pt x="9339" y="59"/>
                    <a:pt x="9083" y="1"/>
                    <a:pt x="88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1"/>
            <p:cNvSpPr/>
            <p:nvPr/>
          </p:nvSpPr>
          <p:spPr>
            <a:xfrm>
              <a:off x="2669800" y="2289425"/>
              <a:ext cx="378175" cy="248850"/>
            </a:xfrm>
            <a:custGeom>
              <a:avLst/>
              <a:gdLst/>
              <a:ahLst/>
              <a:cxnLst/>
              <a:rect l="l" t="t" r="r" b="b"/>
              <a:pathLst>
                <a:path w="15127" h="9954" extrusionOk="0">
                  <a:moveTo>
                    <a:pt x="14918" y="1"/>
                  </a:moveTo>
                  <a:cubicBezTo>
                    <a:pt x="14878" y="1"/>
                    <a:pt x="14838" y="13"/>
                    <a:pt x="14802" y="40"/>
                  </a:cubicBezTo>
                  <a:lnTo>
                    <a:pt x="325" y="8379"/>
                  </a:lnTo>
                  <a:cubicBezTo>
                    <a:pt x="125" y="8479"/>
                    <a:pt x="25" y="8680"/>
                    <a:pt x="25" y="8913"/>
                  </a:cubicBezTo>
                  <a:lnTo>
                    <a:pt x="25" y="9747"/>
                  </a:lnTo>
                  <a:cubicBezTo>
                    <a:pt x="1" y="9868"/>
                    <a:pt x="99" y="9954"/>
                    <a:pt x="206" y="9954"/>
                  </a:cubicBezTo>
                  <a:cubicBezTo>
                    <a:pt x="247" y="9954"/>
                    <a:pt x="288" y="9941"/>
                    <a:pt x="325" y="9914"/>
                  </a:cubicBezTo>
                  <a:lnTo>
                    <a:pt x="14802" y="1575"/>
                  </a:lnTo>
                  <a:cubicBezTo>
                    <a:pt x="15002" y="1474"/>
                    <a:pt x="15102" y="1274"/>
                    <a:pt x="15102" y="1041"/>
                  </a:cubicBezTo>
                  <a:lnTo>
                    <a:pt x="15102" y="240"/>
                  </a:lnTo>
                  <a:cubicBezTo>
                    <a:pt x="15127" y="94"/>
                    <a:pt x="15026" y="1"/>
                    <a:pt x="149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1"/>
            <p:cNvSpPr/>
            <p:nvPr/>
          </p:nvSpPr>
          <p:spPr>
            <a:xfrm>
              <a:off x="2757150" y="2395625"/>
              <a:ext cx="203500" cy="133550"/>
            </a:xfrm>
            <a:custGeom>
              <a:avLst/>
              <a:gdLst/>
              <a:ahLst/>
              <a:cxnLst/>
              <a:rect l="l" t="t" r="r" b="b"/>
              <a:pathLst>
                <a:path w="8140" h="5342" extrusionOk="0">
                  <a:moveTo>
                    <a:pt x="8036" y="1"/>
                  </a:moveTo>
                  <a:cubicBezTo>
                    <a:pt x="8014" y="1"/>
                    <a:pt x="7992" y="9"/>
                    <a:pt x="7972" y="28"/>
                  </a:cubicBezTo>
                  <a:lnTo>
                    <a:pt x="167" y="4498"/>
                  </a:lnTo>
                  <a:cubicBezTo>
                    <a:pt x="67" y="4565"/>
                    <a:pt x="0" y="4665"/>
                    <a:pt x="0" y="4765"/>
                  </a:cubicBezTo>
                  <a:lnTo>
                    <a:pt x="0" y="5232"/>
                  </a:lnTo>
                  <a:cubicBezTo>
                    <a:pt x="0" y="5287"/>
                    <a:pt x="67" y="5341"/>
                    <a:pt x="128" y="5341"/>
                  </a:cubicBezTo>
                  <a:cubicBezTo>
                    <a:pt x="141" y="5341"/>
                    <a:pt x="155" y="5338"/>
                    <a:pt x="167" y="5332"/>
                  </a:cubicBezTo>
                  <a:lnTo>
                    <a:pt x="7972" y="829"/>
                  </a:lnTo>
                  <a:cubicBezTo>
                    <a:pt x="8073" y="762"/>
                    <a:pt x="8139" y="662"/>
                    <a:pt x="8139" y="562"/>
                  </a:cubicBezTo>
                  <a:lnTo>
                    <a:pt x="8139" y="95"/>
                  </a:lnTo>
                  <a:cubicBezTo>
                    <a:pt x="8139" y="48"/>
                    <a:pt x="8089" y="1"/>
                    <a:pt x="80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1"/>
            <p:cNvSpPr/>
            <p:nvPr/>
          </p:nvSpPr>
          <p:spPr>
            <a:xfrm>
              <a:off x="2943100" y="2081500"/>
              <a:ext cx="148475" cy="170975"/>
            </a:xfrm>
            <a:custGeom>
              <a:avLst/>
              <a:gdLst/>
              <a:ahLst/>
              <a:cxnLst/>
              <a:rect l="l" t="t" r="r" b="b"/>
              <a:pathLst>
                <a:path w="5939" h="6839" extrusionOk="0">
                  <a:moveTo>
                    <a:pt x="4444" y="0"/>
                  </a:moveTo>
                  <a:cubicBezTo>
                    <a:pt x="4009" y="0"/>
                    <a:pt x="3505" y="145"/>
                    <a:pt x="2970" y="451"/>
                  </a:cubicBezTo>
                  <a:cubicBezTo>
                    <a:pt x="1335" y="1385"/>
                    <a:pt x="1" y="3487"/>
                    <a:pt x="1" y="5121"/>
                  </a:cubicBezTo>
                  <a:cubicBezTo>
                    <a:pt x="1" y="6222"/>
                    <a:pt x="606" y="6839"/>
                    <a:pt x="1500" y="6839"/>
                  </a:cubicBezTo>
                  <a:cubicBezTo>
                    <a:pt x="1934" y="6839"/>
                    <a:pt x="2436" y="6694"/>
                    <a:pt x="2970" y="6389"/>
                  </a:cubicBezTo>
                  <a:cubicBezTo>
                    <a:pt x="4604" y="5422"/>
                    <a:pt x="5938" y="3320"/>
                    <a:pt x="5938" y="1686"/>
                  </a:cubicBezTo>
                  <a:cubicBezTo>
                    <a:pt x="5938" y="609"/>
                    <a:pt x="5335" y="0"/>
                    <a:pt x="44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1"/>
            <p:cNvSpPr/>
            <p:nvPr/>
          </p:nvSpPr>
          <p:spPr>
            <a:xfrm>
              <a:off x="2978125" y="2105500"/>
              <a:ext cx="85100" cy="114675"/>
            </a:xfrm>
            <a:custGeom>
              <a:avLst/>
              <a:gdLst/>
              <a:ahLst/>
              <a:cxnLst/>
              <a:rect l="l" t="t" r="r" b="b"/>
              <a:pathLst>
                <a:path w="3404" h="4587" extrusionOk="0">
                  <a:moveTo>
                    <a:pt x="2803" y="367"/>
                  </a:moveTo>
                  <a:cubicBezTo>
                    <a:pt x="2836" y="367"/>
                    <a:pt x="2869" y="375"/>
                    <a:pt x="2903" y="392"/>
                  </a:cubicBezTo>
                  <a:cubicBezTo>
                    <a:pt x="2970" y="425"/>
                    <a:pt x="3003" y="459"/>
                    <a:pt x="3036" y="526"/>
                  </a:cubicBezTo>
                  <a:cubicBezTo>
                    <a:pt x="3070" y="592"/>
                    <a:pt x="3103" y="692"/>
                    <a:pt x="3103" y="792"/>
                  </a:cubicBezTo>
                  <a:lnTo>
                    <a:pt x="3103" y="1493"/>
                  </a:lnTo>
                  <a:lnTo>
                    <a:pt x="3103" y="2193"/>
                  </a:lnTo>
                  <a:cubicBezTo>
                    <a:pt x="3070" y="2293"/>
                    <a:pt x="3070" y="2427"/>
                    <a:pt x="3036" y="2527"/>
                  </a:cubicBezTo>
                  <a:cubicBezTo>
                    <a:pt x="3003" y="2627"/>
                    <a:pt x="2970" y="2727"/>
                    <a:pt x="2903" y="2794"/>
                  </a:cubicBezTo>
                  <a:cubicBezTo>
                    <a:pt x="2836" y="2894"/>
                    <a:pt x="2769" y="2961"/>
                    <a:pt x="2703" y="3061"/>
                  </a:cubicBezTo>
                  <a:cubicBezTo>
                    <a:pt x="2603" y="3127"/>
                    <a:pt x="2503" y="3227"/>
                    <a:pt x="2402" y="3294"/>
                  </a:cubicBezTo>
                  <a:cubicBezTo>
                    <a:pt x="2202" y="3394"/>
                    <a:pt x="2169" y="3428"/>
                    <a:pt x="1702" y="3694"/>
                  </a:cubicBezTo>
                  <a:cubicBezTo>
                    <a:pt x="1235" y="3995"/>
                    <a:pt x="1168" y="3995"/>
                    <a:pt x="1001" y="4095"/>
                  </a:cubicBezTo>
                  <a:cubicBezTo>
                    <a:pt x="901" y="4161"/>
                    <a:pt x="801" y="4195"/>
                    <a:pt x="701" y="4228"/>
                  </a:cubicBezTo>
                  <a:lnTo>
                    <a:pt x="501" y="4228"/>
                  </a:lnTo>
                  <a:cubicBezTo>
                    <a:pt x="434" y="4195"/>
                    <a:pt x="368" y="4161"/>
                    <a:pt x="368" y="4095"/>
                  </a:cubicBezTo>
                  <a:cubicBezTo>
                    <a:pt x="334" y="3995"/>
                    <a:pt x="301" y="3895"/>
                    <a:pt x="301" y="3828"/>
                  </a:cubicBezTo>
                  <a:lnTo>
                    <a:pt x="301" y="3127"/>
                  </a:lnTo>
                  <a:lnTo>
                    <a:pt x="301" y="2427"/>
                  </a:lnTo>
                  <a:cubicBezTo>
                    <a:pt x="301" y="2293"/>
                    <a:pt x="334" y="2193"/>
                    <a:pt x="368" y="2093"/>
                  </a:cubicBezTo>
                  <a:cubicBezTo>
                    <a:pt x="401" y="1993"/>
                    <a:pt x="434" y="1893"/>
                    <a:pt x="501" y="1793"/>
                  </a:cubicBezTo>
                  <a:cubicBezTo>
                    <a:pt x="534" y="1726"/>
                    <a:pt x="601" y="1626"/>
                    <a:pt x="701" y="1560"/>
                  </a:cubicBezTo>
                  <a:cubicBezTo>
                    <a:pt x="768" y="1460"/>
                    <a:pt x="901" y="1393"/>
                    <a:pt x="1001" y="1326"/>
                  </a:cubicBezTo>
                  <a:cubicBezTo>
                    <a:pt x="1168" y="1193"/>
                    <a:pt x="1235" y="1159"/>
                    <a:pt x="1702" y="892"/>
                  </a:cubicBezTo>
                  <a:lnTo>
                    <a:pt x="1702" y="926"/>
                  </a:lnTo>
                  <a:cubicBezTo>
                    <a:pt x="2169" y="659"/>
                    <a:pt x="2202" y="626"/>
                    <a:pt x="2402" y="526"/>
                  </a:cubicBezTo>
                  <a:cubicBezTo>
                    <a:pt x="2469" y="459"/>
                    <a:pt x="2603" y="425"/>
                    <a:pt x="2703" y="392"/>
                  </a:cubicBezTo>
                  <a:cubicBezTo>
                    <a:pt x="2736" y="375"/>
                    <a:pt x="2769" y="367"/>
                    <a:pt x="2803" y="367"/>
                  </a:cubicBezTo>
                  <a:close/>
                  <a:moveTo>
                    <a:pt x="2970" y="0"/>
                  </a:moveTo>
                  <a:cubicBezTo>
                    <a:pt x="2911" y="0"/>
                    <a:pt x="2853" y="8"/>
                    <a:pt x="2803" y="25"/>
                  </a:cubicBezTo>
                  <a:cubicBezTo>
                    <a:pt x="2669" y="59"/>
                    <a:pt x="2536" y="125"/>
                    <a:pt x="2402" y="192"/>
                  </a:cubicBezTo>
                  <a:cubicBezTo>
                    <a:pt x="2202" y="292"/>
                    <a:pt x="2169" y="325"/>
                    <a:pt x="1702" y="626"/>
                  </a:cubicBezTo>
                  <a:lnTo>
                    <a:pt x="1702" y="592"/>
                  </a:lnTo>
                  <a:cubicBezTo>
                    <a:pt x="1235" y="859"/>
                    <a:pt x="1168" y="892"/>
                    <a:pt x="1001" y="1026"/>
                  </a:cubicBezTo>
                  <a:cubicBezTo>
                    <a:pt x="835" y="1093"/>
                    <a:pt x="701" y="1226"/>
                    <a:pt x="568" y="1326"/>
                  </a:cubicBezTo>
                  <a:cubicBezTo>
                    <a:pt x="468" y="1460"/>
                    <a:pt x="368" y="1560"/>
                    <a:pt x="268" y="1693"/>
                  </a:cubicBezTo>
                  <a:cubicBezTo>
                    <a:pt x="201" y="1826"/>
                    <a:pt x="134" y="1960"/>
                    <a:pt x="67" y="2127"/>
                  </a:cubicBezTo>
                  <a:cubicBezTo>
                    <a:pt x="34" y="2260"/>
                    <a:pt x="1" y="2427"/>
                    <a:pt x="1" y="2594"/>
                  </a:cubicBezTo>
                  <a:lnTo>
                    <a:pt x="1" y="3294"/>
                  </a:lnTo>
                  <a:lnTo>
                    <a:pt x="1" y="3995"/>
                  </a:lnTo>
                  <a:cubicBezTo>
                    <a:pt x="1" y="4128"/>
                    <a:pt x="34" y="4262"/>
                    <a:pt x="67" y="4362"/>
                  </a:cubicBezTo>
                  <a:cubicBezTo>
                    <a:pt x="101" y="4462"/>
                    <a:pt x="168" y="4528"/>
                    <a:pt x="268" y="4562"/>
                  </a:cubicBezTo>
                  <a:cubicBezTo>
                    <a:pt x="318" y="4578"/>
                    <a:pt x="368" y="4587"/>
                    <a:pt x="418" y="4587"/>
                  </a:cubicBezTo>
                  <a:cubicBezTo>
                    <a:pt x="468" y="4587"/>
                    <a:pt x="518" y="4578"/>
                    <a:pt x="568" y="4562"/>
                  </a:cubicBezTo>
                  <a:cubicBezTo>
                    <a:pt x="735" y="4528"/>
                    <a:pt x="868" y="4495"/>
                    <a:pt x="1001" y="4428"/>
                  </a:cubicBezTo>
                  <a:cubicBezTo>
                    <a:pt x="1168" y="4328"/>
                    <a:pt x="1235" y="4295"/>
                    <a:pt x="1702" y="3995"/>
                  </a:cubicBezTo>
                  <a:cubicBezTo>
                    <a:pt x="2169" y="3694"/>
                    <a:pt x="2202" y="3694"/>
                    <a:pt x="2402" y="3594"/>
                  </a:cubicBezTo>
                  <a:cubicBezTo>
                    <a:pt x="2536" y="3494"/>
                    <a:pt x="2703" y="3394"/>
                    <a:pt x="2803" y="3261"/>
                  </a:cubicBezTo>
                  <a:cubicBezTo>
                    <a:pt x="2936" y="3161"/>
                    <a:pt x="3036" y="3027"/>
                    <a:pt x="3136" y="2894"/>
                  </a:cubicBezTo>
                  <a:cubicBezTo>
                    <a:pt x="3203" y="2760"/>
                    <a:pt x="3270" y="2627"/>
                    <a:pt x="3303" y="2460"/>
                  </a:cubicBezTo>
                  <a:cubicBezTo>
                    <a:pt x="3370" y="2327"/>
                    <a:pt x="3403" y="2160"/>
                    <a:pt x="3403" y="1993"/>
                  </a:cubicBezTo>
                  <a:lnTo>
                    <a:pt x="3403" y="1293"/>
                  </a:lnTo>
                  <a:lnTo>
                    <a:pt x="3403" y="592"/>
                  </a:lnTo>
                  <a:cubicBezTo>
                    <a:pt x="3403" y="459"/>
                    <a:pt x="3370" y="359"/>
                    <a:pt x="3303" y="225"/>
                  </a:cubicBezTo>
                  <a:cubicBezTo>
                    <a:pt x="3270" y="159"/>
                    <a:pt x="3203" y="59"/>
                    <a:pt x="3136" y="25"/>
                  </a:cubicBezTo>
                  <a:cubicBezTo>
                    <a:pt x="3086" y="8"/>
                    <a:pt x="3028" y="0"/>
                    <a:pt x="29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1"/>
            <p:cNvSpPr/>
            <p:nvPr/>
          </p:nvSpPr>
          <p:spPr>
            <a:xfrm>
              <a:off x="2998150" y="2137950"/>
              <a:ext cx="44225" cy="50600"/>
            </a:xfrm>
            <a:custGeom>
              <a:avLst/>
              <a:gdLst/>
              <a:ahLst/>
              <a:cxnLst/>
              <a:rect l="l" t="t" r="r" b="b"/>
              <a:pathLst>
                <a:path w="1769" h="2024" extrusionOk="0">
                  <a:moveTo>
                    <a:pt x="1170" y="349"/>
                  </a:moveTo>
                  <a:cubicBezTo>
                    <a:pt x="1344" y="349"/>
                    <a:pt x="1468" y="468"/>
                    <a:pt x="1468" y="695"/>
                  </a:cubicBezTo>
                  <a:cubicBezTo>
                    <a:pt x="1435" y="1062"/>
                    <a:pt x="1201" y="1396"/>
                    <a:pt x="901" y="1596"/>
                  </a:cubicBezTo>
                  <a:cubicBezTo>
                    <a:pt x="795" y="1649"/>
                    <a:pt x="698" y="1675"/>
                    <a:pt x="617" y="1675"/>
                  </a:cubicBezTo>
                  <a:cubicBezTo>
                    <a:pt x="442" y="1675"/>
                    <a:pt x="334" y="1556"/>
                    <a:pt x="334" y="1329"/>
                  </a:cubicBezTo>
                  <a:cubicBezTo>
                    <a:pt x="367" y="962"/>
                    <a:pt x="567" y="629"/>
                    <a:pt x="901" y="428"/>
                  </a:cubicBezTo>
                  <a:cubicBezTo>
                    <a:pt x="997" y="375"/>
                    <a:pt x="1089" y="349"/>
                    <a:pt x="1170" y="349"/>
                  </a:cubicBezTo>
                  <a:close/>
                  <a:moveTo>
                    <a:pt x="1322" y="1"/>
                  </a:moveTo>
                  <a:cubicBezTo>
                    <a:pt x="1196" y="1"/>
                    <a:pt x="1052" y="42"/>
                    <a:pt x="901" y="128"/>
                  </a:cubicBezTo>
                  <a:cubicBezTo>
                    <a:pt x="401" y="428"/>
                    <a:pt x="67" y="962"/>
                    <a:pt x="0" y="1529"/>
                  </a:cubicBezTo>
                  <a:cubicBezTo>
                    <a:pt x="0" y="1845"/>
                    <a:pt x="183" y="2023"/>
                    <a:pt x="457" y="2023"/>
                  </a:cubicBezTo>
                  <a:cubicBezTo>
                    <a:pt x="587" y="2023"/>
                    <a:pt x="739" y="1983"/>
                    <a:pt x="901" y="1896"/>
                  </a:cubicBezTo>
                  <a:cubicBezTo>
                    <a:pt x="1401" y="1596"/>
                    <a:pt x="1702" y="1096"/>
                    <a:pt x="1768" y="495"/>
                  </a:cubicBezTo>
                  <a:cubicBezTo>
                    <a:pt x="1768" y="179"/>
                    <a:pt x="1585" y="1"/>
                    <a:pt x="1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1"/>
            <p:cNvSpPr/>
            <p:nvPr/>
          </p:nvSpPr>
          <p:spPr>
            <a:xfrm>
              <a:off x="3038175" y="2121125"/>
              <a:ext cx="10025" cy="12375"/>
            </a:xfrm>
            <a:custGeom>
              <a:avLst/>
              <a:gdLst/>
              <a:ahLst/>
              <a:cxnLst/>
              <a:rect l="l" t="t" r="r" b="b"/>
              <a:pathLst>
                <a:path w="401" h="495" extrusionOk="0">
                  <a:moveTo>
                    <a:pt x="312" y="1"/>
                  </a:moveTo>
                  <a:cubicBezTo>
                    <a:pt x="282" y="1"/>
                    <a:pt x="245" y="12"/>
                    <a:pt x="201" y="34"/>
                  </a:cubicBezTo>
                  <a:cubicBezTo>
                    <a:pt x="101" y="101"/>
                    <a:pt x="0" y="234"/>
                    <a:pt x="0" y="368"/>
                  </a:cubicBezTo>
                  <a:cubicBezTo>
                    <a:pt x="0" y="440"/>
                    <a:pt x="52" y="494"/>
                    <a:pt x="119" y="494"/>
                  </a:cubicBezTo>
                  <a:cubicBezTo>
                    <a:pt x="145" y="494"/>
                    <a:pt x="173" y="486"/>
                    <a:pt x="201" y="468"/>
                  </a:cubicBezTo>
                  <a:cubicBezTo>
                    <a:pt x="334" y="368"/>
                    <a:pt x="401" y="267"/>
                    <a:pt x="401" y="134"/>
                  </a:cubicBezTo>
                  <a:cubicBezTo>
                    <a:pt x="401" y="45"/>
                    <a:pt x="371"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1"/>
            <p:cNvSpPr/>
            <p:nvPr/>
          </p:nvSpPr>
          <p:spPr>
            <a:xfrm>
              <a:off x="2683750" y="2189500"/>
              <a:ext cx="99275" cy="181825"/>
            </a:xfrm>
            <a:custGeom>
              <a:avLst/>
              <a:gdLst/>
              <a:ahLst/>
              <a:cxnLst/>
              <a:rect l="l" t="t" r="r" b="b"/>
              <a:pathLst>
                <a:path w="3971" h="7273" extrusionOk="0">
                  <a:moveTo>
                    <a:pt x="2636" y="1"/>
                  </a:moveTo>
                  <a:cubicBezTo>
                    <a:pt x="301" y="334"/>
                    <a:pt x="1" y="2970"/>
                    <a:pt x="1" y="2970"/>
                  </a:cubicBezTo>
                  <a:lnTo>
                    <a:pt x="1" y="7006"/>
                  </a:lnTo>
                  <a:cubicBezTo>
                    <a:pt x="579" y="7184"/>
                    <a:pt x="1172" y="7273"/>
                    <a:pt x="1770" y="7273"/>
                  </a:cubicBezTo>
                  <a:cubicBezTo>
                    <a:pt x="2069" y="7273"/>
                    <a:pt x="2369" y="7251"/>
                    <a:pt x="2669" y="7206"/>
                  </a:cubicBezTo>
                  <a:cubicBezTo>
                    <a:pt x="3070" y="5872"/>
                    <a:pt x="3370" y="4537"/>
                    <a:pt x="3603" y="3170"/>
                  </a:cubicBezTo>
                  <a:cubicBezTo>
                    <a:pt x="3970" y="668"/>
                    <a:pt x="2636" y="1"/>
                    <a:pt x="263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1"/>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1"/>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1"/>
            <p:cNvSpPr/>
            <p:nvPr/>
          </p:nvSpPr>
          <p:spPr>
            <a:xfrm>
              <a:off x="3308375" y="1535025"/>
              <a:ext cx="517875" cy="735250"/>
            </a:xfrm>
            <a:custGeom>
              <a:avLst/>
              <a:gdLst/>
              <a:ahLst/>
              <a:cxnLst/>
              <a:rect l="l" t="t" r="r" b="b"/>
              <a:pathLst>
                <a:path w="20715" h="29410" extrusionOk="0">
                  <a:moveTo>
                    <a:pt x="20014" y="1"/>
                  </a:moveTo>
                  <a:cubicBezTo>
                    <a:pt x="19900" y="1"/>
                    <a:pt x="19786" y="30"/>
                    <a:pt x="19681" y="95"/>
                  </a:cubicBezTo>
                  <a:lnTo>
                    <a:pt x="1001" y="10836"/>
                  </a:lnTo>
                  <a:cubicBezTo>
                    <a:pt x="367" y="11202"/>
                    <a:pt x="0" y="11870"/>
                    <a:pt x="0" y="12603"/>
                  </a:cubicBezTo>
                  <a:lnTo>
                    <a:pt x="0" y="28715"/>
                  </a:lnTo>
                  <a:cubicBezTo>
                    <a:pt x="0" y="29120"/>
                    <a:pt x="326" y="29409"/>
                    <a:pt x="688" y="29409"/>
                  </a:cubicBezTo>
                  <a:cubicBezTo>
                    <a:pt x="803" y="29409"/>
                    <a:pt x="921" y="29380"/>
                    <a:pt x="1034" y="29315"/>
                  </a:cubicBezTo>
                  <a:lnTo>
                    <a:pt x="19681" y="18574"/>
                  </a:lnTo>
                  <a:cubicBezTo>
                    <a:pt x="20315" y="18208"/>
                    <a:pt x="20715" y="17540"/>
                    <a:pt x="20715" y="16840"/>
                  </a:cubicBezTo>
                  <a:lnTo>
                    <a:pt x="20715" y="695"/>
                  </a:lnTo>
                  <a:cubicBezTo>
                    <a:pt x="20715" y="290"/>
                    <a:pt x="20370" y="1"/>
                    <a:pt x="200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1"/>
            <p:cNvSpPr/>
            <p:nvPr/>
          </p:nvSpPr>
          <p:spPr>
            <a:xfrm>
              <a:off x="3556050" y="1818375"/>
              <a:ext cx="270200" cy="321950"/>
            </a:xfrm>
            <a:custGeom>
              <a:avLst/>
              <a:gdLst/>
              <a:ahLst/>
              <a:cxnLst/>
              <a:rect l="l" t="t" r="r" b="b"/>
              <a:pathLst>
                <a:path w="10808" h="12878" extrusionOk="0">
                  <a:moveTo>
                    <a:pt x="7067" y="0"/>
                  </a:moveTo>
                  <a:cubicBezTo>
                    <a:pt x="6588" y="0"/>
                    <a:pt x="5938" y="476"/>
                    <a:pt x="5604" y="1169"/>
                  </a:cubicBezTo>
                  <a:lnTo>
                    <a:pt x="3269" y="6073"/>
                  </a:lnTo>
                  <a:lnTo>
                    <a:pt x="0" y="12878"/>
                  </a:lnTo>
                  <a:lnTo>
                    <a:pt x="6538" y="9108"/>
                  </a:lnTo>
                  <a:lnTo>
                    <a:pt x="9774" y="7240"/>
                  </a:lnTo>
                  <a:cubicBezTo>
                    <a:pt x="10408" y="6874"/>
                    <a:pt x="10808" y="6206"/>
                    <a:pt x="10808" y="5506"/>
                  </a:cubicBezTo>
                  <a:lnTo>
                    <a:pt x="10808" y="3271"/>
                  </a:lnTo>
                  <a:lnTo>
                    <a:pt x="7439" y="135"/>
                  </a:lnTo>
                  <a:cubicBezTo>
                    <a:pt x="7339" y="43"/>
                    <a:pt x="7211" y="0"/>
                    <a:pt x="70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1"/>
            <p:cNvSpPr/>
            <p:nvPr/>
          </p:nvSpPr>
          <p:spPr>
            <a:xfrm>
              <a:off x="3308375" y="1851825"/>
              <a:ext cx="411150" cy="418450"/>
            </a:xfrm>
            <a:custGeom>
              <a:avLst/>
              <a:gdLst/>
              <a:ahLst/>
              <a:cxnLst/>
              <a:rect l="l" t="t" r="r" b="b"/>
              <a:pathLst>
                <a:path w="16446" h="16738" extrusionOk="0">
                  <a:moveTo>
                    <a:pt x="7880" y="1"/>
                  </a:moveTo>
                  <a:cubicBezTo>
                    <a:pt x="7400" y="1"/>
                    <a:pt x="6749" y="493"/>
                    <a:pt x="6438" y="1166"/>
                  </a:cubicBezTo>
                  <a:lnTo>
                    <a:pt x="0" y="14609"/>
                  </a:lnTo>
                  <a:lnTo>
                    <a:pt x="0" y="16043"/>
                  </a:lnTo>
                  <a:cubicBezTo>
                    <a:pt x="0" y="16448"/>
                    <a:pt x="326" y="16737"/>
                    <a:pt x="688" y="16737"/>
                  </a:cubicBezTo>
                  <a:cubicBezTo>
                    <a:pt x="803" y="16737"/>
                    <a:pt x="921" y="16708"/>
                    <a:pt x="1034" y="16643"/>
                  </a:cubicBezTo>
                  <a:lnTo>
                    <a:pt x="9907" y="11540"/>
                  </a:lnTo>
                  <a:lnTo>
                    <a:pt x="16445" y="7770"/>
                  </a:lnTo>
                  <a:lnTo>
                    <a:pt x="13176" y="4735"/>
                  </a:lnTo>
                  <a:lnTo>
                    <a:pt x="8239" y="132"/>
                  </a:lnTo>
                  <a:cubicBezTo>
                    <a:pt x="8142" y="42"/>
                    <a:pt x="8018" y="1"/>
                    <a:pt x="78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1"/>
            <p:cNvSpPr/>
            <p:nvPr/>
          </p:nvSpPr>
          <p:spPr>
            <a:xfrm>
              <a:off x="3659450" y="1654025"/>
              <a:ext cx="119275" cy="137175"/>
            </a:xfrm>
            <a:custGeom>
              <a:avLst/>
              <a:gdLst/>
              <a:ahLst/>
              <a:cxnLst/>
              <a:rect l="l" t="t" r="r" b="b"/>
              <a:pathLst>
                <a:path w="4771" h="5487" extrusionOk="0">
                  <a:moveTo>
                    <a:pt x="3568" y="1"/>
                  </a:moveTo>
                  <a:cubicBezTo>
                    <a:pt x="3216" y="1"/>
                    <a:pt x="2807" y="120"/>
                    <a:pt x="2369" y="371"/>
                  </a:cubicBezTo>
                  <a:cubicBezTo>
                    <a:pt x="1068" y="1105"/>
                    <a:pt x="1" y="2773"/>
                    <a:pt x="1" y="4107"/>
                  </a:cubicBezTo>
                  <a:cubicBezTo>
                    <a:pt x="1" y="4997"/>
                    <a:pt x="475" y="5486"/>
                    <a:pt x="1177" y="5486"/>
                  </a:cubicBezTo>
                  <a:cubicBezTo>
                    <a:pt x="1528" y="5486"/>
                    <a:pt x="1935" y="5364"/>
                    <a:pt x="2369" y="5108"/>
                  </a:cubicBezTo>
                  <a:cubicBezTo>
                    <a:pt x="3703" y="4374"/>
                    <a:pt x="4771" y="2706"/>
                    <a:pt x="4771" y="1372"/>
                  </a:cubicBezTo>
                  <a:cubicBezTo>
                    <a:pt x="4771" y="498"/>
                    <a:pt x="4289" y="1"/>
                    <a:pt x="35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1"/>
            <p:cNvSpPr/>
            <p:nvPr/>
          </p:nvSpPr>
          <p:spPr>
            <a:xfrm>
              <a:off x="3868775" y="120245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1"/>
            <p:cNvSpPr/>
            <p:nvPr/>
          </p:nvSpPr>
          <p:spPr>
            <a:xfrm>
              <a:off x="3868775" y="12750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2"/>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1"/>
            <p:cNvSpPr/>
            <p:nvPr/>
          </p:nvSpPr>
          <p:spPr>
            <a:xfrm>
              <a:off x="3868775" y="1057350"/>
              <a:ext cx="899825" cy="538600"/>
            </a:xfrm>
            <a:custGeom>
              <a:avLst/>
              <a:gdLst/>
              <a:ahLst/>
              <a:cxnLst/>
              <a:rect l="l" t="t" r="r" b="b"/>
              <a:pathLst>
                <a:path w="35993" h="21544" extrusionOk="0">
                  <a:moveTo>
                    <a:pt x="35764" y="0"/>
                  </a:moveTo>
                  <a:cubicBezTo>
                    <a:pt x="35730" y="0"/>
                    <a:pt x="35695" y="7"/>
                    <a:pt x="35659" y="21"/>
                  </a:cubicBezTo>
                  <a:lnTo>
                    <a:pt x="300" y="20369"/>
                  </a:lnTo>
                  <a:cubicBezTo>
                    <a:pt x="100" y="20469"/>
                    <a:pt x="0" y="20669"/>
                    <a:pt x="0" y="20903"/>
                  </a:cubicBezTo>
                  <a:lnTo>
                    <a:pt x="0" y="21336"/>
                  </a:lnTo>
                  <a:cubicBezTo>
                    <a:pt x="0" y="21457"/>
                    <a:pt x="88" y="21543"/>
                    <a:pt x="200" y="21543"/>
                  </a:cubicBezTo>
                  <a:cubicBezTo>
                    <a:pt x="242" y="21543"/>
                    <a:pt x="288" y="21531"/>
                    <a:pt x="334" y="21503"/>
                  </a:cubicBezTo>
                  <a:lnTo>
                    <a:pt x="35692" y="1189"/>
                  </a:lnTo>
                  <a:cubicBezTo>
                    <a:pt x="35892" y="1055"/>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1"/>
            <p:cNvSpPr/>
            <p:nvPr/>
          </p:nvSpPr>
          <p:spPr>
            <a:xfrm>
              <a:off x="3868775" y="11299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669"/>
                    <a:pt x="0" y="20903"/>
                  </a:cubicBezTo>
                  <a:lnTo>
                    <a:pt x="0" y="21336"/>
                  </a:lnTo>
                  <a:cubicBezTo>
                    <a:pt x="0" y="21468"/>
                    <a:pt x="103" y="21558"/>
                    <a:pt x="228" y="21558"/>
                  </a:cubicBezTo>
                  <a:cubicBezTo>
                    <a:pt x="262" y="21558"/>
                    <a:pt x="298" y="21551"/>
                    <a:pt x="334" y="21537"/>
                  </a:cubicBezTo>
                  <a:lnTo>
                    <a:pt x="35692" y="1189"/>
                  </a:lnTo>
                  <a:cubicBezTo>
                    <a:pt x="35892" y="1089"/>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1"/>
            <p:cNvSpPr/>
            <p:nvPr/>
          </p:nvSpPr>
          <p:spPr>
            <a:xfrm>
              <a:off x="3868775" y="1455950"/>
              <a:ext cx="713850" cy="431025"/>
            </a:xfrm>
            <a:custGeom>
              <a:avLst/>
              <a:gdLst/>
              <a:ahLst/>
              <a:cxnLst/>
              <a:rect l="l" t="t" r="r" b="b"/>
              <a:pathLst>
                <a:path w="28554" h="17241" extrusionOk="0">
                  <a:moveTo>
                    <a:pt x="28312" y="1"/>
                  </a:moveTo>
                  <a:cubicBezTo>
                    <a:pt x="28280" y="1"/>
                    <a:pt x="28249" y="8"/>
                    <a:pt x="28220" y="22"/>
                  </a:cubicBezTo>
                  <a:lnTo>
                    <a:pt x="300" y="16067"/>
                  </a:lnTo>
                  <a:cubicBezTo>
                    <a:pt x="100" y="16167"/>
                    <a:pt x="0" y="16367"/>
                    <a:pt x="0" y="16600"/>
                  </a:cubicBezTo>
                  <a:lnTo>
                    <a:pt x="0" y="17034"/>
                  </a:lnTo>
                  <a:cubicBezTo>
                    <a:pt x="0" y="17155"/>
                    <a:pt x="88" y="17241"/>
                    <a:pt x="200" y="17241"/>
                  </a:cubicBezTo>
                  <a:cubicBezTo>
                    <a:pt x="242" y="17241"/>
                    <a:pt x="288" y="17228"/>
                    <a:pt x="334" y="17201"/>
                  </a:cubicBezTo>
                  <a:lnTo>
                    <a:pt x="28220" y="1189"/>
                  </a:lnTo>
                  <a:cubicBezTo>
                    <a:pt x="28420" y="1089"/>
                    <a:pt x="28554" y="856"/>
                    <a:pt x="28554" y="622"/>
                  </a:cubicBezTo>
                  <a:lnTo>
                    <a:pt x="28554" y="222"/>
                  </a:lnTo>
                  <a:cubicBezTo>
                    <a:pt x="28554" y="91"/>
                    <a:pt x="28430" y="1"/>
                    <a:pt x="28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1"/>
            <p:cNvSpPr/>
            <p:nvPr/>
          </p:nvSpPr>
          <p:spPr>
            <a:xfrm>
              <a:off x="3248325" y="2111425"/>
              <a:ext cx="586275" cy="357650"/>
            </a:xfrm>
            <a:custGeom>
              <a:avLst/>
              <a:gdLst/>
              <a:ahLst/>
              <a:cxnLst/>
              <a:rect l="l" t="t" r="r" b="b"/>
              <a:pathLst>
                <a:path w="23451" h="14306" extrusionOk="0">
                  <a:moveTo>
                    <a:pt x="23205" y="1"/>
                  </a:moveTo>
                  <a:cubicBezTo>
                    <a:pt x="23176" y="1"/>
                    <a:pt x="23145" y="7"/>
                    <a:pt x="23117" y="22"/>
                  </a:cubicBezTo>
                  <a:lnTo>
                    <a:pt x="334" y="13131"/>
                  </a:lnTo>
                  <a:cubicBezTo>
                    <a:pt x="134" y="13264"/>
                    <a:pt x="0" y="13465"/>
                    <a:pt x="0" y="13698"/>
                  </a:cubicBezTo>
                  <a:lnTo>
                    <a:pt x="0" y="14098"/>
                  </a:lnTo>
                  <a:cubicBezTo>
                    <a:pt x="0" y="14219"/>
                    <a:pt x="106" y="14305"/>
                    <a:pt x="214" y="14305"/>
                  </a:cubicBezTo>
                  <a:cubicBezTo>
                    <a:pt x="256" y="14305"/>
                    <a:pt x="297" y="14293"/>
                    <a:pt x="334" y="14265"/>
                  </a:cubicBezTo>
                  <a:lnTo>
                    <a:pt x="23117" y="1189"/>
                  </a:lnTo>
                  <a:cubicBezTo>
                    <a:pt x="23317" y="1056"/>
                    <a:pt x="23451" y="856"/>
                    <a:pt x="23451" y="622"/>
                  </a:cubicBezTo>
                  <a:lnTo>
                    <a:pt x="23451" y="222"/>
                  </a:lnTo>
                  <a:cubicBezTo>
                    <a:pt x="23424" y="91"/>
                    <a:pt x="23316" y="1"/>
                    <a:pt x="232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1"/>
            <p:cNvSpPr/>
            <p:nvPr/>
          </p:nvSpPr>
          <p:spPr>
            <a:xfrm>
              <a:off x="3248325" y="1361250"/>
              <a:ext cx="586275" cy="357975"/>
            </a:xfrm>
            <a:custGeom>
              <a:avLst/>
              <a:gdLst/>
              <a:ahLst/>
              <a:cxnLst/>
              <a:rect l="l" t="t" r="r" b="b"/>
              <a:pathLst>
                <a:path w="23451" h="14319" extrusionOk="0">
                  <a:moveTo>
                    <a:pt x="23237" y="1"/>
                  </a:moveTo>
                  <a:cubicBezTo>
                    <a:pt x="23195" y="1"/>
                    <a:pt x="23154" y="13"/>
                    <a:pt x="23117" y="41"/>
                  </a:cubicBezTo>
                  <a:lnTo>
                    <a:pt x="334" y="13117"/>
                  </a:lnTo>
                  <a:cubicBezTo>
                    <a:pt x="134" y="13250"/>
                    <a:pt x="0" y="13450"/>
                    <a:pt x="0" y="13684"/>
                  </a:cubicBezTo>
                  <a:lnTo>
                    <a:pt x="0" y="14084"/>
                  </a:lnTo>
                  <a:cubicBezTo>
                    <a:pt x="0" y="14211"/>
                    <a:pt x="116" y="14319"/>
                    <a:pt x="231" y="14319"/>
                  </a:cubicBezTo>
                  <a:cubicBezTo>
                    <a:pt x="267" y="14319"/>
                    <a:pt x="302" y="14308"/>
                    <a:pt x="334" y="14284"/>
                  </a:cubicBezTo>
                  <a:lnTo>
                    <a:pt x="23117" y="1175"/>
                  </a:lnTo>
                  <a:cubicBezTo>
                    <a:pt x="23317" y="1075"/>
                    <a:pt x="23451" y="841"/>
                    <a:pt x="23451" y="641"/>
                  </a:cubicBezTo>
                  <a:lnTo>
                    <a:pt x="23451" y="207"/>
                  </a:lnTo>
                  <a:cubicBezTo>
                    <a:pt x="23451" y="86"/>
                    <a:pt x="23345" y="1"/>
                    <a:pt x="232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1"/>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1"/>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1"/>
            <p:cNvSpPr/>
            <p:nvPr/>
          </p:nvSpPr>
          <p:spPr>
            <a:xfrm>
              <a:off x="3308375" y="2956750"/>
              <a:ext cx="517875" cy="734550"/>
            </a:xfrm>
            <a:custGeom>
              <a:avLst/>
              <a:gdLst/>
              <a:ahLst/>
              <a:cxnLst/>
              <a:rect l="l" t="t" r="r" b="b"/>
              <a:pathLst>
                <a:path w="20715" h="29382" extrusionOk="0">
                  <a:moveTo>
                    <a:pt x="20027" y="1"/>
                  </a:moveTo>
                  <a:cubicBezTo>
                    <a:pt x="19910" y="1"/>
                    <a:pt x="19791" y="32"/>
                    <a:pt x="19681" y="100"/>
                  </a:cubicBezTo>
                  <a:lnTo>
                    <a:pt x="1001" y="10807"/>
                  </a:lnTo>
                  <a:cubicBezTo>
                    <a:pt x="367" y="11174"/>
                    <a:pt x="0" y="11841"/>
                    <a:pt x="0" y="12575"/>
                  </a:cubicBezTo>
                  <a:lnTo>
                    <a:pt x="0" y="28687"/>
                  </a:lnTo>
                  <a:cubicBezTo>
                    <a:pt x="0" y="29091"/>
                    <a:pt x="326" y="29381"/>
                    <a:pt x="688" y="29381"/>
                  </a:cubicBezTo>
                  <a:cubicBezTo>
                    <a:pt x="803" y="29381"/>
                    <a:pt x="921" y="29352"/>
                    <a:pt x="1034" y="29287"/>
                  </a:cubicBezTo>
                  <a:lnTo>
                    <a:pt x="19681" y="18546"/>
                  </a:lnTo>
                  <a:cubicBezTo>
                    <a:pt x="20315" y="18179"/>
                    <a:pt x="20715" y="17512"/>
                    <a:pt x="20715" y="16778"/>
                  </a:cubicBezTo>
                  <a:lnTo>
                    <a:pt x="20715" y="667"/>
                  </a:lnTo>
                  <a:cubicBezTo>
                    <a:pt x="20690" y="269"/>
                    <a:pt x="20368" y="1"/>
                    <a:pt x="20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1"/>
            <p:cNvSpPr/>
            <p:nvPr/>
          </p:nvSpPr>
          <p:spPr>
            <a:xfrm>
              <a:off x="3556050" y="3238675"/>
              <a:ext cx="270200" cy="322675"/>
            </a:xfrm>
            <a:custGeom>
              <a:avLst/>
              <a:gdLst/>
              <a:ahLst/>
              <a:cxnLst/>
              <a:rect l="l" t="t" r="r" b="b"/>
              <a:pathLst>
                <a:path w="10808" h="12907" extrusionOk="0">
                  <a:moveTo>
                    <a:pt x="7081" y="0"/>
                  </a:moveTo>
                  <a:cubicBezTo>
                    <a:pt x="6600" y="0"/>
                    <a:pt x="5941" y="499"/>
                    <a:pt x="5604" y="1198"/>
                  </a:cubicBezTo>
                  <a:lnTo>
                    <a:pt x="3269" y="6068"/>
                  </a:lnTo>
                  <a:lnTo>
                    <a:pt x="0" y="12906"/>
                  </a:lnTo>
                  <a:lnTo>
                    <a:pt x="6538" y="9137"/>
                  </a:lnTo>
                  <a:lnTo>
                    <a:pt x="9774" y="7269"/>
                  </a:lnTo>
                  <a:cubicBezTo>
                    <a:pt x="10408" y="6902"/>
                    <a:pt x="10808" y="6235"/>
                    <a:pt x="10808" y="5501"/>
                  </a:cubicBezTo>
                  <a:lnTo>
                    <a:pt x="10808" y="3300"/>
                  </a:lnTo>
                  <a:lnTo>
                    <a:pt x="7439" y="131"/>
                  </a:lnTo>
                  <a:cubicBezTo>
                    <a:pt x="7342" y="41"/>
                    <a:pt x="7219" y="0"/>
                    <a:pt x="708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1"/>
            <p:cNvSpPr/>
            <p:nvPr/>
          </p:nvSpPr>
          <p:spPr>
            <a:xfrm>
              <a:off x="3308375" y="3272750"/>
              <a:ext cx="411150" cy="418550"/>
            </a:xfrm>
            <a:custGeom>
              <a:avLst/>
              <a:gdLst/>
              <a:ahLst/>
              <a:cxnLst/>
              <a:rect l="l" t="t" r="r" b="b"/>
              <a:pathLst>
                <a:path w="16446" h="16742" extrusionOk="0">
                  <a:moveTo>
                    <a:pt x="7868" y="0"/>
                  </a:moveTo>
                  <a:cubicBezTo>
                    <a:pt x="7390" y="0"/>
                    <a:pt x="6746" y="476"/>
                    <a:pt x="6438" y="1169"/>
                  </a:cubicBezTo>
                  <a:lnTo>
                    <a:pt x="0" y="14579"/>
                  </a:lnTo>
                  <a:lnTo>
                    <a:pt x="0" y="16047"/>
                  </a:lnTo>
                  <a:cubicBezTo>
                    <a:pt x="0" y="16451"/>
                    <a:pt x="326" y="16741"/>
                    <a:pt x="688" y="16741"/>
                  </a:cubicBezTo>
                  <a:cubicBezTo>
                    <a:pt x="803" y="16741"/>
                    <a:pt x="921" y="16712"/>
                    <a:pt x="1034" y="16647"/>
                  </a:cubicBezTo>
                  <a:lnTo>
                    <a:pt x="9907" y="11543"/>
                  </a:lnTo>
                  <a:lnTo>
                    <a:pt x="16445" y="7774"/>
                  </a:lnTo>
                  <a:lnTo>
                    <a:pt x="13176" y="4705"/>
                  </a:lnTo>
                  <a:lnTo>
                    <a:pt x="8239" y="135"/>
                  </a:lnTo>
                  <a:cubicBezTo>
                    <a:pt x="8139" y="43"/>
                    <a:pt x="8011" y="0"/>
                    <a:pt x="7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1"/>
            <p:cNvSpPr/>
            <p:nvPr/>
          </p:nvSpPr>
          <p:spPr>
            <a:xfrm>
              <a:off x="3659450" y="3074825"/>
              <a:ext cx="119275" cy="137625"/>
            </a:xfrm>
            <a:custGeom>
              <a:avLst/>
              <a:gdLst/>
              <a:ahLst/>
              <a:cxnLst/>
              <a:rect l="l" t="t" r="r" b="b"/>
              <a:pathLst>
                <a:path w="4771" h="5505" extrusionOk="0">
                  <a:moveTo>
                    <a:pt x="3590" y="1"/>
                  </a:moveTo>
                  <a:cubicBezTo>
                    <a:pt x="3233" y="1"/>
                    <a:pt x="2816" y="123"/>
                    <a:pt x="2369" y="380"/>
                  </a:cubicBezTo>
                  <a:cubicBezTo>
                    <a:pt x="1068" y="1114"/>
                    <a:pt x="1" y="2815"/>
                    <a:pt x="1" y="4116"/>
                  </a:cubicBezTo>
                  <a:cubicBezTo>
                    <a:pt x="1" y="5015"/>
                    <a:pt x="485" y="5505"/>
                    <a:pt x="1198" y="5505"/>
                  </a:cubicBezTo>
                  <a:cubicBezTo>
                    <a:pt x="1544" y="5505"/>
                    <a:pt x="1944" y="5390"/>
                    <a:pt x="2369" y="5150"/>
                  </a:cubicBezTo>
                  <a:cubicBezTo>
                    <a:pt x="3703" y="4383"/>
                    <a:pt x="4771" y="2682"/>
                    <a:pt x="4771" y="1348"/>
                  </a:cubicBezTo>
                  <a:cubicBezTo>
                    <a:pt x="4771" y="482"/>
                    <a:pt x="4299" y="1"/>
                    <a:pt x="359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1"/>
            <p:cNvSpPr/>
            <p:nvPr/>
          </p:nvSpPr>
          <p:spPr>
            <a:xfrm>
              <a:off x="3868775" y="2623475"/>
              <a:ext cx="899825" cy="538100"/>
            </a:xfrm>
            <a:custGeom>
              <a:avLst/>
              <a:gdLst/>
              <a:ahLst/>
              <a:cxnLst/>
              <a:rect l="l" t="t" r="r" b="b"/>
              <a:pathLst>
                <a:path w="35993" h="21524" extrusionOk="0">
                  <a:moveTo>
                    <a:pt x="35764" y="0"/>
                  </a:moveTo>
                  <a:cubicBezTo>
                    <a:pt x="35730" y="0"/>
                    <a:pt x="35695" y="7"/>
                    <a:pt x="35659" y="21"/>
                  </a:cubicBezTo>
                  <a:lnTo>
                    <a:pt x="300" y="20369"/>
                  </a:lnTo>
                  <a:cubicBezTo>
                    <a:pt x="100" y="20469"/>
                    <a:pt x="0" y="20702"/>
                    <a:pt x="0" y="20936"/>
                  </a:cubicBezTo>
                  <a:lnTo>
                    <a:pt x="0" y="21303"/>
                  </a:lnTo>
                  <a:cubicBezTo>
                    <a:pt x="0" y="21434"/>
                    <a:pt x="103" y="21524"/>
                    <a:pt x="228" y="21524"/>
                  </a:cubicBezTo>
                  <a:cubicBezTo>
                    <a:pt x="262" y="21524"/>
                    <a:pt x="298" y="21517"/>
                    <a:pt x="334" y="21503"/>
                  </a:cubicBezTo>
                  <a:lnTo>
                    <a:pt x="35692" y="1188"/>
                  </a:lnTo>
                  <a:cubicBezTo>
                    <a:pt x="35892" y="1055"/>
                    <a:pt x="35993" y="855"/>
                    <a:pt x="35993" y="621"/>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1"/>
            <p:cNvSpPr/>
            <p:nvPr/>
          </p:nvSpPr>
          <p:spPr>
            <a:xfrm>
              <a:off x="3868775" y="2696375"/>
              <a:ext cx="899825" cy="538600"/>
            </a:xfrm>
            <a:custGeom>
              <a:avLst/>
              <a:gdLst/>
              <a:ahLst/>
              <a:cxnLst/>
              <a:rect l="l" t="t" r="r" b="b"/>
              <a:pathLst>
                <a:path w="35993" h="21544" extrusionOk="0">
                  <a:moveTo>
                    <a:pt x="35793" y="0"/>
                  </a:moveTo>
                  <a:cubicBezTo>
                    <a:pt x="35751" y="0"/>
                    <a:pt x="35705" y="13"/>
                    <a:pt x="35659" y="40"/>
                  </a:cubicBezTo>
                  <a:lnTo>
                    <a:pt x="300" y="20355"/>
                  </a:lnTo>
                  <a:cubicBezTo>
                    <a:pt x="100" y="20488"/>
                    <a:pt x="0" y="20689"/>
                    <a:pt x="0" y="20922"/>
                  </a:cubicBezTo>
                  <a:lnTo>
                    <a:pt x="0" y="21322"/>
                  </a:lnTo>
                  <a:cubicBezTo>
                    <a:pt x="0" y="21453"/>
                    <a:pt x="103" y="21543"/>
                    <a:pt x="228" y="21543"/>
                  </a:cubicBezTo>
                  <a:cubicBezTo>
                    <a:pt x="262" y="21543"/>
                    <a:pt x="298" y="21537"/>
                    <a:pt x="334" y="21522"/>
                  </a:cubicBezTo>
                  <a:lnTo>
                    <a:pt x="35692" y="1175"/>
                  </a:lnTo>
                  <a:cubicBezTo>
                    <a:pt x="35892" y="1074"/>
                    <a:pt x="35993" y="841"/>
                    <a:pt x="35993" y="641"/>
                  </a:cubicBezTo>
                  <a:lnTo>
                    <a:pt x="35993" y="207"/>
                  </a:lnTo>
                  <a:cubicBezTo>
                    <a:pt x="35993" y="86"/>
                    <a:pt x="35905" y="0"/>
                    <a:pt x="35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1"/>
            <p:cNvSpPr/>
            <p:nvPr/>
          </p:nvSpPr>
          <p:spPr>
            <a:xfrm>
              <a:off x="3868775" y="2477875"/>
              <a:ext cx="899825" cy="538600"/>
            </a:xfrm>
            <a:custGeom>
              <a:avLst/>
              <a:gdLst/>
              <a:ahLst/>
              <a:cxnLst/>
              <a:rect l="l" t="t" r="r" b="b"/>
              <a:pathLst>
                <a:path w="35993" h="21544" extrusionOk="0">
                  <a:moveTo>
                    <a:pt x="35793" y="1"/>
                  </a:moveTo>
                  <a:cubicBezTo>
                    <a:pt x="35751" y="1"/>
                    <a:pt x="35705" y="13"/>
                    <a:pt x="35659" y="41"/>
                  </a:cubicBezTo>
                  <a:lnTo>
                    <a:pt x="300" y="20355"/>
                  </a:lnTo>
                  <a:cubicBezTo>
                    <a:pt x="100" y="20489"/>
                    <a:pt x="0" y="20689"/>
                    <a:pt x="0" y="20922"/>
                  </a:cubicBezTo>
                  <a:lnTo>
                    <a:pt x="0" y="21323"/>
                  </a:lnTo>
                  <a:cubicBezTo>
                    <a:pt x="0" y="21454"/>
                    <a:pt x="103" y="21544"/>
                    <a:pt x="228" y="21544"/>
                  </a:cubicBezTo>
                  <a:cubicBezTo>
                    <a:pt x="262" y="21544"/>
                    <a:pt x="298" y="21537"/>
                    <a:pt x="334" y="21523"/>
                  </a:cubicBezTo>
                  <a:lnTo>
                    <a:pt x="35692" y="1175"/>
                  </a:lnTo>
                  <a:cubicBezTo>
                    <a:pt x="35892" y="1075"/>
                    <a:pt x="35993" y="875"/>
                    <a:pt x="35993" y="641"/>
                  </a:cubicBezTo>
                  <a:lnTo>
                    <a:pt x="35993" y="208"/>
                  </a:lnTo>
                  <a:cubicBezTo>
                    <a:pt x="35993" y="87"/>
                    <a:pt x="35905" y="1"/>
                    <a:pt x="35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1"/>
            <p:cNvSpPr/>
            <p:nvPr/>
          </p:nvSpPr>
          <p:spPr>
            <a:xfrm>
              <a:off x="3868775" y="2550450"/>
              <a:ext cx="899825" cy="539050"/>
            </a:xfrm>
            <a:custGeom>
              <a:avLst/>
              <a:gdLst/>
              <a:ahLst/>
              <a:cxnLst/>
              <a:rect l="l" t="t" r="r" b="b"/>
              <a:pathLst>
                <a:path w="35993" h="21562" extrusionOk="0">
                  <a:moveTo>
                    <a:pt x="35790" y="1"/>
                  </a:moveTo>
                  <a:cubicBezTo>
                    <a:pt x="35748" y="1"/>
                    <a:pt x="35704" y="13"/>
                    <a:pt x="35659" y="40"/>
                  </a:cubicBezTo>
                  <a:lnTo>
                    <a:pt x="300" y="20354"/>
                  </a:lnTo>
                  <a:cubicBezTo>
                    <a:pt x="100" y="20488"/>
                    <a:pt x="0" y="20688"/>
                    <a:pt x="0" y="20922"/>
                  </a:cubicBezTo>
                  <a:lnTo>
                    <a:pt x="0" y="21355"/>
                  </a:lnTo>
                  <a:cubicBezTo>
                    <a:pt x="0" y="21476"/>
                    <a:pt x="88" y="21562"/>
                    <a:pt x="200" y="21562"/>
                  </a:cubicBezTo>
                  <a:cubicBezTo>
                    <a:pt x="242" y="21562"/>
                    <a:pt x="288" y="21549"/>
                    <a:pt x="334" y="21522"/>
                  </a:cubicBezTo>
                  <a:lnTo>
                    <a:pt x="35692" y="1207"/>
                  </a:lnTo>
                  <a:cubicBezTo>
                    <a:pt x="35892" y="1074"/>
                    <a:pt x="35993" y="874"/>
                    <a:pt x="35993" y="640"/>
                  </a:cubicBezTo>
                  <a:lnTo>
                    <a:pt x="35993" y="240"/>
                  </a:lnTo>
                  <a:cubicBezTo>
                    <a:pt x="35993" y="94"/>
                    <a:pt x="35903" y="1"/>
                    <a:pt x="35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1"/>
            <p:cNvSpPr/>
            <p:nvPr/>
          </p:nvSpPr>
          <p:spPr>
            <a:xfrm>
              <a:off x="3868775" y="2876525"/>
              <a:ext cx="713850" cy="431000"/>
            </a:xfrm>
            <a:custGeom>
              <a:avLst/>
              <a:gdLst/>
              <a:ahLst/>
              <a:cxnLst/>
              <a:rect l="l" t="t" r="r" b="b"/>
              <a:pathLst>
                <a:path w="28554" h="17240" extrusionOk="0">
                  <a:moveTo>
                    <a:pt x="28337" y="0"/>
                  </a:moveTo>
                  <a:cubicBezTo>
                    <a:pt x="28297" y="0"/>
                    <a:pt x="28256" y="13"/>
                    <a:pt x="28220" y="40"/>
                  </a:cubicBezTo>
                  <a:lnTo>
                    <a:pt x="300" y="16051"/>
                  </a:lnTo>
                  <a:cubicBezTo>
                    <a:pt x="100" y="16184"/>
                    <a:pt x="0" y="16385"/>
                    <a:pt x="0" y="16618"/>
                  </a:cubicBezTo>
                  <a:lnTo>
                    <a:pt x="0" y="17018"/>
                  </a:lnTo>
                  <a:cubicBezTo>
                    <a:pt x="0" y="17150"/>
                    <a:pt x="103" y="17239"/>
                    <a:pt x="228" y="17239"/>
                  </a:cubicBezTo>
                  <a:cubicBezTo>
                    <a:pt x="262" y="17239"/>
                    <a:pt x="298" y="17233"/>
                    <a:pt x="334" y="17219"/>
                  </a:cubicBezTo>
                  <a:lnTo>
                    <a:pt x="28220" y="1207"/>
                  </a:lnTo>
                  <a:cubicBezTo>
                    <a:pt x="28420" y="1074"/>
                    <a:pt x="28554" y="874"/>
                    <a:pt x="28554" y="640"/>
                  </a:cubicBezTo>
                  <a:lnTo>
                    <a:pt x="28554" y="240"/>
                  </a:lnTo>
                  <a:cubicBezTo>
                    <a:pt x="28554" y="93"/>
                    <a:pt x="28447" y="0"/>
                    <a:pt x="28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1"/>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1"/>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1"/>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1"/>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1"/>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1"/>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1"/>
            <p:cNvSpPr/>
            <p:nvPr/>
          </p:nvSpPr>
          <p:spPr>
            <a:xfrm>
              <a:off x="3248325" y="1611150"/>
              <a:ext cx="1650375" cy="1526575"/>
            </a:xfrm>
            <a:custGeom>
              <a:avLst/>
              <a:gdLst/>
              <a:ahLst/>
              <a:cxnLst/>
              <a:rect l="l" t="t" r="r" b="b"/>
              <a:pathLst>
                <a:path w="66015" h="61063" extrusionOk="0">
                  <a:moveTo>
                    <a:pt x="63454" y="1"/>
                  </a:moveTo>
                  <a:cubicBezTo>
                    <a:pt x="63301" y="1"/>
                    <a:pt x="63150" y="42"/>
                    <a:pt x="63012" y="118"/>
                  </a:cubicBezTo>
                  <a:lnTo>
                    <a:pt x="1335" y="35610"/>
                  </a:lnTo>
                  <a:cubicBezTo>
                    <a:pt x="501" y="36077"/>
                    <a:pt x="0" y="36978"/>
                    <a:pt x="0" y="37912"/>
                  </a:cubicBezTo>
                  <a:lnTo>
                    <a:pt x="0" y="59061"/>
                  </a:lnTo>
                  <a:cubicBezTo>
                    <a:pt x="0" y="59428"/>
                    <a:pt x="267" y="59761"/>
                    <a:pt x="634" y="59895"/>
                  </a:cubicBezTo>
                  <a:lnTo>
                    <a:pt x="2536" y="61062"/>
                  </a:lnTo>
                  <a:lnTo>
                    <a:pt x="2469" y="59194"/>
                  </a:lnTo>
                  <a:lnTo>
                    <a:pt x="63012" y="24336"/>
                  </a:lnTo>
                  <a:cubicBezTo>
                    <a:pt x="63846" y="23869"/>
                    <a:pt x="64346" y="22968"/>
                    <a:pt x="64346" y="22034"/>
                  </a:cubicBezTo>
                  <a:lnTo>
                    <a:pt x="64346" y="2253"/>
                  </a:lnTo>
                  <a:lnTo>
                    <a:pt x="66014" y="1386"/>
                  </a:lnTo>
                  <a:lnTo>
                    <a:pt x="63979" y="185"/>
                  </a:lnTo>
                  <a:cubicBezTo>
                    <a:pt x="63817" y="59"/>
                    <a:pt x="63634" y="1"/>
                    <a:pt x="634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1"/>
            <p:cNvSpPr/>
            <p:nvPr/>
          </p:nvSpPr>
          <p:spPr>
            <a:xfrm>
              <a:off x="3300025" y="1642450"/>
              <a:ext cx="1608675" cy="1498400"/>
            </a:xfrm>
            <a:custGeom>
              <a:avLst/>
              <a:gdLst/>
              <a:ahLst/>
              <a:cxnLst/>
              <a:rect l="l" t="t" r="r" b="b"/>
              <a:pathLst>
                <a:path w="64347" h="59936" extrusionOk="0">
                  <a:moveTo>
                    <a:pt x="63474" y="1"/>
                  </a:moveTo>
                  <a:cubicBezTo>
                    <a:pt x="63321" y="1"/>
                    <a:pt x="63162" y="42"/>
                    <a:pt x="63012" y="134"/>
                  </a:cubicBezTo>
                  <a:lnTo>
                    <a:pt x="1335" y="35593"/>
                  </a:lnTo>
                  <a:cubicBezTo>
                    <a:pt x="534" y="36060"/>
                    <a:pt x="1" y="36960"/>
                    <a:pt x="1" y="37894"/>
                  </a:cubicBezTo>
                  <a:lnTo>
                    <a:pt x="1" y="59043"/>
                  </a:lnTo>
                  <a:cubicBezTo>
                    <a:pt x="1" y="59376"/>
                    <a:pt x="201" y="59677"/>
                    <a:pt x="468" y="59810"/>
                  </a:cubicBezTo>
                  <a:cubicBezTo>
                    <a:pt x="618" y="59893"/>
                    <a:pt x="776" y="59935"/>
                    <a:pt x="930" y="59935"/>
                  </a:cubicBezTo>
                  <a:cubicBezTo>
                    <a:pt x="1085" y="59935"/>
                    <a:pt x="1235" y="59893"/>
                    <a:pt x="1368" y="59810"/>
                  </a:cubicBezTo>
                  <a:lnTo>
                    <a:pt x="63046" y="24318"/>
                  </a:lnTo>
                  <a:cubicBezTo>
                    <a:pt x="63846" y="23851"/>
                    <a:pt x="64347" y="22984"/>
                    <a:pt x="64347" y="22050"/>
                  </a:cubicBezTo>
                  <a:lnTo>
                    <a:pt x="64347" y="901"/>
                  </a:lnTo>
                  <a:cubicBezTo>
                    <a:pt x="64347" y="376"/>
                    <a:pt x="63934" y="1"/>
                    <a:pt x="634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1"/>
            <p:cNvSpPr/>
            <p:nvPr/>
          </p:nvSpPr>
          <p:spPr>
            <a:xfrm>
              <a:off x="3300025" y="1642450"/>
              <a:ext cx="1608675" cy="1498250"/>
            </a:xfrm>
            <a:custGeom>
              <a:avLst/>
              <a:gdLst/>
              <a:ahLst/>
              <a:cxnLst/>
              <a:rect l="l" t="t" r="r" b="b"/>
              <a:pathLst>
                <a:path w="64347" h="59930" extrusionOk="0">
                  <a:moveTo>
                    <a:pt x="63474" y="1"/>
                  </a:moveTo>
                  <a:cubicBezTo>
                    <a:pt x="63321" y="1"/>
                    <a:pt x="63162" y="42"/>
                    <a:pt x="63012" y="134"/>
                  </a:cubicBezTo>
                  <a:lnTo>
                    <a:pt x="1335" y="35593"/>
                  </a:lnTo>
                  <a:cubicBezTo>
                    <a:pt x="534" y="36060"/>
                    <a:pt x="1" y="36960"/>
                    <a:pt x="1" y="37894"/>
                  </a:cubicBezTo>
                  <a:lnTo>
                    <a:pt x="1" y="59043"/>
                  </a:lnTo>
                  <a:cubicBezTo>
                    <a:pt x="1" y="59572"/>
                    <a:pt x="438" y="59929"/>
                    <a:pt x="911" y="59929"/>
                  </a:cubicBezTo>
                  <a:cubicBezTo>
                    <a:pt x="1064" y="59929"/>
                    <a:pt x="1221" y="59892"/>
                    <a:pt x="1368" y="59810"/>
                  </a:cubicBezTo>
                  <a:lnTo>
                    <a:pt x="63046" y="24318"/>
                  </a:lnTo>
                  <a:cubicBezTo>
                    <a:pt x="63846" y="23851"/>
                    <a:pt x="64347" y="22984"/>
                    <a:pt x="64347" y="22016"/>
                  </a:cubicBezTo>
                  <a:lnTo>
                    <a:pt x="64347" y="901"/>
                  </a:lnTo>
                  <a:cubicBezTo>
                    <a:pt x="64347" y="376"/>
                    <a:pt x="63934" y="1"/>
                    <a:pt x="63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1"/>
            <p:cNvSpPr/>
            <p:nvPr/>
          </p:nvSpPr>
          <p:spPr>
            <a:xfrm>
              <a:off x="3360900" y="2295450"/>
              <a:ext cx="525400" cy="746200"/>
            </a:xfrm>
            <a:custGeom>
              <a:avLst/>
              <a:gdLst/>
              <a:ahLst/>
              <a:cxnLst/>
              <a:rect l="l" t="t" r="r" b="b"/>
              <a:pathLst>
                <a:path w="21016" h="29848" extrusionOk="0">
                  <a:moveTo>
                    <a:pt x="20343" y="1"/>
                  </a:moveTo>
                  <a:cubicBezTo>
                    <a:pt x="20223" y="1"/>
                    <a:pt x="20099" y="32"/>
                    <a:pt x="19982" y="99"/>
                  </a:cubicBezTo>
                  <a:lnTo>
                    <a:pt x="1035" y="11007"/>
                  </a:lnTo>
                  <a:cubicBezTo>
                    <a:pt x="401" y="11374"/>
                    <a:pt x="1" y="12041"/>
                    <a:pt x="1" y="12775"/>
                  </a:cubicBezTo>
                  <a:lnTo>
                    <a:pt x="1" y="29153"/>
                  </a:lnTo>
                  <a:cubicBezTo>
                    <a:pt x="1" y="29558"/>
                    <a:pt x="327" y="29848"/>
                    <a:pt x="688" y="29848"/>
                  </a:cubicBezTo>
                  <a:cubicBezTo>
                    <a:pt x="803" y="29848"/>
                    <a:pt x="922" y="29818"/>
                    <a:pt x="1035" y="29754"/>
                  </a:cubicBezTo>
                  <a:lnTo>
                    <a:pt x="20015" y="18846"/>
                  </a:lnTo>
                  <a:cubicBezTo>
                    <a:pt x="20649" y="18479"/>
                    <a:pt x="21016" y="17779"/>
                    <a:pt x="21016" y="17045"/>
                  </a:cubicBezTo>
                  <a:lnTo>
                    <a:pt x="21016" y="700"/>
                  </a:lnTo>
                  <a:cubicBezTo>
                    <a:pt x="21016" y="276"/>
                    <a:pt x="20699" y="1"/>
                    <a:pt x="20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1"/>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1"/>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1"/>
            <p:cNvSpPr/>
            <p:nvPr/>
          </p:nvSpPr>
          <p:spPr>
            <a:xfrm>
              <a:off x="3360900" y="2616925"/>
              <a:ext cx="417825" cy="424725"/>
            </a:xfrm>
            <a:custGeom>
              <a:avLst/>
              <a:gdLst/>
              <a:ahLst/>
              <a:cxnLst/>
              <a:rect l="l" t="t" r="r" b="b"/>
              <a:pathLst>
                <a:path w="16713" h="16989" extrusionOk="0">
                  <a:moveTo>
                    <a:pt x="7993" y="1"/>
                  </a:moveTo>
                  <a:cubicBezTo>
                    <a:pt x="7514" y="1"/>
                    <a:pt x="6870" y="495"/>
                    <a:pt x="6539" y="1184"/>
                  </a:cubicBezTo>
                  <a:lnTo>
                    <a:pt x="1" y="14827"/>
                  </a:lnTo>
                  <a:lnTo>
                    <a:pt x="1" y="16294"/>
                  </a:lnTo>
                  <a:cubicBezTo>
                    <a:pt x="1" y="16699"/>
                    <a:pt x="327" y="16989"/>
                    <a:pt x="688" y="16989"/>
                  </a:cubicBezTo>
                  <a:cubicBezTo>
                    <a:pt x="803" y="16989"/>
                    <a:pt x="922" y="16959"/>
                    <a:pt x="1035" y="16895"/>
                  </a:cubicBezTo>
                  <a:lnTo>
                    <a:pt x="10041" y="11725"/>
                  </a:lnTo>
                  <a:lnTo>
                    <a:pt x="16713" y="7888"/>
                  </a:lnTo>
                  <a:lnTo>
                    <a:pt x="13377" y="4786"/>
                  </a:lnTo>
                  <a:lnTo>
                    <a:pt x="8373" y="150"/>
                  </a:lnTo>
                  <a:cubicBezTo>
                    <a:pt x="8271" y="48"/>
                    <a:pt x="8140" y="1"/>
                    <a:pt x="799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1"/>
            <p:cNvSpPr/>
            <p:nvPr/>
          </p:nvSpPr>
          <p:spPr>
            <a:xfrm>
              <a:off x="3717000" y="2415450"/>
              <a:ext cx="121775" cy="140250"/>
            </a:xfrm>
            <a:custGeom>
              <a:avLst/>
              <a:gdLst/>
              <a:ahLst/>
              <a:cxnLst/>
              <a:rect l="l" t="t" r="r" b="b"/>
              <a:pathLst>
                <a:path w="4871" h="5610" extrusionOk="0">
                  <a:moveTo>
                    <a:pt x="3638" y="0"/>
                  </a:moveTo>
                  <a:cubicBezTo>
                    <a:pt x="3282" y="0"/>
                    <a:pt x="2871" y="119"/>
                    <a:pt x="2435" y="370"/>
                  </a:cubicBezTo>
                  <a:cubicBezTo>
                    <a:pt x="1101" y="1137"/>
                    <a:pt x="0" y="2871"/>
                    <a:pt x="0" y="4206"/>
                  </a:cubicBezTo>
                  <a:cubicBezTo>
                    <a:pt x="0" y="5104"/>
                    <a:pt x="499" y="5609"/>
                    <a:pt x="1233" y="5609"/>
                  </a:cubicBezTo>
                  <a:cubicBezTo>
                    <a:pt x="1588" y="5609"/>
                    <a:pt x="1999" y="5490"/>
                    <a:pt x="2435" y="5240"/>
                  </a:cubicBezTo>
                  <a:cubicBezTo>
                    <a:pt x="3770" y="4473"/>
                    <a:pt x="4870" y="2738"/>
                    <a:pt x="4870" y="1404"/>
                  </a:cubicBezTo>
                  <a:cubicBezTo>
                    <a:pt x="4870" y="505"/>
                    <a:pt x="4371" y="0"/>
                    <a:pt x="36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1"/>
            <p:cNvSpPr/>
            <p:nvPr/>
          </p:nvSpPr>
          <p:spPr>
            <a:xfrm>
              <a:off x="3929650" y="1957525"/>
              <a:ext cx="914000" cy="546925"/>
            </a:xfrm>
            <a:custGeom>
              <a:avLst/>
              <a:gdLst/>
              <a:ahLst/>
              <a:cxnLst/>
              <a:rect l="l" t="t" r="r" b="b"/>
              <a:pathLst>
                <a:path w="36560" h="21877" extrusionOk="0">
                  <a:moveTo>
                    <a:pt x="36360" y="0"/>
                  </a:moveTo>
                  <a:cubicBezTo>
                    <a:pt x="36318" y="0"/>
                    <a:pt x="36272" y="12"/>
                    <a:pt x="36226" y="40"/>
                  </a:cubicBezTo>
                  <a:lnTo>
                    <a:pt x="334" y="20655"/>
                  </a:lnTo>
                  <a:cubicBezTo>
                    <a:pt x="134" y="20788"/>
                    <a:pt x="0" y="20988"/>
                    <a:pt x="0" y="21222"/>
                  </a:cubicBezTo>
                  <a:lnTo>
                    <a:pt x="0" y="21655"/>
                  </a:lnTo>
                  <a:cubicBezTo>
                    <a:pt x="0" y="21787"/>
                    <a:pt x="124" y="21876"/>
                    <a:pt x="242" y="21876"/>
                  </a:cubicBezTo>
                  <a:cubicBezTo>
                    <a:pt x="274" y="21876"/>
                    <a:pt x="305" y="21870"/>
                    <a:pt x="334" y="21856"/>
                  </a:cubicBezTo>
                  <a:lnTo>
                    <a:pt x="36259" y="1207"/>
                  </a:lnTo>
                  <a:cubicBezTo>
                    <a:pt x="36460" y="1074"/>
                    <a:pt x="36560" y="874"/>
                    <a:pt x="36560" y="640"/>
                  </a:cubicBezTo>
                  <a:lnTo>
                    <a:pt x="36560" y="207"/>
                  </a:lnTo>
                  <a:cubicBezTo>
                    <a:pt x="36560" y="86"/>
                    <a:pt x="36472" y="0"/>
                    <a:pt x="363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1"/>
            <p:cNvSpPr/>
            <p:nvPr/>
          </p:nvSpPr>
          <p:spPr>
            <a:xfrm>
              <a:off x="3929650" y="2031025"/>
              <a:ext cx="914650" cy="546800"/>
            </a:xfrm>
            <a:custGeom>
              <a:avLst/>
              <a:gdLst/>
              <a:ahLst/>
              <a:cxnLst/>
              <a:rect l="l" t="t" r="r" b="b"/>
              <a:pathLst>
                <a:path w="36586" h="21872" extrusionOk="0">
                  <a:moveTo>
                    <a:pt x="36348" y="1"/>
                  </a:moveTo>
                  <a:cubicBezTo>
                    <a:pt x="36308" y="1"/>
                    <a:pt x="36266" y="11"/>
                    <a:pt x="36226" y="35"/>
                  </a:cubicBezTo>
                  <a:lnTo>
                    <a:pt x="334" y="20683"/>
                  </a:lnTo>
                  <a:cubicBezTo>
                    <a:pt x="134" y="20784"/>
                    <a:pt x="0" y="21017"/>
                    <a:pt x="0" y="21251"/>
                  </a:cubicBezTo>
                  <a:lnTo>
                    <a:pt x="0" y="21651"/>
                  </a:lnTo>
                  <a:cubicBezTo>
                    <a:pt x="0" y="21782"/>
                    <a:pt x="124" y="21872"/>
                    <a:pt x="242" y="21872"/>
                  </a:cubicBezTo>
                  <a:cubicBezTo>
                    <a:pt x="274" y="21872"/>
                    <a:pt x="305" y="21865"/>
                    <a:pt x="334" y="21851"/>
                  </a:cubicBezTo>
                  <a:lnTo>
                    <a:pt x="36259" y="1236"/>
                  </a:lnTo>
                  <a:cubicBezTo>
                    <a:pt x="36460" y="1103"/>
                    <a:pt x="36560" y="869"/>
                    <a:pt x="36560" y="669"/>
                  </a:cubicBezTo>
                  <a:lnTo>
                    <a:pt x="36560" y="236"/>
                  </a:lnTo>
                  <a:cubicBezTo>
                    <a:pt x="36585" y="109"/>
                    <a:pt x="36475" y="1"/>
                    <a:pt x="36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1"/>
            <p:cNvSpPr/>
            <p:nvPr/>
          </p:nvSpPr>
          <p:spPr>
            <a:xfrm>
              <a:off x="3929650" y="1809550"/>
              <a:ext cx="914000" cy="546925"/>
            </a:xfrm>
            <a:custGeom>
              <a:avLst/>
              <a:gdLst/>
              <a:ahLst/>
              <a:cxnLst/>
              <a:rect l="l" t="t" r="r" b="b"/>
              <a:pathLst>
                <a:path w="36560" h="21877" extrusionOk="0">
                  <a:moveTo>
                    <a:pt x="36331" y="0"/>
                  </a:moveTo>
                  <a:cubicBezTo>
                    <a:pt x="36297" y="0"/>
                    <a:pt x="36262" y="7"/>
                    <a:pt x="36226" y="21"/>
                  </a:cubicBezTo>
                  <a:lnTo>
                    <a:pt x="334" y="20669"/>
                  </a:lnTo>
                  <a:cubicBezTo>
                    <a:pt x="134" y="20803"/>
                    <a:pt x="0" y="21003"/>
                    <a:pt x="0" y="21237"/>
                  </a:cubicBezTo>
                  <a:lnTo>
                    <a:pt x="0" y="21670"/>
                  </a:lnTo>
                  <a:cubicBezTo>
                    <a:pt x="0" y="21791"/>
                    <a:pt x="105" y="21877"/>
                    <a:pt x="214" y="21877"/>
                  </a:cubicBezTo>
                  <a:cubicBezTo>
                    <a:pt x="255" y="21877"/>
                    <a:pt x="297" y="21865"/>
                    <a:pt x="334" y="21837"/>
                  </a:cubicBezTo>
                  <a:lnTo>
                    <a:pt x="36259" y="1189"/>
                  </a:lnTo>
                  <a:cubicBezTo>
                    <a:pt x="36460" y="1089"/>
                    <a:pt x="36560" y="889"/>
                    <a:pt x="36560" y="655"/>
                  </a:cubicBezTo>
                  <a:lnTo>
                    <a:pt x="36560" y="221"/>
                  </a:lnTo>
                  <a:cubicBezTo>
                    <a:pt x="36560" y="90"/>
                    <a:pt x="36457" y="0"/>
                    <a:pt x="36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1"/>
            <p:cNvSpPr/>
            <p:nvPr/>
          </p:nvSpPr>
          <p:spPr>
            <a:xfrm>
              <a:off x="3929650" y="1883425"/>
              <a:ext cx="914000" cy="546800"/>
            </a:xfrm>
            <a:custGeom>
              <a:avLst/>
              <a:gdLst/>
              <a:ahLst/>
              <a:cxnLst/>
              <a:rect l="l" t="t" r="r" b="b"/>
              <a:pathLst>
                <a:path w="36560" h="21872" extrusionOk="0">
                  <a:moveTo>
                    <a:pt x="36343" y="1"/>
                  </a:moveTo>
                  <a:cubicBezTo>
                    <a:pt x="36306" y="1"/>
                    <a:pt x="36266" y="11"/>
                    <a:pt x="36226" y="35"/>
                  </a:cubicBezTo>
                  <a:lnTo>
                    <a:pt x="334" y="20683"/>
                  </a:lnTo>
                  <a:cubicBezTo>
                    <a:pt x="134" y="20783"/>
                    <a:pt x="0" y="21017"/>
                    <a:pt x="0" y="21250"/>
                  </a:cubicBezTo>
                  <a:lnTo>
                    <a:pt x="0" y="21651"/>
                  </a:lnTo>
                  <a:cubicBezTo>
                    <a:pt x="0" y="21782"/>
                    <a:pt x="124" y="21872"/>
                    <a:pt x="242" y="21872"/>
                  </a:cubicBezTo>
                  <a:cubicBezTo>
                    <a:pt x="274" y="21872"/>
                    <a:pt x="305" y="21865"/>
                    <a:pt x="334" y="21851"/>
                  </a:cubicBezTo>
                  <a:lnTo>
                    <a:pt x="36259" y="1203"/>
                  </a:lnTo>
                  <a:cubicBezTo>
                    <a:pt x="36460" y="1103"/>
                    <a:pt x="36560" y="869"/>
                    <a:pt x="36560" y="636"/>
                  </a:cubicBezTo>
                  <a:lnTo>
                    <a:pt x="36560" y="235"/>
                  </a:lnTo>
                  <a:cubicBezTo>
                    <a:pt x="36560" y="108"/>
                    <a:pt x="36463" y="1"/>
                    <a:pt x="36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1"/>
            <p:cNvSpPr/>
            <p:nvPr/>
          </p:nvSpPr>
          <p:spPr>
            <a:xfrm>
              <a:off x="3929650" y="2214500"/>
              <a:ext cx="724700" cy="437550"/>
            </a:xfrm>
            <a:custGeom>
              <a:avLst/>
              <a:gdLst/>
              <a:ahLst/>
              <a:cxnLst/>
              <a:rect l="l" t="t" r="r" b="b"/>
              <a:pathLst>
                <a:path w="28988" h="17502" extrusionOk="0">
                  <a:moveTo>
                    <a:pt x="28771" y="0"/>
                  </a:moveTo>
                  <a:cubicBezTo>
                    <a:pt x="28734" y="0"/>
                    <a:pt x="28694" y="11"/>
                    <a:pt x="28654" y="35"/>
                  </a:cubicBezTo>
                  <a:lnTo>
                    <a:pt x="334" y="16280"/>
                  </a:lnTo>
                  <a:cubicBezTo>
                    <a:pt x="134" y="16413"/>
                    <a:pt x="0" y="16613"/>
                    <a:pt x="0" y="16880"/>
                  </a:cubicBezTo>
                  <a:lnTo>
                    <a:pt x="0" y="17281"/>
                  </a:lnTo>
                  <a:cubicBezTo>
                    <a:pt x="0" y="17412"/>
                    <a:pt x="124" y="17502"/>
                    <a:pt x="242" y="17502"/>
                  </a:cubicBezTo>
                  <a:cubicBezTo>
                    <a:pt x="274" y="17502"/>
                    <a:pt x="305" y="17495"/>
                    <a:pt x="334" y="17481"/>
                  </a:cubicBezTo>
                  <a:lnTo>
                    <a:pt x="28687" y="1202"/>
                  </a:lnTo>
                  <a:cubicBezTo>
                    <a:pt x="28888" y="1102"/>
                    <a:pt x="28988" y="869"/>
                    <a:pt x="28988" y="635"/>
                  </a:cubicBezTo>
                  <a:lnTo>
                    <a:pt x="28988" y="235"/>
                  </a:lnTo>
                  <a:cubicBezTo>
                    <a:pt x="28988" y="108"/>
                    <a:pt x="28891" y="0"/>
                    <a:pt x="28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1"/>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1"/>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1"/>
            <p:cNvSpPr/>
            <p:nvPr/>
          </p:nvSpPr>
          <p:spPr>
            <a:xfrm>
              <a:off x="4845300" y="4384425"/>
              <a:ext cx="190150" cy="225150"/>
            </a:xfrm>
            <a:custGeom>
              <a:avLst/>
              <a:gdLst/>
              <a:ahLst/>
              <a:cxnLst/>
              <a:rect l="l" t="t" r="r" b="b"/>
              <a:pathLst>
                <a:path w="7606" h="9006" extrusionOk="0">
                  <a:moveTo>
                    <a:pt x="4971" y="0"/>
                  </a:moveTo>
                  <a:cubicBezTo>
                    <a:pt x="4971" y="0"/>
                    <a:pt x="3937" y="2001"/>
                    <a:pt x="3937" y="2068"/>
                  </a:cubicBezTo>
                  <a:cubicBezTo>
                    <a:pt x="3937" y="2102"/>
                    <a:pt x="3069" y="6638"/>
                    <a:pt x="3069" y="6638"/>
                  </a:cubicBezTo>
                  <a:cubicBezTo>
                    <a:pt x="3069" y="6638"/>
                    <a:pt x="2995" y="6637"/>
                    <a:pt x="2871" y="6637"/>
                  </a:cubicBezTo>
                  <a:cubicBezTo>
                    <a:pt x="2247" y="6637"/>
                    <a:pt x="362" y="6660"/>
                    <a:pt x="167" y="6938"/>
                  </a:cubicBezTo>
                  <a:cubicBezTo>
                    <a:pt x="34" y="7272"/>
                    <a:pt x="0" y="7606"/>
                    <a:pt x="100" y="7939"/>
                  </a:cubicBezTo>
                  <a:cubicBezTo>
                    <a:pt x="667" y="8532"/>
                    <a:pt x="1792" y="9005"/>
                    <a:pt x="2751" y="9005"/>
                  </a:cubicBezTo>
                  <a:cubicBezTo>
                    <a:pt x="3033" y="9005"/>
                    <a:pt x="3301" y="8964"/>
                    <a:pt x="3536" y="8873"/>
                  </a:cubicBezTo>
                  <a:cubicBezTo>
                    <a:pt x="4570" y="8506"/>
                    <a:pt x="4804" y="7339"/>
                    <a:pt x="4837" y="6338"/>
                  </a:cubicBezTo>
                  <a:cubicBezTo>
                    <a:pt x="4871" y="5337"/>
                    <a:pt x="4904" y="2569"/>
                    <a:pt x="5604" y="1468"/>
                  </a:cubicBezTo>
                  <a:cubicBezTo>
                    <a:pt x="6071" y="801"/>
                    <a:pt x="6805" y="400"/>
                    <a:pt x="7606" y="400"/>
                  </a:cubicBezTo>
                  <a:lnTo>
                    <a:pt x="703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1"/>
            <p:cNvSpPr/>
            <p:nvPr/>
          </p:nvSpPr>
          <p:spPr>
            <a:xfrm>
              <a:off x="4163975" y="4592375"/>
              <a:ext cx="317750" cy="62350"/>
            </a:xfrm>
            <a:custGeom>
              <a:avLst/>
              <a:gdLst/>
              <a:ahLst/>
              <a:cxnLst/>
              <a:rect l="l" t="t" r="r" b="b"/>
              <a:pathLst>
                <a:path w="12710" h="2494" extrusionOk="0">
                  <a:moveTo>
                    <a:pt x="219" y="1"/>
                  </a:moveTo>
                  <a:cubicBezTo>
                    <a:pt x="103" y="1"/>
                    <a:pt x="39" y="7"/>
                    <a:pt x="34" y="21"/>
                  </a:cubicBezTo>
                  <a:cubicBezTo>
                    <a:pt x="1" y="488"/>
                    <a:pt x="201" y="889"/>
                    <a:pt x="534" y="1189"/>
                  </a:cubicBezTo>
                  <a:cubicBezTo>
                    <a:pt x="1468" y="1723"/>
                    <a:pt x="2502" y="1989"/>
                    <a:pt x="3570" y="2023"/>
                  </a:cubicBezTo>
                  <a:cubicBezTo>
                    <a:pt x="3740" y="2027"/>
                    <a:pt x="3908" y="2028"/>
                    <a:pt x="4071" y="2028"/>
                  </a:cubicBezTo>
                  <a:cubicBezTo>
                    <a:pt x="5378" y="2028"/>
                    <a:pt x="6439" y="1923"/>
                    <a:pt x="6972" y="1923"/>
                  </a:cubicBezTo>
                  <a:cubicBezTo>
                    <a:pt x="7573" y="1956"/>
                    <a:pt x="9341" y="2490"/>
                    <a:pt x="10308" y="2490"/>
                  </a:cubicBezTo>
                  <a:cubicBezTo>
                    <a:pt x="10367" y="2493"/>
                    <a:pt x="10427" y="2494"/>
                    <a:pt x="10486" y="2494"/>
                  </a:cubicBezTo>
                  <a:cubicBezTo>
                    <a:pt x="11132" y="2494"/>
                    <a:pt x="11796" y="2331"/>
                    <a:pt x="12376" y="2056"/>
                  </a:cubicBezTo>
                  <a:cubicBezTo>
                    <a:pt x="12710" y="1889"/>
                    <a:pt x="12443" y="1156"/>
                    <a:pt x="12443" y="1156"/>
                  </a:cubicBezTo>
                  <a:cubicBezTo>
                    <a:pt x="12443" y="1156"/>
                    <a:pt x="1763" y="1"/>
                    <a:pt x="21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1"/>
            <p:cNvSpPr/>
            <p:nvPr/>
          </p:nvSpPr>
          <p:spPr>
            <a:xfrm>
              <a:off x="4158975" y="4497000"/>
              <a:ext cx="321075" cy="144300"/>
            </a:xfrm>
            <a:custGeom>
              <a:avLst/>
              <a:gdLst/>
              <a:ahLst/>
              <a:cxnLst/>
              <a:rect l="l" t="t" r="r" b="b"/>
              <a:pathLst>
                <a:path w="12843" h="5772" extrusionOk="0">
                  <a:moveTo>
                    <a:pt x="8173" y="0"/>
                  </a:moveTo>
                  <a:cubicBezTo>
                    <a:pt x="7939" y="100"/>
                    <a:pt x="7806" y="801"/>
                    <a:pt x="7339" y="1101"/>
                  </a:cubicBezTo>
                  <a:cubicBezTo>
                    <a:pt x="7133" y="1225"/>
                    <a:pt x="6722" y="1269"/>
                    <a:pt x="6244" y="1269"/>
                  </a:cubicBezTo>
                  <a:cubicBezTo>
                    <a:pt x="5565" y="1269"/>
                    <a:pt x="4752" y="1179"/>
                    <a:pt x="4203" y="1101"/>
                  </a:cubicBezTo>
                  <a:cubicBezTo>
                    <a:pt x="3859" y="1064"/>
                    <a:pt x="3455" y="1027"/>
                    <a:pt x="3035" y="1027"/>
                  </a:cubicBezTo>
                  <a:cubicBezTo>
                    <a:pt x="2319" y="1027"/>
                    <a:pt x="1557" y="1135"/>
                    <a:pt x="968" y="1535"/>
                  </a:cubicBezTo>
                  <a:cubicBezTo>
                    <a:pt x="301" y="2068"/>
                    <a:pt x="0" y="2936"/>
                    <a:pt x="201" y="3770"/>
                  </a:cubicBezTo>
                  <a:cubicBezTo>
                    <a:pt x="301" y="4070"/>
                    <a:pt x="901" y="4870"/>
                    <a:pt x="2269" y="5237"/>
                  </a:cubicBezTo>
                  <a:cubicBezTo>
                    <a:pt x="2402" y="5271"/>
                    <a:pt x="2502" y="5271"/>
                    <a:pt x="2636" y="5304"/>
                  </a:cubicBezTo>
                  <a:cubicBezTo>
                    <a:pt x="3078" y="5365"/>
                    <a:pt x="3646" y="5386"/>
                    <a:pt x="4237" y="5386"/>
                  </a:cubicBezTo>
                  <a:cubicBezTo>
                    <a:pt x="5250" y="5386"/>
                    <a:pt x="6328" y="5325"/>
                    <a:pt x="6939" y="5304"/>
                  </a:cubicBezTo>
                  <a:cubicBezTo>
                    <a:pt x="8006" y="5304"/>
                    <a:pt x="9007" y="5771"/>
                    <a:pt x="10341" y="5771"/>
                  </a:cubicBezTo>
                  <a:cubicBezTo>
                    <a:pt x="11675" y="5738"/>
                    <a:pt x="12309" y="5571"/>
                    <a:pt x="12576" y="5071"/>
                  </a:cubicBezTo>
                  <a:cubicBezTo>
                    <a:pt x="12843" y="4604"/>
                    <a:pt x="12643" y="4337"/>
                    <a:pt x="12576" y="3403"/>
                  </a:cubicBezTo>
                  <a:cubicBezTo>
                    <a:pt x="12509" y="2502"/>
                    <a:pt x="12476" y="1235"/>
                    <a:pt x="12409" y="701"/>
                  </a:cubicBezTo>
                  <a:cubicBezTo>
                    <a:pt x="12409" y="701"/>
                    <a:pt x="12309" y="200"/>
                    <a:pt x="12042" y="167"/>
                  </a:cubicBezTo>
                  <a:lnTo>
                    <a:pt x="817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1"/>
            <p:cNvSpPr/>
            <p:nvPr/>
          </p:nvSpPr>
          <p:spPr>
            <a:xfrm>
              <a:off x="4364125" y="4425275"/>
              <a:ext cx="99250" cy="109275"/>
            </a:xfrm>
            <a:custGeom>
              <a:avLst/>
              <a:gdLst/>
              <a:ahLst/>
              <a:cxnLst/>
              <a:rect l="l" t="t" r="r" b="b"/>
              <a:pathLst>
                <a:path w="3970" h="4371" extrusionOk="0">
                  <a:moveTo>
                    <a:pt x="100" y="1"/>
                  </a:moveTo>
                  <a:lnTo>
                    <a:pt x="0" y="2903"/>
                  </a:lnTo>
                  <a:cubicBezTo>
                    <a:pt x="0" y="4340"/>
                    <a:pt x="1713" y="4370"/>
                    <a:pt x="1858" y="4370"/>
                  </a:cubicBezTo>
                  <a:cubicBezTo>
                    <a:pt x="1865" y="4370"/>
                    <a:pt x="1868" y="4370"/>
                    <a:pt x="1868" y="4370"/>
                  </a:cubicBezTo>
                  <a:cubicBezTo>
                    <a:pt x="3570" y="4370"/>
                    <a:pt x="3870" y="3036"/>
                    <a:pt x="3870" y="3036"/>
                  </a:cubicBezTo>
                  <a:lnTo>
                    <a:pt x="3970" y="701"/>
                  </a:lnTo>
                  <a:lnTo>
                    <a:pt x="10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1"/>
            <p:cNvSpPr/>
            <p:nvPr/>
          </p:nvSpPr>
          <p:spPr>
            <a:xfrm>
              <a:off x="4158975" y="4521475"/>
              <a:ext cx="105100" cy="108150"/>
            </a:xfrm>
            <a:custGeom>
              <a:avLst/>
              <a:gdLst/>
              <a:ahLst/>
              <a:cxnLst/>
              <a:rect l="l" t="t" r="r" b="b"/>
              <a:pathLst>
                <a:path w="4204" h="4326" extrusionOk="0">
                  <a:moveTo>
                    <a:pt x="3048" y="0"/>
                  </a:moveTo>
                  <a:cubicBezTo>
                    <a:pt x="2328" y="0"/>
                    <a:pt x="1560" y="120"/>
                    <a:pt x="968" y="522"/>
                  </a:cubicBezTo>
                  <a:cubicBezTo>
                    <a:pt x="301" y="1056"/>
                    <a:pt x="0" y="1923"/>
                    <a:pt x="201" y="2791"/>
                  </a:cubicBezTo>
                  <a:cubicBezTo>
                    <a:pt x="301" y="3091"/>
                    <a:pt x="901" y="3891"/>
                    <a:pt x="2269" y="4258"/>
                  </a:cubicBezTo>
                  <a:cubicBezTo>
                    <a:pt x="2402" y="4292"/>
                    <a:pt x="2502" y="4292"/>
                    <a:pt x="2636" y="4325"/>
                  </a:cubicBezTo>
                  <a:cubicBezTo>
                    <a:pt x="2102" y="723"/>
                    <a:pt x="4203" y="89"/>
                    <a:pt x="4203" y="89"/>
                  </a:cubicBezTo>
                  <a:cubicBezTo>
                    <a:pt x="3862" y="40"/>
                    <a:pt x="3463" y="0"/>
                    <a:pt x="30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1"/>
            <p:cNvSpPr/>
            <p:nvPr/>
          </p:nvSpPr>
          <p:spPr>
            <a:xfrm>
              <a:off x="4851975" y="4261275"/>
              <a:ext cx="119275" cy="133175"/>
            </a:xfrm>
            <a:custGeom>
              <a:avLst/>
              <a:gdLst/>
              <a:ahLst/>
              <a:cxnLst/>
              <a:rect l="l" t="t" r="r" b="b"/>
              <a:pathLst>
                <a:path w="4771" h="5327" extrusionOk="0">
                  <a:moveTo>
                    <a:pt x="3203" y="0"/>
                  </a:moveTo>
                  <a:cubicBezTo>
                    <a:pt x="963" y="0"/>
                    <a:pt x="0" y="2558"/>
                    <a:pt x="0" y="2558"/>
                  </a:cubicBezTo>
                  <a:lnTo>
                    <a:pt x="1868" y="5326"/>
                  </a:lnTo>
                  <a:lnTo>
                    <a:pt x="4770" y="3158"/>
                  </a:lnTo>
                  <a:lnTo>
                    <a:pt x="3569" y="23"/>
                  </a:lnTo>
                  <a:cubicBezTo>
                    <a:pt x="3444" y="7"/>
                    <a:pt x="3322" y="0"/>
                    <a:pt x="3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1"/>
            <p:cNvSpPr/>
            <p:nvPr/>
          </p:nvSpPr>
          <p:spPr>
            <a:xfrm>
              <a:off x="4847800" y="4337950"/>
              <a:ext cx="172650" cy="251700"/>
            </a:xfrm>
            <a:custGeom>
              <a:avLst/>
              <a:gdLst/>
              <a:ahLst/>
              <a:cxnLst/>
              <a:rect l="l" t="t" r="r" b="b"/>
              <a:pathLst>
                <a:path w="6906" h="10068" extrusionOk="0">
                  <a:moveTo>
                    <a:pt x="4348" y="0"/>
                  </a:moveTo>
                  <a:cubicBezTo>
                    <a:pt x="3898" y="0"/>
                    <a:pt x="3461" y="157"/>
                    <a:pt x="3136" y="458"/>
                  </a:cubicBezTo>
                  <a:cubicBezTo>
                    <a:pt x="3136" y="458"/>
                    <a:pt x="1902" y="1192"/>
                    <a:pt x="2035" y="2226"/>
                  </a:cubicBezTo>
                  <a:cubicBezTo>
                    <a:pt x="2169" y="3293"/>
                    <a:pt x="2702" y="3660"/>
                    <a:pt x="2669" y="4961"/>
                  </a:cubicBezTo>
                  <a:cubicBezTo>
                    <a:pt x="2669" y="5662"/>
                    <a:pt x="2602" y="6362"/>
                    <a:pt x="2502" y="7063"/>
                  </a:cubicBezTo>
                  <a:cubicBezTo>
                    <a:pt x="2502" y="7063"/>
                    <a:pt x="2253" y="6987"/>
                    <a:pt x="1919" y="6987"/>
                  </a:cubicBezTo>
                  <a:cubicBezTo>
                    <a:pt x="1552" y="6987"/>
                    <a:pt x="1084" y="7079"/>
                    <a:pt x="734" y="7463"/>
                  </a:cubicBezTo>
                  <a:cubicBezTo>
                    <a:pt x="434" y="7763"/>
                    <a:pt x="201" y="8164"/>
                    <a:pt x="67" y="8564"/>
                  </a:cubicBezTo>
                  <a:cubicBezTo>
                    <a:pt x="0" y="8797"/>
                    <a:pt x="67" y="9031"/>
                    <a:pt x="234" y="9198"/>
                  </a:cubicBezTo>
                  <a:cubicBezTo>
                    <a:pt x="668" y="9698"/>
                    <a:pt x="1268" y="9998"/>
                    <a:pt x="1902" y="10065"/>
                  </a:cubicBezTo>
                  <a:lnTo>
                    <a:pt x="2102" y="10065"/>
                  </a:lnTo>
                  <a:cubicBezTo>
                    <a:pt x="2156" y="10067"/>
                    <a:pt x="2210" y="10067"/>
                    <a:pt x="2262" y="10067"/>
                  </a:cubicBezTo>
                  <a:cubicBezTo>
                    <a:pt x="3258" y="10067"/>
                    <a:pt x="3778" y="9760"/>
                    <a:pt x="3937" y="9031"/>
                  </a:cubicBezTo>
                  <a:cubicBezTo>
                    <a:pt x="4103" y="8264"/>
                    <a:pt x="4037" y="4561"/>
                    <a:pt x="4637" y="3460"/>
                  </a:cubicBezTo>
                  <a:cubicBezTo>
                    <a:pt x="5204" y="2359"/>
                    <a:pt x="6071" y="1892"/>
                    <a:pt x="6905" y="1859"/>
                  </a:cubicBezTo>
                  <a:lnTo>
                    <a:pt x="4937" y="91"/>
                  </a:lnTo>
                  <a:cubicBezTo>
                    <a:pt x="4744" y="30"/>
                    <a:pt x="4545" y="0"/>
                    <a:pt x="43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1"/>
            <p:cNvSpPr/>
            <p:nvPr/>
          </p:nvSpPr>
          <p:spPr>
            <a:xfrm>
              <a:off x="4321600" y="4520875"/>
              <a:ext cx="24200" cy="51800"/>
            </a:xfrm>
            <a:custGeom>
              <a:avLst/>
              <a:gdLst/>
              <a:ahLst/>
              <a:cxnLst/>
              <a:rect l="l" t="t" r="r" b="b"/>
              <a:pathLst>
                <a:path w="968" h="2072" extrusionOk="0">
                  <a:moveTo>
                    <a:pt x="838" y="0"/>
                  </a:moveTo>
                  <a:cubicBezTo>
                    <a:pt x="705" y="0"/>
                    <a:pt x="567" y="38"/>
                    <a:pt x="467" y="113"/>
                  </a:cubicBezTo>
                  <a:cubicBezTo>
                    <a:pt x="67" y="346"/>
                    <a:pt x="0" y="1747"/>
                    <a:pt x="100" y="1981"/>
                  </a:cubicBezTo>
                  <a:cubicBezTo>
                    <a:pt x="135" y="2042"/>
                    <a:pt x="175" y="2071"/>
                    <a:pt x="215" y="2071"/>
                  </a:cubicBezTo>
                  <a:cubicBezTo>
                    <a:pt x="327" y="2071"/>
                    <a:pt x="443" y="1841"/>
                    <a:pt x="467" y="1447"/>
                  </a:cubicBezTo>
                  <a:cubicBezTo>
                    <a:pt x="534" y="947"/>
                    <a:pt x="701" y="446"/>
                    <a:pt x="967" y="13"/>
                  </a:cubicBezTo>
                  <a:cubicBezTo>
                    <a:pt x="926" y="4"/>
                    <a:pt x="882"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1"/>
            <p:cNvSpPr/>
            <p:nvPr/>
          </p:nvSpPr>
          <p:spPr>
            <a:xfrm>
              <a:off x="4293225" y="4525025"/>
              <a:ext cx="20875" cy="46400"/>
            </a:xfrm>
            <a:custGeom>
              <a:avLst/>
              <a:gdLst/>
              <a:ahLst/>
              <a:cxnLst/>
              <a:rect l="l" t="t" r="r" b="b"/>
              <a:pathLst>
                <a:path w="835" h="1856" extrusionOk="0">
                  <a:moveTo>
                    <a:pt x="547" y="1"/>
                  </a:moveTo>
                  <a:cubicBezTo>
                    <a:pt x="448" y="1"/>
                    <a:pt x="347" y="35"/>
                    <a:pt x="268" y="114"/>
                  </a:cubicBezTo>
                  <a:cubicBezTo>
                    <a:pt x="68" y="414"/>
                    <a:pt x="1" y="747"/>
                    <a:pt x="34" y="1114"/>
                  </a:cubicBezTo>
                  <a:cubicBezTo>
                    <a:pt x="34" y="1485"/>
                    <a:pt x="92" y="1855"/>
                    <a:pt x="232" y="1855"/>
                  </a:cubicBezTo>
                  <a:cubicBezTo>
                    <a:pt x="244" y="1855"/>
                    <a:pt x="255" y="1853"/>
                    <a:pt x="268" y="1848"/>
                  </a:cubicBezTo>
                  <a:cubicBezTo>
                    <a:pt x="435" y="1748"/>
                    <a:pt x="368" y="1148"/>
                    <a:pt x="501" y="681"/>
                  </a:cubicBezTo>
                  <a:cubicBezTo>
                    <a:pt x="668" y="214"/>
                    <a:pt x="835" y="114"/>
                    <a:pt x="835" y="114"/>
                  </a:cubicBezTo>
                  <a:cubicBezTo>
                    <a:pt x="765" y="43"/>
                    <a:pt x="657" y="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1"/>
            <p:cNvSpPr/>
            <p:nvPr/>
          </p:nvSpPr>
          <p:spPr>
            <a:xfrm>
              <a:off x="4258275" y="4523225"/>
              <a:ext cx="28325" cy="45625"/>
            </a:xfrm>
            <a:custGeom>
              <a:avLst/>
              <a:gdLst/>
              <a:ahLst/>
              <a:cxnLst/>
              <a:rect l="l" t="t" r="r" b="b"/>
              <a:pathLst>
                <a:path w="1133" h="1825" extrusionOk="0">
                  <a:moveTo>
                    <a:pt x="879" y="0"/>
                  </a:moveTo>
                  <a:cubicBezTo>
                    <a:pt x="801" y="0"/>
                    <a:pt x="724" y="27"/>
                    <a:pt x="665" y="85"/>
                  </a:cubicBezTo>
                  <a:cubicBezTo>
                    <a:pt x="298" y="419"/>
                    <a:pt x="65" y="886"/>
                    <a:pt x="31" y="1353"/>
                  </a:cubicBezTo>
                  <a:cubicBezTo>
                    <a:pt x="1" y="1659"/>
                    <a:pt x="54" y="1824"/>
                    <a:pt x="140" y="1824"/>
                  </a:cubicBezTo>
                  <a:cubicBezTo>
                    <a:pt x="148" y="1824"/>
                    <a:pt x="156" y="1823"/>
                    <a:pt x="165" y="1820"/>
                  </a:cubicBezTo>
                  <a:cubicBezTo>
                    <a:pt x="298" y="1787"/>
                    <a:pt x="298" y="1453"/>
                    <a:pt x="598" y="886"/>
                  </a:cubicBezTo>
                  <a:cubicBezTo>
                    <a:pt x="732" y="586"/>
                    <a:pt x="899" y="352"/>
                    <a:pt x="1132" y="119"/>
                  </a:cubicBezTo>
                  <a:cubicBezTo>
                    <a:pt x="1076" y="44"/>
                    <a:pt x="978" y="0"/>
                    <a:pt x="8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1"/>
            <p:cNvSpPr/>
            <p:nvPr/>
          </p:nvSpPr>
          <p:spPr>
            <a:xfrm>
              <a:off x="4848625" y="4512625"/>
              <a:ext cx="61750" cy="76950"/>
            </a:xfrm>
            <a:custGeom>
              <a:avLst/>
              <a:gdLst/>
              <a:ahLst/>
              <a:cxnLst/>
              <a:rect l="l" t="t" r="r" b="b"/>
              <a:pathLst>
                <a:path w="2470" h="3078" extrusionOk="0">
                  <a:moveTo>
                    <a:pt x="1886" y="0"/>
                  </a:moveTo>
                  <a:cubicBezTo>
                    <a:pt x="1519" y="0"/>
                    <a:pt x="1051" y="92"/>
                    <a:pt x="701" y="476"/>
                  </a:cubicBezTo>
                  <a:cubicBezTo>
                    <a:pt x="401" y="776"/>
                    <a:pt x="168" y="1177"/>
                    <a:pt x="68" y="1577"/>
                  </a:cubicBezTo>
                  <a:cubicBezTo>
                    <a:pt x="1" y="1810"/>
                    <a:pt x="34" y="2044"/>
                    <a:pt x="201" y="2211"/>
                  </a:cubicBezTo>
                  <a:cubicBezTo>
                    <a:pt x="635" y="2711"/>
                    <a:pt x="1235" y="3011"/>
                    <a:pt x="1869" y="3078"/>
                  </a:cubicBezTo>
                  <a:lnTo>
                    <a:pt x="2069" y="3078"/>
                  </a:lnTo>
                  <a:cubicBezTo>
                    <a:pt x="1936" y="2044"/>
                    <a:pt x="2069" y="1010"/>
                    <a:pt x="2469" y="76"/>
                  </a:cubicBezTo>
                  <a:cubicBezTo>
                    <a:pt x="2469" y="76"/>
                    <a:pt x="2220" y="0"/>
                    <a:pt x="188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1"/>
            <p:cNvSpPr/>
            <p:nvPr/>
          </p:nvSpPr>
          <p:spPr>
            <a:xfrm>
              <a:off x="4907000" y="4439450"/>
              <a:ext cx="25050" cy="23775"/>
            </a:xfrm>
            <a:custGeom>
              <a:avLst/>
              <a:gdLst/>
              <a:ahLst/>
              <a:cxnLst/>
              <a:rect l="l" t="t" r="r" b="b"/>
              <a:pathLst>
                <a:path w="1002" h="951" extrusionOk="0">
                  <a:moveTo>
                    <a:pt x="234" y="1"/>
                  </a:moveTo>
                  <a:lnTo>
                    <a:pt x="234" y="1"/>
                  </a:lnTo>
                  <a:cubicBezTo>
                    <a:pt x="1" y="234"/>
                    <a:pt x="334" y="634"/>
                    <a:pt x="334" y="634"/>
                  </a:cubicBezTo>
                  <a:cubicBezTo>
                    <a:pt x="334" y="634"/>
                    <a:pt x="651" y="951"/>
                    <a:pt x="838" y="951"/>
                  </a:cubicBezTo>
                  <a:cubicBezTo>
                    <a:pt x="862" y="951"/>
                    <a:pt x="883" y="946"/>
                    <a:pt x="901" y="935"/>
                  </a:cubicBezTo>
                  <a:cubicBezTo>
                    <a:pt x="968" y="868"/>
                    <a:pt x="1002" y="768"/>
                    <a:pt x="935" y="701"/>
                  </a:cubicBezTo>
                  <a:cubicBezTo>
                    <a:pt x="635" y="534"/>
                    <a:pt x="368" y="301"/>
                    <a:pt x="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1"/>
            <p:cNvSpPr/>
            <p:nvPr/>
          </p:nvSpPr>
          <p:spPr>
            <a:xfrm>
              <a:off x="4912000" y="4474475"/>
              <a:ext cx="19225" cy="32550"/>
            </a:xfrm>
            <a:custGeom>
              <a:avLst/>
              <a:gdLst/>
              <a:ahLst/>
              <a:cxnLst/>
              <a:rect l="l" t="t" r="r" b="b"/>
              <a:pathLst>
                <a:path w="769" h="1302" extrusionOk="0">
                  <a:moveTo>
                    <a:pt x="101" y="1"/>
                  </a:moveTo>
                  <a:cubicBezTo>
                    <a:pt x="1" y="201"/>
                    <a:pt x="1" y="434"/>
                    <a:pt x="68" y="668"/>
                  </a:cubicBezTo>
                  <a:cubicBezTo>
                    <a:pt x="201" y="1001"/>
                    <a:pt x="435" y="1302"/>
                    <a:pt x="601" y="1302"/>
                  </a:cubicBezTo>
                  <a:cubicBezTo>
                    <a:pt x="768" y="1302"/>
                    <a:pt x="768" y="1068"/>
                    <a:pt x="535" y="768"/>
                  </a:cubicBezTo>
                  <a:cubicBezTo>
                    <a:pt x="368" y="534"/>
                    <a:pt x="201" y="267"/>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1"/>
            <p:cNvSpPr/>
            <p:nvPr/>
          </p:nvSpPr>
          <p:spPr>
            <a:xfrm>
              <a:off x="4905350" y="4502825"/>
              <a:ext cx="24350" cy="29700"/>
            </a:xfrm>
            <a:custGeom>
              <a:avLst/>
              <a:gdLst/>
              <a:ahLst/>
              <a:cxnLst/>
              <a:rect l="l" t="t" r="r" b="b"/>
              <a:pathLst>
                <a:path w="974" h="1188" extrusionOk="0">
                  <a:moveTo>
                    <a:pt x="300" y="1"/>
                  </a:moveTo>
                  <a:lnTo>
                    <a:pt x="300" y="1"/>
                  </a:lnTo>
                  <a:cubicBezTo>
                    <a:pt x="0" y="201"/>
                    <a:pt x="334" y="868"/>
                    <a:pt x="534" y="1068"/>
                  </a:cubicBezTo>
                  <a:cubicBezTo>
                    <a:pt x="604" y="1150"/>
                    <a:pt x="691" y="1187"/>
                    <a:pt x="763" y="1187"/>
                  </a:cubicBezTo>
                  <a:cubicBezTo>
                    <a:pt x="894" y="1187"/>
                    <a:pt x="974" y="1063"/>
                    <a:pt x="801" y="868"/>
                  </a:cubicBezTo>
                  <a:cubicBezTo>
                    <a:pt x="601" y="601"/>
                    <a:pt x="434" y="30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1"/>
            <p:cNvSpPr/>
            <p:nvPr/>
          </p:nvSpPr>
          <p:spPr>
            <a:xfrm>
              <a:off x="4324100" y="3291975"/>
              <a:ext cx="617125" cy="1168650"/>
            </a:xfrm>
            <a:custGeom>
              <a:avLst/>
              <a:gdLst/>
              <a:ahLst/>
              <a:cxnLst/>
              <a:rect l="l" t="t" r="r" b="b"/>
              <a:pathLst>
                <a:path w="24685" h="46746" extrusionOk="0">
                  <a:moveTo>
                    <a:pt x="16979" y="0"/>
                  </a:moveTo>
                  <a:lnTo>
                    <a:pt x="1468" y="2202"/>
                  </a:lnTo>
                  <a:cubicBezTo>
                    <a:pt x="1468" y="2202"/>
                    <a:pt x="234" y="15111"/>
                    <a:pt x="100" y="17413"/>
                  </a:cubicBezTo>
                  <a:cubicBezTo>
                    <a:pt x="0" y="19714"/>
                    <a:pt x="167" y="24518"/>
                    <a:pt x="234" y="25985"/>
                  </a:cubicBezTo>
                  <a:cubicBezTo>
                    <a:pt x="334" y="27453"/>
                    <a:pt x="968" y="34758"/>
                    <a:pt x="1068" y="36927"/>
                  </a:cubicBezTo>
                  <a:cubicBezTo>
                    <a:pt x="1201" y="39128"/>
                    <a:pt x="1568" y="46166"/>
                    <a:pt x="1568" y="46166"/>
                  </a:cubicBezTo>
                  <a:cubicBezTo>
                    <a:pt x="2302" y="46500"/>
                    <a:pt x="3102" y="46667"/>
                    <a:pt x="3903" y="46734"/>
                  </a:cubicBezTo>
                  <a:cubicBezTo>
                    <a:pt x="4019" y="46742"/>
                    <a:pt x="4129" y="46745"/>
                    <a:pt x="4232" y="46745"/>
                  </a:cubicBezTo>
                  <a:cubicBezTo>
                    <a:pt x="5400" y="46745"/>
                    <a:pt x="5738" y="46267"/>
                    <a:pt x="5738" y="46267"/>
                  </a:cubicBezTo>
                  <a:cubicBezTo>
                    <a:pt x="5738" y="46267"/>
                    <a:pt x="5938" y="44465"/>
                    <a:pt x="6238" y="43031"/>
                  </a:cubicBezTo>
                  <a:cubicBezTo>
                    <a:pt x="6505" y="41630"/>
                    <a:pt x="7806" y="33624"/>
                    <a:pt x="7772" y="30922"/>
                  </a:cubicBezTo>
                  <a:cubicBezTo>
                    <a:pt x="7772" y="29488"/>
                    <a:pt x="7539" y="28020"/>
                    <a:pt x="7139" y="26653"/>
                  </a:cubicBezTo>
                  <a:lnTo>
                    <a:pt x="9307" y="13410"/>
                  </a:lnTo>
                  <a:cubicBezTo>
                    <a:pt x="9307" y="13410"/>
                    <a:pt x="9740" y="16278"/>
                    <a:pt x="10274" y="19281"/>
                  </a:cubicBezTo>
                  <a:cubicBezTo>
                    <a:pt x="10775" y="22316"/>
                    <a:pt x="11342" y="25485"/>
                    <a:pt x="11575" y="26052"/>
                  </a:cubicBezTo>
                  <a:cubicBezTo>
                    <a:pt x="12042" y="27153"/>
                    <a:pt x="21115" y="41330"/>
                    <a:pt x="21115" y="41330"/>
                  </a:cubicBezTo>
                  <a:cubicBezTo>
                    <a:pt x="21716" y="40629"/>
                    <a:pt x="22383" y="39995"/>
                    <a:pt x="23117" y="39428"/>
                  </a:cubicBezTo>
                  <a:cubicBezTo>
                    <a:pt x="23584" y="39095"/>
                    <a:pt x="24117" y="38861"/>
                    <a:pt x="24684" y="38795"/>
                  </a:cubicBezTo>
                  <a:cubicBezTo>
                    <a:pt x="24684" y="38795"/>
                    <a:pt x="21015" y="28587"/>
                    <a:pt x="20181" y="26986"/>
                  </a:cubicBezTo>
                  <a:cubicBezTo>
                    <a:pt x="19581" y="25952"/>
                    <a:pt x="18714" y="25085"/>
                    <a:pt x="17713" y="24451"/>
                  </a:cubicBezTo>
                  <a:cubicBezTo>
                    <a:pt x="17713" y="24451"/>
                    <a:pt x="17613" y="4003"/>
                    <a:pt x="17513" y="2702"/>
                  </a:cubicBezTo>
                  <a:cubicBezTo>
                    <a:pt x="17413" y="1768"/>
                    <a:pt x="17212" y="867"/>
                    <a:pt x="1697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1"/>
            <p:cNvSpPr/>
            <p:nvPr/>
          </p:nvSpPr>
          <p:spPr>
            <a:xfrm>
              <a:off x="4555925" y="3440400"/>
              <a:ext cx="150125" cy="333600"/>
            </a:xfrm>
            <a:custGeom>
              <a:avLst/>
              <a:gdLst/>
              <a:ahLst/>
              <a:cxnLst/>
              <a:rect l="l" t="t" r="r" b="b"/>
              <a:pathLst>
                <a:path w="6005" h="13344" extrusionOk="0">
                  <a:moveTo>
                    <a:pt x="6005" y="1"/>
                  </a:moveTo>
                  <a:lnTo>
                    <a:pt x="6005" y="1"/>
                  </a:lnTo>
                  <a:cubicBezTo>
                    <a:pt x="4704" y="1168"/>
                    <a:pt x="3003" y="1902"/>
                    <a:pt x="1268" y="2002"/>
                  </a:cubicBezTo>
                  <a:lnTo>
                    <a:pt x="0" y="7473"/>
                  </a:lnTo>
                  <a:cubicBezTo>
                    <a:pt x="0" y="7473"/>
                    <a:pt x="467" y="10341"/>
                    <a:pt x="968" y="13344"/>
                  </a:cubicBezTo>
                  <a:lnTo>
                    <a:pt x="834" y="7639"/>
                  </a:lnTo>
                  <a:lnTo>
                    <a:pt x="2069" y="2636"/>
                  </a:lnTo>
                  <a:cubicBezTo>
                    <a:pt x="5204" y="2336"/>
                    <a:pt x="6005" y="1"/>
                    <a:pt x="60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1"/>
            <p:cNvSpPr/>
            <p:nvPr/>
          </p:nvSpPr>
          <p:spPr>
            <a:xfrm>
              <a:off x="4640150" y="2774100"/>
              <a:ext cx="226850" cy="542900"/>
            </a:xfrm>
            <a:custGeom>
              <a:avLst/>
              <a:gdLst/>
              <a:ahLst/>
              <a:cxnLst/>
              <a:rect l="l" t="t" r="r" b="b"/>
              <a:pathLst>
                <a:path w="9074" h="21716" extrusionOk="0">
                  <a:moveTo>
                    <a:pt x="2235" y="0"/>
                  </a:moveTo>
                  <a:cubicBezTo>
                    <a:pt x="1" y="1568"/>
                    <a:pt x="1902" y="8139"/>
                    <a:pt x="2302" y="9307"/>
                  </a:cubicBezTo>
                  <a:cubicBezTo>
                    <a:pt x="2669" y="10474"/>
                    <a:pt x="4037" y="13944"/>
                    <a:pt x="4037" y="13944"/>
                  </a:cubicBezTo>
                  <a:cubicBezTo>
                    <a:pt x="3503" y="14377"/>
                    <a:pt x="1368" y="18347"/>
                    <a:pt x="1368" y="18347"/>
                  </a:cubicBezTo>
                  <a:cubicBezTo>
                    <a:pt x="1668" y="19514"/>
                    <a:pt x="3503" y="21716"/>
                    <a:pt x="3503" y="21716"/>
                  </a:cubicBezTo>
                  <a:cubicBezTo>
                    <a:pt x="3503" y="21716"/>
                    <a:pt x="8707" y="15078"/>
                    <a:pt x="8907" y="14144"/>
                  </a:cubicBezTo>
                  <a:cubicBezTo>
                    <a:pt x="9074" y="13210"/>
                    <a:pt x="5404" y="3503"/>
                    <a:pt x="4470" y="2002"/>
                  </a:cubicBezTo>
                  <a:cubicBezTo>
                    <a:pt x="3937" y="1134"/>
                    <a:pt x="3169" y="434"/>
                    <a:pt x="223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1"/>
            <p:cNvSpPr/>
            <p:nvPr/>
          </p:nvSpPr>
          <p:spPr>
            <a:xfrm>
              <a:off x="4391750" y="2557275"/>
              <a:ext cx="29925" cy="57575"/>
            </a:xfrm>
            <a:custGeom>
              <a:avLst/>
              <a:gdLst/>
              <a:ahLst/>
              <a:cxnLst/>
              <a:rect l="l" t="t" r="r" b="b"/>
              <a:pathLst>
                <a:path w="1197" h="2303" extrusionOk="0">
                  <a:moveTo>
                    <a:pt x="1197" y="0"/>
                  </a:moveTo>
                  <a:cubicBezTo>
                    <a:pt x="1197" y="0"/>
                    <a:pt x="63" y="1535"/>
                    <a:pt x="29" y="1935"/>
                  </a:cubicBezTo>
                  <a:cubicBezTo>
                    <a:pt x="1" y="2278"/>
                    <a:pt x="879" y="2303"/>
                    <a:pt x="1131" y="2303"/>
                  </a:cubicBezTo>
                  <a:cubicBezTo>
                    <a:pt x="1172" y="2303"/>
                    <a:pt x="1197" y="2302"/>
                    <a:pt x="1197" y="2302"/>
                  </a:cubicBezTo>
                  <a:lnTo>
                    <a:pt x="119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1"/>
            <p:cNvSpPr/>
            <p:nvPr/>
          </p:nvSpPr>
          <p:spPr>
            <a:xfrm>
              <a:off x="4406650" y="2444725"/>
              <a:ext cx="250200" cy="332725"/>
            </a:xfrm>
            <a:custGeom>
              <a:avLst/>
              <a:gdLst/>
              <a:ahLst/>
              <a:cxnLst/>
              <a:rect l="l" t="t" r="r" b="b"/>
              <a:pathLst>
                <a:path w="10008" h="13309" extrusionOk="0">
                  <a:moveTo>
                    <a:pt x="4203" y="0"/>
                  </a:moveTo>
                  <a:cubicBezTo>
                    <a:pt x="3323" y="0"/>
                    <a:pt x="2500" y="236"/>
                    <a:pt x="1902" y="666"/>
                  </a:cubicBezTo>
                  <a:cubicBezTo>
                    <a:pt x="1368" y="1500"/>
                    <a:pt x="901" y="2368"/>
                    <a:pt x="601" y="3268"/>
                  </a:cubicBezTo>
                  <a:cubicBezTo>
                    <a:pt x="267" y="4402"/>
                    <a:pt x="1" y="9272"/>
                    <a:pt x="1335" y="10407"/>
                  </a:cubicBezTo>
                  <a:cubicBezTo>
                    <a:pt x="1435" y="10507"/>
                    <a:pt x="1568" y="10573"/>
                    <a:pt x="1702" y="10607"/>
                  </a:cubicBezTo>
                  <a:cubicBezTo>
                    <a:pt x="1984" y="10674"/>
                    <a:pt x="2272" y="10709"/>
                    <a:pt x="2559" y="10709"/>
                  </a:cubicBezTo>
                  <a:cubicBezTo>
                    <a:pt x="2983" y="10709"/>
                    <a:pt x="3405" y="10633"/>
                    <a:pt x="3803" y="10473"/>
                  </a:cubicBezTo>
                  <a:lnTo>
                    <a:pt x="3803" y="13309"/>
                  </a:lnTo>
                  <a:lnTo>
                    <a:pt x="8874" y="13309"/>
                  </a:lnTo>
                  <a:cubicBezTo>
                    <a:pt x="8874" y="13309"/>
                    <a:pt x="8707" y="11107"/>
                    <a:pt x="8707" y="10340"/>
                  </a:cubicBezTo>
                  <a:cubicBezTo>
                    <a:pt x="8673" y="9606"/>
                    <a:pt x="10008" y="7671"/>
                    <a:pt x="9007" y="3769"/>
                  </a:cubicBezTo>
                  <a:cubicBezTo>
                    <a:pt x="8298" y="1117"/>
                    <a:pt x="6117" y="0"/>
                    <a:pt x="4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1"/>
            <p:cNvSpPr/>
            <p:nvPr/>
          </p:nvSpPr>
          <p:spPr>
            <a:xfrm>
              <a:off x="4339100" y="2764000"/>
              <a:ext cx="419500" cy="617225"/>
            </a:xfrm>
            <a:custGeom>
              <a:avLst/>
              <a:gdLst/>
              <a:ahLst/>
              <a:cxnLst/>
              <a:rect l="l" t="t" r="r" b="b"/>
              <a:pathLst>
                <a:path w="16780" h="24689" extrusionOk="0">
                  <a:moveTo>
                    <a:pt x="12603" y="0"/>
                  </a:moveTo>
                  <a:cubicBezTo>
                    <a:pt x="10618" y="0"/>
                    <a:pt x="5438" y="838"/>
                    <a:pt x="5438" y="838"/>
                  </a:cubicBezTo>
                  <a:lnTo>
                    <a:pt x="301" y="6475"/>
                  </a:lnTo>
                  <a:cubicBezTo>
                    <a:pt x="301" y="6475"/>
                    <a:pt x="1" y="8977"/>
                    <a:pt x="167" y="10278"/>
                  </a:cubicBezTo>
                  <a:cubicBezTo>
                    <a:pt x="368" y="11579"/>
                    <a:pt x="1635" y="12313"/>
                    <a:pt x="1635" y="12313"/>
                  </a:cubicBezTo>
                  <a:lnTo>
                    <a:pt x="734" y="23221"/>
                  </a:lnTo>
                  <a:cubicBezTo>
                    <a:pt x="734" y="23221"/>
                    <a:pt x="2035" y="24622"/>
                    <a:pt x="7406" y="24688"/>
                  </a:cubicBezTo>
                  <a:lnTo>
                    <a:pt x="7873" y="24688"/>
                  </a:lnTo>
                  <a:cubicBezTo>
                    <a:pt x="13610" y="24622"/>
                    <a:pt x="16779" y="21119"/>
                    <a:pt x="16779" y="21119"/>
                  </a:cubicBezTo>
                  <a:lnTo>
                    <a:pt x="13911" y="13714"/>
                  </a:lnTo>
                  <a:cubicBezTo>
                    <a:pt x="14878" y="11612"/>
                    <a:pt x="15545" y="9411"/>
                    <a:pt x="15945" y="7142"/>
                  </a:cubicBezTo>
                  <a:cubicBezTo>
                    <a:pt x="15979" y="6709"/>
                    <a:pt x="16045" y="6309"/>
                    <a:pt x="16079" y="5842"/>
                  </a:cubicBezTo>
                  <a:cubicBezTo>
                    <a:pt x="16512" y="1505"/>
                    <a:pt x="14611" y="71"/>
                    <a:pt x="12810" y="4"/>
                  </a:cubicBezTo>
                  <a:cubicBezTo>
                    <a:pt x="12745" y="2"/>
                    <a:pt x="12676" y="0"/>
                    <a:pt x="126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1"/>
            <p:cNvSpPr/>
            <p:nvPr/>
          </p:nvSpPr>
          <p:spPr>
            <a:xfrm>
              <a:off x="4524225" y="2941725"/>
              <a:ext cx="233525" cy="438650"/>
            </a:xfrm>
            <a:custGeom>
              <a:avLst/>
              <a:gdLst/>
              <a:ahLst/>
              <a:cxnLst/>
              <a:rect l="l" t="t" r="r" b="b"/>
              <a:pathLst>
                <a:path w="9341" h="17546" extrusionOk="0">
                  <a:moveTo>
                    <a:pt x="8507" y="0"/>
                  </a:moveTo>
                  <a:cubicBezTo>
                    <a:pt x="8407" y="334"/>
                    <a:pt x="6939" y="5337"/>
                    <a:pt x="3904" y="7405"/>
                  </a:cubicBezTo>
                  <a:cubicBezTo>
                    <a:pt x="3904" y="7405"/>
                    <a:pt x="7473" y="8339"/>
                    <a:pt x="6939" y="11675"/>
                  </a:cubicBezTo>
                  <a:cubicBezTo>
                    <a:pt x="6405" y="15011"/>
                    <a:pt x="3303" y="16979"/>
                    <a:pt x="1" y="17546"/>
                  </a:cubicBezTo>
                  <a:lnTo>
                    <a:pt x="435" y="17546"/>
                  </a:lnTo>
                  <a:cubicBezTo>
                    <a:pt x="6205" y="17479"/>
                    <a:pt x="9341" y="14010"/>
                    <a:pt x="9341" y="14010"/>
                  </a:cubicBezTo>
                  <a:lnTo>
                    <a:pt x="6472" y="6571"/>
                  </a:lnTo>
                  <a:cubicBezTo>
                    <a:pt x="7473" y="4503"/>
                    <a:pt x="8140" y="2268"/>
                    <a:pt x="85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1"/>
            <p:cNvSpPr/>
            <p:nvPr/>
          </p:nvSpPr>
          <p:spPr>
            <a:xfrm>
              <a:off x="4440000" y="2692375"/>
              <a:ext cx="63400" cy="20075"/>
            </a:xfrm>
            <a:custGeom>
              <a:avLst/>
              <a:gdLst/>
              <a:ahLst/>
              <a:cxnLst/>
              <a:rect l="l" t="t" r="r" b="b"/>
              <a:pathLst>
                <a:path w="2536" h="803" extrusionOk="0">
                  <a:moveTo>
                    <a:pt x="2536" y="0"/>
                  </a:moveTo>
                  <a:lnTo>
                    <a:pt x="2536" y="0"/>
                  </a:lnTo>
                  <a:cubicBezTo>
                    <a:pt x="2536" y="0"/>
                    <a:pt x="1495" y="557"/>
                    <a:pt x="506" y="557"/>
                  </a:cubicBezTo>
                  <a:cubicBezTo>
                    <a:pt x="334" y="557"/>
                    <a:pt x="164" y="540"/>
                    <a:pt x="1" y="501"/>
                  </a:cubicBezTo>
                  <a:lnTo>
                    <a:pt x="1" y="501"/>
                  </a:lnTo>
                  <a:cubicBezTo>
                    <a:pt x="101" y="601"/>
                    <a:pt x="234" y="667"/>
                    <a:pt x="368" y="701"/>
                  </a:cubicBezTo>
                  <a:cubicBezTo>
                    <a:pt x="650" y="768"/>
                    <a:pt x="938" y="803"/>
                    <a:pt x="1225" y="803"/>
                  </a:cubicBezTo>
                  <a:cubicBezTo>
                    <a:pt x="1649" y="803"/>
                    <a:pt x="2071" y="727"/>
                    <a:pt x="2469" y="567"/>
                  </a:cubicBezTo>
                  <a:lnTo>
                    <a:pt x="2536"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1"/>
            <p:cNvSpPr/>
            <p:nvPr/>
          </p:nvSpPr>
          <p:spPr>
            <a:xfrm>
              <a:off x="4341600" y="2331750"/>
              <a:ext cx="400325" cy="374900"/>
            </a:xfrm>
            <a:custGeom>
              <a:avLst/>
              <a:gdLst/>
              <a:ahLst/>
              <a:cxnLst/>
              <a:rect l="l" t="t" r="r" b="b"/>
              <a:pathLst>
                <a:path w="16013" h="14996" extrusionOk="0">
                  <a:moveTo>
                    <a:pt x="9851" y="1"/>
                  </a:moveTo>
                  <a:cubicBezTo>
                    <a:pt x="9046" y="1"/>
                    <a:pt x="8302" y="422"/>
                    <a:pt x="7940" y="1116"/>
                  </a:cubicBezTo>
                  <a:cubicBezTo>
                    <a:pt x="7940" y="1116"/>
                    <a:pt x="7046" y="111"/>
                    <a:pt x="5753" y="111"/>
                  </a:cubicBezTo>
                  <a:cubicBezTo>
                    <a:pt x="5466" y="111"/>
                    <a:pt x="5159" y="161"/>
                    <a:pt x="4837" y="282"/>
                  </a:cubicBezTo>
                  <a:cubicBezTo>
                    <a:pt x="3803" y="582"/>
                    <a:pt x="3270" y="1683"/>
                    <a:pt x="3637" y="2684"/>
                  </a:cubicBezTo>
                  <a:cubicBezTo>
                    <a:pt x="3637" y="2684"/>
                    <a:pt x="3229" y="2513"/>
                    <a:pt x="2697" y="2513"/>
                  </a:cubicBezTo>
                  <a:cubicBezTo>
                    <a:pt x="2151" y="2513"/>
                    <a:pt x="1474" y="2692"/>
                    <a:pt x="968" y="3417"/>
                  </a:cubicBezTo>
                  <a:cubicBezTo>
                    <a:pt x="1" y="4818"/>
                    <a:pt x="1168" y="7153"/>
                    <a:pt x="3203" y="7787"/>
                  </a:cubicBezTo>
                  <a:cubicBezTo>
                    <a:pt x="3403" y="7187"/>
                    <a:pt x="3737" y="6620"/>
                    <a:pt x="4170" y="6119"/>
                  </a:cubicBezTo>
                  <a:cubicBezTo>
                    <a:pt x="4170" y="6119"/>
                    <a:pt x="4370" y="7253"/>
                    <a:pt x="5004" y="7354"/>
                  </a:cubicBezTo>
                  <a:cubicBezTo>
                    <a:pt x="5004" y="7354"/>
                    <a:pt x="4270" y="9155"/>
                    <a:pt x="5371" y="9789"/>
                  </a:cubicBezTo>
                  <a:cubicBezTo>
                    <a:pt x="5371" y="9789"/>
                    <a:pt x="4837" y="11223"/>
                    <a:pt x="5371" y="11290"/>
                  </a:cubicBezTo>
                  <a:cubicBezTo>
                    <a:pt x="5371" y="11290"/>
                    <a:pt x="5399" y="11313"/>
                    <a:pt x="5441" y="11313"/>
                  </a:cubicBezTo>
                  <a:cubicBezTo>
                    <a:pt x="5523" y="11313"/>
                    <a:pt x="5662" y="11227"/>
                    <a:pt x="5771" y="10723"/>
                  </a:cubicBezTo>
                  <a:cubicBezTo>
                    <a:pt x="5938" y="10189"/>
                    <a:pt x="6339" y="9288"/>
                    <a:pt x="7039" y="9021"/>
                  </a:cubicBezTo>
                  <a:cubicBezTo>
                    <a:pt x="7174" y="8978"/>
                    <a:pt x="7311" y="8958"/>
                    <a:pt x="7444" y="8958"/>
                  </a:cubicBezTo>
                  <a:cubicBezTo>
                    <a:pt x="8035" y="8958"/>
                    <a:pt x="8571" y="9357"/>
                    <a:pt x="8707" y="9955"/>
                  </a:cubicBezTo>
                  <a:cubicBezTo>
                    <a:pt x="8774" y="10189"/>
                    <a:pt x="8774" y="10456"/>
                    <a:pt x="8707" y="10689"/>
                  </a:cubicBezTo>
                  <a:cubicBezTo>
                    <a:pt x="8486" y="11669"/>
                    <a:pt x="7876" y="12498"/>
                    <a:pt x="6621" y="12498"/>
                  </a:cubicBezTo>
                  <a:cubicBezTo>
                    <a:pt x="6551" y="12498"/>
                    <a:pt x="6479" y="12496"/>
                    <a:pt x="6405" y="12491"/>
                  </a:cubicBezTo>
                  <a:lnTo>
                    <a:pt x="6405" y="12491"/>
                  </a:lnTo>
                  <a:cubicBezTo>
                    <a:pt x="6405" y="12491"/>
                    <a:pt x="6439" y="14325"/>
                    <a:pt x="7840" y="14759"/>
                  </a:cubicBezTo>
                  <a:cubicBezTo>
                    <a:pt x="8384" y="14940"/>
                    <a:pt x="9030" y="14996"/>
                    <a:pt x="9616" y="14996"/>
                  </a:cubicBezTo>
                  <a:cubicBezTo>
                    <a:pt x="10536" y="14996"/>
                    <a:pt x="11309" y="14859"/>
                    <a:pt x="11309" y="14859"/>
                  </a:cubicBezTo>
                  <a:cubicBezTo>
                    <a:pt x="11709" y="14292"/>
                    <a:pt x="12143" y="13758"/>
                    <a:pt x="12610" y="13258"/>
                  </a:cubicBezTo>
                  <a:cubicBezTo>
                    <a:pt x="13243" y="12657"/>
                    <a:pt x="16012" y="9855"/>
                    <a:pt x="15812" y="7320"/>
                  </a:cubicBezTo>
                  <a:cubicBezTo>
                    <a:pt x="15645" y="4818"/>
                    <a:pt x="13844" y="4518"/>
                    <a:pt x="13844" y="4518"/>
                  </a:cubicBezTo>
                  <a:cubicBezTo>
                    <a:pt x="14311" y="3851"/>
                    <a:pt x="14278" y="2950"/>
                    <a:pt x="13777" y="2283"/>
                  </a:cubicBezTo>
                  <a:cubicBezTo>
                    <a:pt x="13513" y="1887"/>
                    <a:pt x="13061" y="1665"/>
                    <a:pt x="12601" y="1665"/>
                  </a:cubicBezTo>
                  <a:cubicBezTo>
                    <a:pt x="12364" y="1665"/>
                    <a:pt x="12125" y="1725"/>
                    <a:pt x="11909" y="1850"/>
                  </a:cubicBezTo>
                  <a:cubicBezTo>
                    <a:pt x="11909" y="1850"/>
                    <a:pt x="11642" y="215"/>
                    <a:pt x="10108" y="15"/>
                  </a:cubicBezTo>
                  <a:cubicBezTo>
                    <a:pt x="10022" y="5"/>
                    <a:pt x="9936" y="1"/>
                    <a:pt x="9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1"/>
            <p:cNvSpPr/>
            <p:nvPr/>
          </p:nvSpPr>
          <p:spPr>
            <a:xfrm>
              <a:off x="3691775" y="2614950"/>
              <a:ext cx="791625" cy="373525"/>
            </a:xfrm>
            <a:custGeom>
              <a:avLst/>
              <a:gdLst/>
              <a:ahLst/>
              <a:cxnLst/>
              <a:rect l="l" t="t" r="r" b="b"/>
              <a:pathLst>
                <a:path w="31665" h="14941" extrusionOk="0">
                  <a:moveTo>
                    <a:pt x="434" y="1"/>
                  </a:moveTo>
                  <a:cubicBezTo>
                    <a:pt x="156" y="1"/>
                    <a:pt x="0" y="123"/>
                    <a:pt x="42" y="262"/>
                  </a:cubicBezTo>
                  <a:cubicBezTo>
                    <a:pt x="109" y="562"/>
                    <a:pt x="1977" y="3097"/>
                    <a:pt x="1977" y="3097"/>
                  </a:cubicBezTo>
                  <a:cubicBezTo>
                    <a:pt x="1476" y="3331"/>
                    <a:pt x="1209" y="3831"/>
                    <a:pt x="1309" y="4365"/>
                  </a:cubicBezTo>
                  <a:cubicBezTo>
                    <a:pt x="676" y="4665"/>
                    <a:pt x="876" y="5499"/>
                    <a:pt x="876" y="5499"/>
                  </a:cubicBezTo>
                  <a:cubicBezTo>
                    <a:pt x="609" y="5899"/>
                    <a:pt x="609" y="6400"/>
                    <a:pt x="876" y="6767"/>
                  </a:cubicBezTo>
                  <a:cubicBezTo>
                    <a:pt x="1309" y="7500"/>
                    <a:pt x="4779" y="8601"/>
                    <a:pt x="5446" y="8835"/>
                  </a:cubicBezTo>
                  <a:cubicBezTo>
                    <a:pt x="6079" y="9102"/>
                    <a:pt x="15786" y="14839"/>
                    <a:pt x="16620" y="14939"/>
                  </a:cubicBezTo>
                  <a:cubicBezTo>
                    <a:pt x="16631" y="14940"/>
                    <a:pt x="16644" y="14940"/>
                    <a:pt x="16661" y="14940"/>
                  </a:cubicBezTo>
                  <a:cubicBezTo>
                    <a:pt x="17506" y="14940"/>
                    <a:pt x="26289" y="14127"/>
                    <a:pt x="27728" y="13571"/>
                  </a:cubicBezTo>
                  <a:cubicBezTo>
                    <a:pt x="29229" y="12938"/>
                    <a:pt x="30464" y="11770"/>
                    <a:pt x="31131" y="10236"/>
                  </a:cubicBezTo>
                  <a:cubicBezTo>
                    <a:pt x="31631" y="9135"/>
                    <a:pt x="31664" y="7901"/>
                    <a:pt x="31297" y="6767"/>
                  </a:cubicBezTo>
                  <a:lnTo>
                    <a:pt x="31297" y="6767"/>
                  </a:lnTo>
                  <a:cubicBezTo>
                    <a:pt x="31297" y="6767"/>
                    <a:pt x="30530" y="6767"/>
                    <a:pt x="28929" y="6800"/>
                  </a:cubicBezTo>
                  <a:cubicBezTo>
                    <a:pt x="27328" y="6833"/>
                    <a:pt x="16720" y="10002"/>
                    <a:pt x="16153" y="10002"/>
                  </a:cubicBezTo>
                  <a:cubicBezTo>
                    <a:pt x="15586" y="10002"/>
                    <a:pt x="7047" y="5766"/>
                    <a:pt x="7047" y="5766"/>
                  </a:cubicBezTo>
                  <a:cubicBezTo>
                    <a:pt x="6980" y="5099"/>
                    <a:pt x="6980" y="4465"/>
                    <a:pt x="6980" y="3798"/>
                  </a:cubicBezTo>
                  <a:cubicBezTo>
                    <a:pt x="7080" y="3231"/>
                    <a:pt x="7280" y="2564"/>
                    <a:pt x="7347" y="2230"/>
                  </a:cubicBezTo>
                  <a:cubicBezTo>
                    <a:pt x="7414" y="1863"/>
                    <a:pt x="7214" y="1796"/>
                    <a:pt x="7214" y="1796"/>
                  </a:cubicBezTo>
                  <a:cubicBezTo>
                    <a:pt x="7167" y="1788"/>
                    <a:pt x="7121" y="1784"/>
                    <a:pt x="7076" y="1784"/>
                  </a:cubicBezTo>
                  <a:cubicBezTo>
                    <a:pt x="5994" y="1784"/>
                    <a:pt x="5379" y="3998"/>
                    <a:pt x="5379" y="3998"/>
                  </a:cubicBezTo>
                  <a:lnTo>
                    <a:pt x="3578" y="2530"/>
                  </a:lnTo>
                  <a:cubicBezTo>
                    <a:pt x="3044" y="2063"/>
                    <a:pt x="2577" y="1563"/>
                    <a:pt x="2110" y="996"/>
                  </a:cubicBezTo>
                  <a:cubicBezTo>
                    <a:pt x="1449" y="238"/>
                    <a:pt x="823" y="1"/>
                    <a:pt x="43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90" name="Google Shape;890;p49"/>
          <p:cNvSpPr txBox="1">
            <a:spLocks noGrp="1"/>
          </p:cNvSpPr>
          <p:nvPr>
            <p:ph type="title" idx="3"/>
          </p:nvPr>
        </p:nvSpPr>
        <p:spPr>
          <a:xfrm>
            <a:off x="599635" y="167684"/>
            <a:ext cx="8100000" cy="572700"/>
          </a:xfrm>
          <a:prstGeom prst="rect">
            <a:avLst/>
          </a:prstGeom>
        </p:spPr>
        <p:txBody>
          <a:bodyPr spcFirstLastPara="1" wrap="square" lIns="91425" tIns="91425" rIns="91425" bIns="91425" anchor="t" anchorCtr="0">
            <a:noAutofit/>
          </a:bodyPr>
          <a:lstStyle/>
          <a:p>
            <a:pPr lvl="0"/>
            <a:r>
              <a:rPr lang="en-US" sz="3600" dirty="0">
                <a:solidFill>
                  <a:schemeClr val="dk1"/>
                </a:solidFill>
              </a:rPr>
              <a:t>Results and Evaluation</a:t>
            </a:r>
            <a:endParaRPr sz="3600" dirty="0"/>
          </a:p>
        </p:txBody>
      </p:sp>
      <p:pic>
        <p:nvPicPr>
          <p:cNvPr id="21" name="Picture 20" descr="Graphical user interface, text, application, email&#10;&#10;Description automatically generated">
            <a:extLst>
              <a:ext uri="{FF2B5EF4-FFF2-40B4-BE49-F238E27FC236}">
                <a16:creationId xmlns:a16="http://schemas.microsoft.com/office/drawing/2014/main" id="{482F05C7-B91A-B842-8E88-224B629C380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97124" y="1595944"/>
            <a:ext cx="4349750" cy="3093522"/>
          </a:xfrm>
          <a:prstGeom prst="rect">
            <a:avLst/>
          </a:prstGeom>
          <a:noFill/>
          <a:ln>
            <a:noFill/>
          </a:ln>
        </p:spPr>
      </p:pic>
      <p:sp>
        <p:nvSpPr>
          <p:cNvPr id="14" name="Rectangle 13">
            <a:extLst>
              <a:ext uri="{FF2B5EF4-FFF2-40B4-BE49-F238E27FC236}">
                <a16:creationId xmlns:a16="http://schemas.microsoft.com/office/drawing/2014/main" id="{478698DD-7950-5044-9B9C-B4D95CAF4E17}"/>
              </a:ext>
            </a:extLst>
          </p:cNvPr>
          <p:cNvSpPr/>
          <p:nvPr/>
        </p:nvSpPr>
        <p:spPr>
          <a:xfrm>
            <a:off x="685799" y="906554"/>
            <a:ext cx="7851913" cy="523220"/>
          </a:xfrm>
          <a:prstGeom prst="rect">
            <a:avLst/>
          </a:prstGeom>
        </p:spPr>
        <p:txBody>
          <a:bodyPr wrap="square">
            <a:spAutoFit/>
          </a:bodyPr>
          <a:lstStyle/>
          <a:p>
            <a:pPr marL="0" marR="30480" algn="just">
              <a:spcBef>
                <a:spcPts val="600"/>
              </a:spcBef>
              <a:spcAft>
                <a:spcPts val="720"/>
              </a:spcAft>
            </a:pPr>
            <a:r>
              <a:rPr lang="en-US" dirty="0">
                <a:latin typeface="+mn-lt"/>
                <a:ea typeface="Times New Roman" panose="02020603050405020304" pitchFamily="18" charset="0"/>
              </a:rPr>
              <a:t>The output of the code is shown below. It shows a front-end interface with two choices for the user to choose from: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52"/>
          <p:cNvSpPr txBox="1">
            <a:spLocks noGrp="1"/>
          </p:cNvSpPr>
          <p:nvPr>
            <p:ph type="subTitle" idx="1"/>
          </p:nvPr>
        </p:nvSpPr>
        <p:spPr>
          <a:xfrm>
            <a:off x="1014293" y="802251"/>
            <a:ext cx="7185489" cy="966600"/>
          </a:xfrm>
          <a:prstGeom prst="rect">
            <a:avLst/>
          </a:prstGeom>
        </p:spPr>
        <p:txBody>
          <a:bodyPr spcFirstLastPara="1" wrap="square" lIns="91425" tIns="91425" rIns="90000" bIns="91425" anchor="t" anchorCtr="0">
            <a:noAutofit/>
          </a:bodyPr>
          <a:lstStyle/>
          <a:p>
            <a:pPr marL="0" lvl="0" indent="0">
              <a:spcAft>
                <a:spcPts val="1600"/>
              </a:spcAft>
              <a:buClr>
                <a:schemeClr val="dk1"/>
              </a:buClr>
              <a:buSzPts val="1100"/>
            </a:pPr>
            <a:r>
              <a:rPr lang="en-GB" sz="1400" b="1" dirty="0">
                <a:latin typeface="+mn-lt"/>
              </a:rPr>
              <a:t>Execution of Image-Text-Speech model:</a:t>
            </a:r>
          </a:p>
          <a:p>
            <a:pPr marL="0" lvl="0" indent="0">
              <a:spcAft>
                <a:spcPts val="1600"/>
              </a:spcAft>
              <a:buClr>
                <a:schemeClr val="dk1"/>
              </a:buClr>
              <a:buSzPts val="1100"/>
            </a:pPr>
            <a:r>
              <a:rPr lang="en-GB" sz="1400" dirty="0">
                <a:latin typeface="+mn-lt"/>
              </a:rPr>
              <a:t>Step 1: Uploading the images and converting of the text present on the image and displaying it</a:t>
            </a:r>
          </a:p>
        </p:txBody>
      </p:sp>
      <p:sp>
        <p:nvSpPr>
          <p:cNvPr id="945" name="Google Shape;945;p52"/>
          <p:cNvSpPr txBox="1">
            <a:spLocks noGrp="1"/>
          </p:cNvSpPr>
          <p:nvPr>
            <p:ph type="title"/>
          </p:nvPr>
        </p:nvSpPr>
        <p:spPr>
          <a:xfrm>
            <a:off x="805500" y="102613"/>
            <a:ext cx="7533000" cy="572700"/>
          </a:xfrm>
          <a:prstGeom prst="rect">
            <a:avLst/>
          </a:prstGeom>
        </p:spPr>
        <p:txBody>
          <a:bodyPr spcFirstLastPara="1" wrap="square" lIns="91425" tIns="91425" rIns="91425" bIns="91425" anchor="t" anchorCtr="0">
            <a:noAutofit/>
          </a:bodyPr>
          <a:lstStyle/>
          <a:p>
            <a:pPr lvl="0" algn="ctr"/>
            <a:r>
              <a:rPr lang="en-GB" sz="3600" dirty="0"/>
              <a:t>Results and Evaluation</a:t>
            </a:r>
            <a:endParaRPr sz="3600" dirty="0"/>
          </a:p>
        </p:txBody>
      </p:sp>
      <p:pic>
        <p:nvPicPr>
          <p:cNvPr id="15" name="Picture 14" descr="A picture containing background pattern&#10;&#10;Description automatically generated">
            <a:extLst>
              <a:ext uri="{FF2B5EF4-FFF2-40B4-BE49-F238E27FC236}">
                <a16:creationId xmlns:a16="http://schemas.microsoft.com/office/drawing/2014/main" id="{6B1B5E7F-E059-9C45-8C21-8A22F83ED22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8150" y="1895790"/>
            <a:ext cx="3646771" cy="2582402"/>
          </a:xfrm>
          <a:prstGeom prst="rect">
            <a:avLst/>
          </a:prstGeom>
          <a:noFill/>
          <a:ln>
            <a:noFill/>
          </a:ln>
        </p:spPr>
      </p:pic>
      <p:sp>
        <p:nvSpPr>
          <p:cNvPr id="16" name="TextBox 15">
            <a:extLst>
              <a:ext uri="{FF2B5EF4-FFF2-40B4-BE49-F238E27FC236}">
                <a16:creationId xmlns:a16="http://schemas.microsoft.com/office/drawing/2014/main" id="{AED63B52-455E-0B47-94C9-928DDAEA1ACB}"/>
              </a:ext>
            </a:extLst>
          </p:cNvPr>
          <p:cNvSpPr txBox="1"/>
          <p:nvPr/>
        </p:nvSpPr>
        <p:spPr>
          <a:xfrm>
            <a:off x="2013110" y="4498679"/>
            <a:ext cx="885825" cy="307777"/>
          </a:xfrm>
          <a:prstGeom prst="rect">
            <a:avLst/>
          </a:prstGeom>
          <a:noFill/>
        </p:spPr>
        <p:txBody>
          <a:bodyPr wrap="square">
            <a:spAutoFit/>
          </a:bodyPr>
          <a:lstStyle/>
          <a:p>
            <a:r>
              <a:rPr lang="en-US" sz="1400" dirty="0">
                <a:solidFill>
                  <a:srgbClr val="000000"/>
                </a:solidFill>
                <a:effectLst/>
                <a:latin typeface="Merriweather" panose="020B0604020202020204" charset="0"/>
                <a:ea typeface="Times New Roman" panose="02020603050405020304" pitchFamily="18" charset="0"/>
              </a:rPr>
              <a:t>Input</a:t>
            </a:r>
            <a:endParaRPr lang="en-US" dirty="0"/>
          </a:p>
        </p:txBody>
      </p:sp>
      <p:sp>
        <p:nvSpPr>
          <p:cNvPr id="17" name="TextBox 16">
            <a:extLst>
              <a:ext uri="{FF2B5EF4-FFF2-40B4-BE49-F238E27FC236}">
                <a16:creationId xmlns:a16="http://schemas.microsoft.com/office/drawing/2014/main" id="{AAE78349-8325-4340-B216-8DA76C4A0A7D}"/>
              </a:ext>
            </a:extLst>
          </p:cNvPr>
          <p:cNvSpPr txBox="1"/>
          <p:nvPr/>
        </p:nvSpPr>
        <p:spPr>
          <a:xfrm>
            <a:off x="6394153" y="4478191"/>
            <a:ext cx="1020128" cy="307777"/>
          </a:xfrm>
          <a:prstGeom prst="rect">
            <a:avLst/>
          </a:prstGeom>
          <a:noFill/>
        </p:spPr>
        <p:txBody>
          <a:bodyPr wrap="square">
            <a:spAutoFit/>
          </a:bodyPr>
          <a:lstStyle/>
          <a:p>
            <a:r>
              <a:rPr lang="en-US" dirty="0">
                <a:latin typeface="Merriweather" panose="020B0604020202020204" charset="0"/>
                <a:ea typeface="Times New Roman" panose="02020603050405020304" pitchFamily="18" charset="0"/>
              </a:rPr>
              <a:t>Out</a:t>
            </a:r>
            <a:r>
              <a:rPr lang="en-US" sz="1400" dirty="0">
                <a:solidFill>
                  <a:srgbClr val="000000"/>
                </a:solidFill>
                <a:effectLst/>
                <a:latin typeface="Merriweather" panose="020B0604020202020204" charset="0"/>
                <a:ea typeface="Times New Roman" panose="02020603050405020304" pitchFamily="18" charset="0"/>
              </a:rPr>
              <a:t>put</a:t>
            </a:r>
            <a:endParaRPr lang="en-US" dirty="0"/>
          </a:p>
        </p:txBody>
      </p:sp>
      <p:pic>
        <p:nvPicPr>
          <p:cNvPr id="18" name="Picture 17" descr="Graphical user interface, text&#10;&#10;Description automatically generated">
            <a:extLst>
              <a:ext uri="{FF2B5EF4-FFF2-40B4-BE49-F238E27FC236}">
                <a16:creationId xmlns:a16="http://schemas.microsoft.com/office/drawing/2014/main" id="{5CEE1861-A652-AA46-8B4C-3066D9A0844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41964" y="1895789"/>
            <a:ext cx="3753885" cy="25824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52"/>
          <p:cNvSpPr txBox="1">
            <a:spLocks noGrp="1"/>
          </p:cNvSpPr>
          <p:nvPr>
            <p:ph type="subTitle" idx="1"/>
          </p:nvPr>
        </p:nvSpPr>
        <p:spPr>
          <a:xfrm>
            <a:off x="979255" y="716633"/>
            <a:ext cx="7185489" cy="966600"/>
          </a:xfrm>
          <a:prstGeom prst="rect">
            <a:avLst/>
          </a:prstGeom>
        </p:spPr>
        <p:txBody>
          <a:bodyPr spcFirstLastPara="1" wrap="square" lIns="91425" tIns="91425" rIns="90000" bIns="91425" anchor="t" anchorCtr="0">
            <a:noAutofit/>
          </a:bodyPr>
          <a:lstStyle/>
          <a:p>
            <a:pPr marL="0" lvl="0" indent="0">
              <a:spcAft>
                <a:spcPts val="1600"/>
              </a:spcAft>
              <a:buClr>
                <a:schemeClr val="dk1"/>
              </a:buClr>
              <a:buSzPts val="1100"/>
            </a:pPr>
            <a:r>
              <a:rPr lang="en-GB" sz="1400" b="1" dirty="0">
                <a:latin typeface="+mn-lt"/>
              </a:rPr>
              <a:t>Execution of Image-Text-Speech model:</a:t>
            </a:r>
          </a:p>
          <a:p>
            <a:pPr marL="0" lvl="0" indent="0">
              <a:spcAft>
                <a:spcPts val="1600"/>
              </a:spcAft>
              <a:buClr>
                <a:schemeClr val="dk1"/>
              </a:buClr>
              <a:buSzPts val="1100"/>
            </a:pPr>
            <a:r>
              <a:rPr lang="en-GB" sz="1400" dirty="0">
                <a:latin typeface="+mn-lt"/>
              </a:rPr>
              <a:t>Step 2: Saving the converted text into audio file to play.</a:t>
            </a:r>
          </a:p>
        </p:txBody>
      </p:sp>
      <p:sp>
        <p:nvSpPr>
          <p:cNvPr id="945" name="Google Shape;945;p52"/>
          <p:cNvSpPr txBox="1">
            <a:spLocks noGrp="1"/>
          </p:cNvSpPr>
          <p:nvPr>
            <p:ph type="title"/>
          </p:nvPr>
        </p:nvSpPr>
        <p:spPr>
          <a:xfrm>
            <a:off x="805500" y="102613"/>
            <a:ext cx="7533000" cy="572700"/>
          </a:xfrm>
          <a:prstGeom prst="rect">
            <a:avLst/>
          </a:prstGeom>
        </p:spPr>
        <p:txBody>
          <a:bodyPr spcFirstLastPara="1" wrap="square" lIns="91425" tIns="91425" rIns="91425" bIns="91425" anchor="t" anchorCtr="0">
            <a:noAutofit/>
          </a:bodyPr>
          <a:lstStyle/>
          <a:p>
            <a:pPr lvl="0" algn="ctr"/>
            <a:r>
              <a:rPr lang="en-GB" sz="3600" dirty="0"/>
              <a:t>Results and Evaluation</a:t>
            </a:r>
            <a:endParaRPr sz="3600" dirty="0"/>
          </a:p>
        </p:txBody>
      </p:sp>
      <p:sp>
        <p:nvSpPr>
          <p:cNvPr id="9" name="TextBox 8">
            <a:extLst>
              <a:ext uri="{FF2B5EF4-FFF2-40B4-BE49-F238E27FC236}">
                <a16:creationId xmlns:a16="http://schemas.microsoft.com/office/drawing/2014/main" id="{5D5C0384-E83E-7240-8E1D-B9832CF95CE4}"/>
              </a:ext>
            </a:extLst>
          </p:cNvPr>
          <p:cNvSpPr txBox="1"/>
          <p:nvPr/>
        </p:nvSpPr>
        <p:spPr>
          <a:xfrm>
            <a:off x="4008358" y="4733110"/>
            <a:ext cx="1020128" cy="307777"/>
          </a:xfrm>
          <a:prstGeom prst="rect">
            <a:avLst/>
          </a:prstGeom>
          <a:noFill/>
        </p:spPr>
        <p:txBody>
          <a:bodyPr wrap="square">
            <a:spAutoFit/>
          </a:bodyPr>
          <a:lstStyle/>
          <a:p>
            <a:r>
              <a:rPr lang="en-US" dirty="0">
                <a:latin typeface="Merriweather" panose="020B0604020202020204" charset="0"/>
                <a:ea typeface="Times New Roman" panose="02020603050405020304" pitchFamily="18" charset="0"/>
              </a:rPr>
              <a:t>Out</a:t>
            </a:r>
            <a:r>
              <a:rPr lang="en-US" sz="1400" dirty="0">
                <a:solidFill>
                  <a:srgbClr val="000000"/>
                </a:solidFill>
                <a:effectLst/>
                <a:latin typeface="Merriweather" panose="020B0604020202020204" charset="0"/>
                <a:ea typeface="Times New Roman" panose="02020603050405020304" pitchFamily="18" charset="0"/>
              </a:rPr>
              <a:t>put 2</a:t>
            </a:r>
            <a:endParaRPr lang="en-US" dirty="0"/>
          </a:p>
        </p:txBody>
      </p:sp>
      <p:pic>
        <p:nvPicPr>
          <p:cNvPr id="10" name="Picture 9" descr="A screenshot of a computer screen&#10;&#10;Description automatically generated with medium confidence">
            <a:extLst>
              <a:ext uri="{FF2B5EF4-FFF2-40B4-BE49-F238E27FC236}">
                <a16:creationId xmlns:a16="http://schemas.microsoft.com/office/drawing/2014/main" id="{C426FB05-3088-4E48-BB99-5517A74203E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8149" y="1521280"/>
            <a:ext cx="5727700" cy="3211830"/>
          </a:xfrm>
          <a:prstGeom prst="rect">
            <a:avLst/>
          </a:prstGeom>
          <a:noFill/>
          <a:ln>
            <a:noFill/>
          </a:ln>
        </p:spPr>
      </p:pic>
    </p:spTree>
    <p:extLst>
      <p:ext uri="{BB962C8B-B14F-4D97-AF65-F5344CB8AC3E}">
        <p14:creationId xmlns:p14="http://schemas.microsoft.com/office/powerpoint/2010/main" val="349041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3"/>
        <p:cNvGrpSpPr/>
        <p:nvPr/>
      </p:nvGrpSpPr>
      <p:grpSpPr>
        <a:xfrm>
          <a:off x="0" y="0"/>
          <a:ext cx="0" cy="0"/>
          <a:chOff x="0" y="0"/>
          <a:chExt cx="0" cy="0"/>
        </a:xfrm>
      </p:grpSpPr>
      <p:sp>
        <p:nvSpPr>
          <p:cNvPr id="2733" name="Google Shape;2733;p65"/>
          <p:cNvSpPr txBox="1">
            <a:spLocks noGrp="1"/>
          </p:cNvSpPr>
          <p:nvPr>
            <p:ph type="title"/>
          </p:nvPr>
        </p:nvSpPr>
        <p:spPr>
          <a:xfrm>
            <a:off x="522000" y="160741"/>
            <a:ext cx="8100000" cy="572700"/>
          </a:xfrm>
          <a:prstGeom prst="rect">
            <a:avLst/>
          </a:prstGeom>
        </p:spPr>
        <p:txBody>
          <a:bodyPr spcFirstLastPara="1" wrap="square" lIns="91425" tIns="91425" rIns="91425" bIns="91425" anchor="t" anchorCtr="0">
            <a:noAutofit/>
          </a:bodyPr>
          <a:lstStyle/>
          <a:p>
            <a:pPr lvl="0"/>
            <a:r>
              <a:rPr lang="en-GB" sz="3600" dirty="0"/>
              <a:t>Results and Evaluation</a:t>
            </a:r>
            <a:endParaRPr sz="3600" dirty="0"/>
          </a:p>
        </p:txBody>
      </p:sp>
      <p:sp>
        <p:nvSpPr>
          <p:cNvPr id="133" name="Google Shape;944;p52">
            <a:extLst>
              <a:ext uri="{FF2B5EF4-FFF2-40B4-BE49-F238E27FC236}">
                <a16:creationId xmlns:a16="http://schemas.microsoft.com/office/drawing/2014/main" id="{C904A2D9-74AB-074A-8E71-025F4A5D4233}"/>
              </a:ext>
            </a:extLst>
          </p:cNvPr>
          <p:cNvSpPr txBox="1">
            <a:spLocks/>
          </p:cNvSpPr>
          <p:nvPr/>
        </p:nvSpPr>
        <p:spPr>
          <a:xfrm>
            <a:off x="979255" y="716633"/>
            <a:ext cx="7185489" cy="966600"/>
          </a:xfrm>
          <a:prstGeom prst="rect">
            <a:avLst/>
          </a:prstGeom>
        </p:spPr>
        <p:txBody>
          <a:bodyPr spcFirstLastPara="1" wrap="square" lIns="91425" tIns="91425" rIns="900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buClr>
                <a:schemeClr val="dk1"/>
              </a:buClr>
              <a:buSzPts val="1100"/>
            </a:pPr>
            <a:r>
              <a:rPr lang="en-GB" b="1" dirty="0"/>
              <a:t>Execution of Text DOCUMENT SUMMARIZATIOIN MODEL:</a:t>
            </a:r>
          </a:p>
          <a:p>
            <a:pPr>
              <a:spcAft>
                <a:spcPts val="1600"/>
              </a:spcAft>
              <a:buClr>
                <a:schemeClr val="dk1"/>
              </a:buClr>
              <a:buSzPts val="1100"/>
            </a:pPr>
            <a:r>
              <a:rPr lang="en-GB" dirty="0"/>
              <a:t>Step 1: Uploading the document and then getting the summarized text</a:t>
            </a:r>
          </a:p>
        </p:txBody>
      </p:sp>
      <p:pic>
        <p:nvPicPr>
          <p:cNvPr id="134" name="Picture 133" descr="Graphical user interface, text, application, Word&#10;&#10;Description automatically generated">
            <a:extLst>
              <a:ext uri="{FF2B5EF4-FFF2-40B4-BE49-F238E27FC236}">
                <a16:creationId xmlns:a16="http://schemas.microsoft.com/office/drawing/2014/main" id="{CE19FB80-CE7B-2547-BBCD-7D1470A40FD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63277" y="1560443"/>
            <a:ext cx="4495731" cy="2866424"/>
          </a:xfrm>
          <a:prstGeom prst="rect">
            <a:avLst/>
          </a:prstGeom>
          <a:noFill/>
          <a:ln>
            <a:noFill/>
          </a:ln>
        </p:spPr>
      </p:pic>
      <p:sp>
        <p:nvSpPr>
          <p:cNvPr id="135" name="TextBox 134">
            <a:extLst>
              <a:ext uri="{FF2B5EF4-FFF2-40B4-BE49-F238E27FC236}">
                <a16:creationId xmlns:a16="http://schemas.microsoft.com/office/drawing/2014/main" id="{2A77A5F8-194C-824A-A7F8-77FCDD6F0B56}"/>
              </a:ext>
            </a:extLst>
          </p:cNvPr>
          <p:cNvSpPr txBox="1"/>
          <p:nvPr/>
        </p:nvSpPr>
        <p:spPr>
          <a:xfrm>
            <a:off x="3971925" y="4674982"/>
            <a:ext cx="885825" cy="307777"/>
          </a:xfrm>
          <a:prstGeom prst="rect">
            <a:avLst/>
          </a:prstGeom>
          <a:noFill/>
        </p:spPr>
        <p:txBody>
          <a:bodyPr wrap="square">
            <a:spAutoFit/>
          </a:bodyPr>
          <a:lstStyle/>
          <a:p>
            <a:r>
              <a:rPr lang="en-US" sz="1400" dirty="0">
                <a:solidFill>
                  <a:srgbClr val="000000"/>
                </a:solidFill>
                <a:effectLst/>
                <a:latin typeface="Merriweather" panose="020B0604020202020204" charset="0"/>
                <a:ea typeface="Times New Roman" panose="02020603050405020304" pitchFamily="18" charset="0"/>
              </a:rPr>
              <a:t>Input</a:t>
            </a:r>
            <a:endParaRPr lang="en-US" dirty="0"/>
          </a:p>
        </p:txBody>
      </p:sp>
      <p:pic>
        <p:nvPicPr>
          <p:cNvPr id="136" name="Picture 135" descr="Graphical user interface, text&#10;&#10;Description automatically generated">
            <a:extLst>
              <a:ext uri="{FF2B5EF4-FFF2-40B4-BE49-F238E27FC236}">
                <a16:creationId xmlns:a16="http://schemas.microsoft.com/office/drawing/2014/main" id="{CCD379F7-D00E-9A4E-91C2-E7D938FB2E0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84991" y="1560443"/>
            <a:ext cx="3937276" cy="28664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733;p65">
            <a:extLst>
              <a:ext uri="{FF2B5EF4-FFF2-40B4-BE49-F238E27FC236}">
                <a16:creationId xmlns:a16="http://schemas.microsoft.com/office/drawing/2014/main" id="{7CD11967-E08D-A345-8524-03CCC643BB77}"/>
              </a:ext>
            </a:extLst>
          </p:cNvPr>
          <p:cNvSpPr txBox="1">
            <a:spLocks noGrp="1"/>
          </p:cNvSpPr>
          <p:nvPr>
            <p:ph type="title"/>
          </p:nvPr>
        </p:nvSpPr>
        <p:spPr>
          <a:xfrm>
            <a:off x="522000" y="160741"/>
            <a:ext cx="8100000" cy="572700"/>
          </a:xfrm>
          <a:prstGeom prst="rect">
            <a:avLst/>
          </a:prstGeom>
        </p:spPr>
        <p:txBody>
          <a:bodyPr spcFirstLastPara="1" wrap="square" lIns="91425" tIns="91425" rIns="91425" bIns="91425" anchor="t" anchorCtr="0">
            <a:noAutofit/>
          </a:bodyPr>
          <a:lstStyle/>
          <a:p>
            <a:pPr lvl="0"/>
            <a:r>
              <a:rPr lang="en-GB" sz="3600" dirty="0"/>
              <a:t>Results and Evaluation</a:t>
            </a:r>
            <a:endParaRPr sz="3600" dirty="0"/>
          </a:p>
        </p:txBody>
      </p:sp>
      <p:sp>
        <p:nvSpPr>
          <p:cNvPr id="4" name="Google Shape;944;p52">
            <a:extLst>
              <a:ext uri="{FF2B5EF4-FFF2-40B4-BE49-F238E27FC236}">
                <a16:creationId xmlns:a16="http://schemas.microsoft.com/office/drawing/2014/main" id="{2CACB2F4-20C3-7347-89B0-3A2434CDE6F6}"/>
              </a:ext>
            </a:extLst>
          </p:cNvPr>
          <p:cNvSpPr txBox="1">
            <a:spLocks/>
          </p:cNvSpPr>
          <p:nvPr/>
        </p:nvSpPr>
        <p:spPr>
          <a:xfrm>
            <a:off x="979255" y="716633"/>
            <a:ext cx="7185489" cy="966600"/>
          </a:xfrm>
          <a:prstGeom prst="rect">
            <a:avLst/>
          </a:prstGeom>
        </p:spPr>
        <p:txBody>
          <a:bodyPr spcFirstLastPara="1" wrap="square" lIns="91425" tIns="91425" rIns="900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buClr>
                <a:schemeClr val="dk1"/>
              </a:buClr>
              <a:buSzPts val="1100"/>
            </a:pPr>
            <a:r>
              <a:rPr lang="en-GB" b="1" dirty="0"/>
              <a:t>Execution of Text DOCUMENT SUMMARIZATIOIN MODEL:</a:t>
            </a:r>
          </a:p>
          <a:p>
            <a:pPr>
              <a:spcAft>
                <a:spcPts val="1600"/>
              </a:spcAft>
              <a:buClr>
                <a:schemeClr val="dk1"/>
              </a:buClr>
              <a:buSzPts val="1100"/>
            </a:pPr>
            <a:r>
              <a:rPr lang="en-GB" dirty="0"/>
              <a:t>Step 1: Uploading the document and then getting the summarized text</a:t>
            </a:r>
          </a:p>
        </p:txBody>
      </p:sp>
      <p:pic>
        <p:nvPicPr>
          <p:cNvPr id="5" name="Picture 4" descr="Text&#10;&#10;Description automatically generated">
            <a:extLst>
              <a:ext uri="{FF2B5EF4-FFF2-40B4-BE49-F238E27FC236}">
                <a16:creationId xmlns:a16="http://schemas.microsoft.com/office/drawing/2014/main" id="{435A3315-B803-F14C-B5F3-C2F74E8618F4}"/>
              </a:ext>
            </a:extLst>
          </p:cNvPr>
          <p:cNvPicPr/>
          <p:nvPr/>
        </p:nvPicPr>
        <p:blipFill>
          <a:blip r:embed="rId2">
            <a:extLst>
              <a:ext uri="{28A0092B-C50C-407E-A947-70E740481C1C}">
                <a14:useLocalDpi xmlns:a14="http://schemas.microsoft.com/office/drawing/2010/main" val="0"/>
              </a:ext>
            </a:extLst>
          </a:blip>
          <a:stretch>
            <a:fillRect/>
          </a:stretch>
        </p:blipFill>
        <p:spPr>
          <a:xfrm>
            <a:off x="1708149" y="1598212"/>
            <a:ext cx="5727700" cy="3040380"/>
          </a:xfrm>
          <a:prstGeom prst="rect">
            <a:avLst/>
          </a:prstGeom>
        </p:spPr>
      </p:pic>
      <p:sp>
        <p:nvSpPr>
          <p:cNvPr id="6" name="TextBox 5">
            <a:extLst>
              <a:ext uri="{FF2B5EF4-FFF2-40B4-BE49-F238E27FC236}">
                <a16:creationId xmlns:a16="http://schemas.microsoft.com/office/drawing/2014/main" id="{44AB0B76-D98C-B949-B327-1F1F5C5ADAB6}"/>
              </a:ext>
            </a:extLst>
          </p:cNvPr>
          <p:cNvSpPr txBox="1"/>
          <p:nvPr/>
        </p:nvSpPr>
        <p:spPr>
          <a:xfrm>
            <a:off x="3308145" y="4674982"/>
            <a:ext cx="2527708" cy="307777"/>
          </a:xfrm>
          <a:prstGeom prst="rect">
            <a:avLst/>
          </a:prstGeom>
          <a:noFill/>
        </p:spPr>
        <p:txBody>
          <a:bodyPr wrap="square">
            <a:spAutoFit/>
          </a:bodyPr>
          <a:lstStyle/>
          <a:p>
            <a:r>
              <a:rPr lang="en-US" dirty="0">
                <a:latin typeface="Merriweather" panose="020B0604020202020204" charset="0"/>
                <a:ea typeface="Times New Roman" panose="02020603050405020304" pitchFamily="18" charset="0"/>
              </a:rPr>
              <a:t>Text Summarization Out</a:t>
            </a:r>
            <a:r>
              <a:rPr lang="en-US" sz="1400" dirty="0">
                <a:solidFill>
                  <a:srgbClr val="000000"/>
                </a:solidFill>
                <a:effectLst/>
                <a:latin typeface="Merriweather" panose="020B0604020202020204" charset="0"/>
                <a:ea typeface="Times New Roman" panose="02020603050405020304" pitchFamily="18" charset="0"/>
              </a:rPr>
              <a:t>put</a:t>
            </a:r>
            <a:endParaRPr lang="en-US" dirty="0"/>
          </a:p>
        </p:txBody>
      </p:sp>
    </p:spTree>
    <p:extLst>
      <p:ext uri="{BB962C8B-B14F-4D97-AF65-F5344CB8AC3E}">
        <p14:creationId xmlns:p14="http://schemas.microsoft.com/office/powerpoint/2010/main" val="299188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15"/>
        <p:cNvGrpSpPr/>
        <p:nvPr/>
      </p:nvGrpSpPr>
      <p:grpSpPr>
        <a:xfrm>
          <a:off x="0" y="0"/>
          <a:ext cx="0" cy="0"/>
          <a:chOff x="0" y="0"/>
          <a:chExt cx="0" cy="0"/>
        </a:xfrm>
      </p:grpSpPr>
      <p:sp>
        <p:nvSpPr>
          <p:cNvPr id="516" name="Google Shape;516;p42"/>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t>Contents</a:t>
            </a:r>
            <a:endParaRPr sz="3600" dirty="0"/>
          </a:p>
        </p:txBody>
      </p:sp>
      <p:sp>
        <p:nvSpPr>
          <p:cNvPr id="517" name="Google Shape;517;p42"/>
          <p:cNvSpPr txBox="1">
            <a:spLocks noGrp="1"/>
          </p:cNvSpPr>
          <p:nvPr>
            <p:ph type="body" idx="1"/>
          </p:nvPr>
        </p:nvSpPr>
        <p:spPr>
          <a:xfrm>
            <a:off x="540000" y="1156800"/>
            <a:ext cx="7784700" cy="3495300"/>
          </a:xfrm>
          <a:prstGeom prst="rect">
            <a:avLst/>
          </a:prstGeom>
        </p:spPr>
        <p:txBody>
          <a:bodyPr spcFirstLastPara="1" wrap="square" lIns="91425" tIns="91425" rIns="91425" bIns="91425" anchor="t" anchorCtr="0">
            <a:noAutofit/>
          </a:bodyPr>
          <a:lstStyle/>
          <a:p>
            <a:pPr marL="228600" lvl="0" indent="-228600" algn="l" rtl="0">
              <a:lnSpc>
                <a:spcPct val="150000"/>
              </a:lnSpc>
              <a:spcBef>
                <a:spcPts val="0"/>
              </a:spcBef>
              <a:spcAft>
                <a:spcPts val="0"/>
              </a:spcAft>
              <a:buClr>
                <a:schemeClr val="dk2"/>
              </a:buClr>
              <a:buSzPts val="1100"/>
              <a:buFont typeface="Arial"/>
              <a:buAutoNum type="arabicPeriod"/>
            </a:pPr>
            <a:r>
              <a:rPr lang="en-US" sz="1400" dirty="0" err="1">
                <a:solidFill>
                  <a:schemeClr val="dk1"/>
                </a:solidFill>
                <a:latin typeface="+mj-lt"/>
              </a:rPr>
              <a:t>Introdcution</a:t>
            </a:r>
            <a:endParaRPr lang="en-US" sz="1400" dirty="0">
              <a:solidFill>
                <a:schemeClr val="dk1"/>
              </a:solidFill>
              <a:latin typeface="+mj-lt"/>
            </a:endParaRPr>
          </a:p>
          <a:p>
            <a:pPr marL="457200" lvl="1" indent="0">
              <a:lnSpc>
                <a:spcPct val="100000"/>
              </a:lnSpc>
              <a:buClr>
                <a:schemeClr val="dk2"/>
              </a:buClr>
              <a:buSzPts val="1100"/>
              <a:buNone/>
            </a:pPr>
            <a:r>
              <a:rPr lang="en-US" dirty="0">
                <a:solidFill>
                  <a:schemeClr val="dk1"/>
                </a:solidFill>
                <a:latin typeface="+mj-lt"/>
              </a:rPr>
              <a:t>1.1 Image-Text-Speech Conversion </a:t>
            </a:r>
          </a:p>
          <a:p>
            <a:pPr marL="457200" lvl="1" indent="0">
              <a:lnSpc>
                <a:spcPct val="100000"/>
              </a:lnSpc>
              <a:buClr>
                <a:schemeClr val="dk2"/>
              </a:buClr>
              <a:buSzPts val="1100"/>
              <a:buNone/>
            </a:pPr>
            <a:r>
              <a:rPr lang="en-US" dirty="0">
                <a:solidFill>
                  <a:schemeClr val="dk1"/>
                </a:solidFill>
                <a:latin typeface="+mj-lt"/>
              </a:rPr>
              <a:t>1.2 Text Summarization and Speech Conversion</a:t>
            </a:r>
          </a:p>
          <a:p>
            <a:pPr marL="228600" indent="-228600">
              <a:lnSpc>
                <a:spcPct val="150000"/>
              </a:lnSpc>
              <a:buClr>
                <a:schemeClr val="dk2"/>
              </a:buClr>
              <a:buSzPts val="1100"/>
            </a:pPr>
            <a:r>
              <a:rPr lang="en-US" sz="1400" dirty="0">
                <a:solidFill>
                  <a:schemeClr val="dk1"/>
                </a:solidFill>
                <a:latin typeface="+mj-lt"/>
              </a:rPr>
              <a:t>Related Work</a:t>
            </a:r>
          </a:p>
          <a:p>
            <a:pPr marL="228600" indent="-228600">
              <a:lnSpc>
                <a:spcPct val="150000"/>
              </a:lnSpc>
              <a:buClr>
                <a:schemeClr val="dk2"/>
              </a:buClr>
              <a:buSzPts val="1100"/>
            </a:pPr>
            <a:r>
              <a:rPr lang="en-US" sz="1400" dirty="0">
                <a:solidFill>
                  <a:schemeClr val="dk1"/>
                </a:solidFill>
                <a:latin typeface="+mj-lt"/>
              </a:rPr>
              <a:t>Architecture</a:t>
            </a:r>
          </a:p>
          <a:p>
            <a:pPr marL="228600" indent="-228600">
              <a:lnSpc>
                <a:spcPct val="150000"/>
              </a:lnSpc>
              <a:buClr>
                <a:schemeClr val="dk2"/>
              </a:buClr>
              <a:buSzPts val="1100"/>
            </a:pPr>
            <a:r>
              <a:rPr lang="en-US" sz="1400" dirty="0">
                <a:solidFill>
                  <a:schemeClr val="dk1"/>
                </a:solidFill>
                <a:latin typeface="+mj-lt"/>
              </a:rPr>
              <a:t>Proposed Model</a:t>
            </a:r>
          </a:p>
          <a:p>
            <a:pPr marL="228600" indent="-228600">
              <a:lnSpc>
                <a:spcPct val="150000"/>
              </a:lnSpc>
              <a:buClr>
                <a:schemeClr val="dk2"/>
              </a:buClr>
              <a:buSzPts val="1100"/>
            </a:pPr>
            <a:r>
              <a:rPr lang="en-US" sz="1400" dirty="0">
                <a:solidFill>
                  <a:schemeClr val="dk1"/>
                </a:solidFill>
                <a:latin typeface="+mj-lt"/>
              </a:rPr>
              <a:t>Training</a:t>
            </a:r>
          </a:p>
          <a:p>
            <a:pPr marL="228600" indent="-228600">
              <a:lnSpc>
                <a:spcPct val="150000"/>
              </a:lnSpc>
              <a:buClr>
                <a:schemeClr val="dk2"/>
              </a:buClr>
              <a:buSzPts val="1100"/>
            </a:pPr>
            <a:r>
              <a:rPr lang="en-US" sz="1400" dirty="0">
                <a:solidFill>
                  <a:schemeClr val="dk1"/>
                </a:solidFill>
                <a:latin typeface="+mj-lt"/>
              </a:rPr>
              <a:t>Results and Evaluation</a:t>
            </a:r>
          </a:p>
          <a:p>
            <a:pPr marL="228600" indent="-228600">
              <a:lnSpc>
                <a:spcPct val="150000"/>
              </a:lnSpc>
              <a:buClr>
                <a:schemeClr val="dk2"/>
              </a:buClr>
              <a:buSzPts val="1100"/>
            </a:pPr>
            <a:r>
              <a:rPr lang="en-US" sz="1400" dirty="0">
                <a:solidFill>
                  <a:schemeClr val="dk1"/>
                </a:solidFill>
                <a:latin typeface="+mj-lt"/>
              </a:rPr>
              <a:t>Conclusion</a:t>
            </a:r>
          </a:p>
          <a:p>
            <a:pPr marL="228600" indent="-228600">
              <a:lnSpc>
                <a:spcPct val="150000"/>
              </a:lnSpc>
              <a:buClr>
                <a:schemeClr val="dk2"/>
              </a:buClr>
              <a:buSzPts val="1100"/>
            </a:pPr>
            <a:r>
              <a:rPr lang="en-US" sz="1400" dirty="0">
                <a:solidFill>
                  <a:schemeClr val="dk1"/>
                </a:solidFill>
                <a:latin typeface="+mj-lt"/>
              </a:rPr>
              <a:t>References</a:t>
            </a:r>
          </a:p>
          <a:p>
            <a:pPr marL="457200" lvl="1" indent="0">
              <a:buClr>
                <a:schemeClr val="dk2"/>
              </a:buClr>
              <a:buSzPts val="1100"/>
              <a:buNone/>
            </a:pPr>
            <a:endParaRPr lang="en-US" dirty="0">
              <a:solidFill>
                <a:schemeClr val="dk1"/>
              </a:solidFill>
              <a:latin typeface="+mj-lt"/>
            </a:endParaRPr>
          </a:p>
          <a:p>
            <a:pPr marL="228600" lvl="0" indent="-228600" algn="l" rtl="0">
              <a:spcBef>
                <a:spcPts val="0"/>
              </a:spcBef>
              <a:spcAft>
                <a:spcPts val="0"/>
              </a:spcAft>
              <a:buClr>
                <a:schemeClr val="dk2"/>
              </a:buClr>
              <a:buSzPts val="1100"/>
              <a:buFont typeface="Arial"/>
              <a:buAutoNum type="arabicPeriod"/>
            </a:pPr>
            <a:endParaRPr sz="1400" dirty="0">
              <a:solidFill>
                <a:schemeClr val="dk1"/>
              </a:solidFill>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3"/>
        <p:cNvGrpSpPr/>
        <p:nvPr/>
      </p:nvGrpSpPr>
      <p:grpSpPr>
        <a:xfrm>
          <a:off x="0" y="0"/>
          <a:ext cx="0" cy="0"/>
          <a:chOff x="0" y="0"/>
          <a:chExt cx="0" cy="0"/>
        </a:xfrm>
      </p:grpSpPr>
      <p:sp>
        <p:nvSpPr>
          <p:cNvPr id="2733" name="Google Shape;2733;p65"/>
          <p:cNvSpPr txBox="1">
            <a:spLocks noGrp="1"/>
          </p:cNvSpPr>
          <p:nvPr>
            <p:ph type="title"/>
          </p:nvPr>
        </p:nvSpPr>
        <p:spPr>
          <a:xfrm>
            <a:off x="522000" y="160741"/>
            <a:ext cx="8100000" cy="572700"/>
          </a:xfrm>
          <a:prstGeom prst="rect">
            <a:avLst/>
          </a:prstGeom>
        </p:spPr>
        <p:txBody>
          <a:bodyPr spcFirstLastPara="1" wrap="square" lIns="91425" tIns="91425" rIns="91425" bIns="91425" anchor="t" anchorCtr="0">
            <a:noAutofit/>
          </a:bodyPr>
          <a:lstStyle/>
          <a:p>
            <a:pPr lvl="0"/>
            <a:r>
              <a:rPr lang="en-GB" sz="3600" dirty="0"/>
              <a:t>Results and Evaluation</a:t>
            </a:r>
            <a:endParaRPr sz="3600" dirty="0"/>
          </a:p>
        </p:txBody>
      </p:sp>
      <p:sp>
        <p:nvSpPr>
          <p:cNvPr id="133" name="Google Shape;944;p52">
            <a:extLst>
              <a:ext uri="{FF2B5EF4-FFF2-40B4-BE49-F238E27FC236}">
                <a16:creationId xmlns:a16="http://schemas.microsoft.com/office/drawing/2014/main" id="{C904A2D9-74AB-074A-8E71-025F4A5D4233}"/>
              </a:ext>
            </a:extLst>
          </p:cNvPr>
          <p:cNvSpPr txBox="1">
            <a:spLocks/>
          </p:cNvSpPr>
          <p:nvPr/>
        </p:nvSpPr>
        <p:spPr>
          <a:xfrm>
            <a:off x="979255" y="716633"/>
            <a:ext cx="7185489" cy="966600"/>
          </a:xfrm>
          <a:prstGeom prst="rect">
            <a:avLst/>
          </a:prstGeom>
        </p:spPr>
        <p:txBody>
          <a:bodyPr spcFirstLastPara="1" wrap="square" lIns="91425" tIns="91425" rIns="900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buClr>
                <a:schemeClr val="dk1"/>
              </a:buClr>
              <a:buSzPts val="1100"/>
            </a:pPr>
            <a:r>
              <a:rPr lang="en-GB" b="1" dirty="0"/>
              <a:t>Execution of Text DOCUMENT SUMMARIZATIOIN MODEL:</a:t>
            </a:r>
          </a:p>
          <a:p>
            <a:pPr>
              <a:spcAft>
                <a:spcPts val="1600"/>
              </a:spcAft>
              <a:buClr>
                <a:schemeClr val="dk1"/>
              </a:buClr>
              <a:buSzPts val="1100"/>
            </a:pPr>
            <a:r>
              <a:rPr lang="en-GB" dirty="0"/>
              <a:t>Step 2: Storing the file into audio Mp3 format to play it out:</a:t>
            </a:r>
          </a:p>
        </p:txBody>
      </p:sp>
      <p:sp>
        <p:nvSpPr>
          <p:cNvPr id="135" name="TextBox 134">
            <a:extLst>
              <a:ext uri="{FF2B5EF4-FFF2-40B4-BE49-F238E27FC236}">
                <a16:creationId xmlns:a16="http://schemas.microsoft.com/office/drawing/2014/main" id="{2A77A5F8-194C-824A-A7F8-77FCDD6F0B56}"/>
              </a:ext>
            </a:extLst>
          </p:cNvPr>
          <p:cNvSpPr txBox="1"/>
          <p:nvPr/>
        </p:nvSpPr>
        <p:spPr>
          <a:xfrm>
            <a:off x="3909182" y="4506017"/>
            <a:ext cx="1902101" cy="307777"/>
          </a:xfrm>
          <a:prstGeom prst="rect">
            <a:avLst/>
          </a:prstGeom>
          <a:noFill/>
        </p:spPr>
        <p:txBody>
          <a:bodyPr wrap="square">
            <a:spAutoFit/>
          </a:bodyPr>
          <a:lstStyle/>
          <a:p>
            <a:r>
              <a:rPr lang="en-US" sz="1400" dirty="0">
                <a:solidFill>
                  <a:srgbClr val="000000"/>
                </a:solidFill>
                <a:effectLst/>
                <a:latin typeface="Merriweather" panose="020B0604020202020204" charset="0"/>
                <a:ea typeface="Times New Roman" panose="02020603050405020304" pitchFamily="18" charset="0"/>
              </a:rPr>
              <a:t>Audio Output</a:t>
            </a:r>
            <a:endParaRPr lang="en-US" dirty="0"/>
          </a:p>
        </p:txBody>
      </p:sp>
      <p:pic>
        <p:nvPicPr>
          <p:cNvPr id="7" name="Picture 6" descr="A screenshot of a computer screen&#10;&#10;Description automatically generated with medium confidence">
            <a:extLst>
              <a:ext uri="{FF2B5EF4-FFF2-40B4-BE49-F238E27FC236}">
                <a16:creationId xmlns:a16="http://schemas.microsoft.com/office/drawing/2014/main" id="{D06A5659-0825-564B-89C3-746CE68FCC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00620" y="1556509"/>
            <a:ext cx="5542756" cy="2870358"/>
          </a:xfrm>
          <a:prstGeom prst="rect">
            <a:avLst/>
          </a:prstGeom>
          <a:noFill/>
          <a:ln>
            <a:noFill/>
          </a:ln>
        </p:spPr>
      </p:pic>
    </p:spTree>
    <p:extLst>
      <p:ext uri="{BB962C8B-B14F-4D97-AF65-F5344CB8AC3E}">
        <p14:creationId xmlns:p14="http://schemas.microsoft.com/office/powerpoint/2010/main" val="832634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2"/>
        <p:cNvGrpSpPr/>
        <p:nvPr/>
      </p:nvGrpSpPr>
      <p:grpSpPr>
        <a:xfrm>
          <a:off x="0" y="0"/>
          <a:ext cx="0" cy="0"/>
          <a:chOff x="0" y="0"/>
          <a:chExt cx="0" cy="0"/>
        </a:xfrm>
      </p:grpSpPr>
      <p:sp>
        <p:nvSpPr>
          <p:cNvPr id="2035" name="Google Shape;2035;p59"/>
          <p:cNvSpPr/>
          <p:nvPr/>
        </p:nvSpPr>
        <p:spPr>
          <a:xfrm rot="10800000">
            <a:off x="8094825" y="467088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9"/>
          <p:cNvSpPr txBox="1">
            <a:spLocks noGrp="1"/>
          </p:cNvSpPr>
          <p:nvPr>
            <p:ph type="title"/>
          </p:nvPr>
        </p:nvSpPr>
        <p:spPr>
          <a:xfrm>
            <a:off x="540050" y="112616"/>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t>Conclusion</a:t>
            </a:r>
            <a:endParaRPr sz="3600" dirty="0"/>
          </a:p>
        </p:txBody>
      </p:sp>
      <p:sp>
        <p:nvSpPr>
          <p:cNvPr id="2038" name="Google Shape;2038;p59"/>
          <p:cNvSpPr txBox="1">
            <a:spLocks noGrp="1"/>
          </p:cNvSpPr>
          <p:nvPr>
            <p:ph type="subTitle" idx="2"/>
          </p:nvPr>
        </p:nvSpPr>
        <p:spPr>
          <a:xfrm>
            <a:off x="540050" y="1318200"/>
            <a:ext cx="8209723" cy="2587878"/>
          </a:xfrm>
          <a:prstGeom prst="rect">
            <a:avLst/>
          </a:prstGeom>
        </p:spPr>
        <p:txBody>
          <a:bodyPr spcFirstLastPara="1" wrap="square" lIns="91425" tIns="91425" rIns="90000" bIns="91425" anchor="t" anchorCtr="0">
            <a:noAutofit/>
          </a:bodyPr>
          <a:lstStyle/>
          <a:p>
            <a:pPr marL="285750" indent="-285750">
              <a:buClr>
                <a:schemeClr val="dk1"/>
              </a:buClr>
              <a:buSzPts val="1100"/>
              <a:buFont typeface="Arial" panose="020B0604020202020204" pitchFamily="34" charset="0"/>
              <a:buChar char="•"/>
            </a:pPr>
            <a:r>
              <a:rPr lang="en-US" sz="1400" dirty="0">
                <a:latin typeface="+mn-lt"/>
              </a:rPr>
              <a:t>Successfully developed a front-end interface that allows us to incorporate Image-text-speech and text summarization and speech conversion depending on the user's request. </a:t>
            </a:r>
          </a:p>
          <a:p>
            <a:pPr marL="0" indent="0">
              <a:buClr>
                <a:schemeClr val="dk1"/>
              </a:buClr>
              <a:buSzPts val="1100"/>
            </a:pPr>
            <a:endParaRPr lang="en-US" sz="1400" dirty="0">
              <a:latin typeface="+mn-lt"/>
            </a:endParaRPr>
          </a:p>
          <a:p>
            <a:pPr marL="285750" indent="-285750">
              <a:buClr>
                <a:schemeClr val="dk1"/>
              </a:buClr>
              <a:buSzPts val="1100"/>
              <a:buFont typeface="Arial" panose="020B0604020202020204" pitchFamily="34" charset="0"/>
              <a:buChar char="•"/>
            </a:pPr>
            <a:r>
              <a:rPr lang="en-US" sz="1400" dirty="0">
                <a:latin typeface="+mn-lt"/>
              </a:rPr>
              <a:t>This concept was mostly aimed at making it simple for everyone, even blind people, to convert text or image data to audio, and we plan to add more features in the future to make it more practical and reliable. </a:t>
            </a:r>
          </a:p>
          <a:p>
            <a:pPr marL="0" indent="0">
              <a:buClr>
                <a:schemeClr val="dk1"/>
              </a:buClr>
              <a:buSzPts val="1100"/>
            </a:pPr>
            <a:endParaRPr lang="en-US" sz="1400" dirty="0">
              <a:latin typeface="+mn-lt"/>
            </a:endParaRPr>
          </a:p>
          <a:p>
            <a:pPr marL="285750" indent="-285750">
              <a:buClr>
                <a:schemeClr val="dk1"/>
              </a:buClr>
              <a:buSzPts val="1100"/>
              <a:buFont typeface="Arial" panose="020B0604020202020204" pitchFamily="34" charset="0"/>
              <a:buChar char="•"/>
            </a:pPr>
            <a:r>
              <a:rPr lang="en-US" sz="1400" dirty="0">
                <a:latin typeface="+mn-lt"/>
              </a:rPr>
              <a:t>For fast conversions and convenient access for the disabled, this tool may also be used as a plug-in or add-on for applications or smart devices (such as a smart watch or Alexa). </a:t>
            </a:r>
          </a:p>
          <a:p>
            <a:pPr marL="285750" lvl="0" indent="-285750">
              <a:buClr>
                <a:schemeClr val="dk1"/>
              </a:buClr>
              <a:buSzPts val="1100"/>
              <a:buFont typeface="Arial" panose="020B0604020202020204" pitchFamily="34" charset="0"/>
              <a:buChar char="•"/>
            </a:pPr>
            <a:endParaRPr sz="1400"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8"/>
        <p:cNvGrpSpPr/>
        <p:nvPr/>
      </p:nvGrpSpPr>
      <p:grpSpPr>
        <a:xfrm>
          <a:off x="0" y="0"/>
          <a:ext cx="0" cy="0"/>
          <a:chOff x="0" y="0"/>
          <a:chExt cx="0" cy="0"/>
        </a:xfrm>
      </p:grpSpPr>
      <p:sp>
        <p:nvSpPr>
          <p:cNvPr id="2411" name="Google Shape;2411;p64"/>
          <p:cNvSpPr txBox="1">
            <a:spLocks noGrp="1"/>
          </p:cNvSpPr>
          <p:nvPr>
            <p:ph type="title"/>
          </p:nvPr>
        </p:nvSpPr>
        <p:spPr>
          <a:xfrm>
            <a:off x="522000" y="284666"/>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t>References</a:t>
            </a:r>
            <a:endParaRPr sz="3600" dirty="0"/>
          </a:p>
        </p:txBody>
      </p:sp>
      <p:grpSp>
        <p:nvGrpSpPr>
          <p:cNvPr id="2423" name="Google Shape;2423;p64"/>
          <p:cNvGrpSpPr/>
          <p:nvPr/>
        </p:nvGrpSpPr>
        <p:grpSpPr>
          <a:xfrm>
            <a:off x="6211957" y="1348008"/>
            <a:ext cx="2498806" cy="2447483"/>
            <a:chOff x="4879014" y="1460851"/>
            <a:chExt cx="2887531" cy="2949380"/>
          </a:xfrm>
        </p:grpSpPr>
        <p:sp>
          <p:nvSpPr>
            <p:cNvPr id="2424" name="Google Shape;2424;p64"/>
            <p:cNvSpPr/>
            <p:nvPr/>
          </p:nvSpPr>
          <p:spPr>
            <a:xfrm>
              <a:off x="4928228" y="2932098"/>
              <a:ext cx="2838316" cy="1478133"/>
            </a:xfrm>
            <a:custGeom>
              <a:avLst/>
              <a:gdLst/>
              <a:ahLst/>
              <a:cxnLst/>
              <a:rect l="l" t="t" r="r" b="b"/>
              <a:pathLst>
                <a:path w="184666" h="96170" extrusionOk="0">
                  <a:moveTo>
                    <a:pt x="92333" y="0"/>
                  </a:moveTo>
                  <a:cubicBezTo>
                    <a:pt x="41330" y="0"/>
                    <a:pt x="1" y="21516"/>
                    <a:pt x="1" y="48068"/>
                  </a:cubicBezTo>
                  <a:cubicBezTo>
                    <a:pt x="1" y="74620"/>
                    <a:pt x="41330" y="96169"/>
                    <a:pt x="92333" y="96169"/>
                  </a:cubicBezTo>
                  <a:cubicBezTo>
                    <a:pt x="143336" y="96169"/>
                    <a:pt x="184666" y="74620"/>
                    <a:pt x="184666" y="48068"/>
                  </a:cubicBezTo>
                  <a:cubicBezTo>
                    <a:pt x="184666" y="21516"/>
                    <a:pt x="143336" y="0"/>
                    <a:pt x="9233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4"/>
            <p:cNvSpPr/>
            <p:nvPr/>
          </p:nvSpPr>
          <p:spPr>
            <a:xfrm>
              <a:off x="5656259" y="3625009"/>
              <a:ext cx="1115647" cy="604886"/>
            </a:xfrm>
            <a:custGeom>
              <a:avLst/>
              <a:gdLst/>
              <a:ahLst/>
              <a:cxnLst/>
              <a:rect l="l" t="t" r="r" b="b"/>
              <a:pathLst>
                <a:path w="72586" h="39355" extrusionOk="0">
                  <a:moveTo>
                    <a:pt x="48273" y="0"/>
                  </a:moveTo>
                  <a:cubicBezTo>
                    <a:pt x="42606" y="0"/>
                    <a:pt x="36944" y="1251"/>
                    <a:pt x="32624" y="3753"/>
                  </a:cubicBezTo>
                  <a:cubicBezTo>
                    <a:pt x="25285" y="7990"/>
                    <a:pt x="24185" y="14461"/>
                    <a:pt x="29288" y="19364"/>
                  </a:cubicBezTo>
                  <a:cubicBezTo>
                    <a:pt x="28988" y="19431"/>
                    <a:pt x="28721" y="19564"/>
                    <a:pt x="28454" y="19698"/>
                  </a:cubicBezTo>
                  <a:lnTo>
                    <a:pt x="1135" y="35476"/>
                  </a:lnTo>
                  <a:cubicBezTo>
                    <a:pt x="1" y="36143"/>
                    <a:pt x="1" y="37210"/>
                    <a:pt x="1135" y="37878"/>
                  </a:cubicBezTo>
                  <a:lnTo>
                    <a:pt x="2869" y="38878"/>
                  </a:lnTo>
                  <a:cubicBezTo>
                    <a:pt x="3489" y="39196"/>
                    <a:pt x="4161" y="39355"/>
                    <a:pt x="4833" y="39355"/>
                  </a:cubicBezTo>
                  <a:cubicBezTo>
                    <a:pt x="5571" y="39355"/>
                    <a:pt x="6308" y="39163"/>
                    <a:pt x="6972" y="38778"/>
                  </a:cubicBezTo>
                  <a:lnTo>
                    <a:pt x="32424" y="22100"/>
                  </a:lnTo>
                  <a:cubicBezTo>
                    <a:pt x="32524" y="22033"/>
                    <a:pt x="32624" y="21966"/>
                    <a:pt x="32724" y="21900"/>
                  </a:cubicBezTo>
                  <a:cubicBezTo>
                    <a:pt x="37022" y="24355"/>
                    <a:pt x="42632" y="25581"/>
                    <a:pt x="48250" y="25581"/>
                  </a:cubicBezTo>
                  <a:cubicBezTo>
                    <a:pt x="53924" y="25581"/>
                    <a:pt x="59605" y="24330"/>
                    <a:pt x="63946" y="21833"/>
                  </a:cubicBezTo>
                  <a:cubicBezTo>
                    <a:pt x="72552" y="16863"/>
                    <a:pt x="72586" y="8757"/>
                    <a:pt x="63946" y="3753"/>
                  </a:cubicBezTo>
                  <a:cubicBezTo>
                    <a:pt x="59610" y="1251"/>
                    <a:pt x="53939" y="0"/>
                    <a:pt x="482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4"/>
            <p:cNvSpPr/>
            <p:nvPr/>
          </p:nvSpPr>
          <p:spPr>
            <a:xfrm>
              <a:off x="6987747" y="3466329"/>
              <a:ext cx="694724" cy="401464"/>
            </a:xfrm>
            <a:custGeom>
              <a:avLst/>
              <a:gdLst/>
              <a:ahLst/>
              <a:cxnLst/>
              <a:rect l="l" t="t" r="r" b="b"/>
              <a:pathLst>
                <a:path w="45200" h="26120" extrusionOk="0">
                  <a:moveTo>
                    <a:pt x="22583" y="0"/>
                  </a:moveTo>
                  <a:cubicBezTo>
                    <a:pt x="10107" y="0"/>
                    <a:pt x="0" y="5838"/>
                    <a:pt x="0" y="13043"/>
                  </a:cubicBezTo>
                  <a:cubicBezTo>
                    <a:pt x="0" y="20282"/>
                    <a:pt x="10107" y="26119"/>
                    <a:pt x="22583" y="26119"/>
                  </a:cubicBezTo>
                  <a:cubicBezTo>
                    <a:pt x="35059" y="26119"/>
                    <a:pt x="45199" y="20282"/>
                    <a:pt x="45199" y="13043"/>
                  </a:cubicBezTo>
                  <a:cubicBezTo>
                    <a:pt x="45199" y="5838"/>
                    <a:pt x="35059" y="0"/>
                    <a:pt x="225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4"/>
            <p:cNvSpPr/>
            <p:nvPr/>
          </p:nvSpPr>
          <p:spPr>
            <a:xfrm>
              <a:off x="5130236" y="3114233"/>
              <a:ext cx="1575533" cy="907368"/>
            </a:xfrm>
            <a:custGeom>
              <a:avLst/>
              <a:gdLst/>
              <a:ahLst/>
              <a:cxnLst/>
              <a:rect l="l" t="t" r="r" b="b"/>
              <a:pathLst>
                <a:path w="102507" h="59035" extrusionOk="0">
                  <a:moveTo>
                    <a:pt x="96123" y="0"/>
                  </a:moveTo>
                  <a:cubicBezTo>
                    <a:pt x="95810" y="0"/>
                    <a:pt x="95502" y="75"/>
                    <a:pt x="95235" y="226"/>
                  </a:cubicBezTo>
                  <a:lnTo>
                    <a:pt x="501" y="54931"/>
                  </a:lnTo>
                  <a:cubicBezTo>
                    <a:pt x="0" y="55098"/>
                    <a:pt x="0" y="55799"/>
                    <a:pt x="501" y="55965"/>
                  </a:cubicBezTo>
                  <a:lnTo>
                    <a:pt x="5471" y="58834"/>
                  </a:lnTo>
                  <a:cubicBezTo>
                    <a:pt x="5754" y="58968"/>
                    <a:pt x="6063" y="59034"/>
                    <a:pt x="6371" y="59034"/>
                  </a:cubicBezTo>
                  <a:cubicBezTo>
                    <a:pt x="6680" y="59034"/>
                    <a:pt x="6989" y="58968"/>
                    <a:pt x="7272" y="58834"/>
                  </a:cubicBezTo>
                  <a:lnTo>
                    <a:pt x="102006" y="4162"/>
                  </a:lnTo>
                  <a:cubicBezTo>
                    <a:pt x="102507" y="3995"/>
                    <a:pt x="102507" y="3294"/>
                    <a:pt x="102006" y="3128"/>
                  </a:cubicBezTo>
                  <a:lnTo>
                    <a:pt x="97036" y="226"/>
                  </a:lnTo>
                  <a:cubicBezTo>
                    <a:pt x="96753" y="75"/>
                    <a:pt x="96436" y="0"/>
                    <a:pt x="9612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4"/>
            <p:cNvSpPr/>
            <p:nvPr/>
          </p:nvSpPr>
          <p:spPr>
            <a:xfrm>
              <a:off x="4886391" y="3305005"/>
              <a:ext cx="315116" cy="416665"/>
            </a:xfrm>
            <a:custGeom>
              <a:avLst/>
              <a:gdLst/>
              <a:ahLst/>
              <a:cxnLst/>
              <a:rect l="l" t="t" r="r" b="b"/>
              <a:pathLst>
                <a:path w="20502" h="27109" extrusionOk="0">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4"/>
            <p:cNvSpPr/>
            <p:nvPr/>
          </p:nvSpPr>
          <p:spPr>
            <a:xfrm>
              <a:off x="4886391" y="3305005"/>
              <a:ext cx="315116" cy="416665"/>
            </a:xfrm>
            <a:custGeom>
              <a:avLst/>
              <a:gdLst/>
              <a:ahLst/>
              <a:cxnLst/>
              <a:rect l="l" t="t" r="r" b="b"/>
              <a:pathLst>
                <a:path w="20502" h="27109" extrusionOk="0">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4"/>
            <p:cNvSpPr/>
            <p:nvPr/>
          </p:nvSpPr>
          <p:spPr>
            <a:xfrm>
              <a:off x="4967007" y="3333916"/>
              <a:ext cx="215026" cy="313410"/>
            </a:xfrm>
            <a:custGeom>
              <a:avLst/>
              <a:gdLst/>
              <a:ahLst/>
              <a:cxnLst/>
              <a:rect l="l" t="t" r="r" b="b"/>
              <a:pathLst>
                <a:path w="13990" h="20391" extrusionOk="0">
                  <a:moveTo>
                    <a:pt x="319" y="1"/>
                  </a:moveTo>
                  <a:cubicBezTo>
                    <a:pt x="119" y="1"/>
                    <a:pt x="0" y="288"/>
                    <a:pt x="213" y="410"/>
                  </a:cubicBezTo>
                  <a:cubicBezTo>
                    <a:pt x="3849" y="2077"/>
                    <a:pt x="11321" y="8382"/>
                    <a:pt x="13489" y="20224"/>
                  </a:cubicBezTo>
                  <a:cubicBezTo>
                    <a:pt x="13522" y="20324"/>
                    <a:pt x="13622" y="20391"/>
                    <a:pt x="13722" y="20391"/>
                  </a:cubicBezTo>
                  <a:lnTo>
                    <a:pt x="13789" y="20391"/>
                  </a:lnTo>
                  <a:cubicBezTo>
                    <a:pt x="13889" y="20391"/>
                    <a:pt x="13989" y="20257"/>
                    <a:pt x="13956" y="20124"/>
                  </a:cubicBezTo>
                  <a:cubicBezTo>
                    <a:pt x="11721" y="8115"/>
                    <a:pt x="4116" y="1710"/>
                    <a:pt x="380" y="9"/>
                  </a:cubicBezTo>
                  <a:cubicBezTo>
                    <a:pt x="359" y="3"/>
                    <a:pt x="338" y="1"/>
                    <a:pt x="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4"/>
            <p:cNvSpPr/>
            <p:nvPr/>
          </p:nvSpPr>
          <p:spPr>
            <a:xfrm>
              <a:off x="4879014" y="3525042"/>
              <a:ext cx="413253" cy="442210"/>
            </a:xfrm>
            <a:custGeom>
              <a:avLst/>
              <a:gdLst/>
              <a:ahLst/>
              <a:cxnLst/>
              <a:rect l="l" t="t" r="r" b="b"/>
              <a:pathLst>
                <a:path w="26887" h="28771" extrusionOk="0">
                  <a:moveTo>
                    <a:pt x="4832" y="1"/>
                  </a:moveTo>
                  <a:cubicBezTo>
                    <a:pt x="4399" y="1"/>
                    <a:pt x="3965" y="57"/>
                    <a:pt x="3536" y="183"/>
                  </a:cubicBezTo>
                  <a:cubicBezTo>
                    <a:pt x="1234" y="850"/>
                    <a:pt x="0" y="3386"/>
                    <a:pt x="934" y="5621"/>
                  </a:cubicBezTo>
                  <a:cubicBezTo>
                    <a:pt x="1301" y="6521"/>
                    <a:pt x="2002" y="7288"/>
                    <a:pt x="2502" y="8122"/>
                  </a:cubicBezTo>
                  <a:cubicBezTo>
                    <a:pt x="3002" y="8956"/>
                    <a:pt x="3269" y="9924"/>
                    <a:pt x="2902" y="10858"/>
                  </a:cubicBezTo>
                  <a:cubicBezTo>
                    <a:pt x="2602" y="11525"/>
                    <a:pt x="2102" y="12058"/>
                    <a:pt x="1868" y="12759"/>
                  </a:cubicBezTo>
                  <a:cubicBezTo>
                    <a:pt x="1268" y="14594"/>
                    <a:pt x="1601" y="16228"/>
                    <a:pt x="3436" y="17162"/>
                  </a:cubicBezTo>
                  <a:cubicBezTo>
                    <a:pt x="5304" y="18129"/>
                    <a:pt x="8306" y="17396"/>
                    <a:pt x="9274" y="19764"/>
                  </a:cubicBezTo>
                  <a:cubicBezTo>
                    <a:pt x="9607" y="20698"/>
                    <a:pt x="9640" y="21699"/>
                    <a:pt x="9807" y="22633"/>
                  </a:cubicBezTo>
                  <a:cubicBezTo>
                    <a:pt x="10241" y="24567"/>
                    <a:pt x="11342" y="26269"/>
                    <a:pt x="12976" y="27403"/>
                  </a:cubicBezTo>
                  <a:cubicBezTo>
                    <a:pt x="14177" y="28237"/>
                    <a:pt x="15578" y="28704"/>
                    <a:pt x="17046" y="28770"/>
                  </a:cubicBezTo>
                  <a:cubicBezTo>
                    <a:pt x="17046" y="28770"/>
                    <a:pt x="19814" y="27169"/>
                    <a:pt x="20982" y="26469"/>
                  </a:cubicBezTo>
                  <a:cubicBezTo>
                    <a:pt x="22817" y="25435"/>
                    <a:pt x="26052" y="23567"/>
                    <a:pt x="26052" y="23567"/>
                  </a:cubicBezTo>
                  <a:cubicBezTo>
                    <a:pt x="26686" y="22433"/>
                    <a:pt x="26886" y="21565"/>
                    <a:pt x="26886" y="19430"/>
                  </a:cubicBezTo>
                  <a:cubicBezTo>
                    <a:pt x="26886" y="17296"/>
                    <a:pt x="25619" y="13893"/>
                    <a:pt x="22716" y="12492"/>
                  </a:cubicBezTo>
                  <a:cubicBezTo>
                    <a:pt x="21849" y="12058"/>
                    <a:pt x="20715" y="11792"/>
                    <a:pt x="20181" y="10824"/>
                  </a:cubicBezTo>
                  <a:cubicBezTo>
                    <a:pt x="19681" y="9857"/>
                    <a:pt x="19914" y="8189"/>
                    <a:pt x="19781" y="7222"/>
                  </a:cubicBezTo>
                  <a:cubicBezTo>
                    <a:pt x="19614" y="5954"/>
                    <a:pt x="19347" y="4586"/>
                    <a:pt x="18447" y="3719"/>
                  </a:cubicBezTo>
                  <a:cubicBezTo>
                    <a:pt x="17614" y="2887"/>
                    <a:pt x="16297" y="2681"/>
                    <a:pt x="15049" y="2681"/>
                  </a:cubicBezTo>
                  <a:cubicBezTo>
                    <a:pt x="14947" y="2681"/>
                    <a:pt x="14845" y="2683"/>
                    <a:pt x="14744" y="2685"/>
                  </a:cubicBezTo>
                  <a:cubicBezTo>
                    <a:pt x="14272" y="2685"/>
                    <a:pt x="13801" y="2703"/>
                    <a:pt x="13329" y="2703"/>
                  </a:cubicBezTo>
                  <a:cubicBezTo>
                    <a:pt x="12700" y="2703"/>
                    <a:pt x="12071" y="2671"/>
                    <a:pt x="11442" y="2518"/>
                  </a:cubicBezTo>
                  <a:cubicBezTo>
                    <a:pt x="10374" y="2285"/>
                    <a:pt x="9507" y="1651"/>
                    <a:pt x="8573" y="1117"/>
                  </a:cubicBezTo>
                  <a:cubicBezTo>
                    <a:pt x="7401" y="494"/>
                    <a:pt x="6117" y="1"/>
                    <a:pt x="48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4"/>
            <p:cNvSpPr/>
            <p:nvPr/>
          </p:nvSpPr>
          <p:spPr>
            <a:xfrm>
              <a:off x="4980517" y="3708068"/>
              <a:ext cx="163629" cy="29772"/>
            </a:xfrm>
            <a:custGeom>
              <a:avLst/>
              <a:gdLst/>
              <a:ahLst/>
              <a:cxnLst/>
              <a:rect l="l" t="t" r="r" b="b"/>
              <a:pathLst>
                <a:path w="10646" h="1937" extrusionOk="0">
                  <a:moveTo>
                    <a:pt x="4554" y="1"/>
                  </a:moveTo>
                  <a:cubicBezTo>
                    <a:pt x="3072" y="1"/>
                    <a:pt x="1585" y="271"/>
                    <a:pt x="168" y="818"/>
                  </a:cubicBezTo>
                  <a:cubicBezTo>
                    <a:pt x="68" y="851"/>
                    <a:pt x="1" y="984"/>
                    <a:pt x="68" y="1084"/>
                  </a:cubicBezTo>
                  <a:cubicBezTo>
                    <a:pt x="101" y="1151"/>
                    <a:pt x="168" y="1185"/>
                    <a:pt x="234" y="1218"/>
                  </a:cubicBezTo>
                  <a:lnTo>
                    <a:pt x="368" y="1218"/>
                  </a:lnTo>
                  <a:cubicBezTo>
                    <a:pt x="1723" y="687"/>
                    <a:pt x="3142" y="425"/>
                    <a:pt x="4557" y="425"/>
                  </a:cubicBezTo>
                  <a:cubicBezTo>
                    <a:pt x="6521" y="425"/>
                    <a:pt x="8477" y="930"/>
                    <a:pt x="10242" y="1918"/>
                  </a:cubicBezTo>
                  <a:cubicBezTo>
                    <a:pt x="10271" y="1931"/>
                    <a:pt x="10300" y="1937"/>
                    <a:pt x="10328" y="1937"/>
                  </a:cubicBezTo>
                  <a:cubicBezTo>
                    <a:pt x="10519" y="1937"/>
                    <a:pt x="10646" y="1664"/>
                    <a:pt x="10442" y="1518"/>
                  </a:cubicBezTo>
                  <a:cubicBezTo>
                    <a:pt x="8625" y="513"/>
                    <a:pt x="6595" y="1"/>
                    <a:pt x="4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4"/>
            <p:cNvSpPr/>
            <p:nvPr/>
          </p:nvSpPr>
          <p:spPr>
            <a:xfrm>
              <a:off x="4953866" y="3565081"/>
              <a:ext cx="251238" cy="340138"/>
            </a:xfrm>
            <a:custGeom>
              <a:avLst/>
              <a:gdLst/>
              <a:ahLst/>
              <a:cxnLst/>
              <a:rect l="l" t="t" r="r" b="b"/>
              <a:pathLst>
                <a:path w="16346" h="22130" extrusionOk="0">
                  <a:moveTo>
                    <a:pt x="255" y="1"/>
                  </a:moveTo>
                  <a:cubicBezTo>
                    <a:pt x="173" y="1"/>
                    <a:pt x="92" y="38"/>
                    <a:pt x="67" y="113"/>
                  </a:cubicBezTo>
                  <a:cubicBezTo>
                    <a:pt x="0" y="214"/>
                    <a:pt x="67" y="347"/>
                    <a:pt x="167" y="380"/>
                  </a:cubicBezTo>
                  <a:cubicBezTo>
                    <a:pt x="6338" y="3049"/>
                    <a:pt x="15545" y="12756"/>
                    <a:pt x="15945" y="21929"/>
                  </a:cubicBezTo>
                  <a:cubicBezTo>
                    <a:pt x="15945" y="22029"/>
                    <a:pt x="16045" y="22129"/>
                    <a:pt x="16145" y="22129"/>
                  </a:cubicBezTo>
                  <a:cubicBezTo>
                    <a:pt x="16245" y="22096"/>
                    <a:pt x="16345" y="21996"/>
                    <a:pt x="16345" y="21896"/>
                  </a:cubicBezTo>
                  <a:cubicBezTo>
                    <a:pt x="15945" y="12556"/>
                    <a:pt x="6572" y="2715"/>
                    <a:pt x="334" y="13"/>
                  </a:cubicBezTo>
                  <a:cubicBezTo>
                    <a:pt x="309" y="5"/>
                    <a:pt x="282" y="1"/>
                    <a:pt x="2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4"/>
            <p:cNvSpPr/>
            <p:nvPr/>
          </p:nvSpPr>
          <p:spPr>
            <a:xfrm>
              <a:off x="6199727" y="2603150"/>
              <a:ext cx="480405" cy="791924"/>
            </a:xfrm>
            <a:custGeom>
              <a:avLst/>
              <a:gdLst/>
              <a:ahLst/>
              <a:cxnLst/>
              <a:rect l="l" t="t" r="r" b="b"/>
              <a:pathLst>
                <a:path w="31256" h="51524" extrusionOk="0">
                  <a:moveTo>
                    <a:pt x="28206" y="0"/>
                  </a:moveTo>
                  <a:cubicBezTo>
                    <a:pt x="27923" y="0"/>
                    <a:pt x="27645" y="85"/>
                    <a:pt x="27420" y="254"/>
                  </a:cubicBezTo>
                  <a:lnTo>
                    <a:pt x="1968" y="14931"/>
                  </a:lnTo>
                  <a:cubicBezTo>
                    <a:pt x="801" y="15698"/>
                    <a:pt x="67" y="16966"/>
                    <a:pt x="0" y="18333"/>
                  </a:cubicBezTo>
                  <a:lnTo>
                    <a:pt x="0" y="21202"/>
                  </a:lnTo>
                  <a:lnTo>
                    <a:pt x="0" y="48455"/>
                  </a:lnTo>
                  <a:cubicBezTo>
                    <a:pt x="0" y="48555"/>
                    <a:pt x="0" y="48655"/>
                    <a:pt x="0" y="48755"/>
                  </a:cubicBezTo>
                  <a:cubicBezTo>
                    <a:pt x="67" y="49389"/>
                    <a:pt x="467" y="49956"/>
                    <a:pt x="1034" y="50290"/>
                  </a:cubicBezTo>
                  <a:lnTo>
                    <a:pt x="3102" y="51490"/>
                  </a:lnTo>
                  <a:lnTo>
                    <a:pt x="3203" y="51524"/>
                  </a:lnTo>
                  <a:cubicBezTo>
                    <a:pt x="2769" y="51290"/>
                    <a:pt x="2502" y="50857"/>
                    <a:pt x="2502" y="50356"/>
                  </a:cubicBezTo>
                  <a:lnTo>
                    <a:pt x="2502" y="23771"/>
                  </a:lnTo>
                  <a:lnTo>
                    <a:pt x="2502" y="19768"/>
                  </a:lnTo>
                  <a:cubicBezTo>
                    <a:pt x="2602" y="18367"/>
                    <a:pt x="3336" y="17099"/>
                    <a:pt x="4537" y="16365"/>
                  </a:cubicBezTo>
                  <a:lnTo>
                    <a:pt x="29922" y="1688"/>
                  </a:lnTo>
                  <a:cubicBezTo>
                    <a:pt x="30175" y="1519"/>
                    <a:pt x="30469" y="1430"/>
                    <a:pt x="30760" y="1430"/>
                  </a:cubicBezTo>
                  <a:cubicBezTo>
                    <a:pt x="30929" y="1430"/>
                    <a:pt x="31097" y="1460"/>
                    <a:pt x="31256" y="1521"/>
                  </a:cubicBezTo>
                  <a:cubicBezTo>
                    <a:pt x="30822" y="1288"/>
                    <a:pt x="29221" y="354"/>
                    <a:pt x="28854" y="154"/>
                  </a:cubicBezTo>
                  <a:cubicBezTo>
                    <a:pt x="28650" y="52"/>
                    <a:pt x="28426" y="0"/>
                    <a:pt x="28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4"/>
            <p:cNvSpPr/>
            <p:nvPr/>
          </p:nvSpPr>
          <p:spPr>
            <a:xfrm>
              <a:off x="6238690" y="2625283"/>
              <a:ext cx="451709" cy="772696"/>
            </a:xfrm>
            <a:custGeom>
              <a:avLst/>
              <a:gdLst/>
              <a:ahLst/>
              <a:cxnLst/>
              <a:rect l="l" t="t" r="r" b="b"/>
              <a:pathLst>
                <a:path w="29389" h="50273" extrusionOk="0">
                  <a:moveTo>
                    <a:pt x="28211" y="0"/>
                  </a:moveTo>
                  <a:cubicBezTo>
                    <a:pt x="27922" y="0"/>
                    <a:pt x="27646" y="97"/>
                    <a:pt x="27420" y="281"/>
                  </a:cubicBezTo>
                  <a:lnTo>
                    <a:pt x="2002" y="14925"/>
                  </a:lnTo>
                  <a:cubicBezTo>
                    <a:pt x="834" y="15659"/>
                    <a:pt x="100" y="16960"/>
                    <a:pt x="0" y="18328"/>
                  </a:cubicBezTo>
                  <a:lnTo>
                    <a:pt x="0" y="48916"/>
                  </a:lnTo>
                  <a:cubicBezTo>
                    <a:pt x="0" y="49699"/>
                    <a:pt x="651" y="50272"/>
                    <a:pt x="1358" y="50272"/>
                  </a:cubicBezTo>
                  <a:cubicBezTo>
                    <a:pt x="1584" y="50272"/>
                    <a:pt x="1817" y="50213"/>
                    <a:pt x="2035" y="50084"/>
                  </a:cubicBezTo>
                  <a:lnTo>
                    <a:pt x="27387" y="35440"/>
                  </a:lnTo>
                  <a:cubicBezTo>
                    <a:pt x="28554" y="34673"/>
                    <a:pt x="29288" y="33405"/>
                    <a:pt x="29388" y="32004"/>
                  </a:cubicBezTo>
                  <a:lnTo>
                    <a:pt x="29388" y="1382"/>
                  </a:lnTo>
                  <a:cubicBezTo>
                    <a:pt x="29355" y="1316"/>
                    <a:pt x="29355" y="1215"/>
                    <a:pt x="29355" y="1149"/>
                  </a:cubicBezTo>
                  <a:cubicBezTo>
                    <a:pt x="29355" y="1082"/>
                    <a:pt x="29355" y="1015"/>
                    <a:pt x="29321" y="982"/>
                  </a:cubicBezTo>
                  <a:lnTo>
                    <a:pt x="29321" y="915"/>
                  </a:lnTo>
                  <a:cubicBezTo>
                    <a:pt x="29321" y="882"/>
                    <a:pt x="29288" y="815"/>
                    <a:pt x="29288" y="748"/>
                  </a:cubicBezTo>
                  <a:cubicBezTo>
                    <a:pt x="29255" y="648"/>
                    <a:pt x="29221" y="582"/>
                    <a:pt x="29155" y="515"/>
                  </a:cubicBezTo>
                  <a:cubicBezTo>
                    <a:pt x="29155" y="448"/>
                    <a:pt x="29121" y="415"/>
                    <a:pt x="29088" y="415"/>
                  </a:cubicBezTo>
                  <a:cubicBezTo>
                    <a:pt x="29088" y="382"/>
                    <a:pt x="29054" y="348"/>
                    <a:pt x="29054" y="315"/>
                  </a:cubicBezTo>
                  <a:cubicBezTo>
                    <a:pt x="28988" y="281"/>
                    <a:pt x="28954" y="215"/>
                    <a:pt x="28921" y="181"/>
                  </a:cubicBezTo>
                  <a:cubicBezTo>
                    <a:pt x="28854" y="148"/>
                    <a:pt x="28788" y="115"/>
                    <a:pt x="28754" y="115"/>
                  </a:cubicBezTo>
                  <a:cubicBezTo>
                    <a:pt x="28575" y="38"/>
                    <a:pt x="28390" y="0"/>
                    <a:pt x="282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4"/>
            <p:cNvSpPr/>
            <p:nvPr/>
          </p:nvSpPr>
          <p:spPr>
            <a:xfrm>
              <a:off x="6209472" y="2602827"/>
              <a:ext cx="470660" cy="274416"/>
            </a:xfrm>
            <a:custGeom>
              <a:avLst/>
              <a:gdLst/>
              <a:ahLst/>
              <a:cxnLst/>
              <a:rect l="l" t="t" r="r" b="b"/>
              <a:pathLst>
                <a:path w="30622" h="17854" extrusionOk="0">
                  <a:moveTo>
                    <a:pt x="27618" y="1"/>
                  </a:moveTo>
                  <a:cubicBezTo>
                    <a:pt x="27319" y="1"/>
                    <a:pt x="27023" y="97"/>
                    <a:pt x="26786" y="275"/>
                  </a:cubicBezTo>
                  <a:lnTo>
                    <a:pt x="1368" y="14952"/>
                  </a:lnTo>
                  <a:cubicBezTo>
                    <a:pt x="801" y="15285"/>
                    <a:pt x="334" y="15786"/>
                    <a:pt x="0" y="16386"/>
                  </a:cubicBezTo>
                  <a:lnTo>
                    <a:pt x="2502" y="17854"/>
                  </a:lnTo>
                  <a:cubicBezTo>
                    <a:pt x="2835" y="17254"/>
                    <a:pt x="3302" y="16720"/>
                    <a:pt x="3903" y="16386"/>
                  </a:cubicBezTo>
                  <a:lnTo>
                    <a:pt x="29288" y="1709"/>
                  </a:lnTo>
                  <a:cubicBezTo>
                    <a:pt x="29554" y="1531"/>
                    <a:pt x="29866" y="1442"/>
                    <a:pt x="30172" y="1442"/>
                  </a:cubicBezTo>
                  <a:cubicBezTo>
                    <a:pt x="30325" y="1442"/>
                    <a:pt x="30477" y="1464"/>
                    <a:pt x="30622" y="1509"/>
                  </a:cubicBezTo>
                  <a:cubicBezTo>
                    <a:pt x="30222" y="1309"/>
                    <a:pt x="28554" y="375"/>
                    <a:pt x="28220" y="141"/>
                  </a:cubicBezTo>
                  <a:cubicBezTo>
                    <a:pt x="28030" y="46"/>
                    <a:pt x="27823" y="1"/>
                    <a:pt x="276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4"/>
            <p:cNvSpPr/>
            <p:nvPr/>
          </p:nvSpPr>
          <p:spPr>
            <a:xfrm>
              <a:off x="6468886" y="2857662"/>
              <a:ext cx="101027" cy="275938"/>
            </a:xfrm>
            <a:custGeom>
              <a:avLst/>
              <a:gdLst/>
              <a:ahLst/>
              <a:cxnLst/>
              <a:rect l="l" t="t" r="r" b="b"/>
              <a:pathLst>
                <a:path w="6573" h="17953" extrusionOk="0">
                  <a:moveTo>
                    <a:pt x="1889" y="1"/>
                  </a:moveTo>
                  <a:cubicBezTo>
                    <a:pt x="1288" y="1"/>
                    <a:pt x="651" y="176"/>
                    <a:pt x="1" y="540"/>
                  </a:cubicBezTo>
                  <a:lnTo>
                    <a:pt x="1" y="10047"/>
                  </a:lnTo>
                  <a:lnTo>
                    <a:pt x="1902" y="17953"/>
                  </a:lnTo>
                  <a:cubicBezTo>
                    <a:pt x="4938" y="14517"/>
                    <a:pt x="6572" y="8079"/>
                    <a:pt x="5605" y="3909"/>
                  </a:cubicBezTo>
                  <a:cubicBezTo>
                    <a:pt x="5012" y="1416"/>
                    <a:pt x="3598" y="1"/>
                    <a:pt x="188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4"/>
            <p:cNvSpPr/>
            <p:nvPr/>
          </p:nvSpPr>
          <p:spPr>
            <a:xfrm>
              <a:off x="6440698" y="3039243"/>
              <a:ext cx="46663" cy="125127"/>
            </a:xfrm>
            <a:custGeom>
              <a:avLst/>
              <a:gdLst/>
              <a:ahLst/>
              <a:cxnLst/>
              <a:rect l="l" t="t" r="r" b="b"/>
              <a:pathLst>
                <a:path w="3036" h="8141" extrusionOk="0">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4"/>
            <p:cNvSpPr/>
            <p:nvPr/>
          </p:nvSpPr>
          <p:spPr>
            <a:xfrm>
              <a:off x="6440698" y="3039243"/>
              <a:ext cx="46663" cy="125127"/>
            </a:xfrm>
            <a:custGeom>
              <a:avLst/>
              <a:gdLst/>
              <a:ahLst/>
              <a:cxnLst/>
              <a:rect l="l" t="t" r="r" b="b"/>
              <a:pathLst>
                <a:path w="3036" h="8141" extrusionOk="0">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4"/>
            <p:cNvSpPr/>
            <p:nvPr/>
          </p:nvSpPr>
          <p:spPr>
            <a:xfrm>
              <a:off x="6374561" y="3031051"/>
              <a:ext cx="82045" cy="142034"/>
            </a:xfrm>
            <a:custGeom>
              <a:avLst/>
              <a:gdLst/>
              <a:ahLst/>
              <a:cxnLst/>
              <a:rect l="l" t="t" r="r" b="b"/>
              <a:pathLst>
                <a:path w="5338" h="9241" extrusionOk="0">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4"/>
            <p:cNvSpPr/>
            <p:nvPr/>
          </p:nvSpPr>
          <p:spPr>
            <a:xfrm>
              <a:off x="6374561" y="3031051"/>
              <a:ext cx="82045" cy="142034"/>
            </a:xfrm>
            <a:custGeom>
              <a:avLst/>
              <a:gdLst/>
              <a:ahLst/>
              <a:cxnLst/>
              <a:rect l="l" t="t" r="r" b="b"/>
              <a:pathLst>
                <a:path w="5338" h="9241" extrusionOk="0">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4"/>
            <p:cNvSpPr/>
            <p:nvPr/>
          </p:nvSpPr>
          <p:spPr>
            <a:xfrm>
              <a:off x="6373008" y="2878780"/>
              <a:ext cx="86149" cy="224064"/>
            </a:xfrm>
            <a:custGeom>
              <a:avLst/>
              <a:gdLst/>
              <a:ahLst/>
              <a:cxnLst/>
              <a:rect l="l" t="t" r="r" b="b"/>
              <a:pathLst>
                <a:path w="5605" h="14578" extrusionOk="0">
                  <a:moveTo>
                    <a:pt x="5605" y="0"/>
                  </a:moveTo>
                  <a:cubicBezTo>
                    <a:pt x="2503" y="2035"/>
                    <a:pt x="1" y="7472"/>
                    <a:pt x="1" y="12342"/>
                  </a:cubicBezTo>
                  <a:cubicBezTo>
                    <a:pt x="1" y="13076"/>
                    <a:pt x="68" y="13843"/>
                    <a:pt x="201" y="14577"/>
                  </a:cubicBezTo>
                  <a:lnTo>
                    <a:pt x="5605" y="8773"/>
                  </a:lnTo>
                  <a:lnTo>
                    <a:pt x="560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4"/>
            <p:cNvSpPr/>
            <p:nvPr/>
          </p:nvSpPr>
          <p:spPr>
            <a:xfrm>
              <a:off x="6373008" y="2878780"/>
              <a:ext cx="86149" cy="224064"/>
            </a:xfrm>
            <a:custGeom>
              <a:avLst/>
              <a:gdLst/>
              <a:ahLst/>
              <a:cxnLst/>
              <a:rect l="l" t="t" r="r" b="b"/>
              <a:pathLst>
                <a:path w="5605" h="14578" extrusionOk="0">
                  <a:moveTo>
                    <a:pt x="5605" y="0"/>
                  </a:moveTo>
                  <a:cubicBezTo>
                    <a:pt x="2503" y="2035"/>
                    <a:pt x="1" y="7472"/>
                    <a:pt x="1" y="12342"/>
                  </a:cubicBezTo>
                  <a:cubicBezTo>
                    <a:pt x="1" y="13076"/>
                    <a:pt x="68" y="13843"/>
                    <a:pt x="201" y="14577"/>
                  </a:cubicBezTo>
                  <a:lnTo>
                    <a:pt x="5605" y="8773"/>
                  </a:lnTo>
                  <a:lnTo>
                    <a:pt x="56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4"/>
            <p:cNvSpPr/>
            <p:nvPr/>
          </p:nvSpPr>
          <p:spPr>
            <a:xfrm>
              <a:off x="6529905" y="2891598"/>
              <a:ext cx="62556" cy="38456"/>
            </a:xfrm>
            <a:custGeom>
              <a:avLst/>
              <a:gdLst/>
              <a:ahLst/>
              <a:cxnLst/>
              <a:rect l="l" t="t" r="r" b="b"/>
              <a:pathLst>
                <a:path w="4070" h="2502" extrusionOk="0">
                  <a:moveTo>
                    <a:pt x="4003" y="0"/>
                  </a:moveTo>
                  <a:lnTo>
                    <a:pt x="3736" y="167"/>
                  </a:lnTo>
                  <a:cubicBezTo>
                    <a:pt x="3703" y="200"/>
                    <a:pt x="3670" y="267"/>
                    <a:pt x="3636" y="334"/>
                  </a:cubicBezTo>
                  <a:lnTo>
                    <a:pt x="3636" y="400"/>
                  </a:lnTo>
                  <a:lnTo>
                    <a:pt x="3670" y="400"/>
                  </a:lnTo>
                  <a:lnTo>
                    <a:pt x="3936" y="267"/>
                  </a:lnTo>
                  <a:cubicBezTo>
                    <a:pt x="4003" y="200"/>
                    <a:pt x="4036" y="167"/>
                    <a:pt x="4036" y="100"/>
                  </a:cubicBezTo>
                  <a:cubicBezTo>
                    <a:pt x="4070" y="33"/>
                    <a:pt x="4036" y="0"/>
                    <a:pt x="4003" y="0"/>
                  </a:cubicBezTo>
                  <a:close/>
                  <a:moveTo>
                    <a:pt x="3369" y="367"/>
                  </a:moveTo>
                  <a:lnTo>
                    <a:pt x="3002" y="567"/>
                  </a:lnTo>
                  <a:cubicBezTo>
                    <a:pt x="2969" y="600"/>
                    <a:pt x="2936" y="667"/>
                    <a:pt x="2936" y="734"/>
                  </a:cubicBezTo>
                  <a:lnTo>
                    <a:pt x="2936" y="834"/>
                  </a:lnTo>
                  <a:lnTo>
                    <a:pt x="3303" y="634"/>
                  </a:lnTo>
                  <a:cubicBezTo>
                    <a:pt x="3369" y="567"/>
                    <a:pt x="3403" y="534"/>
                    <a:pt x="3403" y="467"/>
                  </a:cubicBezTo>
                  <a:cubicBezTo>
                    <a:pt x="3436" y="400"/>
                    <a:pt x="3403" y="367"/>
                    <a:pt x="3369" y="367"/>
                  </a:cubicBezTo>
                  <a:close/>
                  <a:moveTo>
                    <a:pt x="2635" y="767"/>
                  </a:moveTo>
                  <a:lnTo>
                    <a:pt x="2302" y="1001"/>
                  </a:lnTo>
                  <a:cubicBezTo>
                    <a:pt x="2235" y="1034"/>
                    <a:pt x="2202" y="1101"/>
                    <a:pt x="2202" y="1168"/>
                  </a:cubicBezTo>
                  <a:lnTo>
                    <a:pt x="2202" y="1234"/>
                  </a:lnTo>
                  <a:lnTo>
                    <a:pt x="2569" y="1034"/>
                  </a:lnTo>
                  <a:cubicBezTo>
                    <a:pt x="2635" y="1001"/>
                    <a:pt x="2669" y="934"/>
                    <a:pt x="2669" y="867"/>
                  </a:cubicBezTo>
                  <a:cubicBezTo>
                    <a:pt x="2702" y="767"/>
                    <a:pt x="2702" y="767"/>
                    <a:pt x="2635" y="767"/>
                  </a:cubicBezTo>
                  <a:close/>
                  <a:moveTo>
                    <a:pt x="1935" y="1201"/>
                  </a:moveTo>
                  <a:lnTo>
                    <a:pt x="1568" y="1401"/>
                  </a:lnTo>
                  <a:cubicBezTo>
                    <a:pt x="1501" y="1468"/>
                    <a:pt x="1468" y="1501"/>
                    <a:pt x="1468" y="1568"/>
                  </a:cubicBezTo>
                  <a:lnTo>
                    <a:pt x="1468" y="1668"/>
                  </a:lnTo>
                  <a:lnTo>
                    <a:pt x="1501" y="1668"/>
                  </a:lnTo>
                  <a:lnTo>
                    <a:pt x="1868" y="1468"/>
                  </a:lnTo>
                  <a:cubicBezTo>
                    <a:pt x="1902" y="1401"/>
                    <a:pt x="1935" y="1368"/>
                    <a:pt x="1935" y="1301"/>
                  </a:cubicBezTo>
                  <a:cubicBezTo>
                    <a:pt x="1968" y="1234"/>
                    <a:pt x="1968" y="1201"/>
                    <a:pt x="1935" y="1201"/>
                  </a:cubicBezTo>
                  <a:close/>
                  <a:moveTo>
                    <a:pt x="1201" y="1601"/>
                  </a:moveTo>
                  <a:lnTo>
                    <a:pt x="834" y="1835"/>
                  </a:lnTo>
                  <a:cubicBezTo>
                    <a:pt x="767" y="1868"/>
                    <a:pt x="734" y="1935"/>
                    <a:pt x="734" y="2001"/>
                  </a:cubicBezTo>
                  <a:lnTo>
                    <a:pt x="734" y="2068"/>
                  </a:lnTo>
                  <a:lnTo>
                    <a:pt x="767" y="2068"/>
                  </a:lnTo>
                  <a:lnTo>
                    <a:pt x="1134" y="1868"/>
                  </a:lnTo>
                  <a:cubicBezTo>
                    <a:pt x="1168" y="1835"/>
                    <a:pt x="1201" y="1768"/>
                    <a:pt x="1234" y="1701"/>
                  </a:cubicBezTo>
                  <a:cubicBezTo>
                    <a:pt x="1234" y="1635"/>
                    <a:pt x="1234" y="1601"/>
                    <a:pt x="1201" y="1601"/>
                  </a:cubicBezTo>
                  <a:close/>
                  <a:moveTo>
                    <a:pt x="467" y="2035"/>
                  </a:moveTo>
                  <a:lnTo>
                    <a:pt x="100" y="2235"/>
                  </a:lnTo>
                  <a:cubicBezTo>
                    <a:pt x="67" y="2268"/>
                    <a:pt x="34" y="2335"/>
                    <a:pt x="0" y="2402"/>
                  </a:cubicBezTo>
                  <a:lnTo>
                    <a:pt x="0" y="2502"/>
                  </a:lnTo>
                  <a:lnTo>
                    <a:pt x="34" y="2502"/>
                  </a:lnTo>
                  <a:lnTo>
                    <a:pt x="401" y="2302"/>
                  </a:lnTo>
                  <a:cubicBezTo>
                    <a:pt x="434" y="2235"/>
                    <a:pt x="467" y="2202"/>
                    <a:pt x="501" y="2135"/>
                  </a:cubicBezTo>
                  <a:cubicBezTo>
                    <a:pt x="501" y="2068"/>
                    <a:pt x="501" y="2035"/>
                    <a:pt x="467" y="2035"/>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4"/>
            <p:cNvSpPr/>
            <p:nvPr/>
          </p:nvSpPr>
          <p:spPr>
            <a:xfrm>
              <a:off x="6339686" y="2991565"/>
              <a:ext cx="62049" cy="38471"/>
            </a:xfrm>
            <a:custGeom>
              <a:avLst/>
              <a:gdLst/>
              <a:ahLst/>
              <a:cxnLst/>
              <a:rect l="l" t="t" r="r" b="b"/>
              <a:pathLst>
                <a:path w="4037" h="2503" extrusionOk="0">
                  <a:moveTo>
                    <a:pt x="4004" y="1"/>
                  </a:moveTo>
                  <a:lnTo>
                    <a:pt x="3737" y="134"/>
                  </a:lnTo>
                  <a:cubicBezTo>
                    <a:pt x="3703" y="201"/>
                    <a:pt x="3670" y="234"/>
                    <a:pt x="3637" y="301"/>
                  </a:cubicBezTo>
                  <a:lnTo>
                    <a:pt x="3637" y="401"/>
                  </a:lnTo>
                  <a:lnTo>
                    <a:pt x="3670" y="401"/>
                  </a:lnTo>
                  <a:lnTo>
                    <a:pt x="3937" y="268"/>
                  </a:lnTo>
                  <a:cubicBezTo>
                    <a:pt x="3970" y="201"/>
                    <a:pt x="4004" y="167"/>
                    <a:pt x="4037" y="101"/>
                  </a:cubicBezTo>
                  <a:cubicBezTo>
                    <a:pt x="4037" y="34"/>
                    <a:pt x="4037" y="1"/>
                    <a:pt x="4004" y="1"/>
                  </a:cubicBezTo>
                  <a:close/>
                  <a:moveTo>
                    <a:pt x="3370" y="368"/>
                  </a:moveTo>
                  <a:lnTo>
                    <a:pt x="3003" y="568"/>
                  </a:lnTo>
                  <a:cubicBezTo>
                    <a:pt x="2970" y="601"/>
                    <a:pt x="2936" y="668"/>
                    <a:pt x="2903" y="735"/>
                  </a:cubicBezTo>
                  <a:cubicBezTo>
                    <a:pt x="2903" y="768"/>
                    <a:pt x="2903" y="801"/>
                    <a:pt x="2903" y="835"/>
                  </a:cubicBezTo>
                  <a:lnTo>
                    <a:pt x="2936" y="835"/>
                  </a:lnTo>
                  <a:lnTo>
                    <a:pt x="3303" y="601"/>
                  </a:lnTo>
                  <a:cubicBezTo>
                    <a:pt x="3370" y="568"/>
                    <a:pt x="3403" y="501"/>
                    <a:pt x="3403" y="434"/>
                  </a:cubicBezTo>
                  <a:cubicBezTo>
                    <a:pt x="3437" y="368"/>
                    <a:pt x="3403" y="368"/>
                    <a:pt x="3370" y="368"/>
                  </a:cubicBezTo>
                  <a:close/>
                  <a:moveTo>
                    <a:pt x="2636" y="768"/>
                  </a:moveTo>
                  <a:lnTo>
                    <a:pt x="2302" y="968"/>
                  </a:lnTo>
                  <a:cubicBezTo>
                    <a:pt x="2236" y="1035"/>
                    <a:pt x="2202" y="1068"/>
                    <a:pt x="2202" y="1135"/>
                  </a:cubicBezTo>
                  <a:lnTo>
                    <a:pt x="2202" y="1235"/>
                  </a:lnTo>
                  <a:lnTo>
                    <a:pt x="2569" y="1035"/>
                  </a:lnTo>
                  <a:cubicBezTo>
                    <a:pt x="2636" y="968"/>
                    <a:pt x="2669" y="935"/>
                    <a:pt x="2669" y="868"/>
                  </a:cubicBezTo>
                  <a:cubicBezTo>
                    <a:pt x="2703" y="768"/>
                    <a:pt x="2669" y="768"/>
                    <a:pt x="2636" y="768"/>
                  </a:cubicBezTo>
                  <a:close/>
                  <a:moveTo>
                    <a:pt x="1955" y="1188"/>
                  </a:moveTo>
                  <a:cubicBezTo>
                    <a:pt x="1951" y="1188"/>
                    <a:pt x="1944" y="1193"/>
                    <a:pt x="1935" y="1202"/>
                  </a:cubicBezTo>
                  <a:lnTo>
                    <a:pt x="1569" y="1402"/>
                  </a:lnTo>
                  <a:cubicBezTo>
                    <a:pt x="1502" y="1435"/>
                    <a:pt x="1468" y="1502"/>
                    <a:pt x="1468" y="1568"/>
                  </a:cubicBezTo>
                  <a:lnTo>
                    <a:pt x="1468" y="1635"/>
                  </a:lnTo>
                  <a:lnTo>
                    <a:pt x="1502" y="1669"/>
                  </a:lnTo>
                  <a:lnTo>
                    <a:pt x="1869" y="1435"/>
                  </a:lnTo>
                  <a:cubicBezTo>
                    <a:pt x="1902" y="1402"/>
                    <a:pt x="1935" y="1335"/>
                    <a:pt x="1935" y="1268"/>
                  </a:cubicBezTo>
                  <a:cubicBezTo>
                    <a:pt x="1960" y="1219"/>
                    <a:pt x="1966" y="1188"/>
                    <a:pt x="1955" y="1188"/>
                  </a:cubicBezTo>
                  <a:close/>
                  <a:moveTo>
                    <a:pt x="1221" y="1589"/>
                  </a:moveTo>
                  <a:cubicBezTo>
                    <a:pt x="1216" y="1589"/>
                    <a:pt x="1210" y="1593"/>
                    <a:pt x="1202" y="1602"/>
                  </a:cubicBezTo>
                  <a:lnTo>
                    <a:pt x="835" y="1802"/>
                  </a:lnTo>
                  <a:cubicBezTo>
                    <a:pt x="768" y="1869"/>
                    <a:pt x="735" y="1902"/>
                    <a:pt x="735" y="1969"/>
                  </a:cubicBezTo>
                  <a:lnTo>
                    <a:pt x="735" y="2069"/>
                  </a:lnTo>
                  <a:lnTo>
                    <a:pt x="768" y="2069"/>
                  </a:lnTo>
                  <a:lnTo>
                    <a:pt x="1135" y="1869"/>
                  </a:lnTo>
                  <a:cubicBezTo>
                    <a:pt x="1168" y="1802"/>
                    <a:pt x="1202" y="1769"/>
                    <a:pt x="1235" y="1702"/>
                  </a:cubicBezTo>
                  <a:cubicBezTo>
                    <a:pt x="1235" y="1627"/>
                    <a:pt x="1235" y="1589"/>
                    <a:pt x="1221" y="1589"/>
                  </a:cubicBezTo>
                  <a:close/>
                  <a:moveTo>
                    <a:pt x="488" y="2022"/>
                  </a:moveTo>
                  <a:cubicBezTo>
                    <a:pt x="483" y="2022"/>
                    <a:pt x="477" y="2027"/>
                    <a:pt x="468" y="2035"/>
                  </a:cubicBezTo>
                  <a:lnTo>
                    <a:pt x="101" y="2236"/>
                  </a:lnTo>
                  <a:cubicBezTo>
                    <a:pt x="67" y="2269"/>
                    <a:pt x="34" y="2336"/>
                    <a:pt x="1" y="2402"/>
                  </a:cubicBezTo>
                  <a:lnTo>
                    <a:pt x="1" y="2502"/>
                  </a:lnTo>
                  <a:lnTo>
                    <a:pt x="34" y="2502"/>
                  </a:lnTo>
                  <a:lnTo>
                    <a:pt x="401" y="2269"/>
                  </a:lnTo>
                  <a:cubicBezTo>
                    <a:pt x="434" y="2236"/>
                    <a:pt x="468" y="2169"/>
                    <a:pt x="501" y="2102"/>
                  </a:cubicBezTo>
                  <a:cubicBezTo>
                    <a:pt x="501" y="2053"/>
                    <a:pt x="501" y="2022"/>
                    <a:pt x="488" y="2022"/>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4"/>
            <p:cNvSpPr/>
            <p:nvPr/>
          </p:nvSpPr>
          <p:spPr>
            <a:xfrm>
              <a:off x="6521191" y="2926073"/>
              <a:ext cx="7193" cy="11036"/>
            </a:xfrm>
            <a:custGeom>
              <a:avLst/>
              <a:gdLst/>
              <a:ahLst/>
              <a:cxnLst/>
              <a:rect l="l" t="t" r="r" b="b"/>
              <a:pathLst>
                <a:path w="468" h="718" extrusionOk="0">
                  <a:moveTo>
                    <a:pt x="326" y="0"/>
                  </a:moveTo>
                  <a:cubicBezTo>
                    <a:pt x="298" y="0"/>
                    <a:pt x="267" y="9"/>
                    <a:pt x="234" y="25"/>
                  </a:cubicBezTo>
                  <a:cubicBezTo>
                    <a:pt x="100" y="125"/>
                    <a:pt x="0" y="292"/>
                    <a:pt x="0" y="492"/>
                  </a:cubicBezTo>
                  <a:cubicBezTo>
                    <a:pt x="0" y="642"/>
                    <a:pt x="56" y="717"/>
                    <a:pt x="141" y="717"/>
                  </a:cubicBezTo>
                  <a:cubicBezTo>
                    <a:pt x="169" y="717"/>
                    <a:pt x="200" y="709"/>
                    <a:pt x="234" y="692"/>
                  </a:cubicBezTo>
                  <a:cubicBezTo>
                    <a:pt x="367" y="592"/>
                    <a:pt x="467" y="426"/>
                    <a:pt x="467" y="225"/>
                  </a:cubicBezTo>
                  <a:cubicBezTo>
                    <a:pt x="467" y="75"/>
                    <a:pt x="411" y="0"/>
                    <a:pt x="3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4"/>
            <p:cNvSpPr/>
            <p:nvPr/>
          </p:nvSpPr>
          <p:spPr>
            <a:xfrm>
              <a:off x="6398646" y="2986631"/>
              <a:ext cx="7193" cy="11420"/>
            </a:xfrm>
            <a:custGeom>
              <a:avLst/>
              <a:gdLst/>
              <a:ahLst/>
              <a:cxnLst/>
              <a:rect l="l" t="t" r="r" b="b"/>
              <a:pathLst>
                <a:path w="468" h="743" extrusionOk="0">
                  <a:moveTo>
                    <a:pt x="313" y="1"/>
                  </a:moveTo>
                  <a:cubicBezTo>
                    <a:pt x="289" y="1"/>
                    <a:pt x="262" y="8"/>
                    <a:pt x="234" y="21"/>
                  </a:cubicBezTo>
                  <a:cubicBezTo>
                    <a:pt x="68" y="155"/>
                    <a:pt x="1" y="322"/>
                    <a:pt x="1" y="522"/>
                  </a:cubicBezTo>
                  <a:cubicBezTo>
                    <a:pt x="1" y="653"/>
                    <a:pt x="63" y="743"/>
                    <a:pt x="154" y="743"/>
                  </a:cubicBezTo>
                  <a:cubicBezTo>
                    <a:pt x="179" y="743"/>
                    <a:pt x="206" y="736"/>
                    <a:pt x="234" y="722"/>
                  </a:cubicBezTo>
                  <a:cubicBezTo>
                    <a:pt x="368" y="622"/>
                    <a:pt x="468" y="422"/>
                    <a:pt x="468" y="255"/>
                  </a:cubicBezTo>
                  <a:cubicBezTo>
                    <a:pt x="468" y="97"/>
                    <a:pt x="405" y="1"/>
                    <a:pt x="3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4"/>
            <p:cNvSpPr/>
            <p:nvPr/>
          </p:nvSpPr>
          <p:spPr>
            <a:xfrm>
              <a:off x="6460694" y="3135828"/>
              <a:ext cx="6671" cy="11420"/>
            </a:xfrm>
            <a:custGeom>
              <a:avLst/>
              <a:gdLst/>
              <a:ahLst/>
              <a:cxnLst/>
              <a:rect l="l" t="t" r="r" b="b"/>
              <a:pathLst>
                <a:path w="434" h="743" extrusionOk="0">
                  <a:moveTo>
                    <a:pt x="279" y="1"/>
                  </a:moveTo>
                  <a:cubicBezTo>
                    <a:pt x="254" y="1"/>
                    <a:pt x="228" y="7"/>
                    <a:pt x="200" y="21"/>
                  </a:cubicBezTo>
                  <a:cubicBezTo>
                    <a:pt x="67" y="155"/>
                    <a:pt x="0" y="322"/>
                    <a:pt x="0" y="488"/>
                  </a:cubicBezTo>
                  <a:cubicBezTo>
                    <a:pt x="0" y="647"/>
                    <a:pt x="63" y="742"/>
                    <a:pt x="138" y="742"/>
                  </a:cubicBezTo>
                  <a:cubicBezTo>
                    <a:pt x="158" y="742"/>
                    <a:pt x="179" y="736"/>
                    <a:pt x="200" y="722"/>
                  </a:cubicBezTo>
                  <a:cubicBezTo>
                    <a:pt x="367" y="588"/>
                    <a:pt x="434" y="422"/>
                    <a:pt x="434" y="255"/>
                  </a:cubicBezTo>
                  <a:cubicBezTo>
                    <a:pt x="434" y="97"/>
                    <a:pt x="371" y="1"/>
                    <a:pt x="2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4"/>
            <p:cNvSpPr/>
            <p:nvPr/>
          </p:nvSpPr>
          <p:spPr>
            <a:xfrm>
              <a:off x="6605265" y="2864424"/>
              <a:ext cx="13357" cy="26667"/>
            </a:xfrm>
            <a:custGeom>
              <a:avLst/>
              <a:gdLst/>
              <a:ahLst/>
              <a:cxnLst/>
              <a:rect l="l" t="t" r="r" b="b"/>
              <a:pathLst>
                <a:path w="869" h="1735" extrusionOk="0">
                  <a:moveTo>
                    <a:pt x="468" y="600"/>
                  </a:moveTo>
                  <a:lnTo>
                    <a:pt x="468" y="1101"/>
                  </a:lnTo>
                  <a:lnTo>
                    <a:pt x="234" y="1268"/>
                  </a:lnTo>
                  <a:lnTo>
                    <a:pt x="234" y="1268"/>
                  </a:lnTo>
                  <a:lnTo>
                    <a:pt x="468" y="600"/>
                  </a:lnTo>
                  <a:close/>
                  <a:moveTo>
                    <a:pt x="668" y="0"/>
                  </a:moveTo>
                  <a:lnTo>
                    <a:pt x="568" y="67"/>
                  </a:lnTo>
                  <a:cubicBezTo>
                    <a:pt x="534" y="100"/>
                    <a:pt x="501" y="133"/>
                    <a:pt x="501" y="167"/>
                  </a:cubicBezTo>
                  <a:lnTo>
                    <a:pt x="34" y="1334"/>
                  </a:lnTo>
                  <a:lnTo>
                    <a:pt x="1" y="1401"/>
                  </a:lnTo>
                  <a:cubicBezTo>
                    <a:pt x="1" y="1434"/>
                    <a:pt x="1" y="1468"/>
                    <a:pt x="1" y="1468"/>
                  </a:cubicBezTo>
                  <a:lnTo>
                    <a:pt x="1" y="1635"/>
                  </a:lnTo>
                  <a:cubicBezTo>
                    <a:pt x="1" y="1668"/>
                    <a:pt x="1" y="1668"/>
                    <a:pt x="1" y="1668"/>
                  </a:cubicBezTo>
                  <a:cubicBezTo>
                    <a:pt x="1" y="1685"/>
                    <a:pt x="1" y="1693"/>
                    <a:pt x="5" y="1693"/>
                  </a:cubicBezTo>
                  <a:cubicBezTo>
                    <a:pt x="9" y="1693"/>
                    <a:pt x="17" y="1685"/>
                    <a:pt x="34" y="1668"/>
                  </a:cubicBezTo>
                  <a:lnTo>
                    <a:pt x="501" y="1401"/>
                  </a:lnTo>
                  <a:lnTo>
                    <a:pt x="501" y="1701"/>
                  </a:lnTo>
                  <a:cubicBezTo>
                    <a:pt x="501" y="1701"/>
                    <a:pt x="501" y="1701"/>
                    <a:pt x="501" y="1735"/>
                  </a:cubicBezTo>
                  <a:lnTo>
                    <a:pt x="534" y="1735"/>
                  </a:lnTo>
                  <a:lnTo>
                    <a:pt x="668" y="1668"/>
                  </a:lnTo>
                  <a:cubicBezTo>
                    <a:pt x="668" y="1635"/>
                    <a:pt x="701" y="1635"/>
                    <a:pt x="701" y="1635"/>
                  </a:cubicBezTo>
                  <a:cubicBezTo>
                    <a:pt x="701" y="1601"/>
                    <a:pt x="701" y="1601"/>
                    <a:pt x="701" y="1568"/>
                  </a:cubicBezTo>
                  <a:lnTo>
                    <a:pt x="701" y="1301"/>
                  </a:lnTo>
                  <a:lnTo>
                    <a:pt x="835" y="1201"/>
                  </a:lnTo>
                  <a:cubicBezTo>
                    <a:pt x="868" y="1201"/>
                    <a:pt x="868" y="1168"/>
                    <a:pt x="868" y="1168"/>
                  </a:cubicBezTo>
                  <a:cubicBezTo>
                    <a:pt x="868" y="1168"/>
                    <a:pt x="868" y="1134"/>
                    <a:pt x="868" y="1134"/>
                  </a:cubicBezTo>
                  <a:lnTo>
                    <a:pt x="868" y="967"/>
                  </a:lnTo>
                  <a:cubicBezTo>
                    <a:pt x="868" y="934"/>
                    <a:pt x="868" y="934"/>
                    <a:pt x="868" y="901"/>
                  </a:cubicBezTo>
                  <a:lnTo>
                    <a:pt x="835" y="901"/>
                  </a:lnTo>
                  <a:lnTo>
                    <a:pt x="701" y="1001"/>
                  </a:lnTo>
                  <a:lnTo>
                    <a:pt x="701" y="67"/>
                  </a:lnTo>
                  <a:lnTo>
                    <a:pt x="7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4"/>
            <p:cNvSpPr/>
            <p:nvPr/>
          </p:nvSpPr>
          <p:spPr>
            <a:xfrm>
              <a:off x="6620143" y="2855694"/>
              <a:ext cx="12834" cy="29249"/>
            </a:xfrm>
            <a:custGeom>
              <a:avLst/>
              <a:gdLst/>
              <a:ahLst/>
              <a:cxnLst/>
              <a:rect l="l" t="t" r="r" b="b"/>
              <a:pathLst>
                <a:path w="835" h="1903" extrusionOk="0">
                  <a:moveTo>
                    <a:pt x="701" y="1"/>
                  </a:moveTo>
                  <a:lnTo>
                    <a:pt x="134" y="301"/>
                  </a:lnTo>
                  <a:cubicBezTo>
                    <a:pt x="100" y="335"/>
                    <a:pt x="100" y="335"/>
                    <a:pt x="100" y="368"/>
                  </a:cubicBezTo>
                  <a:cubicBezTo>
                    <a:pt x="100" y="368"/>
                    <a:pt x="100" y="401"/>
                    <a:pt x="100" y="401"/>
                  </a:cubicBezTo>
                  <a:lnTo>
                    <a:pt x="67" y="1235"/>
                  </a:lnTo>
                  <a:lnTo>
                    <a:pt x="67" y="1269"/>
                  </a:lnTo>
                  <a:lnTo>
                    <a:pt x="234" y="1202"/>
                  </a:lnTo>
                  <a:cubicBezTo>
                    <a:pt x="234" y="1168"/>
                    <a:pt x="234" y="1168"/>
                    <a:pt x="267" y="1168"/>
                  </a:cubicBezTo>
                  <a:cubicBezTo>
                    <a:pt x="267" y="1135"/>
                    <a:pt x="267" y="1135"/>
                    <a:pt x="300" y="1102"/>
                  </a:cubicBezTo>
                  <a:cubicBezTo>
                    <a:pt x="300" y="1102"/>
                    <a:pt x="300" y="1068"/>
                    <a:pt x="334" y="1068"/>
                  </a:cubicBezTo>
                  <a:lnTo>
                    <a:pt x="400" y="1002"/>
                  </a:lnTo>
                  <a:cubicBezTo>
                    <a:pt x="417" y="985"/>
                    <a:pt x="442" y="977"/>
                    <a:pt x="467" y="977"/>
                  </a:cubicBezTo>
                  <a:cubicBezTo>
                    <a:pt x="492" y="977"/>
                    <a:pt x="517" y="985"/>
                    <a:pt x="534" y="1002"/>
                  </a:cubicBezTo>
                  <a:cubicBezTo>
                    <a:pt x="567" y="1035"/>
                    <a:pt x="601" y="1102"/>
                    <a:pt x="601" y="1168"/>
                  </a:cubicBezTo>
                  <a:cubicBezTo>
                    <a:pt x="601" y="1235"/>
                    <a:pt x="567" y="1302"/>
                    <a:pt x="534" y="1402"/>
                  </a:cubicBezTo>
                  <a:cubicBezTo>
                    <a:pt x="500" y="1435"/>
                    <a:pt x="467" y="1502"/>
                    <a:pt x="400" y="1535"/>
                  </a:cubicBezTo>
                  <a:lnTo>
                    <a:pt x="334" y="1569"/>
                  </a:lnTo>
                  <a:lnTo>
                    <a:pt x="267" y="1569"/>
                  </a:lnTo>
                  <a:cubicBezTo>
                    <a:pt x="267" y="1569"/>
                    <a:pt x="234" y="1569"/>
                    <a:pt x="234" y="1535"/>
                  </a:cubicBezTo>
                  <a:cubicBezTo>
                    <a:pt x="200" y="1502"/>
                    <a:pt x="200" y="1502"/>
                    <a:pt x="200" y="1469"/>
                  </a:cubicBezTo>
                  <a:lnTo>
                    <a:pt x="200" y="1435"/>
                  </a:lnTo>
                  <a:lnTo>
                    <a:pt x="167" y="1435"/>
                  </a:lnTo>
                  <a:lnTo>
                    <a:pt x="67" y="1502"/>
                  </a:lnTo>
                  <a:cubicBezTo>
                    <a:pt x="33" y="1502"/>
                    <a:pt x="33" y="1535"/>
                    <a:pt x="33" y="1535"/>
                  </a:cubicBezTo>
                  <a:cubicBezTo>
                    <a:pt x="0" y="1569"/>
                    <a:pt x="0" y="1569"/>
                    <a:pt x="33" y="1602"/>
                  </a:cubicBezTo>
                  <a:cubicBezTo>
                    <a:pt x="33" y="1635"/>
                    <a:pt x="33" y="1702"/>
                    <a:pt x="67" y="1769"/>
                  </a:cubicBezTo>
                  <a:cubicBezTo>
                    <a:pt x="67" y="1802"/>
                    <a:pt x="100" y="1836"/>
                    <a:pt x="134" y="1869"/>
                  </a:cubicBezTo>
                  <a:cubicBezTo>
                    <a:pt x="167" y="1902"/>
                    <a:pt x="200" y="1902"/>
                    <a:pt x="267" y="1902"/>
                  </a:cubicBezTo>
                  <a:cubicBezTo>
                    <a:pt x="300" y="1869"/>
                    <a:pt x="367" y="1869"/>
                    <a:pt x="434" y="1836"/>
                  </a:cubicBezTo>
                  <a:cubicBezTo>
                    <a:pt x="500" y="1802"/>
                    <a:pt x="534" y="1736"/>
                    <a:pt x="601" y="1702"/>
                  </a:cubicBezTo>
                  <a:cubicBezTo>
                    <a:pt x="634" y="1635"/>
                    <a:pt x="667" y="1602"/>
                    <a:pt x="701" y="1535"/>
                  </a:cubicBezTo>
                  <a:cubicBezTo>
                    <a:pt x="767" y="1469"/>
                    <a:pt x="767" y="1369"/>
                    <a:pt x="801" y="1302"/>
                  </a:cubicBezTo>
                  <a:cubicBezTo>
                    <a:pt x="834" y="1202"/>
                    <a:pt x="834" y="1135"/>
                    <a:pt x="834" y="1035"/>
                  </a:cubicBezTo>
                  <a:cubicBezTo>
                    <a:pt x="834" y="968"/>
                    <a:pt x="834" y="868"/>
                    <a:pt x="801" y="802"/>
                  </a:cubicBezTo>
                  <a:cubicBezTo>
                    <a:pt x="801" y="768"/>
                    <a:pt x="767" y="735"/>
                    <a:pt x="734" y="701"/>
                  </a:cubicBezTo>
                  <a:cubicBezTo>
                    <a:pt x="687" y="678"/>
                    <a:pt x="656" y="654"/>
                    <a:pt x="631" y="654"/>
                  </a:cubicBezTo>
                  <a:cubicBezTo>
                    <a:pt x="620" y="654"/>
                    <a:pt x="610" y="658"/>
                    <a:pt x="601" y="668"/>
                  </a:cubicBezTo>
                  <a:cubicBezTo>
                    <a:pt x="534" y="668"/>
                    <a:pt x="467" y="668"/>
                    <a:pt x="434" y="701"/>
                  </a:cubicBezTo>
                  <a:lnTo>
                    <a:pt x="367" y="768"/>
                  </a:lnTo>
                  <a:cubicBezTo>
                    <a:pt x="334" y="768"/>
                    <a:pt x="300" y="802"/>
                    <a:pt x="300" y="835"/>
                  </a:cubicBezTo>
                  <a:lnTo>
                    <a:pt x="300" y="535"/>
                  </a:lnTo>
                  <a:lnTo>
                    <a:pt x="701" y="268"/>
                  </a:lnTo>
                  <a:cubicBezTo>
                    <a:pt x="701" y="268"/>
                    <a:pt x="734" y="268"/>
                    <a:pt x="734" y="234"/>
                  </a:cubicBezTo>
                  <a:cubicBezTo>
                    <a:pt x="734" y="234"/>
                    <a:pt x="734" y="201"/>
                    <a:pt x="734" y="201"/>
                  </a:cubicBezTo>
                  <a:lnTo>
                    <a:pt x="734" y="34"/>
                  </a:lnTo>
                  <a:cubicBezTo>
                    <a:pt x="734" y="1"/>
                    <a:pt x="734" y="1"/>
                    <a:pt x="7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4"/>
            <p:cNvSpPr/>
            <p:nvPr/>
          </p:nvSpPr>
          <p:spPr>
            <a:xfrm>
              <a:off x="6634498" y="2844428"/>
              <a:ext cx="16922" cy="32815"/>
            </a:xfrm>
            <a:custGeom>
              <a:avLst/>
              <a:gdLst/>
              <a:ahLst/>
              <a:cxnLst/>
              <a:rect l="l" t="t" r="r" b="b"/>
              <a:pathLst>
                <a:path w="1101" h="2135" extrusionOk="0">
                  <a:moveTo>
                    <a:pt x="300" y="634"/>
                  </a:moveTo>
                  <a:cubicBezTo>
                    <a:pt x="334" y="667"/>
                    <a:pt x="334" y="701"/>
                    <a:pt x="300" y="701"/>
                  </a:cubicBezTo>
                  <a:cubicBezTo>
                    <a:pt x="300" y="734"/>
                    <a:pt x="300" y="734"/>
                    <a:pt x="300" y="734"/>
                  </a:cubicBezTo>
                  <a:lnTo>
                    <a:pt x="300" y="867"/>
                  </a:lnTo>
                  <a:cubicBezTo>
                    <a:pt x="300" y="901"/>
                    <a:pt x="300" y="901"/>
                    <a:pt x="300" y="934"/>
                  </a:cubicBezTo>
                  <a:cubicBezTo>
                    <a:pt x="334" y="967"/>
                    <a:pt x="334" y="1001"/>
                    <a:pt x="300" y="1034"/>
                  </a:cubicBezTo>
                  <a:cubicBezTo>
                    <a:pt x="300" y="1034"/>
                    <a:pt x="267" y="1068"/>
                    <a:pt x="267" y="1101"/>
                  </a:cubicBezTo>
                  <a:lnTo>
                    <a:pt x="200" y="1101"/>
                  </a:lnTo>
                  <a:cubicBezTo>
                    <a:pt x="167" y="1068"/>
                    <a:pt x="167" y="1034"/>
                    <a:pt x="200" y="1001"/>
                  </a:cubicBezTo>
                  <a:cubicBezTo>
                    <a:pt x="200" y="1001"/>
                    <a:pt x="200" y="1001"/>
                    <a:pt x="200" y="967"/>
                  </a:cubicBezTo>
                  <a:lnTo>
                    <a:pt x="200" y="834"/>
                  </a:lnTo>
                  <a:cubicBezTo>
                    <a:pt x="200" y="834"/>
                    <a:pt x="200" y="801"/>
                    <a:pt x="200" y="801"/>
                  </a:cubicBezTo>
                  <a:cubicBezTo>
                    <a:pt x="167" y="767"/>
                    <a:pt x="167" y="734"/>
                    <a:pt x="200" y="701"/>
                  </a:cubicBezTo>
                  <a:cubicBezTo>
                    <a:pt x="200" y="667"/>
                    <a:pt x="234" y="667"/>
                    <a:pt x="267" y="634"/>
                  </a:cubicBezTo>
                  <a:close/>
                  <a:moveTo>
                    <a:pt x="334" y="400"/>
                  </a:moveTo>
                  <a:cubicBezTo>
                    <a:pt x="300" y="400"/>
                    <a:pt x="267" y="434"/>
                    <a:pt x="234" y="434"/>
                  </a:cubicBezTo>
                  <a:cubicBezTo>
                    <a:pt x="200" y="467"/>
                    <a:pt x="167" y="500"/>
                    <a:pt x="134" y="534"/>
                  </a:cubicBezTo>
                  <a:cubicBezTo>
                    <a:pt x="67" y="601"/>
                    <a:pt x="33" y="667"/>
                    <a:pt x="33" y="734"/>
                  </a:cubicBezTo>
                  <a:cubicBezTo>
                    <a:pt x="0" y="801"/>
                    <a:pt x="0" y="834"/>
                    <a:pt x="0" y="867"/>
                  </a:cubicBezTo>
                  <a:lnTo>
                    <a:pt x="0" y="1134"/>
                  </a:lnTo>
                  <a:cubicBezTo>
                    <a:pt x="0" y="1168"/>
                    <a:pt x="0" y="1201"/>
                    <a:pt x="33" y="1234"/>
                  </a:cubicBezTo>
                  <a:cubicBezTo>
                    <a:pt x="33" y="1234"/>
                    <a:pt x="33" y="1268"/>
                    <a:pt x="67" y="1301"/>
                  </a:cubicBezTo>
                  <a:cubicBezTo>
                    <a:pt x="100" y="1301"/>
                    <a:pt x="100" y="1334"/>
                    <a:pt x="134" y="1334"/>
                  </a:cubicBezTo>
                  <a:cubicBezTo>
                    <a:pt x="167" y="1301"/>
                    <a:pt x="200" y="1301"/>
                    <a:pt x="234" y="1301"/>
                  </a:cubicBezTo>
                  <a:cubicBezTo>
                    <a:pt x="267" y="1268"/>
                    <a:pt x="300" y="1234"/>
                    <a:pt x="334" y="1201"/>
                  </a:cubicBezTo>
                  <a:cubicBezTo>
                    <a:pt x="367" y="1168"/>
                    <a:pt x="367" y="1134"/>
                    <a:pt x="400" y="1101"/>
                  </a:cubicBezTo>
                  <a:cubicBezTo>
                    <a:pt x="434" y="1068"/>
                    <a:pt x="434" y="1034"/>
                    <a:pt x="434" y="967"/>
                  </a:cubicBezTo>
                  <a:cubicBezTo>
                    <a:pt x="467" y="934"/>
                    <a:pt x="467" y="901"/>
                    <a:pt x="467" y="867"/>
                  </a:cubicBezTo>
                  <a:lnTo>
                    <a:pt x="467" y="601"/>
                  </a:lnTo>
                  <a:cubicBezTo>
                    <a:pt x="467" y="567"/>
                    <a:pt x="467" y="534"/>
                    <a:pt x="434" y="500"/>
                  </a:cubicBezTo>
                  <a:cubicBezTo>
                    <a:pt x="434" y="467"/>
                    <a:pt x="400" y="400"/>
                    <a:pt x="334" y="400"/>
                  </a:cubicBezTo>
                  <a:close/>
                  <a:moveTo>
                    <a:pt x="967" y="1101"/>
                  </a:moveTo>
                  <a:cubicBezTo>
                    <a:pt x="967" y="1101"/>
                    <a:pt x="967" y="1134"/>
                    <a:pt x="967" y="1168"/>
                  </a:cubicBezTo>
                  <a:lnTo>
                    <a:pt x="967" y="1368"/>
                  </a:lnTo>
                  <a:cubicBezTo>
                    <a:pt x="967" y="1401"/>
                    <a:pt x="967" y="1434"/>
                    <a:pt x="967" y="1501"/>
                  </a:cubicBezTo>
                  <a:cubicBezTo>
                    <a:pt x="934" y="1501"/>
                    <a:pt x="934" y="1535"/>
                    <a:pt x="901" y="1568"/>
                  </a:cubicBezTo>
                  <a:lnTo>
                    <a:pt x="834" y="1568"/>
                  </a:lnTo>
                  <a:cubicBezTo>
                    <a:pt x="834" y="1535"/>
                    <a:pt x="801" y="1501"/>
                    <a:pt x="801" y="1501"/>
                  </a:cubicBezTo>
                  <a:lnTo>
                    <a:pt x="801" y="1434"/>
                  </a:lnTo>
                  <a:lnTo>
                    <a:pt x="801" y="1368"/>
                  </a:lnTo>
                  <a:cubicBezTo>
                    <a:pt x="801" y="1334"/>
                    <a:pt x="801" y="1301"/>
                    <a:pt x="801" y="1301"/>
                  </a:cubicBezTo>
                  <a:lnTo>
                    <a:pt x="801" y="1234"/>
                  </a:lnTo>
                  <a:cubicBezTo>
                    <a:pt x="801" y="1201"/>
                    <a:pt x="834" y="1201"/>
                    <a:pt x="834" y="1168"/>
                  </a:cubicBezTo>
                  <a:cubicBezTo>
                    <a:pt x="834" y="1134"/>
                    <a:pt x="867" y="1101"/>
                    <a:pt x="901" y="1101"/>
                  </a:cubicBezTo>
                  <a:close/>
                  <a:moveTo>
                    <a:pt x="1001" y="867"/>
                  </a:moveTo>
                  <a:cubicBezTo>
                    <a:pt x="967" y="867"/>
                    <a:pt x="934" y="867"/>
                    <a:pt x="901" y="901"/>
                  </a:cubicBezTo>
                  <a:lnTo>
                    <a:pt x="934" y="901"/>
                  </a:lnTo>
                  <a:cubicBezTo>
                    <a:pt x="867" y="901"/>
                    <a:pt x="834" y="934"/>
                    <a:pt x="801" y="967"/>
                  </a:cubicBezTo>
                  <a:cubicBezTo>
                    <a:pt x="767" y="1001"/>
                    <a:pt x="734" y="1034"/>
                    <a:pt x="734" y="1068"/>
                  </a:cubicBezTo>
                  <a:cubicBezTo>
                    <a:pt x="701" y="1101"/>
                    <a:pt x="701" y="1168"/>
                    <a:pt x="701" y="1201"/>
                  </a:cubicBezTo>
                  <a:cubicBezTo>
                    <a:pt x="667" y="1234"/>
                    <a:pt x="667" y="1268"/>
                    <a:pt x="701" y="1301"/>
                  </a:cubicBezTo>
                  <a:lnTo>
                    <a:pt x="701" y="1434"/>
                  </a:lnTo>
                  <a:cubicBezTo>
                    <a:pt x="667" y="1468"/>
                    <a:pt x="667" y="1535"/>
                    <a:pt x="701" y="1568"/>
                  </a:cubicBezTo>
                  <a:cubicBezTo>
                    <a:pt x="667" y="1601"/>
                    <a:pt x="667" y="1635"/>
                    <a:pt x="701" y="1668"/>
                  </a:cubicBezTo>
                  <a:cubicBezTo>
                    <a:pt x="701" y="1701"/>
                    <a:pt x="701" y="1701"/>
                    <a:pt x="734" y="1735"/>
                  </a:cubicBezTo>
                  <a:cubicBezTo>
                    <a:pt x="734" y="1735"/>
                    <a:pt x="767" y="1768"/>
                    <a:pt x="801" y="1768"/>
                  </a:cubicBezTo>
                  <a:cubicBezTo>
                    <a:pt x="834" y="1768"/>
                    <a:pt x="867" y="1735"/>
                    <a:pt x="901" y="1735"/>
                  </a:cubicBezTo>
                  <a:cubicBezTo>
                    <a:pt x="967" y="1668"/>
                    <a:pt x="1034" y="1635"/>
                    <a:pt x="1068" y="1535"/>
                  </a:cubicBezTo>
                  <a:cubicBezTo>
                    <a:pt x="1068" y="1501"/>
                    <a:pt x="1101" y="1468"/>
                    <a:pt x="1101" y="1434"/>
                  </a:cubicBezTo>
                  <a:cubicBezTo>
                    <a:pt x="1101" y="1401"/>
                    <a:pt x="1101" y="1334"/>
                    <a:pt x="1101" y="1301"/>
                  </a:cubicBezTo>
                  <a:lnTo>
                    <a:pt x="1101" y="1168"/>
                  </a:lnTo>
                  <a:cubicBezTo>
                    <a:pt x="1101" y="1134"/>
                    <a:pt x="1101" y="1101"/>
                    <a:pt x="1101" y="1034"/>
                  </a:cubicBezTo>
                  <a:cubicBezTo>
                    <a:pt x="1101" y="1001"/>
                    <a:pt x="1101" y="967"/>
                    <a:pt x="1101" y="967"/>
                  </a:cubicBezTo>
                  <a:cubicBezTo>
                    <a:pt x="1101" y="934"/>
                    <a:pt x="1068" y="901"/>
                    <a:pt x="1068" y="867"/>
                  </a:cubicBezTo>
                  <a:close/>
                  <a:moveTo>
                    <a:pt x="1001" y="0"/>
                  </a:moveTo>
                  <a:lnTo>
                    <a:pt x="901" y="67"/>
                  </a:lnTo>
                  <a:cubicBezTo>
                    <a:pt x="901" y="67"/>
                    <a:pt x="867" y="100"/>
                    <a:pt x="867" y="100"/>
                  </a:cubicBezTo>
                  <a:cubicBezTo>
                    <a:pt x="867" y="100"/>
                    <a:pt x="867" y="134"/>
                    <a:pt x="834" y="134"/>
                  </a:cubicBezTo>
                  <a:lnTo>
                    <a:pt x="100" y="2102"/>
                  </a:lnTo>
                  <a:lnTo>
                    <a:pt x="100" y="2135"/>
                  </a:lnTo>
                  <a:lnTo>
                    <a:pt x="134" y="2135"/>
                  </a:lnTo>
                  <a:lnTo>
                    <a:pt x="200" y="2102"/>
                  </a:lnTo>
                  <a:cubicBezTo>
                    <a:pt x="234" y="2068"/>
                    <a:pt x="234" y="2068"/>
                    <a:pt x="234" y="2068"/>
                  </a:cubicBezTo>
                  <a:cubicBezTo>
                    <a:pt x="267" y="2035"/>
                    <a:pt x="267" y="2035"/>
                    <a:pt x="267" y="2002"/>
                  </a:cubicBezTo>
                  <a:lnTo>
                    <a:pt x="1034" y="33"/>
                  </a:lnTo>
                  <a:lnTo>
                    <a:pt x="10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4"/>
            <p:cNvSpPr/>
            <p:nvPr/>
          </p:nvSpPr>
          <p:spPr>
            <a:xfrm>
              <a:off x="6277653" y="3037706"/>
              <a:ext cx="12834" cy="29756"/>
            </a:xfrm>
            <a:custGeom>
              <a:avLst/>
              <a:gdLst/>
              <a:ahLst/>
              <a:cxnLst/>
              <a:rect l="l" t="t" r="r" b="b"/>
              <a:pathLst>
                <a:path w="835" h="1936" extrusionOk="0">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4"/>
            <p:cNvSpPr/>
            <p:nvPr/>
          </p:nvSpPr>
          <p:spPr>
            <a:xfrm>
              <a:off x="6292516" y="3030528"/>
              <a:ext cx="12834" cy="28219"/>
            </a:xfrm>
            <a:custGeom>
              <a:avLst/>
              <a:gdLst/>
              <a:ahLst/>
              <a:cxnLst/>
              <a:rect l="l" t="t" r="r" b="b"/>
              <a:pathLst>
                <a:path w="835" h="1836" extrusionOk="0">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4"/>
            <p:cNvSpPr/>
            <p:nvPr/>
          </p:nvSpPr>
          <p:spPr>
            <a:xfrm>
              <a:off x="6307901" y="3018232"/>
              <a:ext cx="16938" cy="32830"/>
            </a:xfrm>
            <a:custGeom>
              <a:avLst/>
              <a:gdLst/>
              <a:ahLst/>
              <a:cxnLst/>
              <a:rect l="l" t="t" r="r" b="b"/>
              <a:pathLst>
                <a:path w="1102" h="2136" extrusionOk="0">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4"/>
            <p:cNvSpPr/>
            <p:nvPr/>
          </p:nvSpPr>
          <p:spPr>
            <a:xfrm>
              <a:off x="6277653" y="3037706"/>
              <a:ext cx="12834" cy="29756"/>
            </a:xfrm>
            <a:custGeom>
              <a:avLst/>
              <a:gdLst/>
              <a:ahLst/>
              <a:cxnLst/>
              <a:rect l="l" t="t" r="r" b="b"/>
              <a:pathLst>
                <a:path w="835" h="1936" extrusionOk="0">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4"/>
            <p:cNvSpPr/>
            <p:nvPr/>
          </p:nvSpPr>
          <p:spPr>
            <a:xfrm>
              <a:off x="6292516" y="3030528"/>
              <a:ext cx="12834" cy="28219"/>
            </a:xfrm>
            <a:custGeom>
              <a:avLst/>
              <a:gdLst/>
              <a:ahLst/>
              <a:cxnLst/>
              <a:rect l="l" t="t" r="r" b="b"/>
              <a:pathLst>
                <a:path w="835" h="1836" extrusionOk="0">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4"/>
            <p:cNvSpPr/>
            <p:nvPr/>
          </p:nvSpPr>
          <p:spPr>
            <a:xfrm>
              <a:off x="6307901" y="3018232"/>
              <a:ext cx="16938" cy="32830"/>
            </a:xfrm>
            <a:custGeom>
              <a:avLst/>
              <a:gdLst/>
              <a:ahLst/>
              <a:cxnLst/>
              <a:rect l="l" t="t" r="r" b="b"/>
              <a:pathLst>
                <a:path w="1102" h="2136" extrusionOk="0">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4"/>
            <p:cNvSpPr/>
            <p:nvPr/>
          </p:nvSpPr>
          <p:spPr>
            <a:xfrm>
              <a:off x="6351475" y="3139993"/>
              <a:ext cx="55393" cy="82306"/>
            </a:xfrm>
            <a:custGeom>
              <a:avLst/>
              <a:gdLst/>
              <a:ahLst/>
              <a:cxnLst/>
              <a:rect l="l" t="t" r="r" b="b"/>
              <a:pathLst>
                <a:path w="3604" h="5355" extrusionOk="0">
                  <a:moveTo>
                    <a:pt x="3566" y="1"/>
                  </a:moveTo>
                  <a:cubicBezTo>
                    <a:pt x="3545" y="1"/>
                    <a:pt x="3520" y="17"/>
                    <a:pt x="3503" y="51"/>
                  </a:cubicBezTo>
                  <a:cubicBezTo>
                    <a:pt x="3470" y="84"/>
                    <a:pt x="3437" y="151"/>
                    <a:pt x="3437" y="217"/>
                  </a:cubicBezTo>
                  <a:lnTo>
                    <a:pt x="3437" y="784"/>
                  </a:lnTo>
                  <a:cubicBezTo>
                    <a:pt x="3437" y="784"/>
                    <a:pt x="3437" y="818"/>
                    <a:pt x="3437" y="818"/>
                  </a:cubicBezTo>
                  <a:cubicBezTo>
                    <a:pt x="3470" y="818"/>
                    <a:pt x="3503" y="818"/>
                    <a:pt x="3503" y="784"/>
                  </a:cubicBezTo>
                  <a:cubicBezTo>
                    <a:pt x="3570" y="718"/>
                    <a:pt x="3570" y="684"/>
                    <a:pt x="3604" y="618"/>
                  </a:cubicBezTo>
                  <a:lnTo>
                    <a:pt x="3604" y="51"/>
                  </a:lnTo>
                  <a:cubicBezTo>
                    <a:pt x="3604" y="17"/>
                    <a:pt x="3587" y="1"/>
                    <a:pt x="3566" y="1"/>
                  </a:cubicBezTo>
                  <a:close/>
                  <a:moveTo>
                    <a:pt x="3566" y="1126"/>
                  </a:moveTo>
                  <a:cubicBezTo>
                    <a:pt x="3545" y="1126"/>
                    <a:pt x="3520" y="1135"/>
                    <a:pt x="3503" y="1151"/>
                  </a:cubicBezTo>
                  <a:cubicBezTo>
                    <a:pt x="3470" y="1218"/>
                    <a:pt x="3437" y="1285"/>
                    <a:pt x="3437" y="1352"/>
                  </a:cubicBezTo>
                  <a:lnTo>
                    <a:pt x="3437" y="1919"/>
                  </a:lnTo>
                  <a:cubicBezTo>
                    <a:pt x="3448" y="1930"/>
                    <a:pt x="3459" y="1933"/>
                    <a:pt x="3469" y="1933"/>
                  </a:cubicBezTo>
                  <a:cubicBezTo>
                    <a:pt x="3489" y="1933"/>
                    <a:pt x="3503" y="1919"/>
                    <a:pt x="3503" y="1919"/>
                  </a:cubicBezTo>
                  <a:cubicBezTo>
                    <a:pt x="3570" y="1852"/>
                    <a:pt x="3570" y="1785"/>
                    <a:pt x="3604" y="1718"/>
                  </a:cubicBezTo>
                  <a:lnTo>
                    <a:pt x="3604" y="1151"/>
                  </a:lnTo>
                  <a:cubicBezTo>
                    <a:pt x="3604" y="1135"/>
                    <a:pt x="3587" y="1126"/>
                    <a:pt x="3566" y="1126"/>
                  </a:cubicBezTo>
                  <a:close/>
                  <a:moveTo>
                    <a:pt x="3566" y="2236"/>
                  </a:moveTo>
                  <a:cubicBezTo>
                    <a:pt x="3545" y="2236"/>
                    <a:pt x="3520" y="2252"/>
                    <a:pt x="3503" y="2286"/>
                  </a:cubicBezTo>
                  <a:cubicBezTo>
                    <a:pt x="3470" y="2352"/>
                    <a:pt x="3437" y="2386"/>
                    <a:pt x="3437" y="2486"/>
                  </a:cubicBezTo>
                  <a:lnTo>
                    <a:pt x="3437" y="3019"/>
                  </a:lnTo>
                  <a:cubicBezTo>
                    <a:pt x="3437" y="3053"/>
                    <a:pt x="3437" y="3053"/>
                    <a:pt x="3437" y="3053"/>
                  </a:cubicBezTo>
                  <a:cubicBezTo>
                    <a:pt x="3470" y="3053"/>
                    <a:pt x="3503" y="3053"/>
                    <a:pt x="3503" y="3019"/>
                  </a:cubicBezTo>
                  <a:cubicBezTo>
                    <a:pt x="3570" y="2986"/>
                    <a:pt x="3570" y="2919"/>
                    <a:pt x="3604" y="2853"/>
                  </a:cubicBezTo>
                  <a:lnTo>
                    <a:pt x="3604" y="2286"/>
                  </a:lnTo>
                  <a:cubicBezTo>
                    <a:pt x="3604" y="2252"/>
                    <a:pt x="3587" y="2236"/>
                    <a:pt x="3566" y="2236"/>
                  </a:cubicBezTo>
                  <a:close/>
                  <a:moveTo>
                    <a:pt x="3406" y="3211"/>
                  </a:moveTo>
                  <a:cubicBezTo>
                    <a:pt x="3405" y="3211"/>
                    <a:pt x="3403" y="3213"/>
                    <a:pt x="3403" y="3220"/>
                  </a:cubicBezTo>
                  <a:lnTo>
                    <a:pt x="3036" y="3420"/>
                  </a:lnTo>
                  <a:cubicBezTo>
                    <a:pt x="2970" y="3453"/>
                    <a:pt x="2936" y="3520"/>
                    <a:pt x="2936" y="3586"/>
                  </a:cubicBezTo>
                  <a:cubicBezTo>
                    <a:pt x="2903" y="3620"/>
                    <a:pt x="2903" y="3653"/>
                    <a:pt x="2936" y="3687"/>
                  </a:cubicBezTo>
                  <a:lnTo>
                    <a:pt x="3303" y="3486"/>
                  </a:lnTo>
                  <a:cubicBezTo>
                    <a:pt x="3370" y="3420"/>
                    <a:pt x="3403" y="3386"/>
                    <a:pt x="3403" y="3320"/>
                  </a:cubicBezTo>
                  <a:cubicBezTo>
                    <a:pt x="3431" y="3265"/>
                    <a:pt x="3413" y="3211"/>
                    <a:pt x="3406" y="3211"/>
                  </a:cubicBezTo>
                  <a:close/>
                  <a:moveTo>
                    <a:pt x="2670" y="3620"/>
                  </a:moveTo>
                  <a:lnTo>
                    <a:pt x="2303" y="3853"/>
                  </a:lnTo>
                  <a:cubicBezTo>
                    <a:pt x="2236" y="3887"/>
                    <a:pt x="2203" y="3953"/>
                    <a:pt x="2203" y="3987"/>
                  </a:cubicBezTo>
                  <a:lnTo>
                    <a:pt x="2203" y="4087"/>
                  </a:lnTo>
                  <a:lnTo>
                    <a:pt x="2236" y="4087"/>
                  </a:lnTo>
                  <a:lnTo>
                    <a:pt x="2569" y="3887"/>
                  </a:lnTo>
                  <a:cubicBezTo>
                    <a:pt x="2636" y="3853"/>
                    <a:pt x="2670" y="3787"/>
                    <a:pt x="2670" y="3720"/>
                  </a:cubicBezTo>
                  <a:cubicBezTo>
                    <a:pt x="2703" y="3653"/>
                    <a:pt x="2703" y="3620"/>
                    <a:pt x="2670" y="3620"/>
                  </a:cubicBezTo>
                  <a:close/>
                  <a:moveTo>
                    <a:pt x="1951" y="4045"/>
                  </a:moveTo>
                  <a:cubicBezTo>
                    <a:pt x="1947" y="4045"/>
                    <a:pt x="1942" y="4047"/>
                    <a:pt x="1936" y="4053"/>
                  </a:cubicBezTo>
                  <a:lnTo>
                    <a:pt x="1569" y="4254"/>
                  </a:lnTo>
                  <a:cubicBezTo>
                    <a:pt x="1502" y="4320"/>
                    <a:pt x="1469" y="4354"/>
                    <a:pt x="1469" y="4420"/>
                  </a:cubicBezTo>
                  <a:lnTo>
                    <a:pt x="1469" y="4520"/>
                  </a:lnTo>
                  <a:lnTo>
                    <a:pt x="1502" y="4520"/>
                  </a:lnTo>
                  <a:lnTo>
                    <a:pt x="1869" y="4320"/>
                  </a:lnTo>
                  <a:cubicBezTo>
                    <a:pt x="1902" y="4254"/>
                    <a:pt x="1936" y="4220"/>
                    <a:pt x="1969" y="4154"/>
                  </a:cubicBezTo>
                  <a:cubicBezTo>
                    <a:pt x="1969" y="4099"/>
                    <a:pt x="1969" y="4045"/>
                    <a:pt x="1951" y="4045"/>
                  </a:cubicBezTo>
                  <a:close/>
                  <a:moveTo>
                    <a:pt x="1202" y="4454"/>
                  </a:moveTo>
                  <a:lnTo>
                    <a:pt x="835" y="4687"/>
                  </a:lnTo>
                  <a:cubicBezTo>
                    <a:pt x="802" y="4721"/>
                    <a:pt x="768" y="4787"/>
                    <a:pt x="735" y="4854"/>
                  </a:cubicBezTo>
                  <a:lnTo>
                    <a:pt x="735" y="4921"/>
                  </a:lnTo>
                  <a:lnTo>
                    <a:pt x="768" y="4921"/>
                  </a:lnTo>
                  <a:lnTo>
                    <a:pt x="1135" y="4721"/>
                  </a:lnTo>
                  <a:cubicBezTo>
                    <a:pt x="1168" y="4687"/>
                    <a:pt x="1202" y="4621"/>
                    <a:pt x="1235" y="4554"/>
                  </a:cubicBezTo>
                  <a:cubicBezTo>
                    <a:pt x="1235" y="4487"/>
                    <a:pt x="1235" y="4454"/>
                    <a:pt x="1202" y="4454"/>
                  </a:cubicBezTo>
                  <a:close/>
                  <a:moveTo>
                    <a:pt x="468" y="4887"/>
                  </a:moveTo>
                  <a:lnTo>
                    <a:pt x="101" y="5088"/>
                  </a:lnTo>
                  <a:cubicBezTo>
                    <a:pt x="68" y="5121"/>
                    <a:pt x="34" y="5188"/>
                    <a:pt x="1" y="5254"/>
                  </a:cubicBezTo>
                  <a:lnTo>
                    <a:pt x="1" y="5354"/>
                  </a:lnTo>
                  <a:lnTo>
                    <a:pt x="34" y="5354"/>
                  </a:lnTo>
                  <a:lnTo>
                    <a:pt x="401" y="5154"/>
                  </a:lnTo>
                  <a:cubicBezTo>
                    <a:pt x="468" y="5088"/>
                    <a:pt x="501" y="5054"/>
                    <a:pt x="501" y="4987"/>
                  </a:cubicBezTo>
                  <a:cubicBezTo>
                    <a:pt x="535" y="4921"/>
                    <a:pt x="501" y="4887"/>
                    <a:pt x="468" y="4887"/>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4"/>
            <p:cNvSpPr/>
            <p:nvPr/>
          </p:nvSpPr>
          <p:spPr>
            <a:xfrm>
              <a:off x="6403272" y="3118122"/>
              <a:ext cx="7700" cy="11451"/>
            </a:xfrm>
            <a:custGeom>
              <a:avLst/>
              <a:gdLst/>
              <a:ahLst/>
              <a:cxnLst/>
              <a:rect l="l" t="t" r="r" b="b"/>
              <a:pathLst>
                <a:path w="501" h="745" extrusionOk="0">
                  <a:moveTo>
                    <a:pt x="326" y="1"/>
                  </a:moveTo>
                  <a:cubicBezTo>
                    <a:pt x="207" y="1"/>
                    <a:pt x="93" y="127"/>
                    <a:pt x="33" y="306"/>
                  </a:cubicBezTo>
                  <a:cubicBezTo>
                    <a:pt x="0" y="506"/>
                    <a:pt x="33" y="706"/>
                    <a:pt x="133" y="740"/>
                  </a:cubicBezTo>
                  <a:cubicBezTo>
                    <a:pt x="144" y="743"/>
                    <a:pt x="154" y="745"/>
                    <a:pt x="165" y="745"/>
                  </a:cubicBezTo>
                  <a:cubicBezTo>
                    <a:pt x="260" y="745"/>
                    <a:pt x="374" y="619"/>
                    <a:pt x="434" y="440"/>
                  </a:cubicBezTo>
                  <a:cubicBezTo>
                    <a:pt x="500" y="239"/>
                    <a:pt x="467" y="39"/>
                    <a:pt x="367" y="6"/>
                  </a:cubicBezTo>
                  <a:cubicBezTo>
                    <a:pt x="353" y="2"/>
                    <a:pt x="339" y="1"/>
                    <a:pt x="3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4"/>
            <p:cNvSpPr/>
            <p:nvPr/>
          </p:nvSpPr>
          <p:spPr>
            <a:xfrm>
              <a:off x="6281250" y="3223821"/>
              <a:ext cx="13341" cy="29756"/>
            </a:xfrm>
            <a:custGeom>
              <a:avLst/>
              <a:gdLst/>
              <a:ahLst/>
              <a:cxnLst/>
              <a:rect l="l" t="t" r="r" b="b"/>
              <a:pathLst>
                <a:path w="868" h="1936" extrusionOk="0">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4"/>
            <p:cNvSpPr/>
            <p:nvPr/>
          </p:nvSpPr>
          <p:spPr>
            <a:xfrm>
              <a:off x="6297142" y="3216643"/>
              <a:ext cx="12834" cy="27912"/>
            </a:xfrm>
            <a:custGeom>
              <a:avLst/>
              <a:gdLst/>
              <a:ahLst/>
              <a:cxnLst/>
              <a:rect l="l" t="t" r="r" b="b"/>
              <a:pathLst>
                <a:path w="835" h="1816" extrusionOk="0">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4"/>
            <p:cNvSpPr/>
            <p:nvPr/>
          </p:nvSpPr>
          <p:spPr>
            <a:xfrm>
              <a:off x="6312005" y="3204332"/>
              <a:ext cx="16938" cy="32830"/>
            </a:xfrm>
            <a:custGeom>
              <a:avLst/>
              <a:gdLst/>
              <a:ahLst/>
              <a:cxnLst/>
              <a:rect l="l" t="t" r="r" b="b"/>
              <a:pathLst>
                <a:path w="1102" h="2136" extrusionOk="0">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4"/>
            <p:cNvSpPr/>
            <p:nvPr/>
          </p:nvSpPr>
          <p:spPr>
            <a:xfrm>
              <a:off x="6281250" y="3223821"/>
              <a:ext cx="13341" cy="29756"/>
            </a:xfrm>
            <a:custGeom>
              <a:avLst/>
              <a:gdLst/>
              <a:ahLst/>
              <a:cxnLst/>
              <a:rect l="l" t="t" r="r" b="b"/>
              <a:pathLst>
                <a:path w="868" h="1936" extrusionOk="0">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4"/>
            <p:cNvSpPr/>
            <p:nvPr/>
          </p:nvSpPr>
          <p:spPr>
            <a:xfrm>
              <a:off x="6297142" y="3216643"/>
              <a:ext cx="12834" cy="27912"/>
            </a:xfrm>
            <a:custGeom>
              <a:avLst/>
              <a:gdLst/>
              <a:ahLst/>
              <a:cxnLst/>
              <a:rect l="l" t="t" r="r" b="b"/>
              <a:pathLst>
                <a:path w="835" h="1816" extrusionOk="0">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4"/>
            <p:cNvSpPr/>
            <p:nvPr/>
          </p:nvSpPr>
          <p:spPr>
            <a:xfrm>
              <a:off x="6312005" y="3204332"/>
              <a:ext cx="16938" cy="32830"/>
            </a:xfrm>
            <a:custGeom>
              <a:avLst/>
              <a:gdLst/>
              <a:ahLst/>
              <a:cxnLst/>
              <a:rect l="l" t="t" r="r" b="b"/>
              <a:pathLst>
                <a:path w="1102" h="2136" extrusionOk="0">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4"/>
            <p:cNvSpPr/>
            <p:nvPr/>
          </p:nvSpPr>
          <p:spPr>
            <a:xfrm>
              <a:off x="6586805" y="3086413"/>
              <a:ext cx="8223" cy="26682"/>
            </a:xfrm>
            <a:custGeom>
              <a:avLst/>
              <a:gdLst/>
              <a:ahLst/>
              <a:cxnLst/>
              <a:rect l="l" t="t" r="r" b="b"/>
              <a:pathLst>
                <a:path w="535" h="1736" extrusionOk="0">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4"/>
            <p:cNvSpPr/>
            <p:nvPr/>
          </p:nvSpPr>
          <p:spPr>
            <a:xfrm>
              <a:off x="6598087" y="3079758"/>
              <a:ext cx="12834" cy="27697"/>
            </a:xfrm>
            <a:custGeom>
              <a:avLst/>
              <a:gdLst/>
              <a:ahLst/>
              <a:cxnLst/>
              <a:rect l="l" t="t" r="r" b="b"/>
              <a:pathLst>
                <a:path w="835" h="1802" extrusionOk="0">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4"/>
            <p:cNvSpPr/>
            <p:nvPr/>
          </p:nvSpPr>
          <p:spPr>
            <a:xfrm>
              <a:off x="6613472" y="3066939"/>
              <a:ext cx="16938" cy="32830"/>
            </a:xfrm>
            <a:custGeom>
              <a:avLst/>
              <a:gdLst/>
              <a:ahLst/>
              <a:cxnLst/>
              <a:rect l="l" t="t" r="r" b="b"/>
              <a:pathLst>
                <a:path w="1102" h="2136" extrusionOk="0">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4"/>
            <p:cNvSpPr/>
            <p:nvPr/>
          </p:nvSpPr>
          <p:spPr>
            <a:xfrm>
              <a:off x="6586805" y="3086413"/>
              <a:ext cx="8223" cy="26682"/>
            </a:xfrm>
            <a:custGeom>
              <a:avLst/>
              <a:gdLst/>
              <a:ahLst/>
              <a:cxnLst/>
              <a:rect l="l" t="t" r="r" b="b"/>
              <a:pathLst>
                <a:path w="535" h="1736" extrusionOk="0">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4"/>
            <p:cNvSpPr/>
            <p:nvPr/>
          </p:nvSpPr>
          <p:spPr>
            <a:xfrm>
              <a:off x="6598087" y="3079758"/>
              <a:ext cx="12834" cy="27697"/>
            </a:xfrm>
            <a:custGeom>
              <a:avLst/>
              <a:gdLst/>
              <a:ahLst/>
              <a:cxnLst/>
              <a:rect l="l" t="t" r="r" b="b"/>
              <a:pathLst>
                <a:path w="835" h="1802" extrusionOk="0">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4"/>
            <p:cNvSpPr/>
            <p:nvPr/>
          </p:nvSpPr>
          <p:spPr>
            <a:xfrm>
              <a:off x="6613472" y="3066939"/>
              <a:ext cx="16938" cy="32830"/>
            </a:xfrm>
            <a:custGeom>
              <a:avLst/>
              <a:gdLst/>
              <a:ahLst/>
              <a:cxnLst/>
              <a:rect l="l" t="t" r="r" b="b"/>
              <a:pathLst>
                <a:path w="1102" h="2136" extrusionOk="0">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4"/>
            <p:cNvSpPr/>
            <p:nvPr/>
          </p:nvSpPr>
          <p:spPr>
            <a:xfrm>
              <a:off x="6463246" y="3145127"/>
              <a:ext cx="60004" cy="43328"/>
            </a:xfrm>
            <a:custGeom>
              <a:avLst/>
              <a:gdLst/>
              <a:ahLst/>
              <a:cxnLst/>
              <a:rect l="l" t="t" r="r" b="b"/>
              <a:pathLst>
                <a:path w="3904" h="2819" extrusionOk="0">
                  <a:moveTo>
                    <a:pt x="113" y="0"/>
                  </a:moveTo>
                  <a:cubicBezTo>
                    <a:pt x="101" y="0"/>
                    <a:pt x="84" y="17"/>
                    <a:pt x="68" y="50"/>
                  </a:cubicBezTo>
                  <a:cubicBezTo>
                    <a:pt x="1" y="84"/>
                    <a:pt x="1" y="150"/>
                    <a:pt x="1" y="217"/>
                  </a:cubicBezTo>
                  <a:lnTo>
                    <a:pt x="1" y="784"/>
                  </a:lnTo>
                  <a:lnTo>
                    <a:pt x="1" y="817"/>
                  </a:lnTo>
                  <a:cubicBezTo>
                    <a:pt x="1" y="817"/>
                    <a:pt x="34" y="817"/>
                    <a:pt x="68" y="784"/>
                  </a:cubicBezTo>
                  <a:cubicBezTo>
                    <a:pt x="101" y="717"/>
                    <a:pt x="134" y="651"/>
                    <a:pt x="134" y="584"/>
                  </a:cubicBezTo>
                  <a:lnTo>
                    <a:pt x="134" y="50"/>
                  </a:lnTo>
                  <a:cubicBezTo>
                    <a:pt x="134" y="17"/>
                    <a:pt x="126" y="0"/>
                    <a:pt x="113" y="0"/>
                  </a:cubicBezTo>
                  <a:close/>
                  <a:moveTo>
                    <a:pt x="3870" y="384"/>
                  </a:moveTo>
                  <a:lnTo>
                    <a:pt x="3503" y="617"/>
                  </a:lnTo>
                  <a:cubicBezTo>
                    <a:pt x="3470" y="651"/>
                    <a:pt x="3437" y="717"/>
                    <a:pt x="3403" y="784"/>
                  </a:cubicBezTo>
                  <a:lnTo>
                    <a:pt x="3403" y="851"/>
                  </a:lnTo>
                  <a:lnTo>
                    <a:pt x="3437" y="851"/>
                  </a:lnTo>
                  <a:lnTo>
                    <a:pt x="3804" y="651"/>
                  </a:lnTo>
                  <a:cubicBezTo>
                    <a:pt x="3837" y="617"/>
                    <a:pt x="3870" y="551"/>
                    <a:pt x="3904" y="484"/>
                  </a:cubicBezTo>
                  <a:cubicBezTo>
                    <a:pt x="3904" y="417"/>
                    <a:pt x="3904" y="384"/>
                    <a:pt x="3870" y="384"/>
                  </a:cubicBezTo>
                  <a:close/>
                  <a:moveTo>
                    <a:pt x="3154" y="809"/>
                  </a:moveTo>
                  <a:cubicBezTo>
                    <a:pt x="3149" y="809"/>
                    <a:pt x="3143" y="811"/>
                    <a:pt x="3136" y="817"/>
                  </a:cubicBezTo>
                  <a:lnTo>
                    <a:pt x="2769" y="1018"/>
                  </a:lnTo>
                  <a:cubicBezTo>
                    <a:pt x="2736" y="1051"/>
                    <a:pt x="2703" y="1118"/>
                    <a:pt x="2669" y="1184"/>
                  </a:cubicBezTo>
                  <a:lnTo>
                    <a:pt x="2669" y="1251"/>
                  </a:lnTo>
                  <a:cubicBezTo>
                    <a:pt x="2703" y="1251"/>
                    <a:pt x="2703" y="1284"/>
                    <a:pt x="2703" y="1284"/>
                  </a:cubicBezTo>
                  <a:lnTo>
                    <a:pt x="3070" y="1084"/>
                  </a:lnTo>
                  <a:cubicBezTo>
                    <a:pt x="3136" y="1018"/>
                    <a:pt x="3170" y="951"/>
                    <a:pt x="3170" y="917"/>
                  </a:cubicBezTo>
                  <a:cubicBezTo>
                    <a:pt x="3197" y="863"/>
                    <a:pt x="3180" y="809"/>
                    <a:pt x="3154" y="809"/>
                  </a:cubicBezTo>
                  <a:close/>
                  <a:moveTo>
                    <a:pt x="2403" y="1218"/>
                  </a:moveTo>
                  <a:lnTo>
                    <a:pt x="2069" y="1451"/>
                  </a:lnTo>
                  <a:cubicBezTo>
                    <a:pt x="2002" y="1485"/>
                    <a:pt x="1969" y="1518"/>
                    <a:pt x="1969" y="1585"/>
                  </a:cubicBezTo>
                  <a:lnTo>
                    <a:pt x="1969" y="1685"/>
                  </a:lnTo>
                  <a:lnTo>
                    <a:pt x="2336" y="1485"/>
                  </a:lnTo>
                  <a:cubicBezTo>
                    <a:pt x="2403" y="1451"/>
                    <a:pt x="2436" y="1384"/>
                    <a:pt x="2436" y="1318"/>
                  </a:cubicBezTo>
                  <a:cubicBezTo>
                    <a:pt x="2469" y="1251"/>
                    <a:pt x="2436" y="1218"/>
                    <a:pt x="2403" y="1218"/>
                  </a:cubicBezTo>
                  <a:close/>
                  <a:moveTo>
                    <a:pt x="113" y="1126"/>
                  </a:moveTo>
                  <a:cubicBezTo>
                    <a:pt x="101" y="1126"/>
                    <a:pt x="84" y="1134"/>
                    <a:pt x="68" y="1151"/>
                  </a:cubicBezTo>
                  <a:cubicBezTo>
                    <a:pt x="1" y="1218"/>
                    <a:pt x="1" y="1284"/>
                    <a:pt x="1" y="1351"/>
                  </a:cubicBezTo>
                  <a:lnTo>
                    <a:pt x="1" y="1918"/>
                  </a:lnTo>
                  <a:lnTo>
                    <a:pt x="1" y="1952"/>
                  </a:lnTo>
                  <a:cubicBezTo>
                    <a:pt x="1" y="1952"/>
                    <a:pt x="34" y="1952"/>
                    <a:pt x="68" y="1918"/>
                  </a:cubicBezTo>
                  <a:cubicBezTo>
                    <a:pt x="101" y="1851"/>
                    <a:pt x="134" y="1785"/>
                    <a:pt x="134" y="1718"/>
                  </a:cubicBezTo>
                  <a:lnTo>
                    <a:pt x="134" y="1151"/>
                  </a:lnTo>
                  <a:cubicBezTo>
                    <a:pt x="134" y="1134"/>
                    <a:pt x="126" y="1126"/>
                    <a:pt x="113" y="1126"/>
                  </a:cubicBezTo>
                  <a:close/>
                  <a:moveTo>
                    <a:pt x="1702" y="1651"/>
                  </a:moveTo>
                  <a:lnTo>
                    <a:pt x="1335" y="1851"/>
                  </a:lnTo>
                  <a:cubicBezTo>
                    <a:pt x="1302" y="1885"/>
                    <a:pt x="1268" y="1952"/>
                    <a:pt x="1235" y="2018"/>
                  </a:cubicBezTo>
                  <a:lnTo>
                    <a:pt x="1235" y="2085"/>
                  </a:lnTo>
                  <a:lnTo>
                    <a:pt x="1268" y="2118"/>
                  </a:lnTo>
                  <a:lnTo>
                    <a:pt x="1635" y="1918"/>
                  </a:lnTo>
                  <a:cubicBezTo>
                    <a:pt x="1669" y="1851"/>
                    <a:pt x="1702" y="1785"/>
                    <a:pt x="1735" y="1751"/>
                  </a:cubicBezTo>
                  <a:cubicBezTo>
                    <a:pt x="1735" y="1685"/>
                    <a:pt x="1735" y="1651"/>
                    <a:pt x="1702" y="1651"/>
                  </a:cubicBezTo>
                  <a:close/>
                  <a:moveTo>
                    <a:pt x="968" y="2052"/>
                  </a:moveTo>
                  <a:lnTo>
                    <a:pt x="601" y="2252"/>
                  </a:lnTo>
                  <a:cubicBezTo>
                    <a:pt x="535" y="2318"/>
                    <a:pt x="501" y="2352"/>
                    <a:pt x="501" y="2419"/>
                  </a:cubicBezTo>
                  <a:lnTo>
                    <a:pt x="501" y="2519"/>
                  </a:lnTo>
                  <a:lnTo>
                    <a:pt x="535" y="2519"/>
                  </a:lnTo>
                  <a:lnTo>
                    <a:pt x="901" y="2318"/>
                  </a:lnTo>
                  <a:cubicBezTo>
                    <a:pt x="935" y="2252"/>
                    <a:pt x="968" y="2218"/>
                    <a:pt x="1002" y="2152"/>
                  </a:cubicBezTo>
                  <a:cubicBezTo>
                    <a:pt x="1002" y="2052"/>
                    <a:pt x="1002" y="2052"/>
                    <a:pt x="968" y="2052"/>
                  </a:cubicBezTo>
                  <a:close/>
                  <a:moveTo>
                    <a:pt x="113" y="2227"/>
                  </a:moveTo>
                  <a:cubicBezTo>
                    <a:pt x="101" y="2227"/>
                    <a:pt x="84" y="2235"/>
                    <a:pt x="68" y="2252"/>
                  </a:cubicBezTo>
                  <a:cubicBezTo>
                    <a:pt x="34" y="2318"/>
                    <a:pt x="1" y="2385"/>
                    <a:pt x="1" y="2452"/>
                  </a:cubicBezTo>
                  <a:lnTo>
                    <a:pt x="1" y="2785"/>
                  </a:lnTo>
                  <a:lnTo>
                    <a:pt x="1" y="2819"/>
                  </a:lnTo>
                  <a:lnTo>
                    <a:pt x="34" y="2819"/>
                  </a:lnTo>
                  <a:lnTo>
                    <a:pt x="168" y="2719"/>
                  </a:lnTo>
                  <a:cubicBezTo>
                    <a:pt x="234" y="2685"/>
                    <a:pt x="234" y="2619"/>
                    <a:pt x="268" y="2585"/>
                  </a:cubicBezTo>
                  <a:cubicBezTo>
                    <a:pt x="301" y="2485"/>
                    <a:pt x="268" y="2485"/>
                    <a:pt x="234" y="2485"/>
                  </a:cubicBezTo>
                  <a:lnTo>
                    <a:pt x="134" y="2552"/>
                  </a:lnTo>
                  <a:lnTo>
                    <a:pt x="134" y="2252"/>
                  </a:lnTo>
                  <a:cubicBezTo>
                    <a:pt x="134" y="2235"/>
                    <a:pt x="126" y="2227"/>
                    <a:pt x="113" y="2227"/>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4"/>
            <p:cNvSpPr/>
            <p:nvPr/>
          </p:nvSpPr>
          <p:spPr>
            <a:xfrm>
              <a:off x="6526831" y="3144358"/>
              <a:ext cx="7700" cy="7193"/>
            </a:xfrm>
            <a:custGeom>
              <a:avLst/>
              <a:gdLst/>
              <a:ahLst/>
              <a:cxnLst/>
              <a:rect l="l" t="t" r="r" b="b"/>
              <a:pathLst>
                <a:path w="501" h="468" extrusionOk="0">
                  <a:moveTo>
                    <a:pt x="467" y="0"/>
                  </a:moveTo>
                  <a:lnTo>
                    <a:pt x="100" y="200"/>
                  </a:lnTo>
                  <a:cubicBezTo>
                    <a:pt x="33" y="267"/>
                    <a:pt x="0" y="300"/>
                    <a:pt x="0" y="367"/>
                  </a:cubicBezTo>
                  <a:cubicBezTo>
                    <a:pt x="0" y="400"/>
                    <a:pt x="0" y="434"/>
                    <a:pt x="0" y="467"/>
                  </a:cubicBezTo>
                  <a:lnTo>
                    <a:pt x="33" y="467"/>
                  </a:lnTo>
                  <a:lnTo>
                    <a:pt x="400" y="267"/>
                  </a:lnTo>
                  <a:cubicBezTo>
                    <a:pt x="434" y="200"/>
                    <a:pt x="467" y="167"/>
                    <a:pt x="500" y="100"/>
                  </a:cubicBezTo>
                  <a:cubicBezTo>
                    <a:pt x="500" y="33"/>
                    <a:pt x="500" y="0"/>
                    <a:pt x="46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4"/>
            <p:cNvSpPr/>
            <p:nvPr/>
          </p:nvSpPr>
          <p:spPr>
            <a:xfrm>
              <a:off x="6538098" y="3137995"/>
              <a:ext cx="7670" cy="7393"/>
            </a:xfrm>
            <a:custGeom>
              <a:avLst/>
              <a:gdLst/>
              <a:ahLst/>
              <a:cxnLst/>
              <a:rect l="l" t="t" r="r" b="b"/>
              <a:pathLst>
                <a:path w="499" h="481" extrusionOk="0">
                  <a:moveTo>
                    <a:pt x="488" y="1"/>
                  </a:moveTo>
                  <a:cubicBezTo>
                    <a:pt x="483" y="1"/>
                    <a:pt x="477" y="5"/>
                    <a:pt x="468" y="14"/>
                  </a:cubicBezTo>
                  <a:lnTo>
                    <a:pt x="101" y="214"/>
                  </a:lnTo>
                  <a:cubicBezTo>
                    <a:pt x="34" y="247"/>
                    <a:pt x="1" y="314"/>
                    <a:pt x="1" y="381"/>
                  </a:cubicBezTo>
                  <a:lnTo>
                    <a:pt x="1" y="481"/>
                  </a:lnTo>
                  <a:cubicBezTo>
                    <a:pt x="1" y="481"/>
                    <a:pt x="34" y="447"/>
                    <a:pt x="34" y="447"/>
                  </a:cubicBezTo>
                  <a:lnTo>
                    <a:pt x="401" y="247"/>
                  </a:lnTo>
                  <a:cubicBezTo>
                    <a:pt x="435" y="214"/>
                    <a:pt x="468" y="147"/>
                    <a:pt x="468" y="81"/>
                  </a:cubicBezTo>
                  <a:cubicBezTo>
                    <a:pt x="492" y="32"/>
                    <a:pt x="499" y="1"/>
                    <a:pt x="48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4"/>
            <p:cNvSpPr/>
            <p:nvPr/>
          </p:nvSpPr>
          <p:spPr>
            <a:xfrm>
              <a:off x="6549379" y="3131340"/>
              <a:ext cx="7685" cy="7393"/>
            </a:xfrm>
            <a:custGeom>
              <a:avLst/>
              <a:gdLst/>
              <a:ahLst/>
              <a:cxnLst/>
              <a:rect l="l" t="t" r="r" b="b"/>
              <a:pathLst>
                <a:path w="500" h="481" extrusionOk="0">
                  <a:moveTo>
                    <a:pt x="487" y="1"/>
                  </a:moveTo>
                  <a:cubicBezTo>
                    <a:pt x="482" y="1"/>
                    <a:pt x="476" y="5"/>
                    <a:pt x="468" y="13"/>
                  </a:cubicBezTo>
                  <a:lnTo>
                    <a:pt x="101" y="213"/>
                  </a:lnTo>
                  <a:cubicBezTo>
                    <a:pt x="34" y="247"/>
                    <a:pt x="1" y="313"/>
                    <a:pt x="1" y="380"/>
                  </a:cubicBezTo>
                  <a:lnTo>
                    <a:pt x="1" y="480"/>
                  </a:lnTo>
                  <a:lnTo>
                    <a:pt x="34" y="480"/>
                  </a:lnTo>
                  <a:lnTo>
                    <a:pt x="368" y="280"/>
                  </a:lnTo>
                  <a:cubicBezTo>
                    <a:pt x="434" y="213"/>
                    <a:pt x="468" y="147"/>
                    <a:pt x="468" y="113"/>
                  </a:cubicBezTo>
                  <a:cubicBezTo>
                    <a:pt x="493" y="38"/>
                    <a:pt x="499" y="1"/>
                    <a:pt x="487"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4"/>
            <p:cNvSpPr/>
            <p:nvPr/>
          </p:nvSpPr>
          <p:spPr>
            <a:xfrm>
              <a:off x="6560661" y="3124869"/>
              <a:ext cx="7716" cy="7193"/>
            </a:xfrm>
            <a:custGeom>
              <a:avLst/>
              <a:gdLst/>
              <a:ahLst/>
              <a:cxnLst/>
              <a:rect l="l" t="t" r="r" b="b"/>
              <a:pathLst>
                <a:path w="502" h="468" extrusionOk="0">
                  <a:moveTo>
                    <a:pt x="434" y="1"/>
                  </a:moveTo>
                  <a:lnTo>
                    <a:pt x="67" y="201"/>
                  </a:lnTo>
                  <a:cubicBezTo>
                    <a:pt x="34" y="267"/>
                    <a:pt x="1" y="334"/>
                    <a:pt x="1" y="367"/>
                  </a:cubicBezTo>
                  <a:lnTo>
                    <a:pt x="1" y="468"/>
                  </a:lnTo>
                  <a:lnTo>
                    <a:pt x="368" y="267"/>
                  </a:lnTo>
                  <a:cubicBezTo>
                    <a:pt x="434" y="234"/>
                    <a:pt x="468" y="167"/>
                    <a:pt x="468" y="101"/>
                  </a:cubicBezTo>
                  <a:cubicBezTo>
                    <a:pt x="501" y="1"/>
                    <a:pt x="468" y="1"/>
                    <a:pt x="434"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4"/>
            <p:cNvSpPr/>
            <p:nvPr/>
          </p:nvSpPr>
          <p:spPr>
            <a:xfrm>
              <a:off x="6263805" y="3054536"/>
              <a:ext cx="73853" cy="50429"/>
            </a:xfrm>
            <a:custGeom>
              <a:avLst/>
              <a:gdLst/>
              <a:ahLst/>
              <a:cxnLst/>
              <a:rect l="l" t="t" r="r" b="b"/>
              <a:pathLst>
                <a:path w="4805" h="3281" extrusionOk="0">
                  <a:moveTo>
                    <a:pt x="4629" y="1"/>
                  </a:moveTo>
                  <a:cubicBezTo>
                    <a:pt x="4591" y="1"/>
                    <a:pt x="4549" y="13"/>
                    <a:pt x="4504" y="40"/>
                  </a:cubicBezTo>
                  <a:lnTo>
                    <a:pt x="268" y="2442"/>
                  </a:lnTo>
                  <a:cubicBezTo>
                    <a:pt x="101" y="2575"/>
                    <a:pt x="1" y="2809"/>
                    <a:pt x="1" y="3009"/>
                  </a:cubicBezTo>
                  <a:cubicBezTo>
                    <a:pt x="26" y="3181"/>
                    <a:pt x="105" y="3281"/>
                    <a:pt x="212" y="3281"/>
                  </a:cubicBezTo>
                  <a:cubicBezTo>
                    <a:pt x="250" y="3281"/>
                    <a:pt x="291" y="3268"/>
                    <a:pt x="334" y="3242"/>
                  </a:cubicBezTo>
                  <a:lnTo>
                    <a:pt x="4504" y="807"/>
                  </a:lnTo>
                  <a:cubicBezTo>
                    <a:pt x="4671" y="674"/>
                    <a:pt x="4771" y="474"/>
                    <a:pt x="4804" y="240"/>
                  </a:cubicBezTo>
                  <a:cubicBezTo>
                    <a:pt x="4804" y="94"/>
                    <a:pt x="4733" y="1"/>
                    <a:pt x="46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4"/>
            <p:cNvSpPr/>
            <p:nvPr/>
          </p:nvSpPr>
          <p:spPr>
            <a:xfrm>
              <a:off x="6268431" y="3241896"/>
              <a:ext cx="73330" cy="50214"/>
            </a:xfrm>
            <a:custGeom>
              <a:avLst/>
              <a:gdLst/>
              <a:ahLst/>
              <a:cxnLst/>
              <a:rect l="l" t="t" r="r" b="b"/>
              <a:pathLst>
                <a:path w="4771" h="3267" extrusionOk="0">
                  <a:moveTo>
                    <a:pt x="4599" y="1"/>
                  </a:moveTo>
                  <a:cubicBezTo>
                    <a:pt x="4568" y="1"/>
                    <a:pt x="4536" y="9"/>
                    <a:pt x="4503" y="25"/>
                  </a:cubicBezTo>
                  <a:lnTo>
                    <a:pt x="267" y="2460"/>
                  </a:lnTo>
                  <a:cubicBezTo>
                    <a:pt x="100" y="2594"/>
                    <a:pt x="0" y="2794"/>
                    <a:pt x="0" y="3027"/>
                  </a:cubicBezTo>
                  <a:cubicBezTo>
                    <a:pt x="0" y="3174"/>
                    <a:pt x="72" y="3267"/>
                    <a:pt x="175" y="3267"/>
                  </a:cubicBezTo>
                  <a:cubicBezTo>
                    <a:pt x="213" y="3267"/>
                    <a:pt x="256" y="3254"/>
                    <a:pt x="300" y="3228"/>
                  </a:cubicBezTo>
                  <a:lnTo>
                    <a:pt x="4470" y="793"/>
                  </a:lnTo>
                  <a:cubicBezTo>
                    <a:pt x="4670" y="659"/>
                    <a:pt x="4770" y="459"/>
                    <a:pt x="4770" y="259"/>
                  </a:cubicBezTo>
                  <a:cubicBezTo>
                    <a:pt x="4770" y="82"/>
                    <a:pt x="4694" y="1"/>
                    <a:pt x="459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4"/>
            <p:cNvSpPr/>
            <p:nvPr/>
          </p:nvSpPr>
          <p:spPr>
            <a:xfrm>
              <a:off x="6571435" y="3102736"/>
              <a:ext cx="73837" cy="50152"/>
            </a:xfrm>
            <a:custGeom>
              <a:avLst/>
              <a:gdLst/>
              <a:ahLst/>
              <a:cxnLst/>
              <a:rect l="l" t="t" r="r" b="b"/>
              <a:pathLst>
                <a:path w="4804" h="3263" extrusionOk="0">
                  <a:moveTo>
                    <a:pt x="4628" y="0"/>
                  </a:moveTo>
                  <a:cubicBezTo>
                    <a:pt x="4590" y="0"/>
                    <a:pt x="4548" y="13"/>
                    <a:pt x="4503" y="40"/>
                  </a:cubicBezTo>
                  <a:lnTo>
                    <a:pt x="300" y="2441"/>
                  </a:lnTo>
                  <a:cubicBezTo>
                    <a:pt x="100" y="2575"/>
                    <a:pt x="0" y="2808"/>
                    <a:pt x="34" y="3042"/>
                  </a:cubicBezTo>
                  <a:cubicBezTo>
                    <a:pt x="34" y="3173"/>
                    <a:pt x="116" y="3263"/>
                    <a:pt x="232" y="3263"/>
                  </a:cubicBezTo>
                  <a:cubicBezTo>
                    <a:pt x="264" y="3263"/>
                    <a:pt x="298" y="3256"/>
                    <a:pt x="334" y="3242"/>
                  </a:cubicBezTo>
                  <a:lnTo>
                    <a:pt x="4503" y="773"/>
                  </a:lnTo>
                  <a:cubicBezTo>
                    <a:pt x="4670" y="640"/>
                    <a:pt x="4804" y="440"/>
                    <a:pt x="4804" y="240"/>
                  </a:cubicBezTo>
                  <a:cubicBezTo>
                    <a:pt x="4804" y="93"/>
                    <a:pt x="4732" y="0"/>
                    <a:pt x="462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4"/>
            <p:cNvSpPr/>
            <p:nvPr/>
          </p:nvSpPr>
          <p:spPr>
            <a:xfrm>
              <a:off x="6590909" y="2881762"/>
              <a:ext cx="73853" cy="50214"/>
            </a:xfrm>
            <a:custGeom>
              <a:avLst/>
              <a:gdLst/>
              <a:ahLst/>
              <a:cxnLst/>
              <a:rect l="l" t="t" r="r" b="b"/>
              <a:pathLst>
                <a:path w="4805" h="3267" extrusionOk="0">
                  <a:moveTo>
                    <a:pt x="4629" y="0"/>
                  </a:moveTo>
                  <a:cubicBezTo>
                    <a:pt x="4591" y="0"/>
                    <a:pt x="4549" y="13"/>
                    <a:pt x="4504" y="40"/>
                  </a:cubicBezTo>
                  <a:lnTo>
                    <a:pt x="301" y="2441"/>
                  </a:lnTo>
                  <a:cubicBezTo>
                    <a:pt x="134" y="2575"/>
                    <a:pt x="1" y="2775"/>
                    <a:pt x="34" y="3008"/>
                  </a:cubicBezTo>
                  <a:cubicBezTo>
                    <a:pt x="34" y="3185"/>
                    <a:pt x="111" y="3266"/>
                    <a:pt x="220" y="3266"/>
                  </a:cubicBezTo>
                  <a:cubicBezTo>
                    <a:pt x="255" y="3266"/>
                    <a:pt x="294" y="3258"/>
                    <a:pt x="334" y="3242"/>
                  </a:cubicBezTo>
                  <a:lnTo>
                    <a:pt x="4504" y="773"/>
                  </a:lnTo>
                  <a:cubicBezTo>
                    <a:pt x="4704" y="640"/>
                    <a:pt x="4804" y="440"/>
                    <a:pt x="4804" y="240"/>
                  </a:cubicBezTo>
                  <a:cubicBezTo>
                    <a:pt x="4804" y="93"/>
                    <a:pt x="4733" y="0"/>
                    <a:pt x="462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4"/>
            <p:cNvSpPr/>
            <p:nvPr/>
          </p:nvSpPr>
          <p:spPr>
            <a:xfrm>
              <a:off x="6366860" y="2744354"/>
              <a:ext cx="182027" cy="123360"/>
            </a:xfrm>
            <a:custGeom>
              <a:avLst/>
              <a:gdLst/>
              <a:ahLst/>
              <a:cxnLst/>
              <a:rect l="l" t="t" r="r" b="b"/>
              <a:pathLst>
                <a:path w="11843" h="8026" extrusionOk="0">
                  <a:moveTo>
                    <a:pt x="11373" y="1"/>
                  </a:moveTo>
                  <a:cubicBezTo>
                    <a:pt x="11245" y="1"/>
                    <a:pt x="11098" y="46"/>
                    <a:pt x="10942" y="140"/>
                  </a:cubicBezTo>
                  <a:lnTo>
                    <a:pt x="901" y="5944"/>
                  </a:lnTo>
                  <a:cubicBezTo>
                    <a:pt x="368" y="6278"/>
                    <a:pt x="34" y="6811"/>
                    <a:pt x="1" y="7445"/>
                  </a:cubicBezTo>
                  <a:cubicBezTo>
                    <a:pt x="1" y="7826"/>
                    <a:pt x="181" y="8026"/>
                    <a:pt x="450" y="8026"/>
                  </a:cubicBezTo>
                  <a:cubicBezTo>
                    <a:pt x="583" y="8026"/>
                    <a:pt x="737" y="7978"/>
                    <a:pt x="901" y="7879"/>
                  </a:cubicBezTo>
                  <a:lnTo>
                    <a:pt x="10942" y="2075"/>
                  </a:lnTo>
                  <a:cubicBezTo>
                    <a:pt x="11476" y="1774"/>
                    <a:pt x="11809" y="1207"/>
                    <a:pt x="11842" y="607"/>
                  </a:cubicBezTo>
                  <a:cubicBezTo>
                    <a:pt x="11842" y="217"/>
                    <a:pt x="11654" y="1"/>
                    <a:pt x="113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4"/>
            <p:cNvSpPr/>
            <p:nvPr/>
          </p:nvSpPr>
          <p:spPr>
            <a:xfrm>
              <a:off x="5184062" y="2931791"/>
              <a:ext cx="927487" cy="1049817"/>
            </a:xfrm>
            <a:custGeom>
              <a:avLst/>
              <a:gdLst/>
              <a:ahLst/>
              <a:cxnLst/>
              <a:rect l="l" t="t" r="r" b="b"/>
              <a:pathLst>
                <a:path w="60344" h="68303" extrusionOk="0">
                  <a:moveTo>
                    <a:pt x="57285" y="0"/>
                  </a:moveTo>
                  <a:cubicBezTo>
                    <a:pt x="57004" y="0"/>
                    <a:pt x="56718" y="85"/>
                    <a:pt x="56474" y="254"/>
                  </a:cubicBezTo>
                  <a:lnTo>
                    <a:pt x="1969" y="31676"/>
                  </a:lnTo>
                  <a:cubicBezTo>
                    <a:pt x="801" y="32410"/>
                    <a:pt x="67" y="33678"/>
                    <a:pt x="1" y="35079"/>
                  </a:cubicBezTo>
                  <a:lnTo>
                    <a:pt x="1" y="37914"/>
                  </a:lnTo>
                  <a:lnTo>
                    <a:pt x="1" y="65234"/>
                  </a:lnTo>
                  <a:cubicBezTo>
                    <a:pt x="1" y="65334"/>
                    <a:pt x="1" y="65434"/>
                    <a:pt x="1" y="65500"/>
                  </a:cubicBezTo>
                  <a:cubicBezTo>
                    <a:pt x="101" y="66168"/>
                    <a:pt x="468" y="66735"/>
                    <a:pt x="1068" y="67035"/>
                  </a:cubicBezTo>
                  <a:lnTo>
                    <a:pt x="3080" y="68203"/>
                  </a:lnTo>
                  <a:lnTo>
                    <a:pt x="3080" y="68203"/>
                  </a:lnTo>
                  <a:cubicBezTo>
                    <a:pt x="2739" y="67951"/>
                    <a:pt x="2536" y="67543"/>
                    <a:pt x="2536" y="67135"/>
                  </a:cubicBezTo>
                  <a:lnTo>
                    <a:pt x="2536" y="40516"/>
                  </a:lnTo>
                  <a:lnTo>
                    <a:pt x="2536" y="36546"/>
                  </a:lnTo>
                  <a:cubicBezTo>
                    <a:pt x="2603" y="35145"/>
                    <a:pt x="3336" y="33878"/>
                    <a:pt x="4504" y="33111"/>
                  </a:cubicBezTo>
                  <a:lnTo>
                    <a:pt x="59010" y="1688"/>
                  </a:lnTo>
                  <a:cubicBezTo>
                    <a:pt x="59263" y="1519"/>
                    <a:pt x="59557" y="1430"/>
                    <a:pt x="59848" y="1430"/>
                  </a:cubicBezTo>
                  <a:cubicBezTo>
                    <a:pt x="60017" y="1430"/>
                    <a:pt x="60185" y="1460"/>
                    <a:pt x="60344" y="1521"/>
                  </a:cubicBezTo>
                  <a:cubicBezTo>
                    <a:pt x="59910" y="1288"/>
                    <a:pt x="58276" y="354"/>
                    <a:pt x="57909" y="154"/>
                  </a:cubicBezTo>
                  <a:cubicBezTo>
                    <a:pt x="57719" y="51"/>
                    <a:pt x="57504" y="0"/>
                    <a:pt x="57285" y="0"/>
                  </a:cubicBezTo>
                  <a:close/>
                  <a:moveTo>
                    <a:pt x="3080" y="68203"/>
                  </a:moveTo>
                  <a:cubicBezTo>
                    <a:pt x="3129" y="68239"/>
                    <a:pt x="3181" y="68273"/>
                    <a:pt x="3236" y="68302"/>
                  </a:cubicBezTo>
                  <a:lnTo>
                    <a:pt x="3136" y="68236"/>
                  </a:lnTo>
                  <a:lnTo>
                    <a:pt x="3080" y="6820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4"/>
            <p:cNvSpPr/>
            <p:nvPr/>
          </p:nvSpPr>
          <p:spPr>
            <a:xfrm>
              <a:off x="5223025" y="2953770"/>
              <a:ext cx="898269" cy="1030220"/>
            </a:xfrm>
            <a:custGeom>
              <a:avLst/>
              <a:gdLst/>
              <a:ahLst/>
              <a:cxnLst/>
              <a:rect l="l" t="t" r="r" b="b"/>
              <a:pathLst>
                <a:path w="58443" h="67028" extrusionOk="0">
                  <a:moveTo>
                    <a:pt x="57315" y="0"/>
                  </a:moveTo>
                  <a:cubicBezTo>
                    <a:pt x="57026" y="0"/>
                    <a:pt x="56740" y="89"/>
                    <a:pt x="56508" y="258"/>
                  </a:cubicBezTo>
                  <a:lnTo>
                    <a:pt x="1969" y="31681"/>
                  </a:lnTo>
                  <a:cubicBezTo>
                    <a:pt x="801" y="32448"/>
                    <a:pt x="68" y="33715"/>
                    <a:pt x="1" y="35116"/>
                  </a:cubicBezTo>
                  <a:lnTo>
                    <a:pt x="1" y="65672"/>
                  </a:lnTo>
                  <a:cubicBezTo>
                    <a:pt x="1" y="66455"/>
                    <a:pt x="632" y="67027"/>
                    <a:pt x="1330" y="67027"/>
                  </a:cubicBezTo>
                  <a:cubicBezTo>
                    <a:pt x="1553" y="67027"/>
                    <a:pt x="1784" y="66969"/>
                    <a:pt x="2002" y="66839"/>
                  </a:cubicBezTo>
                  <a:lnTo>
                    <a:pt x="56475" y="35450"/>
                  </a:lnTo>
                  <a:cubicBezTo>
                    <a:pt x="57642" y="34683"/>
                    <a:pt x="58376" y="33415"/>
                    <a:pt x="58443" y="32014"/>
                  </a:cubicBezTo>
                  <a:lnTo>
                    <a:pt x="58443" y="1392"/>
                  </a:lnTo>
                  <a:cubicBezTo>
                    <a:pt x="58443" y="1326"/>
                    <a:pt x="58443" y="1225"/>
                    <a:pt x="58443" y="1159"/>
                  </a:cubicBezTo>
                  <a:cubicBezTo>
                    <a:pt x="58443" y="1092"/>
                    <a:pt x="58443" y="1025"/>
                    <a:pt x="58409" y="959"/>
                  </a:cubicBezTo>
                  <a:lnTo>
                    <a:pt x="58409" y="925"/>
                  </a:lnTo>
                  <a:cubicBezTo>
                    <a:pt x="58409" y="859"/>
                    <a:pt x="58376" y="825"/>
                    <a:pt x="58376" y="758"/>
                  </a:cubicBezTo>
                  <a:cubicBezTo>
                    <a:pt x="58343" y="658"/>
                    <a:pt x="58309" y="592"/>
                    <a:pt x="58242" y="492"/>
                  </a:cubicBezTo>
                  <a:cubicBezTo>
                    <a:pt x="58242" y="458"/>
                    <a:pt x="58209" y="425"/>
                    <a:pt x="58176" y="392"/>
                  </a:cubicBezTo>
                  <a:cubicBezTo>
                    <a:pt x="58176" y="358"/>
                    <a:pt x="58142" y="358"/>
                    <a:pt x="58109" y="325"/>
                  </a:cubicBezTo>
                  <a:cubicBezTo>
                    <a:pt x="58076" y="258"/>
                    <a:pt x="58042" y="225"/>
                    <a:pt x="58009" y="191"/>
                  </a:cubicBezTo>
                  <a:cubicBezTo>
                    <a:pt x="57942" y="158"/>
                    <a:pt x="57876" y="125"/>
                    <a:pt x="57809" y="91"/>
                  </a:cubicBezTo>
                  <a:cubicBezTo>
                    <a:pt x="57650" y="30"/>
                    <a:pt x="57482" y="0"/>
                    <a:pt x="573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4"/>
            <p:cNvSpPr/>
            <p:nvPr/>
          </p:nvSpPr>
          <p:spPr>
            <a:xfrm>
              <a:off x="5193299" y="2931791"/>
              <a:ext cx="918250" cy="531479"/>
            </a:xfrm>
            <a:custGeom>
              <a:avLst/>
              <a:gdLst/>
              <a:ahLst/>
              <a:cxnLst/>
              <a:rect l="l" t="t" r="r" b="b"/>
              <a:pathLst>
                <a:path w="59743" h="34579" extrusionOk="0">
                  <a:moveTo>
                    <a:pt x="56704" y="0"/>
                  </a:moveTo>
                  <a:cubicBezTo>
                    <a:pt x="56426" y="0"/>
                    <a:pt x="56151" y="85"/>
                    <a:pt x="55907" y="254"/>
                  </a:cubicBezTo>
                  <a:lnTo>
                    <a:pt x="1368" y="31676"/>
                  </a:lnTo>
                  <a:cubicBezTo>
                    <a:pt x="801" y="32010"/>
                    <a:pt x="334" y="32510"/>
                    <a:pt x="0" y="33111"/>
                  </a:cubicBezTo>
                  <a:lnTo>
                    <a:pt x="2502" y="34578"/>
                  </a:lnTo>
                  <a:cubicBezTo>
                    <a:pt x="2836" y="33978"/>
                    <a:pt x="3303" y="33478"/>
                    <a:pt x="3903" y="33111"/>
                  </a:cubicBezTo>
                  <a:lnTo>
                    <a:pt x="58409" y="1688"/>
                  </a:lnTo>
                  <a:cubicBezTo>
                    <a:pt x="58652" y="1505"/>
                    <a:pt x="58933" y="1421"/>
                    <a:pt x="59213" y="1421"/>
                  </a:cubicBezTo>
                  <a:cubicBezTo>
                    <a:pt x="59393" y="1421"/>
                    <a:pt x="59573" y="1456"/>
                    <a:pt x="59743" y="1521"/>
                  </a:cubicBezTo>
                  <a:cubicBezTo>
                    <a:pt x="59343" y="1288"/>
                    <a:pt x="57708" y="354"/>
                    <a:pt x="57341" y="154"/>
                  </a:cubicBezTo>
                  <a:cubicBezTo>
                    <a:pt x="57137" y="51"/>
                    <a:pt x="56920" y="0"/>
                    <a:pt x="567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4"/>
            <p:cNvSpPr/>
            <p:nvPr/>
          </p:nvSpPr>
          <p:spPr>
            <a:xfrm>
              <a:off x="5352225" y="3056995"/>
              <a:ext cx="709080" cy="410886"/>
            </a:xfrm>
            <a:custGeom>
              <a:avLst/>
              <a:gdLst/>
              <a:ahLst/>
              <a:cxnLst/>
              <a:rect l="l" t="t" r="r" b="b"/>
              <a:pathLst>
                <a:path w="46134" h="26733" extrusionOk="0">
                  <a:moveTo>
                    <a:pt x="45959" y="0"/>
                  </a:moveTo>
                  <a:cubicBezTo>
                    <a:pt x="45938" y="0"/>
                    <a:pt x="45918" y="4"/>
                    <a:pt x="45900" y="13"/>
                  </a:cubicBezTo>
                  <a:lnTo>
                    <a:pt x="101" y="26466"/>
                  </a:lnTo>
                  <a:cubicBezTo>
                    <a:pt x="34" y="26532"/>
                    <a:pt x="1" y="26599"/>
                    <a:pt x="34" y="26666"/>
                  </a:cubicBezTo>
                  <a:cubicBezTo>
                    <a:pt x="68" y="26699"/>
                    <a:pt x="101" y="26733"/>
                    <a:pt x="168" y="26733"/>
                  </a:cubicBezTo>
                  <a:cubicBezTo>
                    <a:pt x="168" y="26733"/>
                    <a:pt x="201" y="26733"/>
                    <a:pt x="234" y="26699"/>
                  </a:cubicBezTo>
                  <a:lnTo>
                    <a:pt x="46034" y="247"/>
                  </a:lnTo>
                  <a:cubicBezTo>
                    <a:pt x="46100" y="214"/>
                    <a:pt x="46134" y="147"/>
                    <a:pt x="46100" y="80"/>
                  </a:cubicBezTo>
                  <a:cubicBezTo>
                    <a:pt x="46076" y="31"/>
                    <a:pt x="46016" y="0"/>
                    <a:pt x="45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4"/>
            <p:cNvSpPr/>
            <p:nvPr/>
          </p:nvSpPr>
          <p:spPr>
            <a:xfrm>
              <a:off x="5351718" y="3134414"/>
              <a:ext cx="709587" cy="410886"/>
            </a:xfrm>
            <a:custGeom>
              <a:avLst/>
              <a:gdLst/>
              <a:ahLst/>
              <a:cxnLst/>
              <a:rect l="l" t="t" r="r" b="b"/>
              <a:pathLst>
                <a:path w="46167" h="26733" extrusionOk="0">
                  <a:moveTo>
                    <a:pt x="45992" y="0"/>
                  </a:moveTo>
                  <a:cubicBezTo>
                    <a:pt x="45971" y="0"/>
                    <a:pt x="45951" y="4"/>
                    <a:pt x="45933" y="13"/>
                  </a:cubicBezTo>
                  <a:lnTo>
                    <a:pt x="134" y="26499"/>
                  </a:lnTo>
                  <a:cubicBezTo>
                    <a:pt x="1" y="26566"/>
                    <a:pt x="34" y="26732"/>
                    <a:pt x="201" y="26732"/>
                  </a:cubicBezTo>
                  <a:lnTo>
                    <a:pt x="267" y="26732"/>
                  </a:lnTo>
                  <a:lnTo>
                    <a:pt x="46067" y="247"/>
                  </a:lnTo>
                  <a:cubicBezTo>
                    <a:pt x="46133" y="213"/>
                    <a:pt x="46167" y="147"/>
                    <a:pt x="46133" y="80"/>
                  </a:cubicBezTo>
                  <a:cubicBezTo>
                    <a:pt x="46109" y="31"/>
                    <a:pt x="46049" y="0"/>
                    <a:pt x="459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4"/>
            <p:cNvSpPr/>
            <p:nvPr/>
          </p:nvSpPr>
          <p:spPr>
            <a:xfrm>
              <a:off x="5352225" y="3211709"/>
              <a:ext cx="709740" cy="411009"/>
            </a:xfrm>
            <a:custGeom>
              <a:avLst/>
              <a:gdLst/>
              <a:ahLst/>
              <a:cxnLst/>
              <a:rect l="l" t="t" r="r" b="b"/>
              <a:pathLst>
                <a:path w="46177" h="26741" extrusionOk="0">
                  <a:moveTo>
                    <a:pt x="45958" y="1"/>
                  </a:moveTo>
                  <a:cubicBezTo>
                    <a:pt x="45939" y="1"/>
                    <a:pt x="45919" y="7"/>
                    <a:pt x="45900" y="21"/>
                  </a:cubicBezTo>
                  <a:lnTo>
                    <a:pt x="101" y="26507"/>
                  </a:lnTo>
                  <a:cubicBezTo>
                    <a:pt x="34" y="26540"/>
                    <a:pt x="1" y="26607"/>
                    <a:pt x="34" y="26674"/>
                  </a:cubicBezTo>
                  <a:cubicBezTo>
                    <a:pt x="68" y="26707"/>
                    <a:pt x="101" y="26740"/>
                    <a:pt x="168" y="26740"/>
                  </a:cubicBezTo>
                  <a:lnTo>
                    <a:pt x="234" y="26740"/>
                  </a:lnTo>
                  <a:lnTo>
                    <a:pt x="46034" y="255"/>
                  </a:lnTo>
                  <a:cubicBezTo>
                    <a:pt x="46177" y="226"/>
                    <a:pt x="46074" y="1"/>
                    <a:pt x="45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4"/>
            <p:cNvSpPr/>
            <p:nvPr/>
          </p:nvSpPr>
          <p:spPr>
            <a:xfrm>
              <a:off x="5351718" y="3289620"/>
              <a:ext cx="709587" cy="411025"/>
            </a:xfrm>
            <a:custGeom>
              <a:avLst/>
              <a:gdLst/>
              <a:ahLst/>
              <a:cxnLst/>
              <a:rect l="l" t="t" r="r" b="b"/>
              <a:pathLst>
                <a:path w="46167" h="26742" extrusionOk="0">
                  <a:moveTo>
                    <a:pt x="46026" y="1"/>
                  </a:moveTo>
                  <a:cubicBezTo>
                    <a:pt x="45994" y="1"/>
                    <a:pt x="45961" y="9"/>
                    <a:pt x="45933" y="23"/>
                  </a:cubicBezTo>
                  <a:lnTo>
                    <a:pt x="134" y="26475"/>
                  </a:lnTo>
                  <a:cubicBezTo>
                    <a:pt x="1" y="26542"/>
                    <a:pt x="34" y="26742"/>
                    <a:pt x="201" y="26742"/>
                  </a:cubicBezTo>
                  <a:cubicBezTo>
                    <a:pt x="201" y="26708"/>
                    <a:pt x="234" y="26708"/>
                    <a:pt x="267" y="26708"/>
                  </a:cubicBezTo>
                  <a:lnTo>
                    <a:pt x="46067" y="256"/>
                  </a:lnTo>
                  <a:cubicBezTo>
                    <a:pt x="46133" y="223"/>
                    <a:pt x="46167" y="123"/>
                    <a:pt x="46133" y="56"/>
                  </a:cubicBezTo>
                  <a:cubicBezTo>
                    <a:pt x="46114" y="17"/>
                    <a:pt x="46071" y="1"/>
                    <a:pt x="460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4"/>
            <p:cNvSpPr/>
            <p:nvPr/>
          </p:nvSpPr>
          <p:spPr>
            <a:xfrm>
              <a:off x="5352225" y="3366824"/>
              <a:ext cx="709080" cy="410733"/>
            </a:xfrm>
            <a:custGeom>
              <a:avLst/>
              <a:gdLst/>
              <a:ahLst/>
              <a:cxnLst/>
              <a:rect l="l" t="t" r="r" b="b"/>
              <a:pathLst>
                <a:path w="46134" h="26723" extrusionOk="0">
                  <a:moveTo>
                    <a:pt x="45986" y="0"/>
                  </a:moveTo>
                  <a:cubicBezTo>
                    <a:pt x="45956" y="0"/>
                    <a:pt x="45926" y="11"/>
                    <a:pt x="45900" y="36"/>
                  </a:cubicBezTo>
                  <a:lnTo>
                    <a:pt x="101" y="26489"/>
                  </a:lnTo>
                  <a:cubicBezTo>
                    <a:pt x="34" y="26522"/>
                    <a:pt x="1" y="26589"/>
                    <a:pt x="34" y="26656"/>
                  </a:cubicBezTo>
                  <a:cubicBezTo>
                    <a:pt x="68" y="26689"/>
                    <a:pt x="101" y="26722"/>
                    <a:pt x="168" y="26722"/>
                  </a:cubicBezTo>
                  <a:lnTo>
                    <a:pt x="234" y="26722"/>
                  </a:lnTo>
                  <a:lnTo>
                    <a:pt x="46034" y="270"/>
                  </a:lnTo>
                  <a:cubicBezTo>
                    <a:pt x="46100" y="203"/>
                    <a:pt x="46134" y="137"/>
                    <a:pt x="46100" y="70"/>
                  </a:cubicBezTo>
                  <a:cubicBezTo>
                    <a:pt x="46080" y="29"/>
                    <a:pt x="46034" y="0"/>
                    <a:pt x="4598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4"/>
            <p:cNvSpPr/>
            <p:nvPr/>
          </p:nvSpPr>
          <p:spPr>
            <a:xfrm>
              <a:off x="5379922" y="3643653"/>
              <a:ext cx="33845" cy="114937"/>
            </a:xfrm>
            <a:custGeom>
              <a:avLst/>
              <a:gdLst/>
              <a:ahLst/>
              <a:cxnLst/>
              <a:rect l="l" t="t" r="r" b="b"/>
              <a:pathLst>
                <a:path w="2202" h="7478" extrusionOk="0">
                  <a:moveTo>
                    <a:pt x="1867" y="1"/>
                  </a:moveTo>
                  <a:cubicBezTo>
                    <a:pt x="1787" y="1"/>
                    <a:pt x="1697" y="24"/>
                    <a:pt x="1601" y="72"/>
                  </a:cubicBezTo>
                  <a:lnTo>
                    <a:pt x="601" y="672"/>
                  </a:lnTo>
                  <a:cubicBezTo>
                    <a:pt x="267" y="872"/>
                    <a:pt x="34" y="1273"/>
                    <a:pt x="0" y="1673"/>
                  </a:cubicBezTo>
                  <a:lnTo>
                    <a:pt x="0" y="7477"/>
                  </a:lnTo>
                  <a:lnTo>
                    <a:pt x="2202" y="6209"/>
                  </a:lnTo>
                  <a:lnTo>
                    <a:pt x="2202" y="405"/>
                  </a:lnTo>
                  <a:cubicBezTo>
                    <a:pt x="2202" y="144"/>
                    <a:pt x="2066" y="1"/>
                    <a:pt x="186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4"/>
            <p:cNvSpPr/>
            <p:nvPr/>
          </p:nvSpPr>
          <p:spPr>
            <a:xfrm>
              <a:off x="5428630" y="3532912"/>
              <a:ext cx="33338" cy="197474"/>
            </a:xfrm>
            <a:custGeom>
              <a:avLst/>
              <a:gdLst/>
              <a:ahLst/>
              <a:cxnLst/>
              <a:rect l="l" t="t" r="r" b="b"/>
              <a:pathLst>
                <a:path w="2169" h="12848" extrusionOk="0">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4"/>
            <p:cNvSpPr/>
            <p:nvPr/>
          </p:nvSpPr>
          <p:spPr>
            <a:xfrm>
              <a:off x="5476814" y="3571137"/>
              <a:ext cx="33338" cy="131567"/>
            </a:xfrm>
            <a:custGeom>
              <a:avLst/>
              <a:gdLst/>
              <a:ahLst/>
              <a:cxnLst/>
              <a:rect l="l" t="t" r="r" b="b"/>
              <a:pathLst>
                <a:path w="2169" h="8560" extrusionOk="0">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4"/>
            <p:cNvSpPr/>
            <p:nvPr/>
          </p:nvSpPr>
          <p:spPr>
            <a:xfrm>
              <a:off x="5476814" y="3571137"/>
              <a:ext cx="33338" cy="131567"/>
            </a:xfrm>
            <a:custGeom>
              <a:avLst/>
              <a:gdLst/>
              <a:ahLst/>
              <a:cxnLst/>
              <a:rect l="l" t="t" r="r" b="b"/>
              <a:pathLst>
                <a:path w="2169" h="8560" extrusionOk="0">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4"/>
            <p:cNvSpPr/>
            <p:nvPr/>
          </p:nvSpPr>
          <p:spPr>
            <a:xfrm>
              <a:off x="5428630" y="3532912"/>
              <a:ext cx="33338" cy="197474"/>
            </a:xfrm>
            <a:custGeom>
              <a:avLst/>
              <a:gdLst/>
              <a:ahLst/>
              <a:cxnLst/>
              <a:rect l="l" t="t" r="r" b="b"/>
              <a:pathLst>
                <a:path w="2169" h="12848" extrusionOk="0">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4"/>
            <p:cNvSpPr/>
            <p:nvPr/>
          </p:nvSpPr>
          <p:spPr>
            <a:xfrm>
              <a:off x="5553203" y="3492181"/>
              <a:ext cx="33860" cy="166426"/>
            </a:xfrm>
            <a:custGeom>
              <a:avLst/>
              <a:gdLst/>
              <a:ahLst/>
              <a:cxnLst/>
              <a:rect l="l" t="t" r="r" b="b"/>
              <a:pathLst>
                <a:path w="2203" h="10828" extrusionOk="0">
                  <a:moveTo>
                    <a:pt x="1872" y="1"/>
                  </a:moveTo>
                  <a:cubicBezTo>
                    <a:pt x="1791" y="1"/>
                    <a:pt x="1699" y="28"/>
                    <a:pt x="1602" y="86"/>
                  </a:cubicBezTo>
                  <a:lnTo>
                    <a:pt x="601" y="687"/>
                  </a:lnTo>
                  <a:cubicBezTo>
                    <a:pt x="234" y="887"/>
                    <a:pt x="34" y="1254"/>
                    <a:pt x="1" y="1688"/>
                  </a:cubicBezTo>
                  <a:lnTo>
                    <a:pt x="1" y="10827"/>
                  </a:lnTo>
                  <a:lnTo>
                    <a:pt x="2202" y="9560"/>
                  </a:lnTo>
                  <a:lnTo>
                    <a:pt x="2202" y="420"/>
                  </a:lnTo>
                  <a:cubicBezTo>
                    <a:pt x="2202" y="160"/>
                    <a:pt x="2069"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4"/>
            <p:cNvSpPr/>
            <p:nvPr/>
          </p:nvSpPr>
          <p:spPr>
            <a:xfrm>
              <a:off x="5601404" y="3445011"/>
              <a:ext cx="33860" cy="185916"/>
            </a:xfrm>
            <a:custGeom>
              <a:avLst/>
              <a:gdLst/>
              <a:ahLst/>
              <a:cxnLst/>
              <a:rect l="l" t="t" r="r" b="b"/>
              <a:pathLst>
                <a:path w="2203" h="12096" extrusionOk="0">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4"/>
            <p:cNvSpPr/>
            <p:nvPr/>
          </p:nvSpPr>
          <p:spPr>
            <a:xfrm>
              <a:off x="5650111" y="3311199"/>
              <a:ext cx="33338" cy="291523"/>
            </a:xfrm>
            <a:custGeom>
              <a:avLst/>
              <a:gdLst/>
              <a:ahLst/>
              <a:cxnLst/>
              <a:rect l="l" t="t" r="r" b="b"/>
              <a:pathLst>
                <a:path w="2169" h="18967" extrusionOk="0">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4"/>
            <p:cNvSpPr/>
            <p:nvPr/>
          </p:nvSpPr>
          <p:spPr>
            <a:xfrm>
              <a:off x="5650111" y="3311199"/>
              <a:ext cx="33338" cy="291523"/>
            </a:xfrm>
            <a:custGeom>
              <a:avLst/>
              <a:gdLst/>
              <a:ahLst/>
              <a:cxnLst/>
              <a:rect l="l" t="t" r="r" b="b"/>
              <a:pathLst>
                <a:path w="2169" h="18967" extrusionOk="0">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4"/>
            <p:cNvSpPr/>
            <p:nvPr/>
          </p:nvSpPr>
          <p:spPr>
            <a:xfrm>
              <a:off x="5601404" y="3445011"/>
              <a:ext cx="33860" cy="185916"/>
            </a:xfrm>
            <a:custGeom>
              <a:avLst/>
              <a:gdLst/>
              <a:ahLst/>
              <a:cxnLst/>
              <a:rect l="l" t="t" r="r" b="b"/>
              <a:pathLst>
                <a:path w="2203" h="12096" extrusionOk="0">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4"/>
            <p:cNvSpPr/>
            <p:nvPr/>
          </p:nvSpPr>
          <p:spPr>
            <a:xfrm>
              <a:off x="5726500" y="3511901"/>
              <a:ext cx="33338" cy="46725"/>
            </a:xfrm>
            <a:custGeom>
              <a:avLst/>
              <a:gdLst/>
              <a:ahLst/>
              <a:cxnLst/>
              <a:rect l="l" t="t" r="r" b="b"/>
              <a:pathLst>
                <a:path w="2169" h="3040" extrusionOk="0">
                  <a:moveTo>
                    <a:pt x="1843" y="1"/>
                  </a:moveTo>
                  <a:cubicBezTo>
                    <a:pt x="1769" y="1"/>
                    <a:pt x="1686" y="24"/>
                    <a:pt x="1602" y="71"/>
                  </a:cubicBezTo>
                  <a:lnTo>
                    <a:pt x="568" y="671"/>
                  </a:lnTo>
                  <a:cubicBezTo>
                    <a:pt x="234" y="905"/>
                    <a:pt x="1" y="1272"/>
                    <a:pt x="1" y="1672"/>
                  </a:cubicBezTo>
                  <a:lnTo>
                    <a:pt x="1" y="3040"/>
                  </a:lnTo>
                  <a:lnTo>
                    <a:pt x="2169" y="1772"/>
                  </a:lnTo>
                  <a:lnTo>
                    <a:pt x="2169" y="438"/>
                  </a:lnTo>
                  <a:cubicBezTo>
                    <a:pt x="2169" y="151"/>
                    <a:pt x="2031" y="1"/>
                    <a:pt x="184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4"/>
            <p:cNvSpPr/>
            <p:nvPr/>
          </p:nvSpPr>
          <p:spPr>
            <a:xfrm>
              <a:off x="5774700" y="3317870"/>
              <a:ext cx="33338" cy="212567"/>
            </a:xfrm>
            <a:custGeom>
              <a:avLst/>
              <a:gdLst/>
              <a:ahLst/>
              <a:cxnLst/>
              <a:rect l="l" t="t" r="r" b="b"/>
              <a:pathLst>
                <a:path w="2169" h="13830" extrusionOk="0">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4"/>
            <p:cNvSpPr/>
            <p:nvPr/>
          </p:nvSpPr>
          <p:spPr>
            <a:xfrm>
              <a:off x="5822885" y="3336222"/>
              <a:ext cx="33860" cy="166519"/>
            </a:xfrm>
            <a:custGeom>
              <a:avLst/>
              <a:gdLst/>
              <a:ahLst/>
              <a:cxnLst/>
              <a:rect l="l" t="t" r="r" b="b"/>
              <a:pathLst>
                <a:path w="2203" h="10834" extrusionOk="0">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4"/>
            <p:cNvSpPr/>
            <p:nvPr/>
          </p:nvSpPr>
          <p:spPr>
            <a:xfrm>
              <a:off x="5822885" y="3336222"/>
              <a:ext cx="33860" cy="166519"/>
            </a:xfrm>
            <a:custGeom>
              <a:avLst/>
              <a:gdLst/>
              <a:ahLst/>
              <a:cxnLst/>
              <a:rect l="l" t="t" r="r" b="b"/>
              <a:pathLst>
                <a:path w="2203" h="10834" extrusionOk="0">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4"/>
            <p:cNvSpPr/>
            <p:nvPr/>
          </p:nvSpPr>
          <p:spPr>
            <a:xfrm>
              <a:off x="5774700" y="3317870"/>
              <a:ext cx="33338" cy="212567"/>
            </a:xfrm>
            <a:custGeom>
              <a:avLst/>
              <a:gdLst/>
              <a:ahLst/>
              <a:cxnLst/>
              <a:rect l="l" t="t" r="r" b="b"/>
              <a:pathLst>
                <a:path w="2169" h="13830" extrusionOk="0">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4"/>
            <p:cNvSpPr/>
            <p:nvPr/>
          </p:nvSpPr>
          <p:spPr>
            <a:xfrm>
              <a:off x="5899274" y="3344014"/>
              <a:ext cx="33860" cy="115152"/>
            </a:xfrm>
            <a:custGeom>
              <a:avLst/>
              <a:gdLst/>
              <a:ahLst/>
              <a:cxnLst/>
              <a:rect l="l" t="t" r="r" b="b"/>
              <a:pathLst>
                <a:path w="2203" h="7492" extrusionOk="0">
                  <a:moveTo>
                    <a:pt x="1872" y="1"/>
                  </a:moveTo>
                  <a:cubicBezTo>
                    <a:pt x="1791" y="1"/>
                    <a:pt x="1700" y="28"/>
                    <a:pt x="1602" y="86"/>
                  </a:cubicBezTo>
                  <a:lnTo>
                    <a:pt x="601" y="687"/>
                  </a:lnTo>
                  <a:cubicBezTo>
                    <a:pt x="268" y="887"/>
                    <a:pt x="34" y="1254"/>
                    <a:pt x="1" y="1654"/>
                  </a:cubicBezTo>
                  <a:lnTo>
                    <a:pt x="1" y="7491"/>
                  </a:lnTo>
                  <a:lnTo>
                    <a:pt x="2203" y="6224"/>
                  </a:lnTo>
                  <a:lnTo>
                    <a:pt x="2203" y="420"/>
                  </a:lnTo>
                  <a:cubicBezTo>
                    <a:pt x="2203" y="160"/>
                    <a:pt x="2069"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4"/>
            <p:cNvSpPr/>
            <p:nvPr/>
          </p:nvSpPr>
          <p:spPr>
            <a:xfrm>
              <a:off x="5947982" y="3184566"/>
              <a:ext cx="33353" cy="245889"/>
            </a:xfrm>
            <a:custGeom>
              <a:avLst/>
              <a:gdLst/>
              <a:ahLst/>
              <a:cxnLst/>
              <a:rect l="l" t="t" r="r" b="b"/>
              <a:pathLst>
                <a:path w="2170" h="15998" extrusionOk="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4"/>
            <p:cNvSpPr/>
            <p:nvPr/>
          </p:nvSpPr>
          <p:spPr>
            <a:xfrm>
              <a:off x="5996182" y="3271207"/>
              <a:ext cx="33860" cy="131567"/>
            </a:xfrm>
            <a:custGeom>
              <a:avLst/>
              <a:gdLst/>
              <a:ahLst/>
              <a:cxnLst/>
              <a:rect l="l" t="t" r="r" b="b"/>
              <a:pathLst>
                <a:path w="2203" h="8560" extrusionOk="0">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4"/>
            <p:cNvSpPr/>
            <p:nvPr/>
          </p:nvSpPr>
          <p:spPr>
            <a:xfrm>
              <a:off x="5996182" y="3271207"/>
              <a:ext cx="33860" cy="131567"/>
            </a:xfrm>
            <a:custGeom>
              <a:avLst/>
              <a:gdLst/>
              <a:ahLst/>
              <a:cxnLst/>
              <a:rect l="l" t="t" r="r" b="b"/>
              <a:pathLst>
                <a:path w="2203" h="8560" extrusionOk="0">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4"/>
            <p:cNvSpPr/>
            <p:nvPr/>
          </p:nvSpPr>
          <p:spPr>
            <a:xfrm>
              <a:off x="5947982" y="3184566"/>
              <a:ext cx="33353" cy="245889"/>
            </a:xfrm>
            <a:custGeom>
              <a:avLst/>
              <a:gdLst/>
              <a:ahLst/>
              <a:cxnLst/>
              <a:rect l="l" t="t" r="r" b="b"/>
              <a:pathLst>
                <a:path w="2170" h="15998" extrusionOk="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4"/>
            <p:cNvSpPr/>
            <p:nvPr/>
          </p:nvSpPr>
          <p:spPr>
            <a:xfrm>
              <a:off x="5265077" y="3776142"/>
              <a:ext cx="67167" cy="46771"/>
            </a:xfrm>
            <a:custGeom>
              <a:avLst/>
              <a:gdLst/>
              <a:ahLst/>
              <a:cxnLst/>
              <a:rect l="l" t="t" r="r" b="b"/>
              <a:pathLst>
                <a:path w="4370" h="3043" extrusionOk="0">
                  <a:moveTo>
                    <a:pt x="4100" y="0"/>
                  </a:moveTo>
                  <a:cubicBezTo>
                    <a:pt x="4005" y="0"/>
                    <a:pt x="3892" y="30"/>
                    <a:pt x="3770" y="91"/>
                  </a:cubicBezTo>
                  <a:lnTo>
                    <a:pt x="567" y="1959"/>
                  </a:lnTo>
                  <a:cubicBezTo>
                    <a:pt x="267" y="2126"/>
                    <a:pt x="34" y="2426"/>
                    <a:pt x="0" y="2793"/>
                  </a:cubicBezTo>
                  <a:cubicBezTo>
                    <a:pt x="0" y="2955"/>
                    <a:pt x="98" y="3043"/>
                    <a:pt x="242" y="3043"/>
                  </a:cubicBezTo>
                  <a:cubicBezTo>
                    <a:pt x="336" y="3043"/>
                    <a:pt x="449" y="3006"/>
                    <a:pt x="567" y="2927"/>
                  </a:cubicBezTo>
                  <a:lnTo>
                    <a:pt x="3770" y="1092"/>
                  </a:lnTo>
                  <a:cubicBezTo>
                    <a:pt x="4103" y="925"/>
                    <a:pt x="4303" y="592"/>
                    <a:pt x="4370" y="258"/>
                  </a:cubicBezTo>
                  <a:cubicBezTo>
                    <a:pt x="4370" y="89"/>
                    <a:pt x="4263" y="0"/>
                    <a:pt x="4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4"/>
            <p:cNvSpPr/>
            <p:nvPr/>
          </p:nvSpPr>
          <p:spPr>
            <a:xfrm>
              <a:off x="5265077" y="3628605"/>
              <a:ext cx="67167" cy="46786"/>
            </a:xfrm>
            <a:custGeom>
              <a:avLst/>
              <a:gdLst/>
              <a:ahLst/>
              <a:cxnLst/>
              <a:rect l="l" t="t" r="r" b="b"/>
              <a:pathLst>
                <a:path w="4370" h="3044" extrusionOk="0">
                  <a:moveTo>
                    <a:pt x="4121" y="0"/>
                  </a:moveTo>
                  <a:cubicBezTo>
                    <a:pt x="4022" y="0"/>
                    <a:pt x="3901" y="38"/>
                    <a:pt x="3770" y="117"/>
                  </a:cubicBezTo>
                  <a:lnTo>
                    <a:pt x="567" y="1951"/>
                  </a:lnTo>
                  <a:cubicBezTo>
                    <a:pt x="267" y="2118"/>
                    <a:pt x="34" y="2452"/>
                    <a:pt x="0" y="2785"/>
                  </a:cubicBezTo>
                  <a:cubicBezTo>
                    <a:pt x="0" y="2954"/>
                    <a:pt x="107" y="3043"/>
                    <a:pt x="262" y="3043"/>
                  </a:cubicBezTo>
                  <a:cubicBezTo>
                    <a:pt x="352" y="3043"/>
                    <a:pt x="457" y="3013"/>
                    <a:pt x="567" y="2952"/>
                  </a:cubicBezTo>
                  <a:lnTo>
                    <a:pt x="3770" y="1084"/>
                  </a:lnTo>
                  <a:cubicBezTo>
                    <a:pt x="4103" y="917"/>
                    <a:pt x="4303" y="617"/>
                    <a:pt x="4370" y="250"/>
                  </a:cubicBezTo>
                  <a:cubicBezTo>
                    <a:pt x="4370" y="89"/>
                    <a:pt x="4272" y="0"/>
                    <a:pt x="41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4"/>
            <p:cNvSpPr/>
            <p:nvPr/>
          </p:nvSpPr>
          <p:spPr>
            <a:xfrm>
              <a:off x="5265077" y="3481853"/>
              <a:ext cx="67167" cy="46740"/>
            </a:xfrm>
            <a:custGeom>
              <a:avLst/>
              <a:gdLst/>
              <a:ahLst/>
              <a:cxnLst/>
              <a:rect l="l" t="t" r="r" b="b"/>
              <a:pathLst>
                <a:path w="4370" h="3041" extrusionOk="0">
                  <a:moveTo>
                    <a:pt x="4100" y="0"/>
                  </a:moveTo>
                  <a:cubicBezTo>
                    <a:pt x="4005" y="0"/>
                    <a:pt x="3892" y="30"/>
                    <a:pt x="3770" y="91"/>
                  </a:cubicBezTo>
                  <a:lnTo>
                    <a:pt x="567" y="1926"/>
                  </a:lnTo>
                  <a:cubicBezTo>
                    <a:pt x="267" y="2126"/>
                    <a:pt x="34" y="2426"/>
                    <a:pt x="0" y="2760"/>
                  </a:cubicBezTo>
                  <a:cubicBezTo>
                    <a:pt x="0" y="2945"/>
                    <a:pt x="101" y="3041"/>
                    <a:pt x="249" y="3041"/>
                  </a:cubicBezTo>
                  <a:cubicBezTo>
                    <a:pt x="341" y="3041"/>
                    <a:pt x="452" y="3003"/>
                    <a:pt x="567" y="2927"/>
                  </a:cubicBezTo>
                  <a:lnTo>
                    <a:pt x="3770" y="1092"/>
                  </a:lnTo>
                  <a:cubicBezTo>
                    <a:pt x="4103" y="892"/>
                    <a:pt x="4303" y="592"/>
                    <a:pt x="4370" y="258"/>
                  </a:cubicBezTo>
                  <a:cubicBezTo>
                    <a:pt x="4370" y="89"/>
                    <a:pt x="4263" y="0"/>
                    <a:pt x="4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4"/>
            <p:cNvSpPr/>
            <p:nvPr/>
          </p:nvSpPr>
          <p:spPr>
            <a:xfrm>
              <a:off x="5410170" y="3742420"/>
              <a:ext cx="122038" cy="78448"/>
            </a:xfrm>
            <a:custGeom>
              <a:avLst/>
              <a:gdLst/>
              <a:ahLst/>
              <a:cxnLst/>
              <a:rect l="l" t="t" r="r" b="b"/>
              <a:pathLst>
                <a:path w="7940" h="5104" extrusionOk="0">
                  <a:moveTo>
                    <a:pt x="7698" y="1"/>
                  </a:moveTo>
                  <a:cubicBezTo>
                    <a:pt x="7604" y="1"/>
                    <a:pt x="7491" y="38"/>
                    <a:pt x="7372" y="117"/>
                  </a:cubicBezTo>
                  <a:lnTo>
                    <a:pt x="567" y="4020"/>
                  </a:lnTo>
                  <a:cubicBezTo>
                    <a:pt x="267" y="4187"/>
                    <a:pt x="67" y="4487"/>
                    <a:pt x="0" y="4854"/>
                  </a:cubicBezTo>
                  <a:cubicBezTo>
                    <a:pt x="0" y="5015"/>
                    <a:pt x="98" y="5104"/>
                    <a:pt x="242" y="5104"/>
                  </a:cubicBezTo>
                  <a:cubicBezTo>
                    <a:pt x="336" y="5104"/>
                    <a:pt x="449" y="5066"/>
                    <a:pt x="567" y="4987"/>
                  </a:cubicBezTo>
                  <a:lnTo>
                    <a:pt x="7372" y="1084"/>
                  </a:lnTo>
                  <a:cubicBezTo>
                    <a:pt x="7672" y="918"/>
                    <a:pt x="7873" y="617"/>
                    <a:pt x="7939" y="250"/>
                  </a:cubicBezTo>
                  <a:cubicBezTo>
                    <a:pt x="7939" y="89"/>
                    <a:pt x="7841" y="1"/>
                    <a:pt x="76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4"/>
            <p:cNvSpPr/>
            <p:nvPr/>
          </p:nvSpPr>
          <p:spPr>
            <a:xfrm>
              <a:off x="5357866" y="3818886"/>
              <a:ext cx="26175" cy="40592"/>
            </a:xfrm>
            <a:custGeom>
              <a:avLst/>
              <a:gdLst/>
              <a:ahLst/>
              <a:cxnLst/>
              <a:rect l="l" t="t" r="r" b="b"/>
              <a:pathLst>
                <a:path w="1703" h="2641" extrusionOk="0">
                  <a:moveTo>
                    <a:pt x="1503" y="1"/>
                  </a:moveTo>
                  <a:cubicBezTo>
                    <a:pt x="1452" y="1"/>
                    <a:pt x="1395" y="16"/>
                    <a:pt x="1335" y="46"/>
                  </a:cubicBezTo>
                  <a:lnTo>
                    <a:pt x="368" y="646"/>
                  </a:lnTo>
                  <a:cubicBezTo>
                    <a:pt x="168" y="779"/>
                    <a:pt x="34" y="1013"/>
                    <a:pt x="1" y="1246"/>
                  </a:cubicBezTo>
                  <a:lnTo>
                    <a:pt x="1" y="2381"/>
                  </a:lnTo>
                  <a:cubicBezTo>
                    <a:pt x="1" y="2543"/>
                    <a:pt x="81" y="2640"/>
                    <a:pt x="197" y="2640"/>
                  </a:cubicBezTo>
                  <a:cubicBezTo>
                    <a:pt x="248" y="2640"/>
                    <a:pt x="307" y="2621"/>
                    <a:pt x="368" y="2581"/>
                  </a:cubicBezTo>
                  <a:lnTo>
                    <a:pt x="1335" y="2014"/>
                  </a:lnTo>
                  <a:cubicBezTo>
                    <a:pt x="1569" y="1880"/>
                    <a:pt x="1702" y="1647"/>
                    <a:pt x="1702" y="1380"/>
                  </a:cubicBezTo>
                  <a:lnTo>
                    <a:pt x="1702" y="246"/>
                  </a:lnTo>
                  <a:cubicBezTo>
                    <a:pt x="1702" y="82"/>
                    <a:pt x="1620" y="1"/>
                    <a:pt x="15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4"/>
            <p:cNvSpPr/>
            <p:nvPr/>
          </p:nvSpPr>
          <p:spPr>
            <a:xfrm>
              <a:off x="5670108" y="3592593"/>
              <a:ext cx="122038" cy="78402"/>
            </a:xfrm>
            <a:custGeom>
              <a:avLst/>
              <a:gdLst/>
              <a:ahLst/>
              <a:cxnLst/>
              <a:rect l="l" t="t" r="r" b="b"/>
              <a:pathLst>
                <a:path w="7940" h="5101" extrusionOk="0">
                  <a:moveTo>
                    <a:pt x="7692" y="0"/>
                  </a:moveTo>
                  <a:cubicBezTo>
                    <a:pt x="7603" y="0"/>
                    <a:pt x="7495" y="30"/>
                    <a:pt x="7372" y="91"/>
                  </a:cubicBezTo>
                  <a:lnTo>
                    <a:pt x="567" y="3994"/>
                  </a:lnTo>
                  <a:cubicBezTo>
                    <a:pt x="267" y="4194"/>
                    <a:pt x="67" y="4495"/>
                    <a:pt x="0" y="4828"/>
                  </a:cubicBezTo>
                  <a:cubicBezTo>
                    <a:pt x="0" y="4998"/>
                    <a:pt x="109" y="5101"/>
                    <a:pt x="274" y="5101"/>
                  </a:cubicBezTo>
                  <a:cubicBezTo>
                    <a:pt x="368" y="5101"/>
                    <a:pt x="480" y="5067"/>
                    <a:pt x="601" y="4995"/>
                  </a:cubicBezTo>
                  <a:lnTo>
                    <a:pt x="7372" y="1092"/>
                  </a:lnTo>
                  <a:cubicBezTo>
                    <a:pt x="7672" y="925"/>
                    <a:pt x="7906" y="592"/>
                    <a:pt x="7939" y="258"/>
                  </a:cubicBezTo>
                  <a:cubicBezTo>
                    <a:pt x="7939" y="89"/>
                    <a:pt x="7846" y="0"/>
                    <a:pt x="76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4"/>
            <p:cNvSpPr/>
            <p:nvPr/>
          </p:nvSpPr>
          <p:spPr>
            <a:xfrm>
              <a:off x="5617803" y="3668767"/>
              <a:ext cx="26175" cy="40269"/>
            </a:xfrm>
            <a:custGeom>
              <a:avLst/>
              <a:gdLst/>
              <a:ahLst/>
              <a:cxnLst/>
              <a:rect l="l" t="t" r="r" b="b"/>
              <a:pathLst>
                <a:path w="1703" h="2620" extrusionOk="0">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4"/>
            <p:cNvSpPr/>
            <p:nvPr/>
          </p:nvSpPr>
          <p:spPr>
            <a:xfrm>
              <a:off x="5617803" y="3668767"/>
              <a:ext cx="26175" cy="40269"/>
            </a:xfrm>
            <a:custGeom>
              <a:avLst/>
              <a:gdLst/>
              <a:ahLst/>
              <a:cxnLst/>
              <a:rect l="l" t="t" r="r" b="b"/>
              <a:pathLst>
                <a:path w="1703" h="2620" extrusionOk="0">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4"/>
            <p:cNvSpPr/>
            <p:nvPr/>
          </p:nvSpPr>
          <p:spPr>
            <a:xfrm>
              <a:off x="5930045" y="3442490"/>
              <a:ext cx="122038" cy="78448"/>
            </a:xfrm>
            <a:custGeom>
              <a:avLst/>
              <a:gdLst/>
              <a:ahLst/>
              <a:cxnLst/>
              <a:rect l="l" t="t" r="r" b="b"/>
              <a:pathLst>
                <a:path w="7940" h="5104" extrusionOk="0">
                  <a:moveTo>
                    <a:pt x="7698" y="1"/>
                  </a:moveTo>
                  <a:cubicBezTo>
                    <a:pt x="7604" y="1"/>
                    <a:pt x="7491" y="38"/>
                    <a:pt x="7372" y="117"/>
                  </a:cubicBezTo>
                  <a:lnTo>
                    <a:pt x="567" y="4020"/>
                  </a:lnTo>
                  <a:cubicBezTo>
                    <a:pt x="267" y="4187"/>
                    <a:pt x="34" y="4487"/>
                    <a:pt x="0" y="4854"/>
                  </a:cubicBezTo>
                  <a:cubicBezTo>
                    <a:pt x="0" y="5015"/>
                    <a:pt x="98" y="5104"/>
                    <a:pt x="242" y="5104"/>
                  </a:cubicBezTo>
                  <a:cubicBezTo>
                    <a:pt x="336" y="5104"/>
                    <a:pt x="449" y="5066"/>
                    <a:pt x="567" y="4987"/>
                  </a:cubicBezTo>
                  <a:lnTo>
                    <a:pt x="7372" y="1084"/>
                  </a:lnTo>
                  <a:cubicBezTo>
                    <a:pt x="7673" y="918"/>
                    <a:pt x="7873" y="617"/>
                    <a:pt x="7939" y="251"/>
                  </a:cubicBezTo>
                  <a:cubicBezTo>
                    <a:pt x="7939" y="89"/>
                    <a:pt x="7842" y="1"/>
                    <a:pt x="76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4"/>
            <p:cNvSpPr/>
            <p:nvPr/>
          </p:nvSpPr>
          <p:spPr>
            <a:xfrm>
              <a:off x="5877741" y="3519048"/>
              <a:ext cx="26175" cy="40177"/>
            </a:xfrm>
            <a:custGeom>
              <a:avLst/>
              <a:gdLst/>
              <a:ahLst/>
              <a:cxnLst/>
              <a:rect l="l" t="t" r="r" b="b"/>
              <a:pathLst>
                <a:path w="1703" h="2614" extrusionOk="0">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4"/>
            <p:cNvSpPr/>
            <p:nvPr/>
          </p:nvSpPr>
          <p:spPr>
            <a:xfrm>
              <a:off x="5877741" y="3519048"/>
              <a:ext cx="26175" cy="40177"/>
            </a:xfrm>
            <a:custGeom>
              <a:avLst/>
              <a:gdLst/>
              <a:ahLst/>
              <a:cxnLst/>
              <a:rect l="l" t="t" r="r" b="b"/>
              <a:pathLst>
                <a:path w="1703" h="2614" extrusionOk="0">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4"/>
            <p:cNvSpPr/>
            <p:nvPr/>
          </p:nvSpPr>
          <p:spPr>
            <a:xfrm>
              <a:off x="5184062" y="1460851"/>
              <a:ext cx="1496070" cy="1859370"/>
            </a:xfrm>
            <a:custGeom>
              <a:avLst/>
              <a:gdLst/>
              <a:ahLst/>
              <a:cxnLst/>
              <a:rect l="l" t="t" r="r" b="b"/>
              <a:pathLst>
                <a:path w="97337" h="120974" extrusionOk="0">
                  <a:moveTo>
                    <a:pt x="94287" y="1"/>
                  </a:moveTo>
                  <a:cubicBezTo>
                    <a:pt x="94004" y="1"/>
                    <a:pt x="93726" y="85"/>
                    <a:pt x="93501" y="254"/>
                  </a:cubicBezTo>
                  <a:lnTo>
                    <a:pt x="1969" y="53058"/>
                  </a:lnTo>
                  <a:cubicBezTo>
                    <a:pt x="801" y="53826"/>
                    <a:pt x="67" y="55093"/>
                    <a:pt x="1" y="56494"/>
                  </a:cubicBezTo>
                  <a:lnTo>
                    <a:pt x="1" y="59330"/>
                  </a:lnTo>
                  <a:lnTo>
                    <a:pt x="1" y="117905"/>
                  </a:lnTo>
                  <a:cubicBezTo>
                    <a:pt x="1" y="118005"/>
                    <a:pt x="1" y="118105"/>
                    <a:pt x="1" y="118205"/>
                  </a:cubicBezTo>
                  <a:cubicBezTo>
                    <a:pt x="101" y="118839"/>
                    <a:pt x="468" y="119406"/>
                    <a:pt x="1068" y="119706"/>
                  </a:cubicBezTo>
                  <a:lnTo>
                    <a:pt x="3136" y="120940"/>
                  </a:lnTo>
                  <a:lnTo>
                    <a:pt x="3236" y="120974"/>
                  </a:lnTo>
                  <a:cubicBezTo>
                    <a:pt x="2803" y="120740"/>
                    <a:pt x="2536" y="120306"/>
                    <a:pt x="2536" y="119806"/>
                  </a:cubicBezTo>
                  <a:lnTo>
                    <a:pt x="2536" y="61898"/>
                  </a:lnTo>
                  <a:lnTo>
                    <a:pt x="2536" y="57895"/>
                  </a:lnTo>
                  <a:cubicBezTo>
                    <a:pt x="2603" y="56527"/>
                    <a:pt x="3336" y="55260"/>
                    <a:pt x="4504" y="54493"/>
                  </a:cubicBezTo>
                  <a:lnTo>
                    <a:pt x="96003" y="1688"/>
                  </a:lnTo>
                  <a:cubicBezTo>
                    <a:pt x="96256" y="1519"/>
                    <a:pt x="96550" y="1431"/>
                    <a:pt x="96841" y="1431"/>
                  </a:cubicBezTo>
                  <a:cubicBezTo>
                    <a:pt x="97010" y="1431"/>
                    <a:pt x="97178" y="1460"/>
                    <a:pt x="97337" y="1521"/>
                  </a:cubicBezTo>
                  <a:cubicBezTo>
                    <a:pt x="96903" y="1288"/>
                    <a:pt x="95302" y="354"/>
                    <a:pt x="94935" y="154"/>
                  </a:cubicBezTo>
                  <a:cubicBezTo>
                    <a:pt x="94731" y="52"/>
                    <a:pt x="94507" y="1"/>
                    <a:pt x="942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4"/>
            <p:cNvSpPr/>
            <p:nvPr/>
          </p:nvSpPr>
          <p:spPr>
            <a:xfrm>
              <a:off x="5223025" y="1482830"/>
              <a:ext cx="1467374" cy="1840081"/>
            </a:xfrm>
            <a:custGeom>
              <a:avLst/>
              <a:gdLst/>
              <a:ahLst/>
              <a:cxnLst/>
              <a:rect l="l" t="t" r="r" b="b"/>
              <a:pathLst>
                <a:path w="95470" h="119719" extrusionOk="0">
                  <a:moveTo>
                    <a:pt x="94316" y="1"/>
                  </a:moveTo>
                  <a:cubicBezTo>
                    <a:pt x="94019" y="1"/>
                    <a:pt x="93733" y="89"/>
                    <a:pt x="93501" y="258"/>
                  </a:cubicBezTo>
                  <a:lnTo>
                    <a:pt x="1969" y="53063"/>
                  </a:lnTo>
                  <a:cubicBezTo>
                    <a:pt x="801" y="53830"/>
                    <a:pt x="68" y="55097"/>
                    <a:pt x="1" y="56498"/>
                  </a:cubicBezTo>
                  <a:lnTo>
                    <a:pt x="1" y="118376"/>
                  </a:lnTo>
                  <a:cubicBezTo>
                    <a:pt x="1" y="119163"/>
                    <a:pt x="638" y="119718"/>
                    <a:pt x="1340" y="119718"/>
                  </a:cubicBezTo>
                  <a:cubicBezTo>
                    <a:pt x="1560" y="119718"/>
                    <a:pt x="1787" y="119663"/>
                    <a:pt x="2002" y="119544"/>
                  </a:cubicBezTo>
                  <a:lnTo>
                    <a:pt x="93468" y="66739"/>
                  </a:lnTo>
                  <a:cubicBezTo>
                    <a:pt x="94635" y="65972"/>
                    <a:pt x="95369" y="64704"/>
                    <a:pt x="95469" y="63303"/>
                  </a:cubicBezTo>
                  <a:lnTo>
                    <a:pt x="95469" y="1392"/>
                  </a:lnTo>
                  <a:cubicBezTo>
                    <a:pt x="95469" y="1326"/>
                    <a:pt x="95436" y="1226"/>
                    <a:pt x="95436" y="1159"/>
                  </a:cubicBezTo>
                  <a:cubicBezTo>
                    <a:pt x="95436" y="1092"/>
                    <a:pt x="95436" y="1025"/>
                    <a:pt x="95402" y="959"/>
                  </a:cubicBezTo>
                  <a:lnTo>
                    <a:pt x="95402" y="925"/>
                  </a:lnTo>
                  <a:cubicBezTo>
                    <a:pt x="95402" y="859"/>
                    <a:pt x="95369" y="825"/>
                    <a:pt x="95369" y="759"/>
                  </a:cubicBezTo>
                  <a:cubicBezTo>
                    <a:pt x="95336" y="659"/>
                    <a:pt x="95302" y="592"/>
                    <a:pt x="95236" y="492"/>
                  </a:cubicBezTo>
                  <a:cubicBezTo>
                    <a:pt x="95236" y="458"/>
                    <a:pt x="95202" y="425"/>
                    <a:pt x="95169" y="392"/>
                  </a:cubicBezTo>
                  <a:cubicBezTo>
                    <a:pt x="95169" y="358"/>
                    <a:pt x="95135" y="358"/>
                    <a:pt x="95135" y="325"/>
                  </a:cubicBezTo>
                  <a:cubicBezTo>
                    <a:pt x="95069" y="258"/>
                    <a:pt x="95035" y="225"/>
                    <a:pt x="95002" y="192"/>
                  </a:cubicBezTo>
                  <a:cubicBezTo>
                    <a:pt x="94935" y="158"/>
                    <a:pt x="94869" y="125"/>
                    <a:pt x="94835" y="91"/>
                  </a:cubicBezTo>
                  <a:cubicBezTo>
                    <a:pt x="94664" y="30"/>
                    <a:pt x="94488" y="1"/>
                    <a:pt x="94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4"/>
            <p:cNvSpPr/>
            <p:nvPr/>
          </p:nvSpPr>
          <p:spPr>
            <a:xfrm>
              <a:off x="5193299" y="1460851"/>
              <a:ext cx="1486832" cy="860121"/>
            </a:xfrm>
            <a:custGeom>
              <a:avLst/>
              <a:gdLst/>
              <a:ahLst/>
              <a:cxnLst/>
              <a:rect l="l" t="t" r="r" b="b"/>
              <a:pathLst>
                <a:path w="96736" h="55961" extrusionOk="0">
                  <a:moveTo>
                    <a:pt x="93686" y="1"/>
                  </a:moveTo>
                  <a:cubicBezTo>
                    <a:pt x="93403" y="1"/>
                    <a:pt x="93125" y="85"/>
                    <a:pt x="92900" y="254"/>
                  </a:cubicBezTo>
                  <a:lnTo>
                    <a:pt x="1368" y="53058"/>
                  </a:lnTo>
                  <a:cubicBezTo>
                    <a:pt x="801" y="53425"/>
                    <a:pt x="334" y="53892"/>
                    <a:pt x="0" y="54493"/>
                  </a:cubicBezTo>
                  <a:lnTo>
                    <a:pt x="2502" y="55960"/>
                  </a:lnTo>
                  <a:cubicBezTo>
                    <a:pt x="2836" y="55360"/>
                    <a:pt x="3303" y="54860"/>
                    <a:pt x="3903" y="54493"/>
                  </a:cubicBezTo>
                  <a:lnTo>
                    <a:pt x="95402" y="1688"/>
                  </a:lnTo>
                  <a:cubicBezTo>
                    <a:pt x="95655" y="1519"/>
                    <a:pt x="95949" y="1431"/>
                    <a:pt x="96240" y="1431"/>
                  </a:cubicBezTo>
                  <a:cubicBezTo>
                    <a:pt x="96409" y="1431"/>
                    <a:pt x="96577" y="1460"/>
                    <a:pt x="96736" y="1521"/>
                  </a:cubicBezTo>
                  <a:cubicBezTo>
                    <a:pt x="96302" y="1288"/>
                    <a:pt x="94668" y="354"/>
                    <a:pt x="94334" y="154"/>
                  </a:cubicBezTo>
                  <a:cubicBezTo>
                    <a:pt x="94130" y="52"/>
                    <a:pt x="93906" y="1"/>
                    <a:pt x="9368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4"/>
            <p:cNvSpPr/>
            <p:nvPr/>
          </p:nvSpPr>
          <p:spPr>
            <a:xfrm>
              <a:off x="5327618" y="2430022"/>
              <a:ext cx="1258572" cy="728184"/>
            </a:xfrm>
            <a:custGeom>
              <a:avLst/>
              <a:gdLst/>
              <a:ahLst/>
              <a:cxnLst/>
              <a:rect l="l" t="t" r="r" b="b"/>
              <a:pathLst>
                <a:path w="81885" h="47377" extrusionOk="0">
                  <a:moveTo>
                    <a:pt x="81612" y="0"/>
                  </a:moveTo>
                  <a:cubicBezTo>
                    <a:pt x="81574" y="0"/>
                    <a:pt x="81534" y="13"/>
                    <a:pt x="81492" y="43"/>
                  </a:cubicBezTo>
                  <a:lnTo>
                    <a:pt x="201" y="46976"/>
                  </a:lnTo>
                  <a:cubicBezTo>
                    <a:pt x="1" y="47077"/>
                    <a:pt x="67" y="47343"/>
                    <a:pt x="301" y="47377"/>
                  </a:cubicBezTo>
                  <a:cubicBezTo>
                    <a:pt x="334" y="47377"/>
                    <a:pt x="368" y="47343"/>
                    <a:pt x="401" y="47343"/>
                  </a:cubicBezTo>
                  <a:lnTo>
                    <a:pt x="81692" y="410"/>
                  </a:lnTo>
                  <a:cubicBezTo>
                    <a:pt x="81884" y="273"/>
                    <a:pt x="81783" y="0"/>
                    <a:pt x="8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4"/>
            <p:cNvSpPr/>
            <p:nvPr/>
          </p:nvSpPr>
          <p:spPr>
            <a:xfrm>
              <a:off x="5328648" y="3137180"/>
              <a:ext cx="6686" cy="36412"/>
            </a:xfrm>
            <a:custGeom>
              <a:avLst/>
              <a:gdLst/>
              <a:ahLst/>
              <a:cxnLst/>
              <a:rect l="l" t="t" r="r" b="b"/>
              <a:pathLst>
                <a:path w="435" h="2369" extrusionOk="0">
                  <a:moveTo>
                    <a:pt x="217" y="0"/>
                  </a:moveTo>
                  <a:cubicBezTo>
                    <a:pt x="109" y="0"/>
                    <a:pt x="0" y="67"/>
                    <a:pt x="0" y="200"/>
                  </a:cubicBezTo>
                  <a:lnTo>
                    <a:pt x="0" y="2168"/>
                  </a:lnTo>
                  <a:cubicBezTo>
                    <a:pt x="0" y="2268"/>
                    <a:pt x="101" y="2368"/>
                    <a:pt x="234" y="2368"/>
                  </a:cubicBezTo>
                  <a:cubicBezTo>
                    <a:pt x="334" y="2368"/>
                    <a:pt x="434" y="2268"/>
                    <a:pt x="434" y="2168"/>
                  </a:cubicBezTo>
                  <a:lnTo>
                    <a:pt x="434" y="200"/>
                  </a:lnTo>
                  <a:cubicBezTo>
                    <a:pt x="434" y="67"/>
                    <a:pt x="326" y="0"/>
                    <a:pt x="21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4"/>
            <p:cNvSpPr/>
            <p:nvPr/>
          </p:nvSpPr>
          <p:spPr>
            <a:xfrm>
              <a:off x="5537311" y="3016172"/>
              <a:ext cx="6179" cy="36427"/>
            </a:xfrm>
            <a:custGeom>
              <a:avLst/>
              <a:gdLst/>
              <a:ahLst/>
              <a:cxnLst/>
              <a:rect l="l" t="t" r="r" b="b"/>
              <a:pathLst>
                <a:path w="402" h="2370" extrusionOk="0">
                  <a:moveTo>
                    <a:pt x="201" y="1"/>
                  </a:moveTo>
                  <a:cubicBezTo>
                    <a:pt x="68" y="1"/>
                    <a:pt x="1" y="101"/>
                    <a:pt x="1" y="201"/>
                  </a:cubicBezTo>
                  <a:lnTo>
                    <a:pt x="1" y="2169"/>
                  </a:lnTo>
                  <a:cubicBezTo>
                    <a:pt x="1" y="2269"/>
                    <a:pt x="68" y="2369"/>
                    <a:pt x="201" y="2369"/>
                  </a:cubicBezTo>
                  <a:cubicBezTo>
                    <a:pt x="301" y="2369"/>
                    <a:pt x="401" y="2269"/>
                    <a:pt x="401" y="2169"/>
                  </a:cubicBezTo>
                  <a:lnTo>
                    <a:pt x="401" y="201"/>
                  </a:lnTo>
                  <a:cubicBezTo>
                    <a:pt x="401" y="101"/>
                    <a:pt x="301" y="1"/>
                    <a:pt x="2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4"/>
            <p:cNvSpPr/>
            <p:nvPr/>
          </p:nvSpPr>
          <p:spPr>
            <a:xfrm>
              <a:off x="5745467" y="2895687"/>
              <a:ext cx="6179" cy="36427"/>
            </a:xfrm>
            <a:custGeom>
              <a:avLst/>
              <a:gdLst/>
              <a:ahLst/>
              <a:cxnLst/>
              <a:rect l="l" t="t" r="r" b="b"/>
              <a:pathLst>
                <a:path w="402" h="2370" extrusionOk="0">
                  <a:moveTo>
                    <a:pt x="201" y="1"/>
                  </a:moveTo>
                  <a:cubicBezTo>
                    <a:pt x="101" y="1"/>
                    <a:pt x="1" y="68"/>
                    <a:pt x="1" y="201"/>
                  </a:cubicBezTo>
                  <a:lnTo>
                    <a:pt x="1" y="2136"/>
                  </a:lnTo>
                  <a:cubicBezTo>
                    <a:pt x="1" y="2269"/>
                    <a:pt x="101" y="2369"/>
                    <a:pt x="201" y="2369"/>
                  </a:cubicBezTo>
                  <a:cubicBezTo>
                    <a:pt x="301" y="2369"/>
                    <a:pt x="401" y="2269"/>
                    <a:pt x="401" y="2136"/>
                  </a:cubicBezTo>
                  <a:lnTo>
                    <a:pt x="401" y="201"/>
                  </a:lnTo>
                  <a:cubicBezTo>
                    <a:pt x="401" y="68"/>
                    <a:pt x="301" y="1"/>
                    <a:pt x="2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4"/>
            <p:cNvSpPr/>
            <p:nvPr/>
          </p:nvSpPr>
          <p:spPr>
            <a:xfrm>
              <a:off x="5953623" y="2774310"/>
              <a:ext cx="6686" cy="36796"/>
            </a:xfrm>
            <a:custGeom>
              <a:avLst/>
              <a:gdLst/>
              <a:ahLst/>
              <a:cxnLst/>
              <a:rect l="l" t="t" r="r" b="b"/>
              <a:pathLst>
                <a:path w="435" h="2394" extrusionOk="0">
                  <a:moveTo>
                    <a:pt x="218" y="1"/>
                  </a:moveTo>
                  <a:cubicBezTo>
                    <a:pt x="109" y="1"/>
                    <a:pt x="1" y="76"/>
                    <a:pt x="1" y="226"/>
                  </a:cubicBezTo>
                  <a:lnTo>
                    <a:pt x="1" y="2194"/>
                  </a:lnTo>
                  <a:cubicBezTo>
                    <a:pt x="1" y="2294"/>
                    <a:pt x="101" y="2394"/>
                    <a:pt x="201" y="2394"/>
                  </a:cubicBezTo>
                  <a:cubicBezTo>
                    <a:pt x="334" y="2394"/>
                    <a:pt x="434" y="2294"/>
                    <a:pt x="434" y="2160"/>
                  </a:cubicBezTo>
                  <a:lnTo>
                    <a:pt x="434" y="226"/>
                  </a:lnTo>
                  <a:cubicBezTo>
                    <a:pt x="434" y="76"/>
                    <a:pt x="326" y="1"/>
                    <a:pt x="2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4"/>
            <p:cNvSpPr/>
            <p:nvPr/>
          </p:nvSpPr>
          <p:spPr>
            <a:xfrm>
              <a:off x="6161779" y="2653702"/>
              <a:ext cx="6686" cy="36412"/>
            </a:xfrm>
            <a:custGeom>
              <a:avLst/>
              <a:gdLst/>
              <a:ahLst/>
              <a:cxnLst/>
              <a:rect l="l" t="t" r="r" b="b"/>
              <a:pathLst>
                <a:path w="435" h="2369" extrusionOk="0">
                  <a:moveTo>
                    <a:pt x="234" y="0"/>
                  </a:moveTo>
                  <a:cubicBezTo>
                    <a:pt x="101" y="0"/>
                    <a:pt x="1" y="100"/>
                    <a:pt x="1" y="200"/>
                  </a:cubicBezTo>
                  <a:lnTo>
                    <a:pt x="1" y="2168"/>
                  </a:lnTo>
                  <a:cubicBezTo>
                    <a:pt x="1" y="2269"/>
                    <a:pt x="101" y="2369"/>
                    <a:pt x="234" y="2369"/>
                  </a:cubicBezTo>
                  <a:cubicBezTo>
                    <a:pt x="334" y="2369"/>
                    <a:pt x="434" y="2269"/>
                    <a:pt x="434" y="2168"/>
                  </a:cubicBezTo>
                  <a:lnTo>
                    <a:pt x="434" y="200"/>
                  </a:lnTo>
                  <a:cubicBezTo>
                    <a:pt x="434" y="100"/>
                    <a:pt x="334"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4"/>
            <p:cNvSpPr/>
            <p:nvPr/>
          </p:nvSpPr>
          <p:spPr>
            <a:xfrm>
              <a:off x="6369934" y="2532694"/>
              <a:ext cx="6686" cy="36934"/>
            </a:xfrm>
            <a:custGeom>
              <a:avLst/>
              <a:gdLst/>
              <a:ahLst/>
              <a:cxnLst/>
              <a:rect l="l" t="t" r="r" b="b"/>
              <a:pathLst>
                <a:path w="435" h="2403" extrusionOk="0">
                  <a:moveTo>
                    <a:pt x="234" y="1"/>
                  </a:moveTo>
                  <a:cubicBezTo>
                    <a:pt x="101" y="1"/>
                    <a:pt x="1" y="101"/>
                    <a:pt x="1" y="234"/>
                  </a:cubicBezTo>
                  <a:lnTo>
                    <a:pt x="1" y="2169"/>
                  </a:lnTo>
                  <a:cubicBezTo>
                    <a:pt x="1" y="2303"/>
                    <a:pt x="101" y="2403"/>
                    <a:pt x="234" y="2403"/>
                  </a:cubicBezTo>
                  <a:cubicBezTo>
                    <a:pt x="334" y="2403"/>
                    <a:pt x="434" y="2303"/>
                    <a:pt x="434" y="2169"/>
                  </a:cubicBezTo>
                  <a:lnTo>
                    <a:pt x="434" y="234"/>
                  </a:lnTo>
                  <a:cubicBezTo>
                    <a:pt x="434" y="101"/>
                    <a:pt x="334" y="1"/>
                    <a:pt x="2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4"/>
            <p:cNvSpPr/>
            <p:nvPr/>
          </p:nvSpPr>
          <p:spPr>
            <a:xfrm>
              <a:off x="6578613" y="2412224"/>
              <a:ext cx="6163" cy="36412"/>
            </a:xfrm>
            <a:custGeom>
              <a:avLst/>
              <a:gdLst/>
              <a:ahLst/>
              <a:cxnLst/>
              <a:rect l="l" t="t" r="r" b="b"/>
              <a:pathLst>
                <a:path w="401" h="2369" extrusionOk="0">
                  <a:moveTo>
                    <a:pt x="200" y="0"/>
                  </a:moveTo>
                  <a:cubicBezTo>
                    <a:pt x="100" y="0"/>
                    <a:pt x="0" y="67"/>
                    <a:pt x="0" y="200"/>
                  </a:cubicBezTo>
                  <a:lnTo>
                    <a:pt x="0" y="2168"/>
                  </a:lnTo>
                  <a:cubicBezTo>
                    <a:pt x="0" y="2268"/>
                    <a:pt x="67" y="2368"/>
                    <a:pt x="200" y="2368"/>
                  </a:cubicBezTo>
                  <a:cubicBezTo>
                    <a:pt x="300" y="2368"/>
                    <a:pt x="400" y="2268"/>
                    <a:pt x="400" y="2168"/>
                  </a:cubicBezTo>
                  <a:lnTo>
                    <a:pt x="400" y="200"/>
                  </a:lnTo>
                  <a:cubicBezTo>
                    <a:pt x="400" y="67"/>
                    <a:pt x="300" y="0"/>
                    <a:pt x="2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4"/>
            <p:cNvSpPr/>
            <p:nvPr/>
          </p:nvSpPr>
          <p:spPr>
            <a:xfrm>
              <a:off x="5331722" y="1651885"/>
              <a:ext cx="1249981" cy="1442751"/>
            </a:xfrm>
            <a:custGeom>
              <a:avLst/>
              <a:gdLst/>
              <a:ahLst/>
              <a:cxnLst/>
              <a:rect l="l" t="t" r="r" b="b"/>
              <a:pathLst>
                <a:path w="81326" h="93868" extrusionOk="0">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4"/>
            <p:cNvSpPr/>
            <p:nvPr/>
          </p:nvSpPr>
          <p:spPr>
            <a:xfrm>
              <a:off x="5331722" y="1651885"/>
              <a:ext cx="1249981" cy="1442751"/>
            </a:xfrm>
            <a:custGeom>
              <a:avLst/>
              <a:gdLst/>
              <a:ahLst/>
              <a:cxnLst/>
              <a:rect l="l" t="t" r="r" b="b"/>
              <a:pathLst>
                <a:path w="81326" h="93868" extrusionOk="0">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4"/>
            <p:cNvSpPr/>
            <p:nvPr/>
          </p:nvSpPr>
          <p:spPr>
            <a:xfrm>
              <a:off x="5331722" y="1787740"/>
              <a:ext cx="1249981" cy="1306896"/>
            </a:xfrm>
            <a:custGeom>
              <a:avLst/>
              <a:gdLst/>
              <a:ahLst/>
              <a:cxnLst/>
              <a:rect l="l" t="t" r="r" b="b"/>
              <a:pathLst>
                <a:path w="81326" h="85029" extrusionOk="0">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4"/>
            <p:cNvSpPr/>
            <p:nvPr/>
          </p:nvSpPr>
          <p:spPr>
            <a:xfrm>
              <a:off x="5331722" y="1787740"/>
              <a:ext cx="1249981" cy="1306896"/>
            </a:xfrm>
            <a:custGeom>
              <a:avLst/>
              <a:gdLst/>
              <a:ahLst/>
              <a:cxnLst/>
              <a:rect l="l" t="t" r="r" b="b"/>
              <a:pathLst>
                <a:path w="81326" h="85029" extrusionOk="0">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4"/>
            <p:cNvSpPr/>
            <p:nvPr/>
          </p:nvSpPr>
          <p:spPr>
            <a:xfrm>
              <a:off x="5328648" y="2908383"/>
              <a:ext cx="98967" cy="99090"/>
            </a:xfrm>
            <a:custGeom>
              <a:avLst/>
              <a:gdLst/>
              <a:ahLst/>
              <a:cxnLst/>
              <a:rect l="l" t="t" r="r" b="b"/>
              <a:pathLst>
                <a:path w="6439" h="6447" extrusionOk="0">
                  <a:moveTo>
                    <a:pt x="6205" y="0"/>
                  </a:moveTo>
                  <a:cubicBezTo>
                    <a:pt x="6155" y="0"/>
                    <a:pt x="6105" y="25"/>
                    <a:pt x="6071" y="76"/>
                  </a:cubicBezTo>
                  <a:lnTo>
                    <a:pt x="67" y="6113"/>
                  </a:lnTo>
                  <a:cubicBezTo>
                    <a:pt x="0" y="6180"/>
                    <a:pt x="0" y="6313"/>
                    <a:pt x="67" y="6413"/>
                  </a:cubicBezTo>
                  <a:cubicBezTo>
                    <a:pt x="101" y="6447"/>
                    <a:pt x="167" y="6447"/>
                    <a:pt x="234" y="6447"/>
                  </a:cubicBezTo>
                  <a:cubicBezTo>
                    <a:pt x="267" y="6447"/>
                    <a:pt x="334" y="6447"/>
                    <a:pt x="367" y="6413"/>
                  </a:cubicBezTo>
                  <a:lnTo>
                    <a:pt x="6338" y="342"/>
                  </a:lnTo>
                  <a:cubicBezTo>
                    <a:pt x="6438" y="276"/>
                    <a:pt x="6438" y="142"/>
                    <a:pt x="6338" y="76"/>
                  </a:cubicBezTo>
                  <a:cubicBezTo>
                    <a:pt x="6305" y="25"/>
                    <a:pt x="6255" y="0"/>
                    <a:pt x="62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4"/>
            <p:cNvSpPr/>
            <p:nvPr/>
          </p:nvSpPr>
          <p:spPr>
            <a:xfrm>
              <a:off x="5442463" y="2745968"/>
              <a:ext cx="91790" cy="141020"/>
            </a:xfrm>
            <a:custGeom>
              <a:avLst/>
              <a:gdLst/>
              <a:ahLst/>
              <a:cxnLst/>
              <a:rect l="l" t="t" r="r" b="b"/>
              <a:pathLst>
                <a:path w="5972" h="9175" extrusionOk="0">
                  <a:moveTo>
                    <a:pt x="5725" y="0"/>
                  </a:moveTo>
                  <a:cubicBezTo>
                    <a:pt x="5656" y="0"/>
                    <a:pt x="5593" y="37"/>
                    <a:pt x="5571" y="102"/>
                  </a:cubicBezTo>
                  <a:lnTo>
                    <a:pt x="67" y="8841"/>
                  </a:lnTo>
                  <a:cubicBezTo>
                    <a:pt x="1" y="8941"/>
                    <a:pt x="1" y="9075"/>
                    <a:pt x="134" y="9141"/>
                  </a:cubicBezTo>
                  <a:cubicBezTo>
                    <a:pt x="134" y="9175"/>
                    <a:pt x="201" y="9175"/>
                    <a:pt x="234" y="9175"/>
                  </a:cubicBezTo>
                  <a:cubicBezTo>
                    <a:pt x="301" y="9175"/>
                    <a:pt x="368" y="9141"/>
                    <a:pt x="401" y="9075"/>
                  </a:cubicBezTo>
                  <a:lnTo>
                    <a:pt x="5905" y="302"/>
                  </a:lnTo>
                  <a:cubicBezTo>
                    <a:pt x="5972" y="202"/>
                    <a:pt x="5938" y="102"/>
                    <a:pt x="5838" y="35"/>
                  </a:cubicBezTo>
                  <a:cubicBezTo>
                    <a:pt x="5803" y="11"/>
                    <a:pt x="5763" y="0"/>
                    <a:pt x="57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4"/>
            <p:cNvSpPr/>
            <p:nvPr/>
          </p:nvSpPr>
          <p:spPr>
            <a:xfrm>
              <a:off x="5545826" y="2733564"/>
              <a:ext cx="91989" cy="30386"/>
            </a:xfrm>
            <a:custGeom>
              <a:avLst/>
              <a:gdLst/>
              <a:ahLst/>
              <a:cxnLst/>
              <a:rect l="l" t="t" r="r" b="b"/>
              <a:pathLst>
                <a:path w="5985" h="1977" extrusionOk="0">
                  <a:moveTo>
                    <a:pt x="322" y="1"/>
                  </a:moveTo>
                  <a:cubicBezTo>
                    <a:pt x="96" y="1"/>
                    <a:pt x="1" y="349"/>
                    <a:pt x="247" y="442"/>
                  </a:cubicBezTo>
                  <a:lnTo>
                    <a:pt x="5685" y="1976"/>
                  </a:lnTo>
                  <a:lnTo>
                    <a:pt x="5751" y="1976"/>
                  </a:lnTo>
                  <a:cubicBezTo>
                    <a:pt x="5818" y="1976"/>
                    <a:pt x="5918" y="1909"/>
                    <a:pt x="5951" y="1843"/>
                  </a:cubicBezTo>
                  <a:cubicBezTo>
                    <a:pt x="5985" y="1709"/>
                    <a:pt x="5918" y="1609"/>
                    <a:pt x="5785" y="1576"/>
                  </a:cubicBezTo>
                  <a:lnTo>
                    <a:pt x="381" y="8"/>
                  </a:lnTo>
                  <a:cubicBezTo>
                    <a:pt x="360" y="3"/>
                    <a:pt x="341"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4"/>
            <p:cNvSpPr/>
            <p:nvPr/>
          </p:nvSpPr>
          <p:spPr>
            <a:xfrm>
              <a:off x="5652155" y="2654086"/>
              <a:ext cx="88208" cy="99598"/>
            </a:xfrm>
            <a:custGeom>
              <a:avLst/>
              <a:gdLst/>
              <a:ahLst/>
              <a:cxnLst/>
              <a:rect l="l" t="t" r="r" b="b"/>
              <a:pathLst>
                <a:path w="5739" h="6480" extrusionOk="0">
                  <a:moveTo>
                    <a:pt x="5505" y="0"/>
                  </a:moveTo>
                  <a:cubicBezTo>
                    <a:pt x="5455" y="0"/>
                    <a:pt x="5405" y="25"/>
                    <a:pt x="5371" y="75"/>
                  </a:cubicBezTo>
                  <a:lnTo>
                    <a:pt x="101" y="6146"/>
                  </a:lnTo>
                  <a:cubicBezTo>
                    <a:pt x="1" y="6213"/>
                    <a:pt x="34" y="6346"/>
                    <a:pt x="134" y="6447"/>
                  </a:cubicBezTo>
                  <a:cubicBezTo>
                    <a:pt x="168" y="6480"/>
                    <a:pt x="201" y="6480"/>
                    <a:pt x="268" y="6480"/>
                  </a:cubicBezTo>
                  <a:cubicBezTo>
                    <a:pt x="301" y="6480"/>
                    <a:pt x="368" y="6447"/>
                    <a:pt x="401" y="6413"/>
                  </a:cubicBezTo>
                  <a:lnTo>
                    <a:pt x="5672" y="376"/>
                  </a:lnTo>
                  <a:cubicBezTo>
                    <a:pt x="5738" y="275"/>
                    <a:pt x="5738" y="142"/>
                    <a:pt x="5638" y="75"/>
                  </a:cubicBezTo>
                  <a:cubicBezTo>
                    <a:pt x="5605" y="25"/>
                    <a:pt x="5555" y="0"/>
                    <a:pt x="55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4"/>
            <p:cNvSpPr/>
            <p:nvPr/>
          </p:nvSpPr>
          <p:spPr>
            <a:xfrm>
              <a:off x="5755211" y="2505320"/>
              <a:ext cx="90760" cy="126864"/>
            </a:xfrm>
            <a:custGeom>
              <a:avLst/>
              <a:gdLst/>
              <a:ahLst/>
              <a:cxnLst/>
              <a:rect l="l" t="t" r="r" b="b"/>
              <a:pathLst>
                <a:path w="5905" h="8254" extrusionOk="0">
                  <a:moveTo>
                    <a:pt x="5653" y="1"/>
                  </a:moveTo>
                  <a:cubicBezTo>
                    <a:pt x="5598" y="1"/>
                    <a:pt x="5541" y="26"/>
                    <a:pt x="5505" y="81"/>
                  </a:cubicBezTo>
                  <a:lnTo>
                    <a:pt x="67" y="7920"/>
                  </a:lnTo>
                  <a:cubicBezTo>
                    <a:pt x="1" y="7986"/>
                    <a:pt x="34" y="8120"/>
                    <a:pt x="134" y="8187"/>
                  </a:cubicBezTo>
                  <a:cubicBezTo>
                    <a:pt x="167" y="8220"/>
                    <a:pt x="201" y="8220"/>
                    <a:pt x="234" y="8253"/>
                  </a:cubicBezTo>
                  <a:cubicBezTo>
                    <a:pt x="301" y="8220"/>
                    <a:pt x="368" y="8187"/>
                    <a:pt x="434" y="8153"/>
                  </a:cubicBezTo>
                  <a:lnTo>
                    <a:pt x="5838" y="314"/>
                  </a:lnTo>
                  <a:cubicBezTo>
                    <a:pt x="5905" y="214"/>
                    <a:pt x="5871" y="81"/>
                    <a:pt x="5771" y="47"/>
                  </a:cubicBezTo>
                  <a:cubicBezTo>
                    <a:pt x="5741" y="17"/>
                    <a:pt x="5698" y="1"/>
                    <a:pt x="56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4"/>
            <p:cNvSpPr/>
            <p:nvPr/>
          </p:nvSpPr>
          <p:spPr>
            <a:xfrm>
              <a:off x="5861848" y="2410994"/>
              <a:ext cx="85642" cy="74560"/>
            </a:xfrm>
            <a:custGeom>
              <a:avLst/>
              <a:gdLst/>
              <a:ahLst/>
              <a:cxnLst/>
              <a:rect l="l" t="t" r="r" b="b"/>
              <a:pathLst>
                <a:path w="5572" h="4851" extrusionOk="0">
                  <a:moveTo>
                    <a:pt x="5351" y="0"/>
                  </a:moveTo>
                  <a:cubicBezTo>
                    <a:pt x="5301" y="0"/>
                    <a:pt x="5250" y="17"/>
                    <a:pt x="5205" y="47"/>
                  </a:cubicBezTo>
                  <a:lnTo>
                    <a:pt x="68" y="4483"/>
                  </a:lnTo>
                  <a:cubicBezTo>
                    <a:pt x="1" y="4583"/>
                    <a:pt x="1" y="4717"/>
                    <a:pt x="68" y="4783"/>
                  </a:cubicBezTo>
                  <a:cubicBezTo>
                    <a:pt x="101" y="4817"/>
                    <a:pt x="168" y="4850"/>
                    <a:pt x="234" y="4850"/>
                  </a:cubicBezTo>
                  <a:cubicBezTo>
                    <a:pt x="268" y="4850"/>
                    <a:pt x="301" y="4850"/>
                    <a:pt x="334" y="4817"/>
                  </a:cubicBezTo>
                  <a:lnTo>
                    <a:pt x="5471" y="380"/>
                  </a:lnTo>
                  <a:cubicBezTo>
                    <a:pt x="5572" y="280"/>
                    <a:pt x="5572" y="147"/>
                    <a:pt x="5505" y="80"/>
                  </a:cubicBezTo>
                  <a:cubicBezTo>
                    <a:pt x="5468" y="25"/>
                    <a:pt x="5411" y="0"/>
                    <a:pt x="53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4"/>
            <p:cNvSpPr/>
            <p:nvPr/>
          </p:nvSpPr>
          <p:spPr>
            <a:xfrm>
              <a:off x="5964397" y="2293198"/>
              <a:ext cx="89607" cy="100059"/>
            </a:xfrm>
            <a:custGeom>
              <a:avLst/>
              <a:gdLst/>
              <a:ahLst/>
              <a:cxnLst/>
              <a:rect l="l" t="t" r="r" b="b"/>
              <a:pathLst>
                <a:path w="5830" h="6510" extrusionOk="0">
                  <a:moveTo>
                    <a:pt x="5517" y="1"/>
                  </a:moveTo>
                  <a:cubicBezTo>
                    <a:pt x="5465" y="1"/>
                    <a:pt x="5413" y="22"/>
                    <a:pt x="5371" y="72"/>
                  </a:cubicBezTo>
                  <a:lnTo>
                    <a:pt x="100" y="6143"/>
                  </a:lnTo>
                  <a:cubicBezTo>
                    <a:pt x="0" y="6276"/>
                    <a:pt x="100" y="6510"/>
                    <a:pt x="267" y="6510"/>
                  </a:cubicBezTo>
                  <a:cubicBezTo>
                    <a:pt x="334" y="6476"/>
                    <a:pt x="367" y="6476"/>
                    <a:pt x="434" y="6410"/>
                  </a:cubicBezTo>
                  <a:lnTo>
                    <a:pt x="5704" y="339"/>
                  </a:lnTo>
                  <a:cubicBezTo>
                    <a:pt x="5829" y="189"/>
                    <a:pt x="5673" y="1"/>
                    <a:pt x="551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4"/>
            <p:cNvSpPr/>
            <p:nvPr/>
          </p:nvSpPr>
          <p:spPr>
            <a:xfrm>
              <a:off x="6066423" y="2285052"/>
              <a:ext cx="93327" cy="55916"/>
            </a:xfrm>
            <a:custGeom>
              <a:avLst/>
              <a:gdLst/>
              <a:ahLst/>
              <a:cxnLst/>
              <a:rect l="l" t="t" r="r" b="b"/>
              <a:pathLst>
                <a:path w="6072" h="3638" extrusionOk="0">
                  <a:moveTo>
                    <a:pt x="229" y="0"/>
                  </a:moveTo>
                  <a:cubicBezTo>
                    <a:pt x="167" y="0"/>
                    <a:pt x="110" y="37"/>
                    <a:pt x="67" y="101"/>
                  </a:cubicBezTo>
                  <a:cubicBezTo>
                    <a:pt x="0" y="202"/>
                    <a:pt x="34" y="335"/>
                    <a:pt x="134" y="402"/>
                  </a:cubicBezTo>
                  <a:lnTo>
                    <a:pt x="5704" y="3604"/>
                  </a:lnTo>
                  <a:cubicBezTo>
                    <a:pt x="5738" y="3637"/>
                    <a:pt x="5771" y="3637"/>
                    <a:pt x="5838" y="3637"/>
                  </a:cubicBezTo>
                  <a:cubicBezTo>
                    <a:pt x="5905" y="3637"/>
                    <a:pt x="5971" y="3604"/>
                    <a:pt x="6005" y="3571"/>
                  </a:cubicBezTo>
                  <a:cubicBezTo>
                    <a:pt x="6071" y="3471"/>
                    <a:pt x="6038" y="3337"/>
                    <a:pt x="5938" y="3270"/>
                  </a:cubicBezTo>
                  <a:lnTo>
                    <a:pt x="334" y="35"/>
                  </a:lnTo>
                  <a:cubicBezTo>
                    <a:pt x="299" y="11"/>
                    <a:pt x="263" y="0"/>
                    <a:pt x="22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4"/>
            <p:cNvSpPr/>
            <p:nvPr/>
          </p:nvSpPr>
          <p:spPr>
            <a:xfrm>
              <a:off x="6174090" y="2260522"/>
              <a:ext cx="86902" cy="74806"/>
            </a:xfrm>
            <a:custGeom>
              <a:avLst/>
              <a:gdLst/>
              <a:ahLst/>
              <a:cxnLst/>
              <a:rect l="l" t="t" r="r" b="b"/>
              <a:pathLst>
                <a:path w="5654" h="4867" extrusionOk="0">
                  <a:moveTo>
                    <a:pt x="5343" y="1"/>
                  </a:moveTo>
                  <a:cubicBezTo>
                    <a:pt x="5297" y="1"/>
                    <a:pt x="5248" y="19"/>
                    <a:pt x="5204" y="63"/>
                  </a:cubicBezTo>
                  <a:lnTo>
                    <a:pt x="67" y="4499"/>
                  </a:lnTo>
                  <a:cubicBezTo>
                    <a:pt x="0" y="4566"/>
                    <a:pt x="0" y="4700"/>
                    <a:pt x="67" y="4800"/>
                  </a:cubicBezTo>
                  <a:cubicBezTo>
                    <a:pt x="134" y="4833"/>
                    <a:pt x="167" y="4866"/>
                    <a:pt x="234" y="4866"/>
                  </a:cubicBezTo>
                  <a:cubicBezTo>
                    <a:pt x="267" y="4866"/>
                    <a:pt x="334" y="4833"/>
                    <a:pt x="367" y="4833"/>
                  </a:cubicBezTo>
                  <a:lnTo>
                    <a:pt x="5471" y="363"/>
                  </a:lnTo>
                  <a:cubicBezTo>
                    <a:pt x="5653" y="233"/>
                    <a:pt x="5510" y="1"/>
                    <a:pt x="53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4"/>
            <p:cNvSpPr/>
            <p:nvPr/>
          </p:nvSpPr>
          <p:spPr>
            <a:xfrm>
              <a:off x="6273549" y="2056208"/>
              <a:ext cx="95386" cy="183748"/>
            </a:xfrm>
            <a:custGeom>
              <a:avLst/>
              <a:gdLst/>
              <a:ahLst/>
              <a:cxnLst/>
              <a:rect l="l" t="t" r="r" b="b"/>
              <a:pathLst>
                <a:path w="6206" h="11955" extrusionOk="0">
                  <a:moveTo>
                    <a:pt x="5959" y="1"/>
                  </a:moveTo>
                  <a:cubicBezTo>
                    <a:pt x="5878" y="1"/>
                    <a:pt x="5796" y="38"/>
                    <a:pt x="5771" y="113"/>
                  </a:cubicBezTo>
                  <a:lnTo>
                    <a:pt x="67" y="11655"/>
                  </a:lnTo>
                  <a:cubicBezTo>
                    <a:pt x="1" y="11755"/>
                    <a:pt x="67" y="11855"/>
                    <a:pt x="167" y="11922"/>
                  </a:cubicBezTo>
                  <a:cubicBezTo>
                    <a:pt x="167" y="11922"/>
                    <a:pt x="201" y="11955"/>
                    <a:pt x="234" y="11955"/>
                  </a:cubicBezTo>
                  <a:cubicBezTo>
                    <a:pt x="334" y="11955"/>
                    <a:pt x="401" y="11888"/>
                    <a:pt x="434" y="11822"/>
                  </a:cubicBezTo>
                  <a:lnTo>
                    <a:pt x="6138" y="313"/>
                  </a:lnTo>
                  <a:cubicBezTo>
                    <a:pt x="6205" y="180"/>
                    <a:pt x="6138" y="80"/>
                    <a:pt x="6038" y="13"/>
                  </a:cubicBezTo>
                  <a:cubicBezTo>
                    <a:pt x="6013" y="5"/>
                    <a:pt x="5986" y="1"/>
                    <a:pt x="595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4"/>
            <p:cNvSpPr/>
            <p:nvPr/>
          </p:nvSpPr>
          <p:spPr>
            <a:xfrm>
              <a:off x="6381739" y="1986997"/>
              <a:ext cx="86149" cy="51474"/>
            </a:xfrm>
            <a:custGeom>
              <a:avLst/>
              <a:gdLst/>
              <a:ahLst/>
              <a:cxnLst/>
              <a:rect l="l" t="t" r="r" b="b"/>
              <a:pathLst>
                <a:path w="5605" h="3349" extrusionOk="0">
                  <a:moveTo>
                    <a:pt x="5350" y="0"/>
                  </a:moveTo>
                  <a:cubicBezTo>
                    <a:pt x="5323" y="0"/>
                    <a:pt x="5295" y="5"/>
                    <a:pt x="5270" y="13"/>
                  </a:cubicBezTo>
                  <a:lnTo>
                    <a:pt x="200" y="2948"/>
                  </a:lnTo>
                  <a:cubicBezTo>
                    <a:pt x="0" y="3048"/>
                    <a:pt x="100" y="3315"/>
                    <a:pt x="300" y="3349"/>
                  </a:cubicBezTo>
                  <a:cubicBezTo>
                    <a:pt x="334" y="3349"/>
                    <a:pt x="367" y="3315"/>
                    <a:pt x="400" y="3315"/>
                  </a:cubicBezTo>
                  <a:lnTo>
                    <a:pt x="5504" y="380"/>
                  </a:lnTo>
                  <a:cubicBezTo>
                    <a:pt x="5571" y="313"/>
                    <a:pt x="5604" y="213"/>
                    <a:pt x="5571" y="113"/>
                  </a:cubicBezTo>
                  <a:cubicBezTo>
                    <a:pt x="5521" y="38"/>
                    <a:pt x="5433" y="0"/>
                    <a:pt x="535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4"/>
            <p:cNvSpPr/>
            <p:nvPr/>
          </p:nvSpPr>
          <p:spPr>
            <a:xfrm>
              <a:off x="6481705" y="1786127"/>
              <a:ext cx="95755" cy="183134"/>
            </a:xfrm>
            <a:custGeom>
              <a:avLst/>
              <a:gdLst/>
              <a:ahLst/>
              <a:cxnLst/>
              <a:rect l="l" t="t" r="r" b="b"/>
              <a:pathLst>
                <a:path w="6230" h="11915" extrusionOk="0">
                  <a:moveTo>
                    <a:pt x="5918" y="1"/>
                  </a:moveTo>
                  <a:cubicBezTo>
                    <a:pt x="5852" y="1"/>
                    <a:pt x="5793" y="31"/>
                    <a:pt x="5771" y="106"/>
                  </a:cubicBezTo>
                  <a:lnTo>
                    <a:pt x="67" y="11614"/>
                  </a:lnTo>
                  <a:cubicBezTo>
                    <a:pt x="1" y="11714"/>
                    <a:pt x="67" y="11848"/>
                    <a:pt x="167" y="11881"/>
                  </a:cubicBezTo>
                  <a:cubicBezTo>
                    <a:pt x="201" y="11914"/>
                    <a:pt x="234" y="11914"/>
                    <a:pt x="268" y="11914"/>
                  </a:cubicBezTo>
                  <a:cubicBezTo>
                    <a:pt x="334" y="11914"/>
                    <a:pt x="401" y="11848"/>
                    <a:pt x="434" y="11781"/>
                  </a:cubicBezTo>
                  <a:lnTo>
                    <a:pt x="6138" y="273"/>
                  </a:lnTo>
                  <a:cubicBezTo>
                    <a:pt x="6229" y="137"/>
                    <a:pt x="6058" y="1"/>
                    <a:pt x="59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4"/>
            <p:cNvSpPr/>
            <p:nvPr/>
          </p:nvSpPr>
          <p:spPr>
            <a:xfrm>
              <a:off x="5419392" y="2878964"/>
              <a:ext cx="33952" cy="40331"/>
            </a:xfrm>
            <a:custGeom>
              <a:avLst/>
              <a:gdLst/>
              <a:ahLst/>
              <a:cxnLst/>
              <a:rect l="l" t="t" r="r" b="b"/>
              <a:pathLst>
                <a:path w="2209" h="2624" extrusionOk="0">
                  <a:moveTo>
                    <a:pt x="1423" y="427"/>
                  </a:moveTo>
                  <a:cubicBezTo>
                    <a:pt x="1620" y="427"/>
                    <a:pt x="1807" y="616"/>
                    <a:pt x="1735" y="855"/>
                  </a:cubicBezTo>
                  <a:cubicBezTo>
                    <a:pt x="1702" y="1356"/>
                    <a:pt x="1435" y="1823"/>
                    <a:pt x="1001" y="2123"/>
                  </a:cubicBezTo>
                  <a:cubicBezTo>
                    <a:pt x="917" y="2186"/>
                    <a:pt x="832" y="2210"/>
                    <a:pt x="748" y="2210"/>
                  </a:cubicBezTo>
                  <a:cubicBezTo>
                    <a:pt x="699" y="2210"/>
                    <a:pt x="650" y="2202"/>
                    <a:pt x="601" y="2190"/>
                  </a:cubicBezTo>
                  <a:cubicBezTo>
                    <a:pt x="501" y="2123"/>
                    <a:pt x="468" y="1990"/>
                    <a:pt x="468" y="1823"/>
                  </a:cubicBezTo>
                  <a:cubicBezTo>
                    <a:pt x="501" y="1289"/>
                    <a:pt x="768" y="822"/>
                    <a:pt x="1202" y="522"/>
                  </a:cubicBezTo>
                  <a:cubicBezTo>
                    <a:pt x="1267" y="456"/>
                    <a:pt x="1346" y="427"/>
                    <a:pt x="1423" y="427"/>
                  </a:cubicBezTo>
                  <a:close/>
                  <a:moveTo>
                    <a:pt x="1432" y="1"/>
                  </a:moveTo>
                  <a:cubicBezTo>
                    <a:pt x="1285" y="1"/>
                    <a:pt x="1135" y="48"/>
                    <a:pt x="1001" y="155"/>
                  </a:cubicBezTo>
                  <a:cubicBezTo>
                    <a:pt x="434" y="522"/>
                    <a:pt x="67" y="1122"/>
                    <a:pt x="34" y="1823"/>
                  </a:cubicBezTo>
                  <a:cubicBezTo>
                    <a:pt x="1" y="2090"/>
                    <a:pt x="134" y="2390"/>
                    <a:pt x="401" y="2523"/>
                  </a:cubicBezTo>
                  <a:cubicBezTo>
                    <a:pt x="501" y="2590"/>
                    <a:pt x="601" y="2623"/>
                    <a:pt x="701" y="2623"/>
                  </a:cubicBezTo>
                  <a:cubicBezTo>
                    <a:pt x="868" y="2623"/>
                    <a:pt x="1035" y="2590"/>
                    <a:pt x="1202" y="2490"/>
                  </a:cubicBezTo>
                  <a:cubicBezTo>
                    <a:pt x="1769" y="2123"/>
                    <a:pt x="2136" y="1523"/>
                    <a:pt x="2136" y="822"/>
                  </a:cubicBezTo>
                  <a:cubicBezTo>
                    <a:pt x="2209" y="358"/>
                    <a:pt x="1834" y="1"/>
                    <a:pt x="143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4"/>
            <p:cNvSpPr/>
            <p:nvPr/>
          </p:nvSpPr>
          <p:spPr>
            <a:xfrm>
              <a:off x="5523478" y="2713368"/>
              <a:ext cx="34460" cy="40838"/>
            </a:xfrm>
            <a:custGeom>
              <a:avLst/>
              <a:gdLst/>
              <a:ahLst/>
              <a:cxnLst/>
              <a:rect l="l" t="t" r="r" b="b"/>
              <a:pathLst>
                <a:path w="2242" h="2657" extrusionOk="0">
                  <a:moveTo>
                    <a:pt x="1439" y="452"/>
                  </a:moveTo>
                  <a:cubicBezTo>
                    <a:pt x="1495" y="452"/>
                    <a:pt x="1550" y="463"/>
                    <a:pt x="1601" y="488"/>
                  </a:cubicBezTo>
                  <a:cubicBezTo>
                    <a:pt x="1701" y="555"/>
                    <a:pt x="1735" y="688"/>
                    <a:pt x="1735" y="855"/>
                  </a:cubicBezTo>
                  <a:cubicBezTo>
                    <a:pt x="1701" y="1355"/>
                    <a:pt x="1435" y="1856"/>
                    <a:pt x="1001" y="2156"/>
                  </a:cubicBezTo>
                  <a:cubicBezTo>
                    <a:pt x="903" y="2205"/>
                    <a:pt x="806" y="2236"/>
                    <a:pt x="708" y="2236"/>
                  </a:cubicBezTo>
                  <a:cubicBezTo>
                    <a:pt x="672" y="2236"/>
                    <a:pt x="636" y="2232"/>
                    <a:pt x="601" y="2223"/>
                  </a:cubicBezTo>
                  <a:cubicBezTo>
                    <a:pt x="501" y="2123"/>
                    <a:pt x="434" y="1989"/>
                    <a:pt x="467" y="1856"/>
                  </a:cubicBezTo>
                  <a:cubicBezTo>
                    <a:pt x="501" y="1322"/>
                    <a:pt x="767" y="855"/>
                    <a:pt x="1201" y="555"/>
                  </a:cubicBezTo>
                  <a:lnTo>
                    <a:pt x="1201" y="521"/>
                  </a:lnTo>
                  <a:cubicBezTo>
                    <a:pt x="1263" y="480"/>
                    <a:pt x="1350" y="452"/>
                    <a:pt x="1439" y="452"/>
                  </a:cubicBezTo>
                  <a:close/>
                  <a:moveTo>
                    <a:pt x="1434" y="1"/>
                  </a:moveTo>
                  <a:cubicBezTo>
                    <a:pt x="1285" y="1"/>
                    <a:pt x="1134" y="48"/>
                    <a:pt x="1001" y="154"/>
                  </a:cubicBezTo>
                  <a:cubicBezTo>
                    <a:pt x="434" y="521"/>
                    <a:pt x="67" y="1155"/>
                    <a:pt x="34" y="1822"/>
                  </a:cubicBezTo>
                  <a:cubicBezTo>
                    <a:pt x="0" y="2123"/>
                    <a:pt x="167" y="2389"/>
                    <a:pt x="400" y="2556"/>
                  </a:cubicBezTo>
                  <a:cubicBezTo>
                    <a:pt x="501" y="2623"/>
                    <a:pt x="601" y="2656"/>
                    <a:pt x="734" y="2656"/>
                  </a:cubicBezTo>
                  <a:cubicBezTo>
                    <a:pt x="901" y="2623"/>
                    <a:pt x="1068" y="2590"/>
                    <a:pt x="1201" y="2489"/>
                  </a:cubicBezTo>
                  <a:cubicBezTo>
                    <a:pt x="1768" y="2123"/>
                    <a:pt x="2102" y="1522"/>
                    <a:pt x="2168" y="855"/>
                  </a:cubicBezTo>
                  <a:cubicBezTo>
                    <a:pt x="2242" y="365"/>
                    <a:pt x="1847" y="1"/>
                    <a:pt x="14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4"/>
            <p:cNvSpPr/>
            <p:nvPr/>
          </p:nvSpPr>
          <p:spPr>
            <a:xfrm>
              <a:off x="5627548" y="2743309"/>
              <a:ext cx="34091" cy="40623"/>
            </a:xfrm>
            <a:custGeom>
              <a:avLst/>
              <a:gdLst/>
              <a:ahLst/>
              <a:cxnLst/>
              <a:rect l="l" t="t" r="r" b="b"/>
              <a:pathLst>
                <a:path w="2218" h="2643" extrusionOk="0">
                  <a:moveTo>
                    <a:pt x="1468" y="441"/>
                  </a:moveTo>
                  <a:lnTo>
                    <a:pt x="1468" y="475"/>
                  </a:lnTo>
                  <a:cubicBezTo>
                    <a:pt x="1480" y="464"/>
                    <a:pt x="1494" y="460"/>
                    <a:pt x="1510" y="460"/>
                  </a:cubicBezTo>
                  <a:cubicBezTo>
                    <a:pt x="1543" y="460"/>
                    <a:pt x="1580" y="475"/>
                    <a:pt x="1602" y="475"/>
                  </a:cubicBezTo>
                  <a:cubicBezTo>
                    <a:pt x="1702" y="575"/>
                    <a:pt x="1769" y="708"/>
                    <a:pt x="1735" y="842"/>
                  </a:cubicBezTo>
                  <a:cubicBezTo>
                    <a:pt x="1702" y="1375"/>
                    <a:pt x="1435" y="1842"/>
                    <a:pt x="1001" y="2143"/>
                  </a:cubicBezTo>
                  <a:cubicBezTo>
                    <a:pt x="928" y="2191"/>
                    <a:pt x="819" y="2222"/>
                    <a:pt x="714" y="2222"/>
                  </a:cubicBezTo>
                  <a:cubicBezTo>
                    <a:pt x="675" y="2222"/>
                    <a:pt x="637" y="2218"/>
                    <a:pt x="601" y="2209"/>
                  </a:cubicBezTo>
                  <a:cubicBezTo>
                    <a:pt x="501" y="2109"/>
                    <a:pt x="434" y="1976"/>
                    <a:pt x="468" y="1842"/>
                  </a:cubicBezTo>
                  <a:cubicBezTo>
                    <a:pt x="501" y="1309"/>
                    <a:pt x="768" y="842"/>
                    <a:pt x="1202" y="541"/>
                  </a:cubicBezTo>
                  <a:cubicBezTo>
                    <a:pt x="1302" y="475"/>
                    <a:pt x="1368" y="475"/>
                    <a:pt x="1468" y="441"/>
                  </a:cubicBezTo>
                  <a:close/>
                  <a:moveTo>
                    <a:pt x="1451" y="0"/>
                  </a:moveTo>
                  <a:cubicBezTo>
                    <a:pt x="1298" y="0"/>
                    <a:pt x="1141" y="54"/>
                    <a:pt x="1001" y="175"/>
                  </a:cubicBezTo>
                  <a:cubicBezTo>
                    <a:pt x="434" y="541"/>
                    <a:pt x="67" y="1142"/>
                    <a:pt x="34" y="1842"/>
                  </a:cubicBezTo>
                  <a:cubicBezTo>
                    <a:pt x="1" y="2109"/>
                    <a:pt x="167" y="2409"/>
                    <a:pt x="401" y="2543"/>
                  </a:cubicBezTo>
                  <a:cubicBezTo>
                    <a:pt x="501" y="2610"/>
                    <a:pt x="601" y="2643"/>
                    <a:pt x="735" y="2643"/>
                  </a:cubicBezTo>
                  <a:cubicBezTo>
                    <a:pt x="901" y="2643"/>
                    <a:pt x="1068" y="2576"/>
                    <a:pt x="1202" y="2476"/>
                  </a:cubicBezTo>
                  <a:cubicBezTo>
                    <a:pt x="1769" y="2109"/>
                    <a:pt x="2136" y="1509"/>
                    <a:pt x="2169" y="842"/>
                  </a:cubicBezTo>
                  <a:cubicBezTo>
                    <a:pt x="2217" y="360"/>
                    <a:pt x="1848" y="0"/>
                    <a:pt x="14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4"/>
            <p:cNvSpPr/>
            <p:nvPr/>
          </p:nvSpPr>
          <p:spPr>
            <a:xfrm>
              <a:off x="5732141" y="2623638"/>
              <a:ext cx="33583" cy="40331"/>
            </a:xfrm>
            <a:custGeom>
              <a:avLst/>
              <a:gdLst/>
              <a:ahLst/>
              <a:cxnLst/>
              <a:rect l="l" t="t" r="r" b="b"/>
              <a:pathLst>
                <a:path w="2185" h="2624" extrusionOk="0">
                  <a:moveTo>
                    <a:pt x="1406" y="452"/>
                  </a:moveTo>
                  <a:cubicBezTo>
                    <a:pt x="1462" y="452"/>
                    <a:pt x="1517" y="463"/>
                    <a:pt x="1568" y="489"/>
                  </a:cubicBezTo>
                  <a:cubicBezTo>
                    <a:pt x="1668" y="555"/>
                    <a:pt x="1735" y="689"/>
                    <a:pt x="1702" y="855"/>
                  </a:cubicBezTo>
                  <a:cubicBezTo>
                    <a:pt x="1668" y="1356"/>
                    <a:pt x="1402" y="1823"/>
                    <a:pt x="968" y="2123"/>
                  </a:cubicBezTo>
                  <a:cubicBezTo>
                    <a:pt x="901" y="2190"/>
                    <a:pt x="821" y="2218"/>
                    <a:pt x="743" y="2218"/>
                  </a:cubicBezTo>
                  <a:cubicBezTo>
                    <a:pt x="547" y="2218"/>
                    <a:pt x="363" y="2038"/>
                    <a:pt x="434" y="1823"/>
                  </a:cubicBezTo>
                  <a:cubicBezTo>
                    <a:pt x="468" y="1289"/>
                    <a:pt x="734" y="822"/>
                    <a:pt x="1168" y="522"/>
                  </a:cubicBezTo>
                  <a:cubicBezTo>
                    <a:pt x="1230" y="481"/>
                    <a:pt x="1317" y="452"/>
                    <a:pt x="1406" y="452"/>
                  </a:cubicBezTo>
                  <a:close/>
                  <a:moveTo>
                    <a:pt x="1399" y="1"/>
                  </a:moveTo>
                  <a:cubicBezTo>
                    <a:pt x="1252" y="1"/>
                    <a:pt x="1102" y="48"/>
                    <a:pt x="968" y="155"/>
                  </a:cubicBezTo>
                  <a:cubicBezTo>
                    <a:pt x="401" y="522"/>
                    <a:pt x="34" y="1122"/>
                    <a:pt x="1" y="1789"/>
                  </a:cubicBezTo>
                  <a:cubicBezTo>
                    <a:pt x="1" y="2090"/>
                    <a:pt x="134" y="2357"/>
                    <a:pt x="367" y="2523"/>
                  </a:cubicBezTo>
                  <a:cubicBezTo>
                    <a:pt x="468" y="2590"/>
                    <a:pt x="568" y="2623"/>
                    <a:pt x="701" y="2623"/>
                  </a:cubicBezTo>
                  <a:cubicBezTo>
                    <a:pt x="868" y="2623"/>
                    <a:pt x="1035" y="2557"/>
                    <a:pt x="1168" y="2457"/>
                  </a:cubicBezTo>
                  <a:cubicBezTo>
                    <a:pt x="1735" y="2090"/>
                    <a:pt x="2102" y="1489"/>
                    <a:pt x="2135" y="822"/>
                  </a:cubicBezTo>
                  <a:cubicBezTo>
                    <a:pt x="2184" y="358"/>
                    <a:pt x="1803" y="1"/>
                    <a:pt x="139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4"/>
            <p:cNvSpPr/>
            <p:nvPr/>
          </p:nvSpPr>
          <p:spPr>
            <a:xfrm>
              <a:off x="5836227" y="2472904"/>
              <a:ext cx="33952" cy="40331"/>
            </a:xfrm>
            <a:custGeom>
              <a:avLst/>
              <a:gdLst/>
              <a:ahLst/>
              <a:cxnLst/>
              <a:rect l="l" t="t" r="r" b="b"/>
              <a:pathLst>
                <a:path w="2209" h="2624" extrusionOk="0">
                  <a:moveTo>
                    <a:pt x="1421" y="469"/>
                  </a:moveTo>
                  <a:cubicBezTo>
                    <a:pt x="1470" y="469"/>
                    <a:pt x="1519" y="476"/>
                    <a:pt x="1568" y="489"/>
                  </a:cubicBezTo>
                  <a:cubicBezTo>
                    <a:pt x="1668" y="589"/>
                    <a:pt x="1735" y="722"/>
                    <a:pt x="1701" y="855"/>
                  </a:cubicBezTo>
                  <a:cubicBezTo>
                    <a:pt x="1668" y="1389"/>
                    <a:pt x="1401" y="1856"/>
                    <a:pt x="967" y="2156"/>
                  </a:cubicBezTo>
                  <a:cubicBezTo>
                    <a:pt x="906" y="2198"/>
                    <a:pt x="818" y="2226"/>
                    <a:pt x="729" y="2226"/>
                  </a:cubicBezTo>
                  <a:cubicBezTo>
                    <a:pt x="674" y="2226"/>
                    <a:pt x="618" y="2215"/>
                    <a:pt x="567" y="2190"/>
                  </a:cubicBezTo>
                  <a:cubicBezTo>
                    <a:pt x="467" y="2123"/>
                    <a:pt x="434" y="1990"/>
                    <a:pt x="434" y="1823"/>
                  </a:cubicBezTo>
                  <a:cubicBezTo>
                    <a:pt x="467" y="1322"/>
                    <a:pt x="734" y="855"/>
                    <a:pt x="1168" y="555"/>
                  </a:cubicBezTo>
                  <a:cubicBezTo>
                    <a:pt x="1252" y="492"/>
                    <a:pt x="1337" y="469"/>
                    <a:pt x="1421" y="469"/>
                  </a:cubicBezTo>
                  <a:close/>
                  <a:moveTo>
                    <a:pt x="1404" y="1"/>
                  </a:moveTo>
                  <a:cubicBezTo>
                    <a:pt x="1254" y="1"/>
                    <a:pt x="1101" y="48"/>
                    <a:pt x="967" y="155"/>
                  </a:cubicBezTo>
                  <a:cubicBezTo>
                    <a:pt x="400" y="522"/>
                    <a:pt x="33" y="1156"/>
                    <a:pt x="33" y="1823"/>
                  </a:cubicBezTo>
                  <a:cubicBezTo>
                    <a:pt x="0" y="2123"/>
                    <a:pt x="133" y="2390"/>
                    <a:pt x="367" y="2557"/>
                  </a:cubicBezTo>
                  <a:cubicBezTo>
                    <a:pt x="467" y="2623"/>
                    <a:pt x="567" y="2623"/>
                    <a:pt x="701" y="2623"/>
                  </a:cubicBezTo>
                  <a:cubicBezTo>
                    <a:pt x="867" y="2623"/>
                    <a:pt x="1034" y="2557"/>
                    <a:pt x="1168" y="2490"/>
                  </a:cubicBezTo>
                  <a:cubicBezTo>
                    <a:pt x="1735" y="2123"/>
                    <a:pt x="2102" y="1489"/>
                    <a:pt x="2135" y="822"/>
                  </a:cubicBezTo>
                  <a:cubicBezTo>
                    <a:pt x="2208" y="358"/>
                    <a:pt x="1816" y="1"/>
                    <a:pt x="14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4"/>
            <p:cNvSpPr/>
            <p:nvPr/>
          </p:nvSpPr>
          <p:spPr>
            <a:xfrm>
              <a:off x="5940297" y="2382667"/>
              <a:ext cx="33952" cy="40838"/>
            </a:xfrm>
            <a:custGeom>
              <a:avLst/>
              <a:gdLst/>
              <a:ahLst/>
              <a:cxnLst/>
              <a:rect l="l" t="t" r="r" b="b"/>
              <a:pathLst>
                <a:path w="2209" h="2657" extrusionOk="0">
                  <a:moveTo>
                    <a:pt x="1422" y="469"/>
                  </a:moveTo>
                  <a:cubicBezTo>
                    <a:pt x="1471" y="469"/>
                    <a:pt x="1519" y="476"/>
                    <a:pt x="1568" y="489"/>
                  </a:cubicBezTo>
                  <a:cubicBezTo>
                    <a:pt x="1668" y="589"/>
                    <a:pt x="1735" y="722"/>
                    <a:pt x="1702" y="856"/>
                  </a:cubicBezTo>
                  <a:cubicBezTo>
                    <a:pt x="1668" y="1389"/>
                    <a:pt x="1402" y="1856"/>
                    <a:pt x="968" y="2157"/>
                  </a:cubicBezTo>
                  <a:cubicBezTo>
                    <a:pt x="895" y="2205"/>
                    <a:pt x="786" y="2236"/>
                    <a:pt x="680" y="2236"/>
                  </a:cubicBezTo>
                  <a:cubicBezTo>
                    <a:pt x="642" y="2236"/>
                    <a:pt x="603" y="2232"/>
                    <a:pt x="568" y="2223"/>
                  </a:cubicBezTo>
                  <a:cubicBezTo>
                    <a:pt x="468" y="2123"/>
                    <a:pt x="434" y="1990"/>
                    <a:pt x="434" y="1856"/>
                  </a:cubicBezTo>
                  <a:cubicBezTo>
                    <a:pt x="468" y="1323"/>
                    <a:pt x="734" y="856"/>
                    <a:pt x="1168" y="555"/>
                  </a:cubicBezTo>
                  <a:cubicBezTo>
                    <a:pt x="1253" y="492"/>
                    <a:pt x="1337" y="469"/>
                    <a:pt x="1422" y="469"/>
                  </a:cubicBezTo>
                  <a:close/>
                  <a:moveTo>
                    <a:pt x="1404" y="1"/>
                  </a:moveTo>
                  <a:cubicBezTo>
                    <a:pt x="1254" y="1"/>
                    <a:pt x="1102" y="48"/>
                    <a:pt x="968" y="155"/>
                  </a:cubicBezTo>
                  <a:cubicBezTo>
                    <a:pt x="401" y="522"/>
                    <a:pt x="34" y="1156"/>
                    <a:pt x="34" y="1823"/>
                  </a:cubicBezTo>
                  <a:cubicBezTo>
                    <a:pt x="1" y="2123"/>
                    <a:pt x="134" y="2390"/>
                    <a:pt x="367" y="2557"/>
                  </a:cubicBezTo>
                  <a:cubicBezTo>
                    <a:pt x="468" y="2624"/>
                    <a:pt x="568" y="2657"/>
                    <a:pt x="701" y="2657"/>
                  </a:cubicBezTo>
                  <a:cubicBezTo>
                    <a:pt x="868" y="2624"/>
                    <a:pt x="1035" y="2590"/>
                    <a:pt x="1168" y="2490"/>
                  </a:cubicBezTo>
                  <a:cubicBezTo>
                    <a:pt x="1735" y="2123"/>
                    <a:pt x="2102" y="1489"/>
                    <a:pt x="2135" y="822"/>
                  </a:cubicBezTo>
                  <a:cubicBezTo>
                    <a:pt x="2209" y="358"/>
                    <a:pt x="1816" y="1"/>
                    <a:pt x="14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4"/>
            <p:cNvSpPr/>
            <p:nvPr/>
          </p:nvSpPr>
          <p:spPr>
            <a:xfrm>
              <a:off x="6148453" y="2323108"/>
              <a:ext cx="33937" cy="39901"/>
            </a:xfrm>
            <a:custGeom>
              <a:avLst/>
              <a:gdLst/>
              <a:ahLst/>
              <a:cxnLst/>
              <a:rect l="l" t="t" r="r" b="b"/>
              <a:pathLst>
                <a:path w="2208" h="2596" extrusionOk="0">
                  <a:moveTo>
                    <a:pt x="1468" y="427"/>
                  </a:moveTo>
                  <a:cubicBezTo>
                    <a:pt x="1502" y="427"/>
                    <a:pt x="1535" y="427"/>
                    <a:pt x="1568" y="461"/>
                  </a:cubicBezTo>
                  <a:cubicBezTo>
                    <a:pt x="1668" y="528"/>
                    <a:pt x="1735" y="661"/>
                    <a:pt x="1735" y="828"/>
                  </a:cubicBezTo>
                  <a:cubicBezTo>
                    <a:pt x="1702" y="1328"/>
                    <a:pt x="1402" y="1795"/>
                    <a:pt x="968" y="2095"/>
                  </a:cubicBezTo>
                  <a:cubicBezTo>
                    <a:pt x="904" y="2159"/>
                    <a:pt x="828" y="2182"/>
                    <a:pt x="746" y="2182"/>
                  </a:cubicBezTo>
                  <a:cubicBezTo>
                    <a:pt x="699" y="2182"/>
                    <a:pt x="650" y="2174"/>
                    <a:pt x="601" y="2162"/>
                  </a:cubicBezTo>
                  <a:cubicBezTo>
                    <a:pt x="468" y="2062"/>
                    <a:pt x="434" y="1929"/>
                    <a:pt x="434" y="1795"/>
                  </a:cubicBezTo>
                  <a:cubicBezTo>
                    <a:pt x="468" y="1261"/>
                    <a:pt x="768" y="794"/>
                    <a:pt x="1201" y="494"/>
                  </a:cubicBezTo>
                  <a:cubicBezTo>
                    <a:pt x="1268" y="461"/>
                    <a:pt x="1368" y="427"/>
                    <a:pt x="1468" y="427"/>
                  </a:cubicBezTo>
                  <a:close/>
                  <a:moveTo>
                    <a:pt x="1433" y="1"/>
                  </a:moveTo>
                  <a:cubicBezTo>
                    <a:pt x="1277" y="1"/>
                    <a:pt x="1115" y="50"/>
                    <a:pt x="968" y="161"/>
                  </a:cubicBezTo>
                  <a:cubicBezTo>
                    <a:pt x="401" y="494"/>
                    <a:pt x="67" y="1128"/>
                    <a:pt x="34" y="1795"/>
                  </a:cubicBezTo>
                  <a:cubicBezTo>
                    <a:pt x="1" y="2095"/>
                    <a:pt x="134" y="2362"/>
                    <a:pt x="367" y="2529"/>
                  </a:cubicBezTo>
                  <a:cubicBezTo>
                    <a:pt x="468" y="2562"/>
                    <a:pt x="601" y="2596"/>
                    <a:pt x="701" y="2596"/>
                  </a:cubicBezTo>
                  <a:cubicBezTo>
                    <a:pt x="868" y="2596"/>
                    <a:pt x="1035" y="2562"/>
                    <a:pt x="1201" y="2496"/>
                  </a:cubicBezTo>
                  <a:cubicBezTo>
                    <a:pt x="1768" y="2095"/>
                    <a:pt x="2102" y="1495"/>
                    <a:pt x="2135" y="828"/>
                  </a:cubicBezTo>
                  <a:cubicBezTo>
                    <a:pt x="2208" y="344"/>
                    <a:pt x="1842" y="1"/>
                    <a:pt x="143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4"/>
            <p:cNvSpPr/>
            <p:nvPr/>
          </p:nvSpPr>
          <p:spPr>
            <a:xfrm>
              <a:off x="6252538" y="2232656"/>
              <a:ext cx="33937" cy="40116"/>
            </a:xfrm>
            <a:custGeom>
              <a:avLst/>
              <a:gdLst/>
              <a:ahLst/>
              <a:cxnLst/>
              <a:rect l="l" t="t" r="r" b="b"/>
              <a:pathLst>
                <a:path w="2208" h="2610" extrusionOk="0">
                  <a:moveTo>
                    <a:pt x="1423" y="455"/>
                  </a:moveTo>
                  <a:cubicBezTo>
                    <a:pt x="1470" y="455"/>
                    <a:pt x="1519" y="463"/>
                    <a:pt x="1568" y="475"/>
                  </a:cubicBezTo>
                  <a:cubicBezTo>
                    <a:pt x="1701" y="575"/>
                    <a:pt x="1735" y="708"/>
                    <a:pt x="1735" y="842"/>
                  </a:cubicBezTo>
                  <a:cubicBezTo>
                    <a:pt x="1701" y="1376"/>
                    <a:pt x="1401" y="1843"/>
                    <a:pt x="967" y="2143"/>
                  </a:cubicBezTo>
                  <a:cubicBezTo>
                    <a:pt x="901" y="2209"/>
                    <a:pt x="824" y="2238"/>
                    <a:pt x="749" y="2238"/>
                  </a:cubicBezTo>
                  <a:cubicBezTo>
                    <a:pt x="560" y="2238"/>
                    <a:pt x="386" y="2057"/>
                    <a:pt x="434" y="1843"/>
                  </a:cubicBezTo>
                  <a:cubicBezTo>
                    <a:pt x="467" y="1309"/>
                    <a:pt x="767" y="842"/>
                    <a:pt x="1201" y="542"/>
                  </a:cubicBezTo>
                  <a:cubicBezTo>
                    <a:pt x="1264" y="478"/>
                    <a:pt x="1341" y="455"/>
                    <a:pt x="1423" y="455"/>
                  </a:cubicBezTo>
                  <a:close/>
                  <a:moveTo>
                    <a:pt x="1437" y="1"/>
                  </a:moveTo>
                  <a:cubicBezTo>
                    <a:pt x="1280" y="1"/>
                    <a:pt x="1116" y="54"/>
                    <a:pt x="967" y="175"/>
                  </a:cubicBezTo>
                  <a:cubicBezTo>
                    <a:pt x="400" y="542"/>
                    <a:pt x="67" y="1142"/>
                    <a:pt x="33" y="1809"/>
                  </a:cubicBezTo>
                  <a:cubicBezTo>
                    <a:pt x="0" y="2109"/>
                    <a:pt x="133" y="2376"/>
                    <a:pt x="400" y="2543"/>
                  </a:cubicBezTo>
                  <a:cubicBezTo>
                    <a:pt x="467" y="2610"/>
                    <a:pt x="600" y="2610"/>
                    <a:pt x="701" y="2610"/>
                  </a:cubicBezTo>
                  <a:cubicBezTo>
                    <a:pt x="867" y="2610"/>
                    <a:pt x="1034" y="2576"/>
                    <a:pt x="1201" y="2476"/>
                  </a:cubicBezTo>
                  <a:cubicBezTo>
                    <a:pt x="1768" y="2109"/>
                    <a:pt x="2102" y="1509"/>
                    <a:pt x="2135" y="842"/>
                  </a:cubicBezTo>
                  <a:cubicBezTo>
                    <a:pt x="2207" y="360"/>
                    <a:pt x="1845" y="1"/>
                    <a:pt x="14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4"/>
            <p:cNvSpPr/>
            <p:nvPr/>
          </p:nvSpPr>
          <p:spPr>
            <a:xfrm>
              <a:off x="6460694" y="1962344"/>
              <a:ext cx="33338" cy="40239"/>
            </a:xfrm>
            <a:custGeom>
              <a:avLst/>
              <a:gdLst/>
              <a:ahLst/>
              <a:cxnLst/>
              <a:rect l="l" t="t" r="r" b="b"/>
              <a:pathLst>
                <a:path w="2169" h="2618" extrusionOk="0">
                  <a:moveTo>
                    <a:pt x="1489" y="436"/>
                  </a:moveTo>
                  <a:cubicBezTo>
                    <a:pt x="1527" y="436"/>
                    <a:pt x="1565" y="440"/>
                    <a:pt x="1601" y="449"/>
                  </a:cubicBezTo>
                  <a:cubicBezTo>
                    <a:pt x="1701" y="549"/>
                    <a:pt x="1735" y="683"/>
                    <a:pt x="1735" y="816"/>
                  </a:cubicBezTo>
                  <a:cubicBezTo>
                    <a:pt x="1701" y="1350"/>
                    <a:pt x="1434" y="1817"/>
                    <a:pt x="1001" y="2117"/>
                  </a:cubicBezTo>
                  <a:cubicBezTo>
                    <a:pt x="903" y="2166"/>
                    <a:pt x="805" y="2197"/>
                    <a:pt x="708" y="2197"/>
                  </a:cubicBezTo>
                  <a:cubicBezTo>
                    <a:pt x="672" y="2197"/>
                    <a:pt x="636" y="2193"/>
                    <a:pt x="600" y="2184"/>
                  </a:cubicBezTo>
                  <a:cubicBezTo>
                    <a:pt x="500" y="2117"/>
                    <a:pt x="467" y="1984"/>
                    <a:pt x="467" y="1817"/>
                  </a:cubicBezTo>
                  <a:cubicBezTo>
                    <a:pt x="500" y="1283"/>
                    <a:pt x="767" y="816"/>
                    <a:pt x="1201" y="516"/>
                  </a:cubicBezTo>
                  <a:cubicBezTo>
                    <a:pt x="1274" y="467"/>
                    <a:pt x="1383" y="436"/>
                    <a:pt x="1489" y="436"/>
                  </a:cubicBezTo>
                  <a:close/>
                  <a:moveTo>
                    <a:pt x="1457" y="0"/>
                  </a:moveTo>
                  <a:cubicBezTo>
                    <a:pt x="1295" y="0"/>
                    <a:pt x="1137" y="52"/>
                    <a:pt x="1001" y="149"/>
                  </a:cubicBezTo>
                  <a:cubicBezTo>
                    <a:pt x="434" y="516"/>
                    <a:pt x="67" y="1117"/>
                    <a:pt x="33" y="1784"/>
                  </a:cubicBezTo>
                  <a:cubicBezTo>
                    <a:pt x="0" y="2084"/>
                    <a:pt x="133" y="2351"/>
                    <a:pt x="400" y="2518"/>
                  </a:cubicBezTo>
                  <a:cubicBezTo>
                    <a:pt x="500" y="2584"/>
                    <a:pt x="600" y="2618"/>
                    <a:pt x="701" y="2618"/>
                  </a:cubicBezTo>
                  <a:cubicBezTo>
                    <a:pt x="901" y="2584"/>
                    <a:pt x="1067" y="2551"/>
                    <a:pt x="1201" y="2451"/>
                  </a:cubicBezTo>
                  <a:cubicBezTo>
                    <a:pt x="1768" y="2084"/>
                    <a:pt x="2102" y="1483"/>
                    <a:pt x="2135" y="816"/>
                  </a:cubicBezTo>
                  <a:cubicBezTo>
                    <a:pt x="2168" y="516"/>
                    <a:pt x="2035" y="249"/>
                    <a:pt x="1801" y="82"/>
                  </a:cubicBezTo>
                  <a:cubicBezTo>
                    <a:pt x="1690" y="27"/>
                    <a:pt x="1573" y="0"/>
                    <a:pt x="14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4"/>
            <p:cNvSpPr/>
            <p:nvPr/>
          </p:nvSpPr>
          <p:spPr>
            <a:xfrm>
              <a:off x="6356609" y="2021933"/>
              <a:ext cx="33937" cy="40638"/>
            </a:xfrm>
            <a:custGeom>
              <a:avLst/>
              <a:gdLst/>
              <a:ahLst/>
              <a:cxnLst/>
              <a:rect l="l" t="t" r="r" b="b"/>
              <a:pathLst>
                <a:path w="2208" h="2644" extrusionOk="0">
                  <a:moveTo>
                    <a:pt x="1441" y="459"/>
                  </a:moveTo>
                  <a:cubicBezTo>
                    <a:pt x="1632" y="459"/>
                    <a:pt x="1805" y="643"/>
                    <a:pt x="1735" y="875"/>
                  </a:cubicBezTo>
                  <a:cubicBezTo>
                    <a:pt x="1702" y="1376"/>
                    <a:pt x="1435" y="1876"/>
                    <a:pt x="1001" y="2143"/>
                  </a:cubicBezTo>
                  <a:cubicBezTo>
                    <a:pt x="930" y="2224"/>
                    <a:pt x="844" y="2259"/>
                    <a:pt x="761" y="2259"/>
                  </a:cubicBezTo>
                  <a:cubicBezTo>
                    <a:pt x="571" y="2259"/>
                    <a:pt x="398" y="2075"/>
                    <a:pt x="468" y="1843"/>
                  </a:cubicBezTo>
                  <a:cubicBezTo>
                    <a:pt x="468" y="1309"/>
                    <a:pt x="768" y="842"/>
                    <a:pt x="1201" y="575"/>
                  </a:cubicBezTo>
                  <a:cubicBezTo>
                    <a:pt x="1272" y="494"/>
                    <a:pt x="1359" y="459"/>
                    <a:pt x="1441" y="459"/>
                  </a:cubicBezTo>
                  <a:close/>
                  <a:moveTo>
                    <a:pt x="1450" y="1"/>
                  </a:moveTo>
                  <a:cubicBezTo>
                    <a:pt x="1298" y="1"/>
                    <a:pt x="1141" y="54"/>
                    <a:pt x="1001" y="175"/>
                  </a:cubicBezTo>
                  <a:cubicBezTo>
                    <a:pt x="401" y="542"/>
                    <a:pt x="67" y="1142"/>
                    <a:pt x="34" y="1843"/>
                  </a:cubicBezTo>
                  <a:cubicBezTo>
                    <a:pt x="1" y="2110"/>
                    <a:pt x="134" y="2410"/>
                    <a:pt x="401" y="2543"/>
                  </a:cubicBezTo>
                  <a:cubicBezTo>
                    <a:pt x="501" y="2610"/>
                    <a:pt x="601" y="2643"/>
                    <a:pt x="701" y="2643"/>
                  </a:cubicBezTo>
                  <a:cubicBezTo>
                    <a:pt x="868" y="2643"/>
                    <a:pt x="1035" y="2577"/>
                    <a:pt x="1201" y="2510"/>
                  </a:cubicBezTo>
                  <a:cubicBezTo>
                    <a:pt x="1768" y="2143"/>
                    <a:pt x="2102" y="1509"/>
                    <a:pt x="2135" y="842"/>
                  </a:cubicBezTo>
                  <a:cubicBezTo>
                    <a:pt x="2208" y="361"/>
                    <a:pt x="1845" y="1"/>
                    <a:pt x="1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4"/>
            <p:cNvSpPr/>
            <p:nvPr/>
          </p:nvSpPr>
          <p:spPr>
            <a:xfrm>
              <a:off x="6564765" y="1752051"/>
              <a:ext cx="34091" cy="40838"/>
            </a:xfrm>
            <a:custGeom>
              <a:avLst/>
              <a:gdLst/>
              <a:ahLst/>
              <a:cxnLst/>
              <a:rect l="l" t="t" r="r" b="b"/>
              <a:pathLst>
                <a:path w="2218" h="2657" extrusionOk="0">
                  <a:moveTo>
                    <a:pt x="1468" y="455"/>
                  </a:moveTo>
                  <a:cubicBezTo>
                    <a:pt x="1502" y="455"/>
                    <a:pt x="1568" y="455"/>
                    <a:pt x="1602" y="488"/>
                  </a:cubicBezTo>
                  <a:cubicBezTo>
                    <a:pt x="1702" y="555"/>
                    <a:pt x="1768" y="688"/>
                    <a:pt x="1735" y="855"/>
                  </a:cubicBezTo>
                  <a:cubicBezTo>
                    <a:pt x="1702" y="1356"/>
                    <a:pt x="1435" y="1856"/>
                    <a:pt x="968" y="2156"/>
                  </a:cubicBezTo>
                  <a:cubicBezTo>
                    <a:pt x="906" y="2197"/>
                    <a:pt x="831" y="2226"/>
                    <a:pt x="752" y="2226"/>
                  </a:cubicBezTo>
                  <a:cubicBezTo>
                    <a:pt x="703" y="2226"/>
                    <a:pt x="652" y="2215"/>
                    <a:pt x="601" y="2189"/>
                  </a:cubicBezTo>
                  <a:cubicBezTo>
                    <a:pt x="501" y="2123"/>
                    <a:pt x="434" y="1989"/>
                    <a:pt x="468" y="1823"/>
                  </a:cubicBezTo>
                  <a:cubicBezTo>
                    <a:pt x="501" y="1322"/>
                    <a:pt x="768" y="822"/>
                    <a:pt x="1201" y="555"/>
                  </a:cubicBezTo>
                  <a:cubicBezTo>
                    <a:pt x="1268" y="488"/>
                    <a:pt x="1368" y="455"/>
                    <a:pt x="1468" y="455"/>
                  </a:cubicBezTo>
                  <a:close/>
                  <a:moveTo>
                    <a:pt x="1430" y="1"/>
                  </a:moveTo>
                  <a:cubicBezTo>
                    <a:pt x="1283" y="1"/>
                    <a:pt x="1134" y="48"/>
                    <a:pt x="1001" y="155"/>
                  </a:cubicBezTo>
                  <a:cubicBezTo>
                    <a:pt x="434" y="522"/>
                    <a:pt x="67" y="1155"/>
                    <a:pt x="34" y="1823"/>
                  </a:cubicBezTo>
                  <a:cubicBezTo>
                    <a:pt x="1" y="2123"/>
                    <a:pt x="167" y="2390"/>
                    <a:pt x="401" y="2556"/>
                  </a:cubicBezTo>
                  <a:cubicBezTo>
                    <a:pt x="501" y="2623"/>
                    <a:pt x="601" y="2656"/>
                    <a:pt x="734" y="2656"/>
                  </a:cubicBezTo>
                  <a:cubicBezTo>
                    <a:pt x="901" y="2656"/>
                    <a:pt x="1068" y="2590"/>
                    <a:pt x="1201" y="2523"/>
                  </a:cubicBezTo>
                  <a:cubicBezTo>
                    <a:pt x="1768" y="2123"/>
                    <a:pt x="2135" y="1522"/>
                    <a:pt x="2169" y="855"/>
                  </a:cubicBezTo>
                  <a:cubicBezTo>
                    <a:pt x="2218" y="365"/>
                    <a:pt x="1835" y="1"/>
                    <a:pt x="14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4"/>
            <p:cNvSpPr/>
            <p:nvPr/>
          </p:nvSpPr>
          <p:spPr>
            <a:xfrm>
              <a:off x="6044382" y="2262904"/>
              <a:ext cx="33937" cy="40638"/>
            </a:xfrm>
            <a:custGeom>
              <a:avLst/>
              <a:gdLst/>
              <a:ahLst/>
              <a:cxnLst/>
              <a:rect l="l" t="t" r="r" b="b"/>
              <a:pathLst>
                <a:path w="2208" h="2644" extrusionOk="0">
                  <a:moveTo>
                    <a:pt x="1468" y="408"/>
                  </a:moveTo>
                  <a:cubicBezTo>
                    <a:pt x="1501" y="408"/>
                    <a:pt x="1534" y="442"/>
                    <a:pt x="1568" y="475"/>
                  </a:cubicBezTo>
                  <a:cubicBezTo>
                    <a:pt x="1668" y="542"/>
                    <a:pt x="1735" y="709"/>
                    <a:pt x="1735" y="842"/>
                  </a:cubicBezTo>
                  <a:cubicBezTo>
                    <a:pt x="1701" y="1342"/>
                    <a:pt x="1401" y="1843"/>
                    <a:pt x="967" y="2110"/>
                  </a:cubicBezTo>
                  <a:cubicBezTo>
                    <a:pt x="903" y="2174"/>
                    <a:pt x="810" y="2211"/>
                    <a:pt x="726" y="2211"/>
                  </a:cubicBezTo>
                  <a:cubicBezTo>
                    <a:pt x="680" y="2211"/>
                    <a:pt x="636" y="2200"/>
                    <a:pt x="600" y="2176"/>
                  </a:cubicBezTo>
                  <a:cubicBezTo>
                    <a:pt x="467" y="2076"/>
                    <a:pt x="434" y="1943"/>
                    <a:pt x="434" y="1809"/>
                  </a:cubicBezTo>
                  <a:cubicBezTo>
                    <a:pt x="467" y="1276"/>
                    <a:pt x="734" y="809"/>
                    <a:pt x="1201" y="542"/>
                  </a:cubicBezTo>
                  <a:cubicBezTo>
                    <a:pt x="1268" y="475"/>
                    <a:pt x="1368" y="442"/>
                    <a:pt x="1468" y="442"/>
                  </a:cubicBezTo>
                  <a:lnTo>
                    <a:pt x="1468" y="408"/>
                  </a:lnTo>
                  <a:close/>
                  <a:moveTo>
                    <a:pt x="1437" y="1"/>
                  </a:moveTo>
                  <a:cubicBezTo>
                    <a:pt x="1280" y="1"/>
                    <a:pt x="1116" y="54"/>
                    <a:pt x="967" y="175"/>
                  </a:cubicBezTo>
                  <a:cubicBezTo>
                    <a:pt x="400" y="542"/>
                    <a:pt x="67" y="1142"/>
                    <a:pt x="33" y="1809"/>
                  </a:cubicBezTo>
                  <a:cubicBezTo>
                    <a:pt x="0" y="2110"/>
                    <a:pt x="133" y="2376"/>
                    <a:pt x="367" y="2543"/>
                  </a:cubicBezTo>
                  <a:cubicBezTo>
                    <a:pt x="467" y="2610"/>
                    <a:pt x="600" y="2643"/>
                    <a:pt x="701" y="2643"/>
                  </a:cubicBezTo>
                  <a:cubicBezTo>
                    <a:pt x="867" y="2643"/>
                    <a:pt x="1034" y="2577"/>
                    <a:pt x="1201" y="2510"/>
                  </a:cubicBezTo>
                  <a:cubicBezTo>
                    <a:pt x="1768" y="2143"/>
                    <a:pt x="2102" y="1509"/>
                    <a:pt x="2135" y="842"/>
                  </a:cubicBezTo>
                  <a:cubicBezTo>
                    <a:pt x="2207" y="361"/>
                    <a:pt x="1845" y="1"/>
                    <a:pt x="14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4"/>
            <p:cNvSpPr/>
            <p:nvPr/>
          </p:nvSpPr>
          <p:spPr>
            <a:xfrm>
              <a:off x="5330692" y="1648811"/>
              <a:ext cx="1253055" cy="1247921"/>
            </a:xfrm>
            <a:custGeom>
              <a:avLst/>
              <a:gdLst/>
              <a:ahLst/>
              <a:cxnLst/>
              <a:rect l="l" t="t" r="r" b="b"/>
              <a:pathLst>
                <a:path w="81526" h="81192" extrusionOk="0">
                  <a:moveTo>
                    <a:pt x="81292" y="0"/>
                  </a:moveTo>
                  <a:cubicBezTo>
                    <a:pt x="75888" y="3136"/>
                    <a:pt x="74754" y="11275"/>
                    <a:pt x="73653" y="19181"/>
                  </a:cubicBezTo>
                  <a:cubicBezTo>
                    <a:pt x="72653" y="26286"/>
                    <a:pt x="71719" y="32990"/>
                    <a:pt x="67749" y="35325"/>
                  </a:cubicBezTo>
                  <a:cubicBezTo>
                    <a:pt x="67038" y="35770"/>
                    <a:pt x="66370" y="35978"/>
                    <a:pt x="65758" y="35978"/>
                  </a:cubicBezTo>
                  <a:cubicBezTo>
                    <a:pt x="65451" y="35978"/>
                    <a:pt x="65159" y="35926"/>
                    <a:pt x="64881" y="35826"/>
                  </a:cubicBezTo>
                  <a:cubicBezTo>
                    <a:pt x="62812" y="35059"/>
                    <a:pt x="61612" y="31523"/>
                    <a:pt x="60444" y="28087"/>
                  </a:cubicBezTo>
                  <a:cubicBezTo>
                    <a:pt x="59210" y="24551"/>
                    <a:pt x="57976" y="20882"/>
                    <a:pt x="55707" y="20048"/>
                  </a:cubicBezTo>
                  <a:cubicBezTo>
                    <a:pt x="55396" y="19937"/>
                    <a:pt x="55066" y="19881"/>
                    <a:pt x="54721" y="19881"/>
                  </a:cubicBezTo>
                  <a:cubicBezTo>
                    <a:pt x="54032" y="19881"/>
                    <a:pt x="53283" y="20103"/>
                    <a:pt x="52505" y="20548"/>
                  </a:cubicBezTo>
                  <a:cubicBezTo>
                    <a:pt x="48202" y="23050"/>
                    <a:pt x="46868" y="32290"/>
                    <a:pt x="45633" y="41230"/>
                  </a:cubicBezTo>
                  <a:cubicBezTo>
                    <a:pt x="44366" y="50069"/>
                    <a:pt x="43098" y="59209"/>
                    <a:pt x="38962" y="61611"/>
                  </a:cubicBezTo>
                  <a:cubicBezTo>
                    <a:pt x="37940" y="62206"/>
                    <a:pt x="37032" y="62500"/>
                    <a:pt x="36214" y="62500"/>
                  </a:cubicBezTo>
                  <a:cubicBezTo>
                    <a:pt x="35565" y="62500"/>
                    <a:pt x="34972" y="62314"/>
                    <a:pt x="34425" y="61944"/>
                  </a:cubicBezTo>
                  <a:cubicBezTo>
                    <a:pt x="33291" y="61177"/>
                    <a:pt x="32457" y="59710"/>
                    <a:pt x="31623" y="58275"/>
                  </a:cubicBezTo>
                  <a:cubicBezTo>
                    <a:pt x="30341" y="56081"/>
                    <a:pt x="29041" y="53831"/>
                    <a:pt x="26658" y="53831"/>
                  </a:cubicBezTo>
                  <a:cubicBezTo>
                    <a:pt x="25817" y="53831"/>
                    <a:pt x="24842" y="54111"/>
                    <a:pt x="23684" y="54773"/>
                  </a:cubicBezTo>
                  <a:cubicBezTo>
                    <a:pt x="18848" y="57575"/>
                    <a:pt x="17814" y="64380"/>
                    <a:pt x="16946" y="70384"/>
                  </a:cubicBezTo>
                  <a:cubicBezTo>
                    <a:pt x="16246" y="74987"/>
                    <a:pt x="15679" y="78957"/>
                    <a:pt x="13544" y="80191"/>
                  </a:cubicBezTo>
                  <a:cubicBezTo>
                    <a:pt x="12821" y="80606"/>
                    <a:pt x="12175" y="80776"/>
                    <a:pt x="11576" y="80776"/>
                  </a:cubicBezTo>
                  <a:cubicBezTo>
                    <a:pt x="10295" y="80776"/>
                    <a:pt x="9221" y="79997"/>
                    <a:pt x="8040" y="79157"/>
                  </a:cubicBezTo>
                  <a:cubicBezTo>
                    <a:pt x="6716" y="78223"/>
                    <a:pt x="5293" y="77205"/>
                    <a:pt x="3431" y="77205"/>
                  </a:cubicBezTo>
                  <a:cubicBezTo>
                    <a:pt x="2432" y="77205"/>
                    <a:pt x="1306" y="77499"/>
                    <a:pt x="1" y="78256"/>
                  </a:cubicBezTo>
                  <a:lnTo>
                    <a:pt x="201" y="78590"/>
                  </a:lnTo>
                  <a:cubicBezTo>
                    <a:pt x="1429" y="77888"/>
                    <a:pt x="2480" y="77613"/>
                    <a:pt x="3414" y="77613"/>
                  </a:cubicBezTo>
                  <a:cubicBezTo>
                    <a:pt x="5145" y="77613"/>
                    <a:pt x="6473" y="78559"/>
                    <a:pt x="7773" y="79490"/>
                  </a:cubicBezTo>
                  <a:cubicBezTo>
                    <a:pt x="9007" y="80358"/>
                    <a:pt x="10175" y="81192"/>
                    <a:pt x="11576" y="81192"/>
                  </a:cubicBezTo>
                  <a:cubicBezTo>
                    <a:pt x="12343" y="81192"/>
                    <a:pt x="13077" y="80958"/>
                    <a:pt x="13744" y="80558"/>
                  </a:cubicBezTo>
                  <a:cubicBezTo>
                    <a:pt x="16046" y="79223"/>
                    <a:pt x="16646" y="75187"/>
                    <a:pt x="17347" y="70484"/>
                  </a:cubicBezTo>
                  <a:cubicBezTo>
                    <a:pt x="18214" y="64546"/>
                    <a:pt x="19215" y="57842"/>
                    <a:pt x="23885" y="55140"/>
                  </a:cubicBezTo>
                  <a:cubicBezTo>
                    <a:pt x="24952" y="54527"/>
                    <a:pt x="25849" y="54266"/>
                    <a:pt x="26623" y="54266"/>
                  </a:cubicBezTo>
                  <a:cubicBezTo>
                    <a:pt x="28799" y="54266"/>
                    <a:pt x="29993" y="56334"/>
                    <a:pt x="31223" y="58475"/>
                  </a:cubicBezTo>
                  <a:cubicBezTo>
                    <a:pt x="32057" y="59943"/>
                    <a:pt x="32958" y="61444"/>
                    <a:pt x="34159" y="62278"/>
                  </a:cubicBezTo>
                  <a:cubicBezTo>
                    <a:pt x="34791" y="62700"/>
                    <a:pt x="35465" y="62911"/>
                    <a:pt x="36198" y="62911"/>
                  </a:cubicBezTo>
                  <a:cubicBezTo>
                    <a:pt x="37087" y="62911"/>
                    <a:pt x="38065" y="62600"/>
                    <a:pt x="39162" y="61978"/>
                  </a:cubicBezTo>
                  <a:cubicBezTo>
                    <a:pt x="43465" y="59476"/>
                    <a:pt x="44766" y="50236"/>
                    <a:pt x="46034" y="41296"/>
                  </a:cubicBezTo>
                  <a:cubicBezTo>
                    <a:pt x="47268" y="32457"/>
                    <a:pt x="48569" y="23283"/>
                    <a:pt x="52705" y="20915"/>
                  </a:cubicBezTo>
                  <a:cubicBezTo>
                    <a:pt x="53412" y="20495"/>
                    <a:pt x="54061" y="20295"/>
                    <a:pt x="54661" y="20295"/>
                  </a:cubicBezTo>
                  <a:cubicBezTo>
                    <a:pt x="54966" y="20295"/>
                    <a:pt x="55259" y="20347"/>
                    <a:pt x="55541" y="20448"/>
                  </a:cubicBezTo>
                  <a:cubicBezTo>
                    <a:pt x="57609" y="21215"/>
                    <a:pt x="58843" y="24785"/>
                    <a:pt x="60010" y="28220"/>
                  </a:cubicBezTo>
                  <a:cubicBezTo>
                    <a:pt x="61211" y="31756"/>
                    <a:pt x="62479" y="35392"/>
                    <a:pt x="64714" y="36226"/>
                  </a:cubicBezTo>
                  <a:cubicBezTo>
                    <a:pt x="65033" y="36336"/>
                    <a:pt x="65363" y="36392"/>
                    <a:pt x="65704" y="36392"/>
                  </a:cubicBezTo>
                  <a:cubicBezTo>
                    <a:pt x="66400" y="36392"/>
                    <a:pt x="67144" y="36162"/>
                    <a:pt x="67949" y="35692"/>
                  </a:cubicBezTo>
                  <a:cubicBezTo>
                    <a:pt x="72086" y="33257"/>
                    <a:pt x="73020" y="26452"/>
                    <a:pt x="74054" y="19247"/>
                  </a:cubicBezTo>
                  <a:cubicBezTo>
                    <a:pt x="75121" y="11442"/>
                    <a:pt x="76255" y="3403"/>
                    <a:pt x="81526" y="367"/>
                  </a:cubicBezTo>
                  <a:lnTo>
                    <a:pt x="8129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4"/>
            <p:cNvSpPr/>
            <p:nvPr/>
          </p:nvSpPr>
          <p:spPr>
            <a:xfrm>
              <a:off x="6126412" y="1937613"/>
              <a:ext cx="40515" cy="52504"/>
            </a:xfrm>
            <a:custGeom>
              <a:avLst/>
              <a:gdLst/>
              <a:ahLst/>
              <a:cxnLst/>
              <a:rect l="l" t="t" r="r" b="b"/>
              <a:pathLst>
                <a:path w="2636" h="3416" extrusionOk="0">
                  <a:moveTo>
                    <a:pt x="1905" y="1"/>
                  </a:moveTo>
                  <a:cubicBezTo>
                    <a:pt x="1724" y="1"/>
                    <a:pt x="1518" y="62"/>
                    <a:pt x="1301" y="190"/>
                  </a:cubicBezTo>
                  <a:cubicBezTo>
                    <a:pt x="534" y="691"/>
                    <a:pt x="34" y="1525"/>
                    <a:pt x="0" y="2459"/>
                  </a:cubicBezTo>
                  <a:cubicBezTo>
                    <a:pt x="0" y="3069"/>
                    <a:pt x="281" y="3415"/>
                    <a:pt x="704" y="3415"/>
                  </a:cubicBezTo>
                  <a:cubicBezTo>
                    <a:pt x="881" y="3415"/>
                    <a:pt x="1084" y="3354"/>
                    <a:pt x="1301" y="3226"/>
                  </a:cubicBezTo>
                  <a:cubicBezTo>
                    <a:pt x="2102" y="2726"/>
                    <a:pt x="2569" y="1858"/>
                    <a:pt x="2635" y="958"/>
                  </a:cubicBezTo>
                  <a:cubicBezTo>
                    <a:pt x="2635" y="347"/>
                    <a:pt x="2338" y="1"/>
                    <a:pt x="190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4"/>
            <p:cNvSpPr/>
            <p:nvPr/>
          </p:nvSpPr>
          <p:spPr>
            <a:xfrm>
              <a:off x="5718293" y="2009437"/>
              <a:ext cx="347208" cy="261797"/>
            </a:xfrm>
            <a:custGeom>
              <a:avLst/>
              <a:gdLst/>
              <a:ahLst/>
              <a:cxnLst/>
              <a:rect l="l" t="t" r="r" b="b"/>
              <a:pathLst>
                <a:path w="22590" h="17033" extrusionOk="0">
                  <a:moveTo>
                    <a:pt x="22277" y="1"/>
                  </a:moveTo>
                  <a:cubicBezTo>
                    <a:pt x="22247" y="1"/>
                    <a:pt x="22216" y="7"/>
                    <a:pt x="22183" y="21"/>
                  </a:cubicBezTo>
                  <a:lnTo>
                    <a:pt x="15412" y="3923"/>
                  </a:lnTo>
                  <a:cubicBezTo>
                    <a:pt x="15379" y="3957"/>
                    <a:pt x="15345" y="3990"/>
                    <a:pt x="15312" y="4057"/>
                  </a:cubicBezTo>
                  <a:lnTo>
                    <a:pt x="13644" y="8860"/>
                  </a:lnTo>
                  <a:lnTo>
                    <a:pt x="168" y="16632"/>
                  </a:lnTo>
                  <a:cubicBezTo>
                    <a:pt x="1" y="16766"/>
                    <a:pt x="68" y="17033"/>
                    <a:pt x="268" y="17033"/>
                  </a:cubicBezTo>
                  <a:cubicBezTo>
                    <a:pt x="301" y="17033"/>
                    <a:pt x="334" y="17033"/>
                    <a:pt x="368" y="16999"/>
                  </a:cubicBezTo>
                  <a:lnTo>
                    <a:pt x="13944" y="9194"/>
                  </a:lnTo>
                  <a:cubicBezTo>
                    <a:pt x="13978" y="9160"/>
                    <a:pt x="14011" y="9127"/>
                    <a:pt x="14011" y="9060"/>
                  </a:cubicBezTo>
                  <a:lnTo>
                    <a:pt x="15679" y="4257"/>
                  </a:lnTo>
                  <a:lnTo>
                    <a:pt x="22417" y="388"/>
                  </a:lnTo>
                  <a:cubicBezTo>
                    <a:pt x="22589" y="244"/>
                    <a:pt x="22464" y="1"/>
                    <a:pt x="2227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4"/>
            <p:cNvSpPr/>
            <p:nvPr/>
          </p:nvSpPr>
          <p:spPr>
            <a:xfrm>
              <a:off x="5728560" y="2105869"/>
              <a:ext cx="182012" cy="123083"/>
            </a:xfrm>
            <a:custGeom>
              <a:avLst/>
              <a:gdLst/>
              <a:ahLst/>
              <a:cxnLst/>
              <a:rect l="l" t="t" r="r" b="b"/>
              <a:pathLst>
                <a:path w="11842" h="8008" extrusionOk="0">
                  <a:moveTo>
                    <a:pt x="11354" y="0"/>
                  </a:moveTo>
                  <a:cubicBezTo>
                    <a:pt x="11231" y="0"/>
                    <a:pt x="11090" y="38"/>
                    <a:pt x="10941" y="118"/>
                  </a:cubicBezTo>
                  <a:lnTo>
                    <a:pt x="901" y="5922"/>
                  </a:lnTo>
                  <a:cubicBezTo>
                    <a:pt x="367" y="6256"/>
                    <a:pt x="33" y="6823"/>
                    <a:pt x="0" y="7423"/>
                  </a:cubicBezTo>
                  <a:cubicBezTo>
                    <a:pt x="0" y="7797"/>
                    <a:pt x="197" y="8008"/>
                    <a:pt x="487" y="8008"/>
                  </a:cubicBezTo>
                  <a:cubicBezTo>
                    <a:pt x="611" y="8008"/>
                    <a:pt x="751" y="7970"/>
                    <a:pt x="901" y="7890"/>
                  </a:cubicBezTo>
                  <a:lnTo>
                    <a:pt x="10941" y="2086"/>
                  </a:lnTo>
                  <a:cubicBezTo>
                    <a:pt x="11475" y="1752"/>
                    <a:pt x="11808" y="1185"/>
                    <a:pt x="11842" y="585"/>
                  </a:cubicBezTo>
                  <a:cubicBezTo>
                    <a:pt x="11842" y="210"/>
                    <a:pt x="11645" y="0"/>
                    <a:pt x="1135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4"/>
            <p:cNvSpPr/>
            <p:nvPr/>
          </p:nvSpPr>
          <p:spPr>
            <a:xfrm>
              <a:off x="7222554" y="1848759"/>
              <a:ext cx="259953" cy="432220"/>
            </a:xfrm>
            <a:custGeom>
              <a:avLst/>
              <a:gdLst/>
              <a:ahLst/>
              <a:cxnLst/>
              <a:rect l="l" t="t" r="r" b="b"/>
              <a:pathLst>
                <a:path w="16913" h="28121" extrusionOk="0">
                  <a:moveTo>
                    <a:pt x="1" y="0"/>
                  </a:moveTo>
                  <a:lnTo>
                    <a:pt x="1" y="28121"/>
                  </a:lnTo>
                  <a:lnTo>
                    <a:pt x="16679" y="28121"/>
                  </a:lnTo>
                  <a:cubicBezTo>
                    <a:pt x="16679" y="28121"/>
                    <a:pt x="16679" y="17813"/>
                    <a:pt x="16679" y="11342"/>
                  </a:cubicBezTo>
                  <a:cubicBezTo>
                    <a:pt x="16713" y="4871"/>
                    <a:pt x="16913" y="1602"/>
                    <a:pt x="13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4"/>
            <p:cNvSpPr/>
            <p:nvPr/>
          </p:nvSpPr>
          <p:spPr>
            <a:xfrm>
              <a:off x="6758565" y="2008715"/>
              <a:ext cx="492209" cy="357291"/>
            </a:xfrm>
            <a:custGeom>
              <a:avLst/>
              <a:gdLst/>
              <a:ahLst/>
              <a:cxnLst/>
              <a:rect l="l" t="t" r="r" b="b"/>
              <a:pathLst>
                <a:path w="32024" h="23246" extrusionOk="0">
                  <a:moveTo>
                    <a:pt x="1435" y="1"/>
                  </a:moveTo>
                  <a:cubicBezTo>
                    <a:pt x="1168" y="34"/>
                    <a:pt x="935" y="168"/>
                    <a:pt x="734" y="368"/>
                  </a:cubicBezTo>
                  <a:cubicBezTo>
                    <a:pt x="434" y="668"/>
                    <a:pt x="201" y="1068"/>
                    <a:pt x="101" y="1535"/>
                  </a:cubicBezTo>
                  <a:cubicBezTo>
                    <a:pt x="34" y="1969"/>
                    <a:pt x="1" y="2436"/>
                    <a:pt x="34" y="2870"/>
                  </a:cubicBezTo>
                  <a:cubicBezTo>
                    <a:pt x="67" y="3503"/>
                    <a:pt x="167" y="4104"/>
                    <a:pt x="367" y="4704"/>
                  </a:cubicBezTo>
                  <a:cubicBezTo>
                    <a:pt x="501" y="5105"/>
                    <a:pt x="701" y="5505"/>
                    <a:pt x="968" y="5872"/>
                  </a:cubicBezTo>
                  <a:cubicBezTo>
                    <a:pt x="1568" y="6839"/>
                    <a:pt x="2336" y="7640"/>
                    <a:pt x="3236" y="8340"/>
                  </a:cubicBezTo>
                  <a:cubicBezTo>
                    <a:pt x="3703" y="8774"/>
                    <a:pt x="4671" y="9241"/>
                    <a:pt x="5104" y="9674"/>
                  </a:cubicBezTo>
                  <a:cubicBezTo>
                    <a:pt x="5605" y="10175"/>
                    <a:pt x="6005" y="10809"/>
                    <a:pt x="6305" y="11442"/>
                  </a:cubicBezTo>
                  <a:cubicBezTo>
                    <a:pt x="6572" y="11909"/>
                    <a:pt x="6772" y="12343"/>
                    <a:pt x="7006" y="12810"/>
                  </a:cubicBezTo>
                  <a:cubicBezTo>
                    <a:pt x="8140" y="15045"/>
                    <a:pt x="10708" y="20115"/>
                    <a:pt x="12209" y="22017"/>
                  </a:cubicBezTo>
                  <a:cubicBezTo>
                    <a:pt x="12903" y="22900"/>
                    <a:pt x="13574" y="23246"/>
                    <a:pt x="14364" y="23246"/>
                  </a:cubicBezTo>
                  <a:cubicBezTo>
                    <a:pt x="15246" y="23246"/>
                    <a:pt x="16274" y="22815"/>
                    <a:pt x="17646" y="22217"/>
                  </a:cubicBezTo>
                  <a:cubicBezTo>
                    <a:pt x="20282" y="21116"/>
                    <a:pt x="29989" y="15512"/>
                    <a:pt x="29989" y="15512"/>
                  </a:cubicBezTo>
                  <a:lnTo>
                    <a:pt x="32023" y="6906"/>
                  </a:lnTo>
                  <a:cubicBezTo>
                    <a:pt x="31223" y="6906"/>
                    <a:pt x="29321" y="7073"/>
                    <a:pt x="24418" y="10608"/>
                  </a:cubicBezTo>
                  <a:lnTo>
                    <a:pt x="15545" y="16846"/>
                  </a:lnTo>
                  <a:cubicBezTo>
                    <a:pt x="14844" y="15745"/>
                    <a:pt x="11042" y="10408"/>
                    <a:pt x="10308" y="9207"/>
                  </a:cubicBezTo>
                  <a:cubicBezTo>
                    <a:pt x="9741" y="8173"/>
                    <a:pt x="9341" y="7073"/>
                    <a:pt x="9107" y="5938"/>
                  </a:cubicBezTo>
                  <a:cubicBezTo>
                    <a:pt x="9007" y="5371"/>
                    <a:pt x="8840" y="4804"/>
                    <a:pt x="8673" y="4271"/>
                  </a:cubicBezTo>
                  <a:cubicBezTo>
                    <a:pt x="8573" y="3870"/>
                    <a:pt x="8440" y="3470"/>
                    <a:pt x="8240" y="3070"/>
                  </a:cubicBezTo>
                  <a:cubicBezTo>
                    <a:pt x="8006" y="2669"/>
                    <a:pt x="7773" y="2236"/>
                    <a:pt x="7573" y="1836"/>
                  </a:cubicBezTo>
                  <a:cubicBezTo>
                    <a:pt x="7506" y="1735"/>
                    <a:pt x="7473" y="1669"/>
                    <a:pt x="7406" y="1635"/>
                  </a:cubicBezTo>
                  <a:cubicBezTo>
                    <a:pt x="7340" y="1596"/>
                    <a:pt x="7269" y="1577"/>
                    <a:pt x="7199" y="1577"/>
                  </a:cubicBezTo>
                  <a:cubicBezTo>
                    <a:pt x="7092" y="1577"/>
                    <a:pt x="6986" y="1621"/>
                    <a:pt x="6905" y="1702"/>
                  </a:cubicBezTo>
                  <a:cubicBezTo>
                    <a:pt x="6672" y="1936"/>
                    <a:pt x="6539" y="2236"/>
                    <a:pt x="6539" y="2569"/>
                  </a:cubicBezTo>
                  <a:cubicBezTo>
                    <a:pt x="6572" y="2903"/>
                    <a:pt x="6605" y="3203"/>
                    <a:pt x="6705" y="3537"/>
                  </a:cubicBezTo>
                  <a:cubicBezTo>
                    <a:pt x="6772" y="3837"/>
                    <a:pt x="6805" y="4171"/>
                    <a:pt x="6739" y="4471"/>
                  </a:cubicBezTo>
                  <a:cubicBezTo>
                    <a:pt x="6372" y="4471"/>
                    <a:pt x="6005" y="4304"/>
                    <a:pt x="5738" y="4037"/>
                  </a:cubicBezTo>
                  <a:cubicBezTo>
                    <a:pt x="4804" y="3270"/>
                    <a:pt x="3970" y="2403"/>
                    <a:pt x="3236" y="1469"/>
                  </a:cubicBezTo>
                  <a:cubicBezTo>
                    <a:pt x="2903" y="1068"/>
                    <a:pt x="2569" y="668"/>
                    <a:pt x="2235" y="301"/>
                  </a:cubicBezTo>
                  <a:cubicBezTo>
                    <a:pt x="2002" y="101"/>
                    <a:pt x="1735" y="1"/>
                    <a:pt x="14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4"/>
            <p:cNvSpPr/>
            <p:nvPr/>
          </p:nvSpPr>
          <p:spPr>
            <a:xfrm>
              <a:off x="7142584" y="2115367"/>
              <a:ext cx="340953" cy="373660"/>
            </a:xfrm>
            <a:custGeom>
              <a:avLst/>
              <a:gdLst/>
              <a:ahLst/>
              <a:cxnLst/>
              <a:rect l="l" t="t" r="r" b="b"/>
              <a:pathLst>
                <a:path w="22183" h="24311" extrusionOk="0">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4"/>
            <p:cNvSpPr/>
            <p:nvPr/>
          </p:nvSpPr>
          <p:spPr>
            <a:xfrm>
              <a:off x="7142584" y="2115367"/>
              <a:ext cx="340953" cy="373660"/>
            </a:xfrm>
            <a:custGeom>
              <a:avLst/>
              <a:gdLst/>
              <a:ahLst/>
              <a:cxnLst/>
              <a:rect l="l" t="t" r="r" b="b"/>
              <a:pathLst>
                <a:path w="22183" h="24311" extrusionOk="0">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4"/>
            <p:cNvSpPr/>
            <p:nvPr/>
          </p:nvSpPr>
          <p:spPr>
            <a:xfrm>
              <a:off x="7450707" y="3527332"/>
              <a:ext cx="119471" cy="242984"/>
            </a:xfrm>
            <a:custGeom>
              <a:avLst/>
              <a:gdLst/>
              <a:ahLst/>
              <a:cxnLst/>
              <a:rect l="l" t="t" r="r" b="b"/>
              <a:pathLst>
                <a:path w="7773" h="15809" extrusionOk="0">
                  <a:moveTo>
                    <a:pt x="5238" y="1"/>
                  </a:moveTo>
                  <a:cubicBezTo>
                    <a:pt x="3703" y="134"/>
                    <a:pt x="2069" y="568"/>
                    <a:pt x="534" y="668"/>
                  </a:cubicBezTo>
                  <a:cubicBezTo>
                    <a:pt x="468" y="1836"/>
                    <a:pt x="434" y="2403"/>
                    <a:pt x="434" y="3737"/>
                  </a:cubicBezTo>
                  <a:cubicBezTo>
                    <a:pt x="434" y="5271"/>
                    <a:pt x="701" y="6239"/>
                    <a:pt x="601" y="8173"/>
                  </a:cubicBezTo>
                  <a:cubicBezTo>
                    <a:pt x="501" y="10108"/>
                    <a:pt x="1" y="12843"/>
                    <a:pt x="968" y="14745"/>
                  </a:cubicBezTo>
                  <a:cubicBezTo>
                    <a:pt x="1357" y="15478"/>
                    <a:pt x="2169" y="15809"/>
                    <a:pt x="3067" y="15809"/>
                  </a:cubicBezTo>
                  <a:cubicBezTo>
                    <a:pt x="4170" y="15809"/>
                    <a:pt x="5403" y="15309"/>
                    <a:pt x="6138" y="14445"/>
                  </a:cubicBezTo>
                  <a:cubicBezTo>
                    <a:pt x="7773" y="12543"/>
                    <a:pt x="7239" y="10909"/>
                    <a:pt x="6839" y="8674"/>
                  </a:cubicBezTo>
                  <a:cubicBezTo>
                    <a:pt x="6372" y="6272"/>
                    <a:pt x="6238" y="5171"/>
                    <a:pt x="6005" y="3770"/>
                  </a:cubicBezTo>
                  <a:cubicBezTo>
                    <a:pt x="5805" y="2503"/>
                    <a:pt x="5571" y="1235"/>
                    <a:pt x="523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4"/>
            <p:cNvSpPr/>
            <p:nvPr/>
          </p:nvSpPr>
          <p:spPr>
            <a:xfrm>
              <a:off x="7077462" y="2489120"/>
              <a:ext cx="468631" cy="1210295"/>
            </a:xfrm>
            <a:custGeom>
              <a:avLst/>
              <a:gdLst/>
              <a:ahLst/>
              <a:cxnLst/>
              <a:rect l="l" t="t" r="r" b="b"/>
              <a:pathLst>
                <a:path w="30490" h="78744" extrusionOk="0">
                  <a:moveTo>
                    <a:pt x="7306" y="1"/>
                  </a:moveTo>
                  <a:lnTo>
                    <a:pt x="7373" y="1068"/>
                  </a:lnTo>
                  <a:lnTo>
                    <a:pt x="7539" y="1468"/>
                  </a:lnTo>
                  <a:cubicBezTo>
                    <a:pt x="7539" y="1468"/>
                    <a:pt x="5004" y="28354"/>
                    <a:pt x="5405" y="38361"/>
                  </a:cubicBezTo>
                  <a:cubicBezTo>
                    <a:pt x="5638" y="43699"/>
                    <a:pt x="5838" y="51504"/>
                    <a:pt x="6038" y="55574"/>
                  </a:cubicBezTo>
                  <a:cubicBezTo>
                    <a:pt x="6138" y="58609"/>
                    <a:pt x="6205" y="62679"/>
                    <a:pt x="6138" y="64347"/>
                  </a:cubicBezTo>
                  <a:cubicBezTo>
                    <a:pt x="6038" y="65781"/>
                    <a:pt x="5738" y="67215"/>
                    <a:pt x="5171" y="68583"/>
                  </a:cubicBezTo>
                  <a:cubicBezTo>
                    <a:pt x="4671" y="70051"/>
                    <a:pt x="4037" y="71485"/>
                    <a:pt x="3303" y="72853"/>
                  </a:cubicBezTo>
                  <a:cubicBezTo>
                    <a:pt x="3103" y="73220"/>
                    <a:pt x="2903" y="73587"/>
                    <a:pt x="2603" y="73887"/>
                  </a:cubicBezTo>
                  <a:cubicBezTo>
                    <a:pt x="2236" y="74287"/>
                    <a:pt x="1802" y="74654"/>
                    <a:pt x="1368" y="75021"/>
                  </a:cubicBezTo>
                  <a:cubicBezTo>
                    <a:pt x="468" y="75755"/>
                    <a:pt x="1" y="76122"/>
                    <a:pt x="67" y="76822"/>
                  </a:cubicBezTo>
                  <a:cubicBezTo>
                    <a:pt x="134" y="77489"/>
                    <a:pt x="668" y="77790"/>
                    <a:pt x="1268" y="77956"/>
                  </a:cubicBezTo>
                  <a:cubicBezTo>
                    <a:pt x="1950" y="78163"/>
                    <a:pt x="2662" y="78241"/>
                    <a:pt x="3383" y="78241"/>
                  </a:cubicBezTo>
                  <a:cubicBezTo>
                    <a:pt x="4178" y="78241"/>
                    <a:pt x="4984" y="78146"/>
                    <a:pt x="5771" y="78023"/>
                  </a:cubicBezTo>
                  <a:cubicBezTo>
                    <a:pt x="7239" y="77790"/>
                    <a:pt x="8840" y="77156"/>
                    <a:pt x="9474" y="75855"/>
                  </a:cubicBezTo>
                  <a:cubicBezTo>
                    <a:pt x="9641" y="75455"/>
                    <a:pt x="9741" y="75054"/>
                    <a:pt x="9808" y="74621"/>
                  </a:cubicBezTo>
                  <a:cubicBezTo>
                    <a:pt x="10041" y="73253"/>
                    <a:pt x="10441" y="71919"/>
                    <a:pt x="11009" y="70618"/>
                  </a:cubicBezTo>
                  <a:cubicBezTo>
                    <a:pt x="11209" y="70084"/>
                    <a:pt x="11509" y="69550"/>
                    <a:pt x="11842" y="69083"/>
                  </a:cubicBezTo>
                  <a:cubicBezTo>
                    <a:pt x="12209" y="68550"/>
                    <a:pt x="12676" y="67983"/>
                    <a:pt x="12776" y="67315"/>
                  </a:cubicBezTo>
                  <a:cubicBezTo>
                    <a:pt x="12843" y="66782"/>
                    <a:pt x="12410" y="66015"/>
                    <a:pt x="11842" y="65181"/>
                  </a:cubicBezTo>
                  <a:cubicBezTo>
                    <a:pt x="11375" y="64447"/>
                    <a:pt x="11509" y="63946"/>
                    <a:pt x="11709" y="61678"/>
                  </a:cubicBezTo>
                  <a:cubicBezTo>
                    <a:pt x="11909" y="59643"/>
                    <a:pt x="12209" y="57642"/>
                    <a:pt x="12643" y="55640"/>
                  </a:cubicBezTo>
                  <a:cubicBezTo>
                    <a:pt x="12910" y="53139"/>
                    <a:pt x="13844" y="49503"/>
                    <a:pt x="14044" y="46134"/>
                  </a:cubicBezTo>
                  <a:cubicBezTo>
                    <a:pt x="14278" y="43165"/>
                    <a:pt x="14678" y="41063"/>
                    <a:pt x="13944" y="37828"/>
                  </a:cubicBezTo>
                  <a:cubicBezTo>
                    <a:pt x="14211" y="34392"/>
                    <a:pt x="15679" y="26620"/>
                    <a:pt x="16212" y="23851"/>
                  </a:cubicBezTo>
                  <a:cubicBezTo>
                    <a:pt x="17180" y="28755"/>
                    <a:pt x="17880" y="34659"/>
                    <a:pt x="18447" y="38662"/>
                  </a:cubicBezTo>
                  <a:cubicBezTo>
                    <a:pt x="19248" y="44532"/>
                    <a:pt x="22884" y="56875"/>
                    <a:pt x="23484" y="60044"/>
                  </a:cubicBezTo>
                  <a:cubicBezTo>
                    <a:pt x="24085" y="63213"/>
                    <a:pt x="24451" y="65347"/>
                    <a:pt x="24752" y="67916"/>
                  </a:cubicBezTo>
                  <a:cubicBezTo>
                    <a:pt x="25019" y="70151"/>
                    <a:pt x="25285" y="74687"/>
                    <a:pt x="25586" y="76722"/>
                  </a:cubicBezTo>
                  <a:cubicBezTo>
                    <a:pt x="25816" y="78134"/>
                    <a:pt x="26600" y="78743"/>
                    <a:pt x="27458" y="78743"/>
                  </a:cubicBezTo>
                  <a:cubicBezTo>
                    <a:pt x="28585" y="78743"/>
                    <a:pt x="29838" y="77689"/>
                    <a:pt x="30122" y="76022"/>
                  </a:cubicBezTo>
                  <a:cubicBezTo>
                    <a:pt x="30489" y="74087"/>
                    <a:pt x="29588" y="70017"/>
                    <a:pt x="29522" y="67516"/>
                  </a:cubicBezTo>
                  <a:cubicBezTo>
                    <a:pt x="29455" y="65681"/>
                    <a:pt x="29455" y="63279"/>
                    <a:pt x="29555" y="60077"/>
                  </a:cubicBezTo>
                  <a:cubicBezTo>
                    <a:pt x="29722" y="56308"/>
                    <a:pt x="29689" y="53405"/>
                    <a:pt x="29622" y="49469"/>
                  </a:cubicBezTo>
                  <a:cubicBezTo>
                    <a:pt x="29555" y="46467"/>
                    <a:pt x="28821" y="43799"/>
                    <a:pt x="27620" y="38061"/>
                  </a:cubicBezTo>
                  <a:cubicBezTo>
                    <a:pt x="28254" y="24251"/>
                    <a:pt x="29121" y="11342"/>
                    <a:pt x="27620" y="6972"/>
                  </a:cubicBezTo>
                  <a:cubicBezTo>
                    <a:pt x="26353" y="3236"/>
                    <a:pt x="24485" y="2436"/>
                    <a:pt x="23751" y="434"/>
                  </a:cubicBezTo>
                  <a:cubicBezTo>
                    <a:pt x="20549" y="1168"/>
                    <a:pt x="17280" y="1568"/>
                    <a:pt x="14011" y="1702"/>
                  </a:cubicBezTo>
                  <a:cubicBezTo>
                    <a:pt x="13816" y="1706"/>
                    <a:pt x="13628" y="1709"/>
                    <a:pt x="13444" y="1709"/>
                  </a:cubicBezTo>
                  <a:cubicBezTo>
                    <a:pt x="8393" y="1709"/>
                    <a:pt x="7306" y="1"/>
                    <a:pt x="730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4"/>
            <p:cNvSpPr/>
            <p:nvPr/>
          </p:nvSpPr>
          <p:spPr>
            <a:xfrm>
              <a:off x="7241521" y="3569892"/>
              <a:ext cx="12327" cy="90253"/>
            </a:xfrm>
            <a:custGeom>
              <a:avLst/>
              <a:gdLst/>
              <a:ahLst/>
              <a:cxnLst/>
              <a:rect l="l" t="t" r="r" b="b"/>
              <a:pathLst>
                <a:path w="802" h="5872" extrusionOk="0">
                  <a:moveTo>
                    <a:pt x="768" y="1"/>
                  </a:moveTo>
                  <a:lnTo>
                    <a:pt x="1" y="1935"/>
                  </a:lnTo>
                  <a:cubicBezTo>
                    <a:pt x="401" y="2703"/>
                    <a:pt x="301" y="4170"/>
                    <a:pt x="301" y="5771"/>
                  </a:cubicBezTo>
                  <a:lnTo>
                    <a:pt x="802" y="5871"/>
                  </a:lnTo>
                  <a:lnTo>
                    <a:pt x="7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4"/>
            <p:cNvSpPr/>
            <p:nvPr/>
          </p:nvSpPr>
          <p:spPr>
            <a:xfrm>
              <a:off x="7253325" y="3547851"/>
              <a:ext cx="22563" cy="112293"/>
            </a:xfrm>
            <a:custGeom>
              <a:avLst/>
              <a:gdLst/>
              <a:ahLst/>
              <a:cxnLst/>
              <a:rect l="l" t="t" r="r" b="b"/>
              <a:pathLst>
                <a:path w="1468" h="7306" extrusionOk="0">
                  <a:moveTo>
                    <a:pt x="1468" y="0"/>
                  </a:moveTo>
                  <a:lnTo>
                    <a:pt x="0" y="1435"/>
                  </a:lnTo>
                  <a:lnTo>
                    <a:pt x="34" y="7305"/>
                  </a:lnTo>
                  <a:lnTo>
                    <a:pt x="567" y="7172"/>
                  </a:lnTo>
                  <a:cubicBezTo>
                    <a:pt x="501" y="6238"/>
                    <a:pt x="501" y="5304"/>
                    <a:pt x="567" y="4403"/>
                  </a:cubicBezTo>
                  <a:cubicBezTo>
                    <a:pt x="667" y="2235"/>
                    <a:pt x="1334" y="1101"/>
                    <a:pt x="1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4"/>
            <p:cNvSpPr/>
            <p:nvPr/>
          </p:nvSpPr>
          <p:spPr>
            <a:xfrm>
              <a:off x="7081058" y="3531436"/>
              <a:ext cx="197397" cy="173589"/>
            </a:xfrm>
            <a:custGeom>
              <a:avLst/>
              <a:gdLst/>
              <a:ahLst/>
              <a:cxnLst/>
              <a:rect l="l" t="t" r="r" b="b"/>
              <a:pathLst>
                <a:path w="12843" h="11294" extrusionOk="0">
                  <a:moveTo>
                    <a:pt x="12776" y="1"/>
                  </a:moveTo>
                  <a:cubicBezTo>
                    <a:pt x="12776" y="1"/>
                    <a:pt x="10808" y="335"/>
                    <a:pt x="9707" y="2903"/>
                  </a:cubicBezTo>
                  <a:cubicBezTo>
                    <a:pt x="8606" y="5471"/>
                    <a:pt x="7305" y="7973"/>
                    <a:pt x="4937" y="8640"/>
                  </a:cubicBezTo>
                  <a:cubicBezTo>
                    <a:pt x="3303" y="9107"/>
                    <a:pt x="1668" y="9441"/>
                    <a:pt x="0" y="9674"/>
                  </a:cubicBezTo>
                  <a:cubicBezTo>
                    <a:pt x="0" y="9674"/>
                    <a:pt x="0" y="10342"/>
                    <a:pt x="300" y="10542"/>
                  </a:cubicBezTo>
                  <a:cubicBezTo>
                    <a:pt x="543" y="10724"/>
                    <a:pt x="1063" y="11293"/>
                    <a:pt x="3368" y="11293"/>
                  </a:cubicBezTo>
                  <a:cubicBezTo>
                    <a:pt x="3595" y="11293"/>
                    <a:pt x="3840" y="11288"/>
                    <a:pt x="4103" y="11276"/>
                  </a:cubicBezTo>
                  <a:cubicBezTo>
                    <a:pt x="7005" y="11142"/>
                    <a:pt x="8039" y="10475"/>
                    <a:pt x="9073" y="9608"/>
                  </a:cubicBezTo>
                  <a:cubicBezTo>
                    <a:pt x="10074" y="8740"/>
                    <a:pt x="10374" y="6439"/>
                    <a:pt x="10541" y="5338"/>
                  </a:cubicBezTo>
                  <a:cubicBezTo>
                    <a:pt x="10875" y="3236"/>
                    <a:pt x="11809" y="2136"/>
                    <a:pt x="12676" y="1102"/>
                  </a:cubicBezTo>
                  <a:cubicBezTo>
                    <a:pt x="12809" y="735"/>
                    <a:pt x="12843" y="368"/>
                    <a:pt x="12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4"/>
            <p:cNvSpPr/>
            <p:nvPr/>
          </p:nvSpPr>
          <p:spPr>
            <a:xfrm>
              <a:off x="7073358" y="3482729"/>
              <a:ext cx="206634" cy="211307"/>
            </a:xfrm>
            <a:custGeom>
              <a:avLst/>
              <a:gdLst/>
              <a:ahLst/>
              <a:cxnLst/>
              <a:rect l="l" t="t" r="r" b="b"/>
              <a:pathLst>
                <a:path w="13444" h="13748" extrusionOk="0">
                  <a:moveTo>
                    <a:pt x="11876" y="1"/>
                  </a:moveTo>
                  <a:cubicBezTo>
                    <a:pt x="11409" y="401"/>
                    <a:pt x="11075" y="902"/>
                    <a:pt x="10909" y="1502"/>
                  </a:cubicBezTo>
                  <a:cubicBezTo>
                    <a:pt x="10708" y="2069"/>
                    <a:pt x="10208" y="4838"/>
                    <a:pt x="9474" y="7006"/>
                  </a:cubicBezTo>
                  <a:cubicBezTo>
                    <a:pt x="8907" y="8674"/>
                    <a:pt x="8007" y="9508"/>
                    <a:pt x="6772" y="9941"/>
                  </a:cubicBezTo>
                  <a:cubicBezTo>
                    <a:pt x="6211" y="10129"/>
                    <a:pt x="5649" y="10234"/>
                    <a:pt x="5076" y="10234"/>
                  </a:cubicBezTo>
                  <a:cubicBezTo>
                    <a:pt x="4832" y="10234"/>
                    <a:pt x="4586" y="10215"/>
                    <a:pt x="4337" y="10175"/>
                  </a:cubicBezTo>
                  <a:cubicBezTo>
                    <a:pt x="2836" y="9975"/>
                    <a:pt x="3203" y="8907"/>
                    <a:pt x="3203" y="8907"/>
                  </a:cubicBezTo>
                  <a:lnTo>
                    <a:pt x="3203" y="8907"/>
                  </a:lnTo>
                  <a:cubicBezTo>
                    <a:pt x="2836" y="9374"/>
                    <a:pt x="1368" y="10508"/>
                    <a:pt x="501" y="11309"/>
                  </a:cubicBezTo>
                  <a:cubicBezTo>
                    <a:pt x="1" y="11776"/>
                    <a:pt x="234" y="12510"/>
                    <a:pt x="601" y="12977"/>
                  </a:cubicBezTo>
                  <a:cubicBezTo>
                    <a:pt x="912" y="13262"/>
                    <a:pt x="1565" y="13748"/>
                    <a:pt x="3559" y="13748"/>
                  </a:cubicBezTo>
                  <a:cubicBezTo>
                    <a:pt x="4133" y="13748"/>
                    <a:pt x="4818" y="13708"/>
                    <a:pt x="5638" y="13611"/>
                  </a:cubicBezTo>
                  <a:cubicBezTo>
                    <a:pt x="8874" y="13177"/>
                    <a:pt x="9641" y="11776"/>
                    <a:pt x="9941" y="11109"/>
                  </a:cubicBezTo>
                  <a:cubicBezTo>
                    <a:pt x="10275" y="10175"/>
                    <a:pt x="10542" y="9207"/>
                    <a:pt x="10675" y="8207"/>
                  </a:cubicBezTo>
                  <a:cubicBezTo>
                    <a:pt x="10875" y="7106"/>
                    <a:pt x="11276" y="6072"/>
                    <a:pt x="11843" y="5105"/>
                  </a:cubicBezTo>
                  <a:cubicBezTo>
                    <a:pt x="11909" y="5004"/>
                    <a:pt x="12009" y="4904"/>
                    <a:pt x="12076" y="4804"/>
                  </a:cubicBezTo>
                  <a:cubicBezTo>
                    <a:pt x="12276" y="4504"/>
                    <a:pt x="12543" y="4137"/>
                    <a:pt x="12843" y="3804"/>
                  </a:cubicBezTo>
                  <a:cubicBezTo>
                    <a:pt x="13077" y="3570"/>
                    <a:pt x="13277" y="3437"/>
                    <a:pt x="13310" y="3203"/>
                  </a:cubicBezTo>
                  <a:cubicBezTo>
                    <a:pt x="13444" y="2636"/>
                    <a:pt x="13344" y="2036"/>
                    <a:pt x="13043" y="1535"/>
                  </a:cubicBezTo>
                  <a:cubicBezTo>
                    <a:pt x="12643" y="835"/>
                    <a:pt x="12276" y="635"/>
                    <a:pt x="1187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4"/>
            <p:cNvSpPr/>
            <p:nvPr/>
          </p:nvSpPr>
          <p:spPr>
            <a:xfrm>
              <a:off x="7150269" y="2487075"/>
              <a:ext cx="386586" cy="917420"/>
            </a:xfrm>
            <a:custGeom>
              <a:avLst/>
              <a:gdLst/>
              <a:ahLst/>
              <a:cxnLst/>
              <a:rect l="l" t="t" r="r" b="b"/>
              <a:pathLst>
                <a:path w="25152" h="59689" extrusionOk="0">
                  <a:moveTo>
                    <a:pt x="20015" y="0"/>
                  </a:moveTo>
                  <a:cubicBezTo>
                    <a:pt x="20015" y="0"/>
                    <a:pt x="14177" y="1735"/>
                    <a:pt x="9307" y="1835"/>
                  </a:cubicBezTo>
                  <a:cubicBezTo>
                    <a:pt x="9070" y="1842"/>
                    <a:pt x="8842" y="1845"/>
                    <a:pt x="8621" y="1845"/>
                  </a:cubicBezTo>
                  <a:cubicBezTo>
                    <a:pt x="3672" y="1845"/>
                    <a:pt x="2602" y="134"/>
                    <a:pt x="2602" y="134"/>
                  </a:cubicBezTo>
                  <a:lnTo>
                    <a:pt x="2435" y="1068"/>
                  </a:lnTo>
                  <a:lnTo>
                    <a:pt x="2402" y="1968"/>
                  </a:lnTo>
                  <a:cubicBezTo>
                    <a:pt x="2402" y="1968"/>
                    <a:pt x="0" y="28721"/>
                    <a:pt x="534" y="37827"/>
                  </a:cubicBezTo>
                  <a:cubicBezTo>
                    <a:pt x="834" y="43131"/>
                    <a:pt x="901" y="52271"/>
                    <a:pt x="1101" y="56974"/>
                  </a:cubicBezTo>
                  <a:cubicBezTo>
                    <a:pt x="2032" y="57616"/>
                    <a:pt x="3694" y="58052"/>
                    <a:pt x="5252" y="58052"/>
                  </a:cubicBezTo>
                  <a:cubicBezTo>
                    <a:pt x="6207" y="58052"/>
                    <a:pt x="7122" y="57888"/>
                    <a:pt x="7806" y="57508"/>
                  </a:cubicBezTo>
                  <a:cubicBezTo>
                    <a:pt x="8306" y="54206"/>
                    <a:pt x="9207" y="50236"/>
                    <a:pt x="9707" y="46700"/>
                  </a:cubicBezTo>
                  <a:cubicBezTo>
                    <a:pt x="10108" y="43731"/>
                    <a:pt x="10241" y="41196"/>
                    <a:pt x="9474" y="37961"/>
                  </a:cubicBezTo>
                  <a:cubicBezTo>
                    <a:pt x="9907" y="34658"/>
                    <a:pt x="11175" y="27954"/>
                    <a:pt x="11709" y="25151"/>
                  </a:cubicBezTo>
                  <a:cubicBezTo>
                    <a:pt x="12409" y="30389"/>
                    <a:pt x="13176" y="34792"/>
                    <a:pt x="13710" y="38795"/>
                  </a:cubicBezTo>
                  <a:cubicBezTo>
                    <a:pt x="14544" y="44699"/>
                    <a:pt x="17580" y="55873"/>
                    <a:pt x="18313" y="59042"/>
                  </a:cubicBezTo>
                  <a:cubicBezTo>
                    <a:pt x="18893" y="59423"/>
                    <a:pt x="20112" y="59689"/>
                    <a:pt x="21410" y="59689"/>
                  </a:cubicBezTo>
                  <a:cubicBezTo>
                    <a:pt x="22729" y="59689"/>
                    <a:pt x="24128" y="59415"/>
                    <a:pt x="25018" y="58709"/>
                  </a:cubicBezTo>
                  <a:cubicBezTo>
                    <a:pt x="25152" y="54973"/>
                    <a:pt x="25152" y="53672"/>
                    <a:pt x="25085" y="49702"/>
                  </a:cubicBezTo>
                  <a:cubicBezTo>
                    <a:pt x="25018" y="46700"/>
                    <a:pt x="24918" y="43898"/>
                    <a:pt x="23250" y="38261"/>
                  </a:cubicBezTo>
                  <a:cubicBezTo>
                    <a:pt x="23917" y="24451"/>
                    <a:pt x="24218" y="11475"/>
                    <a:pt x="23084" y="7039"/>
                  </a:cubicBezTo>
                  <a:cubicBezTo>
                    <a:pt x="22183" y="3603"/>
                    <a:pt x="21549" y="2469"/>
                    <a:pt x="200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4"/>
            <p:cNvSpPr/>
            <p:nvPr/>
          </p:nvSpPr>
          <p:spPr>
            <a:xfrm>
              <a:off x="7220510" y="2668057"/>
              <a:ext cx="110249" cy="380438"/>
            </a:xfrm>
            <a:custGeom>
              <a:avLst/>
              <a:gdLst/>
              <a:ahLst/>
              <a:cxnLst/>
              <a:rect l="l" t="t" r="r" b="b"/>
              <a:pathLst>
                <a:path w="7173" h="24752" extrusionOk="0">
                  <a:moveTo>
                    <a:pt x="0" y="0"/>
                  </a:moveTo>
                  <a:lnTo>
                    <a:pt x="0" y="0"/>
                  </a:lnTo>
                  <a:cubicBezTo>
                    <a:pt x="0" y="1"/>
                    <a:pt x="1068" y="2202"/>
                    <a:pt x="4403" y="3770"/>
                  </a:cubicBezTo>
                  <a:lnTo>
                    <a:pt x="6271" y="13643"/>
                  </a:lnTo>
                  <a:lnTo>
                    <a:pt x="5104" y="24751"/>
                  </a:lnTo>
                  <a:lnTo>
                    <a:pt x="7172" y="13410"/>
                  </a:lnTo>
                  <a:lnTo>
                    <a:pt x="5638" y="3069"/>
                  </a:lnTo>
                  <a:cubicBezTo>
                    <a:pt x="5638" y="3069"/>
                    <a:pt x="2035" y="1768"/>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4"/>
            <p:cNvSpPr/>
            <p:nvPr/>
          </p:nvSpPr>
          <p:spPr>
            <a:xfrm>
              <a:off x="7187188" y="2458364"/>
              <a:ext cx="284038" cy="93357"/>
            </a:xfrm>
            <a:custGeom>
              <a:avLst/>
              <a:gdLst/>
              <a:ahLst/>
              <a:cxnLst/>
              <a:rect l="l" t="t" r="r" b="b"/>
              <a:pathLst>
                <a:path w="18480" h="6074" extrusionOk="0">
                  <a:moveTo>
                    <a:pt x="16845" y="0"/>
                  </a:moveTo>
                  <a:cubicBezTo>
                    <a:pt x="13877" y="1234"/>
                    <a:pt x="10674" y="1902"/>
                    <a:pt x="7472" y="1968"/>
                  </a:cubicBezTo>
                  <a:cubicBezTo>
                    <a:pt x="7322" y="1971"/>
                    <a:pt x="7175" y="1972"/>
                    <a:pt x="7031" y="1972"/>
                  </a:cubicBezTo>
                  <a:cubicBezTo>
                    <a:pt x="1928" y="1972"/>
                    <a:pt x="67" y="301"/>
                    <a:pt x="67" y="300"/>
                  </a:cubicBezTo>
                  <a:lnTo>
                    <a:pt x="67" y="300"/>
                  </a:lnTo>
                  <a:cubicBezTo>
                    <a:pt x="100" y="1568"/>
                    <a:pt x="0" y="3836"/>
                    <a:pt x="0" y="3836"/>
                  </a:cubicBezTo>
                  <a:cubicBezTo>
                    <a:pt x="0" y="3836"/>
                    <a:pt x="2703" y="6074"/>
                    <a:pt x="7538" y="6074"/>
                  </a:cubicBezTo>
                  <a:cubicBezTo>
                    <a:pt x="7883" y="6074"/>
                    <a:pt x="8239" y="6062"/>
                    <a:pt x="8606" y="6038"/>
                  </a:cubicBezTo>
                  <a:cubicBezTo>
                    <a:pt x="12009" y="5771"/>
                    <a:pt x="15378" y="4904"/>
                    <a:pt x="18480" y="3436"/>
                  </a:cubicBezTo>
                  <a:cubicBezTo>
                    <a:pt x="16912" y="801"/>
                    <a:pt x="16845" y="0"/>
                    <a:pt x="168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4"/>
            <p:cNvSpPr/>
            <p:nvPr/>
          </p:nvSpPr>
          <p:spPr>
            <a:xfrm>
              <a:off x="7194873" y="2114845"/>
              <a:ext cx="90253" cy="200486"/>
            </a:xfrm>
            <a:custGeom>
              <a:avLst/>
              <a:gdLst/>
              <a:ahLst/>
              <a:cxnLst/>
              <a:rect l="l" t="t" r="r" b="b"/>
              <a:pathLst>
                <a:path w="5872" h="13044" extrusionOk="0">
                  <a:moveTo>
                    <a:pt x="5271" y="1"/>
                  </a:moveTo>
                  <a:lnTo>
                    <a:pt x="4270" y="34"/>
                  </a:lnTo>
                  <a:cubicBezTo>
                    <a:pt x="2669" y="1535"/>
                    <a:pt x="1502" y="3437"/>
                    <a:pt x="934" y="5571"/>
                  </a:cubicBezTo>
                  <a:cubicBezTo>
                    <a:pt x="267" y="8273"/>
                    <a:pt x="1301" y="8840"/>
                    <a:pt x="1301" y="8840"/>
                  </a:cubicBezTo>
                  <a:cubicBezTo>
                    <a:pt x="1301" y="8840"/>
                    <a:pt x="0" y="12310"/>
                    <a:pt x="1401" y="13043"/>
                  </a:cubicBezTo>
                  <a:cubicBezTo>
                    <a:pt x="2335" y="10975"/>
                    <a:pt x="5871" y="801"/>
                    <a:pt x="5871" y="801"/>
                  </a:cubicBezTo>
                  <a:lnTo>
                    <a:pt x="527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4"/>
            <p:cNvSpPr/>
            <p:nvPr/>
          </p:nvSpPr>
          <p:spPr>
            <a:xfrm>
              <a:off x="7216406" y="2115367"/>
              <a:ext cx="198427" cy="200471"/>
            </a:xfrm>
            <a:custGeom>
              <a:avLst/>
              <a:gdLst/>
              <a:ahLst/>
              <a:cxnLst/>
              <a:rect l="l" t="t" r="r" b="b"/>
              <a:pathLst>
                <a:path w="12910" h="13043" extrusionOk="0">
                  <a:moveTo>
                    <a:pt x="10308" y="0"/>
                  </a:moveTo>
                  <a:cubicBezTo>
                    <a:pt x="10308" y="0"/>
                    <a:pt x="2502" y="6405"/>
                    <a:pt x="1035" y="9740"/>
                  </a:cubicBezTo>
                  <a:cubicBezTo>
                    <a:pt x="568" y="10775"/>
                    <a:pt x="234" y="11909"/>
                    <a:pt x="0" y="13043"/>
                  </a:cubicBezTo>
                  <a:cubicBezTo>
                    <a:pt x="0" y="13043"/>
                    <a:pt x="2202" y="12743"/>
                    <a:pt x="3136" y="11642"/>
                  </a:cubicBezTo>
                  <a:cubicBezTo>
                    <a:pt x="4070" y="10574"/>
                    <a:pt x="4037" y="8773"/>
                    <a:pt x="4037" y="8773"/>
                  </a:cubicBezTo>
                  <a:cubicBezTo>
                    <a:pt x="6105" y="8273"/>
                    <a:pt x="8006" y="7272"/>
                    <a:pt x="9641" y="5871"/>
                  </a:cubicBezTo>
                  <a:cubicBezTo>
                    <a:pt x="12109" y="3636"/>
                    <a:pt x="12910" y="300"/>
                    <a:pt x="12910" y="300"/>
                  </a:cubicBezTo>
                  <a:lnTo>
                    <a:pt x="1030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4"/>
            <p:cNvSpPr/>
            <p:nvPr/>
          </p:nvSpPr>
          <p:spPr>
            <a:xfrm>
              <a:off x="7155910" y="1775045"/>
              <a:ext cx="297886" cy="307892"/>
            </a:xfrm>
            <a:custGeom>
              <a:avLst/>
              <a:gdLst/>
              <a:ahLst/>
              <a:cxnLst/>
              <a:rect l="l" t="t" r="r" b="b"/>
              <a:pathLst>
                <a:path w="19381" h="20032" extrusionOk="0">
                  <a:moveTo>
                    <a:pt x="3226" y="1"/>
                  </a:moveTo>
                  <a:cubicBezTo>
                    <a:pt x="2687" y="1"/>
                    <a:pt x="2194" y="71"/>
                    <a:pt x="1768" y="260"/>
                  </a:cubicBezTo>
                  <a:cubicBezTo>
                    <a:pt x="734" y="727"/>
                    <a:pt x="100" y="1794"/>
                    <a:pt x="134" y="3229"/>
                  </a:cubicBezTo>
                  <a:cubicBezTo>
                    <a:pt x="167" y="3963"/>
                    <a:pt x="467" y="4696"/>
                    <a:pt x="968" y="5230"/>
                  </a:cubicBezTo>
                  <a:cubicBezTo>
                    <a:pt x="0" y="6631"/>
                    <a:pt x="801" y="9100"/>
                    <a:pt x="2902" y="9733"/>
                  </a:cubicBezTo>
                  <a:lnTo>
                    <a:pt x="4704" y="17105"/>
                  </a:lnTo>
                  <a:cubicBezTo>
                    <a:pt x="4704" y="17105"/>
                    <a:pt x="11137" y="20032"/>
                    <a:pt x="13326" y="20032"/>
                  </a:cubicBezTo>
                  <a:cubicBezTo>
                    <a:pt x="13760" y="20032"/>
                    <a:pt x="14027" y="19917"/>
                    <a:pt x="14044" y="19640"/>
                  </a:cubicBezTo>
                  <a:cubicBezTo>
                    <a:pt x="16012" y="16471"/>
                    <a:pt x="19381" y="11068"/>
                    <a:pt x="18047" y="5497"/>
                  </a:cubicBezTo>
                  <a:cubicBezTo>
                    <a:pt x="17413" y="2795"/>
                    <a:pt x="15845" y="1094"/>
                    <a:pt x="11976" y="560"/>
                  </a:cubicBezTo>
                  <a:cubicBezTo>
                    <a:pt x="11096" y="377"/>
                    <a:pt x="10361" y="331"/>
                    <a:pt x="9658" y="331"/>
                  </a:cubicBezTo>
                  <a:cubicBezTo>
                    <a:pt x="8951" y="331"/>
                    <a:pt x="8278" y="378"/>
                    <a:pt x="7522" y="378"/>
                  </a:cubicBezTo>
                  <a:cubicBezTo>
                    <a:pt x="6835" y="378"/>
                    <a:pt x="6080" y="339"/>
                    <a:pt x="5171" y="193"/>
                  </a:cubicBezTo>
                  <a:cubicBezTo>
                    <a:pt x="4485" y="88"/>
                    <a:pt x="3827" y="1"/>
                    <a:pt x="3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4"/>
            <p:cNvSpPr/>
            <p:nvPr/>
          </p:nvSpPr>
          <p:spPr>
            <a:xfrm>
              <a:off x="7192306" y="1851326"/>
              <a:ext cx="248164" cy="396331"/>
            </a:xfrm>
            <a:custGeom>
              <a:avLst/>
              <a:gdLst/>
              <a:ahLst/>
              <a:cxnLst/>
              <a:rect l="l" t="t" r="r" b="b"/>
              <a:pathLst>
                <a:path w="16146" h="25786" extrusionOk="0">
                  <a:moveTo>
                    <a:pt x="2069" y="0"/>
                  </a:moveTo>
                  <a:cubicBezTo>
                    <a:pt x="1235" y="601"/>
                    <a:pt x="301" y="2402"/>
                    <a:pt x="134" y="7272"/>
                  </a:cubicBezTo>
                  <a:cubicBezTo>
                    <a:pt x="1" y="10908"/>
                    <a:pt x="1502" y="12709"/>
                    <a:pt x="2302" y="13376"/>
                  </a:cubicBezTo>
                  <a:cubicBezTo>
                    <a:pt x="2768" y="13768"/>
                    <a:pt x="3359" y="13944"/>
                    <a:pt x="4220" y="13944"/>
                  </a:cubicBezTo>
                  <a:cubicBezTo>
                    <a:pt x="4533" y="13944"/>
                    <a:pt x="4881" y="13921"/>
                    <a:pt x="5271" y="13877"/>
                  </a:cubicBezTo>
                  <a:lnTo>
                    <a:pt x="5271" y="13877"/>
                  </a:lnTo>
                  <a:lnTo>
                    <a:pt x="5238" y="17313"/>
                  </a:lnTo>
                  <a:cubicBezTo>
                    <a:pt x="3470" y="20515"/>
                    <a:pt x="3203" y="22783"/>
                    <a:pt x="3203" y="25785"/>
                  </a:cubicBezTo>
                  <a:cubicBezTo>
                    <a:pt x="6339" y="22783"/>
                    <a:pt x="8207" y="20281"/>
                    <a:pt x="11876" y="17479"/>
                  </a:cubicBezTo>
                  <a:lnTo>
                    <a:pt x="11909" y="10208"/>
                  </a:lnTo>
                  <a:cubicBezTo>
                    <a:pt x="11909" y="10208"/>
                    <a:pt x="12328" y="10673"/>
                    <a:pt x="13049" y="10673"/>
                  </a:cubicBezTo>
                  <a:cubicBezTo>
                    <a:pt x="13385" y="10673"/>
                    <a:pt x="13788" y="10571"/>
                    <a:pt x="14244" y="10274"/>
                  </a:cubicBezTo>
                  <a:cubicBezTo>
                    <a:pt x="15512" y="9440"/>
                    <a:pt x="16146" y="7539"/>
                    <a:pt x="15345" y="6472"/>
                  </a:cubicBezTo>
                  <a:cubicBezTo>
                    <a:pt x="15029" y="6086"/>
                    <a:pt x="14364" y="5765"/>
                    <a:pt x="13687" y="5765"/>
                  </a:cubicBezTo>
                  <a:cubicBezTo>
                    <a:pt x="13076" y="5765"/>
                    <a:pt x="12456" y="6026"/>
                    <a:pt x="12076" y="6738"/>
                  </a:cubicBezTo>
                  <a:cubicBezTo>
                    <a:pt x="12076" y="6738"/>
                    <a:pt x="9874" y="6505"/>
                    <a:pt x="7139" y="4337"/>
                  </a:cubicBezTo>
                  <a:cubicBezTo>
                    <a:pt x="4370" y="2135"/>
                    <a:pt x="3803" y="300"/>
                    <a:pt x="206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4"/>
            <p:cNvSpPr/>
            <p:nvPr/>
          </p:nvSpPr>
          <p:spPr>
            <a:xfrm>
              <a:off x="7289214" y="1935707"/>
              <a:ext cx="24853" cy="20796"/>
            </a:xfrm>
            <a:custGeom>
              <a:avLst/>
              <a:gdLst/>
              <a:ahLst/>
              <a:cxnLst/>
              <a:rect l="l" t="t" r="r" b="b"/>
              <a:pathLst>
                <a:path w="1617" h="1353" extrusionOk="0">
                  <a:moveTo>
                    <a:pt x="728" y="0"/>
                  </a:moveTo>
                  <a:cubicBezTo>
                    <a:pt x="405" y="0"/>
                    <a:pt x="88" y="233"/>
                    <a:pt x="67" y="615"/>
                  </a:cubicBezTo>
                  <a:cubicBezTo>
                    <a:pt x="0" y="982"/>
                    <a:pt x="267" y="1282"/>
                    <a:pt x="634" y="1348"/>
                  </a:cubicBezTo>
                  <a:cubicBezTo>
                    <a:pt x="661" y="1351"/>
                    <a:pt x="687" y="1353"/>
                    <a:pt x="713" y="1353"/>
                  </a:cubicBezTo>
                  <a:cubicBezTo>
                    <a:pt x="1269" y="1353"/>
                    <a:pt x="1617" y="694"/>
                    <a:pt x="1234" y="248"/>
                  </a:cubicBezTo>
                  <a:cubicBezTo>
                    <a:pt x="1100" y="77"/>
                    <a:pt x="913" y="0"/>
                    <a:pt x="7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4"/>
            <p:cNvSpPr/>
            <p:nvPr/>
          </p:nvSpPr>
          <p:spPr>
            <a:xfrm>
              <a:off x="7203588" y="1900310"/>
              <a:ext cx="25653" cy="19735"/>
            </a:xfrm>
            <a:custGeom>
              <a:avLst/>
              <a:gdLst/>
              <a:ahLst/>
              <a:cxnLst/>
              <a:rect l="l" t="t" r="r" b="b"/>
              <a:pathLst>
                <a:path w="1669" h="1284" extrusionOk="0">
                  <a:moveTo>
                    <a:pt x="954" y="1"/>
                  </a:moveTo>
                  <a:cubicBezTo>
                    <a:pt x="812" y="1"/>
                    <a:pt x="668" y="38"/>
                    <a:pt x="534" y="116"/>
                  </a:cubicBezTo>
                  <a:cubicBezTo>
                    <a:pt x="134" y="349"/>
                    <a:pt x="1" y="883"/>
                    <a:pt x="267" y="1283"/>
                  </a:cubicBezTo>
                  <a:lnTo>
                    <a:pt x="1668" y="416"/>
                  </a:lnTo>
                  <a:cubicBezTo>
                    <a:pt x="1513" y="149"/>
                    <a:pt x="1238" y="1"/>
                    <a:pt x="9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4"/>
            <p:cNvSpPr/>
            <p:nvPr/>
          </p:nvSpPr>
          <p:spPr>
            <a:xfrm>
              <a:off x="7261010" y="2004627"/>
              <a:ext cx="29234" cy="18475"/>
            </a:xfrm>
            <a:custGeom>
              <a:avLst/>
              <a:gdLst/>
              <a:ahLst/>
              <a:cxnLst/>
              <a:rect l="l" t="t" r="r" b="b"/>
              <a:pathLst>
                <a:path w="1902" h="1202" extrusionOk="0">
                  <a:moveTo>
                    <a:pt x="1768" y="0"/>
                  </a:moveTo>
                  <a:lnTo>
                    <a:pt x="1" y="534"/>
                  </a:lnTo>
                  <a:cubicBezTo>
                    <a:pt x="111" y="948"/>
                    <a:pt x="495" y="1202"/>
                    <a:pt x="889" y="1202"/>
                  </a:cubicBezTo>
                  <a:cubicBezTo>
                    <a:pt x="971" y="1202"/>
                    <a:pt x="1054" y="1191"/>
                    <a:pt x="1135" y="1168"/>
                  </a:cubicBezTo>
                  <a:cubicBezTo>
                    <a:pt x="1635" y="1001"/>
                    <a:pt x="1902" y="467"/>
                    <a:pt x="176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4"/>
            <p:cNvSpPr/>
            <p:nvPr/>
          </p:nvSpPr>
          <p:spPr>
            <a:xfrm>
              <a:off x="7212303" y="1932111"/>
              <a:ext cx="24377" cy="20811"/>
            </a:xfrm>
            <a:custGeom>
              <a:avLst/>
              <a:gdLst/>
              <a:ahLst/>
              <a:cxnLst/>
              <a:rect l="l" t="t" r="r" b="b"/>
              <a:pathLst>
                <a:path w="1586" h="1354" extrusionOk="0">
                  <a:moveTo>
                    <a:pt x="727" y="1"/>
                  </a:moveTo>
                  <a:cubicBezTo>
                    <a:pt x="401" y="1"/>
                    <a:pt x="76" y="234"/>
                    <a:pt x="34" y="615"/>
                  </a:cubicBezTo>
                  <a:cubicBezTo>
                    <a:pt x="1" y="982"/>
                    <a:pt x="267" y="1316"/>
                    <a:pt x="634" y="1349"/>
                  </a:cubicBezTo>
                  <a:cubicBezTo>
                    <a:pt x="661" y="1352"/>
                    <a:pt x="688" y="1353"/>
                    <a:pt x="714" y="1353"/>
                  </a:cubicBezTo>
                  <a:cubicBezTo>
                    <a:pt x="1266" y="1353"/>
                    <a:pt x="1585" y="694"/>
                    <a:pt x="1235" y="248"/>
                  </a:cubicBezTo>
                  <a:cubicBezTo>
                    <a:pt x="1101" y="78"/>
                    <a:pt x="914" y="1"/>
                    <a:pt x="7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4"/>
            <p:cNvSpPr/>
            <p:nvPr/>
          </p:nvSpPr>
          <p:spPr>
            <a:xfrm>
              <a:off x="7230255" y="1936430"/>
              <a:ext cx="33338" cy="54364"/>
            </a:xfrm>
            <a:custGeom>
              <a:avLst/>
              <a:gdLst/>
              <a:ahLst/>
              <a:cxnLst/>
              <a:rect l="l" t="t" r="r" b="b"/>
              <a:pathLst>
                <a:path w="2169" h="3537" extrusionOk="0">
                  <a:moveTo>
                    <a:pt x="2168" y="1"/>
                  </a:moveTo>
                  <a:lnTo>
                    <a:pt x="0" y="2869"/>
                  </a:lnTo>
                  <a:lnTo>
                    <a:pt x="1868" y="3536"/>
                  </a:lnTo>
                  <a:lnTo>
                    <a:pt x="2168"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4"/>
            <p:cNvSpPr/>
            <p:nvPr/>
          </p:nvSpPr>
          <p:spPr>
            <a:xfrm>
              <a:off x="7273322" y="2033338"/>
              <a:ext cx="81522" cy="46156"/>
            </a:xfrm>
            <a:custGeom>
              <a:avLst/>
              <a:gdLst/>
              <a:ahLst/>
              <a:cxnLst/>
              <a:rect l="l" t="t" r="r" b="b"/>
              <a:pathLst>
                <a:path w="5304" h="3003" extrusionOk="0">
                  <a:moveTo>
                    <a:pt x="5304" y="0"/>
                  </a:moveTo>
                  <a:cubicBezTo>
                    <a:pt x="4770" y="1201"/>
                    <a:pt x="1535" y="1935"/>
                    <a:pt x="0" y="2035"/>
                  </a:cubicBezTo>
                  <a:lnTo>
                    <a:pt x="0" y="3002"/>
                  </a:lnTo>
                  <a:cubicBezTo>
                    <a:pt x="0" y="3002"/>
                    <a:pt x="3136" y="2268"/>
                    <a:pt x="4136" y="1501"/>
                  </a:cubicBezTo>
                  <a:cubicBezTo>
                    <a:pt x="4670" y="1134"/>
                    <a:pt x="5070" y="634"/>
                    <a:pt x="530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4"/>
            <p:cNvSpPr/>
            <p:nvPr/>
          </p:nvSpPr>
          <p:spPr>
            <a:xfrm>
              <a:off x="7354829" y="1927715"/>
              <a:ext cx="23086" cy="52827"/>
            </a:xfrm>
            <a:custGeom>
              <a:avLst/>
              <a:gdLst/>
              <a:ahLst/>
              <a:cxnLst/>
              <a:rect l="l" t="t" r="r" b="b"/>
              <a:pathLst>
                <a:path w="1502" h="3437" extrusionOk="0">
                  <a:moveTo>
                    <a:pt x="168" y="0"/>
                  </a:moveTo>
                  <a:lnTo>
                    <a:pt x="34" y="1935"/>
                  </a:lnTo>
                  <a:cubicBezTo>
                    <a:pt x="1" y="2736"/>
                    <a:pt x="601" y="3403"/>
                    <a:pt x="1402" y="3436"/>
                  </a:cubicBezTo>
                  <a:lnTo>
                    <a:pt x="1502" y="1435"/>
                  </a:lnTo>
                  <a:lnTo>
                    <a:pt x="1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4"/>
            <p:cNvSpPr/>
            <p:nvPr/>
          </p:nvSpPr>
          <p:spPr>
            <a:xfrm>
              <a:off x="7074895" y="2360949"/>
              <a:ext cx="305586" cy="265071"/>
            </a:xfrm>
            <a:custGeom>
              <a:avLst/>
              <a:gdLst/>
              <a:ahLst/>
              <a:cxnLst/>
              <a:rect l="l" t="t" r="r" b="b"/>
              <a:pathLst>
                <a:path w="19882" h="17246" extrusionOk="0">
                  <a:moveTo>
                    <a:pt x="15345" y="0"/>
                  </a:moveTo>
                  <a:lnTo>
                    <a:pt x="1" y="434"/>
                  </a:lnTo>
                  <a:lnTo>
                    <a:pt x="5305" y="17246"/>
                  </a:lnTo>
                  <a:lnTo>
                    <a:pt x="19882" y="17246"/>
                  </a:lnTo>
                  <a:lnTo>
                    <a:pt x="1534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4"/>
            <p:cNvSpPr/>
            <p:nvPr/>
          </p:nvSpPr>
          <p:spPr>
            <a:xfrm>
              <a:off x="7074895" y="2360949"/>
              <a:ext cx="305586" cy="265071"/>
            </a:xfrm>
            <a:custGeom>
              <a:avLst/>
              <a:gdLst/>
              <a:ahLst/>
              <a:cxnLst/>
              <a:rect l="l" t="t" r="r" b="b"/>
              <a:pathLst>
                <a:path w="19882" h="17246" extrusionOk="0">
                  <a:moveTo>
                    <a:pt x="15345" y="0"/>
                  </a:moveTo>
                  <a:lnTo>
                    <a:pt x="1" y="434"/>
                  </a:lnTo>
                  <a:lnTo>
                    <a:pt x="5305" y="17246"/>
                  </a:lnTo>
                  <a:lnTo>
                    <a:pt x="19882" y="17246"/>
                  </a:lnTo>
                  <a:lnTo>
                    <a:pt x="1534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4"/>
            <p:cNvSpPr/>
            <p:nvPr/>
          </p:nvSpPr>
          <p:spPr>
            <a:xfrm>
              <a:off x="7272292" y="2523979"/>
              <a:ext cx="91790" cy="43359"/>
            </a:xfrm>
            <a:custGeom>
              <a:avLst/>
              <a:gdLst/>
              <a:ahLst/>
              <a:cxnLst/>
              <a:rect l="l" t="t" r="r" b="b"/>
              <a:pathLst>
                <a:path w="5972" h="2821" extrusionOk="0">
                  <a:moveTo>
                    <a:pt x="67" y="1"/>
                  </a:moveTo>
                  <a:cubicBezTo>
                    <a:pt x="0" y="368"/>
                    <a:pt x="267" y="835"/>
                    <a:pt x="1034" y="1369"/>
                  </a:cubicBezTo>
                  <a:cubicBezTo>
                    <a:pt x="1635" y="1769"/>
                    <a:pt x="2069" y="2569"/>
                    <a:pt x="3036" y="2703"/>
                  </a:cubicBezTo>
                  <a:cubicBezTo>
                    <a:pt x="3617" y="2790"/>
                    <a:pt x="4108" y="2821"/>
                    <a:pt x="4512" y="2821"/>
                  </a:cubicBezTo>
                  <a:cubicBezTo>
                    <a:pt x="5501" y="2821"/>
                    <a:pt x="5971" y="2636"/>
                    <a:pt x="5971" y="2636"/>
                  </a:cubicBezTo>
                  <a:lnTo>
                    <a:pt x="5371" y="268"/>
                  </a:ln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4"/>
            <p:cNvSpPr/>
            <p:nvPr/>
          </p:nvSpPr>
          <p:spPr>
            <a:xfrm>
              <a:off x="7141032" y="2370632"/>
              <a:ext cx="103594" cy="18521"/>
            </a:xfrm>
            <a:custGeom>
              <a:avLst/>
              <a:gdLst/>
              <a:ahLst/>
              <a:cxnLst/>
              <a:rect l="l" t="t" r="r" b="b"/>
              <a:pathLst>
                <a:path w="6740" h="1205" extrusionOk="0">
                  <a:moveTo>
                    <a:pt x="4590" y="0"/>
                  </a:moveTo>
                  <a:cubicBezTo>
                    <a:pt x="4507" y="0"/>
                    <a:pt x="4423" y="2"/>
                    <a:pt x="4337" y="4"/>
                  </a:cubicBezTo>
                  <a:lnTo>
                    <a:pt x="2069" y="71"/>
                  </a:lnTo>
                  <a:cubicBezTo>
                    <a:pt x="902" y="104"/>
                    <a:pt x="1" y="371"/>
                    <a:pt x="68" y="671"/>
                  </a:cubicBezTo>
                  <a:cubicBezTo>
                    <a:pt x="134" y="971"/>
                    <a:pt x="201" y="1205"/>
                    <a:pt x="201" y="1205"/>
                  </a:cubicBezTo>
                  <a:lnTo>
                    <a:pt x="6739" y="1005"/>
                  </a:lnTo>
                  <a:lnTo>
                    <a:pt x="6606" y="471"/>
                  </a:lnTo>
                  <a:cubicBezTo>
                    <a:pt x="6544" y="193"/>
                    <a:pt x="5651" y="0"/>
                    <a:pt x="45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4"/>
            <p:cNvSpPr/>
            <p:nvPr/>
          </p:nvSpPr>
          <p:spPr>
            <a:xfrm>
              <a:off x="7127199" y="2335666"/>
              <a:ext cx="123068" cy="30940"/>
            </a:xfrm>
            <a:custGeom>
              <a:avLst/>
              <a:gdLst/>
              <a:ahLst/>
              <a:cxnLst/>
              <a:rect l="l" t="t" r="r" b="b"/>
              <a:pathLst>
                <a:path w="8007" h="2013" extrusionOk="0">
                  <a:moveTo>
                    <a:pt x="3753" y="1"/>
                  </a:moveTo>
                  <a:cubicBezTo>
                    <a:pt x="3662" y="1"/>
                    <a:pt x="3568" y="4"/>
                    <a:pt x="3469" y="11"/>
                  </a:cubicBezTo>
                  <a:cubicBezTo>
                    <a:pt x="1468" y="144"/>
                    <a:pt x="1735" y="1312"/>
                    <a:pt x="1735" y="1312"/>
                  </a:cubicBezTo>
                  <a:lnTo>
                    <a:pt x="834" y="1312"/>
                  </a:lnTo>
                  <a:cubicBezTo>
                    <a:pt x="367" y="1312"/>
                    <a:pt x="0" y="1479"/>
                    <a:pt x="34" y="1645"/>
                  </a:cubicBezTo>
                  <a:cubicBezTo>
                    <a:pt x="67" y="1812"/>
                    <a:pt x="134" y="2012"/>
                    <a:pt x="134" y="2012"/>
                  </a:cubicBezTo>
                  <a:lnTo>
                    <a:pt x="8006" y="1812"/>
                  </a:lnTo>
                  <a:lnTo>
                    <a:pt x="7906" y="1479"/>
                  </a:lnTo>
                  <a:cubicBezTo>
                    <a:pt x="7839" y="1312"/>
                    <a:pt x="7372" y="1145"/>
                    <a:pt x="6839" y="1145"/>
                  </a:cubicBezTo>
                  <a:lnTo>
                    <a:pt x="5871" y="1145"/>
                  </a:lnTo>
                  <a:cubicBezTo>
                    <a:pt x="5871" y="1145"/>
                    <a:pt x="5480" y="1"/>
                    <a:pt x="37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4"/>
            <p:cNvSpPr/>
            <p:nvPr/>
          </p:nvSpPr>
          <p:spPr>
            <a:xfrm>
              <a:off x="7141032" y="2359412"/>
              <a:ext cx="84105" cy="26160"/>
            </a:xfrm>
            <a:custGeom>
              <a:avLst/>
              <a:gdLst/>
              <a:ahLst/>
              <a:cxnLst/>
              <a:rect l="l" t="t" r="r" b="b"/>
              <a:pathLst>
                <a:path w="5472" h="1702" extrusionOk="0">
                  <a:moveTo>
                    <a:pt x="5472" y="0"/>
                  </a:moveTo>
                  <a:lnTo>
                    <a:pt x="1" y="200"/>
                  </a:lnTo>
                  <a:lnTo>
                    <a:pt x="234" y="401"/>
                  </a:lnTo>
                  <a:cubicBezTo>
                    <a:pt x="387" y="393"/>
                    <a:pt x="520" y="388"/>
                    <a:pt x="637" y="388"/>
                  </a:cubicBezTo>
                  <a:cubicBezTo>
                    <a:pt x="1057" y="388"/>
                    <a:pt x="1264" y="461"/>
                    <a:pt x="1369" y="801"/>
                  </a:cubicBezTo>
                  <a:cubicBezTo>
                    <a:pt x="1469" y="1335"/>
                    <a:pt x="1535" y="1701"/>
                    <a:pt x="1535" y="1701"/>
                  </a:cubicBezTo>
                  <a:lnTo>
                    <a:pt x="5038" y="1635"/>
                  </a:lnTo>
                  <a:cubicBezTo>
                    <a:pt x="5038" y="1635"/>
                    <a:pt x="4838" y="968"/>
                    <a:pt x="4804" y="701"/>
                  </a:cubicBezTo>
                  <a:cubicBezTo>
                    <a:pt x="4738" y="467"/>
                    <a:pt x="4871" y="267"/>
                    <a:pt x="5405" y="234"/>
                  </a:cubicBezTo>
                  <a:lnTo>
                    <a:pt x="54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4"/>
            <p:cNvSpPr/>
            <p:nvPr/>
          </p:nvSpPr>
          <p:spPr>
            <a:xfrm>
              <a:off x="7139495" y="2371662"/>
              <a:ext cx="103594" cy="18521"/>
            </a:xfrm>
            <a:custGeom>
              <a:avLst/>
              <a:gdLst/>
              <a:ahLst/>
              <a:cxnLst/>
              <a:rect l="l" t="t" r="r" b="b"/>
              <a:pathLst>
                <a:path w="6740" h="1205" extrusionOk="0">
                  <a:moveTo>
                    <a:pt x="4597" y="0"/>
                  </a:moveTo>
                  <a:cubicBezTo>
                    <a:pt x="4511" y="0"/>
                    <a:pt x="4425" y="1"/>
                    <a:pt x="4337" y="4"/>
                  </a:cubicBezTo>
                  <a:lnTo>
                    <a:pt x="2069" y="71"/>
                  </a:lnTo>
                  <a:cubicBezTo>
                    <a:pt x="902" y="104"/>
                    <a:pt x="1" y="371"/>
                    <a:pt x="68" y="671"/>
                  </a:cubicBezTo>
                  <a:cubicBezTo>
                    <a:pt x="134" y="971"/>
                    <a:pt x="201" y="1205"/>
                    <a:pt x="201" y="1205"/>
                  </a:cubicBezTo>
                  <a:lnTo>
                    <a:pt x="6739" y="1005"/>
                  </a:lnTo>
                  <a:lnTo>
                    <a:pt x="6606" y="471"/>
                  </a:lnTo>
                  <a:cubicBezTo>
                    <a:pt x="6544" y="192"/>
                    <a:pt x="5679" y="0"/>
                    <a:pt x="459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4"/>
            <p:cNvSpPr/>
            <p:nvPr/>
          </p:nvSpPr>
          <p:spPr>
            <a:xfrm>
              <a:off x="7256906" y="2123052"/>
              <a:ext cx="358398" cy="429930"/>
            </a:xfrm>
            <a:custGeom>
              <a:avLst/>
              <a:gdLst/>
              <a:ahLst/>
              <a:cxnLst/>
              <a:rect l="l" t="t" r="r" b="b"/>
              <a:pathLst>
                <a:path w="23318" h="27972" extrusionOk="0">
                  <a:moveTo>
                    <a:pt x="12977" y="1"/>
                  </a:moveTo>
                  <a:lnTo>
                    <a:pt x="12977" y="1"/>
                  </a:lnTo>
                  <a:cubicBezTo>
                    <a:pt x="9574" y="4871"/>
                    <a:pt x="13977" y="11209"/>
                    <a:pt x="13977" y="11209"/>
                  </a:cubicBezTo>
                  <a:lnTo>
                    <a:pt x="16779" y="19348"/>
                  </a:lnTo>
                  <a:cubicBezTo>
                    <a:pt x="16779" y="19348"/>
                    <a:pt x="12743" y="21249"/>
                    <a:pt x="9908" y="21883"/>
                  </a:cubicBezTo>
                  <a:cubicBezTo>
                    <a:pt x="9474" y="22050"/>
                    <a:pt x="9007" y="22116"/>
                    <a:pt x="8573" y="22116"/>
                  </a:cubicBezTo>
                  <a:cubicBezTo>
                    <a:pt x="7625" y="22084"/>
                    <a:pt x="6164" y="21281"/>
                    <a:pt x="5069" y="21281"/>
                  </a:cubicBezTo>
                  <a:cubicBezTo>
                    <a:pt x="5048" y="21281"/>
                    <a:pt x="5026" y="21282"/>
                    <a:pt x="5004" y="21282"/>
                  </a:cubicBezTo>
                  <a:lnTo>
                    <a:pt x="5471" y="23017"/>
                  </a:lnTo>
                  <a:lnTo>
                    <a:pt x="5505" y="23150"/>
                  </a:lnTo>
                  <a:cubicBezTo>
                    <a:pt x="5471" y="23184"/>
                    <a:pt x="5405" y="23184"/>
                    <a:pt x="5338" y="23217"/>
                  </a:cubicBezTo>
                  <a:cubicBezTo>
                    <a:pt x="4679" y="23300"/>
                    <a:pt x="4020" y="23359"/>
                    <a:pt x="3362" y="23359"/>
                  </a:cubicBezTo>
                  <a:cubicBezTo>
                    <a:pt x="3220" y="23359"/>
                    <a:pt x="3078" y="23356"/>
                    <a:pt x="2936" y="23351"/>
                  </a:cubicBezTo>
                  <a:cubicBezTo>
                    <a:pt x="2236" y="23317"/>
                    <a:pt x="1502" y="23251"/>
                    <a:pt x="801" y="23184"/>
                  </a:cubicBezTo>
                  <a:cubicBezTo>
                    <a:pt x="762" y="23174"/>
                    <a:pt x="723" y="23170"/>
                    <a:pt x="684" y="23170"/>
                  </a:cubicBezTo>
                  <a:cubicBezTo>
                    <a:pt x="590" y="23170"/>
                    <a:pt x="495" y="23194"/>
                    <a:pt x="401" y="23217"/>
                  </a:cubicBezTo>
                  <a:cubicBezTo>
                    <a:pt x="101" y="23384"/>
                    <a:pt x="1" y="23684"/>
                    <a:pt x="101" y="23984"/>
                  </a:cubicBezTo>
                  <a:cubicBezTo>
                    <a:pt x="201" y="24285"/>
                    <a:pt x="368" y="24551"/>
                    <a:pt x="534" y="24785"/>
                  </a:cubicBezTo>
                  <a:cubicBezTo>
                    <a:pt x="835" y="25285"/>
                    <a:pt x="901" y="25819"/>
                    <a:pt x="1202" y="26286"/>
                  </a:cubicBezTo>
                  <a:cubicBezTo>
                    <a:pt x="1881" y="27337"/>
                    <a:pt x="2905" y="27972"/>
                    <a:pt x="4746" y="27972"/>
                  </a:cubicBezTo>
                  <a:cubicBezTo>
                    <a:pt x="5709" y="27972"/>
                    <a:pt x="6896" y="27798"/>
                    <a:pt x="8373" y="27420"/>
                  </a:cubicBezTo>
                  <a:cubicBezTo>
                    <a:pt x="9608" y="27120"/>
                    <a:pt x="10975" y="26386"/>
                    <a:pt x="12576" y="26019"/>
                  </a:cubicBezTo>
                  <a:cubicBezTo>
                    <a:pt x="15812" y="25285"/>
                    <a:pt x="17980" y="24652"/>
                    <a:pt x="20649" y="23784"/>
                  </a:cubicBezTo>
                  <a:cubicBezTo>
                    <a:pt x="23317" y="22917"/>
                    <a:pt x="22950" y="21516"/>
                    <a:pt x="22650" y="19314"/>
                  </a:cubicBezTo>
                  <a:cubicBezTo>
                    <a:pt x="22250" y="16779"/>
                    <a:pt x="20782" y="10808"/>
                    <a:pt x="19248" y="5705"/>
                  </a:cubicBezTo>
                  <a:cubicBezTo>
                    <a:pt x="17580" y="234"/>
                    <a:pt x="16312" y="201"/>
                    <a:pt x="1297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4"/>
            <p:cNvSpPr/>
            <p:nvPr/>
          </p:nvSpPr>
          <p:spPr>
            <a:xfrm>
              <a:off x="6088986" y="3557335"/>
              <a:ext cx="607038" cy="433757"/>
            </a:xfrm>
            <a:custGeom>
              <a:avLst/>
              <a:gdLst/>
              <a:ahLst/>
              <a:cxnLst/>
              <a:rect l="l" t="t" r="r" b="b"/>
              <a:pathLst>
                <a:path w="39495" h="28221" extrusionOk="0">
                  <a:moveTo>
                    <a:pt x="19748" y="1918"/>
                  </a:moveTo>
                  <a:cubicBezTo>
                    <a:pt x="24684" y="1918"/>
                    <a:pt x="29321" y="3019"/>
                    <a:pt x="32757" y="4987"/>
                  </a:cubicBezTo>
                  <a:cubicBezTo>
                    <a:pt x="35892" y="6789"/>
                    <a:pt x="37594" y="9090"/>
                    <a:pt x="37594" y="11425"/>
                  </a:cubicBezTo>
                  <a:cubicBezTo>
                    <a:pt x="37594" y="13760"/>
                    <a:pt x="35892" y="16028"/>
                    <a:pt x="32757" y="17830"/>
                  </a:cubicBezTo>
                  <a:cubicBezTo>
                    <a:pt x="29321" y="19831"/>
                    <a:pt x="24684" y="20899"/>
                    <a:pt x="19748" y="20899"/>
                  </a:cubicBezTo>
                  <a:cubicBezTo>
                    <a:pt x="14811" y="20899"/>
                    <a:pt x="10174" y="19831"/>
                    <a:pt x="6738" y="17830"/>
                  </a:cubicBezTo>
                  <a:cubicBezTo>
                    <a:pt x="3603" y="16028"/>
                    <a:pt x="1901" y="13760"/>
                    <a:pt x="1901" y="11425"/>
                  </a:cubicBezTo>
                  <a:cubicBezTo>
                    <a:pt x="1901" y="9090"/>
                    <a:pt x="3603" y="6822"/>
                    <a:pt x="6738" y="4987"/>
                  </a:cubicBezTo>
                  <a:cubicBezTo>
                    <a:pt x="10174" y="3019"/>
                    <a:pt x="14811" y="1918"/>
                    <a:pt x="19748" y="1918"/>
                  </a:cubicBezTo>
                  <a:close/>
                  <a:moveTo>
                    <a:pt x="19735" y="0"/>
                  </a:moveTo>
                  <a:cubicBezTo>
                    <a:pt x="14677" y="0"/>
                    <a:pt x="9624" y="1118"/>
                    <a:pt x="5771" y="3353"/>
                  </a:cubicBezTo>
                  <a:cubicBezTo>
                    <a:pt x="1935" y="5588"/>
                    <a:pt x="0" y="8490"/>
                    <a:pt x="0" y="11425"/>
                  </a:cubicBezTo>
                  <a:lnTo>
                    <a:pt x="0" y="16829"/>
                  </a:lnTo>
                  <a:cubicBezTo>
                    <a:pt x="0" y="19731"/>
                    <a:pt x="1935" y="22667"/>
                    <a:pt x="5771" y="24868"/>
                  </a:cubicBezTo>
                  <a:cubicBezTo>
                    <a:pt x="9640" y="27103"/>
                    <a:pt x="14702" y="28221"/>
                    <a:pt x="19760" y="28221"/>
                  </a:cubicBezTo>
                  <a:cubicBezTo>
                    <a:pt x="24818" y="28221"/>
                    <a:pt x="29871" y="27103"/>
                    <a:pt x="33724" y="24868"/>
                  </a:cubicBezTo>
                  <a:cubicBezTo>
                    <a:pt x="37594" y="22667"/>
                    <a:pt x="39495" y="19731"/>
                    <a:pt x="39495" y="16829"/>
                  </a:cubicBezTo>
                  <a:lnTo>
                    <a:pt x="39495" y="11425"/>
                  </a:lnTo>
                  <a:cubicBezTo>
                    <a:pt x="39495" y="8490"/>
                    <a:pt x="37594" y="5588"/>
                    <a:pt x="33724" y="3353"/>
                  </a:cubicBezTo>
                  <a:cubicBezTo>
                    <a:pt x="29855" y="1118"/>
                    <a:pt x="24793" y="0"/>
                    <a:pt x="197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4"/>
            <p:cNvSpPr/>
            <p:nvPr/>
          </p:nvSpPr>
          <p:spPr>
            <a:xfrm>
              <a:off x="6382753" y="3724222"/>
              <a:ext cx="313671" cy="266193"/>
            </a:xfrm>
            <a:custGeom>
              <a:avLst/>
              <a:gdLst/>
              <a:ahLst/>
              <a:cxnLst/>
              <a:rect l="l" t="t" r="r" b="b"/>
              <a:pathLst>
                <a:path w="20408" h="17319" extrusionOk="0">
                  <a:moveTo>
                    <a:pt x="20382" y="0"/>
                  </a:moveTo>
                  <a:cubicBezTo>
                    <a:pt x="20382" y="167"/>
                    <a:pt x="20382" y="367"/>
                    <a:pt x="20382" y="534"/>
                  </a:cubicBezTo>
                  <a:lnTo>
                    <a:pt x="20382" y="1017"/>
                  </a:lnTo>
                  <a:lnTo>
                    <a:pt x="20382" y="1017"/>
                  </a:lnTo>
                  <a:cubicBezTo>
                    <a:pt x="20408" y="678"/>
                    <a:pt x="20407" y="339"/>
                    <a:pt x="20382" y="0"/>
                  </a:cubicBezTo>
                  <a:close/>
                  <a:moveTo>
                    <a:pt x="20382" y="1017"/>
                  </a:moveTo>
                  <a:cubicBezTo>
                    <a:pt x="20174" y="3778"/>
                    <a:pt x="18266" y="6497"/>
                    <a:pt x="14611" y="8606"/>
                  </a:cubicBezTo>
                  <a:cubicBezTo>
                    <a:pt x="10748" y="10873"/>
                    <a:pt x="5722" y="11948"/>
                    <a:pt x="677" y="11948"/>
                  </a:cubicBezTo>
                  <a:cubicBezTo>
                    <a:pt x="451" y="11948"/>
                    <a:pt x="226" y="11946"/>
                    <a:pt x="1" y="11942"/>
                  </a:cubicBezTo>
                  <a:lnTo>
                    <a:pt x="1" y="17313"/>
                  </a:lnTo>
                  <a:cubicBezTo>
                    <a:pt x="220" y="17317"/>
                    <a:pt x="440" y="17319"/>
                    <a:pt x="659" y="17319"/>
                  </a:cubicBezTo>
                  <a:cubicBezTo>
                    <a:pt x="5711" y="17319"/>
                    <a:pt x="10743" y="16215"/>
                    <a:pt x="14611" y="13977"/>
                  </a:cubicBezTo>
                  <a:cubicBezTo>
                    <a:pt x="18481" y="11742"/>
                    <a:pt x="20382" y="8840"/>
                    <a:pt x="20382" y="5904"/>
                  </a:cubicBezTo>
                  <a:lnTo>
                    <a:pt x="20382" y="1017"/>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4"/>
            <p:cNvSpPr/>
            <p:nvPr/>
          </p:nvSpPr>
          <p:spPr>
            <a:xfrm>
              <a:off x="6059245" y="3557335"/>
              <a:ext cx="666520" cy="350697"/>
            </a:xfrm>
            <a:custGeom>
              <a:avLst/>
              <a:gdLst/>
              <a:ahLst/>
              <a:cxnLst/>
              <a:rect l="l" t="t" r="r" b="b"/>
              <a:pathLst>
                <a:path w="43365" h="22817" extrusionOk="0">
                  <a:moveTo>
                    <a:pt x="21683" y="1918"/>
                  </a:moveTo>
                  <a:cubicBezTo>
                    <a:pt x="26619" y="1918"/>
                    <a:pt x="31256" y="3019"/>
                    <a:pt x="34692" y="4987"/>
                  </a:cubicBezTo>
                  <a:cubicBezTo>
                    <a:pt x="37794" y="6789"/>
                    <a:pt x="39529" y="9090"/>
                    <a:pt x="39529" y="11425"/>
                  </a:cubicBezTo>
                  <a:cubicBezTo>
                    <a:pt x="39529" y="13760"/>
                    <a:pt x="37794" y="16028"/>
                    <a:pt x="34692" y="17830"/>
                  </a:cubicBezTo>
                  <a:cubicBezTo>
                    <a:pt x="31256" y="19831"/>
                    <a:pt x="26619" y="20899"/>
                    <a:pt x="21683" y="20899"/>
                  </a:cubicBezTo>
                  <a:cubicBezTo>
                    <a:pt x="16746" y="20899"/>
                    <a:pt x="12076" y="19831"/>
                    <a:pt x="8673" y="17830"/>
                  </a:cubicBezTo>
                  <a:cubicBezTo>
                    <a:pt x="5538" y="16028"/>
                    <a:pt x="3836" y="13760"/>
                    <a:pt x="3836" y="11425"/>
                  </a:cubicBezTo>
                  <a:cubicBezTo>
                    <a:pt x="3836" y="9090"/>
                    <a:pt x="5538" y="6789"/>
                    <a:pt x="8673" y="4987"/>
                  </a:cubicBezTo>
                  <a:cubicBezTo>
                    <a:pt x="12109" y="3019"/>
                    <a:pt x="16746" y="1918"/>
                    <a:pt x="21683" y="1918"/>
                  </a:cubicBezTo>
                  <a:close/>
                  <a:moveTo>
                    <a:pt x="21670" y="0"/>
                  </a:moveTo>
                  <a:cubicBezTo>
                    <a:pt x="16612" y="0"/>
                    <a:pt x="11559" y="1118"/>
                    <a:pt x="7706" y="3353"/>
                  </a:cubicBezTo>
                  <a:cubicBezTo>
                    <a:pt x="0" y="7789"/>
                    <a:pt x="0" y="15028"/>
                    <a:pt x="7706" y="19464"/>
                  </a:cubicBezTo>
                  <a:cubicBezTo>
                    <a:pt x="11575" y="21699"/>
                    <a:pt x="16637" y="22817"/>
                    <a:pt x="21695" y="22817"/>
                  </a:cubicBezTo>
                  <a:cubicBezTo>
                    <a:pt x="26753" y="22817"/>
                    <a:pt x="31806" y="21699"/>
                    <a:pt x="35659" y="19464"/>
                  </a:cubicBezTo>
                  <a:cubicBezTo>
                    <a:pt x="43365" y="15028"/>
                    <a:pt x="43365" y="7789"/>
                    <a:pt x="35659" y="3353"/>
                  </a:cubicBezTo>
                  <a:cubicBezTo>
                    <a:pt x="31790" y="1118"/>
                    <a:pt x="26728" y="0"/>
                    <a:pt x="21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4"/>
            <p:cNvSpPr/>
            <p:nvPr/>
          </p:nvSpPr>
          <p:spPr>
            <a:xfrm>
              <a:off x="6118205" y="3586814"/>
              <a:ext cx="548601" cy="187145"/>
            </a:xfrm>
            <a:custGeom>
              <a:avLst/>
              <a:gdLst/>
              <a:ahLst/>
              <a:cxnLst/>
              <a:rect l="l" t="t" r="r" b="b"/>
              <a:pathLst>
                <a:path w="35693" h="12176" extrusionOk="0">
                  <a:moveTo>
                    <a:pt x="17847" y="0"/>
                  </a:moveTo>
                  <a:cubicBezTo>
                    <a:pt x="12910" y="0"/>
                    <a:pt x="8240" y="1101"/>
                    <a:pt x="4837" y="3069"/>
                  </a:cubicBezTo>
                  <a:cubicBezTo>
                    <a:pt x="1702" y="4904"/>
                    <a:pt x="0" y="7172"/>
                    <a:pt x="0" y="9507"/>
                  </a:cubicBezTo>
                  <a:cubicBezTo>
                    <a:pt x="0" y="10441"/>
                    <a:pt x="267" y="11375"/>
                    <a:pt x="768" y="12176"/>
                  </a:cubicBezTo>
                  <a:cubicBezTo>
                    <a:pt x="1535" y="10841"/>
                    <a:pt x="2936" y="9541"/>
                    <a:pt x="4837" y="8473"/>
                  </a:cubicBezTo>
                  <a:cubicBezTo>
                    <a:pt x="8273" y="6472"/>
                    <a:pt x="12910" y="5371"/>
                    <a:pt x="17847" y="5371"/>
                  </a:cubicBezTo>
                  <a:cubicBezTo>
                    <a:pt x="22783" y="5371"/>
                    <a:pt x="27420" y="6472"/>
                    <a:pt x="30856" y="8473"/>
                  </a:cubicBezTo>
                  <a:cubicBezTo>
                    <a:pt x="32757" y="9541"/>
                    <a:pt x="34125" y="10841"/>
                    <a:pt x="34925" y="12176"/>
                  </a:cubicBezTo>
                  <a:cubicBezTo>
                    <a:pt x="35426" y="11375"/>
                    <a:pt x="35693" y="10441"/>
                    <a:pt x="35693" y="9507"/>
                  </a:cubicBezTo>
                  <a:cubicBezTo>
                    <a:pt x="35693" y="7172"/>
                    <a:pt x="33991" y="4871"/>
                    <a:pt x="30856" y="3069"/>
                  </a:cubicBezTo>
                  <a:cubicBezTo>
                    <a:pt x="27420" y="1101"/>
                    <a:pt x="22783" y="0"/>
                    <a:pt x="178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4"/>
            <p:cNvSpPr/>
            <p:nvPr/>
          </p:nvSpPr>
          <p:spPr>
            <a:xfrm>
              <a:off x="6120771" y="3624240"/>
              <a:ext cx="543468" cy="254312"/>
            </a:xfrm>
            <a:custGeom>
              <a:avLst/>
              <a:gdLst/>
              <a:ahLst/>
              <a:cxnLst/>
              <a:rect l="l" t="t" r="r" b="b"/>
              <a:pathLst>
                <a:path w="35359" h="16546" extrusionOk="0">
                  <a:moveTo>
                    <a:pt x="17680" y="0"/>
                  </a:moveTo>
                  <a:cubicBezTo>
                    <a:pt x="12743" y="0"/>
                    <a:pt x="8106" y="1101"/>
                    <a:pt x="4670" y="3069"/>
                  </a:cubicBezTo>
                  <a:cubicBezTo>
                    <a:pt x="2102" y="4570"/>
                    <a:pt x="467" y="6372"/>
                    <a:pt x="0" y="8273"/>
                  </a:cubicBezTo>
                  <a:cubicBezTo>
                    <a:pt x="501" y="10174"/>
                    <a:pt x="2102" y="11976"/>
                    <a:pt x="4670" y="13477"/>
                  </a:cubicBezTo>
                  <a:cubicBezTo>
                    <a:pt x="8073" y="15445"/>
                    <a:pt x="12743" y="16546"/>
                    <a:pt x="17680" y="16546"/>
                  </a:cubicBezTo>
                  <a:cubicBezTo>
                    <a:pt x="22616" y="16546"/>
                    <a:pt x="27253" y="15445"/>
                    <a:pt x="30689" y="13477"/>
                  </a:cubicBezTo>
                  <a:cubicBezTo>
                    <a:pt x="33291" y="11976"/>
                    <a:pt x="34892" y="10174"/>
                    <a:pt x="35359" y="8273"/>
                  </a:cubicBezTo>
                  <a:cubicBezTo>
                    <a:pt x="34858" y="6372"/>
                    <a:pt x="33257" y="4570"/>
                    <a:pt x="30689" y="3069"/>
                  </a:cubicBezTo>
                  <a:cubicBezTo>
                    <a:pt x="27253" y="1101"/>
                    <a:pt x="22616" y="0"/>
                    <a:pt x="17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4"/>
            <p:cNvSpPr/>
            <p:nvPr/>
          </p:nvSpPr>
          <p:spPr>
            <a:xfrm>
              <a:off x="6041293" y="3869622"/>
              <a:ext cx="146138" cy="113185"/>
            </a:xfrm>
            <a:custGeom>
              <a:avLst/>
              <a:gdLst/>
              <a:ahLst/>
              <a:cxnLst/>
              <a:rect l="l" t="t" r="r" b="b"/>
              <a:pathLst>
                <a:path w="9508" h="7364" extrusionOk="0">
                  <a:moveTo>
                    <a:pt x="7516" y="0"/>
                  </a:moveTo>
                  <a:cubicBezTo>
                    <a:pt x="7378" y="0"/>
                    <a:pt x="7239" y="27"/>
                    <a:pt x="7106" y="80"/>
                  </a:cubicBezTo>
                  <a:lnTo>
                    <a:pt x="435" y="3883"/>
                  </a:lnTo>
                  <a:cubicBezTo>
                    <a:pt x="168" y="4083"/>
                    <a:pt x="1" y="4417"/>
                    <a:pt x="34" y="4750"/>
                  </a:cubicBezTo>
                  <a:cubicBezTo>
                    <a:pt x="68" y="5751"/>
                    <a:pt x="601" y="6618"/>
                    <a:pt x="1402" y="7152"/>
                  </a:cubicBezTo>
                  <a:cubicBezTo>
                    <a:pt x="1586" y="7296"/>
                    <a:pt x="1796" y="7363"/>
                    <a:pt x="2000" y="7363"/>
                  </a:cubicBezTo>
                  <a:cubicBezTo>
                    <a:pt x="2128" y="7363"/>
                    <a:pt x="2254" y="7337"/>
                    <a:pt x="2369" y="7285"/>
                  </a:cubicBezTo>
                  <a:lnTo>
                    <a:pt x="9074" y="3483"/>
                  </a:lnTo>
                  <a:cubicBezTo>
                    <a:pt x="9374" y="3283"/>
                    <a:pt x="9508" y="2916"/>
                    <a:pt x="9474" y="2582"/>
                  </a:cubicBezTo>
                  <a:cubicBezTo>
                    <a:pt x="9408" y="1615"/>
                    <a:pt x="8907" y="714"/>
                    <a:pt x="8107" y="180"/>
                  </a:cubicBezTo>
                  <a:cubicBezTo>
                    <a:pt x="7927" y="60"/>
                    <a:pt x="7722" y="0"/>
                    <a:pt x="751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4"/>
            <p:cNvSpPr/>
            <p:nvPr/>
          </p:nvSpPr>
          <p:spPr>
            <a:xfrm>
              <a:off x="6051560" y="3893400"/>
              <a:ext cx="136393" cy="89438"/>
            </a:xfrm>
            <a:custGeom>
              <a:avLst/>
              <a:gdLst/>
              <a:ahLst/>
              <a:cxnLst/>
              <a:rect l="l" t="t" r="r" b="b"/>
              <a:pathLst>
                <a:path w="8874" h="5819" extrusionOk="0">
                  <a:moveTo>
                    <a:pt x="8606" y="1"/>
                  </a:moveTo>
                  <a:lnTo>
                    <a:pt x="0" y="4905"/>
                  </a:lnTo>
                  <a:cubicBezTo>
                    <a:pt x="234" y="5205"/>
                    <a:pt x="467" y="5438"/>
                    <a:pt x="801" y="5638"/>
                  </a:cubicBezTo>
                  <a:cubicBezTo>
                    <a:pt x="961" y="5758"/>
                    <a:pt x="1157" y="5818"/>
                    <a:pt x="1360" y="5818"/>
                  </a:cubicBezTo>
                  <a:cubicBezTo>
                    <a:pt x="1496" y="5818"/>
                    <a:pt x="1635" y="5792"/>
                    <a:pt x="1768" y="5738"/>
                  </a:cubicBezTo>
                  <a:lnTo>
                    <a:pt x="8406" y="1936"/>
                  </a:lnTo>
                  <a:cubicBezTo>
                    <a:pt x="8706" y="1736"/>
                    <a:pt x="8873" y="1402"/>
                    <a:pt x="8840" y="1035"/>
                  </a:cubicBezTo>
                  <a:cubicBezTo>
                    <a:pt x="8806" y="668"/>
                    <a:pt x="8740" y="335"/>
                    <a:pt x="86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4"/>
            <p:cNvSpPr/>
            <p:nvPr/>
          </p:nvSpPr>
          <p:spPr>
            <a:xfrm>
              <a:off x="6071034" y="3950315"/>
              <a:ext cx="2582" cy="3612"/>
            </a:xfrm>
            <a:custGeom>
              <a:avLst/>
              <a:gdLst/>
              <a:ahLst/>
              <a:cxnLst/>
              <a:rect l="l" t="t" r="r" b="b"/>
              <a:pathLst>
                <a:path w="168" h="235" extrusionOk="0">
                  <a:moveTo>
                    <a:pt x="1" y="1"/>
                  </a:moveTo>
                  <a:cubicBezTo>
                    <a:pt x="67" y="101"/>
                    <a:pt x="101" y="167"/>
                    <a:pt x="167" y="234"/>
                  </a:cubicBezTo>
                  <a:cubicBezTo>
                    <a:pt x="101" y="134"/>
                    <a:pt x="67" y="67"/>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4"/>
            <p:cNvSpPr/>
            <p:nvPr/>
          </p:nvSpPr>
          <p:spPr>
            <a:xfrm>
              <a:off x="5694208" y="3927506"/>
              <a:ext cx="377349" cy="226369"/>
            </a:xfrm>
            <a:custGeom>
              <a:avLst/>
              <a:gdLst/>
              <a:ahLst/>
              <a:cxnLst/>
              <a:rect l="l" t="t" r="r" b="b"/>
              <a:pathLst>
                <a:path w="24551" h="14728" extrusionOk="0">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4"/>
            <p:cNvSpPr/>
            <p:nvPr/>
          </p:nvSpPr>
          <p:spPr>
            <a:xfrm>
              <a:off x="5694208" y="3927506"/>
              <a:ext cx="377349" cy="226369"/>
            </a:xfrm>
            <a:custGeom>
              <a:avLst/>
              <a:gdLst/>
              <a:ahLst/>
              <a:cxnLst/>
              <a:rect l="l" t="t" r="r" b="b"/>
              <a:pathLst>
                <a:path w="24551" h="14728" extrusionOk="0">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4"/>
            <p:cNvSpPr/>
            <p:nvPr/>
          </p:nvSpPr>
          <p:spPr>
            <a:xfrm>
              <a:off x="5718815" y="3950837"/>
              <a:ext cx="362486" cy="249686"/>
            </a:xfrm>
            <a:custGeom>
              <a:avLst/>
              <a:gdLst/>
              <a:ahLst/>
              <a:cxnLst/>
              <a:rect l="l" t="t" r="r" b="b"/>
              <a:pathLst>
                <a:path w="23584" h="16245" extrusionOk="0">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4"/>
            <p:cNvSpPr/>
            <p:nvPr/>
          </p:nvSpPr>
          <p:spPr>
            <a:xfrm>
              <a:off x="5718815" y="3950837"/>
              <a:ext cx="362486" cy="249686"/>
            </a:xfrm>
            <a:custGeom>
              <a:avLst/>
              <a:gdLst/>
              <a:ahLst/>
              <a:cxnLst/>
              <a:rect l="l" t="t" r="r" b="b"/>
              <a:pathLst>
                <a:path w="23584" h="16245" extrusionOk="0">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4"/>
            <p:cNvSpPr/>
            <p:nvPr/>
          </p:nvSpPr>
          <p:spPr>
            <a:xfrm>
              <a:off x="5683433" y="4108334"/>
              <a:ext cx="72300" cy="93926"/>
            </a:xfrm>
            <a:custGeom>
              <a:avLst/>
              <a:gdLst/>
              <a:ahLst/>
              <a:cxnLst/>
              <a:rect l="l" t="t" r="r" b="b"/>
              <a:pathLst>
                <a:path w="4704" h="6111" extrusionOk="0">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4"/>
            <p:cNvSpPr/>
            <p:nvPr/>
          </p:nvSpPr>
          <p:spPr>
            <a:xfrm>
              <a:off x="5683433" y="4108334"/>
              <a:ext cx="72300" cy="93926"/>
            </a:xfrm>
            <a:custGeom>
              <a:avLst/>
              <a:gdLst/>
              <a:ahLst/>
              <a:cxnLst/>
              <a:rect l="l" t="t" r="r" b="b"/>
              <a:pathLst>
                <a:path w="4704" h="6111" extrusionOk="0">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BAA3BA4E-4E93-B948-B170-ED05FBF0A2D3}"/>
              </a:ext>
            </a:extLst>
          </p:cNvPr>
          <p:cNvSpPr/>
          <p:nvPr/>
        </p:nvSpPr>
        <p:spPr>
          <a:xfrm>
            <a:off x="954156" y="1314679"/>
            <a:ext cx="5218044" cy="2444772"/>
          </a:xfrm>
          <a:prstGeom prst="rect">
            <a:avLst/>
          </a:prstGeom>
        </p:spPr>
        <p:txBody>
          <a:bodyPr wrap="square">
            <a:spAutoFit/>
          </a:bodyPr>
          <a:lstStyle/>
          <a:p>
            <a:pPr algn="just">
              <a:lnSpc>
                <a:spcPct val="106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1]Zacharias, E., </a:t>
            </a:r>
            <a:r>
              <a:rPr lang="en-US" dirty="0" err="1">
                <a:latin typeface="Times New Roman" panose="02020603050405020304" pitchFamily="18" charset="0"/>
                <a:ea typeface="Calibri" panose="020F0502020204030204" pitchFamily="34" charset="0"/>
                <a:cs typeface="Times New Roman" panose="02020603050405020304" pitchFamily="18" charset="0"/>
              </a:rPr>
              <a:t>Teuchler</a:t>
            </a:r>
            <a:r>
              <a:rPr lang="en-US" dirty="0">
                <a:latin typeface="Times New Roman" panose="02020603050405020304" pitchFamily="18" charset="0"/>
                <a:ea typeface="Calibri" panose="020F0502020204030204" pitchFamily="34" charset="0"/>
                <a:cs typeface="Times New Roman" panose="02020603050405020304" pitchFamily="18" charset="0"/>
              </a:rPr>
              <a:t>, M., and Bernier, B., “Image Processing Based Scene-Text Detection and Recognition with Tesseract”, 2020.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[2]Teja K, M., Sai. S, M., </a:t>
            </a:r>
            <a:r>
              <a:rPr lang="en-US" dirty="0" err="1">
                <a:latin typeface="Times New Roman" panose="02020603050405020304" pitchFamily="18" charset="0"/>
                <a:ea typeface="Calibri" panose="020F0502020204030204" pitchFamily="34" charset="0"/>
                <a:cs typeface="Times New Roman" panose="02020603050405020304" pitchFamily="18" charset="0"/>
              </a:rPr>
              <a:t>Raviteja</a:t>
            </a:r>
            <a:r>
              <a:rPr lang="en-US" dirty="0">
                <a:latin typeface="Times New Roman" panose="02020603050405020304" pitchFamily="18" charset="0"/>
                <a:ea typeface="Calibri" panose="020F0502020204030204" pitchFamily="34" charset="0"/>
                <a:cs typeface="Times New Roman" panose="02020603050405020304" pitchFamily="18" charset="0"/>
              </a:rPr>
              <a:t> D, H. S. S. S., and V, S. K. P., “Smart Summarizer for Blind People”, 2020.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[3]Bharath B, M., Gowtham B, A., and M, A., “Neural Abstractive Text Summarizer for Telugu Language”, 2021.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[4]</a:t>
            </a:r>
            <a:r>
              <a:rPr lang="en-US" dirty="0" err="1">
                <a:latin typeface="Times New Roman" panose="02020603050405020304" pitchFamily="18" charset="0"/>
                <a:ea typeface="Calibri" panose="020F0502020204030204" pitchFamily="34" charset="0"/>
                <a:cs typeface="Times New Roman" panose="02020603050405020304" pitchFamily="18" charset="0"/>
              </a:rPr>
              <a:t>Galatolo</a:t>
            </a:r>
            <a:r>
              <a:rPr lang="en-US" dirty="0">
                <a:latin typeface="Times New Roman" panose="02020603050405020304" pitchFamily="18" charset="0"/>
                <a:ea typeface="Calibri" panose="020F0502020204030204" pitchFamily="34" charset="0"/>
                <a:cs typeface="Times New Roman" panose="02020603050405020304" pitchFamily="18" charset="0"/>
              </a:rPr>
              <a:t>, F. A., Cimino, M. G. C. A., and </a:t>
            </a:r>
            <a:r>
              <a:rPr lang="en-US" dirty="0" err="1">
                <a:latin typeface="Times New Roman" panose="02020603050405020304" pitchFamily="18" charset="0"/>
                <a:ea typeface="Calibri" panose="020F0502020204030204" pitchFamily="34" charset="0"/>
                <a:cs typeface="Times New Roman" panose="02020603050405020304" pitchFamily="18" charset="0"/>
              </a:rPr>
              <a:t>Vaglini</a:t>
            </a:r>
            <a:r>
              <a:rPr lang="en-US" dirty="0">
                <a:latin typeface="Times New Roman" panose="02020603050405020304" pitchFamily="18" charset="0"/>
                <a:ea typeface="Calibri" panose="020F0502020204030204" pitchFamily="34" charset="0"/>
                <a:cs typeface="Times New Roman" panose="02020603050405020304" pitchFamily="18" charset="0"/>
              </a:rPr>
              <a:t>, G., “Generating images from caption and vice versa via CLIP-Guided Generative Latent Space Search”, 2021.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308;p73">
            <a:extLst>
              <a:ext uri="{FF2B5EF4-FFF2-40B4-BE49-F238E27FC236}">
                <a16:creationId xmlns:a16="http://schemas.microsoft.com/office/drawing/2014/main" id="{0E73E604-9326-F245-B300-651A48D9A53A}"/>
              </a:ext>
            </a:extLst>
          </p:cNvPr>
          <p:cNvSpPr txBox="1">
            <a:spLocks/>
          </p:cNvSpPr>
          <p:nvPr/>
        </p:nvSpPr>
        <p:spPr>
          <a:xfrm>
            <a:off x="947400" y="1591242"/>
            <a:ext cx="3369600" cy="8620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GB" dirty="0">
                <a:solidFill>
                  <a:schemeClr val="dk1"/>
                </a:solidFill>
              </a:rPr>
              <a:t>Do you have </a:t>
            </a:r>
          </a:p>
          <a:p>
            <a:pPr>
              <a:buClr>
                <a:schemeClr val="dk1"/>
              </a:buClr>
              <a:buSzPts val="1100"/>
            </a:pPr>
            <a:r>
              <a:rPr lang="en-GB" dirty="0">
                <a:solidFill>
                  <a:schemeClr val="dk1"/>
                </a:solidFill>
              </a:rPr>
              <a:t>any questions?</a:t>
            </a:r>
          </a:p>
          <a:p>
            <a:pPr>
              <a:buClr>
                <a:schemeClr val="dk1"/>
              </a:buClr>
              <a:buSzPts val="1100"/>
            </a:pPr>
            <a:endParaRPr lang="en-GB" dirty="0">
              <a:solidFill>
                <a:schemeClr val="dk1"/>
              </a:solidFill>
            </a:endParaRPr>
          </a:p>
        </p:txBody>
      </p:sp>
      <p:sp>
        <p:nvSpPr>
          <p:cNvPr id="4" name="Google Shape;3309;p73">
            <a:extLst>
              <a:ext uri="{FF2B5EF4-FFF2-40B4-BE49-F238E27FC236}">
                <a16:creationId xmlns:a16="http://schemas.microsoft.com/office/drawing/2014/main" id="{7C17FD46-8967-FA4E-805F-27D9E20078FC}"/>
              </a:ext>
            </a:extLst>
          </p:cNvPr>
          <p:cNvSpPr txBox="1">
            <a:spLocks noGrp="1"/>
          </p:cNvSpPr>
          <p:nvPr>
            <p:ph type="title"/>
          </p:nvPr>
        </p:nvSpPr>
        <p:spPr>
          <a:xfrm>
            <a:off x="851646" y="839358"/>
            <a:ext cx="4032000" cy="9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400" dirty="0"/>
              <a:t>Thanks</a:t>
            </a:r>
            <a:endParaRPr sz="4400" dirty="0"/>
          </a:p>
        </p:txBody>
      </p:sp>
      <p:sp>
        <p:nvSpPr>
          <p:cNvPr id="5" name="Google Shape;3310;p73">
            <a:extLst>
              <a:ext uri="{FF2B5EF4-FFF2-40B4-BE49-F238E27FC236}">
                <a16:creationId xmlns:a16="http://schemas.microsoft.com/office/drawing/2014/main" id="{2219AF1C-BCD9-EC42-AD42-EBCFC279F35F}"/>
              </a:ext>
            </a:extLst>
          </p:cNvPr>
          <p:cNvSpPr txBox="1"/>
          <p:nvPr/>
        </p:nvSpPr>
        <p:spPr>
          <a:xfrm>
            <a:off x="947400" y="2882443"/>
            <a:ext cx="4359600" cy="474000"/>
          </a:xfrm>
          <a:prstGeom prst="rect">
            <a:avLst/>
          </a:prstGeom>
          <a:noFill/>
          <a:ln>
            <a:noFill/>
          </a:ln>
        </p:spPr>
        <p:txBody>
          <a:bodyPr spcFirstLastPara="1" wrap="square" lIns="91425" tIns="91425" rIns="91425" bIns="91425" anchor="ctr" anchorCtr="0">
            <a:noAutofit/>
          </a:bodyPr>
          <a:lstStyle/>
          <a:p>
            <a:r>
              <a:rPr lang="en-US" sz="2000" dirty="0">
                <a:latin typeface="Helvetica Light" panose="020B0403020202020204" pitchFamily="34" charset="0"/>
                <a:cs typeface="Al Bayan Plain" pitchFamily="2" charset="-78"/>
              </a:rPr>
              <a:t>Srinidhi Shukla, </a:t>
            </a:r>
          </a:p>
          <a:p>
            <a:r>
              <a:rPr lang="en-US" sz="2000" dirty="0" err="1">
                <a:latin typeface="Helvetica Light" panose="020B0403020202020204" pitchFamily="34" charset="0"/>
                <a:cs typeface="Al Bayan Plain" pitchFamily="2" charset="-78"/>
              </a:rPr>
              <a:t>Nithin</a:t>
            </a:r>
            <a:r>
              <a:rPr lang="en-US" sz="2000" dirty="0">
                <a:latin typeface="Helvetica Light" panose="020B0403020202020204" pitchFamily="34" charset="0"/>
                <a:cs typeface="Al Bayan Plain" pitchFamily="2" charset="-78"/>
              </a:rPr>
              <a:t> Teja Reddy </a:t>
            </a:r>
            <a:r>
              <a:rPr lang="en-US" sz="2000" dirty="0" err="1">
                <a:latin typeface="Helvetica Light" panose="020B0403020202020204" pitchFamily="34" charset="0"/>
                <a:cs typeface="Al Bayan Plain" pitchFamily="2" charset="-78"/>
              </a:rPr>
              <a:t>Gottam</a:t>
            </a:r>
            <a:r>
              <a:rPr lang="en-US" sz="2000" dirty="0">
                <a:latin typeface="Helvetica Light" panose="020B0403020202020204" pitchFamily="34" charset="0"/>
                <a:cs typeface="Al Bayan Plain" pitchFamily="2" charset="-78"/>
              </a:rPr>
              <a:t>,</a:t>
            </a:r>
          </a:p>
          <a:p>
            <a:r>
              <a:rPr lang="en-US" sz="2000" dirty="0">
                <a:latin typeface="Helvetica Light" panose="020B0403020202020204" pitchFamily="34" charset="0"/>
                <a:cs typeface="Al Bayan Plain" pitchFamily="2" charset="-78"/>
              </a:rPr>
              <a:t>Sandeep Srinivas </a:t>
            </a:r>
            <a:r>
              <a:rPr lang="en-US" sz="2000" dirty="0" err="1">
                <a:latin typeface="Helvetica Light" panose="020B0403020202020204" pitchFamily="34" charset="0"/>
                <a:cs typeface="Al Bayan Plain" pitchFamily="2" charset="-78"/>
              </a:rPr>
              <a:t>Guthula</a:t>
            </a:r>
            <a:r>
              <a:rPr lang="en-US" sz="2000" dirty="0">
                <a:latin typeface="Helvetica Light" panose="020B0403020202020204" pitchFamily="34" charset="0"/>
                <a:cs typeface="Al Bayan Plain" pitchFamily="2" charset="-78"/>
              </a:rPr>
              <a:t>,</a:t>
            </a:r>
          </a:p>
          <a:p>
            <a:r>
              <a:rPr lang="en-US" sz="2000" dirty="0" err="1">
                <a:latin typeface="Helvetica Light" panose="020B0403020202020204" pitchFamily="34" charset="0"/>
                <a:cs typeface="Al Bayan Plain" pitchFamily="2" charset="-78"/>
              </a:rPr>
              <a:t>Divyaj</a:t>
            </a:r>
            <a:r>
              <a:rPr lang="en-US" sz="2000" dirty="0">
                <a:latin typeface="Helvetica Light" panose="020B0403020202020204" pitchFamily="34" charset="0"/>
                <a:cs typeface="Al Bayan Plain" pitchFamily="2" charset="-78"/>
              </a:rPr>
              <a:t> Reddy Nalla</a:t>
            </a:r>
          </a:p>
        </p:txBody>
      </p:sp>
      <p:grpSp>
        <p:nvGrpSpPr>
          <p:cNvPr id="6" name="Google Shape;3311;p73">
            <a:extLst>
              <a:ext uri="{FF2B5EF4-FFF2-40B4-BE49-F238E27FC236}">
                <a16:creationId xmlns:a16="http://schemas.microsoft.com/office/drawing/2014/main" id="{A1722582-47EF-7444-904E-FDAA81F2EE74}"/>
              </a:ext>
            </a:extLst>
          </p:cNvPr>
          <p:cNvGrpSpPr/>
          <p:nvPr/>
        </p:nvGrpSpPr>
        <p:grpSpPr>
          <a:xfrm>
            <a:off x="4828840" y="911562"/>
            <a:ext cx="3658429" cy="3575323"/>
            <a:chOff x="4981419" y="541059"/>
            <a:chExt cx="3959767" cy="3869816"/>
          </a:xfrm>
        </p:grpSpPr>
        <p:sp>
          <p:nvSpPr>
            <p:cNvPr id="7" name="Google Shape;3312;p73">
              <a:extLst>
                <a:ext uri="{FF2B5EF4-FFF2-40B4-BE49-F238E27FC236}">
                  <a16:creationId xmlns:a16="http://schemas.microsoft.com/office/drawing/2014/main" id="{57C7D877-D51A-E341-A91A-DC1383101447}"/>
                </a:ext>
              </a:extLst>
            </p:cNvPr>
            <p:cNvSpPr/>
            <p:nvPr/>
          </p:nvSpPr>
          <p:spPr>
            <a:xfrm>
              <a:off x="4981419" y="2256088"/>
              <a:ext cx="3945689" cy="2154787"/>
            </a:xfrm>
            <a:custGeom>
              <a:avLst/>
              <a:gdLst/>
              <a:ahLst/>
              <a:cxnLst/>
              <a:rect l="l" t="t" r="r" b="b"/>
              <a:pathLst>
                <a:path w="196474" h="107578" extrusionOk="0">
                  <a:moveTo>
                    <a:pt x="98237" y="0"/>
                  </a:moveTo>
                  <a:cubicBezTo>
                    <a:pt x="43998" y="0"/>
                    <a:pt x="0" y="24084"/>
                    <a:pt x="0" y="53772"/>
                  </a:cubicBezTo>
                  <a:cubicBezTo>
                    <a:pt x="0" y="83493"/>
                    <a:pt x="43998" y="107577"/>
                    <a:pt x="98237" y="107577"/>
                  </a:cubicBezTo>
                  <a:cubicBezTo>
                    <a:pt x="152476" y="107577"/>
                    <a:pt x="196474" y="83493"/>
                    <a:pt x="196474" y="53772"/>
                  </a:cubicBezTo>
                  <a:cubicBezTo>
                    <a:pt x="196474" y="24084"/>
                    <a:pt x="152476" y="0"/>
                    <a:pt x="982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13;p73">
              <a:extLst>
                <a:ext uri="{FF2B5EF4-FFF2-40B4-BE49-F238E27FC236}">
                  <a16:creationId xmlns:a16="http://schemas.microsoft.com/office/drawing/2014/main" id="{79674BAA-20F3-4244-82E1-41ACFC1A7CC5}"/>
                </a:ext>
              </a:extLst>
            </p:cNvPr>
            <p:cNvSpPr/>
            <p:nvPr/>
          </p:nvSpPr>
          <p:spPr>
            <a:xfrm>
              <a:off x="7573247" y="2743157"/>
              <a:ext cx="1166974" cy="672187"/>
            </a:xfrm>
            <a:custGeom>
              <a:avLst/>
              <a:gdLst/>
              <a:ahLst/>
              <a:cxnLst/>
              <a:rect l="l" t="t" r="r" b="b"/>
              <a:pathLst>
                <a:path w="58109" h="33559" extrusionOk="0">
                  <a:moveTo>
                    <a:pt x="29054" y="1"/>
                  </a:moveTo>
                  <a:cubicBezTo>
                    <a:pt x="13009" y="1"/>
                    <a:pt x="0" y="7539"/>
                    <a:pt x="0" y="16779"/>
                  </a:cubicBezTo>
                  <a:cubicBezTo>
                    <a:pt x="0" y="26053"/>
                    <a:pt x="13009" y="33558"/>
                    <a:pt x="29054" y="33558"/>
                  </a:cubicBezTo>
                  <a:cubicBezTo>
                    <a:pt x="45099" y="33558"/>
                    <a:pt x="58108" y="26053"/>
                    <a:pt x="58108" y="16779"/>
                  </a:cubicBezTo>
                  <a:cubicBezTo>
                    <a:pt x="58108" y="7539"/>
                    <a:pt x="45099" y="1"/>
                    <a:pt x="290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14;p73">
              <a:extLst>
                <a:ext uri="{FF2B5EF4-FFF2-40B4-BE49-F238E27FC236}">
                  <a16:creationId xmlns:a16="http://schemas.microsoft.com/office/drawing/2014/main" id="{755D6F73-B4E7-5A4C-A63E-A2487D6247D0}"/>
                </a:ext>
              </a:extLst>
            </p:cNvPr>
            <p:cNvSpPr/>
            <p:nvPr/>
          </p:nvSpPr>
          <p:spPr>
            <a:xfrm>
              <a:off x="5590341" y="2721785"/>
              <a:ext cx="2253558" cy="1298224"/>
            </a:xfrm>
            <a:custGeom>
              <a:avLst/>
              <a:gdLst/>
              <a:ahLst/>
              <a:cxnLst/>
              <a:rect l="l" t="t" r="r" b="b"/>
              <a:pathLst>
                <a:path w="112215" h="64814" extrusionOk="0">
                  <a:moveTo>
                    <a:pt x="74266" y="0"/>
                  </a:moveTo>
                  <a:cubicBezTo>
                    <a:pt x="73970" y="0"/>
                    <a:pt x="73670" y="67"/>
                    <a:pt x="73387" y="200"/>
                  </a:cubicBezTo>
                  <a:lnTo>
                    <a:pt x="501" y="42497"/>
                  </a:lnTo>
                  <a:cubicBezTo>
                    <a:pt x="1" y="42664"/>
                    <a:pt x="1" y="43331"/>
                    <a:pt x="501" y="43498"/>
                  </a:cubicBezTo>
                  <a:lnTo>
                    <a:pt x="37094" y="64613"/>
                  </a:lnTo>
                  <a:cubicBezTo>
                    <a:pt x="37361" y="64747"/>
                    <a:pt x="37661" y="64813"/>
                    <a:pt x="37961" y="64813"/>
                  </a:cubicBezTo>
                  <a:cubicBezTo>
                    <a:pt x="38262" y="64813"/>
                    <a:pt x="38562" y="64747"/>
                    <a:pt x="38829" y="64613"/>
                  </a:cubicBezTo>
                  <a:lnTo>
                    <a:pt x="111747" y="22316"/>
                  </a:lnTo>
                  <a:cubicBezTo>
                    <a:pt x="112214" y="22149"/>
                    <a:pt x="112214" y="21482"/>
                    <a:pt x="111747" y="21316"/>
                  </a:cubicBezTo>
                  <a:lnTo>
                    <a:pt x="75121" y="200"/>
                  </a:lnTo>
                  <a:cubicBezTo>
                    <a:pt x="74854" y="67"/>
                    <a:pt x="74563" y="0"/>
                    <a:pt x="742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15;p73">
              <a:extLst>
                <a:ext uri="{FF2B5EF4-FFF2-40B4-BE49-F238E27FC236}">
                  <a16:creationId xmlns:a16="http://schemas.microsoft.com/office/drawing/2014/main" id="{68276BCB-47A7-6240-B5A7-435D9C4DB49D}"/>
                </a:ext>
              </a:extLst>
            </p:cNvPr>
            <p:cNvSpPr/>
            <p:nvPr/>
          </p:nvSpPr>
          <p:spPr>
            <a:xfrm>
              <a:off x="5522020" y="2701074"/>
              <a:ext cx="1122090" cy="646108"/>
            </a:xfrm>
            <a:custGeom>
              <a:avLst/>
              <a:gdLst/>
              <a:ahLst/>
              <a:cxnLst/>
              <a:rect l="l" t="t" r="r" b="b"/>
              <a:pathLst>
                <a:path w="55874" h="32257" extrusionOk="0">
                  <a:moveTo>
                    <a:pt x="27954" y="0"/>
                  </a:moveTo>
                  <a:cubicBezTo>
                    <a:pt x="12509" y="0"/>
                    <a:pt x="1" y="7239"/>
                    <a:pt x="1" y="16145"/>
                  </a:cubicBezTo>
                  <a:cubicBezTo>
                    <a:pt x="1" y="25051"/>
                    <a:pt x="12509" y="32257"/>
                    <a:pt x="27954" y="32257"/>
                  </a:cubicBezTo>
                  <a:cubicBezTo>
                    <a:pt x="43365" y="32257"/>
                    <a:pt x="55874" y="25051"/>
                    <a:pt x="55874" y="16145"/>
                  </a:cubicBezTo>
                  <a:cubicBezTo>
                    <a:pt x="55874" y="7239"/>
                    <a:pt x="43365" y="0"/>
                    <a:pt x="279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16;p73">
              <a:extLst>
                <a:ext uri="{FF2B5EF4-FFF2-40B4-BE49-F238E27FC236}">
                  <a16:creationId xmlns:a16="http://schemas.microsoft.com/office/drawing/2014/main" id="{F89B03B5-8C13-D649-AB67-88675A16B200}"/>
                </a:ext>
              </a:extLst>
            </p:cNvPr>
            <p:cNvSpPr/>
            <p:nvPr/>
          </p:nvSpPr>
          <p:spPr>
            <a:xfrm>
              <a:off x="5156920" y="3456746"/>
              <a:ext cx="828684" cy="477075"/>
            </a:xfrm>
            <a:custGeom>
              <a:avLst/>
              <a:gdLst/>
              <a:ahLst/>
              <a:cxnLst/>
              <a:rect l="l" t="t" r="r" b="b"/>
              <a:pathLst>
                <a:path w="41264" h="23818" extrusionOk="0">
                  <a:moveTo>
                    <a:pt x="19848" y="0"/>
                  </a:moveTo>
                  <a:lnTo>
                    <a:pt x="1" y="11475"/>
                  </a:lnTo>
                  <a:lnTo>
                    <a:pt x="21383" y="23817"/>
                  </a:lnTo>
                  <a:lnTo>
                    <a:pt x="41264" y="12342"/>
                  </a:lnTo>
                  <a:lnTo>
                    <a:pt x="198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7;p73">
              <a:extLst>
                <a:ext uri="{FF2B5EF4-FFF2-40B4-BE49-F238E27FC236}">
                  <a16:creationId xmlns:a16="http://schemas.microsoft.com/office/drawing/2014/main" id="{F5F7F1D9-3E4A-FC46-BD65-D0556E5BEAA2}"/>
                </a:ext>
              </a:extLst>
            </p:cNvPr>
            <p:cNvSpPr/>
            <p:nvPr/>
          </p:nvSpPr>
          <p:spPr>
            <a:xfrm>
              <a:off x="5629200" y="3751387"/>
              <a:ext cx="751648" cy="431647"/>
            </a:xfrm>
            <a:custGeom>
              <a:avLst/>
              <a:gdLst/>
              <a:ahLst/>
              <a:cxnLst/>
              <a:rect l="l" t="t" r="r" b="b"/>
              <a:pathLst>
                <a:path w="37428" h="21550" extrusionOk="0">
                  <a:moveTo>
                    <a:pt x="16045" y="1"/>
                  </a:moveTo>
                  <a:lnTo>
                    <a:pt x="1" y="9207"/>
                  </a:lnTo>
                  <a:lnTo>
                    <a:pt x="21383" y="21549"/>
                  </a:lnTo>
                  <a:lnTo>
                    <a:pt x="37427" y="12343"/>
                  </a:lnTo>
                  <a:lnTo>
                    <a:pt x="1604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18;p73">
              <a:extLst>
                <a:ext uri="{FF2B5EF4-FFF2-40B4-BE49-F238E27FC236}">
                  <a16:creationId xmlns:a16="http://schemas.microsoft.com/office/drawing/2014/main" id="{545EA9B7-AE4D-F24C-B1E3-4C66D0E43B57}"/>
                </a:ext>
              </a:extLst>
            </p:cNvPr>
            <p:cNvSpPr/>
            <p:nvPr/>
          </p:nvSpPr>
          <p:spPr>
            <a:xfrm>
              <a:off x="6424367" y="541059"/>
              <a:ext cx="412013" cy="513289"/>
            </a:xfrm>
            <a:custGeom>
              <a:avLst/>
              <a:gdLst/>
              <a:ahLst/>
              <a:cxnLst/>
              <a:rect l="l" t="t" r="r" b="b"/>
              <a:pathLst>
                <a:path w="20516" h="25626" extrusionOk="0">
                  <a:moveTo>
                    <a:pt x="13250" y="0"/>
                  </a:moveTo>
                  <a:cubicBezTo>
                    <a:pt x="11924" y="0"/>
                    <a:pt x="10438" y="474"/>
                    <a:pt x="8874" y="1496"/>
                  </a:cubicBezTo>
                  <a:cubicBezTo>
                    <a:pt x="3870" y="4732"/>
                    <a:pt x="1" y="12171"/>
                    <a:pt x="301" y="18142"/>
                  </a:cubicBezTo>
                  <a:cubicBezTo>
                    <a:pt x="434" y="21144"/>
                    <a:pt x="1602" y="23179"/>
                    <a:pt x="3303" y="24079"/>
                  </a:cubicBezTo>
                  <a:lnTo>
                    <a:pt x="5071" y="25113"/>
                  </a:lnTo>
                  <a:cubicBezTo>
                    <a:pt x="5722" y="25452"/>
                    <a:pt x="6459" y="25625"/>
                    <a:pt x="7257" y="25625"/>
                  </a:cubicBezTo>
                  <a:cubicBezTo>
                    <a:pt x="8583" y="25625"/>
                    <a:pt x="10080" y="25146"/>
                    <a:pt x="11642" y="24146"/>
                  </a:cubicBezTo>
                  <a:cubicBezTo>
                    <a:pt x="16646" y="20910"/>
                    <a:pt x="20515" y="13438"/>
                    <a:pt x="20215" y="7467"/>
                  </a:cubicBezTo>
                  <a:cubicBezTo>
                    <a:pt x="20082" y="4499"/>
                    <a:pt x="18914" y="2430"/>
                    <a:pt x="17180" y="1530"/>
                  </a:cubicBezTo>
                  <a:lnTo>
                    <a:pt x="15445" y="496"/>
                  </a:lnTo>
                  <a:cubicBezTo>
                    <a:pt x="14782" y="171"/>
                    <a:pt x="14045" y="0"/>
                    <a:pt x="1325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19;p73">
              <a:extLst>
                <a:ext uri="{FF2B5EF4-FFF2-40B4-BE49-F238E27FC236}">
                  <a16:creationId xmlns:a16="http://schemas.microsoft.com/office/drawing/2014/main" id="{EB307B0F-3E6E-FB40-A5AA-D4D7B5FE2963}"/>
                </a:ext>
              </a:extLst>
            </p:cNvPr>
            <p:cNvSpPr/>
            <p:nvPr/>
          </p:nvSpPr>
          <p:spPr>
            <a:xfrm>
              <a:off x="6427058" y="736712"/>
              <a:ext cx="96476" cy="305377"/>
            </a:xfrm>
            <a:custGeom>
              <a:avLst/>
              <a:gdLst/>
              <a:ahLst/>
              <a:cxnLst/>
              <a:rect l="l" t="t" r="r" b="b"/>
              <a:pathLst>
                <a:path w="4804" h="15246" extrusionOk="0">
                  <a:moveTo>
                    <a:pt x="1968" y="1"/>
                  </a:moveTo>
                  <a:cubicBezTo>
                    <a:pt x="701" y="2736"/>
                    <a:pt x="0" y="5705"/>
                    <a:pt x="133" y="8374"/>
                  </a:cubicBezTo>
                  <a:cubicBezTo>
                    <a:pt x="300" y="11342"/>
                    <a:pt x="1434" y="13377"/>
                    <a:pt x="3169" y="14278"/>
                  </a:cubicBezTo>
                  <a:lnTo>
                    <a:pt x="4515" y="15074"/>
                  </a:lnTo>
                  <a:lnTo>
                    <a:pt x="4515" y="15074"/>
                  </a:lnTo>
                  <a:cubicBezTo>
                    <a:pt x="3009" y="14102"/>
                    <a:pt x="2027" y="12139"/>
                    <a:pt x="1901" y="9408"/>
                  </a:cubicBezTo>
                  <a:cubicBezTo>
                    <a:pt x="1768" y="6739"/>
                    <a:pt x="2468" y="3804"/>
                    <a:pt x="3703" y="1035"/>
                  </a:cubicBezTo>
                  <a:lnTo>
                    <a:pt x="1968" y="1"/>
                  </a:lnTo>
                  <a:close/>
                  <a:moveTo>
                    <a:pt x="4515" y="15074"/>
                  </a:moveTo>
                  <a:cubicBezTo>
                    <a:pt x="4609" y="15135"/>
                    <a:pt x="4705" y="15192"/>
                    <a:pt x="4803" y="15245"/>
                  </a:cubicBezTo>
                  <a:lnTo>
                    <a:pt x="4515" y="1507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20;p73">
              <a:extLst>
                <a:ext uri="{FF2B5EF4-FFF2-40B4-BE49-F238E27FC236}">
                  <a16:creationId xmlns:a16="http://schemas.microsoft.com/office/drawing/2014/main" id="{D96B44B5-66B5-E647-BA14-9D3EB22026BD}"/>
                </a:ext>
              </a:extLst>
            </p:cNvPr>
            <p:cNvSpPr/>
            <p:nvPr/>
          </p:nvSpPr>
          <p:spPr>
            <a:xfrm>
              <a:off x="6459210" y="561189"/>
              <a:ext cx="377169" cy="492718"/>
            </a:xfrm>
            <a:custGeom>
              <a:avLst/>
              <a:gdLst/>
              <a:ahLst/>
              <a:cxnLst/>
              <a:rect l="l" t="t" r="r" b="b"/>
              <a:pathLst>
                <a:path w="18781" h="24599" extrusionOk="0">
                  <a:moveTo>
                    <a:pt x="13248" y="1"/>
                  </a:moveTo>
                  <a:cubicBezTo>
                    <a:pt x="11916" y="1"/>
                    <a:pt x="10414" y="481"/>
                    <a:pt x="8840" y="1492"/>
                  </a:cubicBezTo>
                  <a:cubicBezTo>
                    <a:pt x="3836" y="4728"/>
                    <a:pt x="0" y="12166"/>
                    <a:pt x="300" y="18171"/>
                  </a:cubicBezTo>
                  <a:cubicBezTo>
                    <a:pt x="484" y="22276"/>
                    <a:pt x="2575" y="24599"/>
                    <a:pt x="5501" y="24599"/>
                  </a:cubicBezTo>
                  <a:cubicBezTo>
                    <a:pt x="6831" y="24599"/>
                    <a:pt x="8333" y="24119"/>
                    <a:pt x="9907" y="23108"/>
                  </a:cubicBezTo>
                  <a:cubicBezTo>
                    <a:pt x="14911" y="19872"/>
                    <a:pt x="18780" y="12433"/>
                    <a:pt x="18480" y="6429"/>
                  </a:cubicBezTo>
                  <a:cubicBezTo>
                    <a:pt x="18274" y="2324"/>
                    <a:pt x="16175" y="1"/>
                    <a:pt x="1324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21;p73">
              <a:extLst>
                <a:ext uri="{FF2B5EF4-FFF2-40B4-BE49-F238E27FC236}">
                  <a16:creationId xmlns:a16="http://schemas.microsoft.com/office/drawing/2014/main" id="{18FCBFDC-1E02-0D49-9CD5-FD2E0A91048E}"/>
                </a:ext>
              </a:extLst>
            </p:cNvPr>
            <p:cNvSpPr/>
            <p:nvPr/>
          </p:nvSpPr>
          <p:spPr>
            <a:xfrm>
              <a:off x="6498050" y="599627"/>
              <a:ext cx="299470" cy="416484"/>
            </a:xfrm>
            <a:custGeom>
              <a:avLst/>
              <a:gdLst/>
              <a:ahLst/>
              <a:cxnLst/>
              <a:rect l="l" t="t" r="r" b="b"/>
              <a:pathLst>
                <a:path w="14912" h="20793" extrusionOk="0">
                  <a:moveTo>
                    <a:pt x="11352" y="1"/>
                  </a:moveTo>
                  <a:cubicBezTo>
                    <a:pt x="11283" y="1"/>
                    <a:pt x="11213" y="3"/>
                    <a:pt x="11142" y="7"/>
                  </a:cubicBezTo>
                  <a:cubicBezTo>
                    <a:pt x="9975" y="107"/>
                    <a:pt x="8874" y="507"/>
                    <a:pt x="7940" y="1174"/>
                  </a:cubicBezTo>
                  <a:cubicBezTo>
                    <a:pt x="3503" y="4043"/>
                    <a:pt x="1" y="10881"/>
                    <a:pt x="234" y="16152"/>
                  </a:cubicBezTo>
                  <a:cubicBezTo>
                    <a:pt x="300" y="17558"/>
                    <a:pt x="782" y="20792"/>
                    <a:pt x="3599" y="20792"/>
                  </a:cubicBezTo>
                  <a:cubicBezTo>
                    <a:pt x="3655" y="20792"/>
                    <a:pt x="3712" y="20791"/>
                    <a:pt x="3770" y="20788"/>
                  </a:cubicBezTo>
                  <a:cubicBezTo>
                    <a:pt x="4904" y="20655"/>
                    <a:pt x="6005" y="20255"/>
                    <a:pt x="6939" y="19587"/>
                  </a:cubicBezTo>
                  <a:cubicBezTo>
                    <a:pt x="11376" y="16752"/>
                    <a:pt x="14912" y="9880"/>
                    <a:pt x="14645" y="4610"/>
                  </a:cubicBezTo>
                  <a:cubicBezTo>
                    <a:pt x="14580" y="3210"/>
                    <a:pt x="14102" y="1"/>
                    <a:pt x="113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22;p73">
              <a:extLst>
                <a:ext uri="{FF2B5EF4-FFF2-40B4-BE49-F238E27FC236}">
                  <a16:creationId xmlns:a16="http://schemas.microsoft.com/office/drawing/2014/main" id="{1EED0C15-0AD5-4B46-AE47-DFFFD80D4CEA}"/>
                </a:ext>
              </a:extLst>
            </p:cNvPr>
            <p:cNvSpPr/>
            <p:nvPr/>
          </p:nvSpPr>
          <p:spPr>
            <a:xfrm>
              <a:off x="6648106" y="665766"/>
              <a:ext cx="13435" cy="171857"/>
            </a:xfrm>
            <a:custGeom>
              <a:avLst/>
              <a:gdLst/>
              <a:ahLst/>
              <a:cxnLst/>
              <a:rect l="l" t="t" r="r" b="b"/>
              <a:pathLst>
                <a:path w="669" h="8580" extrusionOk="0">
                  <a:moveTo>
                    <a:pt x="588" y="0"/>
                  </a:moveTo>
                  <a:cubicBezTo>
                    <a:pt x="524" y="0"/>
                    <a:pt x="429" y="60"/>
                    <a:pt x="334" y="174"/>
                  </a:cubicBezTo>
                  <a:cubicBezTo>
                    <a:pt x="168" y="341"/>
                    <a:pt x="34" y="608"/>
                    <a:pt x="1" y="874"/>
                  </a:cubicBezTo>
                  <a:lnTo>
                    <a:pt x="1" y="7512"/>
                  </a:lnTo>
                  <a:lnTo>
                    <a:pt x="68" y="8580"/>
                  </a:lnTo>
                  <a:cubicBezTo>
                    <a:pt x="134" y="8580"/>
                    <a:pt x="234" y="8547"/>
                    <a:pt x="334" y="8413"/>
                  </a:cubicBezTo>
                  <a:cubicBezTo>
                    <a:pt x="368" y="8380"/>
                    <a:pt x="401" y="8346"/>
                    <a:pt x="435" y="8280"/>
                  </a:cubicBezTo>
                  <a:cubicBezTo>
                    <a:pt x="568" y="8113"/>
                    <a:pt x="635" y="7946"/>
                    <a:pt x="668" y="7746"/>
                  </a:cubicBezTo>
                  <a:lnTo>
                    <a:pt x="668" y="107"/>
                  </a:lnTo>
                  <a:cubicBezTo>
                    <a:pt x="668" y="35"/>
                    <a:pt x="637" y="0"/>
                    <a:pt x="58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23;p73">
              <a:extLst>
                <a:ext uri="{FF2B5EF4-FFF2-40B4-BE49-F238E27FC236}">
                  <a16:creationId xmlns:a16="http://schemas.microsoft.com/office/drawing/2014/main" id="{73997FF7-8E9C-4F44-9EC9-4C9650F61EC2}"/>
                </a:ext>
              </a:extLst>
            </p:cNvPr>
            <p:cNvSpPr/>
            <p:nvPr/>
          </p:nvSpPr>
          <p:spPr>
            <a:xfrm>
              <a:off x="6597880" y="837603"/>
              <a:ext cx="54946" cy="78458"/>
            </a:xfrm>
            <a:custGeom>
              <a:avLst/>
              <a:gdLst/>
              <a:ahLst/>
              <a:cxnLst/>
              <a:rect l="l" t="t" r="r" b="b"/>
              <a:pathLst>
                <a:path w="2736" h="3917" extrusionOk="0">
                  <a:moveTo>
                    <a:pt x="1968" y="1"/>
                  </a:moveTo>
                  <a:lnTo>
                    <a:pt x="134" y="3103"/>
                  </a:lnTo>
                  <a:cubicBezTo>
                    <a:pt x="0" y="3303"/>
                    <a:pt x="33" y="3537"/>
                    <a:pt x="167" y="3770"/>
                  </a:cubicBezTo>
                  <a:cubicBezTo>
                    <a:pt x="246" y="3881"/>
                    <a:pt x="340" y="3917"/>
                    <a:pt x="420" y="3917"/>
                  </a:cubicBezTo>
                  <a:cubicBezTo>
                    <a:pt x="510" y="3917"/>
                    <a:pt x="583" y="3872"/>
                    <a:pt x="601" y="3837"/>
                  </a:cubicBezTo>
                  <a:lnTo>
                    <a:pt x="2735" y="435"/>
                  </a:ln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24;p73">
              <a:extLst>
                <a:ext uri="{FF2B5EF4-FFF2-40B4-BE49-F238E27FC236}">
                  <a16:creationId xmlns:a16="http://schemas.microsoft.com/office/drawing/2014/main" id="{40EA7C31-E201-304F-BD52-738E7AF59036}"/>
                </a:ext>
              </a:extLst>
            </p:cNvPr>
            <p:cNvSpPr/>
            <p:nvPr/>
          </p:nvSpPr>
          <p:spPr>
            <a:xfrm>
              <a:off x="6652805" y="818655"/>
              <a:ext cx="41551" cy="87852"/>
            </a:xfrm>
            <a:custGeom>
              <a:avLst/>
              <a:gdLst/>
              <a:ahLst/>
              <a:cxnLst/>
              <a:rect l="l" t="t" r="r" b="b"/>
              <a:pathLst>
                <a:path w="2069" h="4386" extrusionOk="0">
                  <a:moveTo>
                    <a:pt x="251" y="0"/>
                  </a:moveTo>
                  <a:cubicBezTo>
                    <a:pt x="219" y="0"/>
                    <a:pt x="151" y="38"/>
                    <a:pt x="100" y="113"/>
                  </a:cubicBezTo>
                  <a:cubicBezTo>
                    <a:pt x="34" y="213"/>
                    <a:pt x="0" y="313"/>
                    <a:pt x="0" y="413"/>
                  </a:cubicBezTo>
                  <a:lnTo>
                    <a:pt x="1802" y="4349"/>
                  </a:lnTo>
                  <a:cubicBezTo>
                    <a:pt x="1802" y="4375"/>
                    <a:pt x="1811" y="4386"/>
                    <a:pt x="1827" y="4386"/>
                  </a:cubicBezTo>
                  <a:cubicBezTo>
                    <a:pt x="1853" y="4386"/>
                    <a:pt x="1894" y="4357"/>
                    <a:pt x="1935" y="4316"/>
                  </a:cubicBezTo>
                  <a:cubicBezTo>
                    <a:pt x="1935" y="4283"/>
                    <a:pt x="1968" y="4283"/>
                    <a:pt x="1968" y="4249"/>
                  </a:cubicBezTo>
                  <a:cubicBezTo>
                    <a:pt x="2035" y="4183"/>
                    <a:pt x="2069" y="4082"/>
                    <a:pt x="2069" y="3982"/>
                  </a:cubicBezTo>
                  <a:lnTo>
                    <a:pt x="267" y="13"/>
                  </a:lnTo>
                  <a:cubicBezTo>
                    <a:pt x="267" y="5"/>
                    <a:pt x="261" y="0"/>
                    <a:pt x="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5;p73">
              <a:extLst>
                <a:ext uri="{FF2B5EF4-FFF2-40B4-BE49-F238E27FC236}">
                  <a16:creationId xmlns:a16="http://schemas.microsoft.com/office/drawing/2014/main" id="{5D384FDF-4FBE-E540-AC8C-20F7924D6A10}"/>
                </a:ext>
              </a:extLst>
            </p:cNvPr>
            <p:cNvSpPr/>
            <p:nvPr/>
          </p:nvSpPr>
          <p:spPr>
            <a:xfrm>
              <a:off x="6633526" y="792756"/>
              <a:ext cx="44443" cy="58347"/>
            </a:xfrm>
            <a:custGeom>
              <a:avLst/>
              <a:gdLst/>
              <a:ahLst/>
              <a:cxnLst/>
              <a:rect l="l" t="t" r="r" b="b"/>
              <a:pathLst>
                <a:path w="2213" h="2913" extrusionOk="0">
                  <a:moveTo>
                    <a:pt x="1561" y="0"/>
                  </a:moveTo>
                  <a:cubicBezTo>
                    <a:pt x="1438" y="0"/>
                    <a:pt x="1303" y="34"/>
                    <a:pt x="1161" y="105"/>
                  </a:cubicBezTo>
                  <a:cubicBezTo>
                    <a:pt x="493" y="539"/>
                    <a:pt x="93" y="1239"/>
                    <a:pt x="26" y="2006"/>
                  </a:cubicBezTo>
                  <a:cubicBezTo>
                    <a:pt x="1" y="2566"/>
                    <a:pt x="266" y="2912"/>
                    <a:pt x="645" y="2912"/>
                  </a:cubicBezTo>
                  <a:cubicBezTo>
                    <a:pt x="763" y="2912"/>
                    <a:pt x="892" y="2878"/>
                    <a:pt x="1027" y="2807"/>
                  </a:cubicBezTo>
                  <a:cubicBezTo>
                    <a:pt x="1694" y="2407"/>
                    <a:pt x="2128" y="1673"/>
                    <a:pt x="2161" y="906"/>
                  </a:cubicBezTo>
                  <a:cubicBezTo>
                    <a:pt x="2212" y="346"/>
                    <a:pt x="1953" y="0"/>
                    <a:pt x="156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26;p73">
              <a:extLst>
                <a:ext uri="{FF2B5EF4-FFF2-40B4-BE49-F238E27FC236}">
                  <a16:creationId xmlns:a16="http://schemas.microsoft.com/office/drawing/2014/main" id="{900E7F05-94B1-3F4C-9053-874EDBAAAC79}"/>
                </a:ext>
              </a:extLst>
            </p:cNvPr>
            <p:cNvSpPr/>
            <p:nvPr/>
          </p:nvSpPr>
          <p:spPr>
            <a:xfrm>
              <a:off x="6033160" y="2571620"/>
              <a:ext cx="22111" cy="724786"/>
            </a:xfrm>
            <a:custGeom>
              <a:avLst/>
              <a:gdLst/>
              <a:ahLst/>
              <a:cxnLst/>
              <a:rect l="l" t="t" r="r" b="b"/>
              <a:pathLst>
                <a:path w="1101" h="36185" extrusionOk="0">
                  <a:moveTo>
                    <a:pt x="550" y="0"/>
                  </a:moveTo>
                  <a:cubicBezTo>
                    <a:pt x="275" y="0"/>
                    <a:pt x="0" y="175"/>
                    <a:pt x="0" y="526"/>
                  </a:cubicBezTo>
                  <a:lnTo>
                    <a:pt x="0" y="35617"/>
                  </a:lnTo>
                  <a:cubicBezTo>
                    <a:pt x="0" y="35918"/>
                    <a:pt x="234" y="36184"/>
                    <a:pt x="567" y="36184"/>
                  </a:cubicBezTo>
                  <a:cubicBezTo>
                    <a:pt x="867" y="36184"/>
                    <a:pt x="1101" y="35918"/>
                    <a:pt x="1101" y="35617"/>
                  </a:cubicBezTo>
                  <a:lnTo>
                    <a:pt x="1101" y="526"/>
                  </a:lnTo>
                  <a:cubicBezTo>
                    <a:pt x="1101" y="175"/>
                    <a:pt x="826" y="0"/>
                    <a:pt x="5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27;p73">
              <a:extLst>
                <a:ext uri="{FF2B5EF4-FFF2-40B4-BE49-F238E27FC236}">
                  <a16:creationId xmlns:a16="http://schemas.microsoft.com/office/drawing/2014/main" id="{3B9C45BE-1385-1444-BFAE-FDFBA7D684CF}"/>
                </a:ext>
              </a:extLst>
            </p:cNvPr>
            <p:cNvSpPr/>
            <p:nvPr/>
          </p:nvSpPr>
          <p:spPr>
            <a:xfrm>
              <a:off x="6250352" y="2472752"/>
              <a:ext cx="242376" cy="567750"/>
            </a:xfrm>
            <a:custGeom>
              <a:avLst/>
              <a:gdLst/>
              <a:ahLst/>
              <a:cxnLst/>
              <a:rect l="l" t="t" r="r" b="b"/>
              <a:pathLst>
                <a:path w="12069" h="28345" extrusionOk="0">
                  <a:moveTo>
                    <a:pt x="704" y="0"/>
                  </a:moveTo>
                  <a:cubicBezTo>
                    <a:pt x="355" y="0"/>
                    <a:pt x="1" y="332"/>
                    <a:pt x="193" y="758"/>
                  </a:cubicBezTo>
                  <a:lnTo>
                    <a:pt x="10934" y="28011"/>
                  </a:lnTo>
                  <a:cubicBezTo>
                    <a:pt x="11034" y="28211"/>
                    <a:pt x="11234" y="28345"/>
                    <a:pt x="11434" y="28345"/>
                  </a:cubicBezTo>
                  <a:cubicBezTo>
                    <a:pt x="11501" y="28345"/>
                    <a:pt x="11568" y="28311"/>
                    <a:pt x="11634" y="28278"/>
                  </a:cubicBezTo>
                  <a:cubicBezTo>
                    <a:pt x="11935" y="28178"/>
                    <a:pt x="12068" y="27844"/>
                    <a:pt x="11968" y="27577"/>
                  </a:cubicBezTo>
                  <a:lnTo>
                    <a:pt x="1194" y="358"/>
                  </a:lnTo>
                  <a:cubicBezTo>
                    <a:pt x="1097" y="105"/>
                    <a:pt x="902" y="0"/>
                    <a:pt x="7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8;p73">
              <a:extLst>
                <a:ext uri="{FF2B5EF4-FFF2-40B4-BE49-F238E27FC236}">
                  <a16:creationId xmlns:a16="http://schemas.microsoft.com/office/drawing/2014/main" id="{0EBD0749-77AF-C646-9793-086186DC8D31}"/>
                </a:ext>
              </a:extLst>
            </p:cNvPr>
            <p:cNvSpPr/>
            <p:nvPr/>
          </p:nvSpPr>
          <p:spPr>
            <a:xfrm>
              <a:off x="5619822" y="2520003"/>
              <a:ext cx="850112" cy="455022"/>
            </a:xfrm>
            <a:custGeom>
              <a:avLst/>
              <a:gdLst/>
              <a:ahLst/>
              <a:cxnLst/>
              <a:rect l="l" t="t" r="r" b="b"/>
              <a:pathLst>
                <a:path w="42331" h="22717" extrusionOk="0">
                  <a:moveTo>
                    <a:pt x="21149" y="0"/>
                  </a:moveTo>
                  <a:cubicBezTo>
                    <a:pt x="20982" y="0"/>
                    <a:pt x="20849" y="67"/>
                    <a:pt x="20749" y="167"/>
                  </a:cubicBezTo>
                  <a:lnTo>
                    <a:pt x="334" y="21716"/>
                  </a:lnTo>
                  <a:cubicBezTo>
                    <a:pt x="1" y="22101"/>
                    <a:pt x="357" y="22603"/>
                    <a:pt x="767" y="22603"/>
                  </a:cubicBezTo>
                  <a:cubicBezTo>
                    <a:pt x="891" y="22603"/>
                    <a:pt x="1019" y="22558"/>
                    <a:pt x="1135" y="22450"/>
                  </a:cubicBezTo>
                  <a:lnTo>
                    <a:pt x="21149" y="1335"/>
                  </a:lnTo>
                  <a:lnTo>
                    <a:pt x="41163" y="22550"/>
                  </a:lnTo>
                  <a:cubicBezTo>
                    <a:pt x="41263" y="22650"/>
                    <a:pt x="41397" y="22717"/>
                    <a:pt x="41564" y="22717"/>
                  </a:cubicBezTo>
                  <a:cubicBezTo>
                    <a:pt x="42064" y="22717"/>
                    <a:pt x="42331" y="22150"/>
                    <a:pt x="41997" y="21783"/>
                  </a:cubicBezTo>
                  <a:lnTo>
                    <a:pt x="21549" y="167"/>
                  </a:lnTo>
                  <a:cubicBezTo>
                    <a:pt x="21449" y="67"/>
                    <a:pt x="21283" y="0"/>
                    <a:pt x="211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29;p73">
              <a:extLst>
                <a:ext uri="{FF2B5EF4-FFF2-40B4-BE49-F238E27FC236}">
                  <a16:creationId xmlns:a16="http://schemas.microsoft.com/office/drawing/2014/main" id="{42C42D52-3B77-B444-BD5A-8E056B693707}"/>
                </a:ext>
              </a:extLst>
            </p:cNvPr>
            <p:cNvSpPr/>
            <p:nvPr/>
          </p:nvSpPr>
          <p:spPr>
            <a:xfrm>
              <a:off x="5595703" y="2473073"/>
              <a:ext cx="242376" cy="567430"/>
            </a:xfrm>
            <a:custGeom>
              <a:avLst/>
              <a:gdLst/>
              <a:ahLst/>
              <a:cxnLst/>
              <a:rect l="l" t="t" r="r" b="b"/>
              <a:pathLst>
                <a:path w="12069" h="28329" extrusionOk="0">
                  <a:moveTo>
                    <a:pt x="11362" y="1"/>
                  </a:moveTo>
                  <a:cubicBezTo>
                    <a:pt x="11165" y="1"/>
                    <a:pt x="10971" y="103"/>
                    <a:pt x="10875" y="342"/>
                  </a:cubicBezTo>
                  <a:lnTo>
                    <a:pt x="101" y="27595"/>
                  </a:lnTo>
                  <a:cubicBezTo>
                    <a:pt x="1" y="27862"/>
                    <a:pt x="134" y="28162"/>
                    <a:pt x="434" y="28295"/>
                  </a:cubicBezTo>
                  <a:cubicBezTo>
                    <a:pt x="501" y="28295"/>
                    <a:pt x="568" y="28329"/>
                    <a:pt x="635" y="28329"/>
                  </a:cubicBezTo>
                  <a:cubicBezTo>
                    <a:pt x="835" y="28329"/>
                    <a:pt x="1035" y="28195"/>
                    <a:pt x="1135" y="27995"/>
                  </a:cubicBezTo>
                  <a:lnTo>
                    <a:pt x="11876" y="776"/>
                  </a:lnTo>
                  <a:cubicBezTo>
                    <a:pt x="12068" y="326"/>
                    <a:pt x="11712" y="1"/>
                    <a:pt x="113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30;p73">
              <a:extLst>
                <a:ext uri="{FF2B5EF4-FFF2-40B4-BE49-F238E27FC236}">
                  <a16:creationId xmlns:a16="http://schemas.microsoft.com/office/drawing/2014/main" id="{7A02E65B-D939-4048-AF75-BAB0EFDA912F}"/>
                </a:ext>
              </a:extLst>
            </p:cNvPr>
            <p:cNvSpPr/>
            <p:nvPr/>
          </p:nvSpPr>
          <p:spPr>
            <a:xfrm>
              <a:off x="6442461" y="2958300"/>
              <a:ext cx="51592" cy="84887"/>
            </a:xfrm>
            <a:custGeom>
              <a:avLst/>
              <a:gdLst/>
              <a:ahLst/>
              <a:cxnLst/>
              <a:rect l="l" t="t" r="r" b="b"/>
              <a:pathLst>
                <a:path w="2569" h="4238" extrusionOk="0">
                  <a:moveTo>
                    <a:pt x="1134" y="1"/>
                  </a:moveTo>
                  <a:lnTo>
                    <a:pt x="0" y="401"/>
                  </a:lnTo>
                  <a:lnTo>
                    <a:pt x="1301" y="3904"/>
                  </a:lnTo>
                  <a:lnTo>
                    <a:pt x="1301" y="3970"/>
                  </a:lnTo>
                  <a:cubicBezTo>
                    <a:pt x="1335" y="4037"/>
                    <a:pt x="1401" y="4104"/>
                    <a:pt x="1468" y="4137"/>
                  </a:cubicBezTo>
                  <a:cubicBezTo>
                    <a:pt x="1618" y="4204"/>
                    <a:pt x="1768" y="4237"/>
                    <a:pt x="1914" y="4237"/>
                  </a:cubicBezTo>
                  <a:cubicBezTo>
                    <a:pt x="2060" y="4237"/>
                    <a:pt x="2202" y="4204"/>
                    <a:pt x="2335" y="4137"/>
                  </a:cubicBezTo>
                  <a:cubicBezTo>
                    <a:pt x="2435" y="4104"/>
                    <a:pt x="2535" y="4004"/>
                    <a:pt x="2569" y="3904"/>
                  </a:cubicBezTo>
                  <a:cubicBezTo>
                    <a:pt x="2569" y="3870"/>
                    <a:pt x="2569" y="3870"/>
                    <a:pt x="2569" y="3837"/>
                  </a:cubicBezTo>
                  <a:cubicBezTo>
                    <a:pt x="2569" y="3803"/>
                    <a:pt x="2569" y="3770"/>
                    <a:pt x="2569" y="3737"/>
                  </a:cubicBezTo>
                  <a:lnTo>
                    <a:pt x="11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31;p73">
              <a:extLst>
                <a:ext uri="{FF2B5EF4-FFF2-40B4-BE49-F238E27FC236}">
                  <a16:creationId xmlns:a16="http://schemas.microsoft.com/office/drawing/2014/main" id="{14146AC2-9255-524F-B80B-9ABB688A39CC}"/>
                </a:ext>
              </a:extLst>
            </p:cNvPr>
            <p:cNvSpPr/>
            <p:nvPr/>
          </p:nvSpPr>
          <p:spPr>
            <a:xfrm>
              <a:off x="5594377" y="2958300"/>
              <a:ext cx="51592" cy="84887"/>
            </a:xfrm>
            <a:custGeom>
              <a:avLst/>
              <a:gdLst/>
              <a:ahLst/>
              <a:cxnLst/>
              <a:rect l="l" t="t" r="r" b="b"/>
              <a:pathLst>
                <a:path w="2569" h="4238" extrusionOk="0">
                  <a:moveTo>
                    <a:pt x="1434" y="1"/>
                  </a:moveTo>
                  <a:lnTo>
                    <a:pt x="0" y="3737"/>
                  </a:lnTo>
                  <a:cubicBezTo>
                    <a:pt x="0" y="3770"/>
                    <a:pt x="0" y="3803"/>
                    <a:pt x="0" y="3837"/>
                  </a:cubicBezTo>
                  <a:lnTo>
                    <a:pt x="0" y="3904"/>
                  </a:lnTo>
                  <a:cubicBezTo>
                    <a:pt x="33" y="4004"/>
                    <a:pt x="100" y="4104"/>
                    <a:pt x="200" y="4137"/>
                  </a:cubicBezTo>
                  <a:cubicBezTo>
                    <a:pt x="334" y="4204"/>
                    <a:pt x="484" y="4237"/>
                    <a:pt x="634" y="4237"/>
                  </a:cubicBezTo>
                  <a:cubicBezTo>
                    <a:pt x="784" y="4237"/>
                    <a:pt x="934" y="4204"/>
                    <a:pt x="1068" y="4137"/>
                  </a:cubicBezTo>
                  <a:cubicBezTo>
                    <a:pt x="1134" y="4104"/>
                    <a:pt x="1201" y="4037"/>
                    <a:pt x="1234" y="3970"/>
                  </a:cubicBezTo>
                  <a:lnTo>
                    <a:pt x="1234" y="3904"/>
                  </a:lnTo>
                  <a:lnTo>
                    <a:pt x="2569" y="401"/>
                  </a:lnTo>
                  <a:lnTo>
                    <a:pt x="14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32;p73">
              <a:extLst>
                <a:ext uri="{FF2B5EF4-FFF2-40B4-BE49-F238E27FC236}">
                  <a16:creationId xmlns:a16="http://schemas.microsoft.com/office/drawing/2014/main" id="{55C99703-BABB-B94C-8327-C8D617AF8284}"/>
                </a:ext>
              </a:extLst>
            </p:cNvPr>
            <p:cNvSpPr/>
            <p:nvPr/>
          </p:nvSpPr>
          <p:spPr>
            <a:xfrm>
              <a:off x="6031814" y="3227903"/>
              <a:ext cx="24802" cy="72509"/>
            </a:xfrm>
            <a:custGeom>
              <a:avLst/>
              <a:gdLst/>
              <a:ahLst/>
              <a:cxnLst/>
              <a:rect l="l" t="t" r="r" b="b"/>
              <a:pathLst>
                <a:path w="1235" h="3620" extrusionOk="0">
                  <a:moveTo>
                    <a:pt x="617" y="0"/>
                  </a:moveTo>
                  <a:cubicBezTo>
                    <a:pt x="401" y="0"/>
                    <a:pt x="184" y="50"/>
                    <a:pt x="0" y="150"/>
                  </a:cubicBezTo>
                  <a:lnTo>
                    <a:pt x="0" y="3253"/>
                  </a:lnTo>
                  <a:cubicBezTo>
                    <a:pt x="0" y="3353"/>
                    <a:pt x="67" y="3453"/>
                    <a:pt x="167" y="3520"/>
                  </a:cubicBezTo>
                  <a:cubicBezTo>
                    <a:pt x="317" y="3586"/>
                    <a:pt x="467" y="3620"/>
                    <a:pt x="617" y="3620"/>
                  </a:cubicBezTo>
                  <a:cubicBezTo>
                    <a:pt x="768" y="3620"/>
                    <a:pt x="918" y="3586"/>
                    <a:pt x="1068" y="3520"/>
                  </a:cubicBezTo>
                  <a:cubicBezTo>
                    <a:pt x="1168" y="3453"/>
                    <a:pt x="1235" y="3353"/>
                    <a:pt x="1235" y="3253"/>
                  </a:cubicBezTo>
                  <a:lnTo>
                    <a:pt x="1235" y="150"/>
                  </a:lnTo>
                  <a:cubicBezTo>
                    <a:pt x="1051" y="50"/>
                    <a:pt x="834" y="0"/>
                    <a:pt x="6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33;p73">
              <a:extLst>
                <a:ext uri="{FF2B5EF4-FFF2-40B4-BE49-F238E27FC236}">
                  <a16:creationId xmlns:a16="http://schemas.microsoft.com/office/drawing/2014/main" id="{C518FD66-26DB-8D48-95C9-04AA1D4B60A0}"/>
                </a:ext>
              </a:extLst>
            </p:cNvPr>
            <p:cNvSpPr/>
            <p:nvPr/>
          </p:nvSpPr>
          <p:spPr>
            <a:xfrm>
              <a:off x="5539432" y="1694647"/>
              <a:ext cx="995490" cy="1075451"/>
            </a:xfrm>
            <a:custGeom>
              <a:avLst/>
              <a:gdLst/>
              <a:ahLst/>
              <a:cxnLst/>
              <a:rect l="l" t="t" r="r" b="b"/>
              <a:pathLst>
                <a:path w="49570" h="53692" extrusionOk="0">
                  <a:moveTo>
                    <a:pt x="15096" y="1"/>
                  </a:moveTo>
                  <a:cubicBezTo>
                    <a:pt x="12979" y="1"/>
                    <a:pt x="10447" y="1385"/>
                    <a:pt x="7473" y="3046"/>
                  </a:cubicBezTo>
                  <a:cubicBezTo>
                    <a:pt x="3804" y="5047"/>
                    <a:pt x="901" y="7616"/>
                    <a:pt x="334" y="14487"/>
                  </a:cubicBezTo>
                  <a:cubicBezTo>
                    <a:pt x="1" y="18657"/>
                    <a:pt x="334" y="26629"/>
                    <a:pt x="1168" y="32667"/>
                  </a:cubicBezTo>
                  <a:cubicBezTo>
                    <a:pt x="2403" y="42741"/>
                    <a:pt x="3904" y="42774"/>
                    <a:pt x="6072" y="44442"/>
                  </a:cubicBezTo>
                  <a:cubicBezTo>
                    <a:pt x="9841" y="47377"/>
                    <a:pt x="18314" y="51447"/>
                    <a:pt x="21883" y="52848"/>
                  </a:cubicBezTo>
                  <a:cubicBezTo>
                    <a:pt x="23389" y="53446"/>
                    <a:pt x="24832" y="53691"/>
                    <a:pt x="26209" y="53691"/>
                  </a:cubicBezTo>
                  <a:cubicBezTo>
                    <a:pt x="30749" y="53691"/>
                    <a:pt x="34574" y="51022"/>
                    <a:pt x="37594" y="49512"/>
                  </a:cubicBezTo>
                  <a:cubicBezTo>
                    <a:pt x="41230" y="47678"/>
                    <a:pt x="44699" y="45610"/>
                    <a:pt x="48068" y="43308"/>
                  </a:cubicBezTo>
                  <a:cubicBezTo>
                    <a:pt x="49036" y="42607"/>
                    <a:pt x="49570" y="41874"/>
                    <a:pt x="49536" y="41106"/>
                  </a:cubicBezTo>
                  <a:cubicBezTo>
                    <a:pt x="49536" y="40806"/>
                    <a:pt x="49536" y="39539"/>
                    <a:pt x="49536" y="39238"/>
                  </a:cubicBezTo>
                  <a:cubicBezTo>
                    <a:pt x="49536" y="38271"/>
                    <a:pt x="48669" y="37204"/>
                    <a:pt x="46868" y="36036"/>
                  </a:cubicBezTo>
                  <a:cubicBezTo>
                    <a:pt x="43532" y="33868"/>
                    <a:pt x="33792" y="28431"/>
                    <a:pt x="29088" y="25829"/>
                  </a:cubicBezTo>
                  <a:cubicBezTo>
                    <a:pt x="29088" y="25829"/>
                    <a:pt x="29088" y="25795"/>
                    <a:pt x="29055" y="25795"/>
                  </a:cubicBezTo>
                  <a:cubicBezTo>
                    <a:pt x="25452" y="23627"/>
                    <a:pt x="24352" y="14287"/>
                    <a:pt x="21883" y="6381"/>
                  </a:cubicBezTo>
                  <a:cubicBezTo>
                    <a:pt x="21049" y="3680"/>
                    <a:pt x="19982" y="2145"/>
                    <a:pt x="18748" y="1445"/>
                  </a:cubicBezTo>
                  <a:cubicBezTo>
                    <a:pt x="18447" y="1278"/>
                    <a:pt x="17380" y="677"/>
                    <a:pt x="17146" y="544"/>
                  </a:cubicBezTo>
                  <a:cubicBezTo>
                    <a:pt x="16512" y="167"/>
                    <a:pt x="15829" y="1"/>
                    <a:pt x="150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34;p73">
              <a:extLst>
                <a:ext uri="{FF2B5EF4-FFF2-40B4-BE49-F238E27FC236}">
                  <a16:creationId xmlns:a16="http://schemas.microsoft.com/office/drawing/2014/main" id="{152C6D0C-2053-4E45-9526-048E138C0B24}"/>
                </a:ext>
              </a:extLst>
            </p:cNvPr>
            <p:cNvSpPr/>
            <p:nvPr/>
          </p:nvSpPr>
          <p:spPr>
            <a:xfrm>
              <a:off x="5609781" y="2183920"/>
              <a:ext cx="939881" cy="547820"/>
            </a:xfrm>
            <a:custGeom>
              <a:avLst/>
              <a:gdLst/>
              <a:ahLst/>
              <a:cxnLst/>
              <a:rect l="l" t="t" r="r" b="b"/>
              <a:pathLst>
                <a:path w="46801" h="27350" extrusionOk="0">
                  <a:moveTo>
                    <a:pt x="23050" y="1"/>
                  </a:moveTo>
                  <a:cubicBezTo>
                    <a:pt x="23050" y="1"/>
                    <a:pt x="0" y="13577"/>
                    <a:pt x="1001" y="16079"/>
                  </a:cubicBezTo>
                  <a:cubicBezTo>
                    <a:pt x="2002" y="18614"/>
                    <a:pt x="13910" y="24752"/>
                    <a:pt x="18380" y="26520"/>
                  </a:cubicBezTo>
                  <a:cubicBezTo>
                    <a:pt x="19880" y="27107"/>
                    <a:pt x="21318" y="27349"/>
                    <a:pt x="22690" y="27349"/>
                  </a:cubicBezTo>
                  <a:cubicBezTo>
                    <a:pt x="27237" y="27349"/>
                    <a:pt x="31068" y="24696"/>
                    <a:pt x="34091" y="23184"/>
                  </a:cubicBezTo>
                  <a:cubicBezTo>
                    <a:pt x="37727" y="21349"/>
                    <a:pt x="41196" y="19281"/>
                    <a:pt x="44532" y="16980"/>
                  </a:cubicBezTo>
                  <a:cubicBezTo>
                    <a:pt x="46800" y="15378"/>
                    <a:pt x="46600" y="13711"/>
                    <a:pt x="43365" y="11609"/>
                  </a:cubicBezTo>
                  <a:cubicBezTo>
                    <a:pt x="38895" y="8707"/>
                    <a:pt x="23050" y="1"/>
                    <a:pt x="2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35;p73">
              <a:extLst>
                <a:ext uri="{FF2B5EF4-FFF2-40B4-BE49-F238E27FC236}">
                  <a16:creationId xmlns:a16="http://schemas.microsoft.com/office/drawing/2014/main" id="{0DC2090F-CE11-454A-9EA7-292E1208A43B}"/>
                </a:ext>
              </a:extLst>
            </p:cNvPr>
            <p:cNvSpPr/>
            <p:nvPr/>
          </p:nvSpPr>
          <p:spPr>
            <a:xfrm>
              <a:off x="5570921" y="1694367"/>
              <a:ext cx="342346" cy="200280"/>
            </a:xfrm>
            <a:custGeom>
              <a:avLst/>
              <a:gdLst/>
              <a:ahLst/>
              <a:cxnLst/>
              <a:rect l="l" t="t" r="r" b="b"/>
              <a:pathLst>
                <a:path w="17047" h="9999" extrusionOk="0">
                  <a:moveTo>
                    <a:pt x="13542" y="1"/>
                  </a:moveTo>
                  <a:cubicBezTo>
                    <a:pt x="11433" y="1"/>
                    <a:pt x="8892" y="1383"/>
                    <a:pt x="5905" y="3026"/>
                  </a:cubicBezTo>
                  <a:cubicBezTo>
                    <a:pt x="3403" y="4394"/>
                    <a:pt x="1268" y="5995"/>
                    <a:pt x="1" y="9031"/>
                  </a:cubicBezTo>
                  <a:lnTo>
                    <a:pt x="1668" y="9998"/>
                  </a:lnTo>
                  <a:cubicBezTo>
                    <a:pt x="2936" y="6963"/>
                    <a:pt x="5071" y="5328"/>
                    <a:pt x="7573" y="3960"/>
                  </a:cubicBezTo>
                  <a:cubicBezTo>
                    <a:pt x="10558" y="2327"/>
                    <a:pt x="13095" y="928"/>
                    <a:pt x="15212" y="928"/>
                  </a:cubicBezTo>
                  <a:cubicBezTo>
                    <a:pt x="15863" y="928"/>
                    <a:pt x="16474" y="1061"/>
                    <a:pt x="17046" y="1359"/>
                  </a:cubicBezTo>
                  <a:cubicBezTo>
                    <a:pt x="16646" y="1125"/>
                    <a:pt x="15779" y="658"/>
                    <a:pt x="15545" y="525"/>
                  </a:cubicBezTo>
                  <a:cubicBezTo>
                    <a:pt x="14927" y="161"/>
                    <a:pt x="14260" y="1"/>
                    <a:pt x="135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36;p73">
              <a:extLst>
                <a:ext uri="{FF2B5EF4-FFF2-40B4-BE49-F238E27FC236}">
                  <a16:creationId xmlns:a16="http://schemas.microsoft.com/office/drawing/2014/main" id="{170CD28D-7114-F94C-BF5B-0A1CDCC009C5}"/>
                </a:ext>
              </a:extLst>
            </p:cNvPr>
            <p:cNvSpPr/>
            <p:nvPr/>
          </p:nvSpPr>
          <p:spPr>
            <a:xfrm>
              <a:off x="5567567" y="1713135"/>
              <a:ext cx="601591" cy="830945"/>
            </a:xfrm>
            <a:custGeom>
              <a:avLst/>
              <a:gdLst/>
              <a:ahLst/>
              <a:cxnLst/>
              <a:rect l="l" t="t" r="r" b="b"/>
              <a:pathLst>
                <a:path w="29956" h="41485" extrusionOk="0">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37;p73">
              <a:extLst>
                <a:ext uri="{FF2B5EF4-FFF2-40B4-BE49-F238E27FC236}">
                  <a16:creationId xmlns:a16="http://schemas.microsoft.com/office/drawing/2014/main" id="{B81605E7-22D7-2949-9DCB-6F46F76F517E}"/>
                </a:ext>
              </a:extLst>
            </p:cNvPr>
            <p:cNvSpPr/>
            <p:nvPr/>
          </p:nvSpPr>
          <p:spPr>
            <a:xfrm>
              <a:off x="5567567" y="1713135"/>
              <a:ext cx="601591" cy="830945"/>
            </a:xfrm>
            <a:custGeom>
              <a:avLst/>
              <a:gdLst/>
              <a:ahLst/>
              <a:cxnLst/>
              <a:rect l="l" t="t" r="r" b="b"/>
              <a:pathLst>
                <a:path w="29956" h="41485" extrusionOk="0">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38;p73">
              <a:extLst>
                <a:ext uri="{FF2B5EF4-FFF2-40B4-BE49-F238E27FC236}">
                  <a16:creationId xmlns:a16="http://schemas.microsoft.com/office/drawing/2014/main" id="{DAB062FB-C0A0-FE48-A008-1F2DD6BB8A26}"/>
                </a:ext>
              </a:extLst>
            </p:cNvPr>
            <p:cNvSpPr/>
            <p:nvPr/>
          </p:nvSpPr>
          <p:spPr>
            <a:xfrm>
              <a:off x="8268583" y="3106642"/>
              <a:ext cx="308186" cy="149103"/>
            </a:xfrm>
            <a:custGeom>
              <a:avLst/>
              <a:gdLst/>
              <a:ahLst/>
              <a:cxnLst/>
              <a:rect l="l" t="t" r="r" b="b"/>
              <a:pathLst>
                <a:path w="15346" h="7444" extrusionOk="0">
                  <a:moveTo>
                    <a:pt x="34" y="0"/>
                  </a:moveTo>
                  <a:cubicBezTo>
                    <a:pt x="1" y="367"/>
                    <a:pt x="34" y="734"/>
                    <a:pt x="134" y="1067"/>
                  </a:cubicBezTo>
                  <a:cubicBezTo>
                    <a:pt x="301" y="1368"/>
                    <a:pt x="1202" y="2001"/>
                    <a:pt x="2202" y="2502"/>
                  </a:cubicBezTo>
                  <a:cubicBezTo>
                    <a:pt x="3003" y="2869"/>
                    <a:pt x="3303" y="3402"/>
                    <a:pt x="4304" y="4537"/>
                  </a:cubicBezTo>
                  <a:cubicBezTo>
                    <a:pt x="5171" y="5504"/>
                    <a:pt x="6272" y="6271"/>
                    <a:pt x="7506" y="6772"/>
                  </a:cubicBezTo>
                  <a:cubicBezTo>
                    <a:pt x="8463" y="7173"/>
                    <a:pt x="9584" y="7443"/>
                    <a:pt x="10725" y="7443"/>
                  </a:cubicBezTo>
                  <a:cubicBezTo>
                    <a:pt x="11573" y="7443"/>
                    <a:pt x="12433" y="7294"/>
                    <a:pt x="13244" y="6938"/>
                  </a:cubicBezTo>
                  <a:cubicBezTo>
                    <a:pt x="14011" y="6605"/>
                    <a:pt x="14711" y="6104"/>
                    <a:pt x="15278" y="5504"/>
                  </a:cubicBezTo>
                  <a:cubicBezTo>
                    <a:pt x="15312" y="5304"/>
                    <a:pt x="15345" y="5104"/>
                    <a:pt x="15312" y="4904"/>
                  </a:cubicBezTo>
                  <a:lnTo>
                    <a:pt x="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39;p73">
              <a:extLst>
                <a:ext uri="{FF2B5EF4-FFF2-40B4-BE49-F238E27FC236}">
                  <a16:creationId xmlns:a16="http://schemas.microsoft.com/office/drawing/2014/main" id="{81D3E7EF-933C-A24B-A472-7D1AC1258E7F}"/>
                </a:ext>
              </a:extLst>
            </p:cNvPr>
            <p:cNvSpPr/>
            <p:nvPr/>
          </p:nvSpPr>
          <p:spPr>
            <a:xfrm>
              <a:off x="8263221" y="3001384"/>
              <a:ext cx="328951" cy="235292"/>
            </a:xfrm>
            <a:custGeom>
              <a:avLst/>
              <a:gdLst/>
              <a:ahLst/>
              <a:cxnLst/>
              <a:rect l="l" t="t" r="r" b="b"/>
              <a:pathLst>
                <a:path w="16380" h="11747" extrusionOk="0">
                  <a:moveTo>
                    <a:pt x="5470" y="0"/>
                  </a:moveTo>
                  <a:cubicBezTo>
                    <a:pt x="4734" y="0"/>
                    <a:pt x="3742" y="174"/>
                    <a:pt x="3270" y="1019"/>
                  </a:cubicBezTo>
                  <a:cubicBezTo>
                    <a:pt x="3036" y="1452"/>
                    <a:pt x="3403" y="1753"/>
                    <a:pt x="3170" y="1886"/>
                  </a:cubicBezTo>
                  <a:cubicBezTo>
                    <a:pt x="3141" y="1903"/>
                    <a:pt x="3108" y="1910"/>
                    <a:pt x="3073" y="1910"/>
                  </a:cubicBezTo>
                  <a:cubicBezTo>
                    <a:pt x="2840" y="1910"/>
                    <a:pt x="2502" y="1584"/>
                    <a:pt x="2294" y="1584"/>
                  </a:cubicBezTo>
                  <a:cubicBezTo>
                    <a:pt x="2286" y="1584"/>
                    <a:pt x="2277" y="1585"/>
                    <a:pt x="2269" y="1586"/>
                  </a:cubicBezTo>
                  <a:cubicBezTo>
                    <a:pt x="1702" y="1686"/>
                    <a:pt x="1135" y="1753"/>
                    <a:pt x="568" y="1753"/>
                  </a:cubicBezTo>
                  <a:lnTo>
                    <a:pt x="435" y="1219"/>
                  </a:lnTo>
                  <a:cubicBezTo>
                    <a:pt x="1" y="1386"/>
                    <a:pt x="168" y="2220"/>
                    <a:pt x="168" y="3120"/>
                  </a:cubicBezTo>
                  <a:cubicBezTo>
                    <a:pt x="134" y="4088"/>
                    <a:pt x="201" y="5255"/>
                    <a:pt x="501" y="5722"/>
                  </a:cubicBezTo>
                  <a:cubicBezTo>
                    <a:pt x="1035" y="6556"/>
                    <a:pt x="2603" y="7090"/>
                    <a:pt x="3370" y="7723"/>
                  </a:cubicBezTo>
                  <a:cubicBezTo>
                    <a:pt x="4171" y="8391"/>
                    <a:pt x="4971" y="9425"/>
                    <a:pt x="6039" y="10225"/>
                  </a:cubicBezTo>
                  <a:cubicBezTo>
                    <a:pt x="6539" y="10659"/>
                    <a:pt x="7139" y="10992"/>
                    <a:pt x="7740" y="11293"/>
                  </a:cubicBezTo>
                  <a:cubicBezTo>
                    <a:pt x="8452" y="11649"/>
                    <a:pt x="9281" y="11747"/>
                    <a:pt x="10074" y="11747"/>
                  </a:cubicBezTo>
                  <a:cubicBezTo>
                    <a:pt x="10619" y="11747"/>
                    <a:pt x="11147" y="11700"/>
                    <a:pt x="11609" y="11660"/>
                  </a:cubicBezTo>
                  <a:cubicBezTo>
                    <a:pt x="13077" y="11560"/>
                    <a:pt x="16379" y="10192"/>
                    <a:pt x="15445" y="8724"/>
                  </a:cubicBezTo>
                  <a:cubicBezTo>
                    <a:pt x="14812" y="7723"/>
                    <a:pt x="13978" y="6856"/>
                    <a:pt x="12977" y="6222"/>
                  </a:cubicBezTo>
                  <a:cubicBezTo>
                    <a:pt x="12410" y="5889"/>
                    <a:pt x="11009" y="5155"/>
                    <a:pt x="10175" y="4688"/>
                  </a:cubicBezTo>
                  <a:cubicBezTo>
                    <a:pt x="7873" y="3287"/>
                    <a:pt x="6639" y="1286"/>
                    <a:pt x="6372" y="85"/>
                  </a:cubicBezTo>
                  <a:cubicBezTo>
                    <a:pt x="6372" y="85"/>
                    <a:pt x="5983" y="0"/>
                    <a:pt x="547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40;p73">
              <a:extLst>
                <a:ext uri="{FF2B5EF4-FFF2-40B4-BE49-F238E27FC236}">
                  <a16:creationId xmlns:a16="http://schemas.microsoft.com/office/drawing/2014/main" id="{88B5913E-6FF0-454C-9760-11A4B732EE5B}"/>
                </a:ext>
              </a:extLst>
            </p:cNvPr>
            <p:cNvSpPr/>
            <p:nvPr/>
          </p:nvSpPr>
          <p:spPr>
            <a:xfrm>
              <a:off x="8418640" y="3125149"/>
              <a:ext cx="168171" cy="117095"/>
            </a:xfrm>
            <a:custGeom>
              <a:avLst/>
              <a:gdLst/>
              <a:ahLst/>
              <a:cxnLst/>
              <a:rect l="l" t="t" r="r" b="b"/>
              <a:pathLst>
                <a:path w="8374" h="5846" extrusionOk="0">
                  <a:moveTo>
                    <a:pt x="4771" y="1"/>
                  </a:moveTo>
                  <a:cubicBezTo>
                    <a:pt x="4204" y="1"/>
                    <a:pt x="3466" y="182"/>
                    <a:pt x="2503" y="744"/>
                  </a:cubicBezTo>
                  <a:cubicBezTo>
                    <a:pt x="134" y="2178"/>
                    <a:pt x="1" y="5114"/>
                    <a:pt x="1" y="5114"/>
                  </a:cubicBezTo>
                  <a:cubicBezTo>
                    <a:pt x="986" y="5606"/>
                    <a:pt x="2048" y="5846"/>
                    <a:pt x="3104" y="5846"/>
                  </a:cubicBezTo>
                  <a:cubicBezTo>
                    <a:pt x="4834" y="5846"/>
                    <a:pt x="6547" y="5202"/>
                    <a:pt x="7873" y="3980"/>
                  </a:cubicBezTo>
                  <a:cubicBezTo>
                    <a:pt x="8373" y="1945"/>
                    <a:pt x="6739" y="777"/>
                    <a:pt x="6339" y="544"/>
                  </a:cubicBezTo>
                  <a:cubicBezTo>
                    <a:pt x="6079" y="404"/>
                    <a:pt x="5616" y="1"/>
                    <a:pt x="477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41;p73">
              <a:extLst>
                <a:ext uri="{FF2B5EF4-FFF2-40B4-BE49-F238E27FC236}">
                  <a16:creationId xmlns:a16="http://schemas.microsoft.com/office/drawing/2014/main" id="{23686456-61CE-0B4B-865D-DDEC0A0D977B}"/>
                </a:ext>
              </a:extLst>
            </p:cNvPr>
            <p:cNvSpPr/>
            <p:nvPr/>
          </p:nvSpPr>
          <p:spPr>
            <a:xfrm>
              <a:off x="7689806" y="2793272"/>
              <a:ext cx="232475" cy="271847"/>
            </a:xfrm>
            <a:custGeom>
              <a:avLst/>
              <a:gdLst/>
              <a:ahLst/>
              <a:cxnLst/>
              <a:rect l="l" t="t" r="r" b="b"/>
              <a:pathLst>
                <a:path w="11576" h="13572" extrusionOk="0">
                  <a:moveTo>
                    <a:pt x="767" y="0"/>
                  </a:moveTo>
                  <a:cubicBezTo>
                    <a:pt x="434" y="167"/>
                    <a:pt x="200" y="467"/>
                    <a:pt x="67" y="834"/>
                  </a:cubicBezTo>
                  <a:cubicBezTo>
                    <a:pt x="0" y="1201"/>
                    <a:pt x="300" y="2202"/>
                    <a:pt x="634" y="2969"/>
                  </a:cubicBezTo>
                  <a:cubicBezTo>
                    <a:pt x="1001" y="3903"/>
                    <a:pt x="1201" y="4904"/>
                    <a:pt x="1201" y="5905"/>
                  </a:cubicBezTo>
                  <a:cubicBezTo>
                    <a:pt x="1301" y="7372"/>
                    <a:pt x="1701" y="8773"/>
                    <a:pt x="2335" y="10074"/>
                  </a:cubicBezTo>
                  <a:cubicBezTo>
                    <a:pt x="3054" y="11574"/>
                    <a:pt x="5587" y="13572"/>
                    <a:pt x="8373" y="13572"/>
                  </a:cubicBezTo>
                  <a:cubicBezTo>
                    <a:pt x="8561" y="13572"/>
                    <a:pt x="8750" y="13563"/>
                    <a:pt x="8940" y="13544"/>
                  </a:cubicBezTo>
                  <a:cubicBezTo>
                    <a:pt x="11342" y="13310"/>
                    <a:pt x="11575" y="12143"/>
                    <a:pt x="11475" y="11575"/>
                  </a:cubicBezTo>
                  <a:lnTo>
                    <a:pt x="7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42;p73">
              <a:extLst>
                <a:ext uri="{FF2B5EF4-FFF2-40B4-BE49-F238E27FC236}">
                  <a16:creationId xmlns:a16="http://schemas.microsoft.com/office/drawing/2014/main" id="{DF823D60-00B5-B34D-BE54-9B7544328C7F}"/>
                </a:ext>
              </a:extLst>
            </p:cNvPr>
            <p:cNvSpPr/>
            <p:nvPr/>
          </p:nvSpPr>
          <p:spPr>
            <a:xfrm>
              <a:off x="7699847" y="2737429"/>
              <a:ext cx="217072" cy="299789"/>
            </a:xfrm>
            <a:custGeom>
              <a:avLst/>
              <a:gdLst/>
              <a:ahLst/>
              <a:cxnLst/>
              <a:rect l="l" t="t" r="r" b="b"/>
              <a:pathLst>
                <a:path w="10809" h="14967" extrusionOk="0">
                  <a:moveTo>
                    <a:pt x="2858" y="0"/>
                  </a:moveTo>
                  <a:cubicBezTo>
                    <a:pt x="2514" y="0"/>
                    <a:pt x="2106" y="523"/>
                    <a:pt x="1535" y="1154"/>
                  </a:cubicBezTo>
                  <a:cubicBezTo>
                    <a:pt x="901" y="1888"/>
                    <a:pt x="201" y="2722"/>
                    <a:pt x="134" y="3255"/>
                  </a:cubicBezTo>
                  <a:cubicBezTo>
                    <a:pt x="1" y="4189"/>
                    <a:pt x="734" y="5390"/>
                    <a:pt x="1068" y="6358"/>
                  </a:cubicBezTo>
                  <a:cubicBezTo>
                    <a:pt x="1335" y="7292"/>
                    <a:pt x="1235" y="8159"/>
                    <a:pt x="1502" y="9393"/>
                  </a:cubicBezTo>
                  <a:cubicBezTo>
                    <a:pt x="1735" y="10828"/>
                    <a:pt x="2336" y="12162"/>
                    <a:pt x="3236" y="13263"/>
                  </a:cubicBezTo>
                  <a:cubicBezTo>
                    <a:pt x="3851" y="14014"/>
                    <a:pt x="6872" y="14967"/>
                    <a:pt x="8815" y="14967"/>
                  </a:cubicBezTo>
                  <a:cubicBezTo>
                    <a:pt x="9719" y="14967"/>
                    <a:pt x="10390" y="14760"/>
                    <a:pt x="10475" y="14230"/>
                  </a:cubicBezTo>
                  <a:cubicBezTo>
                    <a:pt x="10608" y="13163"/>
                    <a:pt x="10808" y="11895"/>
                    <a:pt x="10041" y="10928"/>
                  </a:cubicBezTo>
                  <a:cubicBezTo>
                    <a:pt x="9674" y="10427"/>
                    <a:pt x="9174" y="9793"/>
                    <a:pt x="8740" y="9260"/>
                  </a:cubicBezTo>
                  <a:cubicBezTo>
                    <a:pt x="6939" y="6758"/>
                    <a:pt x="7606" y="3823"/>
                    <a:pt x="7906" y="2655"/>
                  </a:cubicBezTo>
                  <a:cubicBezTo>
                    <a:pt x="7906" y="2655"/>
                    <a:pt x="6908" y="1510"/>
                    <a:pt x="5722" y="1510"/>
                  </a:cubicBezTo>
                  <a:cubicBezTo>
                    <a:pt x="5520" y="1510"/>
                    <a:pt x="5313" y="1543"/>
                    <a:pt x="5104" y="1621"/>
                  </a:cubicBezTo>
                  <a:cubicBezTo>
                    <a:pt x="4658" y="1780"/>
                    <a:pt x="4699" y="2426"/>
                    <a:pt x="4500" y="2426"/>
                  </a:cubicBezTo>
                  <a:cubicBezTo>
                    <a:pt x="4491" y="2426"/>
                    <a:pt x="4481" y="2425"/>
                    <a:pt x="4470" y="2422"/>
                  </a:cubicBezTo>
                  <a:cubicBezTo>
                    <a:pt x="4204" y="2388"/>
                    <a:pt x="4204" y="1521"/>
                    <a:pt x="4003" y="1421"/>
                  </a:cubicBezTo>
                  <a:cubicBezTo>
                    <a:pt x="3503" y="1154"/>
                    <a:pt x="3069" y="820"/>
                    <a:pt x="2736" y="420"/>
                  </a:cubicBezTo>
                  <a:lnTo>
                    <a:pt x="2969" y="20"/>
                  </a:lnTo>
                  <a:cubicBezTo>
                    <a:pt x="2933" y="7"/>
                    <a:pt x="2896" y="0"/>
                    <a:pt x="285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43;p73">
              <a:extLst>
                <a:ext uri="{FF2B5EF4-FFF2-40B4-BE49-F238E27FC236}">
                  <a16:creationId xmlns:a16="http://schemas.microsoft.com/office/drawing/2014/main" id="{F7A8D947-C9AB-3343-8F2D-8B0A73DC1BED}"/>
                </a:ext>
              </a:extLst>
            </p:cNvPr>
            <p:cNvSpPr/>
            <p:nvPr/>
          </p:nvSpPr>
          <p:spPr>
            <a:xfrm>
              <a:off x="7764151" y="2942496"/>
              <a:ext cx="178212" cy="105378"/>
            </a:xfrm>
            <a:custGeom>
              <a:avLst/>
              <a:gdLst/>
              <a:ahLst/>
              <a:cxnLst/>
              <a:rect l="l" t="t" r="r" b="b"/>
              <a:pathLst>
                <a:path w="8874" h="5261" extrusionOk="0">
                  <a:moveTo>
                    <a:pt x="4948" y="1"/>
                  </a:moveTo>
                  <a:cubicBezTo>
                    <a:pt x="4591" y="1"/>
                    <a:pt x="4180" y="37"/>
                    <a:pt x="3704" y="123"/>
                  </a:cubicBezTo>
                  <a:cubicBezTo>
                    <a:pt x="1102" y="590"/>
                    <a:pt x="1" y="3025"/>
                    <a:pt x="1" y="3025"/>
                  </a:cubicBezTo>
                  <a:cubicBezTo>
                    <a:pt x="1540" y="4810"/>
                    <a:pt x="3313" y="5260"/>
                    <a:pt x="4718" y="5260"/>
                  </a:cubicBezTo>
                  <a:cubicBezTo>
                    <a:pt x="6151" y="5260"/>
                    <a:pt x="7203" y="4792"/>
                    <a:pt x="7238" y="4792"/>
                  </a:cubicBezTo>
                  <a:cubicBezTo>
                    <a:pt x="7239" y="4792"/>
                    <a:pt x="7239" y="4792"/>
                    <a:pt x="7239" y="4793"/>
                  </a:cubicBezTo>
                  <a:cubicBezTo>
                    <a:pt x="8874" y="3458"/>
                    <a:pt x="7573" y="1390"/>
                    <a:pt x="7273" y="1023"/>
                  </a:cubicBezTo>
                  <a:cubicBezTo>
                    <a:pt x="7028" y="723"/>
                    <a:pt x="6537" y="1"/>
                    <a:pt x="49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44;p73">
              <a:extLst>
                <a:ext uri="{FF2B5EF4-FFF2-40B4-BE49-F238E27FC236}">
                  <a16:creationId xmlns:a16="http://schemas.microsoft.com/office/drawing/2014/main" id="{8AACCFC0-F687-AF4B-AFC1-CFEE8BE0B5A5}"/>
                </a:ext>
              </a:extLst>
            </p:cNvPr>
            <p:cNvSpPr/>
            <p:nvPr/>
          </p:nvSpPr>
          <p:spPr>
            <a:xfrm>
              <a:off x="7737361" y="1782378"/>
              <a:ext cx="646476" cy="1049672"/>
            </a:xfrm>
            <a:custGeom>
              <a:avLst/>
              <a:gdLst/>
              <a:ahLst/>
              <a:cxnLst/>
              <a:rect l="l" t="t" r="r" b="b"/>
              <a:pathLst>
                <a:path w="32191" h="52405" extrusionOk="0">
                  <a:moveTo>
                    <a:pt x="32190" y="0"/>
                  </a:moveTo>
                  <a:lnTo>
                    <a:pt x="12610" y="2602"/>
                  </a:lnTo>
                  <a:lnTo>
                    <a:pt x="15512" y="24884"/>
                  </a:lnTo>
                  <a:lnTo>
                    <a:pt x="1" y="48034"/>
                  </a:lnTo>
                  <a:cubicBezTo>
                    <a:pt x="1235" y="51537"/>
                    <a:pt x="6038" y="52404"/>
                    <a:pt x="6038" y="52404"/>
                  </a:cubicBezTo>
                  <a:cubicBezTo>
                    <a:pt x="13677" y="43765"/>
                    <a:pt x="25152" y="33090"/>
                    <a:pt x="27820" y="28954"/>
                  </a:cubicBezTo>
                  <a:cubicBezTo>
                    <a:pt x="29588" y="26219"/>
                    <a:pt x="30923" y="19214"/>
                    <a:pt x="31556" y="11909"/>
                  </a:cubicBezTo>
                  <a:cubicBezTo>
                    <a:pt x="32190" y="4603"/>
                    <a:pt x="32190" y="0"/>
                    <a:pt x="321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45;p73">
              <a:extLst>
                <a:ext uri="{FF2B5EF4-FFF2-40B4-BE49-F238E27FC236}">
                  <a16:creationId xmlns:a16="http://schemas.microsoft.com/office/drawing/2014/main" id="{6270F3BD-654C-3048-88BE-179D6879E32A}"/>
                </a:ext>
              </a:extLst>
            </p:cNvPr>
            <p:cNvSpPr/>
            <p:nvPr/>
          </p:nvSpPr>
          <p:spPr>
            <a:xfrm>
              <a:off x="8044844" y="2286814"/>
              <a:ext cx="98505" cy="304035"/>
            </a:xfrm>
            <a:custGeom>
              <a:avLst/>
              <a:gdLst/>
              <a:ahLst/>
              <a:cxnLst/>
              <a:rect l="l" t="t" r="r" b="b"/>
              <a:pathLst>
                <a:path w="4905" h="15179" extrusionOk="0">
                  <a:moveTo>
                    <a:pt x="1" y="1"/>
                  </a:moveTo>
                  <a:lnTo>
                    <a:pt x="2302" y="8674"/>
                  </a:lnTo>
                  <a:lnTo>
                    <a:pt x="2135" y="15178"/>
                  </a:lnTo>
                  <a:lnTo>
                    <a:pt x="3903" y="13377"/>
                  </a:lnTo>
                  <a:cubicBezTo>
                    <a:pt x="3903" y="13377"/>
                    <a:pt x="4904" y="6038"/>
                    <a:pt x="4537" y="4637"/>
                  </a:cubicBezTo>
                  <a:cubicBezTo>
                    <a:pt x="4204" y="3203"/>
                    <a:pt x="1" y="1"/>
                    <a:pt x="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46;p73">
              <a:extLst>
                <a:ext uri="{FF2B5EF4-FFF2-40B4-BE49-F238E27FC236}">
                  <a16:creationId xmlns:a16="http://schemas.microsoft.com/office/drawing/2014/main" id="{8B35B874-25D8-D849-8BC4-16DA0C09B7A6}"/>
                </a:ext>
              </a:extLst>
            </p:cNvPr>
            <p:cNvSpPr/>
            <p:nvPr/>
          </p:nvSpPr>
          <p:spPr>
            <a:xfrm>
              <a:off x="8235086" y="1921346"/>
              <a:ext cx="122624" cy="352127"/>
            </a:xfrm>
            <a:custGeom>
              <a:avLst/>
              <a:gdLst/>
              <a:ahLst/>
              <a:cxnLst/>
              <a:rect l="l" t="t" r="r" b="b"/>
              <a:pathLst>
                <a:path w="6106" h="17580" extrusionOk="0">
                  <a:moveTo>
                    <a:pt x="6105" y="0"/>
                  </a:moveTo>
                  <a:cubicBezTo>
                    <a:pt x="4704" y="2602"/>
                    <a:pt x="2469" y="3970"/>
                    <a:pt x="1" y="5037"/>
                  </a:cubicBezTo>
                  <a:lnTo>
                    <a:pt x="3403" y="17580"/>
                  </a:lnTo>
                  <a:lnTo>
                    <a:pt x="1736" y="5838"/>
                  </a:lnTo>
                  <a:cubicBezTo>
                    <a:pt x="2636" y="5271"/>
                    <a:pt x="3503" y="4604"/>
                    <a:pt x="4271" y="3803"/>
                  </a:cubicBezTo>
                  <a:cubicBezTo>
                    <a:pt x="6105" y="1935"/>
                    <a:pt x="6105" y="1"/>
                    <a:pt x="610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47;p73">
              <a:extLst>
                <a:ext uri="{FF2B5EF4-FFF2-40B4-BE49-F238E27FC236}">
                  <a16:creationId xmlns:a16="http://schemas.microsoft.com/office/drawing/2014/main" id="{25ED00DC-A91C-C544-8801-B27376327EDC}"/>
                </a:ext>
              </a:extLst>
            </p:cNvPr>
            <p:cNvSpPr/>
            <p:nvPr/>
          </p:nvSpPr>
          <p:spPr>
            <a:xfrm>
              <a:off x="7948388" y="1792393"/>
              <a:ext cx="447498" cy="1254900"/>
            </a:xfrm>
            <a:custGeom>
              <a:avLst/>
              <a:gdLst/>
              <a:ahLst/>
              <a:cxnLst/>
              <a:rect l="l" t="t" r="r" b="b"/>
              <a:pathLst>
                <a:path w="22283" h="62651" extrusionOk="0">
                  <a:moveTo>
                    <a:pt x="467" y="0"/>
                  </a:moveTo>
                  <a:cubicBezTo>
                    <a:pt x="167" y="2802"/>
                    <a:pt x="0" y="5604"/>
                    <a:pt x="0" y="8440"/>
                  </a:cubicBezTo>
                  <a:cubicBezTo>
                    <a:pt x="33" y="10875"/>
                    <a:pt x="734" y="14177"/>
                    <a:pt x="1835" y="17546"/>
                  </a:cubicBezTo>
                  <a:cubicBezTo>
                    <a:pt x="2969" y="20882"/>
                    <a:pt x="8006" y="31656"/>
                    <a:pt x="8439" y="32857"/>
                  </a:cubicBezTo>
                  <a:cubicBezTo>
                    <a:pt x="8573" y="33258"/>
                    <a:pt x="8373" y="38161"/>
                    <a:pt x="9340" y="42131"/>
                  </a:cubicBezTo>
                  <a:cubicBezTo>
                    <a:pt x="11708" y="51737"/>
                    <a:pt x="15378" y="62545"/>
                    <a:pt x="15378" y="62545"/>
                  </a:cubicBezTo>
                  <a:cubicBezTo>
                    <a:pt x="15846" y="62616"/>
                    <a:pt x="16315" y="62650"/>
                    <a:pt x="16782" y="62650"/>
                  </a:cubicBezTo>
                  <a:cubicBezTo>
                    <a:pt x="18744" y="62650"/>
                    <a:pt x="20666" y="62036"/>
                    <a:pt x="22283" y="60877"/>
                  </a:cubicBezTo>
                  <a:cubicBezTo>
                    <a:pt x="22283" y="60877"/>
                    <a:pt x="19080" y="29822"/>
                    <a:pt x="18647" y="27854"/>
                  </a:cubicBezTo>
                  <a:cubicBezTo>
                    <a:pt x="18213" y="25852"/>
                    <a:pt x="14277" y="11475"/>
                    <a:pt x="14277" y="11475"/>
                  </a:cubicBezTo>
                  <a:cubicBezTo>
                    <a:pt x="14277" y="11475"/>
                    <a:pt x="21349" y="6772"/>
                    <a:pt x="21482" y="67"/>
                  </a:cubicBezTo>
                  <a:lnTo>
                    <a:pt x="4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48;p73">
              <a:extLst>
                <a:ext uri="{FF2B5EF4-FFF2-40B4-BE49-F238E27FC236}">
                  <a16:creationId xmlns:a16="http://schemas.microsoft.com/office/drawing/2014/main" id="{BFAECD41-ECB7-124B-B745-26D8782A4E86}"/>
                </a:ext>
              </a:extLst>
            </p:cNvPr>
            <p:cNvSpPr/>
            <p:nvPr/>
          </p:nvSpPr>
          <p:spPr>
            <a:xfrm>
              <a:off x="7967808" y="795961"/>
              <a:ext cx="111217" cy="302253"/>
            </a:xfrm>
            <a:custGeom>
              <a:avLst/>
              <a:gdLst/>
              <a:ahLst/>
              <a:cxnLst/>
              <a:rect l="l" t="t" r="r" b="b"/>
              <a:pathLst>
                <a:path w="5538" h="15090" extrusionOk="0">
                  <a:moveTo>
                    <a:pt x="1288" y="1"/>
                  </a:moveTo>
                  <a:cubicBezTo>
                    <a:pt x="778" y="1"/>
                    <a:pt x="292" y="313"/>
                    <a:pt x="67" y="812"/>
                  </a:cubicBezTo>
                  <a:lnTo>
                    <a:pt x="1969" y="1680"/>
                  </a:lnTo>
                  <a:cubicBezTo>
                    <a:pt x="1335" y="1913"/>
                    <a:pt x="834" y="2347"/>
                    <a:pt x="534" y="2914"/>
                  </a:cubicBezTo>
                  <a:cubicBezTo>
                    <a:pt x="0" y="3981"/>
                    <a:pt x="701" y="6250"/>
                    <a:pt x="1401" y="9085"/>
                  </a:cubicBezTo>
                  <a:cubicBezTo>
                    <a:pt x="1768" y="10853"/>
                    <a:pt x="2269" y="12554"/>
                    <a:pt x="2903" y="14255"/>
                  </a:cubicBezTo>
                  <a:cubicBezTo>
                    <a:pt x="3236" y="15089"/>
                    <a:pt x="3803" y="15089"/>
                    <a:pt x="3803" y="15089"/>
                  </a:cubicBezTo>
                  <a:lnTo>
                    <a:pt x="3803" y="12321"/>
                  </a:lnTo>
                  <a:lnTo>
                    <a:pt x="3670" y="9986"/>
                  </a:lnTo>
                  <a:cubicBezTo>
                    <a:pt x="3670" y="9986"/>
                    <a:pt x="5171" y="7951"/>
                    <a:pt x="5338" y="6283"/>
                  </a:cubicBezTo>
                  <a:cubicBezTo>
                    <a:pt x="5538" y="4115"/>
                    <a:pt x="5104" y="3247"/>
                    <a:pt x="5104" y="3247"/>
                  </a:cubicBezTo>
                  <a:lnTo>
                    <a:pt x="2769" y="1446"/>
                  </a:lnTo>
                  <a:cubicBezTo>
                    <a:pt x="2669" y="1479"/>
                    <a:pt x="2569" y="1479"/>
                    <a:pt x="2469" y="1513"/>
                  </a:cubicBezTo>
                  <a:cubicBezTo>
                    <a:pt x="2602" y="946"/>
                    <a:pt x="2335" y="345"/>
                    <a:pt x="1802" y="112"/>
                  </a:cubicBezTo>
                  <a:cubicBezTo>
                    <a:pt x="1634" y="36"/>
                    <a:pt x="1459" y="1"/>
                    <a:pt x="12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49;p73">
              <a:extLst>
                <a:ext uri="{FF2B5EF4-FFF2-40B4-BE49-F238E27FC236}">
                  <a16:creationId xmlns:a16="http://schemas.microsoft.com/office/drawing/2014/main" id="{112CCA59-3650-7D4B-BF83-BC7B9F348A20}"/>
                </a:ext>
              </a:extLst>
            </p:cNvPr>
            <p:cNvSpPr/>
            <p:nvPr/>
          </p:nvSpPr>
          <p:spPr>
            <a:xfrm>
              <a:off x="8103786" y="776812"/>
              <a:ext cx="221771" cy="189384"/>
            </a:xfrm>
            <a:custGeom>
              <a:avLst/>
              <a:gdLst/>
              <a:ahLst/>
              <a:cxnLst/>
              <a:rect l="l" t="t" r="r" b="b"/>
              <a:pathLst>
                <a:path w="11043" h="9455" extrusionOk="0">
                  <a:moveTo>
                    <a:pt x="6272" y="0"/>
                  </a:moveTo>
                  <a:cubicBezTo>
                    <a:pt x="2069" y="0"/>
                    <a:pt x="1" y="5104"/>
                    <a:pt x="2970" y="8073"/>
                  </a:cubicBezTo>
                  <a:cubicBezTo>
                    <a:pt x="3935" y="9028"/>
                    <a:pt x="5115" y="9455"/>
                    <a:pt x="6271" y="9455"/>
                  </a:cubicBezTo>
                  <a:cubicBezTo>
                    <a:pt x="8709" y="9455"/>
                    <a:pt x="11042" y="7555"/>
                    <a:pt x="11042" y="4704"/>
                  </a:cubicBezTo>
                  <a:cubicBezTo>
                    <a:pt x="11009" y="2102"/>
                    <a:pt x="8907" y="0"/>
                    <a:pt x="62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50;p73">
              <a:extLst>
                <a:ext uri="{FF2B5EF4-FFF2-40B4-BE49-F238E27FC236}">
                  <a16:creationId xmlns:a16="http://schemas.microsoft.com/office/drawing/2014/main" id="{1CFCF878-155C-6F4B-8FF1-A319A506D3B8}"/>
                </a:ext>
              </a:extLst>
            </p:cNvPr>
            <p:cNvSpPr/>
            <p:nvPr/>
          </p:nvSpPr>
          <p:spPr>
            <a:xfrm>
              <a:off x="7943026" y="821499"/>
              <a:ext cx="370462" cy="425698"/>
            </a:xfrm>
            <a:custGeom>
              <a:avLst/>
              <a:gdLst/>
              <a:ahLst/>
              <a:cxnLst/>
              <a:rect l="l" t="t" r="r" b="b"/>
              <a:pathLst>
                <a:path w="18447" h="21253" extrusionOk="0">
                  <a:moveTo>
                    <a:pt x="13792" y="1"/>
                  </a:moveTo>
                  <a:cubicBezTo>
                    <a:pt x="11415" y="1"/>
                    <a:pt x="8490" y="618"/>
                    <a:pt x="6338" y="1972"/>
                  </a:cubicBezTo>
                  <a:cubicBezTo>
                    <a:pt x="6605" y="6576"/>
                    <a:pt x="5571" y="7843"/>
                    <a:pt x="5004" y="8344"/>
                  </a:cubicBezTo>
                  <a:cubicBezTo>
                    <a:pt x="4916" y="8416"/>
                    <a:pt x="4832" y="8447"/>
                    <a:pt x="4750" y="8447"/>
                  </a:cubicBezTo>
                  <a:cubicBezTo>
                    <a:pt x="4301" y="8447"/>
                    <a:pt x="3926" y="7499"/>
                    <a:pt x="3503" y="7076"/>
                  </a:cubicBezTo>
                  <a:cubicBezTo>
                    <a:pt x="3258" y="6832"/>
                    <a:pt x="2721" y="6532"/>
                    <a:pt x="2160" y="6532"/>
                  </a:cubicBezTo>
                  <a:cubicBezTo>
                    <a:pt x="1649" y="6532"/>
                    <a:pt x="1117" y="6780"/>
                    <a:pt x="767" y="7543"/>
                  </a:cubicBezTo>
                  <a:cubicBezTo>
                    <a:pt x="0" y="9144"/>
                    <a:pt x="1468" y="11413"/>
                    <a:pt x="2602" y="11946"/>
                  </a:cubicBezTo>
                  <a:cubicBezTo>
                    <a:pt x="2920" y="12099"/>
                    <a:pt x="3205" y="12160"/>
                    <a:pt x="3458" y="12160"/>
                  </a:cubicBezTo>
                  <a:cubicBezTo>
                    <a:pt x="4534" y="12160"/>
                    <a:pt x="5037" y="11046"/>
                    <a:pt x="5037" y="11046"/>
                  </a:cubicBezTo>
                  <a:lnTo>
                    <a:pt x="5037" y="18051"/>
                  </a:lnTo>
                  <a:cubicBezTo>
                    <a:pt x="6805" y="21253"/>
                    <a:pt x="10208" y="20619"/>
                    <a:pt x="12009" y="21053"/>
                  </a:cubicBezTo>
                  <a:cubicBezTo>
                    <a:pt x="12342" y="19785"/>
                    <a:pt x="12643" y="19151"/>
                    <a:pt x="12442" y="18451"/>
                  </a:cubicBezTo>
                  <a:lnTo>
                    <a:pt x="12442" y="16149"/>
                  </a:lnTo>
                  <a:cubicBezTo>
                    <a:pt x="12967" y="16263"/>
                    <a:pt x="13491" y="16315"/>
                    <a:pt x="14015" y="16315"/>
                  </a:cubicBezTo>
                  <a:cubicBezTo>
                    <a:pt x="14258" y="16315"/>
                    <a:pt x="14501" y="16304"/>
                    <a:pt x="14744" y="16283"/>
                  </a:cubicBezTo>
                  <a:cubicBezTo>
                    <a:pt x="16279" y="16049"/>
                    <a:pt x="17112" y="14782"/>
                    <a:pt x="17579" y="13114"/>
                  </a:cubicBezTo>
                  <a:cubicBezTo>
                    <a:pt x="18313" y="10445"/>
                    <a:pt x="18447" y="5975"/>
                    <a:pt x="17446" y="805"/>
                  </a:cubicBezTo>
                  <a:cubicBezTo>
                    <a:pt x="16748" y="281"/>
                    <a:pt x="15394" y="1"/>
                    <a:pt x="137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51;p73">
              <a:extLst>
                <a:ext uri="{FF2B5EF4-FFF2-40B4-BE49-F238E27FC236}">
                  <a16:creationId xmlns:a16="http://schemas.microsoft.com/office/drawing/2014/main" id="{F16A0A67-E3CD-064C-A83E-59CD07C75D47}"/>
                </a:ext>
              </a:extLst>
            </p:cNvPr>
            <p:cNvSpPr/>
            <p:nvPr/>
          </p:nvSpPr>
          <p:spPr>
            <a:xfrm>
              <a:off x="8142646" y="951854"/>
              <a:ext cx="28838" cy="28763"/>
            </a:xfrm>
            <a:custGeom>
              <a:avLst/>
              <a:gdLst/>
              <a:ahLst/>
              <a:cxnLst/>
              <a:rect l="l" t="t" r="r" b="b"/>
              <a:pathLst>
                <a:path w="1436" h="1436" extrusionOk="0">
                  <a:moveTo>
                    <a:pt x="735" y="1"/>
                  </a:moveTo>
                  <a:cubicBezTo>
                    <a:pt x="334" y="1"/>
                    <a:pt x="1" y="335"/>
                    <a:pt x="1" y="735"/>
                  </a:cubicBezTo>
                  <a:cubicBezTo>
                    <a:pt x="1" y="1135"/>
                    <a:pt x="334" y="1435"/>
                    <a:pt x="735" y="1435"/>
                  </a:cubicBezTo>
                  <a:cubicBezTo>
                    <a:pt x="1135" y="1435"/>
                    <a:pt x="1435" y="1135"/>
                    <a:pt x="1435" y="735"/>
                  </a:cubicBezTo>
                  <a:cubicBezTo>
                    <a:pt x="1435" y="335"/>
                    <a:pt x="1135" y="1"/>
                    <a:pt x="7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52;p73">
              <a:extLst>
                <a:ext uri="{FF2B5EF4-FFF2-40B4-BE49-F238E27FC236}">
                  <a16:creationId xmlns:a16="http://schemas.microsoft.com/office/drawing/2014/main" id="{CF0605B1-9C1F-DB40-895D-D379527E0552}"/>
                </a:ext>
              </a:extLst>
            </p:cNvPr>
            <p:cNvSpPr/>
            <p:nvPr/>
          </p:nvSpPr>
          <p:spPr>
            <a:xfrm>
              <a:off x="8252517" y="946526"/>
              <a:ext cx="28818" cy="28743"/>
            </a:xfrm>
            <a:custGeom>
              <a:avLst/>
              <a:gdLst/>
              <a:ahLst/>
              <a:cxnLst/>
              <a:rect l="l" t="t" r="r" b="b"/>
              <a:pathLst>
                <a:path w="1435" h="1435" extrusionOk="0">
                  <a:moveTo>
                    <a:pt x="701" y="0"/>
                  </a:moveTo>
                  <a:cubicBezTo>
                    <a:pt x="300" y="0"/>
                    <a:pt x="0" y="334"/>
                    <a:pt x="0" y="734"/>
                  </a:cubicBezTo>
                  <a:cubicBezTo>
                    <a:pt x="0" y="1101"/>
                    <a:pt x="300" y="1435"/>
                    <a:pt x="701" y="1435"/>
                  </a:cubicBezTo>
                  <a:cubicBezTo>
                    <a:pt x="1101" y="1435"/>
                    <a:pt x="1435" y="1101"/>
                    <a:pt x="1435" y="734"/>
                  </a:cubicBezTo>
                  <a:cubicBezTo>
                    <a:pt x="1435" y="334"/>
                    <a:pt x="1101" y="0"/>
                    <a:pt x="7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53;p73">
              <a:extLst>
                <a:ext uri="{FF2B5EF4-FFF2-40B4-BE49-F238E27FC236}">
                  <a16:creationId xmlns:a16="http://schemas.microsoft.com/office/drawing/2014/main" id="{F9A4AD85-7516-B64A-99D0-9B5E443EDE2B}"/>
                </a:ext>
              </a:extLst>
            </p:cNvPr>
            <p:cNvSpPr/>
            <p:nvPr/>
          </p:nvSpPr>
          <p:spPr>
            <a:xfrm>
              <a:off x="8066955" y="1086156"/>
              <a:ext cx="125957" cy="76855"/>
            </a:xfrm>
            <a:custGeom>
              <a:avLst/>
              <a:gdLst/>
              <a:ahLst/>
              <a:cxnLst/>
              <a:rect l="l" t="t" r="r" b="b"/>
              <a:pathLst>
                <a:path w="6272" h="3837" extrusionOk="0">
                  <a:moveTo>
                    <a:pt x="0" y="1"/>
                  </a:moveTo>
                  <a:cubicBezTo>
                    <a:pt x="167" y="701"/>
                    <a:pt x="501" y="1335"/>
                    <a:pt x="934" y="1936"/>
                  </a:cubicBezTo>
                  <a:cubicBezTo>
                    <a:pt x="1802" y="3036"/>
                    <a:pt x="6271" y="3837"/>
                    <a:pt x="6271" y="3837"/>
                  </a:cubicBezTo>
                  <a:lnTo>
                    <a:pt x="6271" y="2936"/>
                  </a:lnTo>
                  <a:cubicBezTo>
                    <a:pt x="6271" y="2936"/>
                    <a:pt x="2869" y="2269"/>
                    <a:pt x="1668" y="1635"/>
                  </a:cubicBezTo>
                  <a:cubicBezTo>
                    <a:pt x="968" y="1268"/>
                    <a:pt x="367" y="7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54;p73">
              <a:extLst>
                <a:ext uri="{FF2B5EF4-FFF2-40B4-BE49-F238E27FC236}">
                  <a16:creationId xmlns:a16="http://schemas.microsoft.com/office/drawing/2014/main" id="{902C346E-2650-5C47-B2E8-EC38F2AC1179}"/>
                </a:ext>
              </a:extLst>
            </p:cNvPr>
            <p:cNvSpPr/>
            <p:nvPr/>
          </p:nvSpPr>
          <p:spPr>
            <a:xfrm>
              <a:off x="8008675" y="717103"/>
              <a:ext cx="311520" cy="184877"/>
            </a:xfrm>
            <a:custGeom>
              <a:avLst/>
              <a:gdLst/>
              <a:ahLst/>
              <a:cxnLst/>
              <a:rect l="l" t="t" r="r" b="b"/>
              <a:pathLst>
                <a:path w="15512" h="9230" extrusionOk="0">
                  <a:moveTo>
                    <a:pt x="12648" y="1"/>
                  </a:moveTo>
                  <a:cubicBezTo>
                    <a:pt x="12413" y="1"/>
                    <a:pt x="12185" y="203"/>
                    <a:pt x="12009" y="380"/>
                  </a:cubicBezTo>
                  <a:cubicBezTo>
                    <a:pt x="11015" y="1303"/>
                    <a:pt x="9860" y="1508"/>
                    <a:pt x="8656" y="1508"/>
                  </a:cubicBezTo>
                  <a:cubicBezTo>
                    <a:pt x="7692" y="1508"/>
                    <a:pt x="6695" y="1376"/>
                    <a:pt x="5723" y="1376"/>
                  </a:cubicBezTo>
                  <a:cubicBezTo>
                    <a:pt x="5628" y="1376"/>
                    <a:pt x="5533" y="1377"/>
                    <a:pt x="5437" y="1380"/>
                  </a:cubicBezTo>
                  <a:cubicBezTo>
                    <a:pt x="3569" y="1447"/>
                    <a:pt x="1268" y="2214"/>
                    <a:pt x="434" y="4049"/>
                  </a:cubicBezTo>
                  <a:cubicBezTo>
                    <a:pt x="67" y="4883"/>
                    <a:pt x="0" y="5750"/>
                    <a:pt x="767" y="6350"/>
                  </a:cubicBezTo>
                  <a:cubicBezTo>
                    <a:pt x="1268" y="6717"/>
                    <a:pt x="1735" y="6684"/>
                    <a:pt x="2002" y="7318"/>
                  </a:cubicBezTo>
                  <a:cubicBezTo>
                    <a:pt x="2068" y="7451"/>
                    <a:pt x="2502" y="9219"/>
                    <a:pt x="2269" y="9219"/>
                  </a:cubicBezTo>
                  <a:cubicBezTo>
                    <a:pt x="2334" y="9226"/>
                    <a:pt x="2399" y="9230"/>
                    <a:pt x="2463" y="9230"/>
                  </a:cubicBezTo>
                  <a:cubicBezTo>
                    <a:pt x="3325" y="9230"/>
                    <a:pt x="4119" y="8623"/>
                    <a:pt x="4337" y="7785"/>
                  </a:cubicBezTo>
                  <a:cubicBezTo>
                    <a:pt x="4403" y="7585"/>
                    <a:pt x="4503" y="7218"/>
                    <a:pt x="4537" y="7018"/>
                  </a:cubicBezTo>
                  <a:cubicBezTo>
                    <a:pt x="4565" y="6819"/>
                    <a:pt x="4762" y="6669"/>
                    <a:pt x="4963" y="6669"/>
                  </a:cubicBezTo>
                  <a:cubicBezTo>
                    <a:pt x="4999" y="6669"/>
                    <a:pt x="5035" y="6674"/>
                    <a:pt x="5071" y="6684"/>
                  </a:cubicBezTo>
                  <a:cubicBezTo>
                    <a:pt x="5638" y="6817"/>
                    <a:pt x="6005" y="7051"/>
                    <a:pt x="6572" y="7218"/>
                  </a:cubicBezTo>
                  <a:cubicBezTo>
                    <a:pt x="7539" y="7491"/>
                    <a:pt x="8545" y="7632"/>
                    <a:pt x="9550" y="7632"/>
                  </a:cubicBezTo>
                  <a:cubicBezTo>
                    <a:pt x="10140" y="7632"/>
                    <a:pt x="10728" y="7583"/>
                    <a:pt x="11308" y="7485"/>
                  </a:cubicBezTo>
                  <a:cubicBezTo>
                    <a:pt x="12442" y="7284"/>
                    <a:pt x="13477" y="6717"/>
                    <a:pt x="14277" y="5883"/>
                  </a:cubicBezTo>
                  <a:cubicBezTo>
                    <a:pt x="15111" y="4916"/>
                    <a:pt x="15511" y="3649"/>
                    <a:pt x="15345" y="2381"/>
                  </a:cubicBezTo>
                  <a:cubicBezTo>
                    <a:pt x="15345" y="2314"/>
                    <a:pt x="15345" y="2281"/>
                    <a:pt x="15311" y="2214"/>
                  </a:cubicBezTo>
                  <a:cubicBezTo>
                    <a:pt x="15311" y="2114"/>
                    <a:pt x="15244" y="1981"/>
                    <a:pt x="15211" y="1914"/>
                  </a:cubicBezTo>
                  <a:cubicBezTo>
                    <a:pt x="15174" y="1877"/>
                    <a:pt x="15130" y="1861"/>
                    <a:pt x="15083" y="1861"/>
                  </a:cubicBezTo>
                  <a:cubicBezTo>
                    <a:pt x="14836" y="1861"/>
                    <a:pt x="14484" y="2302"/>
                    <a:pt x="14344" y="2414"/>
                  </a:cubicBezTo>
                  <a:cubicBezTo>
                    <a:pt x="14177" y="2548"/>
                    <a:pt x="14010" y="2681"/>
                    <a:pt x="13843" y="2781"/>
                  </a:cubicBezTo>
                  <a:cubicBezTo>
                    <a:pt x="13677" y="2881"/>
                    <a:pt x="13543" y="2981"/>
                    <a:pt x="13376" y="3081"/>
                  </a:cubicBezTo>
                  <a:cubicBezTo>
                    <a:pt x="13477" y="2514"/>
                    <a:pt x="13477" y="1914"/>
                    <a:pt x="13376" y="1347"/>
                  </a:cubicBezTo>
                  <a:cubicBezTo>
                    <a:pt x="13310" y="980"/>
                    <a:pt x="13210" y="79"/>
                    <a:pt x="12743" y="13"/>
                  </a:cubicBezTo>
                  <a:cubicBezTo>
                    <a:pt x="12711" y="5"/>
                    <a:pt x="12679" y="1"/>
                    <a:pt x="126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55;p73">
              <a:extLst>
                <a:ext uri="{FF2B5EF4-FFF2-40B4-BE49-F238E27FC236}">
                  <a16:creationId xmlns:a16="http://schemas.microsoft.com/office/drawing/2014/main" id="{E1652105-3F7A-5F43-9387-0D04B2DA7FBD}"/>
                </a:ext>
              </a:extLst>
            </p:cNvPr>
            <p:cNvSpPr/>
            <p:nvPr/>
          </p:nvSpPr>
          <p:spPr>
            <a:xfrm>
              <a:off x="8118527" y="917683"/>
              <a:ext cx="33518" cy="26179"/>
            </a:xfrm>
            <a:custGeom>
              <a:avLst/>
              <a:gdLst/>
              <a:ahLst/>
              <a:cxnLst/>
              <a:rect l="l" t="t" r="r" b="b"/>
              <a:pathLst>
                <a:path w="1669" h="1307" extrusionOk="0">
                  <a:moveTo>
                    <a:pt x="949" y="0"/>
                  </a:moveTo>
                  <a:cubicBezTo>
                    <a:pt x="797" y="0"/>
                    <a:pt x="643" y="45"/>
                    <a:pt x="501" y="139"/>
                  </a:cubicBezTo>
                  <a:cubicBezTo>
                    <a:pt x="101" y="406"/>
                    <a:pt x="1" y="906"/>
                    <a:pt x="268" y="1307"/>
                  </a:cubicBezTo>
                  <a:lnTo>
                    <a:pt x="1669" y="406"/>
                  </a:lnTo>
                  <a:cubicBezTo>
                    <a:pt x="1496" y="148"/>
                    <a:pt x="1227" y="0"/>
                    <a:pt x="9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56;p73">
              <a:extLst>
                <a:ext uri="{FF2B5EF4-FFF2-40B4-BE49-F238E27FC236}">
                  <a16:creationId xmlns:a16="http://schemas.microsoft.com/office/drawing/2014/main" id="{767673E0-2A39-8A40-A889-8E813BE49732}"/>
                </a:ext>
              </a:extLst>
            </p:cNvPr>
            <p:cNvSpPr/>
            <p:nvPr/>
          </p:nvSpPr>
          <p:spPr>
            <a:xfrm>
              <a:off x="8169436" y="1055430"/>
              <a:ext cx="49604" cy="30806"/>
            </a:xfrm>
            <a:custGeom>
              <a:avLst/>
              <a:gdLst/>
              <a:ahLst/>
              <a:cxnLst/>
              <a:rect l="l" t="t" r="r" b="b"/>
              <a:pathLst>
                <a:path w="2470" h="1538" extrusionOk="0">
                  <a:moveTo>
                    <a:pt x="168" y="0"/>
                  </a:moveTo>
                  <a:lnTo>
                    <a:pt x="168" y="0"/>
                  </a:lnTo>
                  <a:cubicBezTo>
                    <a:pt x="1" y="634"/>
                    <a:pt x="401" y="1301"/>
                    <a:pt x="1035" y="1501"/>
                  </a:cubicBezTo>
                  <a:cubicBezTo>
                    <a:pt x="1128" y="1526"/>
                    <a:pt x="1221" y="1537"/>
                    <a:pt x="1313" y="1537"/>
                  </a:cubicBezTo>
                  <a:cubicBezTo>
                    <a:pt x="1852" y="1537"/>
                    <a:pt x="2355" y="1142"/>
                    <a:pt x="2469" y="601"/>
                  </a:cubicBezTo>
                  <a:lnTo>
                    <a:pt x="168"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57;p73">
              <a:extLst>
                <a:ext uri="{FF2B5EF4-FFF2-40B4-BE49-F238E27FC236}">
                  <a16:creationId xmlns:a16="http://schemas.microsoft.com/office/drawing/2014/main" id="{E7B50F44-CCC3-C14F-9E83-691700B7A677}"/>
                </a:ext>
              </a:extLst>
            </p:cNvPr>
            <p:cNvSpPr/>
            <p:nvPr/>
          </p:nvSpPr>
          <p:spPr>
            <a:xfrm>
              <a:off x="8172127" y="1064123"/>
              <a:ext cx="26810" cy="22053"/>
            </a:xfrm>
            <a:custGeom>
              <a:avLst/>
              <a:gdLst/>
              <a:ahLst/>
              <a:cxnLst/>
              <a:rect l="l" t="t" r="r" b="b"/>
              <a:pathLst>
                <a:path w="1335" h="1101" extrusionOk="0">
                  <a:moveTo>
                    <a:pt x="0" y="0"/>
                  </a:moveTo>
                  <a:cubicBezTo>
                    <a:pt x="67" y="500"/>
                    <a:pt x="434" y="901"/>
                    <a:pt x="901" y="1067"/>
                  </a:cubicBezTo>
                  <a:cubicBezTo>
                    <a:pt x="1034" y="1101"/>
                    <a:pt x="1201" y="1101"/>
                    <a:pt x="1335" y="1101"/>
                  </a:cubicBezTo>
                  <a:cubicBezTo>
                    <a:pt x="1268" y="467"/>
                    <a:pt x="734" y="0"/>
                    <a:pt x="1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58;p73">
              <a:extLst>
                <a:ext uri="{FF2B5EF4-FFF2-40B4-BE49-F238E27FC236}">
                  <a16:creationId xmlns:a16="http://schemas.microsoft.com/office/drawing/2014/main" id="{67A5C4A7-030A-354B-8173-88B00B779846}"/>
                </a:ext>
              </a:extLst>
            </p:cNvPr>
            <p:cNvSpPr/>
            <p:nvPr/>
          </p:nvSpPr>
          <p:spPr>
            <a:xfrm>
              <a:off x="8261896" y="910893"/>
              <a:ext cx="34180" cy="24296"/>
            </a:xfrm>
            <a:custGeom>
              <a:avLst/>
              <a:gdLst/>
              <a:ahLst/>
              <a:cxnLst/>
              <a:rect l="l" t="t" r="r" b="b"/>
              <a:pathLst>
                <a:path w="1702" h="1213" extrusionOk="0">
                  <a:moveTo>
                    <a:pt x="770" y="0"/>
                  </a:moveTo>
                  <a:cubicBezTo>
                    <a:pt x="457" y="0"/>
                    <a:pt x="147" y="193"/>
                    <a:pt x="0" y="512"/>
                  </a:cubicBezTo>
                  <a:lnTo>
                    <a:pt x="1535" y="1212"/>
                  </a:lnTo>
                  <a:cubicBezTo>
                    <a:pt x="1701" y="778"/>
                    <a:pt x="1535" y="278"/>
                    <a:pt x="1101" y="78"/>
                  </a:cubicBezTo>
                  <a:cubicBezTo>
                    <a:pt x="995" y="25"/>
                    <a:pt x="882" y="0"/>
                    <a:pt x="7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59;p73">
              <a:extLst>
                <a:ext uri="{FF2B5EF4-FFF2-40B4-BE49-F238E27FC236}">
                  <a16:creationId xmlns:a16="http://schemas.microsoft.com/office/drawing/2014/main" id="{088725F7-200F-AE4B-BE15-2425E449D192}"/>
                </a:ext>
              </a:extLst>
            </p:cNvPr>
            <p:cNvSpPr/>
            <p:nvPr/>
          </p:nvSpPr>
          <p:spPr>
            <a:xfrm>
              <a:off x="8206287" y="946526"/>
              <a:ext cx="55629" cy="92218"/>
            </a:xfrm>
            <a:custGeom>
              <a:avLst/>
              <a:gdLst/>
              <a:ahLst/>
              <a:cxnLst/>
              <a:rect l="l" t="t" r="r" b="b"/>
              <a:pathLst>
                <a:path w="2770" h="4604" extrusionOk="0">
                  <a:moveTo>
                    <a:pt x="1" y="0"/>
                  </a:moveTo>
                  <a:lnTo>
                    <a:pt x="401" y="4603"/>
                  </a:lnTo>
                  <a:lnTo>
                    <a:pt x="2769" y="3770"/>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60;p73">
              <a:extLst>
                <a:ext uri="{FF2B5EF4-FFF2-40B4-BE49-F238E27FC236}">
                  <a16:creationId xmlns:a16="http://schemas.microsoft.com/office/drawing/2014/main" id="{C82F9EF5-68DD-9040-93F2-2789A6972F42}"/>
                </a:ext>
              </a:extLst>
            </p:cNvPr>
            <p:cNvSpPr/>
            <p:nvPr/>
          </p:nvSpPr>
          <p:spPr>
            <a:xfrm>
              <a:off x="8323529" y="1148128"/>
              <a:ext cx="617657" cy="467440"/>
            </a:xfrm>
            <a:custGeom>
              <a:avLst/>
              <a:gdLst/>
              <a:ahLst/>
              <a:cxnLst/>
              <a:rect l="l" t="t" r="r" b="b"/>
              <a:pathLst>
                <a:path w="30756" h="23337" extrusionOk="0">
                  <a:moveTo>
                    <a:pt x="28752" y="1"/>
                  </a:moveTo>
                  <a:cubicBezTo>
                    <a:pt x="28523" y="1"/>
                    <a:pt x="28287" y="70"/>
                    <a:pt x="28120" y="209"/>
                  </a:cubicBezTo>
                  <a:cubicBezTo>
                    <a:pt x="27753" y="609"/>
                    <a:pt x="27420" y="1010"/>
                    <a:pt x="27120" y="1477"/>
                  </a:cubicBezTo>
                  <a:cubicBezTo>
                    <a:pt x="26386" y="2477"/>
                    <a:pt x="25518" y="3411"/>
                    <a:pt x="24518" y="4145"/>
                  </a:cubicBezTo>
                  <a:cubicBezTo>
                    <a:pt x="24248" y="4385"/>
                    <a:pt x="23924" y="4517"/>
                    <a:pt x="23570" y="4517"/>
                  </a:cubicBezTo>
                  <a:cubicBezTo>
                    <a:pt x="23531" y="4517"/>
                    <a:pt x="23491" y="4516"/>
                    <a:pt x="23450" y="4512"/>
                  </a:cubicBezTo>
                  <a:cubicBezTo>
                    <a:pt x="23450" y="4179"/>
                    <a:pt x="23484" y="3878"/>
                    <a:pt x="23584" y="3578"/>
                  </a:cubicBezTo>
                  <a:cubicBezTo>
                    <a:pt x="23717" y="3278"/>
                    <a:pt x="23784" y="2978"/>
                    <a:pt x="23817" y="2644"/>
                  </a:cubicBezTo>
                  <a:cubicBezTo>
                    <a:pt x="23851" y="2211"/>
                    <a:pt x="23750" y="1777"/>
                    <a:pt x="23550" y="1410"/>
                  </a:cubicBezTo>
                  <a:cubicBezTo>
                    <a:pt x="23459" y="1296"/>
                    <a:pt x="23337" y="1244"/>
                    <a:pt x="23215" y="1244"/>
                  </a:cubicBezTo>
                  <a:cubicBezTo>
                    <a:pt x="23159" y="1244"/>
                    <a:pt x="23103" y="1255"/>
                    <a:pt x="23050" y="1277"/>
                  </a:cubicBezTo>
                  <a:cubicBezTo>
                    <a:pt x="22983" y="1343"/>
                    <a:pt x="22917" y="1377"/>
                    <a:pt x="22883" y="1477"/>
                  </a:cubicBezTo>
                  <a:cubicBezTo>
                    <a:pt x="22616" y="1844"/>
                    <a:pt x="22383" y="2344"/>
                    <a:pt x="22149" y="2711"/>
                  </a:cubicBezTo>
                  <a:cubicBezTo>
                    <a:pt x="21849" y="3145"/>
                    <a:pt x="21616" y="3578"/>
                    <a:pt x="21382" y="4012"/>
                  </a:cubicBezTo>
                  <a:cubicBezTo>
                    <a:pt x="21149" y="4579"/>
                    <a:pt x="20982" y="5146"/>
                    <a:pt x="20815" y="5680"/>
                  </a:cubicBezTo>
                  <a:cubicBezTo>
                    <a:pt x="20415" y="6781"/>
                    <a:pt x="19848" y="7815"/>
                    <a:pt x="19114" y="8749"/>
                  </a:cubicBezTo>
                  <a:cubicBezTo>
                    <a:pt x="18313" y="9849"/>
                    <a:pt x="14043" y="14953"/>
                    <a:pt x="13243" y="15920"/>
                  </a:cubicBezTo>
                  <a:cubicBezTo>
                    <a:pt x="13243" y="15920"/>
                    <a:pt x="7839" y="10950"/>
                    <a:pt x="5804" y="9149"/>
                  </a:cubicBezTo>
                  <a:cubicBezTo>
                    <a:pt x="2102" y="5813"/>
                    <a:pt x="1301" y="4979"/>
                    <a:pt x="0" y="4746"/>
                  </a:cubicBezTo>
                  <a:lnTo>
                    <a:pt x="0" y="4746"/>
                  </a:lnTo>
                  <a:lnTo>
                    <a:pt x="1201" y="15353"/>
                  </a:lnTo>
                  <a:cubicBezTo>
                    <a:pt x="1201" y="15353"/>
                    <a:pt x="9107" y="20857"/>
                    <a:pt x="11041" y="22158"/>
                  </a:cubicBezTo>
                  <a:cubicBezTo>
                    <a:pt x="12191" y="22973"/>
                    <a:pt x="13028" y="23336"/>
                    <a:pt x="13781" y="23336"/>
                  </a:cubicBezTo>
                  <a:cubicBezTo>
                    <a:pt x="14602" y="23336"/>
                    <a:pt x="15324" y="22906"/>
                    <a:pt x="16245" y="22158"/>
                  </a:cubicBezTo>
                  <a:lnTo>
                    <a:pt x="17246" y="21091"/>
                  </a:lnTo>
                  <a:cubicBezTo>
                    <a:pt x="18080" y="20057"/>
                    <a:pt x="23183" y="12151"/>
                    <a:pt x="24318" y="10416"/>
                  </a:cubicBezTo>
                  <a:cubicBezTo>
                    <a:pt x="24818" y="9616"/>
                    <a:pt x="26219" y="8715"/>
                    <a:pt x="26686" y="8315"/>
                  </a:cubicBezTo>
                  <a:cubicBezTo>
                    <a:pt x="30755" y="5113"/>
                    <a:pt x="30722" y="3612"/>
                    <a:pt x="30522" y="2544"/>
                  </a:cubicBezTo>
                  <a:cubicBezTo>
                    <a:pt x="30322" y="1777"/>
                    <a:pt x="30022" y="1043"/>
                    <a:pt x="29555" y="409"/>
                  </a:cubicBezTo>
                  <a:cubicBezTo>
                    <a:pt x="29388" y="209"/>
                    <a:pt x="29154" y="42"/>
                    <a:pt x="28887" y="9"/>
                  </a:cubicBezTo>
                  <a:cubicBezTo>
                    <a:pt x="28843" y="3"/>
                    <a:pt x="28798" y="1"/>
                    <a:pt x="2875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61;p73">
              <a:extLst>
                <a:ext uri="{FF2B5EF4-FFF2-40B4-BE49-F238E27FC236}">
                  <a16:creationId xmlns:a16="http://schemas.microsoft.com/office/drawing/2014/main" id="{3FE59CC3-6795-CF44-9401-1BDBC7B4B6D2}"/>
                </a:ext>
              </a:extLst>
            </p:cNvPr>
            <p:cNvSpPr/>
            <p:nvPr/>
          </p:nvSpPr>
          <p:spPr>
            <a:xfrm>
              <a:off x="8323529" y="1238504"/>
              <a:ext cx="403297" cy="381451"/>
            </a:xfrm>
            <a:custGeom>
              <a:avLst/>
              <a:gdLst/>
              <a:ahLst/>
              <a:cxnLst/>
              <a:rect l="l" t="t" r="r" b="b"/>
              <a:pathLst>
                <a:path w="20082" h="19044" extrusionOk="0">
                  <a:moveTo>
                    <a:pt x="0" y="0"/>
                  </a:moveTo>
                  <a:lnTo>
                    <a:pt x="134" y="10374"/>
                  </a:lnTo>
                  <a:cubicBezTo>
                    <a:pt x="134" y="10374"/>
                    <a:pt x="9340" y="16879"/>
                    <a:pt x="11375" y="18113"/>
                  </a:cubicBezTo>
                  <a:cubicBezTo>
                    <a:pt x="12373" y="18719"/>
                    <a:pt x="13163" y="19043"/>
                    <a:pt x="13894" y="19043"/>
                  </a:cubicBezTo>
                  <a:cubicBezTo>
                    <a:pt x="14652" y="19043"/>
                    <a:pt x="15347" y="18694"/>
                    <a:pt x="16145" y="17946"/>
                  </a:cubicBezTo>
                  <a:cubicBezTo>
                    <a:pt x="17713" y="16445"/>
                    <a:pt x="20081" y="12442"/>
                    <a:pt x="20081" y="12442"/>
                  </a:cubicBezTo>
                  <a:cubicBezTo>
                    <a:pt x="17346" y="11175"/>
                    <a:pt x="16212" y="7839"/>
                    <a:pt x="16212" y="7839"/>
                  </a:cubicBezTo>
                  <a:lnTo>
                    <a:pt x="13310" y="11208"/>
                  </a:lnTo>
                  <a:cubicBezTo>
                    <a:pt x="13310" y="11208"/>
                    <a:pt x="6171" y="4704"/>
                    <a:pt x="4470" y="3102"/>
                  </a:cubicBezTo>
                  <a:cubicBezTo>
                    <a:pt x="2769" y="1501"/>
                    <a:pt x="1535" y="30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2;p73">
              <a:extLst>
                <a:ext uri="{FF2B5EF4-FFF2-40B4-BE49-F238E27FC236}">
                  <a16:creationId xmlns:a16="http://schemas.microsoft.com/office/drawing/2014/main" id="{B7BF7738-E018-2842-8C07-CD1502F6A895}"/>
                </a:ext>
              </a:extLst>
            </p:cNvPr>
            <p:cNvSpPr/>
            <p:nvPr/>
          </p:nvSpPr>
          <p:spPr>
            <a:xfrm>
              <a:off x="7857273" y="1182380"/>
              <a:ext cx="528571" cy="698927"/>
            </a:xfrm>
            <a:custGeom>
              <a:avLst/>
              <a:gdLst/>
              <a:ahLst/>
              <a:cxnLst/>
              <a:rect l="l" t="t" r="r" b="b"/>
              <a:pathLst>
                <a:path w="26320" h="34894" extrusionOk="0">
                  <a:moveTo>
                    <a:pt x="6272" y="0"/>
                  </a:moveTo>
                  <a:cubicBezTo>
                    <a:pt x="3570" y="1201"/>
                    <a:pt x="1168" y="2269"/>
                    <a:pt x="1" y="3002"/>
                  </a:cubicBezTo>
                  <a:cubicBezTo>
                    <a:pt x="1" y="3002"/>
                    <a:pt x="1535" y="11875"/>
                    <a:pt x="3069" y="15945"/>
                  </a:cubicBezTo>
                  <a:cubicBezTo>
                    <a:pt x="4437" y="19481"/>
                    <a:pt x="4737" y="33858"/>
                    <a:pt x="4737" y="33858"/>
                  </a:cubicBezTo>
                  <a:cubicBezTo>
                    <a:pt x="7884" y="34545"/>
                    <a:pt x="11090" y="34893"/>
                    <a:pt x="14295" y="34893"/>
                  </a:cubicBezTo>
                  <a:cubicBezTo>
                    <a:pt x="15915" y="34893"/>
                    <a:pt x="17535" y="34804"/>
                    <a:pt x="19148" y="34625"/>
                  </a:cubicBezTo>
                  <a:cubicBezTo>
                    <a:pt x="21616" y="34325"/>
                    <a:pt x="24018" y="33624"/>
                    <a:pt x="26253" y="32557"/>
                  </a:cubicBezTo>
                  <a:cubicBezTo>
                    <a:pt x="26253" y="32557"/>
                    <a:pt x="26319" y="21616"/>
                    <a:pt x="25419" y="14310"/>
                  </a:cubicBezTo>
                  <a:cubicBezTo>
                    <a:pt x="24485" y="7005"/>
                    <a:pt x="24785" y="3870"/>
                    <a:pt x="23117" y="2635"/>
                  </a:cubicBezTo>
                  <a:cubicBezTo>
                    <a:pt x="22016" y="1835"/>
                    <a:pt x="17280" y="767"/>
                    <a:pt x="17280" y="767"/>
                  </a:cubicBezTo>
                  <a:cubicBezTo>
                    <a:pt x="17113" y="1568"/>
                    <a:pt x="16779" y="2302"/>
                    <a:pt x="16346" y="3002"/>
                  </a:cubicBezTo>
                  <a:cubicBezTo>
                    <a:pt x="14711" y="2235"/>
                    <a:pt x="6272" y="0"/>
                    <a:pt x="627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63;p73">
              <a:extLst>
                <a:ext uri="{FF2B5EF4-FFF2-40B4-BE49-F238E27FC236}">
                  <a16:creationId xmlns:a16="http://schemas.microsoft.com/office/drawing/2014/main" id="{46F598E9-661F-0C4F-B7D7-260EED576B3D}"/>
                </a:ext>
              </a:extLst>
            </p:cNvPr>
            <p:cNvSpPr/>
            <p:nvPr/>
          </p:nvSpPr>
          <p:spPr>
            <a:xfrm>
              <a:off x="8112502" y="1215109"/>
              <a:ext cx="221088" cy="687550"/>
            </a:xfrm>
            <a:custGeom>
              <a:avLst/>
              <a:gdLst/>
              <a:ahLst/>
              <a:cxnLst/>
              <a:rect l="l" t="t" r="r" b="b"/>
              <a:pathLst>
                <a:path w="11009" h="34326" extrusionOk="0">
                  <a:moveTo>
                    <a:pt x="7739" y="1"/>
                  </a:moveTo>
                  <a:cubicBezTo>
                    <a:pt x="8407" y="12810"/>
                    <a:pt x="4270" y="24018"/>
                    <a:pt x="1" y="32958"/>
                  </a:cubicBezTo>
                  <a:lnTo>
                    <a:pt x="2236" y="34325"/>
                  </a:lnTo>
                  <a:cubicBezTo>
                    <a:pt x="2236" y="34325"/>
                    <a:pt x="11008" y="18848"/>
                    <a:pt x="10375" y="1035"/>
                  </a:cubicBezTo>
                  <a:cubicBezTo>
                    <a:pt x="9607" y="434"/>
                    <a:pt x="8707" y="67"/>
                    <a:pt x="77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64;p73">
              <a:extLst>
                <a:ext uri="{FF2B5EF4-FFF2-40B4-BE49-F238E27FC236}">
                  <a16:creationId xmlns:a16="http://schemas.microsoft.com/office/drawing/2014/main" id="{AF70BF7A-65FA-8F4D-9C46-C41CA3130167}"/>
                </a:ext>
              </a:extLst>
            </p:cNvPr>
            <p:cNvSpPr/>
            <p:nvPr/>
          </p:nvSpPr>
          <p:spPr>
            <a:xfrm>
              <a:off x="8200925" y="1206436"/>
              <a:ext cx="26830" cy="118277"/>
            </a:xfrm>
            <a:custGeom>
              <a:avLst/>
              <a:gdLst/>
              <a:ahLst/>
              <a:cxnLst/>
              <a:rect l="l" t="t" r="r" b="b"/>
              <a:pathLst>
                <a:path w="1336" h="5905" extrusionOk="0">
                  <a:moveTo>
                    <a:pt x="1" y="0"/>
                  </a:moveTo>
                  <a:lnTo>
                    <a:pt x="468" y="4403"/>
                  </a:lnTo>
                  <a:lnTo>
                    <a:pt x="1268" y="5904"/>
                  </a:lnTo>
                  <a:cubicBezTo>
                    <a:pt x="1268" y="5904"/>
                    <a:pt x="1335" y="1901"/>
                    <a:pt x="1268" y="934"/>
                  </a:cubicBez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65;p73">
              <a:extLst>
                <a:ext uri="{FF2B5EF4-FFF2-40B4-BE49-F238E27FC236}">
                  <a16:creationId xmlns:a16="http://schemas.microsoft.com/office/drawing/2014/main" id="{A0547974-BC24-9646-B9AB-1F9A9ED1C313}"/>
                </a:ext>
              </a:extLst>
            </p:cNvPr>
            <p:cNvSpPr/>
            <p:nvPr/>
          </p:nvSpPr>
          <p:spPr>
            <a:xfrm>
              <a:off x="8200925" y="1206436"/>
              <a:ext cx="26830" cy="118277"/>
            </a:xfrm>
            <a:custGeom>
              <a:avLst/>
              <a:gdLst/>
              <a:ahLst/>
              <a:cxnLst/>
              <a:rect l="l" t="t" r="r" b="b"/>
              <a:pathLst>
                <a:path w="1336" h="5905" extrusionOk="0">
                  <a:moveTo>
                    <a:pt x="1" y="0"/>
                  </a:moveTo>
                  <a:lnTo>
                    <a:pt x="468" y="4403"/>
                  </a:lnTo>
                  <a:lnTo>
                    <a:pt x="1268" y="5904"/>
                  </a:lnTo>
                  <a:cubicBezTo>
                    <a:pt x="1268" y="5904"/>
                    <a:pt x="1335" y="1901"/>
                    <a:pt x="1268" y="934"/>
                  </a:cubicBez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66;p73">
              <a:extLst>
                <a:ext uri="{FF2B5EF4-FFF2-40B4-BE49-F238E27FC236}">
                  <a16:creationId xmlns:a16="http://schemas.microsoft.com/office/drawing/2014/main" id="{F6BE375A-E744-9746-8675-6C67D4B82BF5}"/>
                </a:ext>
              </a:extLst>
            </p:cNvPr>
            <p:cNvSpPr/>
            <p:nvPr/>
          </p:nvSpPr>
          <p:spPr>
            <a:xfrm>
              <a:off x="8055568" y="1209761"/>
              <a:ext cx="133990" cy="128312"/>
            </a:xfrm>
            <a:custGeom>
              <a:avLst/>
              <a:gdLst/>
              <a:ahLst/>
              <a:cxnLst/>
              <a:rect l="l" t="t" r="r" b="b"/>
              <a:pathLst>
                <a:path w="6672" h="6406" extrusionOk="0">
                  <a:moveTo>
                    <a:pt x="1835" y="1"/>
                  </a:moveTo>
                  <a:lnTo>
                    <a:pt x="0" y="1302"/>
                  </a:lnTo>
                  <a:lnTo>
                    <a:pt x="6038" y="6405"/>
                  </a:lnTo>
                  <a:lnTo>
                    <a:pt x="6672" y="4604"/>
                  </a:lnTo>
                  <a:lnTo>
                    <a:pt x="18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67;p73">
              <a:extLst>
                <a:ext uri="{FF2B5EF4-FFF2-40B4-BE49-F238E27FC236}">
                  <a16:creationId xmlns:a16="http://schemas.microsoft.com/office/drawing/2014/main" id="{B0A3080E-35E1-BB42-AA75-8DD203149F46}"/>
                </a:ext>
              </a:extLst>
            </p:cNvPr>
            <p:cNvSpPr/>
            <p:nvPr/>
          </p:nvSpPr>
          <p:spPr>
            <a:xfrm>
              <a:off x="8055568" y="1209761"/>
              <a:ext cx="133990" cy="128312"/>
            </a:xfrm>
            <a:custGeom>
              <a:avLst/>
              <a:gdLst/>
              <a:ahLst/>
              <a:cxnLst/>
              <a:rect l="l" t="t" r="r" b="b"/>
              <a:pathLst>
                <a:path w="6672" h="6406" extrusionOk="0">
                  <a:moveTo>
                    <a:pt x="1835" y="1"/>
                  </a:moveTo>
                  <a:lnTo>
                    <a:pt x="0" y="1302"/>
                  </a:lnTo>
                  <a:lnTo>
                    <a:pt x="6038" y="6405"/>
                  </a:lnTo>
                  <a:lnTo>
                    <a:pt x="6672" y="4604"/>
                  </a:lnTo>
                  <a:lnTo>
                    <a:pt x="18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68;p73">
              <a:extLst>
                <a:ext uri="{FF2B5EF4-FFF2-40B4-BE49-F238E27FC236}">
                  <a16:creationId xmlns:a16="http://schemas.microsoft.com/office/drawing/2014/main" id="{C0F1B8C3-49BC-064E-8C1D-B9BE2AA98DDA}"/>
                </a:ext>
              </a:extLst>
            </p:cNvPr>
            <p:cNvSpPr/>
            <p:nvPr/>
          </p:nvSpPr>
          <p:spPr>
            <a:xfrm>
              <a:off x="8184859" y="1159666"/>
              <a:ext cx="54283" cy="91717"/>
            </a:xfrm>
            <a:custGeom>
              <a:avLst/>
              <a:gdLst/>
              <a:ahLst/>
              <a:cxnLst/>
              <a:rect l="l" t="t" r="r" b="b"/>
              <a:pathLst>
                <a:path w="2703" h="4579" extrusionOk="0">
                  <a:moveTo>
                    <a:pt x="400" y="0"/>
                  </a:moveTo>
                  <a:lnTo>
                    <a:pt x="400" y="1568"/>
                  </a:lnTo>
                  <a:cubicBezTo>
                    <a:pt x="334" y="2435"/>
                    <a:pt x="200" y="3302"/>
                    <a:pt x="0" y="4170"/>
                  </a:cubicBezTo>
                  <a:cubicBezTo>
                    <a:pt x="717" y="4246"/>
                    <a:pt x="1649" y="4578"/>
                    <a:pt x="2150" y="4578"/>
                  </a:cubicBezTo>
                  <a:cubicBezTo>
                    <a:pt x="2302" y="4578"/>
                    <a:pt x="2414" y="4548"/>
                    <a:pt x="2469" y="4470"/>
                  </a:cubicBezTo>
                  <a:cubicBezTo>
                    <a:pt x="2702" y="4103"/>
                    <a:pt x="1902" y="967"/>
                    <a:pt x="4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369;p73">
              <a:extLst>
                <a:ext uri="{FF2B5EF4-FFF2-40B4-BE49-F238E27FC236}">
                  <a16:creationId xmlns:a16="http://schemas.microsoft.com/office/drawing/2014/main" id="{710239D8-8435-A742-90E0-04233D80D721}"/>
                </a:ext>
              </a:extLst>
            </p:cNvPr>
            <p:cNvSpPr/>
            <p:nvPr/>
          </p:nvSpPr>
          <p:spPr>
            <a:xfrm>
              <a:off x="7983211" y="1123572"/>
              <a:ext cx="201668" cy="163044"/>
            </a:xfrm>
            <a:custGeom>
              <a:avLst/>
              <a:gdLst/>
              <a:ahLst/>
              <a:cxnLst/>
              <a:rect l="l" t="t" r="r" b="b"/>
              <a:pathLst>
                <a:path w="10042" h="8140" extrusionOk="0">
                  <a:moveTo>
                    <a:pt x="3036" y="1"/>
                  </a:moveTo>
                  <a:cubicBezTo>
                    <a:pt x="2035" y="34"/>
                    <a:pt x="1" y="2936"/>
                    <a:pt x="1" y="2936"/>
                  </a:cubicBezTo>
                  <a:cubicBezTo>
                    <a:pt x="1" y="2936"/>
                    <a:pt x="634" y="3737"/>
                    <a:pt x="1869" y="5038"/>
                  </a:cubicBezTo>
                  <a:cubicBezTo>
                    <a:pt x="3336" y="6572"/>
                    <a:pt x="4137" y="8107"/>
                    <a:pt x="4671" y="8140"/>
                  </a:cubicBezTo>
                  <a:cubicBezTo>
                    <a:pt x="5238" y="8140"/>
                    <a:pt x="7206" y="6639"/>
                    <a:pt x="8373" y="6239"/>
                  </a:cubicBezTo>
                  <a:cubicBezTo>
                    <a:pt x="8798" y="6053"/>
                    <a:pt x="9244" y="5951"/>
                    <a:pt x="9694" y="5951"/>
                  </a:cubicBezTo>
                  <a:cubicBezTo>
                    <a:pt x="9810" y="5951"/>
                    <a:pt x="9925" y="5958"/>
                    <a:pt x="10041" y="5972"/>
                  </a:cubicBezTo>
                  <a:cubicBezTo>
                    <a:pt x="10041" y="5972"/>
                    <a:pt x="9374" y="4637"/>
                    <a:pt x="6772" y="3470"/>
                  </a:cubicBezTo>
                  <a:cubicBezTo>
                    <a:pt x="4170" y="2269"/>
                    <a:pt x="3136" y="1068"/>
                    <a:pt x="3036" y="535"/>
                  </a:cubicBezTo>
                  <a:lnTo>
                    <a:pt x="303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70;p73">
              <a:extLst>
                <a:ext uri="{FF2B5EF4-FFF2-40B4-BE49-F238E27FC236}">
                  <a16:creationId xmlns:a16="http://schemas.microsoft.com/office/drawing/2014/main" id="{0790567A-E24A-3345-9A8D-2E6F017A3E01}"/>
                </a:ext>
              </a:extLst>
            </p:cNvPr>
            <p:cNvSpPr/>
            <p:nvPr/>
          </p:nvSpPr>
          <p:spPr>
            <a:xfrm>
              <a:off x="8194238" y="1356761"/>
              <a:ext cx="96476" cy="387540"/>
            </a:xfrm>
            <a:custGeom>
              <a:avLst/>
              <a:gdLst/>
              <a:ahLst/>
              <a:cxnLst/>
              <a:rect l="l" t="t" r="r" b="b"/>
              <a:pathLst>
                <a:path w="4804" h="19348" extrusionOk="0">
                  <a:moveTo>
                    <a:pt x="1334" y="0"/>
                  </a:moveTo>
                  <a:lnTo>
                    <a:pt x="0" y="167"/>
                  </a:lnTo>
                  <a:cubicBezTo>
                    <a:pt x="434" y="4971"/>
                    <a:pt x="534" y="9807"/>
                    <a:pt x="367" y="14611"/>
                  </a:cubicBezTo>
                  <a:cubicBezTo>
                    <a:pt x="301" y="16138"/>
                    <a:pt x="2380" y="19348"/>
                    <a:pt x="2960" y="19348"/>
                  </a:cubicBezTo>
                  <a:cubicBezTo>
                    <a:pt x="2963" y="19348"/>
                    <a:pt x="2966" y="19348"/>
                    <a:pt x="2969" y="19348"/>
                  </a:cubicBezTo>
                  <a:cubicBezTo>
                    <a:pt x="3503" y="19281"/>
                    <a:pt x="4570" y="16379"/>
                    <a:pt x="4804" y="14678"/>
                  </a:cubicBezTo>
                  <a:cubicBezTo>
                    <a:pt x="4737" y="10508"/>
                    <a:pt x="2335" y="2235"/>
                    <a:pt x="13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71;p73">
              <a:extLst>
                <a:ext uri="{FF2B5EF4-FFF2-40B4-BE49-F238E27FC236}">
                  <a16:creationId xmlns:a16="http://schemas.microsoft.com/office/drawing/2014/main" id="{61DF0006-35A5-C44D-B0E5-B9E063FEEBD3}"/>
                </a:ext>
              </a:extLst>
            </p:cNvPr>
            <p:cNvSpPr/>
            <p:nvPr/>
          </p:nvSpPr>
          <p:spPr>
            <a:xfrm>
              <a:off x="8194238" y="1356761"/>
              <a:ext cx="28156" cy="14722"/>
            </a:xfrm>
            <a:custGeom>
              <a:avLst/>
              <a:gdLst/>
              <a:ahLst/>
              <a:cxnLst/>
              <a:rect l="l" t="t" r="r" b="b"/>
              <a:pathLst>
                <a:path w="1402" h="735" extrusionOk="0">
                  <a:moveTo>
                    <a:pt x="1334" y="0"/>
                  </a:moveTo>
                  <a:lnTo>
                    <a:pt x="0" y="167"/>
                  </a:lnTo>
                  <a:lnTo>
                    <a:pt x="67" y="734"/>
                  </a:lnTo>
                  <a:cubicBezTo>
                    <a:pt x="567" y="701"/>
                    <a:pt x="1034" y="501"/>
                    <a:pt x="1401" y="167"/>
                  </a:cubicBezTo>
                  <a:cubicBezTo>
                    <a:pt x="1368" y="101"/>
                    <a:pt x="1368" y="67"/>
                    <a:pt x="13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72;p73">
              <a:extLst>
                <a:ext uri="{FF2B5EF4-FFF2-40B4-BE49-F238E27FC236}">
                  <a16:creationId xmlns:a16="http://schemas.microsoft.com/office/drawing/2014/main" id="{1CA34F9B-1103-0741-8BDE-21597F374F27}"/>
                </a:ext>
              </a:extLst>
            </p:cNvPr>
            <p:cNvSpPr/>
            <p:nvPr/>
          </p:nvSpPr>
          <p:spPr>
            <a:xfrm>
              <a:off x="8174135" y="1294628"/>
              <a:ext cx="56291" cy="66860"/>
            </a:xfrm>
            <a:custGeom>
              <a:avLst/>
              <a:gdLst/>
              <a:ahLst/>
              <a:cxnLst/>
              <a:rect l="l" t="t" r="r" b="b"/>
              <a:pathLst>
                <a:path w="2803" h="3338" extrusionOk="0">
                  <a:moveTo>
                    <a:pt x="1802" y="0"/>
                  </a:moveTo>
                  <a:cubicBezTo>
                    <a:pt x="1435" y="0"/>
                    <a:pt x="1035" y="100"/>
                    <a:pt x="701" y="267"/>
                  </a:cubicBezTo>
                  <a:cubicBezTo>
                    <a:pt x="267" y="734"/>
                    <a:pt x="0" y="1368"/>
                    <a:pt x="0" y="2035"/>
                  </a:cubicBezTo>
                  <a:cubicBezTo>
                    <a:pt x="201" y="2535"/>
                    <a:pt x="568" y="2969"/>
                    <a:pt x="1001" y="3269"/>
                  </a:cubicBezTo>
                  <a:cubicBezTo>
                    <a:pt x="1150" y="3315"/>
                    <a:pt x="1307" y="3337"/>
                    <a:pt x="1464" y="3337"/>
                  </a:cubicBezTo>
                  <a:cubicBezTo>
                    <a:pt x="1766" y="3337"/>
                    <a:pt x="2073" y="3256"/>
                    <a:pt x="2335" y="3102"/>
                  </a:cubicBezTo>
                  <a:cubicBezTo>
                    <a:pt x="2702" y="2435"/>
                    <a:pt x="2802" y="1701"/>
                    <a:pt x="2602" y="968"/>
                  </a:cubicBezTo>
                  <a:cubicBezTo>
                    <a:pt x="2436" y="567"/>
                    <a:pt x="2169" y="234"/>
                    <a:pt x="18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373;p73">
              <a:extLst>
                <a:ext uri="{FF2B5EF4-FFF2-40B4-BE49-F238E27FC236}">
                  <a16:creationId xmlns:a16="http://schemas.microsoft.com/office/drawing/2014/main" id="{79552220-6451-CE44-A5E5-A080CC09F28C}"/>
                </a:ext>
              </a:extLst>
            </p:cNvPr>
            <p:cNvSpPr/>
            <p:nvPr/>
          </p:nvSpPr>
          <p:spPr>
            <a:xfrm>
              <a:off x="7744068" y="1688958"/>
              <a:ext cx="409984" cy="583854"/>
            </a:xfrm>
            <a:custGeom>
              <a:avLst/>
              <a:gdLst/>
              <a:ahLst/>
              <a:cxnLst/>
              <a:rect l="l" t="t" r="r" b="b"/>
              <a:pathLst>
                <a:path w="20415" h="29149" extrusionOk="0">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74;p73">
              <a:extLst>
                <a:ext uri="{FF2B5EF4-FFF2-40B4-BE49-F238E27FC236}">
                  <a16:creationId xmlns:a16="http://schemas.microsoft.com/office/drawing/2014/main" id="{617B547B-FF1F-E14A-A2F7-0A9CB05CB106}"/>
                </a:ext>
              </a:extLst>
            </p:cNvPr>
            <p:cNvSpPr/>
            <p:nvPr/>
          </p:nvSpPr>
          <p:spPr>
            <a:xfrm>
              <a:off x="7744068" y="1688958"/>
              <a:ext cx="409984" cy="583854"/>
            </a:xfrm>
            <a:custGeom>
              <a:avLst/>
              <a:gdLst/>
              <a:ahLst/>
              <a:cxnLst/>
              <a:rect l="l" t="t" r="r" b="b"/>
              <a:pathLst>
                <a:path w="20415" h="29149" extrusionOk="0">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375;p73">
              <a:extLst>
                <a:ext uri="{FF2B5EF4-FFF2-40B4-BE49-F238E27FC236}">
                  <a16:creationId xmlns:a16="http://schemas.microsoft.com/office/drawing/2014/main" id="{D41286AE-4894-214B-A961-2991F54ACED0}"/>
                </a:ext>
              </a:extLst>
            </p:cNvPr>
            <p:cNvSpPr/>
            <p:nvPr/>
          </p:nvSpPr>
          <p:spPr>
            <a:xfrm>
              <a:off x="8101316" y="1893805"/>
              <a:ext cx="78201" cy="379368"/>
            </a:xfrm>
            <a:custGeom>
              <a:avLst/>
              <a:gdLst/>
              <a:ahLst/>
              <a:cxnLst/>
              <a:rect l="l" t="t" r="r" b="b"/>
              <a:pathLst>
                <a:path w="3894" h="18940" extrusionOk="0">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376;p73">
              <a:extLst>
                <a:ext uri="{FF2B5EF4-FFF2-40B4-BE49-F238E27FC236}">
                  <a16:creationId xmlns:a16="http://schemas.microsoft.com/office/drawing/2014/main" id="{A1084513-CFAE-114D-91E0-C57F255689E1}"/>
                </a:ext>
              </a:extLst>
            </p:cNvPr>
            <p:cNvSpPr/>
            <p:nvPr/>
          </p:nvSpPr>
          <p:spPr>
            <a:xfrm>
              <a:off x="8101316" y="1893805"/>
              <a:ext cx="78201" cy="379368"/>
            </a:xfrm>
            <a:custGeom>
              <a:avLst/>
              <a:gdLst/>
              <a:ahLst/>
              <a:cxnLst/>
              <a:rect l="l" t="t" r="r" b="b"/>
              <a:pathLst>
                <a:path w="3894" h="18940" extrusionOk="0">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77;p73">
              <a:extLst>
                <a:ext uri="{FF2B5EF4-FFF2-40B4-BE49-F238E27FC236}">
                  <a16:creationId xmlns:a16="http://schemas.microsoft.com/office/drawing/2014/main" id="{E52D4A83-5D7D-9245-A93E-62571F42B58E}"/>
                </a:ext>
              </a:extLst>
            </p:cNvPr>
            <p:cNvSpPr/>
            <p:nvPr/>
          </p:nvSpPr>
          <p:spPr>
            <a:xfrm>
              <a:off x="7974515" y="1999524"/>
              <a:ext cx="19440" cy="169714"/>
            </a:xfrm>
            <a:custGeom>
              <a:avLst/>
              <a:gdLst/>
              <a:ahLst/>
              <a:cxnLst/>
              <a:rect l="l" t="t" r="r" b="b"/>
              <a:pathLst>
                <a:path w="968" h="8473" extrusionOk="0">
                  <a:moveTo>
                    <a:pt x="734" y="0"/>
                  </a:moveTo>
                  <a:cubicBezTo>
                    <a:pt x="600" y="0"/>
                    <a:pt x="467" y="100"/>
                    <a:pt x="467" y="234"/>
                  </a:cubicBezTo>
                  <a:lnTo>
                    <a:pt x="0" y="8206"/>
                  </a:lnTo>
                  <a:cubicBezTo>
                    <a:pt x="0" y="8339"/>
                    <a:pt x="100" y="8439"/>
                    <a:pt x="234" y="8473"/>
                  </a:cubicBezTo>
                  <a:cubicBezTo>
                    <a:pt x="367" y="8473"/>
                    <a:pt x="467" y="8373"/>
                    <a:pt x="500" y="8239"/>
                  </a:cubicBezTo>
                  <a:lnTo>
                    <a:pt x="967" y="267"/>
                  </a:lnTo>
                  <a:cubicBezTo>
                    <a:pt x="967" y="134"/>
                    <a:pt x="867" y="33"/>
                    <a:pt x="7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378;p73">
              <a:extLst>
                <a:ext uri="{FF2B5EF4-FFF2-40B4-BE49-F238E27FC236}">
                  <a16:creationId xmlns:a16="http://schemas.microsoft.com/office/drawing/2014/main" id="{E35F3958-53FE-5548-A212-8A13EF4C3D2D}"/>
                </a:ext>
              </a:extLst>
            </p:cNvPr>
            <p:cNvSpPr/>
            <p:nvPr/>
          </p:nvSpPr>
          <p:spPr>
            <a:xfrm>
              <a:off x="7837854" y="1921346"/>
              <a:ext cx="19440" cy="169734"/>
            </a:xfrm>
            <a:custGeom>
              <a:avLst/>
              <a:gdLst/>
              <a:ahLst/>
              <a:cxnLst/>
              <a:rect l="l" t="t" r="r" b="b"/>
              <a:pathLst>
                <a:path w="968" h="8474" extrusionOk="0">
                  <a:moveTo>
                    <a:pt x="734" y="0"/>
                  </a:moveTo>
                  <a:cubicBezTo>
                    <a:pt x="601" y="0"/>
                    <a:pt x="467" y="100"/>
                    <a:pt x="467" y="234"/>
                  </a:cubicBezTo>
                  <a:lnTo>
                    <a:pt x="0" y="8206"/>
                  </a:lnTo>
                  <a:cubicBezTo>
                    <a:pt x="0" y="8340"/>
                    <a:pt x="100" y="8440"/>
                    <a:pt x="234" y="8473"/>
                  </a:cubicBezTo>
                  <a:cubicBezTo>
                    <a:pt x="367" y="8440"/>
                    <a:pt x="467" y="8340"/>
                    <a:pt x="501" y="8240"/>
                  </a:cubicBezTo>
                  <a:lnTo>
                    <a:pt x="968" y="267"/>
                  </a:lnTo>
                  <a:cubicBezTo>
                    <a:pt x="968" y="134"/>
                    <a:pt x="867" y="0"/>
                    <a:pt x="7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379;p73">
              <a:extLst>
                <a:ext uri="{FF2B5EF4-FFF2-40B4-BE49-F238E27FC236}">
                  <a16:creationId xmlns:a16="http://schemas.microsoft.com/office/drawing/2014/main" id="{BEB6BB9D-B850-074B-ACED-82C21491318A}"/>
                </a:ext>
              </a:extLst>
            </p:cNvPr>
            <p:cNvSpPr/>
            <p:nvPr/>
          </p:nvSpPr>
          <p:spPr>
            <a:xfrm>
              <a:off x="7754110" y="1688558"/>
              <a:ext cx="398618" cy="395833"/>
            </a:xfrm>
            <a:custGeom>
              <a:avLst/>
              <a:gdLst/>
              <a:ahLst/>
              <a:cxnLst/>
              <a:rect l="l" t="t" r="r" b="b"/>
              <a:pathLst>
                <a:path w="19849" h="19762" extrusionOk="0">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80;p73">
              <a:extLst>
                <a:ext uri="{FF2B5EF4-FFF2-40B4-BE49-F238E27FC236}">
                  <a16:creationId xmlns:a16="http://schemas.microsoft.com/office/drawing/2014/main" id="{2712993B-3971-3C4E-8479-67166310C69A}"/>
                </a:ext>
              </a:extLst>
            </p:cNvPr>
            <p:cNvSpPr/>
            <p:nvPr/>
          </p:nvSpPr>
          <p:spPr>
            <a:xfrm>
              <a:off x="7754110" y="1688558"/>
              <a:ext cx="398618" cy="395833"/>
            </a:xfrm>
            <a:custGeom>
              <a:avLst/>
              <a:gdLst/>
              <a:ahLst/>
              <a:cxnLst/>
              <a:rect l="l" t="t" r="r" b="b"/>
              <a:pathLst>
                <a:path w="19849" h="19762" extrusionOk="0">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381;p73">
              <a:extLst>
                <a:ext uri="{FF2B5EF4-FFF2-40B4-BE49-F238E27FC236}">
                  <a16:creationId xmlns:a16="http://schemas.microsoft.com/office/drawing/2014/main" id="{E6063417-47C5-A446-B4D2-681D0460E63D}"/>
                </a:ext>
              </a:extLst>
            </p:cNvPr>
            <p:cNvSpPr/>
            <p:nvPr/>
          </p:nvSpPr>
          <p:spPr>
            <a:xfrm>
              <a:off x="7895450" y="1963430"/>
              <a:ext cx="53620" cy="58828"/>
            </a:xfrm>
            <a:custGeom>
              <a:avLst/>
              <a:gdLst/>
              <a:ahLst/>
              <a:cxnLst/>
              <a:rect l="l" t="t" r="r" b="b"/>
              <a:pathLst>
                <a:path w="2670" h="2937" extrusionOk="0">
                  <a:moveTo>
                    <a:pt x="101" y="1"/>
                  </a:moveTo>
                  <a:lnTo>
                    <a:pt x="1" y="1435"/>
                  </a:lnTo>
                  <a:lnTo>
                    <a:pt x="2569" y="2936"/>
                  </a:lnTo>
                  <a:lnTo>
                    <a:pt x="2669" y="1502"/>
                  </a:lnTo>
                  <a:lnTo>
                    <a:pt x="1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382;p73">
              <a:extLst>
                <a:ext uri="{FF2B5EF4-FFF2-40B4-BE49-F238E27FC236}">
                  <a16:creationId xmlns:a16="http://schemas.microsoft.com/office/drawing/2014/main" id="{2DF74E21-4F53-4341-82A0-741FDD914EEA}"/>
                </a:ext>
              </a:extLst>
            </p:cNvPr>
            <p:cNvSpPr/>
            <p:nvPr/>
          </p:nvSpPr>
          <p:spPr>
            <a:xfrm>
              <a:off x="7697839" y="1251203"/>
              <a:ext cx="375824" cy="855241"/>
            </a:xfrm>
            <a:custGeom>
              <a:avLst/>
              <a:gdLst/>
              <a:ahLst/>
              <a:cxnLst/>
              <a:rect l="l" t="t" r="r" b="b"/>
              <a:pathLst>
                <a:path w="18714" h="42698" extrusionOk="0">
                  <a:moveTo>
                    <a:pt x="7940" y="0"/>
                  </a:moveTo>
                  <a:cubicBezTo>
                    <a:pt x="6539" y="801"/>
                    <a:pt x="5805" y="1268"/>
                    <a:pt x="4837" y="4036"/>
                  </a:cubicBezTo>
                  <a:cubicBezTo>
                    <a:pt x="4003" y="6471"/>
                    <a:pt x="434" y="20048"/>
                    <a:pt x="234" y="22049"/>
                  </a:cubicBezTo>
                  <a:cubicBezTo>
                    <a:pt x="1" y="24017"/>
                    <a:pt x="6972" y="36059"/>
                    <a:pt x="9274" y="38794"/>
                  </a:cubicBezTo>
                  <a:cubicBezTo>
                    <a:pt x="11542" y="41496"/>
                    <a:pt x="13477" y="42697"/>
                    <a:pt x="15111" y="42697"/>
                  </a:cubicBezTo>
                  <a:cubicBezTo>
                    <a:pt x="16746" y="42697"/>
                    <a:pt x="17346" y="42397"/>
                    <a:pt x="18013" y="41596"/>
                  </a:cubicBezTo>
                  <a:cubicBezTo>
                    <a:pt x="18714" y="40796"/>
                    <a:pt x="14578" y="37827"/>
                    <a:pt x="14211" y="37027"/>
                  </a:cubicBezTo>
                  <a:lnTo>
                    <a:pt x="14211" y="37027"/>
                  </a:lnTo>
                  <a:cubicBezTo>
                    <a:pt x="15061" y="37531"/>
                    <a:pt x="16001" y="37797"/>
                    <a:pt x="16974" y="37797"/>
                  </a:cubicBezTo>
                  <a:cubicBezTo>
                    <a:pt x="17031" y="37797"/>
                    <a:pt x="17089" y="37796"/>
                    <a:pt x="17146" y="37794"/>
                  </a:cubicBezTo>
                  <a:cubicBezTo>
                    <a:pt x="17446" y="37760"/>
                    <a:pt x="17813" y="37660"/>
                    <a:pt x="17847" y="37360"/>
                  </a:cubicBezTo>
                  <a:cubicBezTo>
                    <a:pt x="17880" y="37193"/>
                    <a:pt x="17780" y="36993"/>
                    <a:pt x="17613" y="36893"/>
                  </a:cubicBezTo>
                  <a:cubicBezTo>
                    <a:pt x="17480" y="36793"/>
                    <a:pt x="17313" y="36726"/>
                    <a:pt x="17146" y="36660"/>
                  </a:cubicBezTo>
                  <a:cubicBezTo>
                    <a:pt x="15979" y="36193"/>
                    <a:pt x="15178" y="35159"/>
                    <a:pt x="14044" y="34658"/>
                  </a:cubicBezTo>
                  <a:cubicBezTo>
                    <a:pt x="13610" y="34458"/>
                    <a:pt x="13143" y="34325"/>
                    <a:pt x="12710" y="34158"/>
                  </a:cubicBezTo>
                  <a:cubicBezTo>
                    <a:pt x="11742" y="33724"/>
                    <a:pt x="11342" y="32857"/>
                    <a:pt x="10908" y="31956"/>
                  </a:cubicBezTo>
                  <a:cubicBezTo>
                    <a:pt x="9541" y="28887"/>
                    <a:pt x="8373" y="25718"/>
                    <a:pt x="7439" y="22449"/>
                  </a:cubicBezTo>
                  <a:lnTo>
                    <a:pt x="11475" y="9073"/>
                  </a:lnTo>
                  <a:cubicBezTo>
                    <a:pt x="11909" y="6004"/>
                    <a:pt x="10708" y="0"/>
                    <a:pt x="79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83;p73">
              <a:extLst>
                <a:ext uri="{FF2B5EF4-FFF2-40B4-BE49-F238E27FC236}">
                  <a16:creationId xmlns:a16="http://schemas.microsoft.com/office/drawing/2014/main" id="{BE104363-392C-714B-8DAD-A054B1623189}"/>
                </a:ext>
              </a:extLst>
            </p:cNvPr>
            <p:cNvSpPr/>
            <p:nvPr/>
          </p:nvSpPr>
          <p:spPr>
            <a:xfrm>
              <a:off x="7691814" y="1243171"/>
              <a:ext cx="249887" cy="557255"/>
            </a:xfrm>
            <a:custGeom>
              <a:avLst/>
              <a:gdLst/>
              <a:ahLst/>
              <a:cxnLst/>
              <a:rect l="l" t="t" r="r" b="b"/>
              <a:pathLst>
                <a:path w="12443" h="27821" extrusionOk="0">
                  <a:moveTo>
                    <a:pt x="8240" y="1"/>
                  </a:moveTo>
                  <a:cubicBezTo>
                    <a:pt x="7272" y="268"/>
                    <a:pt x="6438" y="601"/>
                    <a:pt x="5171" y="3503"/>
                  </a:cubicBezTo>
                  <a:cubicBezTo>
                    <a:pt x="3936" y="6439"/>
                    <a:pt x="1401" y="17413"/>
                    <a:pt x="934" y="19014"/>
                  </a:cubicBezTo>
                  <a:cubicBezTo>
                    <a:pt x="467" y="20649"/>
                    <a:pt x="0" y="22650"/>
                    <a:pt x="501" y="23951"/>
                  </a:cubicBezTo>
                  <a:cubicBezTo>
                    <a:pt x="1134" y="25286"/>
                    <a:pt x="1868" y="26586"/>
                    <a:pt x="2636" y="27821"/>
                  </a:cubicBezTo>
                  <a:cubicBezTo>
                    <a:pt x="3536" y="26920"/>
                    <a:pt x="4604" y="26220"/>
                    <a:pt x="5771" y="25753"/>
                  </a:cubicBezTo>
                  <a:cubicBezTo>
                    <a:pt x="6527" y="25464"/>
                    <a:pt x="7141" y="25379"/>
                    <a:pt x="7602" y="25379"/>
                  </a:cubicBezTo>
                  <a:cubicBezTo>
                    <a:pt x="8260" y="25379"/>
                    <a:pt x="8606" y="25552"/>
                    <a:pt x="8606" y="25552"/>
                  </a:cubicBezTo>
                  <a:lnTo>
                    <a:pt x="8006" y="22717"/>
                  </a:lnTo>
                  <a:lnTo>
                    <a:pt x="12176" y="9674"/>
                  </a:lnTo>
                  <a:cubicBezTo>
                    <a:pt x="12443" y="7139"/>
                    <a:pt x="12443" y="534"/>
                    <a:pt x="8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384;p73">
              <a:extLst>
                <a:ext uri="{FF2B5EF4-FFF2-40B4-BE49-F238E27FC236}">
                  <a16:creationId xmlns:a16="http://schemas.microsoft.com/office/drawing/2014/main" id="{54FD9BB2-61D9-FB49-9474-6CACA50ACA09}"/>
                </a:ext>
              </a:extLst>
            </p:cNvPr>
            <p:cNvSpPr/>
            <p:nvPr/>
          </p:nvSpPr>
          <p:spPr>
            <a:xfrm>
              <a:off x="5673422" y="1883930"/>
              <a:ext cx="2093440" cy="1204003"/>
            </a:xfrm>
            <a:custGeom>
              <a:avLst/>
              <a:gdLst/>
              <a:ahLst/>
              <a:cxnLst/>
              <a:rect l="l" t="t" r="r" b="b"/>
              <a:pathLst>
                <a:path w="104242" h="60110" extrusionOk="0">
                  <a:moveTo>
                    <a:pt x="70617" y="0"/>
                  </a:moveTo>
                  <a:lnTo>
                    <a:pt x="0" y="40763"/>
                  </a:lnTo>
                  <a:lnTo>
                    <a:pt x="33658" y="60110"/>
                  </a:lnTo>
                  <a:lnTo>
                    <a:pt x="104241" y="19381"/>
                  </a:lnTo>
                  <a:lnTo>
                    <a:pt x="7061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385;p73">
              <a:extLst>
                <a:ext uri="{FF2B5EF4-FFF2-40B4-BE49-F238E27FC236}">
                  <a16:creationId xmlns:a16="http://schemas.microsoft.com/office/drawing/2014/main" id="{1DEA9362-F934-0147-B65D-D228B34386B4}"/>
                </a:ext>
              </a:extLst>
            </p:cNvPr>
            <p:cNvSpPr/>
            <p:nvPr/>
          </p:nvSpPr>
          <p:spPr>
            <a:xfrm>
              <a:off x="5673422" y="1883930"/>
              <a:ext cx="2093440" cy="1204003"/>
            </a:xfrm>
            <a:custGeom>
              <a:avLst/>
              <a:gdLst/>
              <a:ahLst/>
              <a:cxnLst/>
              <a:rect l="l" t="t" r="r" b="b"/>
              <a:pathLst>
                <a:path w="104242" h="60110" extrusionOk="0">
                  <a:moveTo>
                    <a:pt x="70617" y="0"/>
                  </a:moveTo>
                  <a:lnTo>
                    <a:pt x="0" y="40763"/>
                  </a:lnTo>
                  <a:lnTo>
                    <a:pt x="33658" y="60110"/>
                  </a:lnTo>
                  <a:lnTo>
                    <a:pt x="104241" y="19381"/>
                  </a:lnTo>
                  <a:lnTo>
                    <a:pt x="706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386;p73">
              <a:extLst>
                <a:ext uri="{FF2B5EF4-FFF2-40B4-BE49-F238E27FC236}">
                  <a16:creationId xmlns:a16="http://schemas.microsoft.com/office/drawing/2014/main" id="{6B7F16C0-3952-2D4B-8D33-79207D69E60D}"/>
                </a:ext>
              </a:extLst>
            </p:cNvPr>
            <p:cNvSpPr/>
            <p:nvPr/>
          </p:nvSpPr>
          <p:spPr>
            <a:xfrm>
              <a:off x="5673422" y="2700393"/>
              <a:ext cx="675937" cy="1280858"/>
            </a:xfrm>
            <a:custGeom>
              <a:avLst/>
              <a:gdLst/>
              <a:ahLst/>
              <a:cxnLst/>
              <a:rect l="l" t="t" r="r" b="b"/>
              <a:pathLst>
                <a:path w="33658" h="63947" extrusionOk="0">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387;p73">
              <a:extLst>
                <a:ext uri="{FF2B5EF4-FFF2-40B4-BE49-F238E27FC236}">
                  <a16:creationId xmlns:a16="http://schemas.microsoft.com/office/drawing/2014/main" id="{105E6602-99FF-3945-A771-B45C6F54172C}"/>
                </a:ext>
              </a:extLst>
            </p:cNvPr>
            <p:cNvSpPr/>
            <p:nvPr/>
          </p:nvSpPr>
          <p:spPr>
            <a:xfrm>
              <a:off x="5673422" y="2700393"/>
              <a:ext cx="675937" cy="1280858"/>
            </a:xfrm>
            <a:custGeom>
              <a:avLst/>
              <a:gdLst/>
              <a:ahLst/>
              <a:cxnLst/>
              <a:rect l="l" t="t" r="r" b="b"/>
              <a:pathLst>
                <a:path w="33658" h="63947" extrusionOk="0">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388;p73">
              <a:extLst>
                <a:ext uri="{FF2B5EF4-FFF2-40B4-BE49-F238E27FC236}">
                  <a16:creationId xmlns:a16="http://schemas.microsoft.com/office/drawing/2014/main" id="{9BF71A6B-7359-AE40-A2C1-77357E31488E}"/>
                </a:ext>
              </a:extLst>
            </p:cNvPr>
            <p:cNvSpPr/>
            <p:nvPr/>
          </p:nvSpPr>
          <p:spPr>
            <a:xfrm>
              <a:off x="5714290" y="2957639"/>
              <a:ext cx="40868" cy="658807"/>
            </a:xfrm>
            <a:custGeom>
              <a:avLst/>
              <a:gdLst/>
              <a:ahLst/>
              <a:cxnLst/>
              <a:rect l="l" t="t" r="r" b="b"/>
              <a:pathLst>
                <a:path w="2035" h="32891" extrusionOk="0">
                  <a:moveTo>
                    <a:pt x="0" y="0"/>
                  </a:moveTo>
                  <a:lnTo>
                    <a:pt x="0" y="32891"/>
                  </a:lnTo>
                  <a:lnTo>
                    <a:pt x="2035" y="31723"/>
                  </a:lnTo>
                  <a:lnTo>
                    <a:pt x="2035" y="1168"/>
                  </a:ln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389;p73">
              <a:extLst>
                <a:ext uri="{FF2B5EF4-FFF2-40B4-BE49-F238E27FC236}">
                  <a16:creationId xmlns:a16="http://schemas.microsoft.com/office/drawing/2014/main" id="{A69BA8A7-5C42-3540-9355-8867E82267F7}"/>
                </a:ext>
              </a:extLst>
            </p:cNvPr>
            <p:cNvSpPr/>
            <p:nvPr/>
          </p:nvSpPr>
          <p:spPr>
            <a:xfrm>
              <a:off x="5714290" y="2957639"/>
              <a:ext cx="40868" cy="658807"/>
            </a:xfrm>
            <a:custGeom>
              <a:avLst/>
              <a:gdLst/>
              <a:ahLst/>
              <a:cxnLst/>
              <a:rect l="l" t="t" r="r" b="b"/>
              <a:pathLst>
                <a:path w="2035" h="32891" extrusionOk="0">
                  <a:moveTo>
                    <a:pt x="0" y="0"/>
                  </a:moveTo>
                  <a:lnTo>
                    <a:pt x="0" y="32891"/>
                  </a:lnTo>
                  <a:lnTo>
                    <a:pt x="2035" y="31723"/>
                  </a:lnTo>
                  <a:lnTo>
                    <a:pt x="2035" y="1168"/>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90;p73">
              <a:extLst>
                <a:ext uri="{FF2B5EF4-FFF2-40B4-BE49-F238E27FC236}">
                  <a16:creationId xmlns:a16="http://schemas.microsoft.com/office/drawing/2014/main" id="{0DDA2B89-0251-B047-9AA8-E3B709C56108}"/>
                </a:ext>
              </a:extLst>
            </p:cNvPr>
            <p:cNvSpPr/>
            <p:nvPr/>
          </p:nvSpPr>
          <p:spPr>
            <a:xfrm>
              <a:off x="6349339" y="2272112"/>
              <a:ext cx="1417523" cy="1709140"/>
            </a:xfrm>
            <a:custGeom>
              <a:avLst/>
              <a:gdLst/>
              <a:ahLst/>
              <a:cxnLst/>
              <a:rect l="l" t="t" r="r" b="b"/>
              <a:pathLst>
                <a:path w="70585" h="85329" extrusionOk="0">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391;p73">
              <a:extLst>
                <a:ext uri="{FF2B5EF4-FFF2-40B4-BE49-F238E27FC236}">
                  <a16:creationId xmlns:a16="http://schemas.microsoft.com/office/drawing/2014/main" id="{865BBDB8-5CA9-EF44-A448-8820507BC26C}"/>
                </a:ext>
              </a:extLst>
            </p:cNvPr>
            <p:cNvSpPr/>
            <p:nvPr/>
          </p:nvSpPr>
          <p:spPr>
            <a:xfrm>
              <a:off x="6349339" y="2272112"/>
              <a:ext cx="1417523" cy="1709140"/>
            </a:xfrm>
            <a:custGeom>
              <a:avLst/>
              <a:gdLst/>
              <a:ahLst/>
              <a:cxnLst/>
              <a:rect l="l" t="t" r="r" b="b"/>
              <a:pathLst>
                <a:path w="70585" h="85329" extrusionOk="0">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392;p73">
              <a:extLst>
                <a:ext uri="{FF2B5EF4-FFF2-40B4-BE49-F238E27FC236}">
                  <a16:creationId xmlns:a16="http://schemas.microsoft.com/office/drawing/2014/main" id="{F6831321-DC74-BC41-B645-92D01AC620E9}"/>
                </a:ext>
              </a:extLst>
            </p:cNvPr>
            <p:cNvSpPr/>
            <p:nvPr/>
          </p:nvSpPr>
          <p:spPr>
            <a:xfrm>
              <a:off x="7685106" y="2529357"/>
              <a:ext cx="40888" cy="658807"/>
            </a:xfrm>
            <a:custGeom>
              <a:avLst/>
              <a:gdLst/>
              <a:ahLst/>
              <a:cxnLst/>
              <a:rect l="l" t="t" r="r" b="b"/>
              <a:pathLst>
                <a:path w="2036" h="32891" extrusionOk="0">
                  <a:moveTo>
                    <a:pt x="2036" y="0"/>
                  </a:moveTo>
                  <a:lnTo>
                    <a:pt x="1" y="1168"/>
                  </a:lnTo>
                  <a:lnTo>
                    <a:pt x="1" y="31723"/>
                  </a:lnTo>
                  <a:lnTo>
                    <a:pt x="2036" y="32891"/>
                  </a:lnTo>
                  <a:lnTo>
                    <a:pt x="20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93;p73">
              <a:extLst>
                <a:ext uri="{FF2B5EF4-FFF2-40B4-BE49-F238E27FC236}">
                  <a16:creationId xmlns:a16="http://schemas.microsoft.com/office/drawing/2014/main" id="{960D2341-9169-5A48-ACA9-743B6A54CC58}"/>
                </a:ext>
              </a:extLst>
            </p:cNvPr>
            <p:cNvSpPr/>
            <p:nvPr/>
          </p:nvSpPr>
          <p:spPr>
            <a:xfrm>
              <a:off x="7685106" y="2529357"/>
              <a:ext cx="40888" cy="658807"/>
            </a:xfrm>
            <a:custGeom>
              <a:avLst/>
              <a:gdLst/>
              <a:ahLst/>
              <a:cxnLst/>
              <a:rect l="l" t="t" r="r" b="b"/>
              <a:pathLst>
                <a:path w="2036" h="32891" extrusionOk="0">
                  <a:moveTo>
                    <a:pt x="2036" y="0"/>
                  </a:moveTo>
                  <a:lnTo>
                    <a:pt x="1" y="1168"/>
                  </a:lnTo>
                  <a:lnTo>
                    <a:pt x="1" y="31723"/>
                  </a:lnTo>
                  <a:lnTo>
                    <a:pt x="2036" y="32891"/>
                  </a:lnTo>
                  <a:lnTo>
                    <a:pt x="20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394;p73">
              <a:extLst>
                <a:ext uri="{FF2B5EF4-FFF2-40B4-BE49-F238E27FC236}">
                  <a16:creationId xmlns:a16="http://schemas.microsoft.com/office/drawing/2014/main" id="{F2D25AFF-C229-AE43-AD7C-A2D0D610D0E4}"/>
                </a:ext>
              </a:extLst>
            </p:cNvPr>
            <p:cNvSpPr/>
            <p:nvPr/>
          </p:nvSpPr>
          <p:spPr>
            <a:xfrm>
              <a:off x="6121583" y="2425121"/>
              <a:ext cx="546646" cy="313389"/>
            </a:xfrm>
            <a:custGeom>
              <a:avLst/>
              <a:gdLst/>
              <a:ahLst/>
              <a:cxnLst/>
              <a:rect l="l" t="t" r="r" b="b"/>
              <a:pathLst>
                <a:path w="27220" h="15646" extrusionOk="0">
                  <a:moveTo>
                    <a:pt x="11646" y="1"/>
                  </a:moveTo>
                  <a:cubicBezTo>
                    <a:pt x="11500" y="1"/>
                    <a:pt x="11358" y="34"/>
                    <a:pt x="11242" y="101"/>
                  </a:cubicBezTo>
                  <a:lnTo>
                    <a:pt x="234" y="6439"/>
                  </a:lnTo>
                  <a:cubicBezTo>
                    <a:pt x="0" y="6505"/>
                    <a:pt x="0" y="6839"/>
                    <a:pt x="234" y="6906"/>
                  </a:cubicBezTo>
                  <a:lnTo>
                    <a:pt x="15178" y="15545"/>
                  </a:lnTo>
                  <a:cubicBezTo>
                    <a:pt x="15311" y="15612"/>
                    <a:pt x="15453" y="15645"/>
                    <a:pt x="15595" y="15645"/>
                  </a:cubicBezTo>
                  <a:cubicBezTo>
                    <a:pt x="15736" y="15645"/>
                    <a:pt x="15878" y="15612"/>
                    <a:pt x="16012" y="15545"/>
                  </a:cubicBezTo>
                  <a:lnTo>
                    <a:pt x="26986" y="9207"/>
                  </a:lnTo>
                  <a:cubicBezTo>
                    <a:pt x="27220" y="9107"/>
                    <a:pt x="27220" y="8807"/>
                    <a:pt x="26986" y="8707"/>
                  </a:cubicBezTo>
                  <a:lnTo>
                    <a:pt x="12075" y="101"/>
                  </a:lnTo>
                  <a:cubicBezTo>
                    <a:pt x="11942" y="34"/>
                    <a:pt x="11792" y="1"/>
                    <a:pt x="11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395;p73">
              <a:extLst>
                <a:ext uri="{FF2B5EF4-FFF2-40B4-BE49-F238E27FC236}">
                  <a16:creationId xmlns:a16="http://schemas.microsoft.com/office/drawing/2014/main" id="{D805DFE2-66DF-F040-B0CC-ACC5BA804F58}"/>
                </a:ext>
              </a:extLst>
            </p:cNvPr>
            <p:cNvSpPr/>
            <p:nvPr/>
          </p:nvSpPr>
          <p:spPr>
            <a:xfrm>
              <a:off x="6121583" y="2409097"/>
              <a:ext cx="547308" cy="314030"/>
            </a:xfrm>
            <a:custGeom>
              <a:avLst/>
              <a:gdLst/>
              <a:ahLst/>
              <a:cxnLst/>
              <a:rect l="l" t="t" r="r" b="b"/>
              <a:pathLst>
                <a:path w="27253" h="15678" extrusionOk="0">
                  <a:moveTo>
                    <a:pt x="11646" y="0"/>
                  </a:moveTo>
                  <a:cubicBezTo>
                    <a:pt x="11500" y="0"/>
                    <a:pt x="11358" y="33"/>
                    <a:pt x="11242" y="100"/>
                  </a:cubicBezTo>
                  <a:lnTo>
                    <a:pt x="234" y="6471"/>
                  </a:lnTo>
                  <a:cubicBezTo>
                    <a:pt x="0" y="6538"/>
                    <a:pt x="0" y="6872"/>
                    <a:pt x="234" y="6938"/>
                  </a:cubicBezTo>
                  <a:lnTo>
                    <a:pt x="15178" y="15578"/>
                  </a:lnTo>
                  <a:cubicBezTo>
                    <a:pt x="15311" y="15645"/>
                    <a:pt x="15453" y="15678"/>
                    <a:pt x="15595" y="15678"/>
                  </a:cubicBezTo>
                  <a:cubicBezTo>
                    <a:pt x="15736" y="15678"/>
                    <a:pt x="15878" y="15645"/>
                    <a:pt x="16012" y="15578"/>
                  </a:cubicBezTo>
                  <a:lnTo>
                    <a:pt x="27019" y="9240"/>
                  </a:lnTo>
                  <a:cubicBezTo>
                    <a:pt x="27253" y="9107"/>
                    <a:pt x="27253" y="8873"/>
                    <a:pt x="27019" y="8740"/>
                  </a:cubicBezTo>
                  <a:lnTo>
                    <a:pt x="12075" y="100"/>
                  </a:lnTo>
                  <a:cubicBezTo>
                    <a:pt x="11942" y="33"/>
                    <a:pt x="11792" y="0"/>
                    <a:pt x="1164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96;p73">
              <a:extLst>
                <a:ext uri="{FF2B5EF4-FFF2-40B4-BE49-F238E27FC236}">
                  <a16:creationId xmlns:a16="http://schemas.microsoft.com/office/drawing/2014/main" id="{C52B93FD-8EBA-E140-8484-4EA42D1AE81E}"/>
                </a:ext>
              </a:extLst>
            </p:cNvPr>
            <p:cNvSpPr/>
            <p:nvPr/>
          </p:nvSpPr>
          <p:spPr>
            <a:xfrm>
              <a:off x="6136986" y="2409097"/>
              <a:ext cx="515839" cy="291316"/>
            </a:xfrm>
            <a:custGeom>
              <a:avLst/>
              <a:gdLst/>
              <a:ahLst/>
              <a:cxnLst/>
              <a:rect l="l" t="t" r="r" b="b"/>
              <a:pathLst>
                <a:path w="25686" h="14544" extrusionOk="0">
                  <a:moveTo>
                    <a:pt x="10875" y="0"/>
                  </a:moveTo>
                  <a:cubicBezTo>
                    <a:pt x="10725" y="0"/>
                    <a:pt x="10575" y="33"/>
                    <a:pt x="10441" y="100"/>
                  </a:cubicBezTo>
                  <a:lnTo>
                    <a:pt x="0" y="6138"/>
                  </a:lnTo>
                  <a:lnTo>
                    <a:pt x="14411" y="14444"/>
                  </a:lnTo>
                  <a:cubicBezTo>
                    <a:pt x="14544" y="14510"/>
                    <a:pt x="14686" y="14544"/>
                    <a:pt x="14828" y="14544"/>
                  </a:cubicBezTo>
                  <a:cubicBezTo>
                    <a:pt x="14969" y="14544"/>
                    <a:pt x="15111" y="14510"/>
                    <a:pt x="15245" y="14444"/>
                  </a:cubicBezTo>
                  <a:lnTo>
                    <a:pt x="25685" y="8406"/>
                  </a:lnTo>
                  <a:lnTo>
                    <a:pt x="11308" y="100"/>
                  </a:lnTo>
                  <a:cubicBezTo>
                    <a:pt x="11175" y="33"/>
                    <a:pt x="11025" y="0"/>
                    <a:pt x="108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397;p73">
              <a:extLst>
                <a:ext uri="{FF2B5EF4-FFF2-40B4-BE49-F238E27FC236}">
                  <a16:creationId xmlns:a16="http://schemas.microsoft.com/office/drawing/2014/main" id="{21657DD6-15EC-CF42-8B11-2A5F4966A1DE}"/>
                </a:ext>
              </a:extLst>
            </p:cNvPr>
            <p:cNvSpPr/>
            <p:nvPr/>
          </p:nvSpPr>
          <p:spPr>
            <a:xfrm>
              <a:off x="6120900" y="2379032"/>
              <a:ext cx="547328" cy="313369"/>
            </a:xfrm>
            <a:custGeom>
              <a:avLst/>
              <a:gdLst/>
              <a:ahLst/>
              <a:cxnLst/>
              <a:rect l="l" t="t" r="r" b="b"/>
              <a:pathLst>
                <a:path w="27254" h="15645" extrusionOk="0">
                  <a:moveTo>
                    <a:pt x="11659" y="0"/>
                  </a:moveTo>
                  <a:cubicBezTo>
                    <a:pt x="11517" y="0"/>
                    <a:pt x="11376" y="33"/>
                    <a:pt x="11242" y="100"/>
                  </a:cubicBezTo>
                  <a:lnTo>
                    <a:pt x="234" y="6438"/>
                  </a:lnTo>
                  <a:cubicBezTo>
                    <a:pt x="1" y="6505"/>
                    <a:pt x="34" y="6838"/>
                    <a:pt x="268" y="6938"/>
                  </a:cubicBezTo>
                  <a:lnTo>
                    <a:pt x="15212" y="15544"/>
                  </a:lnTo>
                  <a:cubicBezTo>
                    <a:pt x="15345" y="15611"/>
                    <a:pt x="15487" y="15645"/>
                    <a:pt x="15629" y="15645"/>
                  </a:cubicBezTo>
                  <a:cubicBezTo>
                    <a:pt x="15770" y="15645"/>
                    <a:pt x="15912" y="15611"/>
                    <a:pt x="16046" y="15544"/>
                  </a:cubicBezTo>
                  <a:lnTo>
                    <a:pt x="27020" y="9207"/>
                  </a:lnTo>
                  <a:cubicBezTo>
                    <a:pt x="27254" y="9140"/>
                    <a:pt x="27254" y="8806"/>
                    <a:pt x="27020" y="8706"/>
                  </a:cubicBezTo>
                  <a:lnTo>
                    <a:pt x="12076" y="100"/>
                  </a:lnTo>
                  <a:cubicBezTo>
                    <a:pt x="11943" y="33"/>
                    <a:pt x="11801" y="0"/>
                    <a:pt x="1165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398;p73">
              <a:extLst>
                <a:ext uri="{FF2B5EF4-FFF2-40B4-BE49-F238E27FC236}">
                  <a16:creationId xmlns:a16="http://schemas.microsoft.com/office/drawing/2014/main" id="{8F033CBD-A5A8-9C4F-9AEF-477CDAC1A3F5}"/>
                </a:ext>
              </a:extLst>
            </p:cNvPr>
            <p:cNvSpPr/>
            <p:nvPr/>
          </p:nvSpPr>
          <p:spPr>
            <a:xfrm>
              <a:off x="5920678" y="2621415"/>
              <a:ext cx="267238" cy="152508"/>
            </a:xfrm>
            <a:custGeom>
              <a:avLst/>
              <a:gdLst/>
              <a:ahLst/>
              <a:cxnLst/>
              <a:rect l="l" t="t" r="r" b="b"/>
              <a:pathLst>
                <a:path w="13307" h="7614" extrusionOk="0">
                  <a:moveTo>
                    <a:pt x="1439" y="0"/>
                  </a:moveTo>
                  <a:cubicBezTo>
                    <a:pt x="972" y="0"/>
                    <a:pt x="0" y="662"/>
                    <a:pt x="264" y="808"/>
                  </a:cubicBezTo>
                  <a:lnTo>
                    <a:pt x="11338" y="7213"/>
                  </a:lnTo>
                  <a:lnTo>
                    <a:pt x="13240" y="7613"/>
                  </a:lnTo>
                  <a:cubicBezTo>
                    <a:pt x="13273" y="7613"/>
                    <a:pt x="13307" y="7580"/>
                    <a:pt x="13307" y="7513"/>
                  </a:cubicBezTo>
                  <a:lnTo>
                    <a:pt x="12706" y="6446"/>
                  </a:lnTo>
                  <a:lnTo>
                    <a:pt x="1598" y="41"/>
                  </a:lnTo>
                  <a:cubicBezTo>
                    <a:pt x="1558" y="13"/>
                    <a:pt x="1503" y="0"/>
                    <a:pt x="14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399;p73">
              <a:extLst>
                <a:ext uri="{FF2B5EF4-FFF2-40B4-BE49-F238E27FC236}">
                  <a16:creationId xmlns:a16="http://schemas.microsoft.com/office/drawing/2014/main" id="{50242A5F-2995-7C48-AC7A-E4DAADAF96DA}"/>
                </a:ext>
              </a:extLst>
            </p:cNvPr>
            <p:cNvSpPr/>
            <p:nvPr/>
          </p:nvSpPr>
          <p:spPr>
            <a:xfrm>
              <a:off x="5932004" y="2600183"/>
              <a:ext cx="19440" cy="24076"/>
            </a:xfrm>
            <a:custGeom>
              <a:avLst/>
              <a:gdLst/>
              <a:ahLst/>
              <a:cxnLst/>
              <a:rect l="l" t="t" r="r" b="b"/>
              <a:pathLst>
                <a:path w="968" h="1202" extrusionOk="0">
                  <a:moveTo>
                    <a:pt x="734" y="0"/>
                  </a:moveTo>
                  <a:cubicBezTo>
                    <a:pt x="667" y="0"/>
                    <a:pt x="567" y="0"/>
                    <a:pt x="500" y="67"/>
                  </a:cubicBezTo>
                  <a:cubicBezTo>
                    <a:pt x="200" y="267"/>
                    <a:pt x="33" y="567"/>
                    <a:pt x="0" y="934"/>
                  </a:cubicBezTo>
                  <a:cubicBezTo>
                    <a:pt x="0" y="968"/>
                    <a:pt x="0" y="1034"/>
                    <a:pt x="0" y="1068"/>
                  </a:cubicBezTo>
                  <a:lnTo>
                    <a:pt x="0" y="1101"/>
                  </a:lnTo>
                  <a:cubicBezTo>
                    <a:pt x="0" y="1101"/>
                    <a:pt x="33" y="1134"/>
                    <a:pt x="33" y="1168"/>
                  </a:cubicBezTo>
                  <a:lnTo>
                    <a:pt x="67" y="1168"/>
                  </a:lnTo>
                  <a:lnTo>
                    <a:pt x="134" y="1201"/>
                  </a:lnTo>
                  <a:cubicBezTo>
                    <a:pt x="234" y="1201"/>
                    <a:pt x="334" y="1201"/>
                    <a:pt x="434" y="1134"/>
                  </a:cubicBezTo>
                  <a:cubicBezTo>
                    <a:pt x="734" y="934"/>
                    <a:pt x="901" y="601"/>
                    <a:pt x="934" y="267"/>
                  </a:cubicBezTo>
                  <a:cubicBezTo>
                    <a:pt x="934" y="167"/>
                    <a:pt x="934" y="100"/>
                    <a:pt x="934" y="34"/>
                  </a:cubicBezTo>
                  <a:lnTo>
                    <a:pt x="967" y="34"/>
                  </a:lnTo>
                  <a:lnTo>
                    <a:pt x="8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400;p73">
              <a:extLst>
                <a:ext uri="{FF2B5EF4-FFF2-40B4-BE49-F238E27FC236}">
                  <a16:creationId xmlns:a16="http://schemas.microsoft.com/office/drawing/2014/main" id="{AB55242B-C724-D240-9D1C-35C4A604D615}"/>
                </a:ext>
              </a:extLst>
            </p:cNvPr>
            <p:cNvSpPr/>
            <p:nvPr/>
          </p:nvSpPr>
          <p:spPr>
            <a:xfrm>
              <a:off x="5934013" y="2600844"/>
              <a:ext cx="229784" cy="147681"/>
            </a:xfrm>
            <a:custGeom>
              <a:avLst/>
              <a:gdLst/>
              <a:ahLst/>
              <a:cxnLst/>
              <a:rect l="l" t="t" r="r" b="b"/>
              <a:pathLst>
                <a:path w="11442" h="7373" extrusionOk="0">
                  <a:moveTo>
                    <a:pt x="767" y="1"/>
                  </a:moveTo>
                  <a:cubicBezTo>
                    <a:pt x="667" y="1"/>
                    <a:pt x="601" y="34"/>
                    <a:pt x="534" y="67"/>
                  </a:cubicBezTo>
                  <a:cubicBezTo>
                    <a:pt x="234" y="267"/>
                    <a:pt x="34" y="568"/>
                    <a:pt x="34" y="935"/>
                  </a:cubicBezTo>
                  <a:cubicBezTo>
                    <a:pt x="0" y="1035"/>
                    <a:pt x="34" y="1135"/>
                    <a:pt x="100" y="1235"/>
                  </a:cubicBezTo>
                  <a:lnTo>
                    <a:pt x="167" y="1268"/>
                  </a:lnTo>
                  <a:lnTo>
                    <a:pt x="10608" y="7306"/>
                  </a:lnTo>
                  <a:lnTo>
                    <a:pt x="10741" y="7373"/>
                  </a:lnTo>
                  <a:lnTo>
                    <a:pt x="11442" y="6138"/>
                  </a:lnTo>
                  <a:lnTo>
                    <a:pt x="867"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401;p73">
              <a:extLst>
                <a:ext uri="{FF2B5EF4-FFF2-40B4-BE49-F238E27FC236}">
                  <a16:creationId xmlns:a16="http://schemas.microsoft.com/office/drawing/2014/main" id="{38DB047C-BEAD-9D46-84A4-F4AE069FD10F}"/>
                </a:ext>
              </a:extLst>
            </p:cNvPr>
            <p:cNvSpPr/>
            <p:nvPr/>
          </p:nvSpPr>
          <p:spPr>
            <a:xfrm>
              <a:off x="6147028" y="2723007"/>
              <a:ext cx="20123" cy="26279"/>
            </a:xfrm>
            <a:custGeom>
              <a:avLst/>
              <a:gdLst/>
              <a:ahLst/>
              <a:cxnLst/>
              <a:rect l="l" t="t" r="r" b="b"/>
              <a:pathLst>
                <a:path w="1002" h="1312" extrusionOk="0">
                  <a:moveTo>
                    <a:pt x="725" y="0"/>
                  </a:moveTo>
                  <a:cubicBezTo>
                    <a:pt x="657" y="0"/>
                    <a:pt x="580" y="23"/>
                    <a:pt x="501" y="73"/>
                  </a:cubicBezTo>
                  <a:cubicBezTo>
                    <a:pt x="201" y="239"/>
                    <a:pt x="1" y="573"/>
                    <a:pt x="1" y="940"/>
                  </a:cubicBezTo>
                  <a:cubicBezTo>
                    <a:pt x="1" y="1176"/>
                    <a:pt x="101" y="1312"/>
                    <a:pt x="266" y="1312"/>
                  </a:cubicBezTo>
                  <a:cubicBezTo>
                    <a:pt x="334" y="1312"/>
                    <a:pt x="413" y="1289"/>
                    <a:pt x="501" y="1240"/>
                  </a:cubicBezTo>
                  <a:cubicBezTo>
                    <a:pt x="801" y="1040"/>
                    <a:pt x="968" y="706"/>
                    <a:pt x="1001" y="340"/>
                  </a:cubicBezTo>
                  <a:cubicBezTo>
                    <a:pt x="1001" y="129"/>
                    <a:pt x="886" y="0"/>
                    <a:pt x="7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402;p73">
              <a:extLst>
                <a:ext uri="{FF2B5EF4-FFF2-40B4-BE49-F238E27FC236}">
                  <a16:creationId xmlns:a16="http://schemas.microsoft.com/office/drawing/2014/main" id="{CE491F87-2590-A243-9886-8F00B9AB620B}"/>
                </a:ext>
              </a:extLst>
            </p:cNvPr>
            <p:cNvSpPr/>
            <p:nvPr/>
          </p:nvSpPr>
          <p:spPr>
            <a:xfrm>
              <a:off x="6147028" y="2723608"/>
              <a:ext cx="32855" cy="30265"/>
            </a:xfrm>
            <a:custGeom>
              <a:avLst/>
              <a:gdLst/>
              <a:ahLst/>
              <a:cxnLst/>
              <a:rect l="l" t="t" r="r" b="b"/>
              <a:pathLst>
                <a:path w="1636" h="1511" extrusionOk="0">
                  <a:moveTo>
                    <a:pt x="718" y="1"/>
                  </a:moveTo>
                  <a:cubicBezTo>
                    <a:pt x="643" y="1"/>
                    <a:pt x="568" y="26"/>
                    <a:pt x="501" y="76"/>
                  </a:cubicBezTo>
                  <a:cubicBezTo>
                    <a:pt x="234" y="276"/>
                    <a:pt x="34" y="610"/>
                    <a:pt x="1" y="943"/>
                  </a:cubicBezTo>
                  <a:cubicBezTo>
                    <a:pt x="1" y="1143"/>
                    <a:pt x="101" y="1277"/>
                    <a:pt x="201" y="1310"/>
                  </a:cubicBezTo>
                  <a:lnTo>
                    <a:pt x="234" y="1310"/>
                  </a:lnTo>
                  <a:lnTo>
                    <a:pt x="1168" y="1510"/>
                  </a:lnTo>
                  <a:cubicBezTo>
                    <a:pt x="1235" y="1510"/>
                    <a:pt x="1302" y="1510"/>
                    <a:pt x="1335" y="1477"/>
                  </a:cubicBezTo>
                  <a:cubicBezTo>
                    <a:pt x="1535" y="1344"/>
                    <a:pt x="1635" y="1177"/>
                    <a:pt x="1635" y="977"/>
                  </a:cubicBezTo>
                  <a:cubicBezTo>
                    <a:pt x="1635" y="910"/>
                    <a:pt x="1635" y="843"/>
                    <a:pt x="1569" y="777"/>
                  </a:cubicBezTo>
                  <a:lnTo>
                    <a:pt x="935" y="76"/>
                  </a:lnTo>
                  <a:cubicBezTo>
                    <a:pt x="868" y="26"/>
                    <a:pt x="793" y="1"/>
                    <a:pt x="7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403;p73">
              <a:extLst>
                <a:ext uri="{FF2B5EF4-FFF2-40B4-BE49-F238E27FC236}">
                  <a16:creationId xmlns:a16="http://schemas.microsoft.com/office/drawing/2014/main" id="{B0D34959-4153-5C44-B280-68E0449F1321}"/>
                </a:ext>
              </a:extLst>
            </p:cNvPr>
            <p:cNvSpPr/>
            <p:nvPr/>
          </p:nvSpPr>
          <p:spPr>
            <a:xfrm>
              <a:off x="6005687" y="2646453"/>
              <a:ext cx="166143" cy="98067"/>
            </a:xfrm>
            <a:custGeom>
              <a:avLst/>
              <a:gdLst/>
              <a:ahLst/>
              <a:cxnLst/>
              <a:rect l="l" t="t" r="r" b="b"/>
              <a:pathLst>
                <a:path w="8273" h="4896" extrusionOk="0">
                  <a:moveTo>
                    <a:pt x="251" y="0"/>
                  </a:moveTo>
                  <a:cubicBezTo>
                    <a:pt x="234" y="0"/>
                    <a:pt x="217" y="9"/>
                    <a:pt x="201" y="25"/>
                  </a:cubicBezTo>
                  <a:cubicBezTo>
                    <a:pt x="67" y="92"/>
                    <a:pt x="0" y="192"/>
                    <a:pt x="0" y="325"/>
                  </a:cubicBezTo>
                  <a:cubicBezTo>
                    <a:pt x="0" y="359"/>
                    <a:pt x="0" y="392"/>
                    <a:pt x="34" y="426"/>
                  </a:cubicBezTo>
                  <a:lnTo>
                    <a:pt x="7773" y="4895"/>
                  </a:lnTo>
                  <a:lnTo>
                    <a:pt x="8273" y="4595"/>
                  </a:lnTo>
                  <a:lnTo>
                    <a:pt x="334" y="25"/>
                  </a:lnTo>
                  <a:lnTo>
                    <a:pt x="301" y="25"/>
                  </a:lnTo>
                  <a:cubicBezTo>
                    <a:pt x="284" y="9"/>
                    <a:pt x="267" y="0"/>
                    <a:pt x="2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404;p73">
              <a:extLst>
                <a:ext uri="{FF2B5EF4-FFF2-40B4-BE49-F238E27FC236}">
                  <a16:creationId xmlns:a16="http://schemas.microsoft.com/office/drawing/2014/main" id="{6F424296-AC04-8D40-9F93-9A16B9FA74ED}"/>
                </a:ext>
              </a:extLst>
            </p:cNvPr>
            <p:cNvSpPr/>
            <p:nvPr/>
          </p:nvSpPr>
          <p:spPr>
            <a:xfrm>
              <a:off x="6147711" y="2727794"/>
              <a:ext cx="24802" cy="16725"/>
            </a:xfrm>
            <a:custGeom>
              <a:avLst/>
              <a:gdLst/>
              <a:ahLst/>
              <a:cxnLst/>
              <a:rect l="l" t="t" r="r" b="b"/>
              <a:pathLst>
                <a:path w="1235" h="835" extrusionOk="0">
                  <a:moveTo>
                    <a:pt x="234" y="0"/>
                  </a:moveTo>
                  <a:cubicBezTo>
                    <a:pt x="134" y="101"/>
                    <a:pt x="33" y="267"/>
                    <a:pt x="0" y="434"/>
                  </a:cubicBezTo>
                  <a:lnTo>
                    <a:pt x="701" y="834"/>
                  </a:lnTo>
                  <a:lnTo>
                    <a:pt x="1234" y="568"/>
                  </a:lnTo>
                  <a:lnTo>
                    <a:pt x="2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405;p73">
              <a:extLst>
                <a:ext uri="{FF2B5EF4-FFF2-40B4-BE49-F238E27FC236}">
                  <a16:creationId xmlns:a16="http://schemas.microsoft.com/office/drawing/2014/main" id="{F631A8E6-5AEC-B349-B187-BB9913C438FE}"/>
                </a:ext>
              </a:extLst>
            </p:cNvPr>
            <p:cNvSpPr/>
            <p:nvPr/>
          </p:nvSpPr>
          <p:spPr>
            <a:xfrm>
              <a:off x="6158414" y="2731460"/>
              <a:ext cx="26147" cy="22414"/>
            </a:xfrm>
            <a:custGeom>
              <a:avLst/>
              <a:gdLst/>
              <a:ahLst/>
              <a:cxnLst/>
              <a:rect l="l" t="t" r="r" b="b"/>
              <a:pathLst>
                <a:path w="1302" h="1119" extrusionOk="0">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406;p73">
              <a:extLst>
                <a:ext uri="{FF2B5EF4-FFF2-40B4-BE49-F238E27FC236}">
                  <a16:creationId xmlns:a16="http://schemas.microsoft.com/office/drawing/2014/main" id="{60B7A953-BB7C-CA4F-BE99-11055376CE15}"/>
                </a:ext>
              </a:extLst>
            </p:cNvPr>
            <p:cNvSpPr/>
            <p:nvPr/>
          </p:nvSpPr>
          <p:spPr>
            <a:xfrm>
              <a:off x="6158414" y="2731460"/>
              <a:ext cx="26147" cy="22414"/>
            </a:xfrm>
            <a:custGeom>
              <a:avLst/>
              <a:gdLst/>
              <a:ahLst/>
              <a:cxnLst/>
              <a:rect l="l" t="t" r="r" b="b"/>
              <a:pathLst>
                <a:path w="1302" h="1119" extrusionOk="0">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407;p73">
              <a:extLst>
                <a:ext uri="{FF2B5EF4-FFF2-40B4-BE49-F238E27FC236}">
                  <a16:creationId xmlns:a16="http://schemas.microsoft.com/office/drawing/2014/main" id="{68D972B8-F3A0-A547-87BD-129E7D3F5E51}"/>
                </a:ext>
              </a:extLst>
            </p:cNvPr>
            <p:cNvSpPr/>
            <p:nvPr/>
          </p:nvSpPr>
          <p:spPr>
            <a:xfrm>
              <a:off x="6168476" y="2738651"/>
              <a:ext cx="16086" cy="15223"/>
            </a:xfrm>
            <a:custGeom>
              <a:avLst/>
              <a:gdLst/>
              <a:ahLst/>
              <a:cxnLst/>
              <a:rect l="l" t="t" r="r" b="b"/>
              <a:pathLst>
                <a:path w="801" h="760" extrusionOk="0">
                  <a:moveTo>
                    <a:pt x="367" y="1"/>
                  </a:moveTo>
                  <a:cubicBezTo>
                    <a:pt x="334" y="1"/>
                    <a:pt x="300" y="9"/>
                    <a:pt x="267" y="26"/>
                  </a:cubicBezTo>
                  <a:cubicBezTo>
                    <a:pt x="100" y="126"/>
                    <a:pt x="0" y="292"/>
                    <a:pt x="0" y="493"/>
                  </a:cubicBezTo>
                  <a:cubicBezTo>
                    <a:pt x="0" y="593"/>
                    <a:pt x="34" y="659"/>
                    <a:pt x="100" y="659"/>
                  </a:cubicBezTo>
                  <a:lnTo>
                    <a:pt x="534" y="759"/>
                  </a:lnTo>
                  <a:lnTo>
                    <a:pt x="634" y="759"/>
                  </a:lnTo>
                  <a:cubicBezTo>
                    <a:pt x="734" y="693"/>
                    <a:pt x="801" y="593"/>
                    <a:pt x="801" y="459"/>
                  </a:cubicBezTo>
                  <a:cubicBezTo>
                    <a:pt x="801" y="426"/>
                    <a:pt x="801" y="392"/>
                    <a:pt x="767" y="359"/>
                  </a:cubicBezTo>
                  <a:lnTo>
                    <a:pt x="467" y="26"/>
                  </a:lnTo>
                  <a:cubicBezTo>
                    <a:pt x="434" y="9"/>
                    <a:pt x="400" y="1"/>
                    <a:pt x="36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408;p73">
              <a:extLst>
                <a:ext uri="{FF2B5EF4-FFF2-40B4-BE49-F238E27FC236}">
                  <a16:creationId xmlns:a16="http://schemas.microsoft.com/office/drawing/2014/main" id="{E0BBC55B-69A0-DD4F-9A30-618AD3FF73DA}"/>
                </a:ext>
              </a:extLst>
            </p:cNvPr>
            <p:cNvSpPr/>
            <p:nvPr/>
          </p:nvSpPr>
          <p:spPr>
            <a:xfrm>
              <a:off x="6177854" y="2745581"/>
              <a:ext cx="6708" cy="8533"/>
            </a:xfrm>
            <a:custGeom>
              <a:avLst/>
              <a:gdLst/>
              <a:ahLst/>
              <a:cxnLst/>
              <a:rect l="l" t="t" r="r" b="b"/>
              <a:pathLst>
                <a:path w="334" h="426" extrusionOk="0">
                  <a:moveTo>
                    <a:pt x="235" y="1"/>
                  </a:moveTo>
                  <a:cubicBezTo>
                    <a:pt x="215" y="1"/>
                    <a:pt x="192" y="5"/>
                    <a:pt x="167" y="13"/>
                  </a:cubicBezTo>
                  <a:cubicBezTo>
                    <a:pt x="67" y="80"/>
                    <a:pt x="0" y="180"/>
                    <a:pt x="0" y="313"/>
                  </a:cubicBezTo>
                  <a:cubicBezTo>
                    <a:pt x="0" y="388"/>
                    <a:pt x="38" y="426"/>
                    <a:pt x="99" y="426"/>
                  </a:cubicBezTo>
                  <a:cubicBezTo>
                    <a:pt x="119" y="426"/>
                    <a:pt x="142" y="422"/>
                    <a:pt x="167" y="413"/>
                  </a:cubicBezTo>
                  <a:cubicBezTo>
                    <a:pt x="267" y="347"/>
                    <a:pt x="334" y="247"/>
                    <a:pt x="334" y="113"/>
                  </a:cubicBezTo>
                  <a:cubicBezTo>
                    <a:pt x="334" y="38"/>
                    <a:pt x="296"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409;p73">
              <a:extLst>
                <a:ext uri="{FF2B5EF4-FFF2-40B4-BE49-F238E27FC236}">
                  <a16:creationId xmlns:a16="http://schemas.microsoft.com/office/drawing/2014/main" id="{D5792BC8-2666-A443-ACAC-377B6AB0ACE9}"/>
                </a:ext>
              </a:extLst>
            </p:cNvPr>
            <p:cNvSpPr/>
            <p:nvPr/>
          </p:nvSpPr>
          <p:spPr>
            <a:xfrm>
              <a:off x="5967510" y="2624239"/>
              <a:ext cx="44222" cy="30746"/>
            </a:xfrm>
            <a:custGeom>
              <a:avLst/>
              <a:gdLst/>
              <a:ahLst/>
              <a:cxnLst/>
              <a:rect l="l" t="t" r="r" b="b"/>
              <a:pathLst>
                <a:path w="2202" h="1535" extrusionOk="0">
                  <a:moveTo>
                    <a:pt x="167" y="0"/>
                  </a:moveTo>
                  <a:cubicBezTo>
                    <a:pt x="67" y="100"/>
                    <a:pt x="0" y="200"/>
                    <a:pt x="0" y="334"/>
                  </a:cubicBezTo>
                  <a:cubicBezTo>
                    <a:pt x="0" y="367"/>
                    <a:pt x="0" y="400"/>
                    <a:pt x="33" y="434"/>
                  </a:cubicBezTo>
                  <a:lnTo>
                    <a:pt x="1935" y="1535"/>
                  </a:lnTo>
                  <a:cubicBezTo>
                    <a:pt x="1901" y="1501"/>
                    <a:pt x="1901" y="1468"/>
                    <a:pt x="1901" y="1434"/>
                  </a:cubicBezTo>
                  <a:cubicBezTo>
                    <a:pt x="1901" y="1301"/>
                    <a:pt x="1968" y="1201"/>
                    <a:pt x="2102" y="1101"/>
                  </a:cubicBezTo>
                  <a:lnTo>
                    <a:pt x="2202" y="1101"/>
                  </a:lnTo>
                  <a:lnTo>
                    <a:pt x="30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410;p73">
              <a:extLst>
                <a:ext uri="{FF2B5EF4-FFF2-40B4-BE49-F238E27FC236}">
                  <a16:creationId xmlns:a16="http://schemas.microsoft.com/office/drawing/2014/main" id="{FAD30F5E-8448-3042-8D22-DB81BF4702B5}"/>
                </a:ext>
              </a:extLst>
            </p:cNvPr>
            <p:cNvSpPr/>
            <p:nvPr/>
          </p:nvSpPr>
          <p:spPr>
            <a:xfrm>
              <a:off x="5967510" y="2624399"/>
              <a:ext cx="7370" cy="9214"/>
            </a:xfrm>
            <a:custGeom>
              <a:avLst/>
              <a:gdLst/>
              <a:ahLst/>
              <a:cxnLst/>
              <a:rect l="l" t="t" r="r" b="b"/>
              <a:pathLst>
                <a:path w="367" h="460" extrusionOk="0">
                  <a:moveTo>
                    <a:pt x="234" y="0"/>
                  </a:moveTo>
                  <a:cubicBezTo>
                    <a:pt x="209" y="0"/>
                    <a:pt x="183" y="9"/>
                    <a:pt x="167" y="25"/>
                  </a:cubicBezTo>
                  <a:cubicBezTo>
                    <a:pt x="67" y="92"/>
                    <a:pt x="0" y="226"/>
                    <a:pt x="0" y="326"/>
                  </a:cubicBezTo>
                  <a:cubicBezTo>
                    <a:pt x="0" y="392"/>
                    <a:pt x="0" y="426"/>
                    <a:pt x="33" y="459"/>
                  </a:cubicBezTo>
                  <a:lnTo>
                    <a:pt x="167" y="459"/>
                  </a:lnTo>
                  <a:cubicBezTo>
                    <a:pt x="267" y="392"/>
                    <a:pt x="334" y="259"/>
                    <a:pt x="367" y="159"/>
                  </a:cubicBezTo>
                  <a:cubicBezTo>
                    <a:pt x="367" y="92"/>
                    <a:pt x="334" y="59"/>
                    <a:pt x="300" y="25"/>
                  </a:cubicBezTo>
                  <a:cubicBezTo>
                    <a:pt x="284" y="9"/>
                    <a:pt x="259" y="0"/>
                    <a:pt x="2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411;p73">
              <a:extLst>
                <a:ext uri="{FF2B5EF4-FFF2-40B4-BE49-F238E27FC236}">
                  <a16:creationId xmlns:a16="http://schemas.microsoft.com/office/drawing/2014/main" id="{04EEFFFD-9081-474B-AA36-CBFB4CA7023B}"/>
                </a:ext>
              </a:extLst>
            </p:cNvPr>
            <p:cNvSpPr/>
            <p:nvPr/>
          </p:nvSpPr>
          <p:spPr>
            <a:xfrm>
              <a:off x="5936021" y="2602407"/>
              <a:ext cx="33518" cy="31928"/>
            </a:xfrm>
            <a:custGeom>
              <a:avLst/>
              <a:gdLst/>
              <a:ahLst/>
              <a:cxnLst/>
              <a:rect l="l" t="t" r="r" b="b"/>
              <a:pathLst>
                <a:path w="1669" h="1594" extrusionOk="0">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412;p73">
              <a:extLst>
                <a:ext uri="{FF2B5EF4-FFF2-40B4-BE49-F238E27FC236}">
                  <a16:creationId xmlns:a16="http://schemas.microsoft.com/office/drawing/2014/main" id="{C325BDC0-4977-6B42-94FF-CDC87C88CF0E}"/>
                </a:ext>
              </a:extLst>
            </p:cNvPr>
            <p:cNvSpPr/>
            <p:nvPr/>
          </p:nvSpPr>
          <p:spPr>
            <a:xfrm>
              <a:off x="5936021" y="2602407"/>
              <a:ext cx="33518" cy="31928"/>
            </a:xfrm>
            <a:custGeom>
              <a:avLst/>
              <a:gdLst/>
              <a:ahLst/>
              <a:cxnLst/>
              <a:rect l="l" t="t" r="r" b="b"/>
              <a:pathLst>
                <a:path w="1669" h="1594" extrusionOk="0">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413;p73">
              <a:extLst>
                <a:ext uri="{FF2B5EF4-FFF2-40B4-BE49-F238E27FC236}">
                  <a16:creationId xmlns:a16="http://schemas.microsoft.com/office/drawing/2014/main" id="{1A396F6D-16EF-E846-AE55-279EDD2DBCAB}"/>
                </a:ext>
              </a:extLst>
            </p:cNvPr>
            <p:cNvSpPr/>
            <p:nvPr/>
          </p:nvSpPr>
          <p:spPr>
            <a:xfrm>
              <a:off x="5950761" y="2610759"/>
              <a:ext cx="18094" cy="23635"/>
            </a:xfrm>
            <a:custGeom>
              <a:avLst/>
              <a:gdLst/>
              <a:ahLst/>
              <a:cxnLst/>
              <a:rect l="l" t="t" r="r" b="b"/>
              <a:pathLst>
                <a:path w="901" h="1180" extrusionOk="0">
                  <a:moveTo>
                    <a:pt x="662" y="0"/>
                  </a:moveTo>
                  <a:cubicBezTo>
                    <a:pt x="603" y="0"/>
                    <a:pt x="537" y="23"/>
                    <a:pt x="467" y="73"/>
                  </a:cubicBezTo>
                  <a:cubicBezTo>
                    <a:pt x="200" y="239"/>
                    <a:pt x="33" y="540"/>
                    <a:pt x="0" y="840"/>
                  </a:cubicBezTo>
                  <a:cubicBezTo>
                    <a:pt x="0" y="1051"/>
                    <a:pt x="99" y="1179"/>
                    <a:pt x="250" y="1179"/>
                  </a:cubicBezTo>
                  <a:cubicBezTo>
                    <a:pt x="314" y="1179"/>
                    <a:pt x="388" y="1156"/>
                    <a:pt x="467" y="1107"/>
                  </a:cubicBezTo>
                  <a:cubicBezTo>
                    <a:pt x="734" y="940"/>
                    <a:pt x="901" y="640"/>
                    <a:pt x="901" y="340"/>
                  </a:cubicBezTo>
                  <a:cubicBezTo>
                    <a:pt x="901" y="129"/>
                    <a:pt x="802" y="0"/>
                    <a:pt x="6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414;p73">
              <a:extLst>
                <a:ext uri="{FF2B5EF4-FFF2-40B4-BE49-F238E27FC236}">
                  <a16:creationId xmlns:a16="http://schemas.microsoft.com/office/drawing/2014/main" id="{7273831A-05DE-6940-BE74-629A9B1E08B9}"/>
                </a:ext>
              </a:extLst>
            </p:cNvPr>
            <p:cNvSpPr/>
            <p:nvPr/>
          </p:nvSpPr>
          <p:spPr>
            <a:xfrm>
              <a:off x="6179863" y="2747844"/>
              <a:ext cx="10061" cy="7872"/>
            </a:xfrm>
            <a:custGeom>
              <a:avLst/>
              <a:gdLst/>
              <a:ahLst/>
              <a:cxnLst/>
              <a:rect l="l" t="t" r="r" b="b"/>
              <a:pathLst>
                <a:path w="501" h="393" extrusionOk="0">
                  <a:moveTo>
                    <a:pt x="67" y="0"/>
                  </a:moveTo>
                  <a:cubicBezTo>
                    <a:pt x="34" y="34"/>
                    <a:pt x="0" y="67"/>
                    <a:pt x="0" y="134"/>
                  </a:cubicBezTo>
                  <a:cubicBezTo>
                    <a:pt x="0" y="167"/>
                    <a:pt x="0" y="200"/>
                    <a:pt x="0" y="200"/>
                  </a:cubicBezTo>
                  <a:lnTo>
                    <a:pt x="334" y="367"/>
                  </a:lnTo>
                  <a:cubicBezTo>
                    <a:pt x="334" y="384"/>
                    <a:pt x="342" y="392"/>
                    <a:pt x="350" y="392"/>
                  </a:cubicBezTo>
                  <a:cubicBezTo>
                    <a:pt x="359" y="392"/>
                    <a:pt x="367" y="384"/>
                    <a:pt x="367" y="367"/>
                  </a:cubicBezTo>
                  <a:cubicBezTo>
                    <a:pt x="434" y="367"/>
                    <a:pt x="501" y="334"/>
                    <a:pt x="501" y="267"/>
                  </a:cubicBezTo>
                  <a:cubicBezTo>
                    <a:pt x="501" y="234"/>
                    <a:pt x="467" y="200"/>
                    <a:pt x="434" y="200"/>
                  </a:cubicBezTo>
                  <a:lnTo>
                    <a:pt x="1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415;p73">
              <a:extLst>
                <a:ext uri="{FF2B5EF4-FFF2-40B4-BE49-F238E27FC236}">
                  <a16:creationId xmlns:a16="http://schemas.microsoft.com/office/drawing/2014/main" id="{07C72831-7F9D-CC47-BECF-E60971B7B37E}"/>
                </a:ext>
              </a:extLst>
            </p:cNvPr>
            <p:cNvSpPr/>
            <p:nvPr/>
          </p:nvSpPr>
          <p:spPr>
            <a:xfrm>
              <a:off x="6186550" y="2751850"/>
              <a:ext cx="3374" cy="4026"/>
            </a:xfrm>
            <a:custGeom>
              <a:avLst/>
              <a:gdLst/>
              <a:ahLst/>
              <a:cxnLst/>
              <a:rect l="l" t="t" r="r" b="b"/>
              <a:pathLst>
                <a:path w="168" h="201" extrusionOk="0">
                  <a:moveTo>
                    <a:pt x="68" y="0"/>
                  </a:moveTo>
                  <a:cubicBezTo>
                    <a:pt x="34" y="34"/>
                    <a:pt x="1" y="67"/>
                    <a:pt x="1" y="134"/>
                  </a:cubicBezTo>
                  <a:cubicBezTo>
                    <a:pt x="1" y="167"/>
                    <a:pt x="1" y="200"/>
                    <a:pt x="1" y="200"/>
                  </a:cubicBezTo>
                  <a:lnTo>
                    <a:pt x="68" y="200"/>
                  </a:lnTo>
                  <a:cubicBezTo>
                    <a:pt x="101" y="200"/>
                    <a:pt x="168" y="134"/>
                    <a:pt x="168" y="67"/>
                  </a:cubicBezTo>
                  <a:cubicBezTo>
                    <a:pt x="168" y="34"/>
                    <a:pt x="13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416;p73">
              <a:extLst>
                <a:ext uri="{FF2B5EF4-FFF2-40B4-BE49-F238E27FC236}">
                  <a16:creationId xmlns:a16="http://schemas.microsoft.com/office/drawing/2014/main" id="{354CC0FD-AD95-764F-BDC2-BB0F42925ECE}"/>
                </a:ext>
              </a:extLst>
            </p:cNvPr>
            <p:cNvSpPr/>
            <p:nvPr/>
          </p:nvSpPr>
          <p:spPr>
            <a:xfrm>
              <a:off x="6250192" y="2889156"/>
              <a:ext cx="196969" cy="103575"/>
            </a:xfrm>
            <a:custGeom>
              <a:avLst/>
              <a:gdLst/>
              <a:ahLst/>
              <a:cxnLst/>
              <a:rect l="l" t="t" r="r" b="b"/>
              <a:pathLst>
                <a:path w="9808" h="5171" extrusionOk="0">
                  <a:moveTo>
                    <a:pt x="4904" y="0"/>
                  </a:moveTo>
                  <a:cubicBezTo>
                    <a:pt x="3820" y="0"/>
                    <a:pt x="2736" y="250"/>
                    <a:pt x="1735" y="751"/>
                  </a:cubicBezTo>
                  <a:cubicBezTo>
                    <a:pt x="1" y="1751"/>
                    <a:pt x="1" y="3386"/>
                    <a:pt x="1735" y="4420"/>
                  </a:cubicBezTo>
                  <a:cubicBezTo>
                    <a:pt x="2736" y="4920"/>
                    <a:pt x="3820" y="5171"/>
                    <a:pt x="4904" y="5171"/>
                  </a:cubicBezTo>
                  <a:cubicBezTo>
                    <a:pt x="5988" y="5171"/>
                    <a:pt x="7072" y="4920"/>
                    <a:pt x="8073" y="4420"/>
                  </a:cubicBezTo>
                  <a:cubicBezTo>
                    <a:pt x="9808" y="3386"/>
                    <a:pt x="9808" y="1751"/>
                    <a:pt x="8073" y="751"/>
                  </a:cubicBezTo>
                  <a:cubicBezTo>
                    <a:pt x="7072" y="250"/>
                    <a:pt x="5988" y="0"/>
                    <a:pt x="49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417;p73">
              <a:extLst>
                <a:ext uri="{FF2B5EF4-FFF2-40B4-BE49-F238E27FC236}">
                  <a16:creationId xmlns:a16="http://schemas.microsoft.com/office/drawing/2014/main" id="{8B5B8852-BBF6-E049-BAFC-5ED3CAFAE6E0}"/>
                </a:ext>
              </a:extLst>
            </p:cNvPr>
            <p:cNvSpPr/>
            <p:nvPr/>
          </p:nvSpPr>
          <p:spPr>
            <a:xfrm>
              <a:off x="6248866" y="2819992"/>
              <a:ext cx="195624" cy="142333"/>
            </a:xfrm>
            <a:custGeom>
              <a:avLst/>
              <a:gdLst/>
              <a:ahLst/>
              <a:cxnLst/>
              <a:rect l="l" t="t" r="r" b="b"/>
              <a:pathLst>
                <a:path w="9741" h="7106" extrusionOk="0">
                  <a:moveTo>
                    <a:pt x="1368" y="1"/>
                  </a:moveTo>
                  <a:cubicBezTo>
                    <a:pt x="0" y="1135"/>
                    <a:pt x="834" y="4737"/>
                    <a:pt x="2235" y="6172"/>
                  </a:cubicBezTo>
                  <a:lnTo>
                    <a:pt x="2268" y="6205"/>
                  </a:lnTo>
                  <a:lnTo>
                    <a:pt x="2335" y="6272"/>
                  </a:lnTo>
                  <a:lnTo>
                    <a:pt x="2468" y="6372"/>
                  </a:lnTo>
                  <a:lnTo>
                    <a:pt x="2502" y="6405"/>
                  </a:lnTo>
                  <a:lnTo>
                    <a:pt x="2602" y="6472"/>
                  </a:lnTo>
                  <a:cubicBezTo>
                    <a:pt x="2669" y="6539"/>
                    <a:pt x="2702" y="6572"/>
                    <a:pt x="2769" y="6605"/>
                  </a:cubicBezTo>
                  <a:cubicBezTo>
                    <a:pt x="3436" y="6939"/>
                    <a:pt x="4161" y="7106"/>
                    <a:pt x="4883" y="7106"/>
                  </a:cubicBezTo>
                  <a:cubicBezTo>
                    <a:pt x="5604" y="7106"/>
                    <a:pt x="6321" y="6939"/>
                    <a:pt x="6972" y="6605"/>
                  </a:cubicBezTo>
                  <a:cubicBezTo>
                    <a:pt x="7038" y="6572"/>
                    <a:pt x="7105" y="6539"/>
                    <a:pt x="7172" y="6472"/>
                  </a:cubicBezTo>
                  <a:lnTo>
                    <a:pt x="7272" y="6405"/>
                  </a:lnTo>
                  <a:lnTo>
                    <a:pt x="7305" y="6372"/>
                  </a:lnTo>
                  <a:cubicBezTo>
                    <a:pt x="7339" y="6339"/>
                    <a:pt x="7372" y="6305"/>
                    <a:pt x="7439" y="6272"/>
                  </a:cubicBezTo>
                  <a:lnTo>
                    <a:pt x="7472" y="6205"/>
                  </a:lnTo>
                  <a:lnTo>
                    <a:pt x="7505" y="6172"/>
                  </a:lnTo>
                  <a:cubicBezTo>
                    <a:pt x="8940" y="4737"/>
                    <a:pt x="9740" y="1135"/>
                    <a:pt x="837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418;p73">
              <a:extLst>
                <a:ext uri="{FF2B5EF4-FFF2-40B4-BE49-F238E27FC236}">
                  <a16:creationId xmlns:a16="http://schemas.microsoft.com/office/drawing/2014/main" id="{834FBFC3-EA33-B648-A412-2FD000FF933C}"/>
                </a:ext>
              </a:extLst>
            </p:cNvPr>
            <p:cNvSpPr/>
            <p:nvPr/>
          </p:nvSpPr>
          <p:spPr>
            <a:xfrm>
              <a:off x="6256899" y="2797278"/>
              <a:ext cx="180220" cy="94401"/>
            </a:xfrm>
            <a:custGeom>
              <a:avLst/>
              <a:gdLst/>
              <a:ahLst/>
              <a:cxnLst/>
              <a:rect l="l" t="t" r="r" b="b"/>
              <a:pathLst>
                <a:path w="8974" h="4713" extrusionOk="0">
                  <a:moveTo>
                    <a:pt x="4474" y="1"/>
                  </a:moveTo>
                  <a:cubicBezTo>
                    <a:pt x="3486" y="1"/>
                    <a:pt x="2502" y="234"/>
                    <a:pt x="1601" y="701"/>
                  </a:cubicBezTo>
                  <a:cubicBezTo>
                    <a:pt x="0" y="1602"/>
                    <a:pt x="0" y="3103"/>
                    <a:pt x="1601" y="4037"/>
                  </a:cubicBezTo>
                  <a:cubicBezTo>
                    <a:pt x="2502" y="4487"/>
                    <a:pt x="3486" y="4712"/>
                    <a:pt x="4474" y="4712"/>
                  </a:cubicBezTo>
                  <a:cubicBezTo>
                    <a:pt x="5463" y="4712"/>
                    <a:pt x="6455" y="4487"/>
                    <a:pt x="7372" y="4037"/>
                  </a:cubicBezTo>
                  <a:cubicBezTo>
                    <a:pt x="8973" y="3103"/>
                    <a:pt x="8973" y="1602"/>
                    <a:pt x="7372" y="701"/>
                  </a:cubicBezTo>
                  <a:cubicBezTo>
                    <a:pt x="6455" y="234"/>
                    <a:pt x="5463" y="1"/>
                    <a:pt x="4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419;p73">
              <a:extLst>
                <a:ext uri="{FF2B5EF4-FFF2-40B4-BE49-F238E27FC236}">
                  <a16:creationId xmlns:a16="http://schemas.microsoft.com/office/drawing/2014/main" id="{89E42477-E879-A146-AD4F-794EF505F5EA}"/>
                </a:ext>
              </a:extLst>
            </p:cNvPr>
            <p:cNvSpPr/>
            <p:nvPr/>
          </p:nvSpPr>
          <p:spPr>
            <a:xfrm>
              <a:off x="6292405" y="2815486"/>
              <a:ext cx="109209" cy="57807"/>
            </a:xfrm>
            <a:custGeom>
              <a:avLst/>
              <a:gdLst/>
              <a:ahLst/>
              <a:cxnLst/>
              <a:rect l="l" t="t" r="r" b="b"/>
              <a:pathLst>
                <a:path w="5438" h="2886" extrusionOk="0">
                  <a:moveTo>
                    <a:pt x="2719" y="1"/>
                  </a:moveTo>
                  <a:cubicBezTo>
                    <a:pt x="2118" y="1"/>
                    <a:pt x="1518" y="142"/>
                    <a:pt x="968" y="426"/>
                  </a:cubicBezTo>
                  <a:cubicBezTo>
                    <a:pt x="0" y="993"/>
                    <a:pt x="0" y="1894"/>
                    <a:pt x="968" y="2461"/>
                  </a:cubicBezTo>
                  <a:cubicBezTo>
                    <a:pt x="1518" y="2744"/>
                    <a:pt x="2118" y="2886"/>
                    <a:pt x="2719" y="2886"/>
                  </a:cubicBezTo>
                  <a:cubicBezTo>
                    <a:pt x="3319" y="2886"/>
                    <a:pt x="3920" y="2744"/>
                    <a:pt x="4470" y="2461"/>
                  </a:cubicBezTo>
                  <a:cubicBezTo>
                    <a:pt x="5437" y="1894"/>
                    <a:pt x="5437" y="993"/>
                    <a:pt x="4470" y="426"/>
                  </a:cubicBezTo>
                  <a:cubicBezTo>
                    <a:pt x="3920" y="142"/>
                    <a:pt x="3319" y="1"/>
                    <a:pt x="271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420;p73">
              <a:extLst>
                <a:ext uri="{FF2B5EF4-FFF2-40B4-BE49-F238E27FC236}">
                  <a16:creationId xmlns:a16="http://schemas.microsoft.com/office/drawing/2014/main" id="{A2DCC4DF-6404-2D44-AAF4-C49D4D7D2E0D}"/>
                </a:ext>
              </a:extLst>
            </p:cNvPr>
            <p:cNvSpPr/>
            <p:nvPr/>
          </p:nvSpPr>
          <p:spPr>
            <a:xfrm>
              <a:off x="6299775" y="2834855"/>
              <a:ext cx="93805" cy="38438"/>
            </a:xfrm>
            <a:custGeom>
              <a:avLst/>
              <a:gdLst/>
              <a:ahLst/>
              <a:cxnLst/>
              <a:rect l="l" t="t" r="r" b="b"/>
              <a:pathLst>
                <a:path w="4671" h="1919" extrusionOk="0">
                  <a:moveTo>
                    <a:pt x="2352" y="1"/>
                  </a:moveTo>
                  <a:cubicBezTo>
                    <a:pt x="1751" y="1"/>
                    <a:pt x="1151" y="143"/>
                    <a:pt x="601" y="426"/>
                  </a:cubicBezTo>
                  <a:cubicBezTo>
                    <a:pt x="367" y="560"/>
                    <a:pt x="167" y="726"/>
                    <a:pt x="0" y="960"/>
                  </a:cubicBezTo>
                  <a:cubicBezTo>
                    <a:pt x="167" y="1193"/>
                    <a:pt x="334" y="1360"/>
                    <a:pt x="601" y="1494"/>
                  </a:cubicBezTo>
                  <a:cubicBezTo>
                    <a:pt x="1151" y="1777"/>
                    <a:pt x="1751" y="1919"/>
                    <a:pt x="2352" y="1919"/>
                  </a:cubicBezTo>
                  <a:cubicBezTo>
                    <a:pt x="2952" y="1919"/>
                    <a:pt x="3553" y="1777"/>
                    <a:pt x="4103" y="1494"/>
                  </a:cubicBezTo>
                  <a:cubicBezTo>
                    <a:pt x="4337" y="1360"/>
                    <a:pt x="4537" y="1193"/>
                    <a:pt x="4670" y="960"/>
                  </a:cubicBezTo>
                  <a:cubicBezTo>
                    <a:pt x="4537" y="726"/>
                    <a:pt x="4337" y="560"/>
                    <a:pt x="4103" y="426"/>
                  </a:cubicBezTo>
                  <a:cubicBezTo>
                    <a:pt x="3553" y="143"/>
                    <a:pt x="2952" y="1"/>
                    <a:pt x="2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421;p73">
              <a:extLst>
                <a:ext uri="{FF2B5EF4-FFF2-40B4-BE49-F238E27FC236}">
                  <a16:creationId xmlns:a16="http://schemas.microsoft.com/office/drawing/2014/main" id="{2AE25830-7A8C-EC4A-9B22-0F9548373E1D}"/>
                </a:ext>
              </a:extLst>
            </p:cNvPr>
            <p:cNvSpPr/>
            <p:nvPr/>
          </p:nvSpPr>
          <p:spPr>
            <a:xfrm>
              <a:off x="6266940" y="2706803"/>
              <a:ext cx="147406" cy="147881"/>
            </a:xfrm>
            <a:custGeom>
              <a:avLst/>
              <a:gdLst/>
              <a:ahLst/>
              <a:cxnLst/>
              <a:rect l="l" t="t" r="r" b="b"/>
              <a:pathLst>
                <a:path w="7340" h="7383" extrusionOk="0">
                  <a:moveTo>
                    <a:pt x="3986" y="1"/>
                  </a:moveTo>
                  <a:cubicBezTo>
                    <a:pt x="3412" y="1"/>
                    <a:pt x="2822" y="151"/>
                    <a:pt x="2269" y="481"/>
                  </a:cubicBezTo>
                  <a:cubicBezTo>
                    <a:pt x="1" y="1816"/>
                    <a:pt x="67" y="5051"/>
                    <a:pt x="2369" y="6319"/>
                  </a:cubicBezTo>
                  <a:cubicBezTo>
                    <a:pt x="2669" y="6486"/>
                    <a:pt x="2836" y="6819"/>
                    <a:pt x="2869" y="7153"/>
                  </a:cubicBezTo>
                  <a:lnTo>
                    <a:pt x="2869" y="7220"/>
                  </a:lnTo>
                  <a:cubicBezTo>
                    <a:pt x="3078" y="7332"/>
                    <a:pt x="3541" y="7382"/>
                    <a:pt x="3995" y="7382"/>
                  </a:cubicBezTo>
                  <a:cubicBezTo>
                    <a:pt x="4486" y="7382"/>
                    <a:pt x="4966" y="7323"/>
                    <a:pt x="5104" y="7220"/>
                  </a:cubicBezTo>
                  <a:lnTo>
                    <a:pt x="5104" y="7153"/>
                  </a:lnTo>
                  <a:cubicBezTo>
                    <a:pt x="5104" y="6786"/>
                    <a:pt x="5304" y="6452"/>
                    <a:pt x="5638" y="6286"/>
                  </a:cubicBezTo>
                  <a:cubicBezTo>
                    <a:pt x="6672" y="5685"/>
                    <a:pt x="7339" y="4551"/>
                    <a:pt x="7339" y="3350"/>
                  </a:cubicBezTo>
                  <a:cubicBezTo>
                    <a:pt x="7339" y="1392"/>
                    <a:pt x="5733" y="1"/>
                    <a:pt x="398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422;p73">
              <a:extLst>
                <a:ext uri="{FF2B5EF4-FFF2-40B4-BE49-F238E27FC236}">
                  <a16:creationId xmlns:a16="http://schemas.microsoft.com/office/drawing/2014/main" id="{639FEE3A-50D6-984B-8503-90B080535229}"/>
                </a:ext>
              </a:extLst>
            </p:cNvPr>
            <p:cNvSpPr/>
            <p:nvPr/>
          </p:nvSpPr>
          <p:spPr>
            <a:xfrm>
              <a:off x="6344660" y="2708586"/>
              <a:ext cx="8053" cy="7211"/>
            </a:xfrm>
            <a:custGeom>
              <a:avLst/>
              <a:gdLst/>
              <a:ahLst/>
              <a:cxnLst/>
              <a:rect l="l" t="t" r="r" b="b"/>
              <a:pathLst>
                <a:path w="401" h="360" extrusionOk="0">
                  <a:moveTo>
                    <a:pt x="104" y="0"/>
                  </a:moveTo>
                  <a:cubicBezTo>
                    <a:pt x="75" y="0"/>
                    <a:pt x="50" y="9"/>
                    <a:pt x="33" y="25"/>
                  </a:cubicBezTo>
                  <a:cubicBezTo>
                    <a:pt x="0" y="59"/>
                    <a:pt x="0" y="126"/>
                    <a:pt x="33" y="159"/>
                  </a:cubicBezTo>
                  <a:cubicBezTo>
                    <a:pt x="100" y="226"/>
                    <a:pt x="134" y="259"/>
                    <a:pt x="200" y="292"/>
                  </a:cubicBezTo>
                  <a:cubicBezTo>
                    <a:pt x="200" y="326"/>
                    <a:pt x="234" y="326"/>
                    <a:pt x="267" y="326"/>
                  </a:cubicBezTo>
                  <a:lnTo>
                    <a:pt x="267" y="359"/>
                  </a:lnTo>
                  <a:cubicBezTo>
                    <a:pt x="367" y="359"/>
                    <a:pt x="400" y="226"/>
                    <a:pt x="334" y="192"/>
                  </a:cubicBezTo>
                  <a:cubicBezTo>
                    <a:pt x="267" y="92"/>
                    <a:pt x="200" y="25"/>
                    <a:pt x="200" y="25"/>
                  </a:cubicBezTo>
                  <a:cubicBezTo>
                    <a:pt x="167" y="9"/>
                    <a:pt x="134" y="0"/>
                    <a:pt x="1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423;p73">
              <a:extLst>
                <a:ext uri="{FF2B5EF4-FFF2-40B4-BE49-F238E27FC236}">
                  <a16:creationId xmlns:a16="http://schemas.microsoft.com/office/drawing/2014/main" id="{CFD078C8-2BE6-D546-BF3A-9BF4026501C8}"/>
                </a:ext>
              </a:extLst>
            </p:cNvPr>
            <p:cNvSpPr/>
            <p:nvPr/>
          </p:nvSpPr>
          <p:spPr>
            <a:xfrm>
              <a:off x="6359380" y="2724169"/>
              <a:ext cx="20805" cy="111207"/>
            </a:xfrm>
            <a:custGeom>
              <a:avLst/>
              <a:gdLst/>
              <a:ahLst/>
              <a:cxnLst/>
              <a:rect l="l" t="t" r="r" b="b"/>
              <a:pathLst>
                <a:path w="1036" h="5552" extrusionOk="0">
                  <a:moveTo>
                    <a:pt x="92" y="1"/>
                  </a:moveTo>
                  <a:cubicBezTo>
                    <a:pt x="73" y="1"/>
                    <a:pt x="54" y="5"/>
                    <a:pt x="34" y="15"/>
                  </a:cubicBezTo>
                  <a:cubicBezTo>
                    <a:pt x="1" y="48"/>
                    <a:pt x="1" y="115"/>
                    <a:pt x="34" y="181"/>
                  </a:cubicBezTo>
                  <a:cubicBezTo>
                    <a:pt x="101" y="282"/>
                    <a:pt x="168" y="415"/>
                    <a:pt x="234" y="548"/>
                  </a:cubicBezTo>
                  <a:cubicBezTo>
                    <a:pt x="268" y="548"/>
                    <a:pt x="301" y="582"/>
                    <a:pt x="335" y="582"/>
                  </a:cubicBezTo>
                  <a:lnTo>
                    <a:pt x="401" y="582"/>
                  </a:lnTo>
                  <a:cubicBezTo>
                    <a:pt x="435" y="548"/>
                    <a:pt x="468" y="482"/>
                    <a:pt x="435" y="415"/>
                  </a:cubicBezTo>
                  <a:cubicBezTo>
                    <a:pt x="368" y="282"/>
                    <a:pt x="268" y="181"/>
                    <a:pt x="201" y="48"/>
                  </a:cubicBezTo>
                  <a:cubicBezTo>
                    <a:pt x="178" y="24"/>
                    <a:pt x="137" y="1"/>
                    <a:pt x="92" y="1"/>
                  </a:cubicBezTo>
                  <a:close/>
                  <a:moveTo>
                    <a:pt x="701" y="1169"/>
                  </a:moveTo>
                  <a:cubicBezTo>
                    <a:pt x="688" y="1169"/>
                    <a:pt x="677" y="1173"/>
                    <a:pt x="668" y="1182"/>
                  </a:cubicBezTo>
                  <a:cubicBezTo>
                    <a:pt x="601" y="1182"/>
                    <a:pt x="568" y="1249"/>
                    <a:pt x="601" y="1316"/>
                  </a:cubicBezTo>
                  <a:cubicBezTo>
                    <a:pt x="635" y="1449"/>
                    <a:pt x="668" y="1582"/>
                    <a:pt x="701" y="1716"/>
                  </a:cubicBezTo>
                  <a:cubicBezTo>
                    <a:pt x="701" y="1783"/>
                    <a:pt x="768" y="1816"/>
                    <a:pt x="802" y="1816"/>
                  </a:cubicBezTo>
                  <a:lnTo>
                    <a:pt x="835" y="1783"/>
                  </a:lnTo>
                  <a:cubicBezTo>
                    <a:pt x="868" y="1783"/>
                    <a:pt x="935" y="1716"/>
                    <a:pt x="902" y="1649"/>
                  </a:cubicBezTo>
                  <a:cubicBezTo>
                    <a:pt x="868" y="1516"/>
                    <a:pt x="835" y="1382"/>
                    <a:pt x="802" y="1249"/>
                  </a:cubicBezTo>
                  <a:cubicBezTo>
                    <a:pt x="777" y="1200"/>
                    <a:pt x="735" y="1169"/>
                    <a:pt x="701" y="1169"/>
                  </a:cubicBezTo>
                  <a:close/>
                  <a:moveTo>
                    <a:pt x="935" y="2450"/>
                  </a:moveTo>
                  <a:cubicBezTo>
                    <a:pt x="868" y="2450"/>
                    <a:pt x="835" y="2516"/>
                    <a:pt x="835" y="2583"/>
                  </a:cubicBezTo>
                  <a:lnTo>
                    <a:pt x="835" y="2817"/>
                  </a:lnTo>
                  <a:lnTo>
                    <a:pt x="835" y="3017"/>
                  </a:lnTo>
                  <a:cubicBezTo>
                    <a:pt x="835" y="3050"/>
                    <a:pt x="868" y="3117"/>
                    <a:pt x="935" y="3117"/>
                  </a:cubicBezTo>
                  <a:cubicBezTo>
                    <a:pt x="968" y="3117"/>
                    <a:pt x="1035" y="3050"/>
                    <a:pt x="1035" y="3017"/>
                  </a:cubicBezTo>
                  <a:lnTo>
                    <a:pt x="1035" y="2817"/>
                  </a:lnTo>
                  <a:lnTo>
                    <a:pt x="1035" y="2550"/>
                  </a:lnTo>
                  <a:cubicBezTo>
                    <a:pt x="1035" y="2516"/>
                    <a:pt x="968" y="2450"/>
                    <a:pt x="935" y="2450"/>
                  </a:cubicBezTo>
                  <a:close/>
                  <a:moveTo>
                    <a:pt x="835" y="3751"/>
                  </a:moveTo>
                  <a:cubicBezTo>
                    <a:pt x="768" y="3751"/>
                    <a:pt x="735" y="3784"/>
                    <a:pt x="701" y="3851"/>
                  </a:cubicBezTo>
                  <a:cubicBezTo>
                    <a:pt x="668" y="3984"/>
                    <a:pt x="635" y="4118"/>
                    <a:pt x="601" y="4251"/>
                  </a:cubicBezTo>
                  <a:cubicBezTo>
                    <a:pt x="568" y="4318"/>
                    <a:pt x="601" y="4384"/>
                    <a:pt x="668" y="4384"/>
                  </a:cubicBezTo>
                  <a:lnTo>
                    <a:pt x="701" y="4384"/>
                  </a:lnTo>
                  <a:cubicBezTo>
                    <a:pt x="735" y="4384"/>
                    <a:pt x="802" y="4351"/>
                    <a:pt x="802" y="4318"/>
                  </a:cubicBezTo>
                  <a:cubicBezTo>
                    <a:pt x="835" y="4184"/>
                    <a:pt x="902" y="4051"/>
                    <a:pt x="935" y="3884"/>
                  </a:cubicBezTo>
                  <a:cubicBezTo>
                    <a:pt x="935" y="3817"/>
                    <a:pt x="902" y="3784"/>
                    <a:pt x="835" y="3751"/>
                  </a:cubicBezTo>
                  <a:close/>
                  <a:moveTo>
                    <a:pt x="332" y="4971"/>
                  </a:moveTo>
                  <a:cubicBezTo>
                    <a:pt x="298" y="4971"/>
                    <a:pt x="258" y="4995"/>
                    <a:pt x="234" y="5018"/>
                  </a:cubicBezTo>
                  <a:cubicBezTo>
                    <a:pt x="134" y="5152"/>
                    <a:pt x="68" y="5285"/>
                    <a:pt x="1" y="5419"/>
                  </a:cubicBezTo>
                  <a:cubicBezTo>
                    <a:pt x="1" y="5485"/>
                    <a:pt x="1" y="5519"/>
                    <a:pt x="68" y="5552"/>
                  </a:cubicBezTo>
                  <a:lnTo>
                    <a:pt x="101" y="5552"/>
                  </a:lnTo>
                  <a:cubicBezTo>
                    <a:pt x="134" y="5552"/>
                    <a:pt x="168" y="5552"/>
                    <a:pt x="201" y="5519"/>
                  </a:cubicBezTo>
                  <a:cubicBezTo>
                    <a:pt x="268" y="5385"/>
                    <a:pt x="335" y="5252"/>
                    <a:pt x="401" y="5152"/>
                  </a:cubicBezTo>
                  <a:cubicBezTo>
                    <a:pt x="435" y="5085"/>
                    <a:pt x="435" y="5018"/>
                    <a:pt x="368" y="4985"/>
                  </a:cubicBezTo>
                  <a:cubicBezTo>
                    <a:pt x="358" y="4975"/>
                    <a:pt x="345" y="4971"/>
                    <a:pt x="332" y="497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424;p73">
              <a:extLst>
                <a:ext uri="{FF2B5EF4-FFF2-40B4-BE49-F238E27FC236}">
                  <a16:creationId xmlns:a16="http://schemas.microsoft.com/office/drawing/2014/main" id="{C094BEFA-88D4-124D-BD58-4A0D35494391}"/>
                </a:ext>
              </a:extLst>
            </p:cNvPr>
            <p:cNvSpPr/>
            <p:nvPr/>
          </p:nvSpPr>
          <p:spPr>
            <a:xfrm>
              <a:off x="6354038" y="2848054"/>
              <a:ext cx="4699" cy="8052"/>
            </a:xfrm>
            <a:custGeom>
              <a:avLst/>
              <a:gdLst/>
              <a:ahLst/>
              <a:cxnLst/>
              <a:rect l="l" t="t" r="r" b="b"/>
              <a:pathLst>
                <a:path w="234" h="402" extrusionOk="0">
                  <a:moveTo>
                    <a:pt x="134" y="1"/>
                  </a:moveTo>
                  <a:cubicBezTo>
                    <a:pt x="67" y="1"/>
                    <a:pt x="0" y="34"/>
                    <a:pt x="0" y="101"/>
                  </a:cubicBezTo>
                  <a:cubicBezTo>
                    <a:pt x="0" y="168"/>
                    <a:pt x="0" y="234"/>
                    <a:pt x="0" y="334"/>
                  </a:cubicBezTo>
                  <a:cubicBezTo>
                    <a:pt x="0" y="368"/>
                    <a:pt x="67" y="401"/>
                    <a:pt x="100" y="401"/>
                  </a:cubicBezTo>
                  <a:lnTo>
                    <a:pt x="134" y="401"/>
                  </a:lnTo>
                  <a:cubicBezTo>
                    <a:pt x="167" y="401"/>
                    <a:pt x="234" y="368"/>
                    <a:pt x="200" y="301"/>
                  </a:cubicBezTo>
                  <a:cubicBezTo>
                    <a:pt x="200" y="234"/>
                    <a:pt x="200" y="168"/>
                    <a:pt x="200" y="101"/>
                  </a:cubicBezTo>
                  <a:cubicBezTo>
                    <a:pt x="234" y="67"/>
                    <a:pt x="167" y="1"/>
                    <a:pt x="1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425;p73">
              <a:extLst>
                <a:ext uri="{FF2B5EF4-FFF2-40B4-BE49-F238E27FC236}">
                  <a16:creationId xmlns:a16="http://schemas.microsoft.com/office/drawing/2014/main" id="{4A2E85E5-4C8F-424E-ADF3-BD7CCB091D30}"/>
                </a:ext>
              </a:extLst>
            </p:cNvPr>
            <p:cNvSpPr/>
            <p:nvPr/>
          </p:nvSpPr>
          <p:spPr>
            <a:xfrm>
              <a:off x="6344660" y="2848054"/>
              <a:ext cx="4037" cy="8052"/>
            </a:xfrm>
            <a:custGeom>
              <a:avLst/>
              <a:gdLst/>
              <a:ahLst/>
              <a:cxnLst/>
              <a:rect l="l" t="t" r="r" b="b"/>
              <a:pathLst>
                <a:path w="201" h="402" extrusionOk="0">
                  <a:moveTo>
                    <a:pt x="100" y="1"/>
                  </a:moveTo>
                  <a:cubicBezTo>
                    <a:pt x="50" y="1"/>
                    <a:pt x="0" y="34"/>
                    <a:pt x="0" y="101"/>
                  </a:cubicBezTo>
                  <a:lnTo>
                    <a:pt x="0" y="301"/>
                  </a:lnTo>
                  <a:cubicBezTo>
                    <a:pt x="0" y="368"/>
                    <a:pt x="67" y="401"/>
                    <a:pt x="100" y="401"/>
                  </a:cubicBezTo>
                  <a:cubicBezTo>
                    <a:pt x="167" y="401"/>
                    <a:pt x="200" y="368"/>
                    <a:pt x="200" y="301"/>
                  </a:cubicBezTo>
                  <a:lnTo>
                    <a:pt x="200" y="101"/>
                  </a:lnTo>
                  <a:cubicBezTo>
                    <a:pt x="200" y="34"/>
                    <a:pt x="150" y="1"/>
                    <a:pt x="1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426;p73">
              <a:extLst>
                <a:ext uri="{FF2B5EF4-FFF2-40B4-BE49-F238E27FC236}">
                  <a16:creationId xmlns:a16="http://schemas.microsoft.com/office/drawing/2014/main" id="{23089AA3-05C7-294E-B231-AB91E15C1717}"/>
                </a:ext>
              </a:extLst>
            </p:cNvPr>
            <p:cNvSpPr/>
            <p:nvPr/>
          </p:nvSpPr>
          <p:spPr>
            <a:xfrm>
              <a:off x="6344660" y="2728455"/>
              <a:ext cx="4699" cy="107601"/>
            </a:xfrm>
            <a:custGeom>
              <a:avLst/>
              <a:gdLst/>
              <a:ahLst/>
              <a:cxnLst/>
              <a:rect l="l" t="t" r="r" b="b"/>
              <a:pathLst>
                <a:path w="234" h="5372" extrusionOk="0">
                  <a:moveTo>
                    <a:pt x="100" y="1"/>
                  </a:moveTo>
                  <a:cubicBezTo>
                    <a:pt x="50" y="1"/>
                    <a:pt x="0" y="34"/>
                    <a:pt x="0" y="101"/>
                  </a:cubicBezTo>
                  <a:lnTo>
                    <a:pt x="0" y="501"/>
                  </a:lnTo>
                  <a:cubicBezTo>
                    <a:pt x="0" y="535"/>
                    <a:pt x="67" y="601"/>
                    <a:pt x="100" y="601"/>
                  </a:cubicBezTo>
                  <a:cubicBezTo>
                    <a:pt x="167" y="601"/>
                    <a:pt x="234" y="568"/>
                    <a:pt x="200" y="501"/>
                  </a:cubicBezTo>
                  <a:lnTo>
                    <a:pt x="200" y="101"/>
                  </a:lnTo>
                  <a:cubicBezTo>
                    <a:pt x="200" y="34"/>
                    <a:pt x="150" y="1"/>
                    <a:pt x="100" y="1"/>
                  </a:cubicBezTo>
                  <a:close/>
                  <a:moveTo>
                    <a:pt x="100" y="1177"/>
                  </a:moveTo>
                  <a:cubicBezTo>
                    <a:pt x="50" y="1177"/>
                    <a:pt x="0" y="1218"/>
                    <a:pt x="0" y="1302"/>
                  </a:cubicBezTo>
                  <a:lnTo>
                    <a:pt x="0" y="1669"/>
                  </a:lnTo>
                  <a:cubicBezTo>
                    <a:pt x="0" y="1735"/>
                    <a:pt x="67" y="1802"/>
                    <a:pt x="100" y="1802"/>
                  </a:cubicBezTo>
                  <a:cubicBezTo>
                    <a:pt x="167" y="1802"/>
                    <a:pt x="234" y="1735"/>
                    <a:pt x="200" y="1669"/>
                  </a:cubicBezTo>
                  <a:lnTo>
                    <a:pt x="200" y="1302"/>
                  </a:lnTo>
                  <a:cubicBezTo>
                    <a:pt x="200" y="1218"/>
                    <a:pt x="150" y="1177"/>
                    <a:pt x="100" y="1177"/>
                  </a:cubicBezTo>
                  <a:close/>
                  <a:moveTo>
                    <a:pt x="100" y="2369"/>
                  </a:moveTo>
                  <a:cubicBezTo>
                    <a:pt x="50" y="2369"/>
                    <a:pt x="0" y="2403"/>
                    <a:pt x="0" y="2469"/>
                  </a:cubicBezTo>
                  <a:lnTo>
                    <a:pt x="0" y="2870"/>
                  </a:lnTo>
                  <a:cubicBezTo>
                    <a:pt x="0" y="2936"/>
                    <a:pt x="67" y="2970"/>
                    <a:pt x="100" y="2970"/>
                  </a:cubicBezTo>
                  <a:lnTo>
                    <a:pt x="100" y="3003"/>
                  </a:lnTo>
                  <a:cubicBezTo>
                    <a:pt x="167" y="3003"/>
                    <a:pt x="234" y="2936"/>
                    <a:pt x="200" y="2870"/>
                  </a:cubicBezTo>
                  <a:lnTo>
                    <a:pt x="200" y="2469"/>
                  </a:lnTo>
                  <a:cubicBezTo>
                    <a:pt x="200" y="2403"/>
                    <a:pt x="150" y="2369"/>
                    <a:pt x="100" y="2369"/>
                  </a:cubicBezTo>
                  <a:close/>
                  <a:moveTo>
                    <a:pt x="100" y="3545"/>
                  </a:moveTo>
                  <a:cubicBezTo>
                    <a:pt x="50" y="3545"/>
                    <a:pt x="0" y="3587"/>
                    <a:pt x="0" y="3670"/>
                  </a:cubicBezTo>
                  <a:lnTo>
                    <a:pt x="0" y="4070"/>
                  </a:lnTo>
                  <a:cubicBezTo>
                    <a:pt x="0" y="4137"/>
                    <a:pt x="67" y="4170"/>
                    <a:pt x="100" y="4170"/>
                  </a:cubicBezTo>
                  <a:lnTo>
                    <a:pt x="100" y="4204"/>
                  </a:lnTo>
                  <a:cubicBezTo>
                    <a:pt x="167" y="4204"/>
                    <a:pt x="234" y="4137"/>
                    <a:pt x="200" y="4070"/>
                  </a:cubicBezTo>
                  <a:lnTo>
                    <a:pt x="200" y="3670"/>
                  </a:lnTo>
                  <a:cubicBezTo>
                    <a:pt x="200" y="3587"/>
                    <a:pt x="150" y="3545"/>
                    <a:pt x="100" y="3545"/>
                  </a:cubicBezTo>
                  <a:close/>
                  <a:moveTo>
                    <a:pt x="100" y="4771"/>
                  </a:moveTo>
                  <a:cubicBezTo>
                    <a:pt x="50" y="4771"/>
                    <a:pt x="0" y="4804"/>
                    <a:pt x="0" y="4871"/>
                  </a:cubicBezTo>
                  <a:lnTo>
                    <a:pt x="0" y="5271"/>
                  </a:lnTo>
                  <a:cubicBezTo>
                    <a:pt x="0" y="5338"/>
                    <a:pt x="67" y="5371"/>
                    <a:pt x="100" y="5371"/>
                  </a:cubicBezTo>
                  <a:cubicBezTo>
                    <a:pt x="167" y="5371"/>
                    <a:pt x="200" y="5338"/>
                    <a:pt x="200" y="5271"/>
                  </a:cubicBezTo>
                  <a:lnTo>
                    <a:pt x="200" y="4871"/>
                  </a:lnTo>
                  <a:cubicBezTo>
                    <a:pt x="200" y="4804"/>
                    <a:pt x="150" y="4771"/>
                    <a:pt x="100" y="477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427;p73">
              <a:extLst>
                <a:ext uri="{FF2B5EF4-FFF2-40B4-BE49-F238E27FC236}">
                  <a16:creationId xmlns:a16="http://schemas.microsoft.com/office/drawing/2014/main" id="{41747F88-A997-4746-89D2-811E1E67441E}"/>
                </a:ext>
              </a:extLst>
            </p:cNvPr>
            <p:cNvSpPr/>
            <p:nvPr/>
          </p:nvSpPr>
          <p:spPr>
            <a:xfrm>
              <a:off x="6344660" y="2708586"/>
              <a:ext cx="4037" cy="7872"/>
            </a:xfrm>
            <a:custGeom>
              <a:avLst/>
              <a:gdLst/>
              <a:ahLst/>
              <a:cxnLst/>
              <a:rect l="l" t="t" r="r" b="b"/>
              <a:pathLst>
                <a:path w="201" h="393" extrusionOk="0">
                  <a:moveTo>
                    <a:pt x="100" y="0"/>
                  </a:moveTo>
                  <a:cubicBezTo>
                    <a:pt x="50" y="0"/>
                    <a:pt x="0" y="42"/>
                    <a:pt x="0" y="126"/>
                  </a:cubicBezTo>
                  <a:lnTo>
                    <a:pt x="0" y="292"/>
                  </a:lnTo>
                  <a:cubicBezTo>
                    <a:pt x="0" y="359"/>
                    <a:pt x="67" y="392"/>
                    <a:pt x="100" y="392"/>
                  </a:cubicBezTo>
                  <a:cubicBezTo>
                    <a:pt x="167" y="392"/>
                    <a:pt x="200" y="359"/>
                    <a:pt x="200" y="326"/>
                  </a:cubicBezTo>
                  <a:lnTo>
                    <a:pt x="200" y="126"/>
                  </a:lnTo>
                  <a:cubicBezTo>
                    <a:pt x="200" y="42"/>
                    <a:pt x="150" y="0"/>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428;p73">
              <a:extLst>
                <a:ext uri="{FF2B5EF4-FFF2-40B4-BE49-F238E27FC236}">
                  <a16:creationId xmlns:a16="http://schemas.microsoft.com/office/drawing/2014/main" id="{C6DB9D86-C298-4A4A-AA45-A4B5C72390FA}"/>
                </a:ext>
              </a:extLst>
            </p:cNvPr>
            <p:cNvSpPr/>
            <p:nvPr/>
          </p:nvSpPr>
          <p:spPr>
            <a:xfrm>
              <a:off x="6343977" y="2708425"/>
              <a:ext cx="59645" cy="127631"/>
            </a:xfrm>
            <a:custGeom>
              <a:avLst/>
              <a:gdLst/>
              <a:ahLst/>
              <a:cxnLst/>
              <a:rect l="l" t="t" r="r" b="b"/>
              <a:pathLst>
                <a:path w="2970" h="6372" extrusionOk="0">
                  <a:moveTo>
                    <a:pt x="168" y="0"/>
                  </a:moveTo>
                  <a:cubicBezTo>
                    <a:pt x="1" y="0"/>
                    <a:pt x="1" y="200"/>
                    <a:pt x="168" y="200"/>
                  </a:cubicBezTo>
                  <a:cubicBezTo>
                    <a:pt x="301" y="200"/>
                    <a:pt x="401" y="200"/>
                    <a:pt x="534" y="234"/>
                  </a:cubicBezTo>
                  <a:lnTo>
                    <a:pt x="568" y="234"/>
                  </a:lnTo>
                  <a:lnTo>
                    <a:pt x="568" y="267"/>
                  </a:lnTo>
                  <a:cubicBezTo>
                    <a:pt x="601" y="234"/>
                    <a:pt x="635" y="200"/>
                    <a:pt x="635" y="167"/>
                  </a:cubicBezTo>
                  <a:cubicBezTo>
                    <a:pt x="668" y="100"/>
                    <a:pt x="635" y="33"/>
                    <a:pt x="568" y="33"/>
                  </a:cubicBezTo>
                  <a:cubicBezTo>
                    <a:pt x="434" y="0"/>
                    <a:pt x="301" y="0"/>
                    <a:pt x="168" y="0"/>
                  </a:cubicBezTo>
                  <a:close/>
                  <a:moveTo>
                    <a:pt x="1358" y="354"/>
                  </a:moveTo>
                  <a:cubicBezTo>
                    <a:pt x="1269" y="354"/>
                    <a:pt x="1182" y="505"/>
                    <a:pt x="1268" y="534"/>
                  </a:cubicBezTo>
                  <a:cubicBezTo>
                    <a:pt x="1402" y="601"/>
                    <a:pt x="1502" y="701"/>
                    <a:pt x="1602" y="767"/>
                  </a:cubicBezTo>
                  <a:cubicBezTo>
                    <a:pt x="1635" y="801"/>
                    <a:pt x="1669" y="801"/>
                    <a:pt x="1669" y="801"/>
                  </a:cubicBezTo>
                  <a:cubicBezTo>
                    <a:pt x="1702" y="801"/>
                    <a:pt x="1735" y="801"/>
                    <a:pt x="1735" y="767"/>
                  </a:cubicBezTo>
                  <a:cubicBezTo>
                    <a:pt x="1769" y="734"/>
                    <a:pt x="1769" y="667"/>
                    <a:pt x="1735" y="601"/>
                  </a:cubicBezTo>
                  <a:cubicBezTo>
                    <a:pt x="1635" y="534"/>
                    <a:pt x="1502" y="434"/>
                    <a:pt x="1402" y="367"/>
                  </a:cubicBezTo>
                  <a:cubicBezTo>
                    <a:pt x="1388" y="358"/>
                    <a:pt x="1373" y="354"/>
                    <a:pt x="1358" y="354"/>
                  </a:cubicBezTo>
                  <a:close/>
                  <a:moveTo>
                    <a:pt x="2260" y="1179"/>
                  </a:moveTo>
                  <a:cubicBezTo>
                    <a:pt x="2191" y="1179"/>
                    <a:pt x="2122" y="1273"/>
                    <a:pt x="2169" y="1368"/>
                  </a:cubicBezTo>
                  <a:cubicBezTo>
                    <a:pt x="2269" y="1468"/>
                    <a:pt x="2336" y="1568"/>
                    <a:pt x="2402" y="1701"/>
                  </a:cubicBezTo>
                  <a:cubicBezTo>
                    <a:pt x="2402" y="1701"/>
                    <a:pt x="2436" y="1735"/>
                    <a:pt x="2503" y="1735"/>
                  </a:cubicBezTo>
                  <a:lnTo>
                    <a:pt x="2469" y="1768"/>
                  </a:lnTo>
                  <a:cubicBezTo>
                    <a:pt x="2503" y="1768"/>
                    <a:pt x="2536" y="1735"/>
                    <a:pt x="2536" y="1735"/>
                  </a:cubicBezTo>
                  <a:cubicBezTo>
                    <a:pt x="2603" y="1701"/>
                    <a:pt x="2603" y="1635"/>
                    <a:pt x="2569" y="1568"/>
                  </a:cubicBezTo>
                  <a:cubicBezTo>
                    <a:pt x="2503" y="1468"/>
                    <a:pt x="2436" y="1334"/>
                    <a:pt x="2336" y="1234"/>
                  </a:cubicBezTo>
                  <a:cubicBezTo>
                    <a:pt x="2316" y="1195"/>
                    <a:pt x="2288" y="1179"/>
                    <a:pt x="2260" y="1179"/>
                  </a:cubicBezTo>
                  <a:close/>
                  <a:moveTo>
                    <a:pt x="2769" y="2302"/>
                  </a:moveTo>
                  <a:cubicBezTo>
                    <a:pt x="2703" y="2302"/>
                    <a:pt x="2669" y="2368"/>
                    <a:pt x="2703" y="2435"/>
                  </a:cubicBezTo>
                  <a:cubicBezTo>
                    <a:pt x="2736" y="2569"/>
                    <a:pt x="2736" y="2702"/>
                    <a:pt x="2769" y="2835"/>
                  </a:cubicBezTo>
                  <a:cubicBezTo>
                    <a:pt x="2769" y="2869"/>
                    <a:pt x="2803" y="2936"/>
                    <a:pt x="2869" y="2936"/>
                  </a:cubicBezTo>
                  <a:lnTo>
                    <a:pt x="2869" y="2902"/>
                  </a:lnTo>
                  <a:cubicBezTo>
                    <a:pt x="2936" y="2902"/>
                    <a:pt x="2970" y="2869"/>
                    <a:pt x="2970" y="2802"/>
                  </a:cubicBezTo>
                  <a:cubicBezTo>
                    <a:pt x="2970" y="2669"/>
                    <a:pt x="2936" y="2502"/>
                    <a:pt x="2903" y="2368"/>
                  </a:cubicBezTo>
                  <a:cubicBezTo>
                    <a:pt x="2903" y="2335"/>
                    <a:pt x="2836" y="2302"/>
                    <a:pt x="2769" y="2302"/>
                  </a:cubicBezTo>
                  <a:close/>
                  <a:moveTo>
                    <a:pt x="2869" y="3536"/>
                  </a:moveTo>
                  <a:cubicBezTo>
                    <a:pt x="2803" y="3536"/>
                    <a:pt x="2769" y="3569"/>
                    <a:pt x="2769" y="3636"/>
                  </a:cubicBezTo>
                  <a:cubicBezTo>
                    <a:pt x="2736" y="3769"/>
                    <a:pt x="2703" y="3903"/>
                    <a:pt x="2703" y="4036"/>
                  </a:cubicBezTo>
                  <a:cubicBezTo>
                    <a:pt x="2669" y="4103"/>
                    <a:pt x="2703" y="4170"/>
                    <a:pt x="2769" y="4170"/>
                  </a:cubicBezTo>
                  <a:cubicBezTo>
                    <a:pt x="2782" y="4176"/>
                    <a:pt x="2794" y="4179"/>
                    <a:pt x="2806" y="4179"/>
                  </a:cubicBezTo>
                  <a:cubicBezTo>
                    <a:pt x="2858" y="4179"/>
                    <a:pt x="2903" y="4124"/>
                    <a:pt x="2903" y="4070"/>
                  </a:cubicBezTo>
                  <a:cubicBezTo>
                    <a:pt x="2936" y="3936"/>
                    <a:pt x="2970" y="3803"/>
                    <a:pt x="2970" y="3669"/>
                  </a:cubicBezTo>
                  <a:cubicBezTo>
                    <a:pt x="2970" y="3603"/>
                    <a:pt x="2936" y="3536"/>
                    <a:pt x="2869" y="3536"/>
                  </a:cubicBezTo>
                  <a:close/>
                  <a:moveTo>
                    <a:pt x="2548" y="4764"/>
                  </a:moveTo>
                  <a:cubicBezTo>
                    <a:pt x="2506" y="4764"/>
                    <a:pt x="2461" y="4786"/>
                    <a:pt x="2436" y="4837"/>
                  </a:cubicBezTo>
                  <a:cubicBezTo>
                    <a:pt x="2402" y="4970"/>
                    <a:pt x="2336" y="5104"/>
                    <a:pt x="2269" y="5204"/>
                  </a:cubicBezTo>
                  <a:cubicBezTo>
                    <a:pt x="2236" y="5271"/>
                    <a:pt x="2269" y="5337"/>
                    <a:pt x="2336" y="5337"/>
                  </a:cubicBezTo>
                  <a:cubicBezTo>
                    <a:pt x="2336" y="5354"/>
                    <a:pt x="2344" y="5362"/>
                    <a:pt x="2352" y="5362"/>
                  </a:cubicBezTo>
                  <a:cubicBezTo>
                    <a:pt x="2361" y="5362"/>
                    <a:pt x="2369" y="5354"/>
                    <a:pt x="2369" y="5337"/>
                  </a:cubicBezTo>
                  <a:lnTo>
                    <a:pt x="2369" y="5371"/>
                  </a:lnTo>
                  <a:cubicBezTo>
                    <a:pt x="2402" y="5371"/>
                    <a:pt x="2436" y="5337"/>
                    <a:pt x="2469" y="5304"/>
                  </a:cubicBezTo>
                  <a:cubicBezTo>
                    <a:pt x="2536" y="5170"/>
                    <a:pt x="2603" y="5037"/>
                    <a:pt x="2636" y="4904"/>
                  </a:cubicBezTo>
                  <a:cubicBezTo>
                    <a:pt x="2677" y="4821"/>
                    <a:pt x="2616" y="4764"/>
                    <a:pt x="2548" y="4764"/>
                  </a:cubicBezTo>
                  <a:close/>
                  <a:moveTo>
                    <a:pt x="1935" y="5879"/>
                  </a:moveTo>
                  <a:cubicBezTo>
                    <a:pt x="1910" y="5879"/>
                    <a:pt x="1885" y="5888"/>
                    <a:pt x="1869" y="5904"/>
                  </a:cubicBezTo>
                  <a:cubicBezTo>
                    <a:pt x="1769" y="6038"/>
                    <a:pt x="1702" y="6138"/>
                    <a:pt x="1635" y="6238"/>
                  </a:cubicBezTo>
                  <a:cubicBezTo>
                    <a:pt x="1569" y="6271"/>
                    <a:pt x="1569" y="6338"/>
                    <a:pt x="1635" y="6371"/>
                  </a:cubicBezTo>
                  <a:lnTo>
                    <a:pt x="1769" y="6371"/>
                  </a:lnTo>
                  <a:cubicBezTo>
                    <a:pt x="1869" y="6271"/>
                    <a:pt x="1935" y="6138"/>
                    <a:pt x="2036" y="6038"/>
                  </a:cubicBezTo>
                  <a:cubicBezTo>
                    <a:pt x="2069" y="6004"/>
                    <a:pt x="2069" y="5938"/>
                    <a:pt x="2002" y="5904"/>
                  </a:cubicBezTo>
                  <a:cubicBezTo>
                    <a:pt x="1985" y="5888"/>
                    <a:pt x="1960" y="5879"/>
                    <a:pt x="1935" y="587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429;p73">
              <a:extLst>
                <a:ext uri="{FF2B5EF4-FFF2-40B4-BE49-F238E27FC236}">
                  <a16:creationId xmlns:a16="http://schemas.microsoft.com/office/drawing/2014/main" id="{7F08C2DE-83CB-D746-96F4-044947657C96}"/>
                </a:ext>
              </a:extLst>
            </p:cNvPr>
            <p:cNvSpPr/>
            <p:nvPr/>
          </p:nvSpPr>
          <p:spPr>
            <a:xfrm>
              <a:off x="6341306" y="2708085"/>
              <a:ext cx="8053" cy="7031"/>
            </a:xfrm>
            <a:custGeom>
              <a:avLst/>
              <a:gdLst/>
              <a:ahLst/>
              <a:cxnLst/>
              <a:rect l="l" t="t" r="r" b="b"/>
              <a:pathLst>
                <a:path w="401" h="351" extrusionOk="0">
                  <a:moveTo>
                    <a:pt x="271" y="0"/>
                  </a:moveTo>
                  <a:cubicBezTo>
                    <a:pt x="242" y="0"/>
                    <a:pt x="217" y="17"/>
                    <a:pt x="200" y="50"/>
                  </a:cubicBezTo>
                  <a:cubicBezTo>
                    <a:pt x="200" y="50"/>
                    <a:pt x="134" y="84"/>
                    <a:pt x="67" y="184"/>
                  </a:cubicBezTo>
                  <a:cubicBezTo>
                    <a:pt x="0" y="251"/>
                    <a:pt x="34" y="351"/>
                    <a:pt x="134" y="351"/>
                  </a:cubicBezTo>
                  <a:cubicBezTo>
                    <a:pt x="167" y="351"/>
                    <a:pt x="200" y="351"/>
                    <a:pt x="200" y="317"/>
                  </a:cubicBezTo>
                  <a:cubicBezTo>
                    <a:pt x="267" y="251"/>
                    <a:pt x="301" y="217"/>
                    <a:pt x="367" y="184"/>
                  </a:cubicBezTo>
                  <a:cubicBezTo>
                    <a:pt x="401" y="151"/>
                    <a:pt x="401" y="84"/>
                    <a:pt x="367" y="50"/>
                  </a:cubicBezTo>
                  <a:cubicBezTo>
                    <a:pt x="334" y="17"/>
                    <a:pt x="301" y="0"/>
                    <a:pt x="2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430;p73">
              <a:extLst>
                <a:ext uri="{FF2B5EF4-FFF2-40B4-BE49-F238E27FC236}">
                  <a16:creationId xmlns:a16="http://schemas.microsoft.com/office/drawing/2014/main" id="{6E05A3DD-0E73-3F48-9D8C-86B981A43A6D}"/>
                </a:ext>
              </a:extLst>
            </p:cNvPr>
            <p:cNvSpPr/>
            <p:nvPr/>
          </p:nvSpPr>
          <p:spPr>
            <a:xfrm>
              <a:off x="6313833" y="2724950"/>
              <a:ext cx="21067" cy="110425"/>
            </a:xfrm>
            <a:custGeom>
              <a:avLst/>
              <a:gdLst/>
              <a:ahLst/>
              <a:cxnLst/>
              <a:rect l="l" t="t" r="r" b="b"/>
              <a:pathLst>
                <a:path w="1049" h="5513" extrusionOk="0">
                  <a:moveTo>
                    <a:pt x="925" y="1"/>
                  </a:moveTo>
                  <a:cubicBezTo>
                    <a:pt x="896" y="1"/>
                    <a:pt x="864" y="13"/>
                    <a:pt x="835" y="42"/>
                  </a:cubicBezTo>
                  <a:cubicBezTo>
                    <a:pt x="768" y="142"/>
                    <a:pt x="668" y="276"/>
                    <a:pt x="601" y="409"/>
                  </a:cubicBezTo>
                  <a:cubicBezTo>
                    <a:pt x="568" y="443"/>
                    <a:pt x="601" y="509"/>
                    <a:pt x="634" y="543"/>
                  </a:cubicBezTo>
                  <a:lnTo>
                    <a:pt x="701" y="543"/>
                  </a:lnTo>
                  <a:cubicBezTo>
                    <a:pt x="735" y="543"/>
                    <a:pt x="768" y="543"/>
                    <a:pt x="768" y="509"/>
                  </a:cubicBezTo>
                  <a:cubicBezTo>
                    <a:pt x="868" y="376"/>
                    <a:pt x="935" y="276"/>
                    <a:pt x="1001" y="142"/>
                  </a:cubicBezTo>
                  <a:cubicBezTo>
                    <a:pt x="1049" y="72"/>
                    <a:pt x="996" y="1"/>
                    <a:pt x="925" y="1"/>
                  </a:cubicBezTo>
                  <a:close/>
                  <a:moveTo>
                    <a:pt x="368" y="1143"/>
                  </a:moveTo>
                  <a:cubicBezTo>
                    <a:pt x="301" y="1143"/>
                    <a:pt x="268" y="1177"/>
                    <a:pt x="234" y="1210"/>
                  </a:cubicBezTo>
                  <a:cubicBezTo>
                    <a:pt x="201" y="1343"/>
                    <a:pt x="167" y="1510"/>
                    <a:pt x="134" y="1644"/>
                  </a:cubicBezTo>
                  <a:cubicBezTo>
                    <a:pt x="101" y="1710"/>
                    <a:pt x="134" y="1744"/>
                    <a:pt x="201" y="1777"/>
                  </a:cubicBezTo>
                  <a:cubicBezTo>
                    <a:pt x="268" y="1777"/>
                    <a:pt x="301" y="1744"/>
                    <a:pt x="334" y="1710"/>
                  </a:cubicBezTo>
                  <a:cubicBezTo>
                    <a:pt x="368" y="1577"/>
                    <a:pt x="401" y="1410"/>
                    <a:pt x="434" y="1277"/>
                  </a:cubicBezTo>
                  <a:cubicBezTo>
                    <a:pt x="468" y="1243"/>
                    <a:pt x="434" y="1177"/>
                    <a:pt x="368" y="1143"/>
                  </a:cubicBezTo>
                  <a:close/>
                  <a:moveTo>
                    <a:pt x="101" y="2411"/>
                  </a:moveTo>
                  <a:cubicBezTo>
                    <a:pt x="34" y="2411"/>
                    <a:pt x="1" y="2477"/>
                    <a:pt x="1" y="2511"/>
                  </a:cubicBezTo>
                  <a:lnTo>
                    <a:pt x="1" y="2778"/>
                  </a:lnTo>
                  <a:lnTo>
                    <a:pt x="1" y="2978"/>
                  </a:lnTo>
                  <a:cubicBezTo>
                    <a:pt x="1" y="3011"/>
                    <a:pt x="34" y="3078"/>
                    <a:pt x="101" y="3078"/>
                  </a:cubicBezTo>
                  <a:cubicBezTo>
                    <a:pt x="167" y="3078"/>
                    <a:pt x="201" y="3011"/>
                    <a:pt x="201" y="2978"/>
                  </a:cubicBezTo>
                  <a:lnTo>
                    <a:pt x="201" y="2778"/>
                  </a:lnTo>
                  <a:lnTo>
                    <a:pt x="201" y="2544"/>
                  </a:lnTo>
                  <a:cubicBezTo>
                    <a:pt x="201" y="2477"/>
                    <a:pt x="167" y="2411"/>
                    <a:pt x="101" y="2411"/>
                  </a:cubicBezTo>
                  <a:close/>
                  <a:moveTo>
                    <a:pt x="205" y="3736"/>
                  </a:moveTo>
                  <a:cubicBezTo>
                    <a:pt x="193" y="3736"/>
                    <a:pt x="180" y="3739"/>
                    <a:pt x="167" y="3745"/>
                  </a:cubicBezTo>
                  <a:cubicBezTo>
                    <a:pt x="134" y="3745"/>
                    <a:pt x="101" y="3812"/>
                    <a:pt x="101" y="3878"/>
                  </a:cubicBezTo>
                  <a:cubicBezTo>
                    <a:pt x="134" y="4012"/>
                    <a:pt x="167" y="4145"/>
                    <a:pt x="234" y="4279"/>
                  </a:cubicBezTo>
                  <a:cubicBezTo>
                    <a:pt x="234" y="4312"/>
                    <a:pt x="268" y="4345"/>
                    <a:pt x="334" y="4345"/>
                  </a:cubicBezTo>
                  <a:lnTo>
                    <a:pt x="368" y="4379"/>
                  </a:lnTo>
                  <a:cubicBezTo>
                    <a:pt x="401" y="4345"/>
                    <a:pt x="434" y="4279"/>
                    <a:pt x="434" y="4245"/>
                  </a:cubicBezTo>
                  <a:cubicBezTo>
                    <a:pt x="368" y="4112"/>
                    <a:pt x="334" y="3945"/>
                    <a:pt x="301" y="3812"/>
                  </a:cubicBezTo>
                  <a:cubicBezTo>
                    <a:pt x="301" y="3785"/>
                    <a:pt x="257" y="3736"/>
                    <a:pt x="205" y="3736"/>
                  </a:cubicBezTo>
                  <a:close/>
                  <a:moveTo>
                    <a:pt x="715" y="4924"/>
                  </a:moveTo>
                  <a:cubicBezTo>
                    <a:pt x="690" y="4924"/>
                    <a:pt x="662" y="4932"/>
                    <a:pt x="634" y="4946"/>
                  </a:cubicBezTo>
                  <a:cubicBezTo>
                    <a:pt x="601" y="4979"/>
                    <a:pt x="568" y="5046"/>
                    <a:pt x="601" y="5079"/>
                  </a:cubicBezTo>
                  <a:cubicBezTo>
                    <a:pt x="701" y="5213"/>
                    <a:pt x="768" y="5346"/>
                    <a:pt x="835" y="5446"/>
                  </a:cubicBezTo>
                  <a:cubicBezTo>
                    <a:pt x="835" y="5480"/>
                    <a:pt x="868" y="5513"/>
                    <a:pt x="935" y="5513"/>
                  </a:cubicBezTo>
                  <a:lnTo>
                    <a:pt x="968" y="5513"/>
                  </a:lnTo>
                  <a:cubicBezTo>
                    <a:pt x="1001" y="5480"/>
                    <a:pt x="1035" y="5413"/>
                    <a:pt x="1001" y="5380"/>
                  </a:cubicBezTo>
                  <a:cubicBezTo>
                    <a:pt x="935" y="5246"/>
                    <a:pt x="868" y="5113"/>
                    <a:pt x="801" y="4979"/>
                  </a:cubicBezTo>
                  <a:cubicBezTo>
                    <a:pt x="782" y="4940"/>
                    <a:pt x="751" y="4924"/>
                    <a:pt x="715" y="492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431;p73">
              <a:extLst>
                <a:ext uri="{FF2B5EF4-FFF2-40B4-BE49-F238E27FC236}">
                  <a16:creationId xmlns:a16="http://schemas.microsoft.com/office/drawing/2014/main" id="{30DE8254-09DB-A744-B425-C9C27F311F96}"/>
                </a:ext>
              </a:extLst>
            </p:cNvPr>
            <p:cNvSpPr/>
            <p:nvPr/>
          </p:nvSpPr>
          <p:spPr>
            <a:xfrm>
              <a:off x="6335944" y="2848054"/>
              <a:ext cx="4037" cy="8232"/>
            </a:xfrm>
            <a:custGeom>
              <a:avLst/>
              <a:gdLst/>
              <a:ahLst/>
              <a:cxnLst/>
              <a:rect l="l" t="t" r="r" b="b"/>
              <a:pathLst>
                <a:path w="201" h="411" extrusionOk="0">
                  <a:moveTo>
                    <a:pt x="101" y="1"/>
                  </a:moveTo>
                  <a:cubicBezTo>
                    <a:pt x="34" y="1"/>
                    <a:pt x="0" y="67"/>
                    <a:pt x="0" y="101"/>
                  </a:cubicBezTo>
                  <a:cubicBezTo>
                    <a:pt x="0" y="168"/>
                    <a:pt x="0" y="234"/>
                    <a:pt x="0" y="301"/>
                  </a:cubicBezTo>
                  <a:cubicBezTo>
                    <a:pt x="0" y="368"/>
                    <a:pt x="34" y="401"/>
                    <a:pt x="67" y="401"/>
                  </a:cubicBezTo>
                  <a:cubicBezTo>
                    <a:pt x="80" y="407"/>
                    <a:pt x="93" y="410"/>
                    <a:pt x="105" y="410"/>
                  </a:cubicBezTo>
                  <a:cubicBezTo>
                    <a:pt x="157" y="410"/>
                    <a:pt x="201" y="361"/>
                    <a:pt x="201" y="334"/>
                  </a:cubicBezTo>
                  <a:cubicBezTo>
                    <a:pt x="201" y="234"/>
                    <a:pt x="201" y="168"/>
                    <a:pt x="201" y="101"/>
                  </a:cubicBezTo>
                  <a:cubicBezTo>
                    <a:pt x="201" y="34"/>
                    <a:pt x="134" y="1"/>
                    <a:pt x="1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432;p73">
              <a:extLst>
                <a:ext uri="{FF2B5EF4-FFF2-40B4-BE49-F238E27FC236}">
                  <a16:creationId xmlns:a16="http://schemas.microsoft.com/office/drawing/2014/main" id="{50BAFD9E-49F0-234D-8E20-DDE6827BA6B6}"/>
                </a:ext>
              </a:extLst>
            </p:cNvPr>
            <p:cNvSpPr/>
            <p:nvPr/>
          </p:nvSpPr>
          <p:spPr>
            <a:xfrm>
              <a:off x="6290397" y="2707744"/>
              <a:ext cx="58962" cy="128312"/>
            </a:xfrm>
            <a:custGeom>
              <a:avLst/>
              <a:gdLst/>
              <a:ahLst/>
              <a:cxnLst/>
              <a:rect l="l" t="t" r="r" b="b"/>
              <a:pathLst>
                <a:path w="2936" h="6406" extrusionOk="0">
                  <a:moveTo>
                    <a:pt x="2802" y="1"/>
                  </a:moveTo>
                  <a:cubicBezTo>
                    <a:pt x="2635" y="1"/>
                    <a:pt x="2502" y="34"/>
                    <a:pt x="2369" y="67"/>
                  </a:cubicBezTo>
                  <a:cubicBezTo>
                    <a:pt x="2302" y="67"/>
                    <a:pt x="2268" y="134"/>
                    <a:pt x="2302" y="201"/>
                  </a:cubicBezTo>
                  <a:cubicBezTo>
                    <a:pt x="2302" y="234"/>
                    <a:pt x="2335" y="268"/>
                    <a:pt x="2402" y="268"/>
                  </a:cubicBezTo>
                  <a:cubicBezTo>
                    <a:pt x="2535" y="234"/>
                    <a:pt x="2669" y="234"/>
                    <a:pt x="2802" y="234"/>
                  </a:cubicBezTo>
                  <a:cubicBezTo>
                    <a:pt x="2936" y="234"/>
                    <a:pt x="2936" y="1"/>
                    <a:pt x="2802" y="1"/>
                  </a:cubicBezTo>
                  <a:close/>
                  <a:moveTo>
                    <a:pt x="1578" y="388"/>
                  </a:moveTo>
                  <a:cubicBezTo>
                    <a:pt x="1564" y="388"/>
                    <a:pt x="1549" y="392"/>
                    <a:pt x="1535" y="401"/>
                  </a:cubicBezTo>
                  <a:cubicBezTo>
                    <a:pt x="1435" y="468"/>
                    <a:pt x="1301" y="568"/>
                    <a:pt x="1201" y="635"/>
                  </a:cubicBezTo>
                  <a:cubicBezTo>
                    <a:pt x="1168" y="701"/>
                    <a:pt x="1168" y="768"/>
                    <a:pt x="1201" y="801"/>
                  </a:cubicBezTo>
                  <a:cubicBezTo>
                    <a:pt x="1201" y="801"/>
                    <a:pt x="1234" y="835"/>
                    <a:pt x="1268" y="835"/>
                  </a:cubicBezTo>
                  <a:lnTo>
                    <a:pt x="1301" y="835"/>
                  </a:lnTo>
                  <a:cubicBezTo>
                    <a:pt x="1301" y="835"/>
                    <a:pt x="1301" y="835"/>
                    <a:pt x="1334" y="801"/>
                  </a:cubicBezTo>
                  <a:cubicBezTo>
                    <a:pt x="1435" y="735"/>
                    <a:pt x="1535" y="635"/>
                    <a:pt x="1668" y="568"/>
                  </a:cubicBezTo>
                  <a:cubicBezTo>
                    <a:pt x="1754" y="539"/>
                    <a:pt x="1668" y="388"/>
                    <a:pt x="1578" y="388"/>
                  </a:cubicBezTo>
                  <a:close/>
                  <a:moveTo>
                    <a:pt x="685" y="1230"/>
                  </a:moveTo>
                  <a:cubicBezTo>
                    <a:pt x="650" y="1230"/>
                    <a:pt x="620" y="1249"/>
                    <a:pt x="601" y="1268"/>
                  </a:cubicBezTo>
                  <a:cubicBezTo>
                    <a:pt x="534" y="1402"/>
                    <a:pt x="434" y="1502"/>
                    <a:pt x="367" y="1635"/>
                  </a:cubicBezTo>
                  <a:cubicBezTo>
                    <a:pt x="334" y="1669"/>
                    <a:pt x="367" y="1735"/>
                    <a:pt x="400" y="1769"/>
                  </a:cubicBezTo>
                  <a:lnTo>
                    <a:pt x="467" y="1769"/>
                  </a:lnTo>
                  <a:lnTo>
                    <a:pt x="467" y="1802"/>
                  </a:lnTo>
                  <a:cubicBezTo>
                    <a:pt x="501" y="1769"/>
                    <a:pt x="534" y="1769"/>
                    <a:pt x="567" y="1735"/>
                  </a:cubicBezTo>
                  <a:cubicBezTo>
                    <a:pt x="634" y="1602"/>
                    <a:pt x="701" y="1502"/>
                    <a:pt x="767" y="1402"/>
                  </a:cubicBezTo>
                  <a:cubicBezTo>
                    <a:pt x="801" y="1335"/>
                    <a:pt x="801" y="1302"/>
                    <a:pt x="767" y="1268"/>
                  </a:cubicBezTo>
                  <a:cubicBezTo>
                    <a:pt x="739" y="1240"/>
                    <a:pt x="711" y="1230"/>
                    <a:pt x="685" y="1230"/>
                  </a:cubicBezTo>
                  <a:close/>
                  <a:moveTo>
                    <a:pt x="200" y="2336"/>
                  </a:moveTo>
                  <a:cubicBezTo>
                    <a:pt x="134" y="2336"/>
                    <a:pt x="67" y="2369"/>
                    <a:pt x="67" y="2436"/>
                  </a:cubicBezTo>
                  <a:cubicBezTo>
                    <a:pt x="34" y="2569"/>
                    <a:pt x="0" y="2703"/>
                    <a:pt x="0" y="2836"/>
                  </a:cubicBezTo>
                  <a:cubicBezTo>
                    <a:pt x="0" y="2903"/>
                    <a:pt x="34" y="2936"/>
                    <a:pt x="100" y="2970"/>
                  </a:cubicBezTo>
                  <a:lnTo>
                    <a:pt x="134" y="2970"/>
                  </a:lnTo>
                  <a:cubicBezTo>
                    <a:pt x="167" y="2970"/>
                    <a:pt x="200" y="2903"/>
                    <a:pt x="200" y="2869"/>
                  </a:cubicBezTo>
                  <a:cubicBezTo>
                    <a:pt x="200" y="2736"/>
                    <a:pt x="234" y="2603"/>
                    <a:pt x="267" y="2469"/>
                  </a:cubicBezTo>
                  <a:cubicBezTo>
                    <a:pt x="267" y="2402"/>
                    <a:pt x="234" y="2369"/>
                    <a:pt x="200" y="2336"/>
                  </a:cubicBezTo>
                  <a:close/>
                  <a:moveTo>
                    <a:pt x="122" y="3594"/>
                  </a:moveTo>
                  <a:cubicBezTo>
                    <a:pt x="114" y="3594"/>
                    <a:pt x="107" y="3597"/>
                    <a:pt x="100" y="3603"/>
                  </a:cubicBezTo>
                  <a:cubicBezTo>
                    <a:pt x="34" y="3603"/>
                    <a:pt x="0" y="3637"/>
                    <a:pt x="0" y="3703"/>
                  </a:cubicBezTo>
                  <a:cubicBezTo>
                    <a:pt x="0" y="3837"/>
                    <a:pt x="34" y="3970"/>
                    <a:pt x="67" y="4137"/>
                  </a:cubicBezTo>
                  <a:cubicBezTo>
                    <a:pt x="67" y="4170"/>
                    <a:pt x="100" y="4204"/>
                    <a:pt x="167" y="4204"/>
                  </a:cubicBezTo>
                  <a:lnTo>
                    <a:pt x="200" y="4204"/>
                  </a:lnTo>
                  <a:cubicBezTo>
                    <a:pt x="234" y="4204"/>
                    <a:pt x="267" y="4137"/>
                    <a:pt x="267" y="4104"/>
                  </a:cubicBezTo>
                  <a:cubicBezTo>
                    <a:pt x="234" y="3970"/>
                    <a:pt x="200" y="3803"/>
                    <a:pt x="200" y="3670"/>
                  </a:cubicBezTo>
                  <a:cubicBezTo>
                    <a:pt x="200" y="3643"/>
                    <a:pt x="157" y="3594"/>
                    <a:pt x="122" y="3594"/>
                  </a:cubicBezTo>
                  <a:close/>
                  <a:moveTo>
                    <a:pt x="419" y="4791"/>
                  </a:moveTo>
                  <a:cubicBezTo>
                    <a:pt x="403" y="4791"/>
                    <a:pt x="385" y="4795"/>
                    <a:pt x="367" y="4804"/>
                  </a:cubicBezTo>
                  <a:cubicBezTo>
                    <a:pt x="334" y="4804"/>
                    <a:pt x="300" y="4871"/>
                    <a:pt x="334" y="4938"/>
                  </a:cubicBezTo>
                  <a:cubicBezTo>
                    <a:pt x="367" y="5071"/>
                    <a:pt x="434" y="5204"/>
                    <a:pt x="501" y="5338"/>
                  </a:cubicBezTo>
                  <a:cubicBezTo>
                    <a:pt x="501" y="5371"/>
                    <a:pt x="534" y="5371"/>
                    <a:pt x="567" y="5371"/>
                  </a:cubicBezTo>
                  <a:lnTo>
                    <a:pt x="634" y="5371"/>
                  </a:lnTo>
                  <a:cubicBezTo>
                    <a:pt x="667" y="5338"/>
                    <a:pt x="701" y="5271"/>
                    <a:pt x="667" y="5238"/>
                  </a:cubicBezTo>
                  <a:cubicBezTo>
                    <a:pt x="601" y="5104"/>
                    <a:pt x="567" y="4971"/>
                    <a:pt x="501" y="4871"/>
                  </a:cubicBezTo>
                  <a:cubicBezTo>
                    <a:pt x="501" y="4822"/>
                    <a:pt x="465" y="4791"/>
                    <a:pt x="419" y="4791"/>
                  </a:cubicBezTo>
                  <a:close/>
                  <a:moveTo>
                    <a:pt x="1021" y="5883"/>
                  </a:moveTo>
                  <a:cubicBezTo>
                    <a:pt x="1001" y="5883"/>
                    <a:pt x="981" y="5891"/>
                    <a:pt x="968" y="5905"/>
                  </a:cubicBezTo>
                  <a:cubicBezTo>
                    <a:pt x="901" y="5938"/>
                    <a:pt x="901" y="6005"/>
                    <a:pt x="934" y="6038"/>
                  </a:cubicBezTo>
                  <a:cubicBezTo>
                    <a:pt x="1001" y="6172"/>
                    <a:pt x="1101" y="6272"/>
                    <a:pt x="1201" y="6372"/>
                  </a:cubicBezTo>
                  <a:cubicBezTo>
                    <a:pt x="1201" y="6405"/>
                    <a:pt x="1234" y="6405"/>
                    <a:pt x="1268" y="6405"/>
                  </a:cubicBezTo>
                  <a:cubicBezTo>
                    <a:pt x="1301" y="6405"/>
                    <a:pt x="1334" y="6405"/>
                    <a:pt x="1334" y="6372"/>
                  </a:cubicBezTo>
                  <a:cubicBezTo>
                    <a:pt x="1368" y="6339"/>
                    <a:pt x="1368" y="6272"/>
                    <a:pt x="1334" y="6239"/>
                  </a:cubicBezTo>
                  <a:cubicBezTo>
                    <a:pt x="1268" y="6138"/>
                    <a:pt x="1168" y="6038"/>
                    <a:pt x="1101" y="5938"/>
                  </a:cubicBezTo>
                  <a:cubicBezTo>
                    <a:pt x="1081" y="5899"/>
                    <a:pt x="1050" y="5883"/>
                    <a:pt x="1021" y="588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433;p73">
              <a:extLst>
                <a:ext uri="{FF2B5EF4-FFF2-40B4-BE49-F238E27FC236}">
                  <a16:creationId xmlns:a16="http://schemas.microsoft.com/office/drawing/2014/main" id="{E54D6A47-CC77-284A-BB07-21C1D37B30E9}"/>
                </a:ext>
              </a:extLst>
            </p:cNvPr>
            <p:cNvSpPr/>
            <p:nvPr/>
          </p:nvSpPr>
          <p:spPr>
            <a:xfrm>
              <a:off x="5864547" y="2670889"/>
              <a:ext cx="240307" cy="139108"/>
            </a:xfrm>
            <a:custGeom>
              <a:avLst/>
              <a:gdLst/>
              <a:ahLst/>
              <a:cxnLst/>
              <a:rect l="l" t="t" r="r" b="b"/>
              <a:pathLst>
                <a:path w="11966" h="6945" extrusionOk="0">
                  <a:moveTo>
                    <a:pt x="158" y="1"/>
                  </a:moveTo>
                  <a:cubicBezTo>
                    <a:pt x="71" y="1"/>
                    <a:pt x="1" y="113"/>
                    <a:pt x="90" y="173"/>
                  </a:cubicBezTo>
                  <a:lnTo>
                    <a:pt x="1324" y="1440"/>
                  </a:lnTo>
                  <a:lnTo>
                    <a:pt x="10764" y="6944"/>
                  </a:lnTo>
                  <a:cubicBezTo>
                    <a:pt x="11432" y="6878"/>
                    <a:pt x="11832" y="6644"/>
                    <a:pt x="11965" y="6277"/>
                  </a:cubicBezTo>
                  <a:lnTo>
                    <a:pt x="2425" y="773"/>
                  </a:lnTo>
                  <a:lnTo>
                    <a:pt x="190" y="6"/>
                  </a:lnTo>
                  <a:cubicBezTo>
                    <a:pt x="179" y="2"/>
                    <a:pt x="169" y="1"/>
                    <a:pt x="1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434;p73">
              <a:extLst>
                <a:ext uri="{FF2B5EF4-FFF2-40B4-BE49-F238E27FC236}">
                  <a16:creationId xmlns:a16="http://schemas.microsoft.com/office/drawing/2014/main" id="{1A772B3E-0D43-7940-8FF3-0274526AC4E3}"/>
                </a:ext>
              </a:extLst>
            </p:cNvPr>
            <p:cNvSpPr/>
            <p:nvPr/>
          </p:nvSpPr>
          <p:spPr>
            <a:xfrm>
              <a:off x="5869789" y="2661515"/>
              <a:ext cx="42133" cy="32889"/>
            </a:xfrm>
            <a:custGeom>
              <a:avLst/>
              <a:gdLst/>
              <a:ahLst/>
              <a:cxnLst/>
              <a:rect l="l" t="t" r="r" b="b"/>
              <a:pathLst>
                <a:path w="2098" h="1642" extrusionOk="0">
                  <a:moveTo>
                    <a:pt x="70" y="0"/>
                  </a:moveTo>
                  <a:cubicBezTo>
                    <a:pt x="21" y="0"/>
                    <a:pt x="1" y="78"/>
                    <a:pt x="29" y="107"/>
                  </a:cubicBezTo>
                  <a:lnTo>
                    <a:pt x="1397" y="1642"/>
                  </a:lnTo>
                  <a:lnTo>
                    <a:pt x="2097" y="407"/>
                  </a:lnTo>
                  <a:lnTo>
                    <a:pt x="96" y="7"/>
                  </a:lnTo>
                  <a:cubicBezTo>
                    <a:pt x="87" y="2"/>
                    <a:pt x="78" y="0"/>
                    <a:pt x="7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435;p73">
              <a:extLst>
                <a:ext uri="{FF2B5EF4-FFF2-40B4-BE49-F238E27FC236}">
                  <a16:creationId xmlns:a16="http://schemas.microsoft.com/office/drawing/2014/main" id="{21CA47AC-05CC-A74B-84BA-0B940FEF9ED0}"/>
                </a:ext>
              </a:extLst>
            </p:cNvPr>
            <p:cNvSpPr/>
            <p:nvPr/>
          </p:nvSpPr>
          <p:spPr>
            <a:xfrm>
              <a:off x="5869789" y="2661515"/>
              <a:ext cx="10644" cy="8833"/>
            </a:xfrm>
            <a:custGeom>
              <a:avLst/>
              <a:gdLst/>
              <a:ahLst/>
              <a:cxnLst/>
              <a:rect l="l" t="t" r="r" b="b"/>
              <a:pathLst>
                <a:path w="530" h="441" extrusionOk="0">
                  <a:moveTo>
                    <a:pt x="70" y="0"/>
                  </a:moveTo>
                  <a:cubicBezTo>
                    <a:pt x="21" y="0"/>
                    <a:pt x="1" y="78"/>
                    <a:pt x="29" y="107"/>
                  </a:cubicBezTo>
                  <a:lnTo>
                    <a:pt x="363" y="441"/>
                  </a:lnTo>
                  <a:lnTo>
                    <a:pt x="363" y="407"/>
                  </a:lnTo>
                  <a:cubicBezTo>
                    <a:pt x="329" y="274"/>
                    <a:pt x="396" y="141"/>
                    <a:pt x="530" y="74"/>
                  </a:cubicBezTo>
                  <a:lnTo>
                    <a:pt x="96" y="7"/>
                  </a:lnTo>
                  <a:cubicBezTo>
                    <a:pt x="87" y="2"/>
                    <a:pt x="78" y="0"/>
                    <a:pt x="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436;p73">
              <a:extLst>
                <a:ext uri="{FF2B5EF4-FFF2-40B4-BE49-F238E27FC236}">
                  <a16:creationId xmlns:a16="http://schemas.microsoft.com/office/drawing/2014/main" id="{E45FB1AA-3A54-624D-8D7E-14D1E8BFA292}"/>
                </a:ext>
              </a:extLst>
            </p:cNvPr>
            <p:cNvSpPr/>
            <p:nvPr/>
          </p:nvSpPr>
          <p:spPr>
            <a:xfrm>
              <a:off x="5896499" y="2669667"/>
              <a:ext cx="166825" cy="110926"/>
            </a:xfrm>
            <a:custGeom>
              <a:avLst/>
              <a:gdLst/>
              <a:ahLst/>
              <a:cxnLst/>
              <a:rect l="l" t="t" r="r" b="b"/>
              <a:pathLst>
                <a:path w="8307" h="5538" extrusionOk="0">
                  <a:moveTo>
                    <a:pt x="767" y="0"/>
                  </a:moveTo>
                  <a:cubicBezTo>
                    <a:pt x="467" y="67"/>
                    <a:pt x="234" y="301"/>
                    <a:pt x="134" y="567"/>
                  </a:cubicBezTo>
                  <a:cubicBezTo>
                    <a:pt x="34" y="801"/>
                    <a:pt x="0" y="1034"/>
                    <a:pt x="67" y="1235"/>
                  </a:cubicBezTo>
                  <a:lnTo>
                    <a:pt x="7205" y="5338"/>
                  </a:lnTo>
                  <a:lnTo>
                    <a:pt x="7405" y="5471"/>
                  </a:lnTo>
                  <a:lnTo>
                    <a:pt x="7572" y="5538"/>
                  </a:lnTo>
                  <a:cubicBezTo>
                    <a:pt x="7350" y="5443"/>
                    <a:pt x="8002" y="4294"/>
                    <a:pt x="8268" y="4294"/>
                  </a:cubicBezTo>
                  <a:cubicBezTo>
                    <a:pt x="8282" y="4294"/>
                    <a:pt x="8294" y="4297"/>
                    <a:pt x="8306" y="4303"/>
                  </a:cubicBezTo>
                  <a:lnTo>
                    <a:pt x="7906" y="4070"/>
                  </a:lnTo>
                  <a:lnTo>
                    <a:pt x="7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437;p73">
              <a:extLst>
                <a:ext uri="{FF2B5EF4-FFF2-40B4-BE49-F238E27FC236}">
                  <a16:creationId xmlns:a16="http://schemas.microsoft.com/office/drawing/2014/main" id="{99BFDBF9-AA89-544B-88C8-B20C6A5E8EF2}"/>
                </a:ext>
              </a:extLst>
            </p:cNvPr>
            <p:cNvSpPr/>
            <p:nvPr/>
          </p:nvSpPr>
          <p:spPr>
            <a:xfrm>
              <a:off x="6026452" y="2744319"/>
              <a:ext cx="24139" cy="29604"/>
            </a:xfrm>
            <a:custGeom>
              <a:avLst/>
              <a:gdLst/>
              <a:ahLst/>
              <a:cxnLst/>
              <a:rect l="l" t="t" r="r" b="b"/>
              <a:pathLst>
                <a:path w="1202" h="1478" extrusionOk="0">
                  <a:moveTo>
                    <a:pt x="1182" y="203"/>
                  </a:moveTo>
                  <a:lnTo>
                    <a:pt x="1201" y="210"/>
                  </a:lnTo>
                  <a:cubicBezTo>
                    <a:pt x="1195" y="207"/>
                    <a:pt x="1189" y="204"/>
                    <a:pt x="1182" y="203"/>
                  </a:cubicBezTo>
                  <a:close/>
                  <a:moveTo>
                    <a:pt x="795" y="1"/>
                  </a:moveTo>
                  <a:cubicBezTo>
                    <a:pt x="644" y="1"/>
                    <a:pt x="353" y="308"/>
                    <a:pt x="201" y="643"/>
                  </a:cubicBezTo>
                  <a:cubicBezTo>
                    <a:pt x="67" y="943"/>
                    <a:pt x="0" y="1210"/>
                    <a:pt x="101" y="1244"/>
                  </a:cubicBezTo>
                  <a:lnTo>
                    <a:pt x="442" y="1443"/>
                  </a:lnTo>
                  <a:lnTo>
                    <a:pt x="442" y="1443"/>
                  </a:lnTo>
                  <a:cubicBezTo>
                    <a:pt x="381" y="1330"/>
                    <a:pt x="448" y="1117"/>
                    <a:pt x="568" y="877"/>
                  </a:cubicBezTo>
                  <a:cubicBezTo>
                    <a:pt x="721" y="539"/>
                    <a:pt x="1015" y="202"/>
                    <a:pt x="1166" y="202"/>
                  </a:cubicBezTo>
                  <a:cubicBezTo>
                    <a:pt x="1171" y="202"/>
                    <a:pt x="1177" y="202"/>
                    <a:pt x="1182" y="203"/>
                  </a:cubicBezTo>
                  <a:lnTo>
                    <a:pt x="1182" y="203"/>
                  </a:lnTo>
                  <a:lnTo>
                    <a:pt x="1101" y="176"/>
                  </a:lnTo>
                  <a:lnTo>
                    <a:pt x="834" y="9"/>
                  </a:lnTo>
                  <a:cubicBezTo>
                    <a:pt x="823" y="4"/>
                    <a:pt x="810" y="1"/>
                    <a:pt x="795" y="1"/>
                  </a:cubicBezTo>
                  <a:close/>
                  <a:moveTo>
                    <a:pt x="442" y="1443"/>
                  </a:moveTo>
                  <a:cubicBezTo>
                    <a:pt x="449" y="1456"/>
                    <a:pt x="457" y="1467"/>
                    <a:pt x="467" y="1477"/>
                  </a:cubicBezTo>
                  <a:lnTo>
                    <a:pt x="501" y="1477"/>
                  </a:lnTo>
                  <a:lnTo>
                    <a:pt x="442" y="1443"/>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438;p73">
              <a:extLst>
                <a:ext uri="{FF2B5EF4-FFF2-40B4-BE49-F238E27FC236}">
                  <a16:creationId xmlns:a16="http://schemas.microsoft.com/office/drawing/2014/main" id="{CAA47E6C-57D0-BE45-AA2D-0F8C4849E76F}"/>
                </a:ext>
              </a:extLst>
            </p:cNvPr>
            <p:cNvSpPr/>
            <p:nvPr/>
          </p:nvSpPr>
          <p:spPr>
            <a:xfrm>
              <a:off x="6029404" y="2747644"/>
              <a:ext cx="26549" cy="29604"/>
            </a:xfrm>
            <a:custGeom>
              <a:avLst/>
              <a:gdLst/>
              <a:ahLst/>
              <a:cxnLst/>
              <a:rect l="l" t="t" r="r" b="b"/>
              <a:pathLst>
                <a:path w="1322" h="1478" extrusionOk="0">
                  <a:moveTo>
                    <a:pt x="1319" y="209"/>
                  </a:moveTo>
                  <a:lnTo>
                    <a:pt x="1321" y="210"/>
                  </a:lnTo>
                  <a:cubicBezTo>
                    <a:pt x="1320" y="210"/>
                    <a:pt x="1319" y="209"/>
                    <a:pt x="1319" y="209"/>
                  </a:cubicBezTo>
                  <a:close/>
                  <a:moveTo>
                    <a:pt x="915" y="0"/>
                  </a:moveTo>
                  <a:cubicBezTo>
                    <a:pt x="648" y="0"/>
                    <a:pt x="1" y="1118"/>
                    <a:pt x="254" y="1244"/>
                  </a:cubicBezTo>
                  <a:lnTo>
                    <a:pt x="619" y="1477"/>
                  </a:lnTo>
                  <a:lnTo>
                    <a:pt x="619" y="1477"/>
                  </a:lnTo>
                  <a:cubicBezTo>
                    <a:pt x="370" y="1315"/>
                    <a:pt x="1016" y="200"/>
                    <a:pt x="1282" y="200"/>
                  </a:cubicBezTo>
                  <a:cubicBezTo>
                    <a:pt x="1295" y="200"/>
                    <a:pt x="1307" y="203"/>
                    <a:pt x="1319" y="209"/>
                  </a:cubicBezTo>
                  <a:lnTo>
                    <a:pt x="1319" y="209"/>
                  </a:lnTo>
                  <a:lnTo>
                    <a:pt x="954" y="10"/>
                  </a:lnTo>
                  <a:cubicBezTo>
                    <a:pt x="942" y="3"/>
                    <a:pt x="929" y="0"/>
                    <a:pt x="915" y="0"/>
                  </a:cubicBezTo>
                  <a:close/>
                  <a:moveTo>
                    <a:pt x="619" y="1477"/>
                  </a:moveTo>
                  <a:cubicBezTo>
                    <a:pt x="620" y="1477"/>
                    <a:pt x="620" y="1478"/>
                    <a:pt x="621" y="1478"/>
                  </a:cubicBezTo>
                  <a:lnTo>
                    <a:pt x="619" y="147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439;p73">
              <a:extLst>
                <a:ext uri="{FF2B5EF4-FFF2-40B4-BE49-F238E27FC236}">
                  <a16:creationId xmlns:a16="http://schemas.microsoft.com/office/drawing/2014/main" id="{EB0C31EE-9D02-EC40-9584-BB6FE5EC84E5}"/>
                </a:ext>
              </a:extLst>
            </p:cNvPr>
            <p:cNvSpPr/>
            <p:nvPr/>
          </p:nvSpPr>
          <p:spPr>
            <a:xfrm>
              <a:off x="6036694" y="2751730"/>
              <a:ext cx="25947" cy="28863"/>
            </a:xfrm>
            <a:custGeom>
              <a:avLst/>
              <a:gdLst/>
              <a:ahLst/>
              <a:cxnLst/>
              <a:rect l="l" t="t" r="r" b="b"/>
              <a:pathLst>
                <a:path w="1292" h="1441" extrusionOk="0">
                  <a:moveTo>
                    <a:pt x="1283" y="202"/>
                  </a:moveTo>
                  <a:lnTo>
                    <a:pt x="1292" y="206"/>
                  </a:lnTo>
                  <a:cubicBezTo>
                    <a:pt x="1289" y="205"/>
                    <a:pt x="1286" y="203"/>
                    <a:pt x="1283" y="202"/>
                  </a:cubicBezTo>
                  <a:close/>
                  <a:moveTo>
                    <a:pt x="891" y="0"/>
                  </a:moveTo>
                  <a:cubicBezTo>
                    <a:pt x="606" y="0"/>
                    <a:pt x="0" y="1112"/>
                    <a:pt x="224" y="1241"/>
                  </a:cubicBezTo>
                  <a:lnTo>
                    <a:pt x="581" y="1435"/>
                  </a:lnTo>
                  <a:lnTo>
                    <a:pt x="581" y="1435"/>
                  </a:lnTo>
                  <a:cubicBezTo>
                    <a:pt x="392" y="1307"/>
                    <a:pt x="1025" y="197"/>
                    <a:pt x="1258" y="197"/>
                  </a:cubicBezTo>
                  <a:cubicBezTo>
                    <a:pt x="1267" y="197"/>
                    <a:pt x="1275" y="198"/>
                    <a:pt x="1283" y="202"/>
                  </a:cubicBezTo>
                  <a:lnTo>
                    <a:pt x="1283" y="202"/>
                  </a:lnTo>
                  <a:lnTo>
                    <a:pt x="925" y="6"/>
                  </a:lnTo>
                  <a:cubicBezTo>
                    <a:pt x="914" y="2"/>
                    <a:pt x="903" y="0"/>
                    <a:pt x="891" y="0"/>
                  </a:cubicBezTo>
                  <a:close/>
                  <a:moveTo>
                    <a:pt x="581" y="1435"/>
                  </a:moveTo>
                  <a:lnTo>
                    <a:pt x="581" y="1435"/>
                  </a:lnTo>
                  <a:cubicBezTo>
                    <a:pt x="584" y="1437"/>
                    <a:pt x="587" y="1439"/>
                    <a:pt x="591" y="1441"/>
                  </a:cubicBezTo>
                  <a:lnTo>
                    <a:pt x="581" y="1435"/>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440;p73">
              <a:extLst>
                <a:ext uri="{FF2B5EF4-FFF2-40B4-BE49-F238E27FC236}">
                  <a16:creationId xmlns:a16="http://schemas.microsoft.com/office/drawing/2014/main" id="{F0616E07-C9E0-D941-A8DA-974A6E0DC124}"/>
                </a:ext>
              </a:extLst>
            </p:cNvPr>
            <p:cNvSpPr/>
            <p:nvPr/>
          </p:nvSpPr>
          <p:spPr>
            <a:xfrm>
              <a:off x="5870371" y="2661655"/>
              <a:ext cx="182891" cy="119619"/>
            </a:xfrm>
            <a:custGeom>
              <a:avLst/>
              <a:gdLst/>
              <a:ahLst/>
              <a:cxnLst/>
              <a:rect l="l" t="t" r="r" b="b"/>
              <a:pathLst>
                <a:path w="9107" h="5972" extrusionOk="0">
                  <a:moveTo>
                    <a:pt x="67" y="0"/>
                  </a:moveTo>
                  <a:lnTo>
                    <a:pt x="0" y="33"/>
                  </a:lnTo>
                  <a:cubicBezTo>
                    <a:pt x="0" y="67"/>
                    <a:pt x="0" y="100"/>
                    <a:pt x="0" y="100"/>
                  </a:cubicBezTo>
                  <a:lnTo>
                    <a:pt x="1368" y="1668"/>
                  </a:lnTo>
                  <a:lnTo>
                    <a:pt x="8506" y="5771"/>
                  </a:lnTo>
                  <a:lnTo>
                    <a:pt x="8706" y="5871"/>
                  </a:lnTo>
                  <a:lnTo>
                    <a:pt x="8864" y="5965"/>
                  </a:lnTo>
                  <a:lnTo>
                    <a:pt x="8864" y="5965"/>
                  </a:lnTo>
                  <a:cubicBezTo>
                    <a:pt x="8748" y="5883"/>
                    <a:pt x="8912" y="5462"/>
                    <a:pt x="9107" y="5137"/>
                  </a:cubicBezTo>
                  <a:cubicBezTo>
                    <a:pt x="9107" y="5120"/>
                    <a:pt x="9098" y="5112"/>
                    <a:pt x="9090" y="5112"/>
                  </a:cubicBezTo>
                  <a:cubicBezTo>
                    <a:pt x="9082" y="5112"/>
                    <a:pt x="9073" y="5120"/>
                    <a:pt x="9073" y="5137"/>
                  </a:cubicBezTo>
                  <a:lnTo>
                    <a:pt x="1535" y="801"/>
                  </a:lnTo>
                  <a:lnTo>
                    <a:pt x="67" y="0"/>
                  </a:lnTo>
                  <a:close/>
                  <a:moveTo>
                    <a:pt x="8864" y="5965"/>
                  </a:moveTo>
                  <a:cubicBezTo>
                    <a:pt x="8867" y="5968"/>
                    <a:pt x="8870" y="5969"/>
                    <a:pt x="8873" y="5971"/>
                  </a:cubicBezTo>
                  <a:lnTo>
                    <a:pt x="8864" y="596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441;p73">
              <a:extLst>
                <a:ext uri="{FF2B5EF4-FFF2-40B4-BE49-F238E27FC236}">
                  <a16:creationId xmlns:a16="http://schemas.microsoft.com/office/drawing/2014/main" id="{97F9819A-7FAB-FD4A-A4C7-326F382EB288}"/>
                </a:ext>
              </a:extLst>
            </p:cNvPr>
            <p:cNvSpPr/>
            <p:nvPr/>
          </p:nvSpPr>
          <p:spPr>
            <a:xfrm>
              <a:off x="6046555" y="2755696"/>
              <a:ext cx="53600" cy="43185"/>
            </a:xfrm>
            <a:custGeom>
              <a:avLst/>
              <a:gdLst/>
              <a:ahLst/>
              <a:cxnLst/>
              <a:rect l="l" t="t" r="r" b="b"/>
              <a:pathLst>
                <a:path w="2669" h="2156" extrusionOk="0">
                  <a:moveTo>
                    <a:pt x="792" y="1"/>
                  </a:moveTo>
                  <a:cubicBezTo>
                    <a:pt x="620" y="1"/>
                    <a:pt x="354" y="338"/>
                    <a:pt x="200" y="676"/>
                  </a:cubicBezTo>
                  <a:cubicBezTo>
                    <a:pt x="67" y="942"/>
                    <a:pt x="0" y="1209"/>
                    <a:pt x="100" y="1243"/>
                  </a:cubicBezTo>
                  <a:lnTo>
                    <a:pt x="1668" y="2143"/>
                  </a:lnTo>
                  <a:cubicBezTo>
                    <a:pt x="1701" y="2152"/>
                    <a:pt x="1737" y="2156"/>
                    <a:pt x="1773" y="2156"/>
                  </a:cubicBezTo>
                  <a:cubicBezTo>
                    <a:pt x="1881" y="2156"/>
                    <a:pt x="1993" y="2118"/>
                    <a:pt x="2068" y="2043"/>
                  </a:cubicBezTo>
                  <a:cubicBezTo>
                    <a:pt x="2402" y="1743"/>
                    <a:pt x="2669" y="1076"/>
                    <a:pt x="2369" y="909"/>
                  </a:cubicBezTo>
                  <a:lnTo>
                    <a:pt x="834" y="8"/>
                  </a:lnTo>
                  <a:cubicBezTo>
                    <a:pt x="821" y="3"/>
                    <a:pt x="807" y="1"/>
                    <a:pt x="79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442;p73">
              <a:extLst>
                <a:ext uri="{FF2B5EF4-FFF2-40B4-BE49-F238E27FC236}">
                  <a16:creationId xmlns:a16="http://schemas.microsoft.com/office/drawing/2014/main" id="{A2C00028-04EB-6346-8055-46AE9A01A011}"/>
                </a:ext>
              </a:extLst>
            </p:cNvPr>
            <p:cNvSpPr/>
            <p:nvPr/>
          </p:nvSpPr>
          <p:spPr>
            <a:xfrm>
              <a:off x="6076699" y="2773463"/>
              <a:ext cx="23456" cy="25719"/>
            </a:xfrm>
            <a:custGeom>
              <a:avLst/>
              <a:gdLst/>
              <a:ahLst/>
              <a:cxnLst/>
              <a:rect l="l" t="t" r="r" b="b"/>
              <a:pathLst>
                <a:path w="1168" h="1284" extrusionOk="0">
                  <a:moveTo>
                    <a:pt x="796" y="0"/>
                  </a:moveTo>
                  <a:cubicBezTo>
                    <a:pt x="762" y="0"/>
                    <a:pt x="728" y="8"/>
                    <a:pt x="701" y="22"/>
                  </a:cubicBezTo>
                  <a:cubicBezTo>
                    <a:pt x="367" y="156"/>
                    <a:pt x="134" y="422"/>
                    <a:pt x="67" y="789"/>
                  </a:cubicBezTo>
                  <a:cubicBezTo>
                    <a:pt x="0" y="1023"/>
                    <a:pt x="34" y="1190"/>
                    <a:pt x="134" y="1256"/>
                  </a:cubicBezTo>
                  <a:cubicBezTo>
                    <a:pt x="180" y="1275"/>
                    <a:pt x="227" y="1283"/>
                    <a:pt x="272" y="1283"/>
                  </a:cubicBezTo>
                  <a:cubicBezTo>
                    <a:pt x="388" y="1283"/>
                    <a:pt x="495" y="1228"/>
                    <a:pt x="567" y="1156"/>
                  </a:cubicBezTo>
                  <a:cubicBezTo>
                    <a:pt x="901" y="889"/>
                    <a:pt x="1168" y="256"/>
                    <a:pt x="934" y="55"/>
                  </a:cubicBezTo>
                  <a:cubicBezTo>
                    <a:pt x="895" y="16"/>
                    <a:pt x="845" y="0"/>
                    <a:pt x="7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443;p73">
              <a:extLst>
                <a:ext uri="{FF2B5EF4-FFF2-40B4-BE49-F238E27FC236}">
                  <a16:creationId xmlns:a16="http://schemas.microsoft.com/office/drawing/2014/main" id="{673AB839-8B95-3644-865E-94C07E0AA24A}"/>
                </a:ext>
              </a:extLst>
            </p:cNvPr>
            <p:cNvSpPr/>
            <p:nvPr/>
          </p:nvSpPr>
          <p:spPr>
            <a:xfrm>
              <a:off x="6702369" y="2646773"/>
              <a:ext cx="182911" cy="91898"/>
            </a:xfrm>
            <a:custGeom>
              <a:avLst/>
              <a:gdLst/>
              <a:ahLst/>
              <a:cxnLst/>
              <a:rect l="l" t="t" r="r" b="b"/>
              <a:pathLst>
                <a:path w="9108" h="4588" extrusionOk="0">
                  <a:moveTo>
                    <a:pt x="4571" y="1"/>
                  </a:moveTo>
                  <a:cubicBezTo>
                    <a:pt x="3570" y="1"/>
                    <a:pt x="2569" y="226"/>
                    <a:pt x="1635" y="676"/>
                  </a:cubicBezTo>
                  <a:cubicBezTo>
                    <a:pt x="1" y="1577"/>
                    <a:pt x="1" y="3011"/>
                    <a:pt x="1635" y="3912"/>
                  </a:cubicBezTo>
                  <a:cubicBezTo>
                    <a:pt x="2569" y="4362"/>
                    <a:pt x="3570" y="4588"/>
                    <a:pt x="4571" y="4588"/>
                  </a:cubicBezTo>
                  <a:cubicBezTo>
                    <a:pt x="5571" y="4588"/>
                    <a:pt x="6572" y="4362"/>
                    <a:pt x="7506" y="3912"/>
                  </a:cubicBezTo>
                  <a:cubicBezTo>
                    <a:pt x="9107" y="3011"/>
                    <a:pt x="9107" y="1577"/>
                    <a:pt x="7506" y="676"/>
                  </a:cubicBezTo>
                  <a:cubicBezTo>
                    <a:pt x="6572" y="226"/>
                    <a:pt x="5571" y="1"/>
                    <a:pt x="45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444;p73">
              <a:extLst>
                <a:ext uri="{FF2B5EF4-FFF2-40B4-BE49-F238E27FC236}">
                  <a16:creationId xmlns:a16="http://schemas.microsoft.com/office/drawing/2014/main" id="{33B363E9-57DA-0A4C-9338-8AB3A01A8835}"/>
                </a:ext>
              </a:extLst>
            </p:cNvPr>
            <p:cNvSpPr/>
            <p:nvPr/>
          </p:nvSpPr>
          <p:spPr>
            <a:xfrm>
              <a:off x="6713093" y="2547104"/>
              <a:ext cx="161463" cy="54722"/>
            </a:xfrm>
            <a:custGeom>
              <a:avLst/>
              <a:gdLst/>
              <a:ahLst/>
              <a:cxnLst/>
              <a:rect l="l" t="t" r="r" b="b"/>
              <a:pathLst>
                <a:path w="8040" h="2732" extrusionOk="0">
                  <a:moveTo>
                    <a:pt x="4142" y="0"/>
                  </a:moveTo>
                  <a:cubicBezTo>
                    <a:pt x="3208" y="0"/>
                    <a:pt x="2281" y="159"/>
                    <a:pt x="1402" y="482"/>
                  </a:cubicBezTo>
                  <a:cubicBezTo>
                    <a:pt x="1" y="1049"/>
                    <a:pt x="34" y="1916"/>
                    <a:pt x="1435" y="2383"/>
                  </a:cubicBezTo>
                  <a:cubicBezTo>
                    <a:pt x="2221" y="2615"/>
                    <a:pt x="3028" y="2732"/>
                    <a:pt x="3834" y="2732"/>
                  </a:cubicBezTo>
                  <a:cubicBezTo>
                    <a:pt x="4772" y="2732"/>
                    <a:pt x="5708" y="2573"/>
                    <a:pt x="6605" y="2250"/>
                  </a:cubicBezTo>
                  <a:cubicBezTo>
                    <a:pt x="8040" y="1683"/>
                    <a:pt x="8006" y="816"/>
                    <a:pt x="6539" y="349"/>
                  </a:cubicBezTo>
                  <a:cubicBezTo>
                    <a:pt x="5752" y="117"/>
                    <a:pt x="4945" y="0"/>
                    <a:pt x="41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445;p73">
              <a:extLst>
                <a:ext uri="{FF2B5EF4-FFF2-40B4-BE49-F238E27FC236}">
                  <a16:creationId xmlns:a16="http://schemas.microsoft.com/office/drawing/2014/main" id="{8AF16AB6-B6D5-2C48-9741-AB1B5C3AC6F9}"/>
                </a:ext>
              </a:extLst>
            </p:cNvPr>
            <p:cNvSpPr/>
            <p:nvPr/>
          </p:nvSpPr>
          <p:spPr>
            <a:xfrm>
              <a:off x="6717792" y="2518000"/>
              <a:ext cx="149394" cy="202924"/>
            </a:xfrm>
            <a:custGeom>
              <a:avLst/>
              <a:gdLst/>
              <a:ahLst/>
              <a:cxnLst/>
              <a:rect l="l" t="t" r="r" b="b"/>
              <a:pathLst>
                <a:path w="7439" h="10131" extrusionOk="0">
                  <a:moveTo>
                    <a:pt x="7439" y="0"/>
                  </a:moveTo>
                  <a:lnTo>
                    <a:pt x="0" y="200"/>
                  </a:lnTo>
                  <a:lnTo>
                    <a:pt x="767" y="8973"/>
                  </a:lnTo>
                  <a:cubicBezTo>
                    <a:pt x="834" y="9274"/>
                    <a:pt x="1134" y="9574"/>
                    <a:pt x="1701" y="9807"/>
                  </a:cubicBezTo>
                  <a:cubicBezTo>
                    <a:pt x="2376" y="10022"/>
                    <a:pt x="3072" y="10131"/>
                    <a:pt x="3766" y="10131"/>
                  </a:cubicBezTo>
                  <a:cubicBezTo>
                    <a:pt x="4582" y="10131"/>
                    <a:pt x="5396" y="9980"/>
                    <a:pt x="6171" y="9674"/>
                  </a:cubicBezTo>
                  <a:cubicBezTo>
                    <a:pt x="6738" y="9407"/>
                    <a:pt x="7038" y="9107"/>
                    <a:pt x="7072" y="8773"/>
                  </a:cubicBezTo>
                  <a:lnTo>
                    <a:pt x="743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446;p73">
              <a:extLst>
                <a:ext uri="{FF2B5EF4-FFF2-40B4-BE49-F238E27FC236}">
                  <a16:creationId xmlns:a16="http://schemas.microsoft.com/office/drawing/2014/main" id="{A77D9B59-D536-094D-9843-48B35EA9E9A9}"/>
                </a:ext>
              </a:extLst>
            </p:cNvPr>
            <p:cNvSpPr/>
            <p:nvPr/>
          </p:nvSpPr>
          <p:spPr>
            <a:xfrm>
              <a:off x="6717792" y="2518000"/>
              <a:ext cx="148731" cy="54522"/>
            </a:xfrm>
            <a:custGeom>
              <a:avLst/>
              <a:gdLst/>
              <a:ahLst/>
              <a:cxnLst/>
              <a:rect l="l" t="t" r="r" b="b"/>
              <a:pathLst>
                <a:path w="7406" h="2722" extrusionOk="0">
                  <a:moveTo>
                    <a:pt x="7405" y="0"/>
                  </a:moveTo>
                  <a:lnTo>
                    <a:pt x="0" y="200"/>
                  </a:lnTo>
                  <a:lnTo>
                    <a:pt x="133" y="1968"/>
                  </a:lnTo>
                  <a:cubicBezTo>
                    <a:pt x="334" y="2102"/>
                    <a:pt x="567" y="2202"/>
                    <a:pt x="767" y="2302"/>
                  </a:cubicBezTo>
                  <a:cubicBezTo>
                    <a:pt x="1662" y="2580"/>
                    <a:pt x="2592" y="2722"/>
                    <a:pt x="3522" y="2722"/>
                  </a:cubicBezTo>
                  <a:cubicBezTo>
                    <a:pt x="4603" y="2722"/>
                    <a:pt x="5683" y="2530"/>
                    <a:pt x="6705" y="2135"/>
                  </a:cubicBezTo>
                  <a:lnTo>
                    <a:pt x="6905" y="2035"/>
                  </a:lnTo>
                  <a:cubicBezTo>
                    <a:pt x="7072" y="1968"/>
                    <a:pt x="7205" y="1868"/>
                    <a:pt x="7339" y="1768"/>
                  </a:cubicBezTo>
                  <a:lnTo>
                    <a:pt x="74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447;p73">
              <a:extLst>
                <a:ext uri="{FF2B5EF4-FFF2-40B4-BE49-F238E27FC236}">
                  <a16:creationId xmlns:a16="http://schemas.microsoft.com/office/drawing/2014/main" id="{8465C11D-B9F4-944E-8D40-0BD38D338410}"/>
                </a:ext>
              </a:extLst>
            </p:cNvPr>
            <p:cNvSpPr/>
            <p:nvPr/>
          </p:nvSpPr>
          <p:spPr>
            <a:xfrm>
              <a:off x="6707731" y="2484870"/>
              <a:ext cx="168834" cy="74632"/>
            </a:xfrm>
            <a:custGeom>
              <a:avLst/>
              <a:gdLst/>
              <a:ahLst/>
              <a:cxnLst/>
              <a:rect l="l" t="t" r="r" b="b"/>
              <a:pathLst>
                <a:path w="8407" h="3726" extrusionOk="0">
                  <a:moveTo>
                    <a:pt x="4366" y="0"/>
                  </a:moveTo>
                  <a:cubicBezTo>
                    <a:pt x="3294" y="0"/>
                    <a:pt x="2224" y="192"/>
                    <a:pt x="1202" y="587"/>
                  </a:cubicBezTo>
                  <a:cubicBezTo>
                    <a:pt x="1068" y="620"/>
                    <a:pt x="935" y="687"/>
                    <a:pt x="835" y="754"/>
                  </a:cubicBezTo>
                  <a:lnTo>
                    <a:pt x="1" y="787"/>
                  </a:lnTo>
                  <a:lnTo>
                    <a:pt x="34" y="2121"/>
                  </a:lnTo>
                  <a:cubicBezTo>
                    <a:pt x="34" y="2555"/>
                    <a:pt x="468" y="2989"/>
                    <a:pt x="1302" y="3289"/>
                  </a:cubicBezTo>
                  <a:cubicBezTo>
                    <a:pt x="2197" y="3582"/>
                    <a:pt x="3120" y="3725"/>
                    <a:pt x="4042" y="3725"/>
                  </a:cubicBezTo>
                  <a:cubicBezTo>
                    <a:pt x="5114" y="3725"/>
                    <a:pt x="6184" y="3532"/>
                    <a:pt x="7206" y="3155"/>
                  </a:cubicBezTo>
                  <a:cubicBezTo>
                    <a:pt x="8006" y="2788"/>
                    <a:pt x="8407" y="2355"/>
                    <a:pt x="8407" y="1921"/>
                  </a:cubicBezTo>
                  <a:lnTo>
                    <a:pt x="8373" y="554"/>
                  </a:lnTo>
                  <a:lnTo>
                    <a:pt x="7506" y="587"/>
                  </a:lnTo>
                  <a:cubicBezTo>
                    <a:pt x="7373" y="520"/>
                    <a:pt x="7239" y="487"/>
                    <a:pt x="7106" y="420"/>
                  </a:cubicBezTo>
                  <a:cubicBezTo>
                    <a:pt x="6211" y="142"/>
                    <a:pt x="5288" y="0"/>
                    <a:pt x="436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448;p73">
              <a:extLst>
                <a:ext uri="{FF2B5EF4-FFF2-40B4-BE49-F238E27FC236}">
                  <a16:creationId xmlns:a16="http://schemas.microsoft.com/office/drawing/2014/main" id="{1AE1D162-E305-E345-BE77-D21834249323}"/>
                </a:ext>
              </a:extLst>
            </p:cNvPr>
            <p:cNvSpPr/>
            <p:nvPr/>
          </p:nvSpPr>
          <p:spPr>
            <a:xfrm>
              <a:off x="6699035" y="2464159"/>
              <a:ext cx="185562" cy="68282"/>
            </a:xfrm>
            <a:custGeom>
              <a:avLst/>
              <a:gdLst/>
              <a:ahLst/>
              <a:cxnLst/>
              <a:rect l="l" t="t" r="r" b="b"/>
              <a:pathLst>
                <a:path w="9240" h="3409" extrusionOk="0">
                  <a:moveTo>
                    <a:pt x="4771" y="0"/>
                  </a:moveTo>
                  <a:cubicBezTo>
                    <a:pt x="3694" y="0"/>
                    <a:pt x="2623" y="192"/>
                    <a:pt x="1601" y="587"/>
                  </a:cubicBezTo>
                  <a:cubicBezTo>
                    <a:pt x="0" y="1287"/>
                    <a:pt x="33" y="2355"/>
                    <a:pt x="1668" y="2989"/>
                  </a:cubicBezTo>
                  <a:cubicBezTo>
                    <a:pt x="2563" y="3266"/>
                    <a:pt x="3486" y="3408"/>
                    <a:pt x="4408" y="3408"/>
                  </a:cubicBezTo>
                  <a:cubicBezTo>
                    <a:pt x="5480" y="3408"/>
                    <a:pt x="6550" y="3216"/>
                    <a:pt x="7572" y="2822"/>
                  </a:cubicBezTo>
                  <a:cubicBezTo>
                    <a:pt x="9240" y="2121"/>
                    <a:pt x="9207" y="1054"/>
                    <a:pt x="7539" y="420"/>
                  </a:cubicBezTo>
                  <a:cubicBezTo>
                    <a:pt x="6629" y="142"/>
                    <a:pt x="5697" y="0"/>
                    <a:pt x="477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449;p73">
              <a:extLst>
                <a:ext uri="{FF2B5EF4-FFF2-40B4-BE49-F238E27FC236}">
                  <a16:creationId xmlns:a16="http://schemas.microsoft.com/office/drawing/2014/main" id="{EA444442-2595-2142-89CC-3359FE86F747}"/>
                </a:ext>
              </a:extLst>
            </p:cNvPr>
            <p:cNvSpPr/>
            <p:nvPr/>
          </p:nvSpPr>
          <p:spPr>
            <a:xfrm>
              <a:off x="6720463" y="2467885"/>
              <a:ext cx="142706" cy="54602"/>
            </a:xfrm>
            <a:custGeom>
              <a:avLst/>
              <a:gdLst/>
              <a:ahLst/>
              <a:cxnLst/>
              <a:rect l="l" t="t" r="r" b="b"/>
              <a:pathLst>
                <a:path w="7106" h="2726" extrusionOk="0">
                  <a:moveTo>
                    <a:pt x="6672" y="1"/>
                  </a:moveTo>
                  <a:lnTo>
                    <a:pt x="4537" y="67"/>
                  </a:lnTo>
                  <a:cubicBezTo>
                    <a:pt x="4289" y="44"/>
                    <a:pt x="4037" y="33"/>
                    <a:pt x="3784" y="33"/>
                  </a:cubicBezTo>
                  <a:cubicBezTo>
                    <a:pt x="3325" y="33"/>
                    <a:pt x="2866" y="69"/>
                    <a:pt x="2436" y="134"/>
                  </a:cubicBezTo>
                  <a:lnTo>
                    <a:pt x="367" y="167"/>
                  </a:lnTo>
                  <a:lnTo>
                    <a:pt x="101" y="1301"/>
                  </a:lnTo>
                  <a:cubicBezTo>
                    <a:pt x="0" y="1702"/>
                    <a:pt x="334" y="2135"/>
                    <a:pt x="1101" y="2402"/>
                  </a:cubicBezTo>
                  <a:cubicBezTo>
                    <a:pt x="1837" y="2617"/>
                    <a:pt x="2594" y="2726"/>
                    <a:pt x="3350" y="2726"/>
                  </a:cubicBezTo>
                  <a:cubicBezTo>
                    <a:pt x="4238" y="2726"/>
                    <a:pt x="5124" y="2575"/>
                    <a:pt x="5971" y="2269"/>
                  </a:cubicBezTo>
                  <a:cubicBezTo>
                    <a:pt x="6772" y="1935"/>
                    <a:pt x="7106" y="1502"/>
                    <a:pt x="6972" y="1101"/>
                  </a:cubicBezTo>
                  <a:lnTo>
                    <a:pt x="667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450;p73">
              <a:extLst>
                <a:ext uri="{FF2B5EF4-FFF2-40B4-BE49-F238E27FC236}">
                  <a16:creationId xmlns:a16="http://schemas.microsoft.com/office/drawing/2014/main" id="{C6D54480-123E-7B44-B580-2D3931E651C1}"/>
                </a:ext>
              </a:extLst>
            </p:cNvPr>
            <p:cNvSpPr/>
            <p:nvPr/>
          </p:nvSpPr>
          <p:spPr>
            <a:xfrm>
              <a:off x="6721126" y="2448696"/>
              <a:ext cx="140035" cy="47311"/>
            </a:xfrm>
            <a:custGeom>
              <a:avLst/>
              <a:gdLst/>
              <a:ahLst/>
              <a:cxnLst/>
              <a:rect l="l" t="t" r="r" b="b"/>
              <a:pathLst>
                <a:path w="6973" h="2362" extrusionOk="0">
                  <a:moveTo>
                    <a:pt x="3633" y="1"/>
                  </a:moveTo>
                  <a:cubicBezTo>
                    <a:pt x="2808" y="1"/>
                    <a:pt x="1985" y="136"/>
                    <a:pt x="1202" y="391"/>
                  </a:cubicBezTo>
                  <a:cubicBezTo>
                    <a:pt x="1" y="892"/>
                    <a:pt x="1" y="1659"/>
                    <a:pt x="1235" y="2059"/>
                  </a:cubicBezTo>
                  <a:cubicBezTo>
                    <a:pt x="1916" y="2261"/>
                    <a:pt x="2619" y="2361"/>
                    <a:pt x="3324" y="2361"/>
                  </a:cubicBezTo>
                  <a:cubicBezTo>
                    <a:pt x="4137" y="2361"/>
                    <a:pt x="4952" y="2227"/>
                    <a:pt x="5738" y="1959"/>
                  </a:cubicBezTo>
                  <a:cubicBezTo>
                    <a:pt x="6972" y="1459"/>
                    <a:pt x="6939" y="725"/>
                    <a:pt x="5672" y="291"/>
                  </a:cubicBezTo>
                  <a:cubicBezTo>
                    <a:pt x="5005" y="95"/>
                    <a:pt x="4318" y="1"/>
                    <a:pt x="36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451;p73">
              <a:extLst>
                <a:ext uri="{FF2B5EF4-FFF2-40B4-BE49-F238E27FC236}">
                  <a16:creationId xmlns:a16="http://schemas.microsoft.com/office/drawing/2014/main" id="{80F8AD9E-0006-974A-9DB9-FDB3CC6FBD82}"/>
                </a:ext>
              </a:extLst>
            </p:cNvPr>
            <p:cNvSpPr/>
            <p:nvPr/>
          </p:nvSpPr>
          <p:spPr>
            <a:xfrm>
              <a:off x="6736549" y="2457069"/>
              <a:ext cx="109209" cy="30345"/>
            </a:xfrm>
            <a:custGeom>
              <a:avLst/>
              <a:gdLst/>
              <a:ahLst/>
              <a:cxnLst/>
              <a:rect l="l" t="t" r="r" b="b"/>
              <a:pathLst>
                <a:path w="5438" h="1515" extrusionOk="0">
                  <a:moveTo>
                    <a:pt x="2970" y="0"/>
                  </a:moveTo>
                  <a:cubicBezTo>
                    <a:pt x="2880" y="0"/>
                    <a:pt x="2791" y="3"/>
                    <a:pt x="2702" y="7"/>
                  </a:cubicBezTo>
                  <a:cubicBezTo>
                    <a:pt x="1968" y="40"/>
                    <a:pt x="1268" y="140"/>
                    <a:pt x="600" y="374"/>
                  </a:cubicBezTo>
                  <a:cubicBezTo>
                    <a:pt x="100" y="607"/>
                    <a:pt x="0" y="807"/>
                    <a:pt x="0" y="841"/>
                  </a:cubicBezTo>
                  <a:cubicBezTo>
                    <a:pt x="0" y="841"/>
                    <a:pt x="33" y="907"/>
                    <a:pt x="133" y="974"/>
                  </a:cubicBezTo>
                  <a:cubicBezTo>
                    <a:pt x="267" y="1108"/>
                    <a:pt x="434" y="1174"/>
                    <a:pt x="634" y="1241"/>
                  </a:cubicBezTo>
                  <a:cubicBezTo>
                    <a:pt x="1216" y="1416"/>
                    <a:pt x="1824" y="1514"/>
                    <a:pt x="2435" y="1514"/>
                  </a:cubicBezTo>
                  <a:cubicBezTo>
                    <a:pt x="2524" y="1514"/>
                    <a:pt x="2613" y="1512"/>
                    <a:pt x="2702" y="1508"/>
                  </a:cubicBezTo>
                  <a:cubicBezTo>
                    <a:pt x="3436" y="1475"/>
                    <a:pt x="4136" y="1374"/>
                    <a:pt x="4803" y="1141"/>
                  </a:cubicBezTo>
                  <a:cubicBezTo>
                    <a:pt x="4970" y="1041"/>
                    <a:pt x="5137" y="974"/>
                    <a:pt x="5304" y="841"/>
                  </a:cubicBezTo>
                  <a:cubicBezTo>
                    <a:pt x="5371" y="807"/>
                    <a:pt x="5404" y="741"/>
                    <a:pt x="5437" y="674"/>
                  </a:cubicBezTo>
                  <a:cubicBezTo>
                    <a:pt x="5437" y="641"/>
                    <a:pt x="5304" y="474"/>
                    <a:pt x="4803" y="274"/>
                  </a:cubicBezTo>
                  <a:cubicBezTo>
                    <a:pt x="4221" y="99"/>
                    <a:pt x="3588" y="0"/>
                    <a:pt x="29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452;p73">
              <a:extLst>
                <a:ext uri="{FF2B5EF4-FFF2-40B4-BE49-F238E27FC236}">
                  <a16:creationId xmlns:a16="http://schemas.microsoft.com/office/drawing/2014/main" id="{BFBEAD3C-32B9-E948-881A-732715CC01DD}"/>
                </a:ext>
              </a:extLst>
            </p:cNvPr>
            <p:cNvSpPr/>
            <p:nvPr/>
          </p:nvSpPr>
          <p:spPr>
            <a:xfrm>
              <a:off x="6739220" y="2463759"/>
              <a:ext cx="103847" cy="23655"/>
            </a:xfrm>
            <a:custGeom>
              <a:avLst/>
              <a:gdLst/>
              <a:ahLst/>
              <a:cxnLst/>
              <a:rect l="l" t="t" r="r" b="b"/>
              <a:pathLst>
                <a:path w="5171" h="1181" extrusionOk="0">
                  <a:moveTo>
                    <a:pt x="2837" y="0"/>
                  </a:moveTo>
                  <a:cubicBezTo>
                    <a:pt x="2747" y="0"/>
                    <a:pt x="2658" y="2"/>
                    <a:pt x="2569" y="6"/>
                  </a:cubicBezTo>
                  <a:cubicBezTo>
                    <a:pt x="1868" y="6"/>
                    <a:pt x="1135" y="140"/>
                    <a:pt x="467" y="373"/>
                  </a:cubicBezTo>
                  <a:cubicBezTo>
                    <a:pt x="301" y="440"/>
                    <a:pt x="134" y="540"/>
                    <a:pt x="0" y="640"/>
                  </a:cubicBezTo>
                  <a:cubicBezTo>
                    <a:pt x="134" y="774"/>
                    <a:pt x="301" y="840"/>
                    <a:pt x="501" y="907"/>
                  </a:cubicBezTo>
                  <a:cubicBezTo>
                    <a:pt x="1083" y="1082"/>
                    <a:pt x="1691" y="1180"/>
                    <a:pt x="2302" y="1180"/>
                  </a:cubicBezTo>
                  <a:cubicBezTo>
                    <a:pt x="2391" y="1180"/>
                    <a:pt x="2480" y="1178"/>
                    <a:pt x="2569" y="1174"/>
                  </a:cubicBezTo>
                  <a:cubicBezTo>
                    <a:pt x="3303" y="1141"/>
                    <a:pt x="4003" y="1040"/>
                    <a:pt x="4670" y="807"/>
                  </a:cubicBezTo>
                  <a:cubicBezTo>
                    <a:pt x="4837" y="707"/>
                    <a:pt x="5004" y="640"/>
                    <a:pt x="5171" y="507"/>
                  </a:cubicBezTo>
                  <a:cubicBezTo>
                    <a:pt x="5037" y="407"/>
                    <a:pt x="4871" y="340"/>
                    <a:pt x="4670" y="273"/>
                  </a:cubicBezTo>
                  <a:cubicBezTo>
                    <a:pt x="4088" y="99"/>
                    <a:pt x="3455" y="0"/>
                    <a:pt x="283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453;p73">
              <a:extLst>
                <a:ext uri="{FF2B5EF4-FFF2-40B4-BE49-F238E27FC236}">
                  <a16:creationId xmlns:a16="http://schemas.microsoft.com/office/drawing/2014/main" id="{E10F1B2C-326E-F449-B186-8B0964C959BF}"/>
                </a:ext>
              </a:extLst>
            </p:cNvPr>
            <p:cNvSpPr/>
            <p:nvPr/>
          </p:nvSpPr>
          <p:spPr>
            <a:xfrm>
              <a:off x="6812903" y="2472973"/>
              <a:ext cx="16769" cy="8553"/>
            </a:xfrm>
            <a:custGeom>
              <a:avLst/>
              <a:gdLst/>
              <a:ahLst/>
              <a:cxnLst/>
              <a:rect l="l" t="t" r="r" b="b"/>
              <a:pathLst>
                <a:path w="835" h="427" extrusionOk="0">
                  <a:moveTo>
                    <a:pt x="610" y="1"/>
                  </a:moveTo>
                  <a:cubicBezTo>
                    <a:pt x="484" y="1"/>
                    <a:pt x="359" y="38"/>
                    <a:pt x="234" y="113"/>
                  </a:cubicBezTo>
                  <a:cubicBezTo>
                    <a:pt x="67" y="214"/>
                    <a:pt x="1" y="347"/>
                    <a:pt x="101" y="414"/>
                  </a:cubicBezTo>
                  <a:cubicBezTo>
                    <a:pt x="143" y="422"/>
                    <a:pt x="184" y="426"/>
                    <a:pt x="225" y="426"/>
                  </a:cubicBezTo>
                  <a:cubicBezTo>
                    <a:pt x="349" y="426"/>
                    <a:pt x="468" y="389"/>
                    <a:pt x="568" y="314"/>
                  </a:cubicBezTo>
                  <a:cubicBezTo>
                    <a:pt x="735" y="180"/>
                    <a:pt x="835" y="47"/>
                    <a:pt x="735" y="13"/>
                  </a:cubicBezTo>
                  <a:cubicBezTo>
                    <a:pt x="693" y="5"/>
                    <a:pt x="651" y="1"/>
                    <a:pt x="6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454;p73">
              <a:extLst>
                <a:ext uri="{FF2B5EF4-FFF2-40B4-BE49-F238E27FC236}">
                  <a16:creationId xmlns:a16="http://schemas.microsoft.com/office/drawing/2014/main" id="{AB53E0C0-ED62-3E46-8117-88D17E8062B2}"/>
                </a:ext>
              </a:extLst>
            </p:cNvPr>
            <p:cNvSpPr/>
            <p:nvPr/>
          </p:nvSpPr>
          <p:spPr>
            <a:xfrm>
              <a:off x="6720463" y="2572782"/>
              <a:ext cx="146723" cy="92018"/>
            </a:xfrm>
            <a:custGeom>
              <a:avLst/>
              <a:gdLst/>
              <a:ahLst/>
              <a:cxnLst/>
              <a:rect l="l" t="t" r="r" b="b"/>
              <a:pathLst>
                <a:path w="7306" h="4594" extrusionOk="0">
                  <a:moveTo>
                    <a:pt x="7306" y="1"/>
                  </a:moveTo>
                  <a:lnTo>
                    <a:pt x="7304" y="39"/>
                  </a:lnTo>
                  <a:lnTo>
                    <a:pt x="7304" y="39"/>
                  </a:lnTo>
                  <a:cubicBezTo>
                    <a:pt x="7305" y="26"/>
                    <a:pt x="7306" y="13"/>
                    <a:pt x="7306" y="1"/>
                  </a:cubicBezTo>
                  <a:close/>
                  <a:moveTo>
                    <a:pt x="0" y="167"/>
                  </a:moveTo>
                  <a:lnTo>
                    <a:pt x="0" y="167"/>
                  </a:lnTo>
                  <a:cubicBezTo>
                    <a:pt x="0" y="201"/>
                    <a:pt x="4" y="235"/>
                    <a:pt x="10" y="268"/>
                  </a:cubicBezTo>
                  <a:lnTo>
                    <a:pt x="10" y="268"/>
                  </a:lnTo>
                  <a:lnTo>
                    <a:pt x="0" y="167"/>
                  </a:lnTo>
                  <a:close/>
                  <a:moveTo>
                    <a:pt x="7304" y="39"/>
                  </a:moveTo>
                  <a:lnTo>
                    <a:pt x="7304" y="39"/>
                  </a:lnTo>
                  <a:cubicBezTo>
                    <a:pt x="7277" y="362"/>
                    <a:pt x="6912" y="711"/>
                    <a:pt x="6238" y="968"/>
                  </a:cubicBezTo>
                  <a:cubicBezTo>
                    <a:pt x="5341" y="1291"/>
                    <a:pt x="4405" y="1450"/>
                    <a:pt x="3467" y="1450"/>
                  </a:cubicBezTo>
                  <a:cubicBezTo>
                    <a:pt x="2661" y="1450"/>
                    <a:pt x="1854" y="1333"/>
                    <a:pt x="1068" y="1101"/>
                  </a:cubicBezTo>
                  <a:cubicBezTo>
                    <a:pt x="432" y="889"/>
                    <a:pt x="71" y="595"/>
                    <a:pt x="10" y="268"/>
                  </a:cubicBezTo>
                  <a:lnTo>
                    <a:pt x="10" y="268"/>
                  </a:lnTo>
                  <a:lnTo>
                    <a:pt x="301" y="3403"/>
                  </a:lnTo>
                  <a:cubicBezTo>
                    <a:pt x="301" y="3737"/>
                    <a:pt x="634" y="4037"/>
                    <a:pt x="1301" y="4270"/>
                  </a:cubicBezTo>
                  <a:cubicBezTo>
                    <a:pt x="2037" y="4485"/>
                    <a:pt x="2794" y="4594"/>
                    <a:pt x="3550" y="4594"/>
                  </a:cubicBezTo>
                  <a:cubicBezTo>
                    <a:pt x="4438" y="4594"/>
                    <a:pt x="5324" y="4443"/>
                    <a:pt x="6172" y="4137"/>
                  </a:cubicBezTo>
                  <a:cubicBezTo>
                    <a:pt x="6839" y="3870"/>
                    <a:pt x="7172" y="3536"/>
                    <a:pt x="7172" y="3203"/>
                  </a:cubicBezTo>
                  <a:lnTo>
                    <a:pt x="7304" y="39"/>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455;p73">
              <a:extLst>
                <a:ext uri="{FF2B5EF4-FFF2-40B4-BE49-F238E27FC236}">
                  <a16:creationId xmlns:a16="http://schemas.microsoft.com/office/drawing/2014/main" id="{20CEFED1-9262-DB48-97B9-D2A8E39F2D3F}"/>
                </a:ext>
              </a:extLst>
            </p:cNvPr>
            <p:cNvSpPr/>
            <p:nvPr/>
          </p:nvSpPr>
          <p:spPr>
            <a:xfrm>
              <a:off x="6740767" y="2617950"/>
              <a:ext cx="37996" cy="33771"/>
            </a:xfrm>
            <a:custGeom>
              <a:avLst/>
              <a:gdLst/>
              <a:ahLst/>
              <a:cxnLst/>
              <a:rect l="l" t="t" r="r" b="b"/>
              <a:pathLst>
                <a:path w="1892" h="1686" extrusionOk="0">
                  <a:moveTo>
                    <a:pt x="340" y="0"/>
                  </a:moveTo>
                  <a:cubicBezTo>
                    <a:pt x="304" y="0"/>
                    <a:pt x="281" y="24"/>
                    <a:pt x="257" y="47"/>
                  </a:cubicBezTo>
                  <a:cubicBezTo>
                    <a:pt x="0" y="903"/>
                    <a:pt x="646" y="1686"/>
                    <a:pt x="1444" y="1686"/>
                  </a:cubicBezTo>
                  <a:cubicBezTo>
                    <a:pt x="1579" y="1686"/>
                    <a:pt x="1718" y="1663"/>
                    <a:pt x="1858" y="1615"/>
                  </a:cubicBezTo>
                  <a:cubicBezTo>
                    <a:pt x="1892" y="1615"/>
                    <a:pt x="1892" y="1548"/>
                    <a:pt x="1858" y="1548"/>
                  </a:cubicBezTo>
                  <a:cubicBezTo>
                    <a:pt x="1758" y="1482"/>
                    <a:pt x="1625" y="1382"/>
                    <a:pt x="1558" y="1281"/>
                  </a:cubicBezTo>
                  <a:cubicBezTo>
                    <a:pt x="1425" y="1081"/>
                    <a:pt x="1324" y="915"/>
                    <a:pt x="1258" y="714"/>
                  </a:cubicBezTo>
                  <a:cubicBezTo>
                    <a:pt x="1058" y="381"/>
                    <a:pt x="757" y="147"/>
                    <a:pt x="390" y="14"/>
                  </a:cubicBezTo>
                  <a:cubicBezTo>
                    <a:pt x="371" y="4"/>
                    <a:pt x="354" y="0"/>
                    <a:pt x="3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456;p73">
              <a:extLst>
                <a:ext uri="{FF2B5EF4-FFF2-40B4-BE49-F238E27FC236}">
                  <a16:creationId xmlns:a16="http://schemas.microsoft.com/office/drawing/2014/main" id="{F52665D4-F7AD-B64C-BDDA-BB6B4DDC45B4}"/>
                </a:ext>
              </a:extLst>
            </p:cNvPr>
            <p:cNvSpPr/>
            <p:nvPr/>
          </p:nvSpPr>
          <p:spPr>
            <a:xfrm>
              <a:off x="6751270" y="2610178"/>
              <a:ext cx="38217" cy="35293"/>
            </a:xfrm>
            <a:custGeom>
              <a:avLst/>
              <a:gdLst/>
              <a:ahLst/>
              <a:cxnLst/>
              <a:rect l="l" t="t" r="r" b="b"/>
              <a:pathLst>
                <a:path w="1903" h="1762" extrusionOk="0">
                  <a:moveTo>
                    <a:pt x="532" y="0"/>
                  </a:moveTo>
                  <a:cubicBezTo>
                    <a:pt x="374" y="0"/>
                    <a:pt x="215" y="34"/>
                    <a:pt x="68" y="102"/>
                  </a:cubicBezTo>
                  <a:cubicBezTo>
                    <a:pt x="1" y="135"/>
                    <a:pt x="1" y="235"/>
                    <a:pt x="68" y="302"/>
                  </a:cubicBezTo>
                  <a:cubicBezTo>
                    <a:pt x="268" y="369"/>
                    <a:pt x="435" y="469"/>
                    <a:pt x="601" y="602"/>
                  </a:cubicBezTo>
                  <a:cubicBezTo>
                    <a:pt x="768" y="735"/>
                    <a:pt x="902" y="902"/>
                    <a:pt x="1035" y="1102"/>
                  </a:cubicBezTo>
                  <a:cubicBezTo>
                    <a:pt x="1135" y="1369"/>
                    <a:pt x="1302" y="1569"/>
                    <a:pt x="1502" y="1736"/>
                  </a:cubicBezTo>
                  <a:cubicBezTo>
                    <a:pt x="1535" y="1753"/>
                    <a:pt x="1569" y="1761"/>
                    <a:pt x="1598" y="1761"/>
                  </a:cubicBezTo>
                  <a:cubicBezTo>
                    <a:pt x="1627" y="1761"/>
                    <a:pt x="1652" y="1753"/>
                    <a:pt x="1669" y="1736"/>
                  </a:cubicBezTo>
                  <a:cubicBezTo>
                    <a:pt x="1902" y="1269"/>
                    <a:pt x="1769" y="702"/>
                    <a:pt x="1369" y="369"/>
                  </a:cubicBezTo>
                  <a:cubicBezTo>
                    <a:pt x="1148" y="126"/>
                    <a:pt x="841" y="0"/>
                    <a:pt x="5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457;p73">
              <a:extLst>
                <a:ext uri="{FF2B5EF4-FFF2-40B4-BE49-F238E27FC236}">
                  <a16:creationId xmlns:a16="http://schemas.microsoft.com/office/drawing/2014/main" id="{76804F33-CEBF-D240-A348-A13AFC57F899}"/>
                </a:ext>
              </a:extLst>
            </p:cNvPr>
            <p:cNvSpPr/>
            <p:nvPr/>
          </p:nvSpPr>
          <p:spPr>
            <a:xfrm>
              <a:off x="6960951" y="2244230"/>
              <a:ext cx="607616" cy="348442"/>
            </a:xfrm>
            <a:custGeom>
              <a:avLst/>
              <a:gdLst/>
              <a:ahLst/>
              <a:cxnLst/>
              <a:rect l="l" t="t" r="r" b="b"/>
              <a:pathLst>
                <a:path w="30256" h="17396" extrusionOk="0">
                  <a:moveTo>
                    <a:pt x="28450" y="0"/>
                  </a:moveTo>
                  <a:cubicBezTo>
                    <a:pt x="28263" y="0"/>
                    <a:pt x="28071" y="42"/>
                    <a:pt x="27887" y="125"/>
                  </a:cubicBezTo>
                  <a:lnTo>
                    <a:pt x="301" y="16070"/>
                  </a:lnTo>
                  <a:cubicBezTo>
                    <a:pt x="1" y="16170"/>
                    <a:pt x="1" y="16604"/>
                    <a:pt x="268" y="16704"/>
                  </a:cubicBezTo>
                  <a:lnTo>
                    <a:pt x="1235" y="17271"/>
                  </a:lnTo>
                  <a:cubicBezTo>
                    <a:pt x="1418" y="17354"/>
                    <a:pt x="1610" y="17396"/>
                    <a:pt x="1798" y="17396"/>
                  </a:cubicBezTo>
                  <a:cubicBezTo>
                    <a:pt x="1985" y="17396"/>
                    <a:pt x="2169" y="17354"/>
                    <a:pt x="2336" y="17271"/>
                  </a:cubicBezTo>
                  <a:lnTo>
                    <a:pt x="29955" y="1326"/>
                  </a:lnTo>
                  <a:cubicBezTo>
                    <a:pt x="30256" y="1126"/>
                    <a:pt x="30256" y="859"/>
                    <a:pt x="29955" y="692"/>
                  </a:cubicBezTo>
                  <a:lnTo>
                    <a:pt x="28988" y="125"/>
                  </a:lnTo>
                  <a:cubicBezTo>
                    <a:pt x="28821" y="42"/>
                    <a:pt x="28638" y="0"/>
                    <a:pt x="28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458;p73">
              <a:extLst>
                <a:ext uri="{FF2B5EF4-FFF2-40B4-BE49-F238E27FC236}">
                  <a16:creationId xmlns:a16="http://schemas.microsoft.com/office/drawing/2014/main" id="{5003C676-767C-6849-A323-F96BD774C347}"/>
                </a:ext>
              </a:extLst>
            </p:cNvPr>
            <p:cNvSpPr/>
            <p:nvPr/>
          </p:nvSpPr>
          <p:spPr>
            <a:xfrm>
              <a:off x="6551650" y="1973625"/>
              <a:ext cx="700739" cy="422613"/>
            </a:xfrm>
            <a:custGeom>
              <a:avLst/>
              <a:gdLst/>
              <a:ahLst/>
              <a:cxnLst/>
              <a:rect l="l" t="t" r="r" b="b"/>
              <a:pathLst>
                <a:path w="34893" h="21099" extrusionOk="0">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459;p73">
              <a:extLst>
                <a:ext uri="{FF2B5EF4-FFF2-40B4-BE49-F238E27FC236}">
                  <a16:creationId xmlns:a16="http://schemas.microsoft.com/office/drawing/2014/main" id="{F41E5253-5DE7-6F43-92D8-77124AFD877D}"/>
                </a:ext>
              </a:extLst>
            </p:cNvPr>
            <p:cNvSpPr/>
            <p:nvPr/>
          </p:nvSpPr>
          <p:spPr>
            <a:xfrm>
              <a:off x="6551650" y="1973625"/>
              <a:ext cx="700739" cy="422613"/>
            </a:xfrm>
            <a:custGeom>
              <a:avLst/>
              <a:gdLst/>
              <a:ahLst/>
              <a:cxnLst/>
              <a:rect l="l" t="t" r="r" b="b"/>
              <a:pathLst>
                <a:path w="34893" h="21099" extrusionOk="0">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460;p73">
              <a:extLst>
                <a:ext uri="{FF2B5EF4-FFF2-40B4-BE49-F238E27FC236}">
                  <a16:creationId xmlns:a16="http://schemas.microsoft.com/office/drawing/2014/main" id="{A34E3134-583A-6D40-BFC9-B2817B9B915D}"/>
                </a:ext>
              </a:extLst>
            </p:cNvPr>
            <p:cNvSpPr/>
            <p:nvPr/>
          </p:nvSpPr>
          <p:spPr>
            <a:xfrm>
              <a:off x="6556329" y="1973625"/>
              <a:ext cx="692023" cy="396734"/>
            </a:xfrm>
            <a:custGeom>
              <a:avLst/>
              <a:gdLst/>
              <a:ahLst/>
              <a:cxnLst/>
              <a:rect l="l" t="t" r="r" b="b"/>
              <a:pathLst>
                <a:path w="34459" h="19807" extrusionOk="0">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461;p73">
              <a:extLst>
                <a:ext uri="{FF2B5EF4-FFF2-40B4-BE49-F238E27FC236}">
                  <a16:creationId xmlns:a16="http://schemas.microsoft.com/office/drawing/2014/main" id="{7AAF91A7-AA9B-6D45-A4B9-8C7B6325EEEC}"/>
                </a:ext>
              </a:extLst>
            </p:cNvPr>
            <p:cNvSpPr/>
            <p:nvPr/>
          </p:nvSpPr>
          <p:spPr>
            <a:xfrm>
              <a:off x="6556329" y="1973625"/>
              <a:ext cx="692023" cy="396734"/>
            </a:xfrm>
            <a:custGeom>
              <a:avLst/>
              <a:gdLst/>
              <a:ahLst/>
              <a:cxnLst/>
              <a:rect l="l" t="t" r="r" b="b"/>
              <a:pathLst>
                <a:path w="34459" h="19807" extrusionOk="0">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462;p73">
              <a:extLst>
                <a:ext uri="{FF2B5EF4-FFF2-40B4-BE49-F238E27FC236}">
                  <a16:creationId xmlns:a16="http://schemas.microsoft.com/office/drawing/2014/main" id="{DF23DD9E-BB7F-DC4E-9EAF-51A52F96CE30}"/>
                </a:ext>
              </a:extLst>
            </p:cNvPr>
            <p:cNvSpPr/>
            <p:nvPr/>
          </p:nvSpPr>
          <p:spPr>
            <a:xfrm>
              <a:off x="6904680" y="1615488"/>
              <a:ext cx="661879" cy="877314"/>
            </a:xfrm>
            <a:custGeom>
              <a:avLst/>
              <a:gdLst/>
              <a:ahLst/>
              <a:cxnLst/>
              <a:rect l="l" t="t" r="r" b="b"/>
              <a:pathLst>
                <a:path w="32958" h="43800" extrusionOk="0">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463;p73">
              <a:extLst>
                <a:ext uri="{FF2B5EF4-FFF2-40B4-BE49-F238E27FC236}">
                  <a16:creationId xmlns:a16="http://schemas.microsoft.com/office/drawing/2014/main" id="{AE05042B-FC83-444A-8B83-74A82B832BBC}"/>
                </a:ext>
              </a:extLst>
            </p:cNvPr>
            <p:cNvSpPr/>
            <p:nvPr/>
          </p:nvSpPr>
          <p:spPr>
            <a:xfrm>
              <a:off x="6904680" y="1615488"/>
              <a:ext cx="661879" cy="877314"/>
            </a:xfrm>
            <a:custGeom>
              <a:avLst/>
              <a:gdLst/>
              <a:ahLst/>
              <a:cxnLst/>
              <a:rect l="l" t="t" r="r" b="b"/>
              <a:pathLst>
                <a:path w="32958" h="43800" extrusionOk="0">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464;p73">
              <a:extLst>
                <a:ext uri="{FF2B5EF4-FFF2-40B4-BE49-F238E27FC236}">
                  <a16:creationId xmlns:a16="http://schemas.microsoft.com/office/drawing/2014/main" id="{7A76BBF6-A2BA-E443-A70C-7A7388E4E355}"/>
                </a:ext>
              </a:extLst>
            </p:cNvPr>
            <p:cNvSpPr/>
            <p:nvPr/>
          </p:nvSpPr>
          <p:spPr>
            <a:xfrm>
              <a:off x="6954264" y="1615488"/>
              <a:ext cx="612295" cy="834370"/>
            </a:xfrm>
            <a:custGeom>
              <a:avLst/>
              <a:gdLst/>
              <a:ahLst/>
              <a:cxnLst/>
              <a:rect l="l" t="t" r="r" b="b"/>
              <a:pathLst>
                <a:path w="30489" h="41656" extrusionOk="0">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465;p73">
              <a:extLst>
                <a:ext uri="{FF2B5EF4-FFF2-40B4-BE49-F238E27FC236}">
                  <a16:creationId xmlns:a16="http://schemas.microsoft.com/office/drawing/2014/main" id="{C6611F8A-6CC8-6048-B2F4-CD187B702E5D}"/>
                </a:ext>
              </a:extLst>
            </p:cNvPr>
            <p:cNvSpPr/>
            <p:nvPr/>
          </p:nvSpPr>
          <p:spPr>
            <a:xfrm>
              <a:off x="6954264" y="1615488"/>
              <a:ext cx="612295" cy="834370"/>
            </a:xfrm>
            <a:custGeom>
              <a:avLst/>
              <a:gdLst/>
              <a:ahLst/>
              <a:cxnLst/>
              <a:rect l="l" t="t" r="r" b="b"/>
              <a:pathLst>
                <a:path w="30489" h="41656" extrusionOk="0">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466;p73">
              <a:extLst>
                <a:ext uri="{FF2B5EF4-FFF2-40B4-BE49-F238E27FC236}">
                  <a16:creationId xmlns:a16="http://schemas.microsoft.com/office/drawing/2014/main" id="{21138971-A626-074C-931C-B4BABFD56CAA}"/>
                </a:ext>
              </a:extLst>
            </p:cNvPr>
            <p:cNvSpPr/>
            <p:nvPr/>
          </p:nvSpPr>
          <p:spPr>
            <a:xfrm>
              <a:off x="6948621" y="1644271"/>
              <a:ext cx="617557" cy="846147"/>
            </a:xfrm>
            <a:custGeom>
              <a:avLst/>
              <a:gdLst/>
              <a:ahLst/>
              <a:cxnLst/>
              <a:rect l="l" t="t" r="r" b="b"/>
              <a:pathLst>
                <a:path w="30751" h="42244" extrusionOk="0">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467;p73">
              <a:extLst>
                <a:ext uri="{FF2B5EF4-FFF2-40B4-BE49-F238E27FC236}">
                  <a16:creationId xmlns:a16="http://schemas.microsoft.com/office/drawing/2014/main" id="{9FC7AF3D-5A39-0740-BC1B-A1651D360BD9}"/>
                </a:ext>
              </a:extLst>
            </p:cNvPr>
            <p:cNvSpPr/>
            <p:nvPr/>
          </p:nvSpPr>
          <p:spPr>
            <a:xfrm>
              <a:off x="6948621" y="1644271"/>
              <a:ext cx="617557" cy="846147"/>
            </a:xfrm>
            <a:custGeom>
              <a:avLst/>
              <a:gdLst/>
              <a:ahLst/>
              <a:cxnLst/>
              <a:rect l="l" t="t" r="r" b="b"/>
              <a:pathLst>
                <a:path w="30751" h="42244" extrusionOk="0">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468;p73">
              <a:extLst>
                <a:ext uri="{FF2B5EF4-FFF2-40B4-BE49-F238E27FC236}">
                  <a16:creationId xmlns:a16="http://schemas.microsoft.com/office/drawing/2014/main" id="{8C78D2E8-FFD1-9E42-A045-E540E6B95BF4}"/>
                </a:ext>
              </a:extLst>
            </p:cNvPr>
            <p:cNvSpPr/>
            <p:nvPr/>
          </p:nvSpPr>
          <p:spPr>
            <a:xfrm>
              <a:off x="7220739" y="2018091"/>
              <a:ext cx="73321" cy="98107"/>
            </a:xfrm>
            <a:custGeom>
              <a:avLst/>
              <a:gdLst/>
              <a:ahLst/>
              <a:cxnLst/>
              <a:rect l="l" t="t" r="r" b="b"/>
              <a:pathLst>
                <a:path w="3651" h="4898" extrusionOk="0">
                  <a:moveTo>
                    <a:pt x="2704" y="1"/>
                  </a:moveTo>
                  <a:cubicBezTo>
                    <a:pt x="2497" y="1"/>
                    <a:pt x="2262" y="68"/>
                    <a:pt x="2009" y="207"/>
                  </a:cubicBezTo>
                  <a:cubicBezTo>
                    <a:pt x="908" y="974"/>
                    <a:pt x="207" y="2142"/>
                    <a:pt x="74" y="3443"/>
                  </a:cubicBezTo>
                  <a:cubicBezTo>
                    <a:pt x="0" y="4351"/>
                    <a:pt x="360" y="4898"/>
                    <a:pt x="940" y="4898"/>
                  </a:cubicBezTo>
                  <a:cubicBezTo>
                    <a:pt x="1149" y="4898"/>
                    <a:pt x="1386" y="4827"/>
                    <a:pt x="1642" y="4677"/>
                  </a:cubicBezTo>
                  <a:cubicBezTo>
                    <a:pt x="2709" y="3910"/>
                    <a:pt x="3410" y="2742"/>
                    <a:pt x="3576" y="1441"/>
                  </a:cubicBezTo>
                  <a:cubicBezTo>
                    <a:pt x="3650" y="530"/>
                    <a:pt x="3288" y="1"/>
                    <a:pt x="270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469;p73">
              <a:extLst>
                <a:ext uri="{FF2B5EF4-FFF2-40B4-BE49-F238E27FC236}">
                  <a16:creationId xmlns:a16="http://schemas.microsoft.com/office/drawing/2014/main" id="{A2BD936E-1BB5-FA4A-A6A1-9D4E9BC76150}"/>
                </a:ext>
              </a:extLst>
            </p:cNvPr>
            <p:cNvSpPr/>
            <p:nvPr/>
          </p:nvSpPr>
          <p:spPr>
            <a:xfrm>
              <a:off x="7212826" y="2144501"/>
              <a:ext cx="152105" cy="88212"/>
            </a:xfrm>
            <a:custGeom>
              <a:avLst/>
              <a:gdLst/>
              <a:ahLst/>
              <a:cxnLst/>
              <a:rect l="l" t="t" r="r" b="b"/>
              <a:pathLst>
                <a:path w="7574" h="4404" extrusionOk="0">
                  <a:moveTo>
                    <a:pt x="6472" y="1"/>
                  </a:moveTo>
                  <a:lnTo>
                    <a:pt x="1" y="3770"/>
                  </a:lnTo>
                  <a:lnTo>
                    <a:pt x="1102" y="4404"/>
                  </a:lnTo>
                  <a:lnTo>
                    <a:pt x="7573" y="668"/>
                  </a:lnTo>
                  <a:lnTo>
                    <a:pt x="647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470;p73">
              <a:extLst>
                <a:ext uri="{FF2B5EF4-FFF2-40B4-BE49-F238E27FC236}">
                  <a16:creationId xmlns:a16="http://schemas.microsoft.com/office/drawing/2014/main" id="{53CAC963-FC40-724D-92D5-D71022050541}"/>
                </a:ext>
              </a:extLst>
            </p:cNvPr>
            <p:cNvSpPr/>
            <p:nvPr/>
          </p:nvSpPr>
          <p:spPr>
            <a:xfrm>
              <a:off x="7212826" y="2144501"/>
              <a:ext cx="152105" cy="88212"/>
            </a:xfrm>
            <a:custGeom>
              <a:avLst/>
              <a:gdLst/>
              <a:ahLst/>
              <a:cxnLst/>
              <a:rect l="l" t="t" r="r" b="b"/>
              <a:pathLst>
                <a:path w="7574" h="4404" extrusionOk="0">
                  <a:moveTo>
                    <a:pt x="6472" y="1"/>
                  </a:moveTo>
                  <a:lnTo>
                    <a:pt x="1" y="3770"/>
                  </a:lnTo>
                  <a:lnTo>
                    <a:pt x="1102" y="4404"/>
                  </a:lnTo>
                  <a:lnTo>
                    <a:pt x="7573" y="668"/>
                  </a:lnTo>
                  <a:lnTo>
                    <a:pt x="64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471;p73">
              <a:extLst>
                <a:ext uri="{FF2B5EF4-FFF2-40B4-BE49-F238E27FC236}">
                  <a16:creationId xmlns:a16="http://schemas.microsoft.com/office/drawing/2014/main" id="{CB7ABFC8-526D-EF4B-B0DB-12FD536516E5}"/>
                </a:ext>
              </a:extLst>
            </p:cNvPr>
            <p:cNvSpPr/>
            <p:nvPr/>
          </p:nvSpPr>
          <p:spPr>
            <a:xfrm>
              <a:off x="7169970" y="2157861"/>
              <a:ext cx="263944" cy="314050"/>
            </a:xfrm>
            <a:custGeom>
              <a:avLst/>
              <a:gdLst/>
              <a:ahLst/>
              <a:cxnLst/>
              <a:rect l="l" t="t" r="r" b="b"/>
              <a:pathLst>
                <a:path w="13143" h="15679" extrusionOk="0">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472;p73">
              <a:extLst>
                <a:ext uri="{FF2B5EF4-FFF2-40B4-BE49-F238E27FC236}">
                  <a16:creationId xmlns:a16="http://schemas.microsoft.com/office/drawing/2014/main" id="{66FDE35B-FB41-4C42-A913-6E5F706EE9EB}"/>
                </a:ext>
              </a:extLst>
            </p:cNvPr>
            <p:cNvSpPr/>
            <p:nvPr/>
          </p:nvSpPr>
          <p:spPr>
            <a:xfrm>
              <a:off x="7169970" y="2157861"/>
              <a:ext cx="263944" cy="314050"/>
            </a:xfrm>
            <a:custGeom>
              <a:avLst/>
              <a:gdLst/>
              <a:ahLst/>
              <a:cxnLst/>
              <a:rect l="l" t="t" r="r" b="b"/>
              <a:pathLst>
                <a:path w="13143" h="15679" extrusionOk="0">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473;p73">
              <a:extLst>
                <a:ext uri="{FF2B5EF4-FFF2-40B4-BE49-F238E27FC236}">
                  <a16:creationId xmlns:a16="http://schemas.microsoft.com/office/drawing/2014/main" id="{BAB9920B-C16D-EA4E-AD9E-E27B4485DE01}"/>
                </a:ext>
              </a:extLst>
            </p:cNvPr>
            <p:cNvSpPr/>
            <p:nvPr/>
          </p:nvSpPr>
          <p:spPr>
            <a:xfrm>
              <a:off x="7171978" y="2372342"/>
              <a:ext cx="64987" cy="72188"/>
            </a:xfrm>
            <a:custGeom>
              <a:avLst/>
              <a:gdLst/>
              <a:ahLst/>
              <a:cxnLst/>
              <a:rect l="l" t="t" r="r" b="b"/>
              <a:pathLst>
                <a:path w="3236" h="3604" extrusionOk="0">
                  <a:moveTo>
                    <a:pt x="2669" y="0"/>
                  </a:moveTo>
                  <a:lnTo>
                    <a:pt x="0" y="1535"/>
                  </a:lnTo>
                  <a:lnTo>
                    <a:pt x="3236" y="3603"/>
                  </a:lnTo>
                  <a:lnTo>
                    <a:pt x="266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474;p73">
              <a:extLst>
                <a:ext uri="{FF2B5EF4-FFF2-40B4-BE49-F238E27FC236}">
                  <a16:creationId xmlns:a16="http://schemas.microsoft.com/office/drawing/2014/main" id="{EEBB6FEC-FC28-8445-89D3-D9321A76C1C3}"/>
                </a:ext>
              </a:extLst>
            </p:cNvPr>
            <p:cNvSpPr/>
            <p:nvPr/>
          </p:nvSpPr>
          <p:spPr>
            <a:xfrm>
              <a:off x="7171978" y="2372342"/>
              <a:ext cx="64987" cy="72188"/>
            </a:xfrm>
            <a:custGeom>
              <a:avLst/>
              <a:gdLst/>
              <a:ahLst/>
              <a:cxnLst/>
              <a:rect l="l" t="t" r="r" b="b"/>
              <a:pathLst>
                <a:path w="3236" h="3604" extrusionOk="0">
                  <a:moveTo>
                    <a:pt x="2669" y="0"/>
                  </a:moveTo>
                  <a:lnTo>
                    <a:pt x="0" y="1535"/>
                  </a:lnTo>
                  <a:lnTo>
                    <a:pt x="3236" y="3603"/>
                  </a:lnTo>
                  <a:lnTo>
                    <a:pt x="26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475;p73">
              <a:extLst>
                <a:ext uri="{FF2B5EF4-FFF2-40B4-BE49-F238E27FC236}">
                  <a16:creationId xmlns:a16="http://schemas.microsoft.com/office/drawing/2014/main" id="{8D5DAD3C-681F-CE43-B20F-76AEF8A0625D}"/>
                </a:ext>
              </a:extLst>
            </p:cNvPr>
            <p:cNvSpPr/>
            <p:nvPr/>
          </p:nvSpPr>
          <p:spPr>
            <a:xfrm>
              <a:off x="7169287" y="2219994"/>
              <a:ext cx="87118" cy="251917"/>
            </a:xfrm>
            <a:custGeom>
              <a:avLst/>
              <a:gdLst/>
              <a:ahLst/>
              <a:cxnLst/>
              <a:rect l="l" t="t" r="r" b="b"/>
              <a:pathLst>
                <a:path w="4338" h="12577" extrusionOk="0">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476;p73">
              <a:extLst>
                <a:ext uri="{FF2B5EF4-FFF2-40B4-BE49-F238E27FC236}">
                  <a16:creationId xmlns:a16="http://schemas.microsoft.com/office/drawing/2014/main" id="{1A6982FE-B66F-7B41-BA4E-3F4784E2DF31}"/>
                </a:ext>
              </a:extLst>
            </p:cNvPr>
            <p:cNvSpPr/>
            <p:nvPr/>
          </p:nvSpPr>
          <p:spPr>
            <a:xfrm>
              <a:off x="7169287" y="2219994"/>
              <a:ext cx="87118" cy="251917"/>
            </a:xfrm>
            <a:custGeom>
              <a:avLst/>
              <a:gdLst/>
              <a:ahLst/>
              <a:cxnLst/>
              <a:rect l="l" t="t" r="r" b="b"/>
              <a:pathLst>
                <a:path w="4338" h="12577" extrusionOk="0">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477;p73">
              <a:extLst>
                <a:ext uri="{FF2B5EF4-FFF2-40B4-BE49-F238E27FC236}">
                  <a16:creationId xmlns:a16="http://schemas.microsoft.com/office/drawing/2014/main" id="{DE266370-AAFD-C949-993F-6DDB4D4A3288}"/>
                </a:ext>
              </a:extLst>
            </p:cNvPr>
            <p:cNvSpPr/>
            <p:nvPr/>
          </p:nvSpPr>
          <p:spPr>
            <a:xfrm>
              <a:off x="5216545" y="3499510"/>
              <a:ext cx="693368" cy="398897"/>
            </a:xfrm>
            <a:custGeom>
              <a:avLst/>
              <a:gdLst/>
              <a:ahLst/>
              <a:cxnLst/>
              <a:rect l="l" t="t" r="r" b="b"/>
              <a:pathLst>
                <a:path w="34526" h="19915" extrusionOk="0">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478;p73">
              <a:extLst>
                <a:ext uri="{FF2B5EF4-FFF2-40B4-BE49-F238E27FC236}">
                  <a16:creationId xmlns:a16="http://schemas.microsoft.com/office/drawing/2014/main" id="{B2E9B146-12F9-A445-B750-3BEDC5D22F1D}"/>
                </a:ext>
              </a:extLst>
            </p:cNvPr>
            <p:cNvSpPr/>
            <p:nvPr/>
          </p:nvSpPr>
          <p:spPr>
            <a:xfrm>
              <a:off x="5216545" y="3499510"/>
              <a:ext cx="693368" cy="398897"/>
            </a:xfrm>
            <a:custGeom>
              <a:avLst/>
              <a:gdLst/>
              <a:ahLst/>
              <a:cxnLst/>
              <a:rect l="l" t="t" r="r" b="b"/>
              <a:pathLst>
                <a:path w="34526" h="19915" extrusionOk="0">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479;p73">
              <a:extLst>
                <a:ext uri="{FF2B5EF4-FFF2-40B4-BE49-F238E27FC236}">
                  <a16:creationId xmlns:a16="http://schemas.microsoft.com/office/drawing/2014/main" id="{AACA2835-A8A5-EC4F-BB38-5DF0FEF12EB6}"/>
                </a:ext>
              </a:extLst>
            </p:cNvPr>
            <p:cNvSpPr/>
            <p:nvPr/>
          </p:nvSpPr>
          <p:spPr>
            <a:xfrm>
              <a:off x="5216545" y="3492159"/>
              <a:ext cx="694714" cy="398897"/>
            </a:xfrm>
            <a:custGeom>
              <a:avLst/>
              <a:gdLst/>
              <a:ahLst/>
              <a:cxnLst/>
              <a:rect l="l" t="t" r="r" b="b"/>
              <a:pathLst>
                <a:path w="34593" h="19915" extrusionOk="0">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480;p73">
              <a:extLst>
                <a:ext uri="{FF2B5EF4-FFF2-40B4-BE49-F238E27FC236}">
                  <a16:creationId xmlns:a16="http://schemas.microsoft.com/office/drawing/2014/main" id="{35ADEF5D-7536-374C-93A1-386E083B0118}"/>
                </a:ext>
              </a:extLst>
            </p:cNvPr>
            <p:cNvSpPr/>
            <p:nvPr/>
          </p:nvSpPr>
          <p:spPr>
            <a:xfrm>
              <a:off x="5216545" y="3492159"/>
              <a:ext cx="694714" cy="398897"/>
            </a:xfrm>
            <a:custGeom>
              <a:avLst/>
              <a:gdLst/>
              <a:ahLst/>
              <a:cxnLst/>
              <a:rect l="l" t="t" r="r" b="b"/>
              <a:pathLst>
                <a:path w="34593" h="19915" extrusionOk="0">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481;p73">
              <a:extLst>
                <a:ext uri="{FF2B5EF4-FFF2-40B4-BE49-F238E27FC236}">
                  <a16:creationId xmlns:a16="http://schemas.microsoft.com/office/drawing/2014/main" id="{43296C55-6EE8-F44D-9BC4-DD62CF898576}"/>
                </a:ext>
              </a:extLst>
            </p:cNvPr>
            <p:cNvSpPr/>
            <p:nvPr/>
          </p:nvSpPr>
          <p:spPr>
            <a:xfrm>
              <a:off x="5256068" y="3491658"/>
              <a:ext cx="645130" cy="371997"/>
            </a:xfrm>
            <a:custGeom>
              <a:avLst/>
              <a:gdLst/>
              <a:ahLst/>
              <a:cxnLst/>
              <a:rect l="l" t="t" r="r" b="b"/>
              <a:pathLst>
                <a:path w="32124" h="18572" extrusionOk="0">
                  <a:moveTo>
                    <a:pt x="13940" y="0"/>
                  </a:moveTo>
                  <a:cubicBezTo>
                    <a:pt x="13794" y="0"/>
                    <a:pt x="13644" y="42"/>
                    <a:pt x="13510" y="125"/>
                  </a:cubicBezTo>
                  <a:lnTo>
                    <a:pt x="1702" y="6930"/>
                  </a:lnTo>
                  <a:lnTo>
                    <a:pt x="1" y="5929"/>
                  </a:lnTo>
                  <a:lnTo>
                    <a:pt x="1" y="7931"/>
                  </a:lnTo>
                  <a:lnTo>
                    <a:pt x="18414" y="18572"/>
                  </a:lnTo>
                  <a:lnTo>
                    <a:pt x="31924" y="10733"/>
                  </a:lnTo>
                  <a:cubicBezTo>
                    <a:pt x="32057" y="10666"/>
                    <a:pt x="32124" y="10533"/>
                    <a:pt x="32090" y="10399"/>
                  </a:cubicBezTo>
                  <a:lnTo>
                    <a:pt x="32090" y="8565"/>
                  </a:lnTo>
                  <a:lnTo>
                    <a:pt x="30556" y="9465"/>
                  </a:lnTo>
                  <a:lnTo>
                    <a:pt x="14344" y="125"/>
                  </a:lnTo>
                  <a:cubicBezTo>
                    <a:pt x="14228" y="42"/>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482;p73">
              <a:extLst>
                <a:ext uri="{FF2B5EF4-FFF2-40B4-BE49-F238E27FC236}">
                  <a16:creationId xmlns:a16="http://schemas.microsoft.com/office/drawing/2014/main" id="{739AB6AF-0EA1-D64A-A27C-94C625D5FDF5}"/>
                </a:ext>
              </a:extLst>
            </p:cNvPr>
            <p:cNvSpPr/>
            <p:nvPr/>
          </p:nvSpPr>
          <p:spPr>
            <a:xfrm>
              <a:off x="5256068" y="3452059"/>
              <a:ext cx="645813" cy="370835"/>
            </a:xfrm>
            <a:custGeom>
              <a:avLst/>
              <a:gdLst/>
              <a:ahLst/>
              <a:cxnLst/>
              <a:rect l="l" t="t" r="r" b="b"/>
              <a:pathLst>
                <a:path w="32158" h="18514" extrusionOk="0">
                  <a:moveTo>
                    <a:pt x="13927" y="1"/>
                  </a:moveTo>
                  <a:cubicBezTo>
                    <a:pt x="13786" y="1"/>
                    <a:pt x="13644" y="34"/>
                    <a:pt x="13510" y="101"/>
                  </a:cubicBezTo>
                  <a:lnTo>
                    <a:pt x="1" y="7906"/>
                  </a:lnTo>
                  <a:lnTo>
                    <a:pt x="18414" y="18514"/>
                  </a:lnTo>
                  <a:lnTo>
                    <a:pt x="31924" y="10708"/>
                  </a:lnTo>
                  <a:cubicBezTo>
                    <a:pt x="32157" y="10642"/>
                    <a:pt x="32157" y="10308"/>
                    <a:pt x="31924" y="10241"/>
                  </a:cubicBezTo>
                  <a:lnTo>
                    <a:pt x="14344" y="101"/>
                  </a:lnTo>
                  <a:cubicBezTo>
                    <a:pt x="14211" y="34"/>
                    <a:pt x="14069" y="1"/>
                    <a:pt x="139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483;p73">
              <a:extLst>
                <a:ext uri="{FF2B5EF4-FFF2-40B4-BE49-F238E27FC236}">
                  <a16:creationId xmlns:a16="http://schemas.microsoft.com/office/drawing/2014/main" id="{9B8A59EB-E5F0-C549-8A21-262FD5B5C456}"/>
                </a:ext>
              </a:extLst>
            </p:cNvPr>
            <p:cNvSpPr/>
            <p:nvPr/>
          </p:nvSpPr>
          <p:spPr>
            <a:xfrm>
              <a:off x="5256068" y="3610416"/>
              <a:ext cx="369799" cy="252578"/>
            </a:xfrm>
            <a:custGeom>
              <a:avLst/>
              <a:gdLst/>
              <a:ahLst/>
              <a:cxnLst/>
              <a:rect l="l" t="t" r="r" b="b"/>
              <a:pathLst>
                <a:path w="18414" h="12610" extrusionOk="0">
                  <a:moveTo>
                    <a:pt x="1" y="0"/>
                  </a:moveTo>
                  <a:lnTo>
                    <a:pt x="1" y="2002"/>
                  </a:lnTo>
                  <a:lnTo>
                    <a:pt x="18414" y="12609"/>
                  </a:lnTo>
                  <a:lnTo>
                    <a:pt x="18414" y="10608"/>
                  </a:lnTo>
                  <a:lnTo>
                    <a:pt x="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484;p73">
              <a:extLst>
                <a:ext uri="{FF2B5EF4-FFF2-40B4-BE49-F238E27FC236}">
                  <a16:creationId xmlns:a16="http://schemas.microsoft.com/office/drawing/2014/main" id="{DE321AD1-B63A-5A4F-A606-7ECB8D4ED5C3}"/>
                </a:ext>
              </a:extLst>
            </p:cNvPr>
            <p:cNvSpPr/>
            <p:nvPr/>
          </p:nvSpPr>
          <p:spPr>
            <a:xfrm>
              <a:off x="5618476" y="3801222"/>
              <a:ext cx="14761" cy="7651"/>
            </a:xfrm>
            <a:custGeom>
              <a:avLst/>
              <a:gdLst/>
              <a:ahLst/>
              <a:cxnLst/>
              <a:rect l="l" t="t" r="r" b="b"/>
              <a:pathLst>
                <a:path w="735" h="382" extrusionOk="0">
                  <a:moveTo>
                    <a:pt x="281" y="1"/>
                  </a:moveTo>
                  <a:cubicBezTo>
                    <a:pt x="212" y="1"/>
                    <a:pt x="148" y="24"/>
                    <a:pt x="101" y="48"/>
                  </a:cubicBezTo>
                  <a:cubicBezTo>
                    <a:pt x="101" y="48"/>
                    <a:pt x="101" y="81"/>
                    <a:pt x="101" y="81"/>
                  </a:cubicBezTo>
                  <a:cubicBezTo>
                    <a:pt x="1" y="148"/>
                    <a:pt x="1" y="248"/>
                    <a:pt x="134" y="315"/>
                  </a:cubicBezTo>
                  <a:cubicBezTo>
                    <a:pt x="168" y="348"/>
                    <a:pt x="234" y="348"/>
                    <a:pt x="301" y="381"/>
                  </a:cubicBezTo>
                  <a:lnTo>
                    <a:pt x="535" y="381"/>
                  </a:lnTo>
                  <a:cubicBezTo>
                    <a:pt x="568" y="381"/>
                    <a:pt x="601" y="348"/>
                    <a:pt x="601" y="348"/>
                  </a:cubicBezTo>
                  <a:cubicBezTo>
                    <a:pt x="735" y="281"/>
                    <a:pt x="735" y="148"/>
                    <a:pt x="568" y="81"/>
                  </a:cubicBezTo>
                  <a:cubicBezTo>
                    <a:pt x="501" y="48"/>
                    <a:pt x="435" y="15"/>
                    <a:pt x="368" y="15"/>
                  </a:cubicBezTo>
                  <a:cubicBezTo>
                    <a:pt x="339" y="5"/>
                    <a:pt x="309" y="1"/>
                    <a:pt x="2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485;p73">
              <a:extLst>
                <a:ext uri="{FF2B5EF4-FFF2-40B4-BE49-F238E27FC236}">
                  <a16:creationId xmlns:a16="http://schemas.microsoft.com/office/drawing/2014/main" id="{9022FAD3-4A0E-834F-9684-83AF7148CD69}"/>
                </a:ext>
              </a:extLst>
            </p:cNvPr>
            <p:cNvSpPr/>
            <p:nvPr/>
          </p:nvSpPr>
          <p:spPr>
            <a:xfrm>
              <a:off x="5578954" y="3796034"/>
              <a:ext cx="50266" cy="62273"/>
            </a:xfrm>
            <a:custGeom>
              <a:avLst/>
              <a:gdLst/>
              <a:ahLst/>
              <a:cxnLst/>
              <a:rect l="l" t="t" r="r" b="b"/>
              <a:pathLst>
                <a:path w="2503" h="3109" extrusionOk="0">
                  <a:moveTo>
                    <a:pt x="1823" y="0"/>
                  </a:moveTo>
                  <a:cubicBezTo>
                    <a:pt x="1794" y="0"/>
                    <a:pt x="1765" y="2"/>
                    <a:pt x="1735" y="7"/>
                  </a:cubicBezTo>
                  <a:cubicBezTo>
                    <a:pt x="1535" y="7"/>
                    <a:pt x="1335" y="40"/>
                    <a:pt x="1168" y="173"/>
                  </a:cubicBezTo>
                  <a:cubicBezTo>
                    <a:pt x="501" y="607"/>
                    <a:pt x="68" y="1341"/>
                    <a:pt x="34" y="2142"/>
                  </a:cubicBezTo>
                  <a:cubicBezTo>
                    <a:pt x="1" y="2375"/>
                    <a:pt x="68" y="2609"/>
                    <a:pt x="234" y="2809"/>
                  </a:cubicBezTo>
                  <a:cubicBezTo>
                    <a:pt x="368" y="3009"/>
                    <a:pt x="601" y="3109"/>
                    <a:pt x="835" y="3109"/>
                  </a:cubicBezTo>
                  <a:cubicBezTo>
                    <a:pt x="1035" y="3109"/>
                    <a:pt x="1235" y="3042"/>
                    <a:pt x="1402" y="2942"/>
                  </a:cubicBezTo>
                  <a:cubicBezTo>
                    <a:pt x="1435" y="2909"/>
                    <a:pt x="1469" y="2875"/>
                    <a:pt x="1502" y="2875"/>
                  </a:cubicBezTo>
                  <a:lnTo>
                    <a:pt x="1268" y="2742"/>
                  </a:lnTo>
                  <a:cubicBezTo>
                    <a:pt x="1111" y="2826"/>
                    <a:pt x="963" y="2865"/>
                    <a:pt x="832" y="2865"/>
                  </a:cubicBezTo>
                  <a:cubicBezTo>
                    <a:pt x="494" y="2865"/>
                    <a:pt x="268" y="2599"/>
                    <a:pt x="268" y="2142"/>
                  </a:cubicBezTo>
                  <a:cubicBezTo>
                    <a:pt x="301" y="1408"/>
                    <a:pt x="668" y="774"/>
                    <a:pt x="1268" y="374"/>
                  </a:cubicBezTo>
                  <a:cubicBezTo>
                    <a:pt x="1397" y="282"/>
                    <a:pt x="1545" y="231"/>
                    <a:pt x="1692" y="231"/>
                  </a:cubicBezTo>
                  <a:cubicBezTo>
                    <a:pt x="1812" y="231"/>
                    <a:pt x="1930" y="265"/>
                    <a:pt x="2036" y="340"/>
                  </a:cubicBezTo>
                  <a:cubicBezTo>
                    <a:pt x="2136" y="407"/>
                    <a:pt x="2236" y="507"/>
                    <a:pt x="2269" y="640"/>
                  </a:cubicBezTo>
                  <a:lnTo>
                    <a:pt x="2503" y="640"/>
                  </a:lnTo>
                  <a:cubicBezTo>
                    <a:pt x="2469" y="507"/>
                    <a:pt x="2403" y="374"/>
                    <a:pt x="2336" y="274"/>
                  </a:cubicBezTo>
                  <a:cubicBezTo>
                    <a:pt x="2190" y="99"/>
                    <a:pt x="2019" y="0"/>
                    <a:pt x="18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486;p73">
              <a:extLst>
                <a:ext uri="{FF2B5EF4-FFF2-40B4-BE49-F238E27FC236}">
                  <a16:creationId xmlns:a16="http://schemas.microsoft.com/office/drawing/2014/main" id="{521D0663-CF5F-684A-9ED6-BF46828D6558}"/>
                </a:ext>
              </a:extLst>
            </p:cNvPr>
            <p:cNvSpPr/>
            <p:nvPr/>
          </p:nvSpPr>
          <p:spPr>
            <a:xfrm>
              <a:off x="5591024" y="3646490"/>
              <a:ext cx="318890" cy="162383"/>
            </a:xfrm>
            <a:custGeom>
              <a:avLst/>
              <a:gdLst/>
              <a:ahLst/>
              <a:cxnLst/>
              <a:rect l="l" t="t" r="r" b="b"/>
              <a:pathLst>
                <a:path w="15879" h="8107" extrusionOk="0">
                  <a:moveTo>
                    <a:pt x="15878" y="1"/>
                  </a:moveTo>
                  <a:lnTo>
                    <a:pt x="0" y="7740"/>
                  </a:lnTo>
                  <a:lnTo>
                    <a:pt x="0" y="8106"/>
                  </a:lnTo>
                  <a:lnTo>
                    <a:pt x="15678" y="601"/>
                  </a:lnTo>
                  <a:cubicBezTo>
                    <a:pt x="15812" y="534"/>
                    <a:pt x="15878" y="401"/>
                    <a:pt x="15878" y="234"/>
                  </a:cubicBezTo>
                  <a:lnTo>
                    <a:pt x="1587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487;p73">
              <a:extLst>
                <a:ext uri="{FF2B5EF4-FFF2-40B4-BE49-F238E27FC236}">
                  <a16:creationId xmlns:a16="http://schemas.microsoft.com/office/drawing/2014/main" id="{BE3F97EF-A621-F141-9D96-7EF2E31A6601}"/>
                </a:ext>
              </a:extLst>
            </p:cNvPr>
            <p:cNvSpPr/>
            <p:nvPr/>
          </p:nvSpPr>
          <p:spPr>
            <a:xfrm>
              <a:off x="5591024" y="3646490"/>
              <a:ext cx="318890" cy="162383"/>
            </a:xfrm>
            <a:custGeom>
              <a:avLst/>
              <a:gdLst/>
              <a:ahLst/>
              <a:cxnLst/>
              <a:rect l="l" t="t" r="r" b="b"/>
              <a:pathLst>
                <a:path w="15879" h="8107" extrusionOk="0">
                  <a:moveTo>
                    <a:pt x="15878" y="1"/>
                  </a:moveTo>
                  <a:lnTo>
                    <a:pt x="0" y="7740"/>
                  </a:lnTo>
                  <a:lnTo>
                    <a:pt x="0" y="8106"/>
                  </a:lnTo>
                  <a:lnTo>
                    <a:pt x="15678" y="601"/>
                  </a:lnTo>
                  <a:cubicBezTo>
                    <a:pt x="15812" y="534"/>
                    <a:pt x="15878" y="401"/>
                    <a:pt x="15878" y="234"/>
                  </a:cubicBezTo>
                  <a:lnTo>
                    <a:pt x="1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488;p73">
              <a:extLst>
                <a:ext uri="{FF2B5EF4-FFF2-40B4-BE49-F238E27FC236}">
                  <a16:creationId xmlns:a16="http://schemas.microsoft.com/office/drawing/2014/main" id="{2FBFC288-317D-3444-8DDB-B6982267FC0B}"/>
                </a:ext>
              </a:extLst>
            </p:cNvPr>
            <p:cNvSpPr/>
            <p:nvPr/>
          </p:nvSpPr>
          <p:spPr>
            <a:xfrm>
              <a:off x="5216545" y="3435354"/>
              <a:ext cx="694714" cy="368832"/>
            </a:xfrm>
            <a:custGeom>
              <a:avLst/>
              <a:gdLst/>
              <a:ahLst/>
              <a:cxnLst/>
              <a:rect l="l" t="t" r="r" b="b"/>
              <a:pathLst>
                <a:path w="34593" h="18414" extrusionOk="0">
                  <a:moveTo>
                    <a:pt x="16362" y="1"/>
                  </a:moveTo>
                  <a:cubicBezTo>
                    <a:pt x="16221" y="1"/>
                    <a:pt x="16079" y="34"/>
                    <a:pt x="15945" y="101"/>
                  </a:cubicBezTo>
                  <a:lnTo>
                    <a:pt x="1" y="7773"/>
                  </a:lnTo>
                  <a:lnTo>
                    <a:pt x="18414" y="18414"/>
                  </a:lnTo>
                  <a:lnTo>
                    <a:pt x="34359" y="10742"/>
                  </a:lnTo>
                  <a:cubicBezTo>
                    <a:pt x="34592" y="10675"/>
                    <a:pt x="34592" y="10341"/>
                    <a:pt x="34359" y="10275"/>
                  </a:cubicBez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489;p73">
              <a:extLst>
                <a:ext uri="{FF2B5EF4-FFF2-40B4-BE49-F238E27FC236}">
                  <a16:creationId xmlns:a16="http://schemas.microsoft.com/office/drawing/2014/main" id="{2F4C18B6-682D-EB45-86F2-0F70296DEE17}"/>
                </a:ext>
              </a:extLst>
            </p:cNvPr>
            <p:cNvSpPr/>
            <p:nvPr/>
          </p:nvSpPr>
          <p:spPr>
            <a:xfrm>
              <a:off x="5216545" y="3591027"/>
              <a:ext cx="369799" cy="307380"/>
            </a:xfrm>
            <a:custGeom>
              <a:avLst/>
              <a:gdLst/>
              <a:ahLst/>
              <a:cxnLst/>
              <a:rect l="l" t="t" r="r" b="b"/>
              <a:pathLst>
                <a:path w="18414" h="15346" extrusionOk="0">
                  <a:moveTo>
                    <a:pt x="1" y="1"/>
                  </a:moveTo>
                  <a:lnTo>
                    <a:pt x="1" y="4738"/>
                  </a:lnTo>
                  <a:lnTo>
                    <a:pt x="18414" y="15345"/>
                  </a:lnTo>
                  <a:lnTo>
                    <a:pt x="18414" y="10642"/>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490;p73">
              <a:extLst>
                <a:ext uri="{FF2B5EF4-FFF2-40B4-BE49-F238E27FC236}">
                  <a16:creationId xmlns:a16="http://schemas.microsoft.com/office/drawing/2014/main" id="{39F414B4-3BF8-0E45-BD47-C0935A669232}"/>
                </a:ext>
              </a:extLst>
            </p:cNvPr>
            <p:cNvSpPr/>
            <p:nvPr/>
          </p:nvSpPr>
          <p:spPr>
            <a:xfrm>
              <a:off x="5216545" y="3591027"/>
              <a:ext cx="369799" cy="307380"/>
            </a:xfrm>
            <a:custGeom>
              <a:avLst/>
              <a:gdLst/>
              <a:ahLst/>
              <a:cxnLst/>
              <a:rect l="l" t="t" r="r" b="b"/>
              <a:pathLst>
                <a:path w="18414" h="15346" extrusionOk="0">
                  <a:moveTo>
                    <a:pt x="1" y="1"/>
                  </a:moveTo>
                  <a:lnTo>
                    <a:pt x="1" y="4738"/>
                  </a:lnTo>
                  <a:lnTo>
                    <a:pt x="18414" y="15345"/>
                  </a:lnTo>
                  <a:lnTo>
                    <a:pt x="18414" y="10642"/>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491;p73">
              <a:extLst>
                <a:ext uri="{FF2B5EF4-FFF2-40B4-BE49-F238E27FC236}">
                  <a16:creationId xmlns:a16="http://schemas.microsoft.com/office/drawing/2014/main" id="{6DAF2B30-2F3C-5946-B7A0-55C30B02113B}"/>
                </a:ext>
              </a:extLst>
            </p:cNvPr>
            <p:cNvSpPr/>
            <p:nvPr/>
          </p:nvSpPr>
          <p:spPr>
            <a:xfrm>
              <a:off x="5479144" y="3775443"/>
              <a:ext cx="50929" cy="62153"/>
            </a:xfrm>
            <a:custGeom>
              <a:avLst/>
              <a:gdLst/>
              <a:ahLst/>
              <a:cxnLst/>
              <a:rect l="l" t="t" r="r" b="b"/>
              <a:pathLst>
                <a:path w="2536" h="3103" extrusionOk="0">
                  <a:moveTo>
                    <a:pt x="801" y="1"/>
                  </a:moveTo>
                  <a:cubicBezTo>
                    <a:pt x="334" y="1"/>
                    <a:pt x="1" y="368"/>
                    <a:pt x="1" y="968"/>
                  </a:cubicBezTo>
                  <a:cubicBezTo>
                    <a:pt x="34" y="1769"/>
                    <a:pt x="468" y="2502"/>
                    <a:pt x="1135" y="2936"/>
                  </a:cubicBezTo>
                  <a:cubicBezTo>
                    <a:pt x="1302" y="3036"/>
                    <a:pt x="1502" y="3103"/>
                    <a:pt x="1702" y="3103"/>
                  </a:cubicBezTo>
                  <a:cubicBezTo>
                    <a:pt x="1935" y="3103"/>
                    <a:pt x="2169" y="3003"/>
                    <a:pt x="2302" y="2836"/>
                  </a:cubicBezTo>
                  <a:cubicBezTo>
                    <a:pt x="2436" y="2636"/>
                    <a:pt x="2536" y="2402"/>
                    <a:pt x="2502" y="2135"/>
                  </a:cubicBezTo>
                  <a:cubicBezTo>
                    <a:pt x="2469" y="1335"/>
                    <a:pt x="2035" y="601"/>
                    <a:pt x="1368" y="167"/>
                  </a:cubicBezTo>
                  <a:cubicBezTo>
                    <a:pt x="1202" y="67"/>
                    <a:pt x="1001" y="1"/>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492;p73">
              <a:extLst>
                <a:ext uri="{FF2B5EF4-FFF2-40B4-BE49-F238E27FC236}">
                  <a16:creationId xmlns:a16="http://schemas.microsoft.com/office/drawing/2014/main" id="{FE8654EE-F8B8-8440-9723-19220469AB3E}"/>
                </a:ext>
              </a:extLst>
            </p:cNvPr>
            <p:cNvSpPr/>
            <p:nvPr/>
          </p:nvSpPr>
          <p:spPr>
            <a:xfrm>
              <a:off x="5483843" y="3779910"/>
              <a:ext cx="40868" cy="53220"/>
            </a:xfrm>
            <a:custGeom>
              <a:avLst/>
              <a:gdLst/>
              <a:ahLst/>
              <a:cxnLst/>
              <a:rect l="l" t="t" r="r" b="b"/>
              <a:pathLst>
                <a:path w="2035" h="2657" extrusionOk="0">
                  <a:moveTo>
                    <a:pt x="572" y="1"/>
                  </a:moveTo>
                  <a:cubicBezTo>
                    <a:pt x="234" y="1"/>
                    <a:pt x="0" y="273"/>
                    <a:pt x="0" y="745"/>
                  </a:cubicBezTo>
                  <a:cubicBezTo>
                    <a:pt x="34" y="1445"/>
                    <a:pt x="400" y="2113"/>
                    <a:pt x="1034" y="2513"/>
                  </a:cubicBezTo>
                  <a:cubicBezTo>
                    <a:pt x="1200" y="2610"/>
                    <a:pt x="1354" y="2656"/>
                    <a:pt x="1489" y="2656"/>
                  </a:cubicBezTo>
                  <a:cubicBezTo>
                    <a:pt x="1818" y="2656"/>
                    <a:pt x="2035" y="2385"/>
                    <a:pt x="2035" y="1912"/>
                  </a:cubicBezTo>
                  <a:cubicBezTo>
                    <a:pt x="2002" y="1212"/>
                    <a:pt x="1635" y="545"/>
                    <a:pt x="1034" y="145"/>
                  </a:cubicBezTo>
                  <a:cubicBezTo>
                    <a:pt x="869" y="47"/>
                    <a:pt x="712" y="1"/>
                    <a:pt x="57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493;p73">
              <a:extLst>
                <a:ext uri="{FF2B5EF4-FFF2-40B4-BE49-F238E27FC236}">
                  <a16:creationId xmlns:a16="http://schemas.microsoft.com/office/drawing/2014/main" id="{124DB977-DD6C-5D4B-94F8-362CA5D8DFE8}"/>
                </a:ext>
              </a:extLst>
            </p:cNvPr>
            <p:cNvSpPr/>
            <p:nvPr/>
          </p:nvSpPr>
          <p:spPr>
            <a:xfrm>
              <a:off x="5245364" y="3636295"/>
              <a:ext cx="205002" cy="157696"/>
            </a:xfrm>
            <a:custGeom>
              <a:avLst/>
              <a:gdLst/>
              <a:ahLst/>
              <a:cxnLst/>
              <a:rect l="l" t="t" r="r" b="b"/>
              <a:pathLst>
                <a:path w="10208" h="7873" extrusionOk="0">
                  <a:moveTo>
                    <a:pt x="618" y="1"/>
                  </a:moveTo>
                  <a:cubicBezTo>
                    <a:pt x="254" y="1"/>
                    <a:pt x="0" y="287"/>
                    <a:pt x="0" y="810"/>
                  </a:cubicBezTo>
                  <a:lnTo>
                    <a:pt x="0" y="1177"/>
                  </a:lnTo>
                  <a:cubicBezTo>
                    <a:pt x="33" y="1944"/>
                    <a:pt x="434" y="2678"/>
                    <a:pt x="1101" y="3111"/>
                  </a:cubicBezTo>
                  <a:lnTo>
                    <a:pt x="9073" y="7715"/>
                  </a:lnTo>
                  <a:cubicBezTo>
                    <a:pt x="9258" y="7822"/>
                    <a:pt x="9432" y="7872"/>
                    <a:pt x="9585" y="7872"/>
                  </a:cubicBezTo>
                  <a:cubicBezTo>
                    <a:pt x="9957" y="7872"/>
                    <a:pt x="10207" y="7577"/>
                    <a:pt x="10207" y="7081"/>
                  </a:cubicBezTo>
                  <a:lnTo>
                    <a:pt x="10207" y="6714"/>
                  </a:lnTo>
                  <a:cubicBezTo>
                    <a:pt x="10174" y="5914"/>
                    <a:pt x="9740" y="5213"/>
                    <a:pt x="9073" y="4779"/>
                  </a:cubicBezTo>
                  <a:lnTo>
                    <a:pt x="1101" y="143"/>
                  </a:lnTo>
                  <a:cubicBezTo>
                    <a:pt x="929" y="47"/>
                    <a:pt x="764" y="1"/>
                    <a:pt x="61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494;p73">
              <a:extLst>
                <a:ext uri="{FF2B5EF4-FFF2-40B4-BE49-F238E27FC236}">
                  <a16:creationId xmlns:a16="http://schemas.microsoft.com/office/drawing/2014/main" id="{875E316D-04F4-5948-BE16-4DAFD66CCA0E}"/>
                </a:ext>
              </a:extLst>
            </p:cNvPr>
            <p:cNvSpPr/>
            <p:nvPr/>
          </p:nvSpPr>
          <p:spPr>
            <a:xfrm>
              <a:off x="5586324" y="3801502"/>
              <a:ext cx="5382" cy="96905"/>
            </a:xfrm>
            <a:custGeom>
              <a:avLst/>
              <a:gdLst/>
              <a:ahLst/>
              <a:cxnLst/>
              <a:rect l="l" t="t" r="r" b="b"/>
              <a:pathLst>
                <a:path w="268" h="4838" extrusionOk="0">
                  <a:moveTo>
                    <a:pt x="268" y="1"/>
                  </a:moveTo>
                  <a:lnTo>
                    <a:pt x="1" y="134"/>
                  </a:lnTo>
                  <a:lnTo>
                    <a:pt x="1" y="4837"/>
                  </a:lnTo>
                  <a:lnTo>
                    <a:pt x="268" y="4704"/>
                  </a:lnTo>
                  <a:lnTo>
                    <a:pt x="2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495;p73">
              <a:extLst>
                <a:ext uri="{FF2B5EF4-FFF2-40B4-BE49-F238E27FC236}">
                  <a16:creationId xmlns:a16="http://schemas.microsoft.com/office/drawing/2014/main" id="{4E421B3B-097A-F747-9B66-CE29B05D9A9C}"/>
                </a:ext>
              </a:extLst>
            </p:cNvPr>
            <p:cNvSpPr/>
            <p:nvPr/>
          </p:nvSpPr>
          <p:spPr>
            <a:xfrm>
              <a:off x="5586324" y="3801502"/>
              <a:ext cx="5382" cy="96905"/>
            </a:xfrm>
            <a:custGeom>
              <a:avLst/>
              <a:gdLst/>
              <a:ahLst/>
              <a:cxnLst/>
              <a:rect l="l" t="t" r="r" b="b"/>
              <a:pathLst>
                <a:path w="268" h="4838" extrusionOk="0">
                  <a:moveTo>
                    <a:pt x="268" y="1"/>
                  </a:moveTo>
                  <a:lnTo>
                    <a:pt x="1" y="134"/>
                  </a:lnTo>
                  <a:lnTo>
                    <a:pt x="1" y="4837"/>
                  </a:lnTo>
                  <a:lnTo>
                    <a:pt x="268" y="470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496;p73">
              <a:extLst>
                <a:ext uri="{FF2B5EF4-FFF2-40B4-BE49-F238E27FC236}">
                  <a16:creationId xmlns:a16="http://schemas.microsoft.com/office/drawing/2014/main" id="{E5139765-05AB-C94C-B24A-BE2A13B2E397}"/>
                </a:ext>
              </a:extLst>
            </p:cNvPr>
            <p:cNvSpPr/>
            <p:nvPr/>
          </p:nvSpPr>
          <p:spPr>
            <a:xfrm>
              <a:off x="5219899" y="3406631"/>
              <a:ext cx="698710" cy="385197"/>
            </a:xfrm>
            <a:custGeom>
              <a:avLst/>
              <a:gdLst/>
              <a:ahLst/>
              <a:cxnLst/>
              <a:rect l="l" t="t" r="r" b="b"/>
              <a:pathLst>
                <a:path w="34792" h="19231" extrusionOk="0">
                  <a:moveTo>
                    <a:pt x="16379" y="0"/>
                  </a:moveTo>
                  <a:lnTo>
                    <a:pt x="201" y="8206"/>
                  </a:lnTo>
                  <a:cubicBezTo>
                    <a:pt x="101" y="8273"/>
                    <a:pt x="34" y="8373"/>
                    <a:pt x="0" y="8473"/>
                  </a:cubicBezTo>
                  <a:cubicBezTo>
                    <a:pt x="34" y="8573"/>
                    <a:pt x="101" y="8707"/>
                    <a:pt x="201" y="8740"/>
                  </a:cubicBezTo>
                  <a:lnTo>
                    <a:pt x="18247" y="19181"/>
                  </a:lnTo>
                  <a:cubicBezTo>
                    <a:pt x="18297" y="19214"/>
                    <a:pt x="18355" y="19231"/>
                    <a:pt x="18418" y="19231"/>
                  </a:cubicBezTo>
                  <a:cubicBezTo>
                    <a:pt x="18480" y="19231"/>
                    <a:pt x="18547" y="19214"/>
                    <a:pt x="18614" y="19181"/>
                  </a:cubicBezTo>
                  <a:lnTo>
                    <a:pt x="34792" y="11008"/>
                  </a:lnTo>
                  <a:lnTo>
                    <a:pt x="34792" y="10641"/>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497;p73">
              <a:extLst>
                <a:ext uri="{FF2B5EF4-FFF2-40B4-BE49-F238E27FC236}">
                  <a16:creationId xmlns:a16="http://schemas.microsoft.com/office/drawing/2014/main" id="{52251A0C-6A0D-D344-ADDC-A75249AE0243}"/>
                </a:ext>
              </a:extLst>
            </p:cNvPr>
            <p:cNvSpPr/>
            <p:nvPr/>
          </p:nvSpPr>
          <p:spPr>
            <a:xfrm>
              <a:off x="5219899" y="3570316"/>
              <a:ext cx="369799" cy="221191"/>
            </a:xfrm>
            <a:custGeom>
              <a:avLst/>
              <a:gdLst/>
              <a:ahLst/>
              <a:cxnLst/>
              <a:rect l="l" t="t" r="r" b="b"/>
              <a:pathLst>
                <a:path w="18414" h="11043" extrusionOk="0">
                  <a:moveTo>
                    <a:pt x="201" y="1"/>
                  </a:moveTo>
                  <a:lnTo>
                    <a:pt x="201" y="1"/>
                  </a:lnTo>
                  <a:cubicBezTo>
                    <a:pt x="171" y="11"/>
                    <a:pt x="151" y="29"/>
                    <a:pt x="139" y="50"/>
                  </a:cubicBezTo>
                  <a:lnTo>
                    <a:pt x="139" y="50"/>
                  </a:lnTo>
                  <a:cubicBezTo>
                    <a:pt x="158" y="32"/>
                    <a:pt x="178" y="16"/>
                    <a:pt x="201" y="1"/>
                  </a:cubicBezTo>
                  <a:close/>
                  <a:moveTo>
                    <a:pt x="139" y="50"/>
                  </a:moveTo>
                  <a:cubicBezTo>
                    <a:pt x="72" y="114"/>
                    <a:pt x="26" y="197"/>
                    <a:pt x="0" y="301"/>
                  </a:cubicBezTo>
                  <a:cubicBezTo>
                    <a:pt x="34" y="401"/>
                    <a:pt x="101" y="501"/>
                    <a:pt x="201" y="568"/>
                  </a:cubicBezTo>
                  <a:lnTo>
                    <a:pt x="18247" y="11009"/>
                  </a:lnTo>
                  <a:cubicBezTo>
                    <a:pt x="18314" y="11009"/>
                    <a:pt x="18347" y="11042"/>
                    <a:pt x="18414" y="11042"/>
                  </a:cubicBezTo>
                  <a:lnTo>
                    <a:pt x="18414" y="10675"/>
                  </a:lnTo>
                  <a:cubicBezTo>
                    <a:pt x="18347" y="10675"/>
                    <a:pt x="18280" y="10675"/>
                    <a:pt x="18247" y="10642"/>
                  </a:cubicBezTo>
                  <a:lnTo>
                    <a:pt x="201" y="201"/>
                  </a:lnTo>
                  <a:cubicBezTo>
                    <a:pt x="130" y="177"/>
                    <a:pt x="109" y="103"/>
                    <a:pt x="139" y="5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498;p73">
              <a:extLst>
                <a:ext uri="{FF2B5EF4-FFF2-40B4-BE49-F238E27FC236}">
                  <a16:creationId xmlns:a16="http://schemas.microsoft.com/office/drawing/2014/main" id="{7B12C192-A02E-2E4B-97F9-13E0E2D56579}"/>
                </a:ext>
              </a:extLst>
            </p:cNvPr>
            <p:cNvSpPr/>
            <p:nvPr/>
          </p:nvSpPr>
          <p:spPr>
            <a:xfrm>
              <a:off x="5221907" y="3406631"/>
              <a:ext cx="696702" cy="377525"/>
            </a:xfrm>
            <a:custGeom>
              <a:avLst/>
              <a:gdLst/>
              <a:ahLst/>
              <a:cxnLst/>
              <a:rect l="l" t="t" r="r" b="b"/>
              <a:pathLst>
                <a:path w="34692" h="18848" extrusionOk="0">
                  <a:moveTo>
                    <a:pt x="16279" y="0"/>
                  </a:moveTo>
                  <a:lnTo>
                    <a:pt x="101" y="8173"/>
                  </a:lnTo>
                  <a:cubicBezTo>
                    <a:pt x="1" y="8206"/>
                    <a:pt x="1" y="8340"/>
                    <a:pt x="101" y="8373"/>
                  </a:cubicBezTo>
                  <a:lnTo>
                    <a:pt x="18147" y="18814"/>
                  </a:lnTo>
                  <a:cubicBezTo>
                    <a:pt x="18214" y="18847"/>
                    <a:pt x="18247" y="18847"/>
                    <a:pt x="18314" y="18847"/>
                  </a:cubicBezTo>
                  <a:cubicBezTo>
                    <a:pt x="18380" y="18847"/>
                    <a:pt x="18447" y="18847"/>
                    <a:pt x="18514" y="18814"/>
                  </a:cubicBezTo>
                  <a:lnTo>
                    <a:pt x="34692" y="10641"/>
                  </a:lnTo>
                  <a:lnTo>
                    <a:pt x="162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499;p73">
              <a:extLst>
                <a:ext uri="{FF2B5EF4-FFF2-40B4-BE49-F238E27FC236}">
                  <a16:creationId xmlns:a16="http://schemas.microsoft.com/office/drawing/2014/main" id="{088BE923-8309-4E45-A68E-2469960131F6}"/>
                </a:ext>
              </a:extLst>
            </p:cNvPr>
            <p:cNvSpPr/>
            <p:nvPr/>
          </p:nvSpPr>
          <p:spPr>
            <a:xfrm>
              <a:off x="5589678" y="3619770"/>
              <a:ext cx="328931" cy="171737"/>
            </a:xfrm>
            <a:custGeom>
              <a:avLst/>
              <a:gdLst/>
              <a:ahLst/>
              <a:cxnLst/>
              <a:rect l="l" t="t" r="r" b="b"/>
              <a:pathLst>
                <a:path w="16379" h="8574" extrusionOk="0">
                  <a:moveTo>
                    <a:pt x="16379" y="0"/>
                  </a:moveTo>
                  <a:lnTo>
                    <a:pt x="201" y="8173"/>
                  </a:lnTo>
                  <a:cubicBezTo>
                    <a:pt x="134" y="8206"/>
                    <a:pt x="67" y="8206"/>
                    <a:pt x="1" y="8206"/>
                  </a:cubicBezTo>
                  <a:lnTo>
                    <a:pt x="1" y="8573"/>
                  </a:lnTo>
                  <a:cubicBezTo>
                    <a:pt x="67" y="8573"/>
                    <a:pt x="134" y="8540"/>
                    <a:pt x="201" y="8540"/>
                  </a:cubicBezTo>
                  <a:lnTo>
                    <a:pt x="16379" y="334"/>
                  </a:lnTo>
                  <a:lnTo>
                    <a:pt x="163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500;p73">
              <a:extLst>
                <a:ext uri="{FF2B5EF4-FFF2-40B4-BE49-F238E27FC236}">
                  <a16:creationId xmlns:a16="http://schemas.microsoft.com/office/drawing/2014/main" id="{55EB1B4E-184F-CE42-8ADE-050C12986D60}"/>
                </a:ext>
              </a:extLst>
            </p:cNvPr>
            <p:cNvSpPr/>
            <p:nvPr/>
          </p:nvSpPr>
          <p:spPr>
            <a:xfrm>
              <a:off x="5543448" y="3315094"/>
              <a:ext cx="369819" cy="307360"/>
            </a:xfrm>
            <a:custGeom>
              <a:avLst/>
              <a:gdLst/>
              <a:ahLst/>
              <a:cxnLst/>
              <a:rect l="l" t="t" r="r" b="b"/>
              <a:pathLst>
                <a:path w="18415" h="15345" extrusionOk="0">
                  <a:moveTo>
                    <a:pt x="1" y="0"/>
                  </a:moveTo>
                  <a:lnTo>
                    <a:pt x="1" y="4704"/>
                  </a:lnTo>
                  <a:lnTo>
                    <a:pt x="18414" y="15345"/>
                  </a:lnTo>
                  <a:lnTo>
                    <a:pt x="18414" y="10675"/>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501;p73">
              <a:extLst>
                <a:ext uri="{FF2B5EF4-FFF2-40B4-BE49-F238E27FC236}">
                  <a16:creationId xmlns:a16="http://schemas.microsoft.com/office/drawing/2014/main" id="{731142A8-D0A3-BB4C-9A7D-272A381DF5B3}"/>
                </a:ext>
              </a:extLst>
            </p:cNvPr>
            <p:cNvSpPr/>
            <p:nvPr/>
          </p:nvSpPr>
          <p:spPr>
            <a:xfrm>
              <a:off x="5543448" y="3315094"/>
              <a:ext cx="369819" cy="307360"/>
            </a:xfrm>
            <a:custGeom>
              <a:avLst/>
              <a:gdLst/>
              <a:ahLst/>
              <a:cxnLst/>
              <a:rect l="l" t="t" r="r" b="b"/>
              <a:pathLst>
                <a:path w="18415" h="15345" extrusionOk="0">
                  <a:moveTo>
                    <a:pt x="1" y="0"/>
                  </a:moveTo>
                  <a:lnTo>
                    <a:pt x="1" y="4704"/>
                  </a:lnTo>
                  <a:lnTo>
                    <a:pt x="18414" y="15345"/>
                  </a:lnTo>
                  <a:lnTo>
                    <a:pt x="18414" y="1067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502;p73">
              <a:extLst>
                <a:ext uri="{FF2B5EF4-FFF2-40B4-BE49-F238E27FC236}">
                  <a16:creationId xmlns:a16="http://schemas.microsoft.com/office/drawing/2014/main" id="{52A02307-05B8-7344-A124-91EB0DAC0B9D}"/>
                </a:ext>
              </a:extLst>
            </p:cNvPr>
            <p:cNvSpPr/>
            <p:nvPr/>
          </p:nvSpPr>
          <p:spPr>
            <a:xfrm>
              <a:off x="5219899" y="3376566"/>
              <a:ext cx="649809" cy="391887"/>
            </a:xfrm>
            <a:custGeom>
              <a:avLst/>
              <a:gdLst/>
              <a:ahLst/>
              <a:cxnLst/>
              <a:rect l="l" t="t" r="r" b="b"/>
              <a:pathLst>
                <a:path w="32357" h="19565" extrusionOk="0">
                  <a:moveTo>
                    <a:pt x="13944" y="0"/>
                  </a:moveTo>
                  <a:lnTo>
                    <a:pt x="234" y="7439"/>
                  </a:lnTo>
                  <a:cubicBezTo>
                    <a:pt x="101" y="7506"/>
                    <a:pt x="34" y="7672"/>
                    <a:pt x="0" y="7806"/>
                  </a:cubicBezTo>
                  <a:lnTo>
                    <a:pt x="0" y="8773"/>
                  </a:lnTo>
                  <a:cubicBezTo>
                    <a:pt x="34" y="8940"/>
                    <a:pt x="101" y="9073"/>
                    <a:pt x="234" y="9174"/>
                  </a:cubicBezTo>
                  <a:lnTo>
                    <a:pt x="18213" y="19514"/>
                  </a:lnTo>
                  <a:cubicBezTo>
                    <a:pt x="18280" y="19548"/>
                    <a:pt x="18355" y="19564"/>
                    <a:pt x="18430" y="19564"/>
                  </a:cubicBezTo>
                  <a:cubicBezTo>
                    <a:pt x="18505" y="19564"/>
                    <a:pt x="18580" y="19548"/>
                    <a:pt x="18647" y="19514"/>
                  </a:cubicBezTo>
                  <a:lnTo>
                    <a:pt x="32357" y="12109"/>
                  </a:lnTo>
                  <a:lnTo>
                    <a:pt x="32357" y="10641"/>
                  </a:lnTo>
                  <a:lnTo>
                    <a:pt x="1394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503;p73">
              <a:extLst>
                <a:ext uri="{FF2B5EF4-FFF2-40B4-BE49-F238E27FC236}">
                  <a16:creationId xmlns:a16="http://schemas.microsoft.com/office/drawing/2014/main" id="{BFD761F9-016F-2140-8080-3D6BF7F4457D}"/>
                </a:ext>
              </a:extLst>
            </p:cNvPr>
            <p:cNvSpPr/>
            <p:nvPr/>
          </p:nvSpPr>
          <p:spPr>
            <a:xfrm>
              <a:off x="5221907" y="3376566"/>
              <a:ext cx="647801" cy="362483"/>
            </a:xfrm>
            <a:custGeom>
              <a:avLst/>
              <a:gdLst/>
              <a:ahLst/>
              <a:cxnLst/>
              <a:rect l="l" t="t" r="r" b="b"/>
              <a:pathLst>
                <a:path w="32257" h="18097" extrusionOk="0">
                  <a:moveTo>
                    <a:pt x="13844" y="0"/>
                  </a:moveTo>
                  <a:lnTo>
                    <a:pt x="134" y="7439"/>
                  </a:lnTo>
                  <a:cubicBezTo>
                    <a:pt x="1" y="7472"/>
                    <a:pt x="1" y="7639"/>
                    <a:pt x="134" y="7672"/>
                  </a:cubicBezTo>
                  <a:lnTo>
                    <a:pt x="18113" y="18047"/>
                  </a:lnTo>
                  <a:cubicBezTo>
                    <a:pt x="18180" y="18080"/>
                    <a:pt x="18255" y="18097"/>
                    <a:pt x="18330" y="18097"/>
                  </a:cubicBezTo>
                  <a:cubicBezTo>
                    <a:pt x="18405" y="18097"/>
                    <a:pt x="18480" y="18080"/>
                    <a:pt x="18547" y="18047"/>
                  </a:cubicBezTo>
                  <a:lnTo>
                    <a:pt x="32257" y="10641"/>
                  </a:lnTo>
                  <a:lnTo>
                    <a:pt x="1384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504;p73">
              <a:extLst>
                <a:ext uri="{FF2B5EF4-FFF2-40B4-BE49-F238E27FC236}">
                  <a16:creationId xmlns:a16="http://schemas.microsoft.com/office/drawing/2014/main" id="{1F231941-BF6A-F748-8368-9D1FC068A329}"/>
                </a:ext>
              </a:extLst>
            </p:cNvPr>
            <p:cNvSpPr/>
            <p:nvPr/>
          </p:nvSpPr>
          <p:spPr>
            <a:xfrm>
              <a:off x="5831512" y="3585699"/>
              <a:ext cx="15423" cy="7371"/>
            </a:xfrm>
            <a:custGeom>
              <a:avLst/>
              <a:gdLst/>
              <a:ahLst/>
              <a:cxnLst/>
              <a:rect l="l" t="t" r="r" b="b"/>
              <a:pathLst>
                <a:path w="768" h="368" extrusionOk="0">
                  <a:moveTo>
                    <a:pt x="367" y="0"/>
                  </a:moveTo>
                  <a:cubicBezTo>
                    <a:pt x="301" y="0"/>
                    <a:pt x="201" y="0"/>
                    <a:pt x="134" y="33"/>
                  </a:cubicBezTo>
                  <a:cubicBezTo>
                    <a:pt x="101" y="33"/>
                    <a:pt x="101" y="33"/>
                    <a:pt x="101" y="67"/>
                  </a:cubicBezTo>
                  <a:cubicBezTo>
                    <a:pt x="1" y="134"/>
                    <a:pt x="34" y="234"/>
                    <a:pt x="167" y="300"/>
                  </a:cubicBezTo>
                  <a:cubicBezTo>
                    <a:pt x="201" y="334"/>
                    <a:pt x="267" y="334"/>
                    <a:pt x="301" y="367"/>
                  </a:cubicBezTo>
                  <a:lnTo>
                    <a:pt x="568" y="367"/>
                  </a:lnTo>
                  <a:cubicBezTo>
                    <a:pt x="568" y="367"/>
                    <a:pt x="601" y="334"/>
                    <a:pt x="634" y="334"/>
                  </a:cubicBezTo>
                  <a:cubicBezTo>
                    <a:pt x="768" y="267"/>
                    <a:pt x="734" y="134"/>
                    <a:pt x="601" y="67"/>
                  </a:cubicBezTo>
                  <a:cubicBezTo>
                    <a:pt x="534" y="33"/>
                    <a:pt x="468"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505;p73">
              <a:extLst>
                <a:ext uri="{FF2B5EF4-FFF2-40B4-BE49-F238E27FC236}">
                  <a16:creationId xmlns:a16="http://schemas.microsoft.com/office/drawing/2014/main" id="{CA3E67A1-B630-634F-A2CF-F7D261EB59E1}"/>
                </a:ext>
              </a:extLst>
            </p:cNvPr>
            <p:cNvSpPr/>
            <p:nvPr/>
          </p:nvSpPr>
          <p:spPr>
            <a:xfrm>
              <a:off x="5219899" y="3526230"/>
              <a:ext cx="369799" cy="242543"/>
            </a:xfrm>
            <a:custGeom>
              <a:avLst/>
              <a:gdLst/>
              <a:ahLst/>
              <a:cxnLst/>
              <a:rect l="l" t="t" r="r" b="b"/>
              <a:pathLst>
                <a:path w="18414" h="12109" extrusionOk="0">
                  <a:moveTo>
                    <a:pt x="167" y="0"/>
                  </a:moveTo>
                  <a:lnTo>
                    <a:pt x="167" y="0"/>
                  </a:lnTo>
                  <a:cubicBezTo>
                    <a:pt x="67" y="67"/>
                    <a:pt x="34" y="200"/>
                    <a:pt x="0" y="334"/>
                  </a:cubicBezTo>
                  <a:lnTo>
                    <a:pt x="0" y="1301"/>
                  </a:lnTo>
                  <a:cubicBezTo>
                    <a:pt x="34" y="1468"/>
                    <a:pt x="101" y="1601"/>
                    <a:pt x="234" y="1702"/>
                  </a:cubicBezTo>
                  <a:lnTo>
                    <a:pt x="18213" y="12042"/>
                  </a:lnTo>
                  <a:cubicBezTo>
                    <a:pt x="18280" y="12076"/>
                    <a:pt x="18347" y="12109"/>
                    <a:pt x="18414" y="12109"/>
                  </a:cubicBezTo>
                  <a:lnTo>
                    <a:pt x="18414" y="10641"/>
                  </a:lnTo>
                  <a:cubicBezTo>
                    <a:pt x="18347" y="10641"/>
                    <a:pt x="18280" y="10608"/>
                    <a:pt x="18213" y="10575"/>
                  </a:cubicBezTo>
                  <a:lnTo>
                    <a:pt x="234" y="200"/>
                  </a:lnTo>
                  <a:cubicBezTo>
                    <a:pt x="134" y="167"/>
                    <a:pt x="134" y="67"/>
                    <a:pt x="167"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506;p73">
              <a:extLst>
                <a:ext uri="{FF2B5EF4-FFF2-40B4-BE49-F238E27FC236}">
                  <a16:creationId xmlns:a16="http://schemas.microsoft.com/office/drawing/2014/main" id="{6AD8AE29-A7AE-9441-96ED-881E243A72C6}"/>
                </a:ext>
              </a:extLst>
            </p:cNvPr>
            <p:cNvSpPr/>
            <p:nvPr/>
          </p:nvSpPr>
          <p:spPr>
            <a:xfrm>
              <a:off x="5838882" y="3548744"/>
              <a:ext cx="54946" cy="85748"/>
            </a:xfrm>
            <a:custGeom>
              <a:avLst/>
              <a:gdLst/>
              <a:ahLst/>
              <a:cxnLst/>
              <a:rect l="l" t="t" r="r" b="b"/>
              <a:pathLst>
                <a:path w="2736" h="4281" extrusionOk="0">
                  <a:moveTo>
                    <a:pt x="1771" y="1"/>
                  </a:moveTo>
                  <a:cubicBezTo>
                    <a:pt x="1592" y="1"/>
                    <a:pt x="1415" y="52"/>
                    <a:pt x="1268" y="144"/>
                  </a:cubicBezTo>
                  <a:cubicBezTo>
                    <a:pt x="634" y="611"/>
                    <a:pt x="201" y="1278"/>
                    <a:pt x="0" y="2045"/>
                  </a:cubicBezTo>
                  <a:lnTo>
                    <a:pt x="334" y="2079"/>
                  </a:lnTo>
                  <a:cubicBezTo>
                    <a:pt x="467" y="1411"/>
                    <a:pt x="868" y="811"/>
                    <a:pt x="1435" y="411"/>
                  </a:cubicBezTo>
                  <a:cubicBezTo>
                    <a:pt x="1535" y="344"/>
                    <a:pt x="1702" y="311"/>
                    <a:pt x="1835" y="311"/>
                  </a:cubicBezTo>
                  <a:cubicBezTo>
                    <a:pt x="1855" y="301"/>
                    <a:pt x="1877" y="297"/>
                    <a:pt x="1901" y="297"/>
                  </a:cubicBezTo>
                  <a:cubicBezTo>
                    <a:pt x="1958" y="297"/>
                    <a:pt x="2021" y="320"/>
                    <a:pt x="2069" y="344"/>
                  </a:cubicBezTo>
                  <a:cubicBezTo>
                    <a:pt x="2335" y="611"/>
                    <a:pt x="2502" y="1011"/>
                    <a:pt x="2436" y="1411"/>
                  </a:cubicBezTo>
                  <a:cubicBezTo>
                    <a:pt x="2402" y="2379"/>
                    <a:pt x="1835" y="3480"/>
                    <a:pt x="1168" y="3880"/>
                  </a:cubicBezTo>
                  <a:cubicBezTo>
                    <a:pt x="1068" y="3955"/>
                    <a:pt x="949" y="3993"/>
                    <a:pt x="826" y="3993"/>
                  </a:cubicBezTo>
                  <a:cubicBezTo>
                    <a:pt x="784" y="3993"/>
                    <a:pt x="743" y="3988"/>
                    <a:pt x="701" y="3980"/>
                  </a:cubicBezTo>
                  <a:lnTo>
                    <a:pt x="367" y="4180"/>
                  </a:lnTo>
                  <a:cubicBezTo>
                    <a:pt x="501" y="4247"/>
                    <a:pt x="634" y="4280"/>
                    <a:pt x="768" y="4280"/>
                  </a:cubicBezTo>
                  <a:cubicBezTo>
                    <a:pt x="968" y="4280"/>
                    <a:pt x="1135" y="4213"/>
                    <a:pt x="1301" y="4113"/>
                  </a:cubicBezTo>
                  <a:cubicBezTo>
                    <a:pt x="2069" y="3713"/>
                    <a:pt x="2669" y="2479"/>
                    <a:pt x="2702" y="1411"/>
                  </a:cubicBezTo>
                  <a:cubicBezTo>
                    <a:pt x="2736" y="778"/>
                    <a:pt x="2536" y="311"/>
                    <a:pt x="2202" y="111"/>
                  </a:cubicBezTo>
                  <a:cubicBezTo>
                    <a:pt x="2067" y="35"/>
                    <a:pt x="1918" y="1"/>
                    <a:pt x="1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507;p73">
              <a:extLst>
                <a:ext uri="{FF2B5EF4-FFF2-40B4-BE49-F238E27FC236}">
                  <a16:creationId xmlns:a16="http://schemas.microsoft.com/office/drawing/2014/main" id="{612C1C29-ACA2-9045-BFF1-F44EE4391335}"/>
                </a:ext>
              </a:extLst>
            </p:cNvPr>
            <p:cNvSpPr/>
            <p:nvPr/>
          </p:nvSpPr>
          <p:spPr>
            <a:xfrm>
              <a:off x="5219899" y="3312430"/>
              <a:ext cx="698710" cy="419268"/>
            </a:xfrm>
            <a:custGeom>
              <a:avLst/>
              <a:gdLst/>
              <a:ahLst/>
              <a:cxnLst/>
              <a:rect l="l" t="t" r="r" b="b"/>
              <a:pathLst>
                <a:path w="34792" h="20932" extrusionOk="0">
                  <a:moveTo>
                    <a:pt x="16379" y="0"/>
                  </a:moveTo>
                  <a:lnTo>
                    <a:pt x="201" y="9874"/>
                  </a:lnTo>
                  <a:cubicBezTo>
                    <a:pt x="101" y="9940"/>
                    <a:pt x="34" y="10041"/>
                    <a:pt x="0" y="10174"/>
                  </a:cubicBezTo>
                  <a:cubicBezTo>
                    <a:pt x="34" y="10274"/>
                    <a:pt x="101" y="10407"/>
                    <a:pt x="201" y="10441"/>
                  </a:cubicBezTo>
                  <a:lnTo>
                    <a:pt x="18247" y="20882"/>
                  </a:lnTo>
                  <a:cubicBezTo>
                    <a:pt x="18297" y="20915"/>
                    <a:pt x="18355" y="20932"/>
                    <a:pt x="18418" y="20932"/>
                  </a:cubicBezTo>
                  <a:cubicBezTo>
                    <a:pt x="18480" y="20932"/>
                    <a:pt x="18547" y="20915"/>
                    <a:pt x="18614" y="20882"/>
                  </a:cubicBezTo>
                  <a:lnTo>
                    <a:pt x="34792" y="11008"/>
                  </a:lnTo>
                  <a:lnTo>
                    <a:pt x="34792" y="10641"/>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508;p73">
              <a:extLst>
                <a:ext uri="{FF2B5EF4-FFF2-40B4-BE49-F238E27FC236}">
                  <a16:creationId xmlns:a16="http://schemas.microsoft.com/office/drawing/2014/main" id="{C466D023-5C76-9A48-BD26-EBFEB31337E1}"/>
                </a:ext>
              </a:extLst>
            </p:cNvPr>
            <p:cNvSpPr/>
            <p:nvPr/>
          </p:nvSpPr>
          <p:spPr>
            <a:xfrm>
              <a:off x="5219236" y="3510186"/>
              <a:ext cx="370462" cy="221171"/>
            </a:xfrm>
            <a:custGeom>
              <a:avLst/>
              <a:gdLst/>
              <a:ahLst/>
              <a:cxnLst/>
              <a:rect l="l" t="t" r="r" b="b"/>
              <a:pathLst>
                <a:path w="18447" h="11042" extrusionOk="0">
                  <a:moveTo>
                    <a:pt x="234" y="1"/>
                  </a:moveTo>
                  <a:lnTo>
                    <a:pt x="234" y="1"/>
                  </a:lnTo>
                  <a:cubicBezTo>
                    <a:pt x="221" y="5"/>
                    <a:pt x="211" y="10"/>
                    <a:pt x="202" y="17"/>
                  </a:cubicBezTo>
                  <a:lnTo>
                    <a:pt x="202" y="17"/>
                  </a:lnTo>
                  <a:cubicBezTo>
                    <a:pt x="212" y="11"/>
                    <a:pt x="222" y="6"/>
                    <a:pt x="234" y="1"/>
                  </a:cubicBezTo>
                  <a:close/>
                  <a:moveTo>
                    <a:pt x="202" y="17"/>
                  </a:moveTo>
                  <a:lnTo>
                    <a:pt x="202" y="17"/>
                  </a:lnTo>
                  <a:cubicBezTo>
                    <a:pt x="1" y="135"/>
                    <a:pt x="11" y="473"/>
                    <a:pt x="234" y="568"/>
                  </a:cubicBezTo>
                  <a:lnTo>
                    <a:pt x="18280" y="11009"/>
                  </a:lnTo>
                  <a:cubicBezTo>
                    <a:pt x="18347" y="11009"/>
                    <a:pt x="18380" y="11042"/>
                    <a:pt x="18447" y="11042"/>
                  </a:cubicBezTo>
                  <a:lnTo>
                    <a:pt x="18447" y="10675"/>
                  </a:lnTo>
                  <a:cubicBezTo>
                    <a:pt x="18380" y="10675"/>
                    <a:pt x="18313" y="10675"/>
                    <a:pt x="18280" y="10642"/>
                  </a:cubicBezTo>
                  <a:lnTo>
                    <a:pt x="234" y="201"/>
                  </a:lnTo>
                  <a:cubicBezTo>
                    <a:pt x="146" y="172"/>
                    <a:pt x="135" y="65"/>
                    <a:pt x="202" y="1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509;p73">
              <a:extLst>
                <a:ext uri="{FF2B5EF4-FFF2-40B4-BE49-F238E27FC236}">
                  <a16:creationId xmlns:a16="http://schemas.microsoft.com/office/drawing/2014/main" id="{D714D317-FA29-8F4C-957C-B6CA3EEFD4DA}"/>
                </a:ext>
              </a:extLst>
            </p:cNvPr>
            <p:cNvSpPr/>
            <p:nvPr/>
          </p:nvSpPr>
          <p:spPr>
            <a:xfrm>
              <a:off x="5221907" y="3312430"/>
              <a:ext cx="696702" cy="411596"/>
            </a:xfrm>
            <a:custGeom>
              <a:avLst/>
              <a:gdLst/>
              <a:ahLst/>
              <a:cxnLst/>
              <a:rect l="l" t="t" r="r" b="b"/>
              <a:pathLst>
                <a:path w="34692" h="20549" extrusionOk="0">
                  <a:moveTo>
                    <a:pt x="16279" y="0"/>
                  </a:moveTo>
                  <a:lnTo>
                    <a:pt x="101" y="9874"/>
                  </a:lnTo>
                  <a:cubicBezTo>
                    <a:pt x="1" y="9907"/>
                    <a:pt x="1" y="10041"/>
                    <a:pt x="101" y="10074"/>
                  </a:cubicBezTo>
                  <a:lnTo>
                    <a:pt x="18147" y="20515"/>
                  </a:lnTo>
                  <a:cubicBezTo>
                    <a:pt x="18214" y="20548"/>
                    <a:pt x="18247" y="20548"/>
                    <a:pt x="18314" y="20548"/>
                  </a:cubicBezTo>
                  <a:cubicBezTo>
                    <a:pt x="18380" y="20548"/>
                    <a:pt x="18447" y="20548"/>
                    <a:pt x="18514" y="20515"/>
                  </a:cubicBezTo>
                  <a:lnTo>
                    <a:pt x="34692" y="10608"/>
                  </a:lnTo>
                  <a:lnTo>
                    <a:pt x="162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510;p73">
              <a:extLst>
                <a:ext uri="{FF2B5EF4-FFF2-40B4-BE49-F238E27FC236}">
                  <a16:creationId xmlns:a16="http://schemas.microsoft.com/office/drawing/2014/main" id="{B1D6B95F-B9BA-894A-8A3D-1ACFE968DA47}"/>
                </a:ext>
              </a:extLst>
            </p:cNvPr>
            <p:cNvSpPr/>
            <p:nvPr/>
          </p:nvSpPr>
          <p:spPr>
            <a:xfrm>
              <a:off x="5589678" y="3524888"/>
              <a:ext cx="328931" cy="206469"/>
            </a:xfrm>
            <a:custGeom>
              <a:avLst/>
              <a:gdLst/>
              <a:ahLst/>
              <a:cxnLst/>
              <a:rect l="l" t="t" r="r" b="b"/>
              <a:pathLst>
                <a:path w="16379" h="10308" extrusionOk="0">
                  <a:moveTo>
                    <a:pt x="16379" y="1"/>
                  </a:moveTo>
                  <a:lnTo>
                    <a:pt x="201" y="9908"/>
                  </a:lnTo>
                  <a:cubicBezTo>
                    <a:pt x="134" y="9941"/>
                    <a:pt x="67" y="9941"/>
                    <a:pt x="1" y="9941"/>
                  </a:cubicBezTo>
                  <a:lnTo>
                    <a:pt x="1" y="10308"/>
                  </a:lnTo>
                  <a:cubicBezTo>
                    <a:pt x="67" y="10308"/>
                    <a:pt x="134" y="10275"/>
                    <a:pt x="201" y="10275"/>
                  </a:cubicBezTo>
                  <a:lnTo>
                    <a:pt x="16379" y="368"/>
                  </a:lnTo>
                  <a:lnTo>
                    <a:pt x="163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511;p73">
              <a:extLst>
                <a:ext uri="{FF2B5EF4-FFF2-40B4-BE49-F238E27FC236}">
                  <a16:creationId xmlns:a16="http://schemas.microsoft.com/office/drawing/2014/main" id="{2862F420-488C-0849-A20A-A1A57D0073F4}"/>
                </a:ext>
              </a:extLst>
            </p:cNvPr>
            <p:cNvSpPr/>
            <p:nvPr/>
          </p:nvSpPr>
          <p:spPr>
            <a:xfrm>
              <a:off x="5913247" y="3525549"/>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512;p73">
              <a:extLst>
                <a:ext uri="{FF2B5EF4-FFF2-40B4-BE49-F238E27FC236}">
                  <a16:creationId xmlns:a16="http://schemas.microsoft.com/office/drawing/2014/main" id="{079D269D-B1EE-1942-BA27-0982AEBA5237}"/>
                </a:ext>
              </a:extLst>
            </p:cNvPr>
            <p:cNvSpPr/>
            <p:nvPr/>
          </p:nvSpPr>
          <p:spPr>
            <a:xfrm>
              <a:off x="5913247" y="3525549"/>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513;p73">
              <a:extLst>
                <a:ext uri="{FF2B5EF4-FFF2-40B4-BE49-F238E27FC236}">
                  <a16:creationId xmlns:a16="http://schemas.microsoft.com/office/drawing/2014/main" id="{D92F5967-C3C4-374A-8DFB-7A9963C3F2B5}"/>
                </a:ext>
              </a:extLst>
            </p:cNvPr>
            <p:cNvSpPr/>
            <p:nvPr/>
          </p:nvSpPr>
          <p:spPr>
            <a:xfrm>
              <a:off x="5216545" y="3309085"/>
              <a:ext cx="693368" cy="398897"/>
            </a:xfrm>
            <a:custGeom>
              <a:avLst/>
              <a:gdLst/>
              <a:ahLst/>
              <a:cxnLst/>
              <a:rect l="l" t="t" r="r" b="b"/>
              <a:pathLst>
                <a:path w="34526" h="19915" extrusionOk="0">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514;p73">
              <a:extLst>
                <a:ext uri="{FF2B5EF4-FFF2-40B4-BE49-F238E27FC236}">
                  <a16:creationId xmlns:a16="http://schemas.microsoft.com/office/drawing/2014/main" id="{4EB8CD4D-B445-424A-A4A4-6F4E0A07CCC3}"/>
                </a:ext>
              </a:extLst>
            </p:cNvPr>
            <p:cNvSpPr/>
            <p:nvPr/>
          </p:nvSpPr>
          <p:spPr>
            <a:xfrm>
              <a:off x="5216545" y="3309085"/>
              <a:ext cx="693368" cy="398897"/>
            </a:xfrm>
            <a:custGeom>
              <a:avLst/>
              <a:gdLst/>
              <a:ahLst/>
              <a:cxnLst/>
              <a:rect l="l" t="t" r="r" b="b"/>
              <a:pathLst>
                <a:path w="34526" h="19915" extrusionOk="0">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515;p73">
              <a:extLst>
                <a:ext uri="{FF2B5EF4-FFF2-40B4-BE49-F238E27FC236}">
                  <a16:creationId xmlns:a16="http://schemas.microsoft.com/office/drawing/2014/main" id="{66AFEE64-48C2-BC4A-85DA-C746C97A5B2C}"/>
                </a:ext>
              </a:extLst>
            </p:cNvPr>
            <p:cNvSpPr/>
            <p:nvPr/>
          </p:nvSpPr>
          <p:spPr>
            <a:xfrm>
              <a:off x="5216545" y="3301734"/>
              <a:ext cx="694714" cy="399558"/>
            </a:xfrm>
            <a:custGeom>
              <a:avLst/>
              <a:gdLst/>
              <a:ahLst/>
              <a:cxnLst/>
              <a:rect l="l" t="t" r="r" b="b"/>
              <a:pathLst>
                <a:path w="34593" h="19948" extrusionOk="0">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516;p73">
              <a:extLst>
                <a:ext uri="{FF2B5EF4-FFF2-40B4-BE49-F238E27FC236}">
                  <a16:creationId xmlns:a16="http://schemas.microsoft.com/office/drawing/2014/main" id="{2C107E1C-02E1-EC43-8F4A-7075F1B954B0}"/>
                </a:ext>
              </a:extLst>
            </p:cNvPr>
            <p:cNvSpPr/>
            <p:nvPr/>
          </p:nvSpPr>
          <p:spPr>
            <a:xfrm>
              <a:off x="5216545" y="3301734"/>
              <a:ext cx="694714" cy="399558"/>
            </a:xfrm>
            <a:custGeom>
              <a:avLst/>
              <a:gdLst/>
              <a:ahLst/>
              <a:cxnLst/>
              <a:rect l="l" t="t" r="r" b="b"/>
              <a:pathLst>
                <a:path w="34593" h="19948" extrusionOk="0">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517;p73">
              <a:extLst>
                <a:ext uri="{FF2B5EF4-FFF2-40B4-BE49-F238E27FC236}">
                  <a16:creationId xmlns:a16="http://schemas.microsoft.com/office/drawing/2014/main" id="{7010D74D-523B-1B41-94C9-34EEEEC469B8}"/>
                </a:ext>
              </a:extLst>
            </p:cNvPr>
            <p:cNvSpPr/>
            <p:nvPr/>
          </p:nvSpPr>
          <p:spPr>
            <a:xfrm>
              <a:off x="5256068" y="3301734"/>
              <a:ext cx="645130" cy="370835"/>
            </a:xfrm>
            <a:custGeom>
              <a:avLst/>
              <a:gdLst/>
              <a:ahLst/>
              <a:cxnLst/>
              <a:rect l="l" t="t" r="r" b="b"/>
              <a:pathLst>
                <a:path w="32124" h="18514" extrusionOk="0">
                  <a:moveTo>
                    <a:pt x="13940" y="0"/>
                  </a:moveTo>
                  <a:cubicBezTo>
                    <a:pt x="13794" y="0"/>
                    <a:pt x="13644" y="34"/>
                    <a:pt x="13510" y="100"/>
                  </a:cubicBezTo>
                  <a:lnTo>
                    <a:pt x="1702" y="6905"/>
                  </a:lnTo>
                  <a:lnTo>
                    <a:pt x="1" y="5905"/>
                  </a:lnTo>
                  <a:lnTo>
                    <a:pt x="1" y="7906"/>
                  </a:lnTo>
                  <a:lnTo>
                    <a:pt x="18414" y="18514"/>
                  </a:lnTo>
                  <a:lnTo>
                    <a:pt x="31924" y="10708"/>
                  </a:lnTo>
                  <a:cubicBezTo>
                    <a:pt x="32057" y="10641"/>
                    <a:pt x="32124" y="10508"/>
                    <a:pt x="32090" y="10374"/>
                  </a:cubicBezTo>
                  <a:lnTo>
                    <a:pt x="32090" y="8573"/>
                  </a:lnTo>
                  <a:lnTo>
                    <a:pt x="30556" y="9474"/>
                  </a:lnTo>
                  <a:lnTo>
                    <a:pt x="14344" y="100"/>
                  </a:lnTo>
                  <a:cubicBezTo>
                    <a:pt x="14228" y="34"/>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518;p73">
              <a:extLst>
                <a:ext uri="{FF2B5EF4-FFF2-40B4-BE49-F238E27FC236}">
                  <a16:creationId xmlns:a16="http://schemas.microsoft.com/office/drawing/2014/main" id="{802CE8E6-9115-8242-9D6C-C44C89CD3020}"/>
                </a:ext>
              </a:extLst>
            </p:cNvPr>
            <p:cNvSpPr/>
            <p:nvPr/>
          </p:nvSpPr>
          <p:spPr>
            <a:xfrm>
              <a:off x="5256068" y="3261634"/>
              <a:ext cx="645813" cy="371516"/>
            </a:xfrm>
            <a:custGeom>
              <a:avLst/>
              <a:gdLst/>
              <a:ahLst/>
              <a:cxnLst/>
              <a:rect l="l" t="t" r="r" b="b"/>
              <a:pathLst>
                <a:path w="32158" h="18548" extrusionOk="0">
                  <a:moveTo>
                    <a:pt x="13927" y="1"/>
                  </a:moveTo>
                  <a:cubicBezTo>
                    <a:pt x="13786" y="1"/>
                    <a:pt x="13644" y="34"/>
                    <a:pt x="13510" y="101"/>
                  </a:cubicBezTo>
                  <a:lnTo>
                    <a:pt x="1" y="7907"/>
                  </a:lnTo>
                  <a:lnTo>
                    <a:pt x="18414" y="18547"/>
                  </a:lnTo>
                  <a:lnTo>
                    <a:pt x="31924" y="10742"/>
                  </a:lnTo>
                  <a:cubicBezTo>
                    <a:pt x="32157" y="10642"/>
                    <a:pt x="32157" y="10342"/>
                    <a:pt x="31924" y="10242"/>
                  </a:cubicBezTo>
                  <a:lnTo>
                    <a:pt x="14344" y="101"/>
                  </a:lnTo>
                  <a:cubicBezTo>
                    <a:pt x="14211" y="34"/>
                    <a:pt x="14069" y="1"/>
                    <a:pt x="139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519;p73">
              <a:extLst>
                <a:ext uri="{FF2B5EF4-FFF2-40B4-BE49-F238E27FC236}">
                  <a16:creationId xmlns:a16="http://schemas.microsoft.com/office/drawing/2014/main" id="{9881535D-623D-F740-86AF-8C6F72947673}"/>
                </a:ext>
              </a:extLst>
            </p:cNvPr>
            <p:cNvSpPr/>
            <p:nvPr/>
          </p:nvSpPr>
          <p:spPr>
            <a:xfrm>
              <a:off x="5256068" y="3419991"/>
              <a:ext cx="369799" cy="252578"/>
            </a:xfrm>
            <a:custGeom>
              <a:avLst/>
              <a:gdLst/>
              <a:ahLst/>
              <a:cxnLst/>
              <a:rect l="l" t="t" r="r" b="b"/>
              <a:pathLst>
                <a:path w="18414" h="12610" extrusionOk="0">
                  <a:moveTo>
                    <a:pt x="1" y="1"/>
                  </a:moveTo>
                  <a:lnTo>
                    <a:pt x="1" y="2002"/>
                  </a:lnTo>
                  <a:lnTo>
                    <a:pt x="18414" y="12610"/>
                  </a:lnTo>
                  <a:lnTo>
                    <a:pt x="18414" y="10641"/>
                  </a:ln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520;p73">
              <a:extLst>
                <a:ext uri="{FF2B5EF4-FFF2-40B4-BE49-F238E27FC236}">
                  <a16:creationId xmlns:a16="http://schemas.microsoft.com/office/drawing/2014/main" id="{998ACCDE-97CA-3448-8A8A-C672FCFC4AA8}"/>
                </a:ext>
              </a:extLst>
            </p:cNvPr>
            <p:cNvSpPr/>
            <p:nvPr/>
          </p:nvSpPr>
          <p:spPr>
            <a:xfrm>
              <a:off x="5618476" y="3611077"/>
              <a:ext cx="14761" cy="7872"/>
            </a:xfrm>
            <a:custGeom>
              <a:avLst/>
              <a:gdLst/>
              <a:ahLst/>
              <a:cxnLst/>
              <a:rect l="l" t="t" r="r" b="b"/>
              <a:pathLst>
                <a:path w="735" h="393" extrusionOk="0">
                  <a:moveTo>
                    <a:pt x="368" y="1"/>
                  </a:moveTo>
                  <a:cubicBezTo>
                    <a:pt x="268" y="1"/>
                    <a:pt x="168" y="1"/>
                    <a:pt x="101" y="34"/>
                  </a:cubicBezTo>
                  <a:cubicBezTo>
                    <a:pt x="1" y="134"/>
                    <a:pt x="1" y="234"/>
                    <a:pt x="134" y="301"/>
                  </a:cubicBezTo>
                  <a:cubicBezTo>
                    <a:pt x="168" y="334"/>
                    <a:pt x="234" y="368"/>
                    <a:pt x="301" y="368"/>
                  </a:cubicBezTo>
                  <a:cubicBezTo>
                    <a:pt x="335" y="384"/>
                    <a:pt x="368" y="393"/>
                    <a:pt x="405" y="393"/>
                  </a:cubicBezTo>
                  <a:cubicBezTo>
                    <a:pt x="443" y="393"/>
                    <a:pt x="485" y="384"/>
                    <a:pt x="535" y="368"/>
                  </a:cubicBezTo>
                  <a:cubicBezTo>
                    <a:pt x="568" y="368"/>
                    <a:pt x="601" y="368"/>
                    <a:pt x="601" y="334"/>
                  </a:cubicBezTo>
                  <a:cubicBezTo>
                    <a:pt x="735" y="268"/>
                    <a:pt x="735" y="134"/>
                    <a:pt x="568" y="67"/>
                  </a:cubicBezTo>
                  <a:cubicBezTo>
                    <a:pt x="501" y="34"/>
                    <a:pt x="435" y="1"/>
                    <a:pt x="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521;p73">
              <a:extLst>
                <a:ext uri="{FF2B5EF4-FFF2-40B4-BE49-F238E27FC236}">
                  <a16:creationId xmlns:a16="http://schemas.microsoft.com/office/drawing/2014/main" id="{5DDE60B3-5A82-D242-B76E-ECBF695AAF8B}"/>
                </a:ext>
              </a:extLst>
            </p:cNvPr>
            <p:cNvSpPr/>
            <p:nvPr/>
          </p:nvSpPr>
          <p:spPr>
            <a:xfrm>
              <a:off x="5578954" y="3605068"/>
              <a:ext cx="50266" cy="62834"/>
            </a:xfrm>
            <a:custGeom>
              <a:avLst/>
              <a:gdLst/>
              <a:ahLst/>
              <a:cxnLst/>
              <a:rect l="l" t="t" r="r" b="b"/>
              <a:pathLst>
                <a:path w="2503" h="3137" extrusionOk="0">
                  <a:moveTo>
                    <a:pt x="1735" y="0"/>
                  </a:moveTo>
                  <a:cubicBezTo>
                    <a:pt x="1535" y="34"/>
                    <a:pt x="1335" y="67"/>
                    <a:pt x="1168" y="201"/>
                  </a:cubicBezTo>
                  <a:cubicBezTo>
                    <a:pt x="468" y="634"/>
                    <a:pt x="68" y="1368"/>
                    <a:pt x="34" y="2169"/>
                  </a:cubicBezTo>
                  <a:cubicBezTo>
                    <a:pt x="1" y="2402"/>
                    <a:pt x="101" y="2669"/>
                    <a:pt x="234" y="2836"/>
                  </a:cubicBezTo>
                  <a:cubicBezTo>
                    <a:pt x="368" y="3036"/>
                    <a:pt x="601" y="3136"/>
                    <a:pt x="835" y="3136"/>
                  </a:cubicBezTo>
                  <a:cubicBezTo>
                    <a:pt x="1035" y="3136"/>
                    <a:pt x="1235" y="3069"/>
                    <a:pt x="1402" y="2969"/>
                  </a:cubicBezTo>
                  <a:cubicBezTo>
                    <a:pt x="1435" y="2936"/>
                    <a:pt x="1469" y="2936"/>
                    <a:pt x="1502" y="2903"/>
                  </a:cubicBezTo>
                  <a:lnTo>
                    <a:pt x="1268" y="2769"/>
                  </a:lnTo>
                  <a:cubicBezTo>
                    <a:pt x="1111" y="2853"/>
                    <a:pt x="963" y="2892"/>
                    <a:pt x="832" y="2892"/>
                  </a:cubicBezTo>
                  <a:cubicBezTo>
                    <a:pt x="494" y="2892"/>
                    <a:pt x="268" y="2626"/>
                    <a:pt x="268" y="2169"/>
                  </a:cubicBezTo>
                  <a:cubicBezTo>
                    <a:pt x="301" y="1435"/>
                    <a:pt x="668" y="768"/>
                    <a:pt x="1268" y="401"/>
                  </a:cubicBezTo>
                  <a:cubicBezTo>
                    <a:pt x="1397" y="291"/>
                    <a:pt x="1546" y="241"/>
                    <a:pt x="1692" y="241"/>
                  </a:cubicBezTo>
                  <a:cubicBezTo>
                    <a:pt x="1812" y="241"/>
                    <a:pt x="1931" y="274"/>
                    <a:pt x="2036" y="334"/>
                  </a:cubicBezTo>
                  <a:cubicBezTo>
                    <a:pt x="2169" y="401"/>
                    <a:pt x="2236" y="534"/>
                    <a:pt x="2269" y="668"/>
                  </a:cubicBezTo>
                  <a:lnTo>
                    <a:pt x="2503" y="668"/>
                  </a:lnTo>
                  <a:cubicBezTo>
                    <a:pt x="2469" y="534"/>
                    <a:pt x="2403" y="401"/>
                    <a:pt x="2336" y="301"/>
                  </a:cubicBezTo>
                  <a:cubicBezTo>
                    <a:pt x="2169" y="101"/>
                    <a:pt x="1969" y="0"/>
                    <a:pt x="17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522;p73">
              <a:extLst>
                <a:ext uri="{FF2B5EF4-FFF2-40B4-BE49-F238E27FC236}">
                  <a16:creationId xmlns:a16="http://schemas.microsoft.com/office/drawing/2014/main" id="{DB26D556-0F6B-AC4F-B54F-D24FE3DC6D17}"/>
                </a:ext>
              </a:extLst>
            </p:cNvPr>
            <p:cNvSpPr/>
            <p:nvPr/>
          </p:nvSpPr>
          <p:spPr>
            <a:xfrm>
              <a:off x="5591024" y="3455404"/>
              <a:ext cx="318890" cy="163044"/>
            </a:xfrm>
            <a:custGeom>
              <a:avLst/>
              <a:gdLst/>
              <a:ahLst/>
              <a:cxnLst/>
              <a:rect l="l" t="t" r="r" b="b"/>
              <a:pathLst>
                <a:path w="15879" h="8140" extrusionOk="0">
                  <a:moveTo>
                    <a:pt x="15878" y="0"/>
                  </a:moveTo>
                  <a:lnTo>
                    <a:pt x="0" y="7773"/>
                  </a:lnTo>
                  <a:lnTo>
                    <a:pt x="0" y="8140"/>
                  </a:lnTo>
                  <a:lnTo>
                    <a:pt x="15678" y="634"/>
                  </a:lnTo>
                  <a:cubicBezTo>
                    <a:pt x="15812" y="534"/>
                    <a:pt x="15878" y="401"/>
                    <a:pt x="15878" y="267"/>
                  </a:cubicBezTo>
                  <a:lnTo>
                    <a:pt x="1587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523;p73">
              <a:extLst>
                <a:ext uri="{FF2B5EF4-FFF2-40B4-BE49-F238E27FC236}">
                  <a16:creationId xmlns:a16="http://schemas.microsoft.com/office/drawing/2014/main" id="{DC1BF789-ED69-4D40-8DB0-BD3108C28FA6}"/>
                </a:ext>
              </a:extLst>
            </p:cNvPr>
            <p:cNvSpPr/>
            <p:nvPr/>
          </p:nvSpPr>
          <p:spPr>
            <a:xfrm>
              <a:off x="5591024" y="3455404"/>
              <a:ext cx="318890" cy="163044"/>
            </a:xfrm>
            <a:custGeom>
              <a:avLst/>
              <a:gdLst/>
              <a:ahLst/>
              <a:cxnLst/>
              <a:rect l="l" t="t" r="r" b="b"/>
              <a:pathLst>
                <a:path w="15879" h="8140" extrusionOk="0">
                  <a:moveTo>
                    <a:pt x="15878" y="0"/>
                  </a:moveTo>
                  <a:lnTo>
                    <a:pt x="0" y="7773"/>
                  </a:lnTo>
                  <a:lnTo>
                    <a:pt x="0" y="8140"/>
                  </a:lnTo>
                  <a:lnTo>
                    <a:pt x="15678" y="634"/>
                  </a:lnTo>
                  <a:cubicBezTo>
                    <a:pt x="15812" y="534"/>
                    <a:pt x="15878" y="401"/>
                    <a:pt x="15878" y="267"/>
                  </a:cubicBezTo>
                  <a:lnTo>
                    <a:pt x="158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524;p73">
              <a:extLst>
                <a:ext uri="{FF2B5EF4-FFF2-40B4-BE49-F238E27FC236}">
                  <a16:creationId xmlns:a16="http://schemas.microsoft.com/office/drawing/2014/main" id="{92BEF0D7-7BEA-0641-98CD-6864FB7FC08F}"/>
                </a:ext>
              </a:extLst>
            </p:cNvPr>
            <p:cNvSpPr/>
            <p:nvPr/>
          </p:nvSpPr>
          <p:spPr>
            <a:xfrm>
              <a:off x="5216545" y="3245610"/>
              <a:ext cx="694714" cy="368171"/>
            </a:xfrm>
            <a:custGeom>
              <a:avLst/>
              <a:gdLst/>
              <a:ahLst/>
              <a:cxnLst/>
              <a:rect l="l" t="t" r="r" b="b"/>
              <a:pathLst>
                <a:path w="34593" h="18381" extrusionOk="0">
                  <a:moveTo>
                    <a:pt x="16362" y="0"/>
                  </a:moveTo>
                  <a:cubicBezTo>
                    <a:pt x="16221" y="0"/>
                    <a:pt x="16079" y="34"/>
                    <a:pt x="15945" y="100"/>
                  </a:cubicBezTo>
                  <a:lnTo>
                    <a:pt x="1" y="7739"/>
                  </a:lnTo>
                  <a:lnTo>
                    <a:pt x="18414" y="18380"/>
                  </a:lnTo>
                  <a:lnTo>
                    <a:pt x="34359" y="10708"/>
                  </a:lnTo>
                  <a:cubicBezTo>
                    <a:pt x="34592" y="10575"/>
                    <a:pt x="34592" y="10374"/>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525;p73">
              <a:extLst>
                <a:ext uri="{FF2B5EF4-FFF2-40B4-BE49-F238E27FC236}">
                  <a16:creationId xmlns:a16="http://schemas.microsoft.com/office/drawing/2014/main" id="{68C6A7C0-79C0-1E41-B67D-92BCF22E3CA0}"/>
                </a:ext>
              </a:extLst>
            </p:cNvPr>
            <p:cNvSpPr/>
            <p:nvPr/>
          </p:nvSpPr>
          <p:spPr>
            <a:xfrm>
              <a:off x="5216545" y="3400622"/>
              <a:ext cx="369799" cy="307360"/>
            </a:xfrm>
            <a:custGeom>
              <a:avLst/>
              <a:gdLst/>
              <a:ahLst/>
              <a:cxnLst/>
              <a:rect l="l" t="t" r="r" b="b"/>
              <a:pathLst>
                <a:path w="18414" h="15345" extrusionOk="0">
                  <a:moveTo>
                    <a:pt x="1" y="0"/>
                  </a:moveTo>
                  <a:lnTo>
                    <a:pt x="1" y="4737"/>
                  </a:lnTo>
                  <a:lnTo>
                    <a:pt x="18414" y="15345"/>
                  </a:lnTo>
                  <a:lnTo>
                    <a:pt x="18414" y="10641"/>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526;p73">
              <a:extLst>
                <a:ext uri="{FF2B5EF4-FFF2-40B4-BE49-F238E27FC236}">
                  <a16:creationId xmlns:a16="http://schemas.microsoft.com/office/drawing/2014/main" id="{A7A3AA9A-3822-D84B-9DAC-818FACCB6FA3}"/>
                </a:ext>
              </a:extLst>
            </p:cNvPr>
            <p:cNvSpPr/>
            <p:nvPr/>
          </p:nvSpPr>
          <p:spPr>
            <a:xfrm>
              <a:off x="5216545" y="3400622"/>
              <a:ext cx="369799" cy="307360"/>
            </a:xfrm>
            <a:custGeom>
              <a:avLst/>
              <a:gdLst/>
              <a:ahLst/>
              <a:cxnLst/>
              <a:rect l="l" t="t" r="r" b="b"/>
              <a:pathLst>
                <a:path w="18414" h="15345" extrusionOk="0">
                  <a:moveTo>
                    <a:pt x="1" y="0"/>
                  </a:moveTo>
                  <a:lnTo>
                    <a:pt x="1" y="4737"/>
                  </a:lnTo>
                  <a:lnTo>
                    <a:pt x="18414" y="15345"/>
                  </a:lnTo>
                  <a:lnTo>
                    <a:pt x="18414" y="10641"/>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527;p73">
              <a:extLst>
                <a:ext uri="{FF2B5EF4-FFF2-40B4-BE49-F238E27FC236}">
                  <a16:creationId xmlns:a16="http://schemas.microsoft.com/office/drawing/2014/main" id="{F1F948F5-55F8-1F40-ABB1-EA4CF915D81A}"/>
                </a:ext>
              </a:extLst>
            </p:cNvPr>
            <p:cNvSpPr/>
            <p:nvPr/>
          </p:nvSpPr>
          <p:spPr>
            <a:xfrm>
              <a:off x="5479144" y="3585018"/>
              <a:ext cx="50929" cy="62153"/>
            </a:xfrm>
            <a:custGeom>
              <a:avLst/>
              <a:gdLst/>
              <a:ahLst/>
              <a:cxnLst/>
              <a:rect l="l" t="t" r="r" b="b"/>
              <a:pathLst>
                <a:path w="2536" h="3103" extrusionOk="0">
                  <a:moveTo>
                    <a:pt x="801" y="1"/>
                  </a:moveTo>
                  <a:cubicBezTo>
                    <a:pt x="334" y="1"/>
                    <a:pt x="1" y="368"/>
                    <a:pt x="1" y="968"/>
                  </a:cubicBezTo>
                  <a:cubicBezTo>
                    <a:pt x="34" y="1769"/>
                    <a:pt x="468" y="2503"/>
                    <a:pt x="1135" y="2936"/>
                  </a:cubicBezTo>
                  <a:cubicBezTo>
                    <a:pt x="1302" y="3036"/>
                    <a:pt x="1502" y="3103"/>
                    <a:pt x="1702" y="3103"/>
                  </a:cubicBezTo>
                  <a:cubicBezTo>
                    <a:pt x="1935" y="3103"/>
                    <a:pt x="2169" y="3003"/>
                    <a:pt x="2302" y="2836"/>
                  </a:cubicBezTo>
                  <a:cubicBezTo>
                    <a:pt x="2436" y="2636"/>
                    <a:pt x="2536" y="2402"/>
                    <a:pt x="2502" y="2136"/>
                  </a:cubicBezTo>
                  <a:cubicBezTo>
                    <a:pt x="2469" y="1335"/>
                    <a:pt x="2035" y="601"/>
                    <a:pt x="1368" y="168"/>
                  </a:cubicBezTo>
                  <a:cubicBezTo>
                    <a:pt x="1202" y="67"/>
                    <a:pt x="1001" y="1"/>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528;p73">
              <a:extLst>
                <a:ext uri="{FF2B5EF4-FFF2-40B4-BE49-F238E27FC236}">
                  <a16:creationId xmlns:a16="http://schemas.microsoft.com/office/drawing/2014/main" id="{997386DB-2E69-6D4C-999D-621E4995A437}"/>
                </a:ext>
              </a:extLst>
            </p:cNvPr>
            <p:cNvSpPr/>
            <p:nvPr/>
          </p:nvSpPr>
          <p:spPr>
            <a:xfrm>
              <a:off x="5483843" y="3589906"/>
              <a:ext cx="40868" cy="52799"/>
            </a:xfrm>
            <a:custGeom>
              <a:avLst/>
              <a:gdLst/>
              <a:ahLst/>
              <a:cxnLst/>
              <a:rect l="l" t="t" r="r" b="b"/>
              <a:pathLst>
                <a:path w="2035" h="2636" extrusionOk="0">
                  <a:moveTo>
                    <a:pt x="592" y="1"/>
                  </a:moveTo>
                  <a:cubicBezTo>
                    <a:pt x="243" y="1"/>
                    <a:pt x="0" y="267"/>
                    <a:pt x="0" y="724"/>
                  </a:cubicBezTo>
                  <a:cubicBezTo>
                    <a:pt x="34" y="1458"/>
                    <a:pt x="434" y="2092"/>
                    <a:pt x="1034" y="2492"/>
                  </a:cubicBezTo>
                  <a:cubicBezTo>
                    <a:pt x="1200" y="2589"/>
                    <a:pt x="1354" y="2636"/>
                    <a:pt x="1489" y="2636"/>
                  </a:cubicBezTo>
                  <a:cubicBezTo>
                    <a:pt x="1818" y="2636"/>
                    <a:pt x="2035" y="2364"/>
                    <a:pt x="2035" y="1892"/>
                  </a:cubicBezTo>
                  <a:cubicBezTo>
                    <a:pt x="2002" y="1191"/>
                    <a:pt x="1635" y="524"/>
                    <a:pt x="1034" y="124"/>
                  </a:cubicBezTo>
                  <a:cubicBezTo>
                    <a:pt x="876" y="40"/>
                    <a:pt x="726" y="1"/>
                    <a:pt x="59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529;p73">
              <a:extLst>
                <a:ext uri="{FF2B5EF4-FFF2-40B4-BE49-F238E27FC236}">
                  <a16:creationId xmlns:a16="http://schemas.microsoft.com/office/drawing/2014/main" id="{A1D0894C-96C1-954C-A51A-FF381D9AEA25}"/>
                </a:ext>
              </a:extLst>
            </p:cNvPr>
            <p:cNvSpPr/>
            <p:nvPr/>
          </p:nvSpPr>
          <p:spPr>
            <a:xfrm>
              <a:off x="5245364" y="3446250"/>
              <a:ext cx="205002" cy="157436"/>
            </a:xfrm>
            <a:custGeom>
              <a:avLst/>
              <a:gdLst/>
              <a:ahLst/>
              <a:cxnLst/>
              <a:rect l="l" t="t" r="r" b="b"/>
              <a:pathLst>
                <a:path w="10208" h="7860" extrusionOk="0">
                  <a:moveTo>
                    <a:pt x="614" y="1"/>
                  </a:moveTo>
                  <a:cubicBezTo>
                    <a:pt x="252" y="1"/>
                    <a:pt x="0" y="303"/>
                    <a:pt x="0" y="824"/>
                  </a:cubicBezTo>
                  <a:lnTo>
                    <a:pt x="0" y="1191"/>
                  </a:lnTo>
                  <a:cubicBezTo>
                    <a:pt x="33" y="1959"/>
                    <a:pt x="434" y="2692"/>
                    <a:pt x="1101" y="3126"/>
                  </a:cubicBezTo>
                  <a:lnTo>
                    <a:pt x="9073" y="7696"/>
                  </a:lnTo>
                  <a:cubicBezTo>
                    <a:pt x="9264" y="7807"/>
                    <a:pt x="9443" y="7860"/>
                    <a:pt x="9600" y="7860"/>
                  </a:cubicBezTo>
                  <a:cubicBezTo>
                    <a:pt x="9963" y="7860"/>
                    <a:pt x="10207" y="7575"/>
                    <a:pt x="10207" y="7062"/>
                  </a:cubicBezTo>
                  <a:lnTo>
                    <a:pt x="10207" y="6695"/>
                  </a:lnTo>
                  <a:cubicBezTo>
                    <a:pt x="10174" y="5895"/>
                    <a:pt x="9740" y="5194"/>
                    <a:pt x="9073" y="4761"/>
                  </a:cubicBezTo>
                  <a:lnTo>
                    <a:pt x="1101" y="157"/>
                  </a:lnTo>
                  <a:cubicBezTo>
                    <a:pt x="927" y="51"/>
                    <a:pt x="761" y="1"/>
                    <a:pt x="61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530;p73">
              <a:extLst>
                <a:ext uri="{FF2B5EF4-FFF2-40B4-BE49-F238E27FC236}">
                  <a16:creationId xmlns:a16="http://schemas.microsoft.com/office/drawing/2014/main" id="{96637CA0-E25F-4B41-BC17-2A7D9729B7A0}"/>
                </a:ext>
              </a:extLst>
            </p:cNvPr>
            <p:cNvSpPr/>
            <p:nvPr/>
          </p:nvSpPr>
          <p:spPr>
            <a:xfrm>
              <a:off x="5586324" y="3611077"/>
              <a:ext cx="5382" cy="96905"/>
            </a:xfrm>
            <a:custGeom>
              <a:avLst/>
              <a:gdLst/>
              <a:ahLst/>
              <a:cxnLst/>
              <a:rect l="l" t="t" r="r" b="b"/>
              <a:pathLst>
                <a:path w="268" h="4838" extrusionOk="0">
                  <a:moveTo>
                    <a:pt x="268" y="1"/>
                  </a:moveTo>
                  <a:lnTo>
                    <a:pt x="1" y="134"/>
                  </a:lnTo>
                  <a:lnTo>
                    <a:pt x="1" y="4838"/>
                  </a:lnTo>
                  <a:lnTo>
                    <a:pt x="268" y="4704"/>
                  </a:lnTo>
                  <a:lnTo>
                    <a:pt x="2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531;p73">
              <a:extLst>
                <a:ext uri="{FF2B5EF4-FFF2-40B4-BE49-F238E27FC236}">
                  <a16:creationId xmlns:a16="http://schemas.microsoft.com/office/drawing/2014/main" id="{D0FA2D21-C19B-744C-BE3E-FBFE0DEB8289}"/>
                </a:ext>
              </a:extLst>
            </p:cNvPr>
            <p:cNvSpPr/>
            <p:nvPr/>
          </p:nvSpPr>
          <p:spPr>
            <a:xfrm>
              <a:off x="5586324" y="3611077"/>
              <a:ext cx="5382" cy="96905"/>
            </a:xfrm>
            <a:custGeom>
              <a:avLst/>
              <a:gdLst/>
              <a:ahLst/>
              <a:cxnLst/>
              <a:rect l="l" t="t" r="r" b="b"/>
              <a:pathLst>
                <a:path w="268" h="4838" extrusionOk="0">
                  <a:moveTo>
                    <a:pt x="268" y="1"/>
                  </a:moveTo>
                  <a:lnTo>
                    <a:pt x="1" y="134"/>
                  </a:lnTo>
                  <a:lnTo>
                    <a:pt x="1" y="4838"/>
                  </a:lnTo>
                  <a:lnTo>
                    <a:pt x="268" y="470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532;p73">
              <a:extLst>
                <a:ext uri="{FF2B5EF4-FFF2-40B4-BE49-F238E27FC236}">
                  <a16:creationId xmlns:a16="http://schemas.microsoft.com/office/drawing/2014/main" id="{9894B5C2-3BB7-B447-8015-93C1A04A37BE}"/>
                </a:ext>
              </a:extLst>
            </p:cNvPr>
            <p:cNvSpPr/>
            <p:nvPr/>
          </p:nvSpPr>
          <p:spPr>
            <a:xfrm>
              <a:off x="5219899" y="3210858"/>
              <a:ext cx="698710" cy="384716"/>
            </a:xfrm>
            <a:custGeom>
              <a:avLst/>
              <a:gdLst/>
              <a:ahLst/>
              <a:cxnLst/>
              <a:rect l="l" t="t" r="r" b="b"/>
              <a:pathLst>
                <a:path w="34792" h="19207" extrusionOk="0">
                  <a:moveTo>
                    <a:pt x="16379" y="1"/>
                  </a:moveTo>
                  <a:lnTo>
                    <a:pt x="201" y="8173"/>
                  </a:lnTo>
                  <a:cubicBezTo>
                    <a:pt x="101" y="8240"/>
                    <a:pt x="34" y="8340"/>
                    <a:pt x="0" y="8473"/>
                  </a:cubicBezTo>
                  <a:cubicBezTo>
                    <a:pt x="34" y="8574"/>
                    <a:pt x="101" y="8674"/>
                    <a:pt x="201" y="8740"/>
                  </a:cubicBezTo>
                  <a:lnTo>
                    <a:pt x="18247" y="19181"/>
                  </a:lnTo>
                  <a:cubicBezTo>
                    <a:pt x="18297" y="19198"/>
                    <a:pt x="18355" y="19206"/>
                    <a:pt x="18418" y="19206"/>
                  </a:cubicBezTo>
                  <a:cubicBezTo>
                    <a:pt x="18480" y="19206"/>
                    <a:pt x="18547" y="19198"/>
                    <a:pt x="18614" y="19181"/>
                  </a:cubicBezTo>
                  <a:lnTo>
                    <a:pt x="34792" y="10975"/>
                  </a:lnTo>
                  <a:lnTo>
                    <a:pt x="34792" y="10608"/>
                  </a:lnTo>
                  <a:lnTo>
                    <a:pt x="1637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533;p73">
              <a:extLst>
                <a:ext uri="{FF2B5EF4-FFF2-40B4-BE49-F238E27FC236}">
                  <a16:creationId xmlns:a16="http://schemas.microsoft.com/office/drawing/2014/main" id="{1BF43CA5-7947-2C48-88A4-A5EB6B87B6AA}"/>
                </a:ext>
              </a:extLst>
            </p:cNvPr>
            <p:cNvSpPr/>
            <p:nvPr/>
          </p:nvSpPr>
          <p:spPr>
            <a:xfrm>
              <a:off x="5219236" y="3374563"/>
              <a:ext cx="370462" cy="220510"/>
            </a:xfrm>
            <a:custGeom>
              <a:avLst/>
              <a:gdLst/>
              <a:ahLst/>
              <a:cxnLst/>
              <a:rect l="l" t="t" r="r" b="b"/>
              <a:pathLst>
                <a:path w="18447" h="11009" extrusionOk="0">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5"/>
                  </a:lnTo>
                  <a:cubicBezTo>
                    <a:pt x="18380" y="10675"/>
                    <a:pt x="18347" y="10641"/>
                    <a:pt x="18280" y="10608"/>
                  </a:cubicBezTo>
                  <a:lnTo>
                    <a:pt x="234" y="200"/>
                  </a:lnTo>
                  <a:cubicBezTo>
                    <a:pt x="145" y="171"/>
                    <a:pt x="135" y="63"/>
                    <a:pt x="203" y="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534;p73">
              <a:extLst>
                <a:ext uri="{FF2B5EF4-FFF2-40B4-BE49-F238E27FC236}">
                  <a16:creationId xmlns:a16="http://schemas.microsoft.com/office/drawing/2014/main" id="{71AF5E47-D2A2-504E-B580-0B77AFA96BD0}"/>
                </a:ext>
              </a:extLst>
            </p:cNvPr>
            <p:cNvSpPr/>
            <p:nvPr/>
          </p:nvSpPr>
          <p:spPr>
            <a:xfrm>
              <a:off x="5221907" y="3210858"/>
              <a:ext cx="696702" cy="377525"/>
            </a:xfrm>
            <a:custGeom>
              <a:avLst/>
              <a:gdLst/>
              <a:ahLst/>
              <a:cxnLst/>
              <a:rect l="l" t="t" r="r" b="b"/>
              <a:pathLst>
                <a:path w="34692" h="18848" extrusionOk="0">
                  <a:moveTo>
                    <a:pt x="16279" y="1"/>
                  </a:moveTo>
                  <a:lnTo>
                    <a:pt x="101" y="8173"/>
                  </a:lnTo>
                  <a:cubicBezTo>
                    <a:pt x="1" y="8207"/>
                    <a:pt x="1" y="8340"/>
                    <a:pt x="101" y="8407"/>
                  </a:cubicBezTo>
                  <a:lnTo>
                    <a:pt x="18147" y="18814"/>
                  </a:lnTo>
                  <a:cubicBezTo>
                    <a:pt x="18214" y="18848"/>
                    <a:pt x="18247" y="18848"/>
                    <a:pt x="18314" y="18848"/>
                  </a:cubicBezTo>
                  <a:cubicBezTo>
                    <a:pt x="18380" y="18848"/>
                    <a:pt x="18447" y="18848"/>
                    <a:pt x="18514" y="18814"/>
                  </a:cubicBezTo>
                  <a:lnTo>
                    <a:pt x="34692" y="10608"/>
                  </a:lnTo>
                  <a:lnTo>
                    <a:pt x="162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535;p73">
              <a:extLst>
                <a:ext uri="{FF2B5EF4-FFF2-40B4-BE49-F238E27FC236}">
                  <a16:creationId xmlns:a16="http://schemas.microsoft.com/office/drawing/2014/main" id="{DB53042D-B771-6C42-912A-D64916853697}"/>
                </a:ext>
              </a:extLst>
            </p:cNvPr>
            <p:cNvSpPr/>
            <p:nvPr/>
          </p:nvSpPr>
          <p:spPr>
            <a:xfrm>
              <a:off x="5589678" y="3423336"/>
              <a:ext cx="328931" cy="171737"/>
            </a:xfrm>
            <a:custGeom>
              <a:avLst/>
              <a:gdLst/>
              <a:ahLst/>
              <a:cxnLst/>
              <a:rect l="l" t="t" r="r" b="b"/>
              <a:pathLst>
                <a:path w="16379" h="8574" extrusionOk="0">
                  <a:moveTo>
                    <a:pt x="16379" y="0"/>
                  </a:moveTo>
                  <a:lnTo>
                    <a:pt x="201" y="8173"/>
                  </a:lnTo>
                  <a:cubicBezTo>
                    <a:pt x="134" y="8206"/>
                    <a:pt x="67" y="8240"/>
                    <a:pt x="1" y="8240"/>
                  </a:cubicBezTo>
                  <a:lnTo>
                    <a:pt x="1" y="8573"/>
                  </a:lnTo>
                  <a:cubicBezTo>
                    <a:pt x="67" y="8573"/>
                    <a:pt x="134" y="8573"/>
                    <a:pt x="201" y="8540"/>
                  </a:cubicBezTo>
                  <a:lnTo>
                    <a:pt x="16379" y="367"/>
                  </a:lnTo>
                  <a:lnTo>
                    <a:pt x="163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536;p73">
              <a:extLst>
                <a:ext uri="{FF2B5EF4-FFF2-40B4-BE49-F238E27FC236}">
                  <a16:creationId xmlns:a16="http://schemas.microsoft.com/office/drawing/2014/main" id="{4BC84F93-7BE9-4047-97FD-998FF964CFCF}"/>
                </a:ext>
              </a:extLst>
            </p:cNvPr>
            <p:cNvSpPr/>
            <p:nvPr/>
          </p:nvSpPr>
          <p:spPr>
            <a:xfrm>
              <a:off x="5543448" y="3118660"/>
              <a:ext cx="369819" cy="307360"/>
            </a:xfrm>
            <a:custGeom>
              <a:avLst/>
              <a:gdLst/>
              <a:ahLst/>
              <a:cxnLst/>
              <a:rect l="l" t="t" r="r" b="b"/>
              <a:pathLst>
                <a:path w="18415" h="15345" extrusionOk="0">
                  <a:moveTo>
                    <a:pt x="1" y="0"/>
                  </a:moveTo>
                  <a:lnTo>
                    <a:pt x="1" y="4737"/>
                  </a:lnTo>
                  <a:lnTo>
                    <a:pt x="18414" y="15345"/>
                  </a:lnTo>
                  <a:lnTo>
                    <a:pt x="18414" y="10675"/>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537;p73">
              <a:extLst>
                <a:ext uri="{FF2B5EF4-FFF2-40B4-BE49-F238E27FC236}">
                  <a16:creationId xmlns:a16="http://schemas.microsoft.com/office/drawing/2014/main" id="{F16FAE21-598B-8448-8451-1C7333F43EE8}"/>
                </a:ext>
              </a:extLst>
            </p:cNvPr>
            <p:cNvSpPr/>
            <p:nvPr/>
          </p:nvSpPr>
          <p:spPr>
            <a:xfrm>
              <a:off x="5543448" y="3118660"/>
              <a:ext cx="369819" cy="307360"/>
            </a:xfrm>
            <a:custGeom>
              <a:avLst/>
              <a:gdLst/>
              <a:ahLst/>
              <a:cxnLst/>
              <a:rect l="l" t="t" r="r" b="b"/>
              <a:pathLst>
                <a:path w="18415" h="15345" extrusionOk="0">
                  <a:moveTo>
                    <a:pt x="1" y="0"/>
                  </a:moveTo>
                  <a:lnTo>
                    <a:pt x="1" y="4737"/>
                  </a:lnTo>
                  <a:lnTo>
                    <a:pt x="18414" y="15345"/>
                  </a:lnTo>
                  <a:lnTo>
                    <a:pt x="18414" y="1067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538;p73">
              <a:extLst>
                <a:ext uri="{FF2B5EF4-FFF2-40B4-BE49-F238E27FC236}">
                  <a16:creationId xmlns:a16="http://schemas.microsoft.com/office/drawing/2014/main" id="{B6107204-4DE1-284C-9592-CED463F12A82}"/>
                </a:ext>
              </a:extLst>
            </p:cNvPr>
            <p:cNvSpPr/>
            <p:nvPr/>
          </p:nvSpPr>
          <p:spPr>
            <a:xfrm>
              <a:off x="5219899" y="3180793"/>
              <a:ext cx="649809" cy="391887"/>
            </a:xfrm>
            <a:custGeom>
              <a:avLst/>
              <a:gdLst/>
              <a:ahLst/>
              <a:cxnLst/>
              <a:rect l="l" t="t" r="r" b="b"/>
              <a:pathLst>
                <a:path w="32357" h="19565" extrusionOk="0">
                  <a:moveTo>
                    <a:pt x="13944" y="1"/>
                  </a:moveTo>
                  <a:lnTo>
                    <a:pt x="234" y="7406"/>
                  </a:lnTo>
                  <a:cubicBezTo>
                    <a:pt x="101" y="7506"/>
                    <a:pt x="34" y="7639"/>
                    <a:pt x="0" y="7806"/>
                  </a:cubicBezTo>
                  <a:lnTo>
                    <a:pt x="0" y="8774"/>
                  </a:lnTo>
                  <a:cubicBezTo>
                    <a:pt x="34" y="8907"/>
                    <a:pt x="101" y="9074"/>
                    <a:pt x="234" y="9141"/>
                  </a:cubicBezTo>
                  <a:lnTo>
                    <a:pt x="18213" y="19515"/>
                  </a:lnTo>
                  <a:cubicBezTo>
                    <a:pt x="18280" y="19548"/>
                    <a:pt x="18355" y="19565"/>
                    <a:pt x="18430" y="19565"/>
                  </a:cubicBezTo>
                  <a:cubicBezTo>
                    <a:pt x="18505" y="19565"/>
                    <a:pt x="18580" y="19548"/>
                    <a:pt x="18647" y="19515"/>
                  </a:cubicBezTo>
                  <a:lnTo>
                    <a:pt x="32357" y="12109"/>
                  </a:lnTo>
                  <a:lnTo>
                    <a:pt x="32357" y="10608"/>
                  </a:lnTo>
                  <a:lnTo>
                    <a:pt x="1394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539;p73">
              <a:extLst>
                <a:ext uri="{FF2B5EF4-FFF2-40B4-BE49-F238E27FC236}">
                  <a16:creationId xmlns:a16="http://schemas.microsoft.com/office/drawing/2014/main" id="{7126DE33-753B-B64B-B67A-75BB50079D10}"/>
                </a:ext>
              </a:extLst>
            </p:cNvPr>
            <p:cNvSpPr/>
            <p:nvPr/>
          </p:nvSpPr>
          <p:spPr>
            <a:xfrm>
              <a:off x="5221907" y="3180793"/>
              <a:ext cx="647801" cy="362483"/>
            </a:xfrm>
            <a:custGeom>
              <a:avLst/>
              <a:gdLst/>
              <a:ahLst/>
              <a:cxnLst/>
              <a:rect l="l" t="t" r="r" b="b"/>
              <a:pathLst>
                <a:path w="32257" h="18097" extrusionOk="0">
                  <a:moveTo>
                    <a:pt x="13844" y="1"/>
                  </a:moveTo>
                  <a:lnTo>
                    <a:pt x="134" y="7406"/>
                  </a:lnTo>
                  <a:cubicBezTo>
                    <a:pt x="1" y="7473"/>
                    <a:pt x="1" y="7639"/>
                    <a:pt x="134" y="7673"/>
                  </a:cubicBezTo>
                  <a:lnTo>
                    <a:pt x="18113" y="18047"/>
                  </a:lnTo>
                  <a:cubicBezTo>
                    <a:pt x="18180" y="18080"/>
                    <a:pt x="18255" y="18097"/>
                    <a:pt x="18330" y="18097"/>
                  </a:cubicBezTo>
                  <a:cubicBezTo>
                    <a:pt x="18405" y="18097"/>
                    <a:pt x="18480" y="18080"/>
                    <a:pt x="18547" y="18047"/>
                  </a:cubicBezTo>
                  <a:lnTo>
                    <a:pt x="32257" y="10608"/>
                  </a:lnTo>
                  <a:lnTo>
                    <a:pt x="138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540;p73">
              <a:extLst>
                <a:ext uri="{FF2B5EF4-FFF2-40B4-BE49-F238E27FC236}">
                  <a16:creationId xmlns:a16="http://schemas.microsoft.com/office/drawing/2014/main" id="{42016466-8E6B-DE40-8742-541E8B43D254}"/>
                </a:ext>
              </a:extLst>
            </p:cNvPr>
            <p:cNvSpPr/>
            <p:nvPr/>
          </p:nvSpPr>
          <p:spPr>
            <a:xfrm>
              <a:off x="5831512" y="3389265"/>
              <a:ext cx="15423" cy="7872"/>
            </a:xfrm>
            <a:custGeom>
              <a:avLst/>
              <a:gdLst/>
              <a:ahLst/>
              <a:cxnLst/>
              <a:rect l="l" t="t" r="r" b="b"/>
              <a:pathLst>
                <a:path w="768" h="393" extrusionOk="0">
                  <a:moveTo>
                    <a:pt x="367" y="0"/>
                  </a:moveTo>
                  <a:cubicBezTo>
                    <a:pt x="301" y="0"/>
                    <a:pt x="201" y="0"/>
                    <a:pt x="134" y="67"/>
                  </a:cubicBezTo>
                  <a:cubicBezTo>
                    <a:pt x="134" y="50"/>
                    <a:pt x="126" y="42"/>
                    <a:pt x="117" y="42"/>
                  </a:cubicBezTo>
                  <a:cubicBezTo>
                    <a:pt x="109" y="42"/>
                    <a:pt x="101" y="50"/>
                    <a:pt x="101" y="67"/>
                  </a:cubicBezTo>
                  <a:cubicBezTo>
                    <a:pt x="1" y="134"/>
                    <a:pt x="34" y="267"/>
                    <a:pt x="167" y="334"/>
                  </a:cubicBezTo>
                  <a:cubicBezTo>
                    <a:pt x="201" y="334"/>
                    <a:pt x="267" y="367"/>
                    <a:pt x="301" y="367"/>
                  </a:cubicBezTo>
                  <a:cubicBezTo>
                    <a:pt x="351" y="384"/>
                    <a:pt x="392" y="392"/>
                    <a:pt x="434" y="392"/>
                  </a:cubicBezTo>
                  <a:cubicBezTo>
                    <a:pt x="476" y="392"/>
                    <a:pt x="518" y="384"/>
                    <a:pt x="568" y="367"/>
                  </a:cubicBezTo>
                  <a:cubicBezTo>
                    <a:pt x="568" y="367"/>
                    <a:pt x="601" y="367"/>
                    <a:pt x="634" y="334"/>
                  </a:cubicBezTo>
                  <a:cubicBezTo>
                    <a:pt x="768" y="267"/>
                    <a:pt x="734" y="167"/>
                    <a:pt x="601" y="67"/>
                  </a:cubicBezTo>
                  <a:cubicBezTo>
                    <a:pt x="534" y="33"/>
                    <a:pt x="468"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541;p73">
              <a:extLst>
                <a:ext uri="{FF2B5EF4-FFF2-40B4-BE49-F238E27FC236}">
                  <a16:creationId xmlns:a16="http://schemas.microsoft.com/office/drawing/2014/main" id="{419AB9F8-497C-4A4E-9C1D-6D6AE38086CD}"/>
                </a:ext>
              </a:extLst>
            </p:cNvPr>
            <p:cNvSpPr/>
            <p:nvPr/>
          </p:nvSpPr>
          <p:spPr>
            <a:xfrm>
              <a:off x="5219899" y="3330457"/>
              <a:ext cx="369799" cy="242563"/>
            </a:xfrm>
            <a:custGeom>
              <a:avLst/>
              <a:gdLst/>
              <a:ahLst/>
              <a:cxnLst/>
              <a:rect l="l" t="t" r="r" b="b"/>
              <a:pathLst>
                <a:path w="18414" h="12110" extrusionOk="0">
                  <a:moveTo>
                    <a:pt x="167" y="1"/>
                  </a:moveTo>
                  <a:lnTo>
                    <a:pt x="167" y="1"/>
                  </a:lnTo>
                  <a:cubicBezTo>
                    <a:pt x="67" y="67"/>
                    <a:pt x="34" y="201"/>
                    <a:pt x="0" y="334"/>
                  </a:cubicBezTo>
                  <a:lnTo>
                    <a:pt x="0" y="1302"/>
                  </a:lnTo>
                  <a:cubicBezTo>
                    <a:pt x="34" y="1435"/>
                    <a:pt x="101" y="1602"/>
                    <a:pt x="234" y="1669"/>
                  </a:cubicBezTo>
                  <a:lnTo>
                    <a:pt x="18213" y="12043"/>
                  </a:lnTo>
                  <a:cubicBezTo>
                    <a:pt x="18280" y="12076"/>
                    <a:pt x="18347" y="12109"/>
                    <a:pt x="18414" y="12109"/>
                  </a:cubicBezTo>
                  <a:lnTo>
                    <a:pt x="18414" y="10608"/>
                  </a:lnTo>
                  <a:cubicBezTo>
                    <a:pt x="18347" y="10608"/>
                    <a:pt x="18280" y="10608"/>
                    <a:pt x="18180" y="10575"/>
                  </a:cubicBezTo>
                  <a:lnTo>
                    <a:pt x="234" y="201"/>
                  </a:lnTo>
                  <a:cubicBezTo>
                    <a:pt x="134" y="134"/>
                    <a:pt x="134" y="67"/>
                    <a:pt x="167"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542;p73">
              <a:extLst>
                <a:ext uri="{FF2B5EF4-FFF2-40B4-BE49-F238E27FC236}">
                  <a16:creationId xmlns:a16="http://schemas.microsoft.com/office/drawing/2014/main" id="{CD85DBCC-94C1-3A47-8D7F-C287FF2E204A}"/>
                </a:ext>
              </a:extLst>
            </p:cNvPr>
            <p:cNvSpPr/>
            <p:nvPr/>
          </p:nvSpPr>
          <p:spPr>
            <a:xfrm>
              <a:off x="5838882" y="3352750"/>
              <a:ext cx="54946" cy="85969"/>
            </a:xfrm>
            <a:custGeom>
              <a:avLst/>
              <a:gdLst/>
              <a:ahLst/>
              <a:cxnLst/>
              <a:rect l="l" t="t" r="r" b="b"/>
              <a:pathLst>
                <a:path w="2736" h="4292" extrusionOk="0">
                  <a:moveTo>
                    <a:pt x="1745" y="1"/>
                  </a:moveTo>
                  <a:cubicBezTo>
                    <a:pt x="1574" y="1"/>
                    <a:pt x="1408" y="51"/>
                    <a:pt x="1268" y="155"/>
                  </a:cubicBezTo>
                  <a:cubicBezTo>
                    <a:pt x="634" y="622"/>
                    <a:pt x="201" y="1289"/>
                    <a:pt x="0" y="2057"/>
                  </a:cubicBezTo>
                  <a:lnTo>
                    <a:pt x="334" y="2090"/>
                  </a:lnTo>
                  <a:cubicBezTo>
                    <a:pt x="467" y="1423"/>
                    <a:pt x="868" y="822"/>
                    <a:pt x="1435" y="422"/>
                  </a:cubicBezTo>
                  <a:cubicBezTo>
                    <a:pt x="1535" y="355"/>
                    <a:pt x="1702" y="289"/>
                    <a:pt x="1835" y="289"/>
                  </a:cubicBezTo>
                  <a:cubicBezTo>
                    <a:pt x="1902" y="289"/>
                    <a:pt x="2002" y="322"/>
                    <a:pt x="2069" y="355"/>
                  </a:cubicBezTo>
                  <a:cubicBezTo>
                    <a:pt x="2335" y="622"/>
                    <a:pt x="2502" y="1023"/>
                    <a:pt x="2436" y="1423"/>
                  </a:cubicBezTo>
                  <a:cubicBezTo>
                    <a:pt x="2402" y="2390"/>
                    <a:pt x="1835" y="3491"/>
                    <a:pt x="1168" y="3891"/>
                  </a:cubicBezTo>
                  <a:cubicBezTo>
                    <a:pt x="1059" y="3946"/>
                    <a:pt x="928" y="4000"/>
                    <a:pt x="793" y="4000"/>
                  </a:cubicBezTo>
                  <a:cubicBezTo>
                    <a:pt x="762" y="4000"/>
                    <a:pt x="732" y="3997"/>
                    <a:pt x="701" y="3991"/>
                  </a:cubicBezTo>
                  <a:lnTo>
                    <a:pt x="367" y="4191"/>
                  </a:lnTo>
                  <a:cubicBezTo>
                    <a:pt x="501" y="4258"/>
                    <a:pt x="634" y="4292"/>
                    <a:pt x="768" y="4292"/>
                  </a:cubicBezTo>
                  <a:cubicBezTo>
                    <a:pt x="968" y="4292"/>
                    <a:pt x="1135" y="4225"/>
                    <a:pt x="1301" y="4125"/>
                  </a:cubicBezTo>
                  <a:cubicBezTo>
                    <a:pt x="2069" y="3724"/>
                    <a:pt x="2669" y="2490"/>
                    <a:pt x="2702" y="1423"/>
                  </a:cubicBezTo>
                  <a:cubicBezTo>
                    <a:pt x="2736" y="789"/>
                    <a:pt x="2536" y="322"/>
                    <a:pt x="2202" y="122"/>
                  </a:cubicBezTo>
                  <a:cubicBezTo>
                    <a:pt x="2059" y="42"/>
                    <a:pt x="1900" y="1"/>
                    <a:pt x="17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543;p73">
              <a:extLst>
                <a:ext uri="{FF2B5EF4-FFF2-40B4-BE49-F238E27FC236}">
                  <a16:creationId xmlns:a16="http://schemas.microsoft.com/office/drawing/2014/main" id="{24792C47-28D2-264C-A6C6-F1A985833343}"/>
                </a:ext>
              </a:extLst>
            </p:cNvPr>
            <p:cNvSpPr/>
            <p:nvPr/>
          </p:nvSpPr>
          <p:spPr>
            <a:xfrm>
              <a:off x="5219899" y="3116657"/>
              <a:ext cx="698710" cy="419288"/>
            </a:xfrm>
            <a:custGeom>
              <a:avLst/>
              <a:gdLst/>
              <a:ahLst/>
              <a:cxnLst/>
              <a:rect l="l" t="t" r="r" b="b"/>
              <a:pathLst>
                <a:path w="34792" h="20933" extrusionOk="0">
                  <a:moveTo>
                    <a:pt x="16379" y="0"/>
                  </a:moveTo>
                  <a:lnTo>
                    <a:pt x="201" y="9874"/>
                  </a:lnTo>
                  <a:cubicBezTo>
                    <a:pt x="101" y="9941"/>
                    <a:pt x="34" y="10041"/>
                    <a:pt x="0" y="10174"/>
                  </a:cubicBezTo>
                  <a:cubicBezTo>
                    <a:pt x="34" y="10308"/>
                    <a:pt x="101" y="10408"/>
                    <a:pt x="201" y="10475"/>
                  </a:cubicBezTo>
                  <a:lnTo>
                    <a:pt x="18247" y="20882"/>
                  </a:lnTo>
                  <a:cubicBezTo>
                    <a:pt x="18297" y="20915"/>
                    <a:pt x="18355" y="20932"/>
                    <a:pt x="18418" y="20932"/>
                  </a:cubicBezTo>
                  <a:cubicBezTo>
                    <a:pt x="18480" y="20932"/>
                    <a:pt x="18547" y="20915"/>
                    <a:pt x="18614" y="20882"/>
                  </a:cubicBezTo>
                  <a:lnTo>
                    <a:pt x="34792" y="11008"/>
                  </a:lnTo>
                  <a:lnTo>
                    <a:pt x="34792" y="10608"/>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544;p73">
              <a:extLst>
                <a:ext uri="{FF2B5EF4-FFF2-40B4-BE49-F238E27FC236}">
                  <a16:creationId xmlns:a16="http://schemas.microsoft.com/office/drawing/2014/main" id="{3848FD5C-3A66-A448-B807-74509683256E}"/>
                </a:ext>
              </a:extLst>
            </p:cNvPr>
            <p:cNvSpPr/>
            <p:nvPr/>
          </p:nvSpPr>
          <p:spPr>
            <a:xfrm>
              <a:off x="5219236" y="3314433"/>
              <a:ext cx="370462" cy="220490"/>
            </a:xfrm>
            <a:custGeom>
              <a:avLst/>
              <a:gdLst/>
              <a:ahLst/>
              <a:cxnLst/>
              <a:rect l="l" t="t" r="r" b="b"/>
              <a:pathLst>
                <a:path w="18447" h="11008" extrusionOk="0">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4"/>
                  </a:lnTo>
                  <a:cubicBezTo>
                    <a:pt x="18380" y="10674"/>
                    <a:pt x="18313" y="10641"/>
                    <a:pt x="18280" y="10608"/>
                  </a:cubicBezTo>
                  <a:lnTo>
                    <a:pt x="234" y="200"/>
                  </a:lnTo>
                  <a:cubicBezTo>
                    <a:pt x="145" y="171"/>
                    <a:pt x="135" y="63"/>
                    <a:pt x="203" y="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545;p73">
              <a:extLst>
                <a:ext uri="{FF2B5EF4-FFF2-40B4-BE49-F238E27FC236}">
                  <a16:creationId xmlns:a16="http://schemas.microsoft.com/office/drawing/2014/main" id="{0C86CC3A-F844-F041-90EE-ADEB864D7CA3}"/>
                </a:ext>
              </a:extLst>
            </p:cNvPr>
            <p:cNvSpPr/>
            <p:nvPr/>
          </p:nvSpPr>
          <p:spPr>
            <a:xfrm>
              <a:off x="5221907" y="3115996"/>
              <a:ext cx="696702" cy="412257"/>
            </a:xfrm>
            <a:custGeom>
              <a:avLst/>
              <a:gdLst/>
              <a:ahLst/>
              <a:cxnLst/>
              <a:rect l="l" t="t" r="r" b="b"/>
              <a:pathLst>
                <a:path w="34692" h="20582" extrusionOk="0">
                  <a:moveTo>
                    <a:pt x="16279" y="0"/>
                  </a:moveTo>
                  <a:lnTo>
                    <a:pt x="101" y="9907"/>
                  </a:lnTo>
                  <a:cubicBezTo>
                    <a:pt x="1" y="9940"/>
                    <a:pt x="1" y="10074"/>
                    <a:pt x="101" y="10107"/>
                  </a:cubicBezTo>
                  <a:lnTo>
                    <a:pt x="18147" y="20515"/>
                  </a:lnTo>
                  <a:cubicBezTo>
                    <a:pt x="18214" y="20548"/>
                    <a:pt x="18247" y="20581"/>
                    <a:pt x="18314" y="20581"/>
                  </a:cubicBezTo>
                  <a:cubicBezTo>
                    <a:pt x="18380" y="20581"/>
                    <a:pt x="18447" y="20548"/>
                    <a:pt x="18514" y="20515"/>
                  </a:cubicBezTo>
                  <a:lnTo>
                    <a:pt x="34692" y="10641"/>
                  </a:lnTo>
                  <a:lnTo>
                    <a:pt x="162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546;p73">
              <a:extLst>
                <a:ext uri="{FF2B5EF4-FFF2-40B4-BE49-F238E27FC236}">
                  <a16:creationId xmlns:a16="http://schemas.microsoft.com/office/drawing/2014/main" id="{65B75049-1D96-5E4D-AF74-1AECA5C10257}"/>
                </a:ext>
              </a:extLst>
            </p:cNvPr>
            <p:cNvSpPr/>
            <p:nvPr/>
          </p:nvSpPr>
          <p:spPr>
            <a:xfrm>
              <a:off x="5589678" y="3329115"/>
              <a:ext cx="328931" cy="205808"/>
            </a:xfrm>
            <a:custGeom>
              <a:avLst/>
              <a:gdLst/>
              <a:ahLst/>
              <a:cxnLst/>
              <a:rect l="l" t="t" r="r" b="b"/>
              <a:pathLst>
                <a:path w="16379" h="10275" extrusionOk="0">
                  <a:moveTo>
                    <a:pt x="16379" y="1"/>
                  </a:moveTo>
                  <a:lnTo>
                    <a:pt x="201" y="9875"/>
                  </a:lnTo>
                  <a:cubicBezTo>
                    <a:pt x="134" y="9908"/>
                    <a:pt x="67" y="9941"/>
                    <a:pt x="1" y="9941"/>
                  </a:cubicBezTo>
                  <a:lnTo>
                    <a:pt x="1" y="10275"/>
                  </a:lnTo>
                  <a:cubicBezTo>
                    <a:pt x="67" y="10275"/>
                    <a:pt x="134" y="10275"/>
                    <a:pt x="201" y="10242"/>
                  </a:cubicBezTo>
                  <a:lnTo>
                    <a:pt x="16379" y="335"/>
                  </a:lnTo>
                  <a:lnTo>
                    <a:pt x="163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547;p73">
              <a:extLst>
                <a:ext uri="{FF2B5EF4-FFF2-40B4-BE49-F238E27FC236}">
                  <a16:creationId xmlns:a16="http://schemas.microsoft.com/office/drawing/2014/main" id="{659779F7-300B-574C-A83E-52DEA654210D}"/>
                </a:ext>
              </a:extLst>
            </p:cNvPr>
            <p:cNvSpPr/>
            <p:nvPr/>
          </p:nvSpPr>
          <p:spPr>
            <a:xfrm>
              <a:off x="5913247" y="3329115"/>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548;p73">
              <a:extLst>
                <a:ext uri="{FF2B5EF4-FFF2-40B4-BE49-F238E27FC236}">
                  <a16:creationId xmlns:a16="http://schemas.microsoft.com/office/drawing/2014/main" id="{558AFDE9-2B75-2342-BAEC-094CA66EEE12}"/>
                </a:ext>
              </a:extLst>
            </p:cNvPr>
            <p:cNvSpPr/>
            <p:nvPr/>
          </p:nvSpPr>
          <p:spPr>
            <a:xfrm>
              <a:off x="5913247" y="3329115"/>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549;p73">
              <a:extLst>
                <a:ext uri="{FF2B5EF4-FFF2-40B4-BE49-F238E27FC236}">
                  <a16:creationId xmlns:a16="http://schemas.microsoft.com/office/drawing/2014/main" id="{ED22B4F8-0E91-2F4C-94B8-752B83AB523C}"/>
                </a:ext>
              </a:extLst>
            </p:cNvPr>
            <p:cNvSpPr/>
            <p:nvPr/>
          </p:nvSpPr>
          <p:spPr>
            <a:xfrm>
              <a:off x="5216545" y="3113312"/>
              <a:ext cx="693368" cy="399578"/>
            </a:xfrm>
            <a:custGeom>
              <a:avLst/>
              <a:gdLst/>
              <a:ahLst/>
              <a:cxnLst/>
              <a:rect l="l" t="t" r="r" b="b"/>
              <a:pathLst>
                <a:path w="34526" h="19949" extrusionOk="0">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550;p73">
              <a:extLst>
                <a:ext uri="{FF2B5EF4-FFF2-40B4-BE49-F238E27FC236}">
                  <a16:creationId xmlns:a16="http://schemas.microsoft.com/office/drawing/2014/main" id="{98831944-A2DF-2649-B0CF-0A691E868DAC}"/>
                </a:ext>
              </a:extLst>
            </p:cNvPr>
            <p:cNvSpPr/>
            <p:nvPr/>
          </p:nvSpPr>
          <p:spPr>
            <a:xfrm>
              <a:off x="5216545" y="3113312"/>
              <a:ext cx="693368" cy="399578"/>
            </a:xfrm>
            <a:custGeom>
              <a:avLst/>
              <a:gdLst/>
              <a:ahLst/>
              <a:cxnLst/>
              <a:rect l="l" t="t" r="r" b="b"/>
              <a:pathLst>
                <a:path w="34526" h="19949" extrusionOk="0">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551;p73">
              <a:extLst>
                <a:ext uri="{FF2B5EF4-FFF2-40B4-BE49-F238E27FC236}">
                  <a16:creationId xmlns:a16="http://schemas.microsoft.com/office/drawing/2014/main" id="{FA10DA6B-E8B0-6349-907B-BB0CF1E0863C}"/>
                </a:ext>
              </a:extLst>
            </p:cNvPr>
            <p:cNvSpPr/>
            <p:nvPr/>
          </p:nvSpPr>
          <p:spPr>
            <a:xfrm>
              <a:off x="5216545" y="3105961"/>
              <a:ext cx="694714" cy="398897"/>
            </a:xfrm>
            <a:custGeom>
              <a:avLst/>
              <a:gdLst/>
              <a:ahLst/>
              <a:cxnLst/>
              <a:rect l="l" t="t" r="r" b="b"/>
              <a:pathLst>
                <a:path w="34593" h="19915" extrusionOk="0">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552;p73">
              <a:extLst>
                <a:ext uri="{FF2B5EF4-FFF2-40B4-BE49-F238E27FC236}">
                  <a16:creationId xmlns:a16="http://schemas.microsoft.com/office/drawing/2014/main" id="{F9695859-75FC-D644-BEB2-6309917DAE48}"/>
                </a:ext>
              </a:extLst>
            </p:cNvPr>
            <p:cNvSpPr/>
            <p:nvPr/>
          </p:nvSpPr>
          <p:spPr>
            <a:xfrm>
              <a:off x="5216545" y="3105961"/>
              <a:ext cx="694714" cy="398897"/>
            </a:xfrm>
            <a:custGeom>
              <a:avLst/>
              <a:gdLst/>
              <a:ahLst/>
              <a:cxnLst/>
              <a:rect l="l" t="t" r="r" b="b"/>
              <a:pathLst>
                <a:path w="34593" h="19915" extrusionOk="0">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553;p73">
              <a:extLst>
                <a:ext uri="{FF2B5EF4-FFF2-40B4-BE49-F238E27FC236}">
                  <a16:creationId xmlns:a16="http://schemas.microsoft.com/office/drawing/2014/main" id="{F5621896-5093-D443-A76F-050B3A4EDED1}"/>
                </a:ext>
              </a:extLst>
            </p:cNvPr>
            <p:cNvSpPr/>
            <p:nvPr/>
          </p:nvSpPr>
          <p:spPr>
            <a:xfrm>
              <a:off x="5256068" y="3105300"/>
              <a:ext cx="645130" cy="371496"/>
            </a:xfrm>
            <a:custGeom>
              <a:avLst/>
              <a:gdLst/>
              <a:ahLst/>
              <a:cxnLst/>
              <a:rect l="l" t="t" r="r" b="b"/>
              <a:pathLst>
                <a:path w="32124" h="18547" extrusionOk="0">
                  <a:moveTo>
                    <a:pt x="13940" y="0"/>
                  </a:moveTo>
                  <a:cubicBezTo>
                    <a:pt x="13794" y="0"/>
                    <a:pt x="13644" y="34"/>
                    <a:pt x="13510" y="100"/>
                  </a:cubicBezTo>
                  <a:lnTo>
                    <a:pt x="1702" y="6939"/>
                  </a:lnTo>
                  <a:lnTo>
                    <a:pt x="1" y="5938"/>
                  </a:lnTo>
                  <a:lnTo>
                    <a:pt x="1" y="7906"/>
                  </a:lnTo>
                  <a:lnTo>
                    <a:pt x="18414" y="18547"/>
                  </a:lnTo>
                  <a:lnTo>
                    <a:pt x="31924" y="10741"/>
                  </a:lnTo>
                  <a:cubicBezTo>
                    <a:pt x="32057" y="10675"/>
                    <a:pt x="32124" y="10541"/>
                    <a:pt x="32057" y="10408"/>
                  </a:cubicBezTo>
                  <a:lnTo>
                    <a:pt x="32090" y="10408"/>
                  </a:lnTo>
                  <a:lnTo>
                    <a:pt x="32090" y="8606"/>
                  </a:lnTo>
                  <a:lnTo>
                    <a:pt x="30556" y="9507"/>
                  </a:lnTo>
                  <a:lnTo>
                    <a:pt x="14344" y="100"/>
                  </a:lnTo>
                  <a:cubicBezTo>
                    <a:pt x="14228" y="34"/>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554;p73">
              <a:extLst>
                <a:ext uri="{FF2B5EF4-FFF2-40B4-BE49-F238E27FC236}">
                  <a16:creationId xmlns:a16="http://schemas.microsoft.com/office/drawing/2014/main" id="{1FC836E7-B23F-8544-BA16-01EA7DF08E85}"/>
                </a:ext>
              </a:extLst>
            </p:cNvPr>
            <p:cNvSpPr/>
            <p:nvPr/>
          </p:nvSpPr>
          <p:spPr>
            <a:xfrm>
              <a:off x="5256068" y="3065881"/>
              <a:ext cx="645813" cy="370835"/>
            </a:xfrm>
            <a:custGeom>
              <a:avLst/>
              <a:gdLst/>
              <a:ahLst/>
              <a:cxnLst/>
              <a:rect l="l" t="t" r="r" b="b"/>
              <a:pathLst>
                <a:path w="32158" h="18514" extrusionOk="0">
                  <a:moveTo>
                    <a:pt x="13927" y="0"/>
                  </a:moveTo>
                  <a:cubicBezTo>
                    <a:pt x="13786" y="0"/>
                    <a:pt x="13644" y="34"/>
                    <a:pt x="13510" y="100"/>
                  </a:cubicBezTo>
                  <a:lnTo>
                    <a:pt x="1" y="7906"/>
                  </a:lnTo>
                  <a:lnTo>
                    <a:pt x="18414" y="18513"/>
                  </a:lnTo>
                  <a:lnTo>
                    <a:pt x="31924" y="10708"/>
                  </a:lnTo>
                  <a:cubicBezTo>
                    <a:pt x="32157" y="10641"/>
                    <a:pt x="32157" y="10308"/>
                    <a:pt x="31924" y="10241"/>
                  </a:cubicBezTo>
                  <a:lnTo>
                    <a:pt x="14344" y="100"/>
                  </a:lnTo>
                  <a:cubicBezTo>
                    <a:pt x="14211" y="34"/>
                    <a:pt x="14069" y="0"/>
                    <a:pt x="139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555;p73">
              <a:extLst>
                <a:ext uri="{FF2B5EF4-FFF2-40B4-BE49-F238E27FC236}">
                  <a16:creationId xmlns:a16="http://schemas.microsoft.com/office/drawing/2014/main" id="{294DEC67-2839-1846-A66F-4C7782796FF1}"/>
                </a:ext>
              </a:extLst>
            </p:cNvPr>
            <p:cNvSpPr/>
            <p:nvPr/>
          </p:nvSpPr>
          <p:spPr>
            <a:xfrm>
              <a:off x="5256068" y="3224218"/>
              <a:ext cx="369799" cy="252578"/>
            </a:xfrm>
            <a:custGeom>
              <a:avLst/>
              <a:gdLst/>
              <a:ahLst/>
              <a:cxnLst/>
              <a:rect l="l" t="t" r="r" b="b"/>
              <a:pathLst>
                <a:path w="18414" h="12610" extrusionOk="0">
                  <a:moveTo>
                    <a:pt x="1" y="1"/>
                  </a:moveTo>
                  <a:lnTo>
                    <a:pt x="1" y="1969"/>
                  </a:lnTo>
                  <a:lnTo>
                    <a:pt x="18414" y="12610"/>
                  </a:lnTo>
                  <a:lnTo>
                    <a:pt x="18414" y="10608"/>
                  </a:ln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556;p73">
              <a:extLst>
                <a:ext uri="{FF2B5EF4-FFF2-40B4-BE49-F238E27FC236}">
                  <a16:creationId xmlns:a16="http://schemas.microsoft.com/office/drawing/2014/main" id="{438F5E0D-465A-394E-872E-098EDB8572EB}"/>
                </a:ext>
              </a:extLst>
            </p:cNvPr>
            <p:cNvSpPr/>
            <p:nvPr/>
          </p:nvSpPr>
          <p:spPr>
            <a:xfrm>
              <a:off x="5618476" y="3415044"/>
              <a:ext cx="14761" cy="7631"/>
            </a:xfrm>
            <a:custGeom>
              <a:avLst/>
              <a:gdLst/>
              <a:ahLst/>
              <a:cxnLst/>
              <a:rect l="l" t="t" r="r" b="b"/>
              <a:pathLst>
                <a:path w="735" h="381" extrusionOk="0">
                  <a:moveTo>
                    <a:pt x="281" y="0"/>
                  </a:moveTo>
                  <a:cubicBezTo>
                    <a:pt x="212" y="0"/>
                    <a:pt x="148" y="24"/>
                    <a:pt x="101" y="47"/>
                  </a:cubicBezTo>
                  <a:cubicBezTo>
                    <a:pt x="101" y="47"/>
                    <a:pt x="101" y="47"/>
                    <a:pt x="101" y="81"/>
                  </a:cubicBezTo>
                  <a:cubicBezTo>
                    <a:pt x="1" y="147"/>
                    <a:pt x="1" y="248"/>
                    <a:pt x="134" y="314"/>
                  </a:cubicBezTo>
                  <a:cubicBezTo>
                    <a:pt x="168" y="348"/>
                    <a:pt x="234" y="348"/>
                    <a:pt x="301" y="381"/>
                  </a:cubicBezTo>
                  <a:lnTo>
                    <a:pt x="535" y="381"/>
                  </a:lnTo>
                  <a:cubicBezTo>
                    <a:pt x="568" y="348"/>
                    <a:pt x="601" y="348"/>
                    <a:pt x="601" y="348"/>
                  </a:cubicBezTo>
                  <a:cubicBezTo>
                    <a:pt x="735" y="281"/>
                    <a:pt x="735" y="147"/>
                    <a:pt x="568" y="81"/>
                  </a:cubicBezTo>
                  <a:cubicBezTo>
                    <a:pt x="501" y="14"/>
                    <a:pt x="435" y="14"/>
                    <a:pt x="368" y="14"/>
                  </a:cubicBezTo>
                  <a:cubicBezTo>
                    <a:pt x="339" y="4"/>
                    <a:pt x="309"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557;p73">
              <a:extLst>
                <a:ext uri="{FF2B5EF4-FFF2-40B4-BE49-F238E27FC236}">
                  <a16:creationId xmlns:a16="http://schemas.microsoft.com/office/drawing/2014/main" id="{162C4A52-E129-EB4C-BA6D-DEB49ED4064E}"/>
                </a:ext>
              </a:extLst>
            </p:cNvPr>
            <p:cNvSpPr/>
            <p:nvPr/>
          </p:nvSpPr>
          <p:spPr>
            <a:xfrm>
              <a:off x="5578954" y="3409295"/>
              <a:ext cx="50266" cy="62834"/>
            </a:xfrm>
            <a:custGeom>
              <a:avLst/>
              <a:gdLst/>
              <a:ahLst/>
              <a:cxnLst/>
              <a:rect l="l" t="t" r="r" b="b"/>
              <a:pathLst>
                <a:path w="2503" h="3137" extrusionOk="0">
                  <a:moveTo>
                    <a:pt x="1735" y="1"/>
                  </a:moveTo>
                  <a:cubicBezTo>
                    <a:pt x="1535" y="1"/>
                    <a:pt x="1335" y="68"/>
                    <a:pt x="1168" y="201"/>
                  </a:cubicBezTo>
                  <a:cubicBezTo>
                    <a:pt x="501" y="635"/>
                    <a:pt x="68" y="1368"/>
                    <a:pt x="34" y="2169"/>
                  </a:cubicBezTo>
                  <a:cubicBezTo>
                    <a:pt x="1" y="2403"/>
                    <a:pt x="68" y="2636"/>
                    <a:pt x="234" y="2836"/>
                  </a:cubicBezTo>
                  <a:cubicBezTo>
                    <a:pt x="368" y="3036"/>
                    <a:pt x="601" y="3136"/>
                    <a:pt x="835" y="3136"/>
                  </a:cubicBezTo>
                  <a:cubicBezTo>
                    <a:pt x="1035" y="3103"/>
                    <a:pt x="1235" y="3070"/>
                    <a:pt x="1402" y="2936"/>
                  </a:cubicBezTo>
                  <a:cubicBezTo>
                    <a:pt x="1435" y="2936"/>
                    <a:pt x="1469" y="2903"/>
                    <a:pt x="1502" y="2903"/>
                  </a:cubicBezTo>
                  <a:lnTo>
                    <a:pt x="1268" y="2769"/>
                  </a:lnTo>
                  <a:cubicBezTo>
                    <a:pt x="1111" y="2853"/>
                    <a:pt x="963" y="2893"/>
                    <a:pt x="832" y="2893"/>
                  </a:cubicBezTo>
                  <a:cubicBezTo>
                    <a:pt x="494" y="2893"/>
                    <a:pt x="268" y="2626"/>
                    <a:pt x="268" y="2169"/>
                  </a:cubicBezTo>
                  <a:cubicBezTo>
                    <a:pt x="301" y="1435"/>
                    <a:pt x="668" y="768"/>
                    <a:pt x="1268" y="401"/>
                  </a:cubicBezTo>
                  <a:cubicBezTo>
                    <a:pt x="1397" y="291"/>
                    <a:pt x="1546" y="241"/>
                    <a:pt x="1692" y="241"/>
                  </a:cubicBezTo>
                  <a:cubicBezTo>
                    <a:pt x="1812" y="241"/>
                    <a:pt x="1931" y="274"/>
                    <a:pt x="2036" y="334"/>
                  </a:cubicBezTo>
                  <a:cubicBezTo>
                    <a:pt x="2136" y="434"/>
                    <a:pt x="2236" y="535"/>
                    <a:pt x="2269" y="668"/>
                  </a:cubicBezTo>
                  <a:lnTo>
                    <a:pt x="2503" y="668"/>
                  </a:lnTo>
                  <a:cubicBezTo>
                    <a:pt x="2469" y="535"/>
                    <a:pt x="2403" y="401"/>
                    <a:pt x="2336" y="301"/>
                  </a:cubicBezTo>
                  <a:cubicBezTo>
                    <a:pt x="2169" y="101"/>
                    <a:pt x="1969" y="1"/>
                    <a:pt x="17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558;p73">
              <a:extLst>
                <a:ext uri="{FF2B5EF4-FFF2-40B4-BE49-F238E27FC236}">
                  <a16:creationId xmlns:a16="http://schemas.microsoft.com/office/drawing/2014/main" id="{7B39AD5F-F212-AE49-9E00-363F641CDFEF}"/>
                </a:ext>
              </a:extLst>
            </p:cNvPr>
            <p:cNvSpPr/>
            <p:nvPr/>
          </p:nvSpPr>
          <p:spPr>
            <a:xfrm>
              <a:off x="5591024" y="3259631"/>
              <a:ext cx="318890" cy="162383"/>
            </a:xfrm>
            <a:custGeom>
              <a:avLst/>
              <a:gdLst/>
              <a:ahLst/>
              <a:cxnLst/>
              <a:rect l="l" t="t" r="r" b="b"/>
              <a:pathLst>
                <a:path w="15879" h="8107" extrusionOk="0">
                  <a:moveTo>
                    <a:pt x="15878" y="1"/>
                  </a:moveTo>
                  <a:lnTo>
                    <a:pt x="0" y="7740"/>
                  </a:lnTo>
                  <a:lnTo>
                    <a:pt x="0" y="8107"/>
                  </a:lnTo>
                  <a:lnTo>
                    <a:pt x="15678" y="601"/>
                  </a:lnTo>
                  <a:cubicBezTo>
                    <a:pt x="15812" y="535"/>
                    <a:pt x="15878" y="401"/>
                    <a:pt x="15878" y="234"/>
                  </a:cubicBezTo>
                  <a:lnTo>
                    <a:pt x="1587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559;p73">
              <a:extLst>
                <a:ext uri="{FF2B5EF4-FFF2-40B4-BE49-F238E27FC236}">
                  <a16:creationId xmlns:a16="http://schemas.microsoft.com/office/drawing/2014/main" id="{5B999B47-D95E-0E45-968A-A03D0505036B}"/>
                </a:ext>
              </a:extLst>
            </p:cNvPr>
            <p:cNvSpPr/>
            <p:nvPr/>
          </p:nvSpPr>
          <p:spPr>
            <a:xfrm>
              <a:off x="5591024" y="3259631"/>
              <a:ext cx="318890" cy="162383"/>
            </a:xfrm>
            <a:custGeom>
              <a:avLst/>
              <a:gdLst/>
              <a:ahLst/>
              <a:cxnLst/>
              <a:rect l="l" t="t" r="r" b="b"/>
              <a:pathLst>
                <a:path w="15879" h="8107" extrusionOk="0">
                  <a:moveTo>
                    <a:pt x="15878" y="1"/>
                  </a:moveTo>
                  <a:lnTo>
                    <a:pt x="0" y="7740"/>
                  </a:lnTo>
                  <a:lnTo>
                    <a:pt x="0" y="8107"/>
                  </a:lnTo>
                  <a:lnTo>
                    <a:pt x="15678" y="601"/>
                  </a:lnTo>
                  <a:cubicBezTo>
                    <a:pt x="15812" y="535"/>
                    <a:pt x="15878" y="401"/>
                    <a:pt x="15878" y="234"/>
                  </a:cubicBezTo>
                  <a:lnTo>
                    <a:pt x="1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560;p73">
              <a:extLst>
                <a:ext uri="{FF2B5EF4-FFF2-40B4-BE49-F238E27FC236}">
                  <a16:creationId xmlns:a16="http://schemas.microsoft.com/office/drawing/2014/main" id="{33E85158-5990-4741-84E7-97B38BD9ECF4}"/>
                </a:ext>
              </a:extLst>
            </p:cNvPr>
            <p:cNvSpPr/>
            <p:nvPr/>
          </p:nvSpPr>
          <p:spPr>
            <a:xfrm>
              <a:off x="5216545" y="3049176"/>
              <a:ext cx="694714" cy="368171"/>
            </a:xfrm>
            <a:custGeom>
              <a:avLst/>
              <a:gdLst/>
              <a:ahLst/>
              <a:cxnLst/>
              <a:rect l="l" t="t" r="r" b="b"/>
              <a:pathLst>
                <a:path w="34593" h="18381" extrusionOk="0">
                  <a:moveTo>
                    <a:pt x="16362" y="0"/>
                  </a:moveTo>
                  <a:cubicBezTo>
                    <a:pt x="16221" y="0"/>
                    <a:pt x="16079" y="34"/>
                    <a:pt x="15945" y="100"/>
                  </a:cubicBezTo>
                  <a:lnTo>
                    <a:pt x="1" y="7773"/>
                  </a:lnTo>
                  <a:lnTo>
                    <a:pt x="18414" y="18380"/>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561;p73">
              <a:extLst>
                <a:ext uri="{FF2B5EF4-FFF2-40B4-BE49-F238E27FC236}">
                  <a16:creationId xmlns:a16="http://schemas.microsoft.com/office/drawing/2014/main" id="{B8114DE5-CB83-6342-9E76-F6912230C0A3}"/>
                </a:ext>
              </a:extLst>
            </p:cNvPr>
            <p:cNvSpPr/>
            <p:nvPr/>
          </p:nvSpPr>
          <p:spPr>
            <a:xfrm>
              <a:off x="5216545" y="3204849"/>
              <a:ext cx="369799" cy="307360"/>
            </a:xfrm>
            <a:custGeom>
              <a:avLst/>
              <a:gdLst/>
              <a:ahLst/>
              <a:cxnLst/>
              <a:rect l="l" t="t" r="r" b="b"/>
              <a:pathLst>
                <a:path w="18414" h="15345" extrusionOk="0">
                  <a:moveTo>
                    <a:pt x="1" y="1"/>
                  </a:moveTo>
                  <a:lnTo>
                    <a:pt x="1" y="4737"/>
                  </a:lnTo>
                  <a:lnTo>
                    <a:pt x="18414" y="15345"/>
                  </a:lnTo>
                  <a:lnTo>
                    <a:pt x="18414" y="10608"/>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562;p73">
              <a:extLst>
                <a:ext uri="{FF2B5EF4-FFF2-40B4-BE49-F238E27FC236}">
                  <a16:creationId xmlns:a16="http://schemas.microsoft.com/office/drawing/2014/main" id="{1E80B1F2-C928-A844-AB04-3947157CA631}"/>
                </a:ext>
              </a:extLst>
            </p:cNvPr>
            <p:cNvSpPr/>
            <p:nvPr/>
          </p:nvSpPr>
          <p:spPr>
            <a:xfrm>
              <a:off x="5216545" y="3204849"/>
              <a:ext cx="369799" cy="307360"/>
            </a:xfrm>
            <a:custGeom>
              <a:avLst/>
              <a:gdLst/>
              <a:ahLst/>
              <a:cxnLst/>
              <a:rect l="l" t="t" r="r" b="b"/>
              <a:pathLst>
                <a:path w="18414" h="15345" extrusionOk="0">
                  <a:moveTo>
                    <a:pt x="1" y="1"/>
                  </a:moveTo>
                  <a:lnTo>
                    <a:pt x="1" y="4737"/>
                  </a:lnTo>
                  <a:lnTo>
                    <a:pt x="18414" y="15345"/>
                  </a:lnTo>
                  <a:lnTo>
                    <a:pt x="18414" y="1060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563;p73">
              <a:extLst>
                <a:ext uri="{FF2B5EF4-FFF2-40B4-BE49-F238E27FC236}">
                  <a16:creationId xmlns:a16="http://schemas.microsoft.com/office/drawing/2014/main" id="{1CC33B01-D0E7-4A41-BCD3-FB372F183AB9}"/>
                </a:ext>
              </a:extLst>
            </p:cNvPr>
            <p:cNvSpPr/>
            <p:nvPr/>
          </p:nvSpPr>
          <p:spPr>
            <a:xfrm>
              <a:off x="5479144" y="3388584"/>
              <a:ext cx="50929" cy="62834"/>
            </a:xfrm>
            <a:custGeom>
              <a:avLst/>
              <a:gdLst/>
              <a:ahLst/>
              <a:cxnLst/>
              <a:rect l="l" t="t" r="r" b="b"/>
              <a:pathLst>
                <a:path w="2536" h="3137" extrusionOk="0">
                  <a:moveTo>
                    <a:pt x="801" y="1"/>
                  </a:moveTo>
                  <a:cubicBezTo>
                    <a:pt x="334" y="1"/>
                    <a:pt x="1" y="401"/>
                    <a:pt x="1" y="1001"/>
                  </a:cubicBezTo>
                  <a:cubicBezTo>
                    <a:pt x="34" y="1802"/>
                    <a:pt x="468" y="2536"/>
                    <a:pt x="1135" y="2970"/>
                  </a:cubicBezTo>
                  <a:cubicBezTo>
                    <a:pt x="1302" y="3070"/>
                    <a:pt x="1502" y="3136"/>
                    <a:pt x="1702" y="3136"/>
                  </a:cubicBezTo>
                  <a:cubicBezTo>
                    <a:pt x="1935" y="3136"/>
                    <a:pt x="2169" y="3036"/>
                    <a:pt x="2302" y="2869"/>
                  </a:cubicBezTo>
                  <a:cubicBezTo>
                    <a:pt x="2436" y="2669"/>
                    <a:pt x="2536" y="2402"/>
                    <a:pt x="2502" y="2169"/>
                  </a:cubicBezTo>
                  <a:cubicBezTo>
                    <a:pt x="2469" y="1368"/>
                    <a:pt x="2035" y="635"/>
                    <a:pt x="1368" y="201"/>
                  </a:cubicBezTo>
                  <a:cubicBezTo>
                    <a:pt x="1202" y="67"/>
                    <a:pt x="1001" y="34"/>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564;p73">
              <a:extLst>
                <a:ext uri="{FF2B5EF4-FFF2-40B4-BE49-F238E27FC236}">
                  <a16:creationId xmlns:a16="http://schemas.microsoft.com/office/drawing/2014/main" id="{FBC9BE41-52FE-CF4E-9EC8-87D18CE72429}"/>
                </a:ext>
              </a:extLst>
            </p:cNvPr>
            <p:cNvSpPr/>
            <p:nvPr/>
          </p:nvSpPr>
          <p:spPr>
            <a:xfrm>
              <a:off x="5483843" y="3393732"/>
              <a:ext cx="40868" cy="52799"/>
            </a:xfrm>
            <a:custGeom>
              <a:avLst/>
              <a:gdLst/>
              <a:ahLst/>
              <a:cxnLst/>
              <a:rect l="l" t="t" r="r" b="b"/>
              <a:pathLst>
                <a:path w="2035" h="2636" extrusionOk="0">
                  <a:moveTo>
                    <a:pt x="572" y="0"/>
                  </a:moveTo>
                  <a:cubicBezTo>
                    <a:pt x="234" y="0"/>
                    <a:pt x="0" y="272"/>
                    <a:pt x="0" y="744"/>
                  </a:cubicBezTo>
                  <a:cubicBezTo>
                    <a:pt x="34" y="1445"/>
                    <a:pt x="400" y="2112"/>
                    <a:pt x="1034" y="2512"/>
                  </a:cubicBezTo>
                  <a:cubicBezTo>
                    <a:pt x="1192" y="2596"/>
                    <a:pt x="1340" y="2636"/>
                    <a:pt x="1470" y="2636"/>
                  </a:cubicBezTo>
                  <a:cubicBezTo>
                    <a:pt x="1809" y="2636"/>
                    <a:pt x="2035" y="2369"/>
                    <a:pt x="2035" y="1912"/>
                  </a:cubicBezTo>
                  <a:cubicBezTo>
                    <a:pt x="2002" y="1178"/>
                    <a:pt x="1635" y="544"/>
                    <a:pt x="1034" y="144"/>
                  </a:cubicBezTo>
                  <a:cubicBezTo>
                    <a:pt x="869" y="47"/>
                    <a:pt x="712" y="0"/>
                    <a:pt x="57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565;p73">
              <a:extLst>
                <a:ext uri="{FF2B5EF4-FFF2-40B4-BE49-F238E27FC236}">
                  <a16:creationId xmlns:a16="http://schemas.microsoft.com/office/drawing/2014/main" id="{DDB90636-D7E9-8749-93E7-D2DE62EE4DBF}"/>
                </a:ext>
              </a:extLst>
            </p:cNvPr>
            <p:cNvSpPr/>
            <p:nvPr/>
          </p:nvSpPr>
          <p:spPr>
            <a:xfrm>
              <a:off x="5245364" y="3249796"/>
              <a:ext cx="205002" cy="157977"/>
            </a:xfrm>
            <a:custGeom>
              <a:avLst/>
              <a:gdLst/>
              <a:ahLst/>
              <a:cxnLst/>
              <a:rect l="l" t="t" r="r" b="b"/>
              <a:pathLst>
                <a:path w="10208" h="7887" extrusionOk="0">
                  <a:moveTo>
                    <a:pt x="610" y="1"/>
                  </a:moveTo>
                  <a:cubicBezTo>
                    <a:pt x="251" y="1"/>
                    <a:pt x="0" y="296"/>
                    <a:pt x="0" y="792"/>
                  </a:cubicBezTo>
                  <a:lnTo>
                    <a:pt x="0" y="1159"/>
                  </a:lnTo>
                  <a:cubicBezTo>
                    <a:pt x="33" y="1960"/>
                    <a:pt x="434" y="2660"/>
                    <a:pt x="1101" y="3127"/>
                  </a:cubicBezTo>
                  <a:lnTo>
                    <a:pt x="9073" y="7730"/>
                  </a:lnTo>
                  <a:cubicBezTo>
                    <a:pt x="9257" y="7837"/>
                    <a:pt x="9429" y="7887"/>
                    <a:pt x="9581" y="7887"/>
                  </a:cubicBezTo>
                  <a:cubicBezTo>
                    <a:pt x="9955" y="7887"/>
                    <a:pt x="10207" y="7584"/>
                    <a:pt x="10207" y="7063"/>
                  </a:cubicBezTo>
                  <a:lnTo>
                    <a:pt x="10207" y="6730"/>
                  </a:lnTo>
                  <a:cubicBezTo>
                    <a:pt x="10174" y="5929"/>
                    <a:pt x="9740" y="5195"/>
                    <a:pt x="9073" y="4795"/>
                  </a:cubicBezTo>
                  <a:lnTo>
                    <a:pt x="1101" y="158"/>
                  </a:lnTo>
                  <a:cubicBezTo>
                    <a:pt x="925" y="51"/>
                    <a:pt x="759" y="1"/>
                    <a:pt x="61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566;p73">
              <a:extLst>
                <a:ext uri="{FF2B5EF4-FFF2-40B4-BE49-F238E27FC236}">
                  <a16:creationId xmlns:a16="http://schemas.microsoft.com/office/drawing/2014/main" id="{363D0B57-6EEB-354F-A500-81143BC6C861}"/>
                </a:ext>
              </a:extLst>
            </p:cNvPr>
            <p:cNvSpPr/>
            <p:nvPr/>
          </p:nvSpPr>
          <p:spPr>
            <a:xfrm>
              <a:off x="5586324" y="3415324"/>
              <a:ext cx="5382" cy="96885"/>
            </a:xfrm>
            <a:custGeom>
              <a:avLst/>
              <a:gdLst/>
              <a:ahLst/>
              <a:cxnLst/>
              <a:rect l="l" t="t" r="r" b="b"/>
              <a:pathLst>
                <a:path w="268" h="4837" extrusionOk="0">
                  <a:moveTo>
                    <a:pt x="268" y="0"/>
                  </a:moveTo>
                  <a:lnTo>
                    <a:pt x="1" y="100"/>
                  </a:lnTo>
                  <a:lnTo>
                    <a:pt x="1" y="4837"/>
                  </a:lnTo>
                  <a:lnTo>
                    <a:pt x="268" y="4703"/>
                  </a:lnTo>
                  <a:lnTo>
                    <a:pt x="2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567;p73">
              <a:extLst>
                <a:ext uri="{FF2B5EF4-FFF2-40B4-BE49-F238E27FC236}">
                  <a16:creationId xmlns:a16="http://schemas.microsoft.com/office/drawing/2014/main" id="{6A7F30BD-5162-534F-BB8F-279F7CB3F0F6}"/>
                </a:ext>
              </a:extLst>
            </p:cNvPr>
            <p:cNvSpPr/>
            <p:nvPr/>
          </p:nvSpPr>
          <p:spPr>
            <a:xfrm>
              <a:off x="5586324" y="3415324"/>
              <a:ext cx="5382" cy="96885"/>
            </a:xfrm>
            <a:custGeom>
              <a:avLst/>
              <a:gdLst/>
              <a:ahLst/>
              <a:cxnLst/>
              <a:rect l="l" t="t" r="r" b="b"/>
              <a:pathLst>
                <a:path w="268" h="4837" extrusionOk="0">
                  <a:moveTo>
                    <a:pt x="268" y="0"/>
                  </a:moveTo>
                  <a:lnTo>
                    <a:pt x="1" y="100"/>
                  </a:lnTo>
                  <a:lnTo>
                    <a:pt x="1" y="4837"/>
                  </a:lnTo>
                  <a:lnTo>
                    <a:pt x="268" y="4703"/>
                  </a:lnTo>
                  <a:lnTo>
                    <a:pt x="2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568;p73">
              <a:extLst>
                <a:ext uri="{FF2B5EF4-FFF2-40B4-BE49-F238E27FC236}">
                  <a16:creationId xmlns:a16="http://schemas.microsoft.com/office/drawing/2014/main" id="{92907C1E-00EF-A949-9A3A-F5834AD83696}"/>
                </a:ext>
              </a:extLst>
            </p:cNvPr>
            <p:cNvSpPr/>
            <p:nvPr/>
          </p:nvSpPr>
          <p:spPr>
            <a:xfrm>
              <a:off x="5681455" y="3696605"/>
              <a:ext cx="380523" cy="452358"/>
            </a:xfrm>
            <a:custGeom>
              <a:avLst/>
              <a:gdLst/>
              <a:ahLst/>
              <a:cxnLst/>
              <a:rect l="l" t="t" r="r" b="b"/>
              <a:pathLst>
                <a:path w="18948" h="22584" extrusionOk="0">
                  <a:moveTo>
                    <a:pt x="1" y="0"/>
                  </a:moveTo>
                  <a:lnTo>
                    <a:pt x="1" y="11609"/>
                  </a:lnTo>
                  <a:lnTo>
                    <a:pt x="18947" y="22583"/>
                  </a:lnTo>
                  <a:lnTo>
                    <a:pt x="18947" y="10942"/>
                  </a:lnTo>
                  <a:lnTo>
                    <a:pt x="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569;p73">
              <a:extLst>
                <a:ext uri="{FF2B5EF4-FFF2-40B4-BE49-F238E27FC236}">
                  <a16:creationId xmlns:a16="http://schemas.microsoft.com/office/drawing/2014/main" id="{67826B77-88F5-ED49-91AB-CF20C599D170}"/>
                </a:ext>
              </a:extLst>
            </p:cNvPr>
            <p:cNvSpPr/>
            <p:nvPr/>
          </p:nvSpPr>
          <p:spPr>
            <a:xfrm>
              <a:off x="6061958" y="3764086"/>
              <a:ext cx="263964" cy="384876"/>
            </a:xfrm>
            <a:custGeom>
              <a:avLst/>
              <a:gdLst/>
              <a:ahLst/>
              <a:cxnLst/>
              <a:rect l="l" t="t" r="r" b="b"/>
              <a:pathLst>
                <a:path w="13144" h="19215" extrusionOk="0">
                  <a:moveTo>
                    <a:pt x="13143" y="1"/>
                  </a:moveTo>
                  <a:lnTo>
                    <a:pt x="0" y="7573"/>
                  </a:lnTo>
                  <a:lnTo>
                    <a:pt x="0" y="19214"/>
                  </a:lnTo>
                  <a:lnTo>
                    <a:pt x="13143" y="11609"/>
                  </a:lnTo>
                  <a:lnTo>
                    <a:pt x="1314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570;p73">
              <a:extLst>
                <a:ext uri="{FF2B5EF4-FFF2-40B4-BE49-F238E27FC236}">
                  <a16:creationId xmlns:a16="http://schemas.microsoft.com/office/drawing/2014/main" id="{5475A1C8-D1FB-DB4C-8FCB-148AF1B293EB}"/>
                </a:ext>
              </a:extLst>
            </p:cNvPr>
            <p:cNvSpPr/>
            <p:nvPr/>
          </p:nvSpPr>
          <p:spPr>
            <a:xfrm>
              <a:off x="5681455" y="3544257"/>
              <a:ext cx="644468" cy="371516"/>
            </a:xfrm>
            <a:custGeom>
              <a:avLst/>
              <a:gdLst/>
              <a:ahLst/>
              <a:cxnLst/>
              <a:rect l="l" t="t" r="r" b="b"/>
              <a:pathLst>
                <a:path w="32091" h="18548" extrusionOk="0">
                  <a:moveTo>
                    <a:pt x="13143" y="1"/>
                  </a:moveTo>
                  <a:lnTo>
                    <a:pt x="1" y="7606"/>
                  </a:lnTo>
                  <a:lnTo>
                    <a:pt x="18947" y="18548"/>
                  </a:lnTo>
                  <a:lnTo>
                    <a:pt x="32090" y="10976"/>
                  </a:lnTo>
                  <a:lnTo>
                    <a:pt x="1314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571;p73">
              <a:extLst>
                <a:ext uri="{FF2B5EF4-FFF2-40B4-BE49-F238E27FC236}">
                  <a16:creationId xmlns:a16="http://schemas.microsoft.com/office/drawing/2014/main" id="{CEBBAF17-65AB-E542-B256-D37E6B3E7F3D}"/>
                </a:ext>
              </a:extLst>
            </p:cNvPr>
            <p:cNvSpPr/>
            <p:nvPr/>
          </p:nvSpPr>
          <p:spPr>
            <a:xfrm>
              <a:off x="5879750" y="3889034"/>
              <a:ext cx="291417" cy="111587"/>
            </a:xfrm>
            <a:custGeom>
              <a:avLst/>
              <a:gdLst/>
              <a:ahLst/>
              <a:cxnLst/>
              <a:rect l="l" t="t" r="r" b="b"/>
              <a:pathLst>
                <a:path w="14511" h="5571" extrusionOk="0">
                  <a:moveTo>
                    <a:pt x="0" y="0"/>
                  </a:moveTo>
                  <a:lnTo>
                    <a:pt x="9073" y="5571"/>
                  </a:lnTo>
                  <a:lnTo>
                    <a:pt x="14511" y="2102"/>
                  </a:lnTo>
                  <a:lnTo>
                    <a:pt x="9073" y="523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572;p73">
              <a:extLst>
                <a:ext uri="{FF2B5EF4-FFF2-40B4-BE49-F238E27FC236}">
                  <a16:creationId xmlns:a16="http://schemas.microsoft.com/office/drawing/2014/main" id="{FDA2D1B8-ABE6-704F-8BBC-5AE48926F0B1}"/>
                </a:ext>
              </a:extLst>
            </p:cNvPr>
            <p:cNvSpPr/>
            <p:nvPr/>
          </p:nvSpPr>
          <p:spPr>
            <a:xfrm>
              <a:off x="5770561" y="3884347"/>
              <a:ext cx="510477" cy="174421"/>
            </a:xfrm>
            <a:custGeom>
              <a:avLst/>
              <a:gdLst/>
              <a:ahLst/>
              <a:cxnLst/>
              <a:rect l="l" t="t" r="r" b="b"/>
              <a:pathLst>
                <a:path w="25419" h="8708" extrusionOk="0">
                  <a:moveTo>
                    <a:pt x="0" y="1"/>
                  </a:moveTo>
                  <a:lnTo>
                    <a:pt x="14510" y="8707"/>
                  </a:lnTo>
                  <a:lnTo>
                    <a:pt x="25418" y="2102"/>
                  </a:lnTo>
                  <a:lnTo>
                    <a:pt x="25418" y="2102"/>
                  </a:lnTo>
                  <a:lnTo>
                    <a:pt x="14510" y="8407"/>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573;p73">
              <a:extLst>
                <a:ext uri="{FF2B5EF4-FFF2-40B4-BE49-F238E27FC236}">
                  <a16:creationId xmlns:a16="http://schemas.microsoft.com/office/drawing/2014/main" id="{15D6F4EA-4C14-EA43-9FF7-FBC3FFE81BEA}"/>
                </a:ext>
              </a:extLst>
            </p:cNvPr>
            <p:cNvSpPr/>
            <p:nvPr/>
          </p:nvSpPr>
          <p:spPr>
            <a:xfrm>
              <a:off x="5713607" y="3782794"/>
              <a:ext cx="129311" cy="72188"/>
            </a:xfrm>
            <a:custGeom>
              <a:avLst/>
              <a:gdLst/>
              <a:ahLst/>
              <a:cxnLst/>
              <a:rect l="l" t="t" r="r" b="b"/>
              <a:pathLst>
                <a:path w="6439" h="3604" extrusionOk="0">
                  <a:moveTo>
                    <a:pt x="201" y="1"/>
                  </a:moveTo>
                  <a:cubicBezTo>
                    <a:pt x="67" y="834"/>
                    <a:pt x="1" y="1702"/>
                    <a:pt x="67" y="2569"/>
                  </a:cubicBezTo>
                  <a:cubicBezTo>
                    <a:pt x="67" y="2569"/>
                    <a:pt x="95" y="2568"/>
                    <a:pt x="149" y="2568"/>
                  </a:cubicBezTo>
                  <a:cubicBezTo>
                    <a:pt x="599" y="2568"/>
                    <a:pt x="2868" y="2621"/>
                    <a:pt x="6439" y="3603"/>
                  </a:cubicBezTo>
                  <a:lnTo>
                    <a:pt x="2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574;p73">
              <a:extLst>
                <a:ext uri="{FF2B5EF4-FFF2-40B4-BE49-F238E27FC236}">
                  <a16:creationId xmlns:a16="http://schemas.microsoft.com/office/drawing/2014/main" id="{848DD70A-2861-D44E-9EF6-ECA6B95828AF}"/>
                </a:ext>
              </a:extLst>
            </p:cNvPr>
            <p:cNvSpPr/>
            <p:nvPr/>
          </p:nvSpPr>
          <p:spPr>
            <a:xfrm>
              <a:off x="5704911" y="3782794"/>
              <a:ext cx="138007" cy="72188"/>
            </a:xfrm>
            <a:custGeom>
              <a:avLst/>
              <a:gdLst/>
              <a:ahLst/>
              <a:cxnLst/>
              <a:rect l="l" t="t" r="r" b="b"/>
              <a:pathLst>
                <a:path w="6872" h="3604" extrusionOk="0">
                  <a:moveTo>
                    <a:pt x="634" y="1"/>
                  </a:moveTo>
                  <a:lnTo>
                    <a:pt x="0" y="1602"/>
                  </a:lnTo>
                  <a:lnTo>
                    <a:pt x="6872" y="3603"/>
                  </a:lnTo>
                  <a:lnTo>
                    <a:pt x="63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575;p73">
              <a:extLst>
                <a:ext uri="{FF2B5EF4-FFF2-40B4-BE49-F238E27FC236}">
                  <a16:creationId xmlns:a16="http://schemas.microsoft.com/office/drawing/2014/main" id="{0AEB0C02-AEBD-DD45-817F-C17A49F4FE91}"/>
                </a:ext>
              </a:extLst>
            </p:cNvPr>
            <p:cNvSpPr/>
            <p:nvPr/>
          </p:nvSpPr>
          <p:spPr>
            <a:xfrm>
              <a:off x="5879750" y="3983916"/>
              <a:ext cx="167488" cy="126289"/>
            </a:xfrm>
            <a:custGeom>
              <a:avLst/>
              <a:gdLst/>
              <a:ahLst/>
              <a:cxnLst/>
              <a:rect l="l" t="t" r="r" b="b"/>
              <a:pathLst>
                <a:path w="8340" h="6305" extrusionOk="0">
                  <a:moveTo>
                    <a:pt x="0" y="0"/>
                  </a:moveTo>
                  <a:lnTo>
                    <a:pt x="6838" y="6305"/>
                  </a:lnTo>
                  <a:cubicBezTo>
                    <a:pt x="6838" y="6305"/>
                    <a:pt x="7039" y="5437"/>
                    <a:pt x="8340" y="4803"/>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576;p73">
              <a:extLst>
                <a:ext uri="{FF2B5EF4-FFF2-40B4-BE49-F238E27FC236}">
                  <a16:creationId xmlns:a16="http://schemas.microsoft.com/office/drawing/2014/main" id="{6902C2FD-8891-BF4F-A4B0-67087E0175DE}"/>
                </a:ext>
              </a:extLst>
            </p:cNvPr>
            <p:cNvSpPr/>
            <p:nvPr/>
          </p:nvSpPr>
          <p:spPr>
            <a:xfrm>
              <a:off x="5879750" y="3983916"/>
              <a:ext cx="167488" cy="108242"/>
            </a:xfrm>
            <a:custGeom>
              <a:avLst/>
              <a:gdLst/>
              <a:ahLst/>
              <a:cxnLst/>
              <a:rect l="l" t="t" r="r" b="b"/>
              <a:pathLst>
                <a:path w="8340" h="5404" extrusionOk="0">
                  <a:moveTo>
                    <a:pt x="0" y="0"/>
                  </a:moveTo>
                  <a:lnTo>
                    <a:pt x="6405" y="5404"/>
                  </a:lnTo>
                  <a:lnTo>
                    <a:pt x="8340" y="4837"/>
                  </a:lnTo>
                  <a:lnTo>
                    <a:pt x="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577;p73">
              <a:extLst>
                <a:ext uri="{FF2B5EF4-FFF2-40B4-BE49-F238E27FC236}">
                  <a16:creationId xmlns:a16="http://schemas.microsoft.com/office/drawing/2014/main" id="{CB6DC12C-3A35-0D41-84F3-2E9886007917}"/>
                </a:ext>
              </a:extLst>
            </p:cNvPr>
            <p:cNvSpPr/>
            <p:nvPr/>
          </p:nvSpPr>
          <p:spPr>
            <a:xfrm>
              <a:off x="6193920" y="3854963"/>
              <a:ext cx="99167" cy="50115"/>
            </a:xfrm>
            <a:custGeom>
              <a:avLst/>
              <a:gdLst/>
              <a:ahLst/>
              <a:cxnLst/>
              <a:rect l="l" t="t" r="r" b="b"/>
              <a:pathLst>
                <a:path w="4938" h="2502" extrusionOk="0">
                  <a:moveTo>
                    <a:pt x="4337" y="0"/>
                  </a:moveTo>
                  <a:lnTo>
                    <a:pt x="1" y="2502"/>
                  </a:lnTo>
                  <a:lnTo>
                    <a:pt x="4871" y="2068"/>
                  </a:lnTo>
                  <a:cubicBezTo>
                    <a:pt x="4938" y="1368"/>
                    <a:pt x="4771" y="667"/>
                    <a:pt x="4371" y="67"/>
                  </a:cubicBezTo>
                  <a:cubicBezTo>
                    <a:pt x="4371" y="67"/>
                    <a:pt x="4337" y="33"/>
                    <a:pt x="43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578;p73">
              <a:extLst>
                <a:ext uri="{FF2B5EF4-FFF2-40B4-BE49-F238E27FC236}">
                  <a16:creationId xmlns:a16="http://schemas.microsoft.com/office/drawing/2014/main" id="{7DF6AC34-DF74-5041-B654-7BA3B0A3C597}"/>
                </a:ext>
              </a:extLst>
            </p:cNvPr>
            <p:cNvSpPr/>
            <p:nvPr/>
          </p:nvSpPr>
          <p:spPr>
            <a:xfrm>
              <a:off x="6193920" y="3854963"/>
              <a:ext cx="115916" cy="50115"/>
            </a:xfrm>
            <a:custGeom>
              <a:avLst/>
              <a:gdLst/>
              <a:ahLst/>
              <a:cxnLst/>
              <a:rect l="l" t="t" r="r" b="b"/>
              <a:pathLst>
                <a:path w="5772" h="2502" extrusionOk="0">
                  <a:moveTo>
                    <a:pt x="4337" y="0"/>
                  </a:moveTo>
                  <a:lnTo>
                    <a:pt x="1" y="2502"/>
                  </a:lnTo>
                  <a:lnTo>
                    <a:pt x="5772" y="767"/>
                  </a:lnTo>
                  <a:lnTo>
                    <a:pt x="43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579;p73">
              <a:extLst>
                <a:ext uri="{FF2B5EF4-FFF2-40B4-BE49-F238E27FC236}">
                  <a16:creationId xmlns:a16="http://schemas.microsoft.com/office/drawing/2014/main" id="{15B8E51A-5E0F-1C4E-BFF9-E9FF73B599CD}"/>
                </a:ext>
              </a:extLst>
            </p:cNvPr>
            <p:cNvSpPr/>
            <p:nvPr/>
          </p:nvSpPr>
          <p:spPr>
            <a:xfrm>
              <a:off x="5743751" y="3579650"/>
              <a:ext cx="227113" cy="132999"/>
            </a:xfrm>
            <a:custGeom>
              <a:avLst/>
              <a:gdLst/>
              <a:ahLst/>
              <a:cxnLst/>
              <a:rect l="l" t="t" r="r" b="b"/>
              <a:pathLst>
                <a:path w="11309" h="6640" extrusionOk="0">
                  <a:moveTo>
                    <a:pt x="11131" y="1"/>
                  </a:moveTo>
                  <a:cubicBezTo>
                    <a:pt x="11098" y="1"/>
                    <a:pt x="11066" y="12"/>
                    <a:pt x="11042" y="35"/>
                  </a:cubicBezTo>
                  <a:lnTo>
                    <a:pt x="168" y="6306"/>
                  </a:lnTo>
                  <a:cubicBezTo>
                    <a:pt x="1" y="6407"/>
                    <a:pt x="67" y="6640"/>
                    <a:pt x="234" y="6640"/>
                  </a:cubicBezTo>
                  <a:cubicBezTo>
                    <a:pt x="268" y="6640"/>
                    <a:pt x="301" y="6640"/>
                    <a:pt x="301" y="6607"/>
                  </a:cubicBezTo>
                  <a:lnTo>
                    <a:pt x="11209" y="335"/>
                  </a:lnTo>
                  <a:cubicBezTo>
                    <a:pt x="11275" y="269"/>
                    <a:pt x="11309" y="169"/>
                    <a:pt x="11275" y="102"/>
                  </a:cubicBezTo>
                  <a:cubicBezTo>
                    <a:pt x="11254" y="37"/>
                    <a:pt x="11191" y="1"/>
                    <a:pt x="111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580;p73">
              <a:extLst>
                <a:ext uri="{FF2B5EF4-FFF2-40B4-BE49-F238E27FC236}">
                  <a16:creationId xmlns:a16="http://schemas.microsoft.com/office/drawing/2014/main" id="{23F38E0E-370C-FF49-93C7-F9C173B6D544}"/>
                </a:ext>
              </a:extLst>
            </p:cNvPr>
            <p:cNvSpPr/>
            <p:nvPr/>
          </p:nvSpPr>
          <p:spPr>
            <a:xfrm>
              <a:off x="5780602" y="3600822"/>
              <a:ext cx="227374" cy="132559"/>
            </a:xfrm>
            <a:custGeom>
              <a:avLst/>
              <a:gdLst/>
              <a:ahLst/>
              <a:cxnLst/>
              <a:rect l="l" t="t" r="r" b="b"/>
              <a:pathLst>
                <a:path w="11322" h="6618" extrusionOk="0">
                  <a:moveTo>
                    <a:pt x="11077" y="1"/>
                  </a:moveTo>
                  <a:cubicBezTo>
                    <a:pt x="11056" y="1"/>
                    <a:pt x="11032" y="4"/>
                    <a:pt x="11008" y="12"/>
                  </a:cubicBezTo>
                  <a:lnTo>
                    <a:pt x="134" y="6317"/>
                  </a:lnTo>
                  <a:cubicBezTo>
                    <a:pt x="34" y="6350"/>
                    <a:pt x="0" y="6450"/>
                    <a:pt x="67" y="6550"/>
                  </a:cubicBezTo>
                  <a:cubicBezTo>
                    <a:pt x="100" y="6584"/>
                    <a:pt x="134" y="6617"/>
                    <a:pt x="201" y="6617"/>
                  </a:cubicBezTo>
                  <a:lnTo>
                    <a:pt x="301" y="6617"/>
                  </a:lnTo>
                  <a:lnTo>
                    <a:pt x="11175" y="313"/>
                  </a:lnTo>
                  <a:cubicBezTo>
                    <a:pt x="11322" y="195"/>
                    <a:pt x="11236" y="1"/>
                    <a:pt x="1107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581;p73">
              <a:extLst>
                <a:ext uri="{FF2B5EF4-FFF2-40B4-BE49-F238E27FC236}">
                  <a16:creationId xmlns:a16="http://schemas.microsoft.com/office/drawing/2014/main" id="{A6B34525-B13D-4E42-9FE1-17E5571B3DE0}"/>
                </a:ext>
              </a:extLst>
            </p:cNvPr>
            <p:cNvSpPr/>
            <p:nvPr/>
          </p:nvSpPr>
          <p:spPr>
            <a:xfrm>
              <a:off x="5817454" y="3621813"/>
              <a:ext cx="227796" cy="132939"/>
            </a:xfrm>
            <a:custGeom>
              <a:avLst/>
              <a:gdLst/>
              <a:ahLst/>
              <a:cxnLst/>
              <a:rect l="l" t="t" r="r" b="b"/>
              <a:pathLst>
                <a:path w="11343" h="6637" extrusionOk="0">
                  <a:moveTo>
                    <a:pt x="11101" y="1"/>
                  </a:moveTo>
                  <a:cubicBezTo>
                    <a:pt x="11072" y="1"/>
                    <a:pt x="11040" y="10"/>
                    <a:pt x="11008" y="32"/>
                  </a:cubicBezTo>
                  <a:lnTo>
                    <a:pt x="100" y="6336"/>
                  </a:lnTo>
                  <a:cubicBezTo>
                    <a:pt x="33" y="6370"/>
                    <a:pt x="0" y="6470"/>
                    <a:pt x="33" y="6570"/>
                  </a:cubicBezTo>
                  <a:cubicBezTo>
                    <a:pt x="67" y="6603"/>
                    <a:pt x="133" y="6637"/>
                    <a:pt x="200" y="6637"/>
                  </a:cubicBezTo>
                  <a:cubicBezTo>
                    <a:pt x="234" y="6637"/>
                    <a:pt x="234" y="6637"/>
                    <a:pt x="267" y="6603"/>
                  </a:cubicBezTo>
                  <a:lnTo>
                    <a:pt x="11175" y="332"/>
                  </a:lnTo>
                  <a:cubicBezTo>
                    <a:pt x="11342" y="248"/>
                    <a:pt x="11253" y="1"/>
                    <a:pt x="111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582;p73">
              <a:extLst>
                <a:ext uri="{FF2B5EF4-FFF2-40B4-BE49-F238E27FC236}">
                  <a16:creationId xmlns:a16="http://schemas.microsoft.com/office/drawing/2014/main" id="{59A6D500-8E0F-AB44-AB28-1CFF24746C3F}"/>
                </a:ext>
              </a:extLst>
            </p:cNvPr>
            <p:cNvSpPr/>
            <p:nvPr/>
          </p:nvSpPr>
          <p:spPr>
            <a:xfrm>
              <a:off x="5852940" y="3642745"/>
              <a:ext cx="228659" cy="132719"/>
            </a:xfrm>
            <a:custGeom>
              <a:avLst/>
              <a:gdLst/>
              <a:ahLst/>
              <a:cxnLst/>
              <a:rect l="l" t="t" r="r" b="b"/>
              <a:pathLst>
                <a:path w="11386" h="6626" extrusionOk="0">
                  <a:moveTo>
                    <a:pt x="11144" y="1"/>
                  </a:moveTo>
                  <a:cubicBezTo>
                    <a:pt x="11122" y="1"/>
                    <a:pt x="11099" y="7"/>
                    <a:pt x="11076" y="21"/>
                  </a:cubicBezTo>
                  <a:lnTo>
                    <a:pt x="168" y="6325"/>
                  </a:lnTo>
                  <a:cubicBezTo>
                    <a:pt x="1" y="6392"/>
                    <a:pt x="68" y="6626"/>
                    <a:pt x="234" y="6626"/>
                  </a:cubicBezTo>
                  <a:cubicBezTo>
                    <a:pt x="268" y="6626"/>
                    <a:pt x="301" y="6626"/>
                    <a:pt x="335" y="6592"/>
                  </a:cubicBezTo>
                  <a:lnTo>
                    <a:pt x="11242" y="321"/>
                  </a:lnTo>
                  <a:cubicBezTo>
                    <a:pt x="11386" y="235"/>
                    <a:pt x="11282" y="1"/>
                    <a:pt x="111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583;p73">
              <a:extLst>
                <a:ext uri="{FF2B5EF4-FFF2-40B4-BE49-F238E27FC236}">
                  <a16:creationId xmlns:a16="http://schemas.microsoft.com/office/drawing/2014/main" id="{502FF042-80A6-5247-8AE4-576CC4736BB3}"/>
                </a:ext>
              </a:extLst>
            </p:cNvPr>
            <p:cNvSpPr/>
            <p:nvPr/>
          </p:nvSpPr>
          <p:spPr>
            <a:xfrm>
              <a:off x="5889128" y="3663856"/>
              <a:ext cx="229081" cy="132979"/>
            </a:xfrm>
            <a:custGeom>
              <a:avLst/>
              <a:gdLst/>
              <a:ahLst/>
              <a:cxnLst/>
              <a:rect l="l" t="t" r="r" b="b"/>
              <a:pathLst>
                <a:path w="11407" h="6639" extrusionOk="0">
                  <a:moveTo>
                    <a:pt x="11176" y="1"/>
                  </a:moveTo>
                  <a:cubicBezTo>
                    <a:pt x="11144" y="1"/>
                    <a:pt x="11110" y="11"/>
                    <a:pt x="11075" y="34"/>
                  </a:cubicBezTo>
                  <a:lnTo>
                    <a:pt x="167" y="6305"/>
                  </a:lnTo>
                  <a:cubicBezTo>
                    <a:pt x="0" y="6406"/>
                    <a:pt x="67" y="6639"/>
                    <a:pt x="267" y="6639"/>
                  </a:cubicBezTo>
                  <a:cubicBezTo>
                    <a:pt x="267" y="6639"/>
                    <a:pt x="300" y="6606"/>
                    <a:pt x="334" y="6606"/>
                  </a:cubicBezTo>
                  <a:lnTo>
                    <a:pt x="11242" y="301"/>
                  </a:lnTo>
                  <a:cubicBezTo>
                    <a:pt x="11406" y="219"/>
                    <a:pt x="11322" y="1"/>
                    <a:pt x="1117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584;p73">
              <a:extLst>
                <a:ext uri="{FF2B5EF4-FFF2-40B4-BE49-F238E27FC236}">
                  <a16:creationId xmlns:a16="http://schemas.microsoft.com/office/drawing/2014/main" id="{B7F8A870-BB51-8C4D-AF10-B63123497C5A}"/>
                </a:ext>
              </a:extLst>
            </p:cNvPr>
            <p:cNvSpPr/>
            <p:nvPr/>
          </p:nvSpPr>
          <p:spPr>
            <a:xfrm>
              <a:off x="5925960" y="3684808"/>
              <a:ext cx="228519" cy="132759"/>
            </a:xfrm>
            <a:custGeom>
              <a:avLst/>
              <a:gdLst/>
              <a:ahLst/>
              <a:cxnLst/>
              <a:rect l="l" t="t" r="r" b="b"/>
              <a:pathLst>
                <a:path w="11379" h="6628" extrusionOk="0">
                  <a:moveTo>
                    <a:pt x="11130" y="0"/>
                  </a:moveTo>
                  <a:cubicBezTo>
                    <a:pt x="11102" y="0"/>
                    <a:pt x="11073" y="7"/>
                    <a:pt x="11042" y="22"/>
                  </a:cubicBezTo>
                  <a:lnTo>
                    <a:pt x="168" y="6327"/>
                  </a:lnTo>
                  <a:cubicBezTo>
                    <a:pt x="1" y="6394"/>
                    <a:pt x="68" y="6627"/>
                    <a:pt x="234" y="6627"/>
                  </a:cubicBezTo>
                  <a:cubicBezTo>
                    <a:pt x="268" y="6627"/>
                    <a:pt x="301" y="6627"/>
                    <a:pt x="334" y="6594"/>
                  </a:cubicBezTo>
                  <a:lnTo>
                    <a:pt x="11209" y="323"/>
                  </a:lnTo>
                  <a:cubicBezTo>
                    <a:pt x="11379" y="209"/>
                    <a:pt x="11284" y="0"/>
                    <a:pt x="111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585;p73">
              <a:extLst>
                <a:ext uri="{FF2B5EF4-FFF2-40B4-BE49-F238E27FC236}">
                  <a16:creationId xmlns:a16="http://schemas.microsoft.com/office/drawing/2014/main" id="{5A9CE067-3CFE-E741-B8D7-1FB934EF96C9}"/>
                </a:ext>
              </a:extLst>
            </p:cNvPr>
            <p:cNvSpPr/>
            <p:nvPr/>
          </p:nvSpPr>
          <p:spPr>
            <a:xfrm>
              <a:off x="5963474" y="3705719"/>
              <a:ext cx="226711" cy="132559"/>
            </a:xfrm>
            <a:custGeom>
              <a:avLst/>
              <a:gdLst/>
              <a:ahLst/>
              <a:cxnLst/>
              <a:rect l="l" t="t" r="r" b="b"/>
              <a:pathLst>
                <a:path w="11289" h="6618" extrusionOk="0">
                  <a:moveTo>
                    <a:pt x="11035" y="1"/>
                  </a:moveTo>
                  <a:cubicBezTo>
                    <a:pt x="11016" y="1"/>
                    <a:pt x="10996" y="4"/>
                    <a:pt x="10975" y="12"/>
                  </a:cubicBezTo>
                  <a:lnTo>
                    <a:pt x="101" y="6317"/>
                  </a:lnTo>
                  <a:cubicBezTo>
                    <a:pt x="1" y="6350"/>
                    <a:pt x="1" y="6450"/>
                    <a:pt x="34" y="6550"/>
                  </a:cubicBezTo>
                  <a:cubicBezTo>
                    <a:pt x="68" y="6584"/>
                    <a:pt x="134" y="6617"/>
                    <a:pt x="168" y="6617"/>
                  </a:cubicBezTo>
                  <a:lnTo>
                    <a:pt x="268" y="6617"/>
                  </a:lnTo>
                  <a:lnTo>
                    <a:pt x="11142" y="313"/>
                  </a:lnTo>
                  <a:cubicBezTo>
                    <a:pt x="11289" y="195"/>
                    <a:pt x="11178" y="1"/>
                    <a:pt x="110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586;p73">
              <a:extLst>
                <a:ext uri="{FF2B5EF4-FFF2-40B4-BE49-F238E27FC236}">
                  <a16:creationId xmlns:a16="http://schemas.microsoft.com/office/drawing/2014/main" id="{E5239F3E-217B-2145-80D1-2664BB9D90A8}"/>
                </a:ext>
              </a:extLst>
            </p:cNvPr>
            <p:cNvSpPr/>
            <p:nvPr/>
          </p:nvSpPr>
          <p:spPr>
            <a:xfrm>
              <a:off x="5999662" y="3726670"/>
              <a:ext cx="227736" cy="132979"/>
            </a:xfrm>
            <a:custGeom>
              <a:avLst/>
              <a:gdLst/>
              <a:ahLst/>
              <a:cxnLst/>
              <a:rect l="l" t="t" r="r" b="b"/>
              <a:pathLst>
                <a:path w="11340" h="6639" extrusionOk="0">
                  <a:moveTo>
                    <a:pt x="11108" y="0"/>
                  </a:moveTo>
                  <a:cubicBezTo>
                    <a:pt x="11077" y="0"/>
                    <a:pt x="11043" y="11"/>
                    <a:pt x="11008" y="34"/>
                  </a:cubicBezTo>
                  <a:lnTo>
                    <a:pt x="100" y="6305"/>
                  </a:lnTo>
                  <a:cubicBezTo>
                    <a:pt x="34" y="6372"/>
                    <a:pt x="0" y="6472"/>
                    <a:pt x="67" y="6539"/>
                  </a:cubicBezTo>
                  <a:cubicBezTo>
                    <a:pt x="67" y="6605"/>
                    <a:pt x="134" y="6639"/>
                    <a:pt x="200" y="6639"/>
                  </a:cubicBezTo>
                  <a:cubicBezTo>
                    <a:pt x="234" y="6639"/>
                    <a:pt x="267" y="6605"/>
                    <a:pt x="267" y="6605"/>
                  </a:cubicBezTo>
                  <a:lnTo>
                    <a:pt x="11175" y="334"/>
                  </a:lnTo>
                  <a:cubicBezTo>
                    <a:pt x="11340" y="224"/>
                    <a:pt x="11255" y="0"/>
                    <a:pt x="111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587;p73">
              <a:extLst>
                <a:ext uri="{FF2B5EF4-FFF2-40B4-BE49-F238E27FC236}">
                  <a16:creationId xmlns:a16="http://schemas.microsoft.com/office/drawing/2014/main" id="{DB41DFB4-E940-6E42-931C-F4892A65BBCF}"/>
                </a:ext>
              </a:extLst>
            </p:cNvPr>
            <p:cNvSpPr/>
            <p:nvPr/>
          </p:nvSpPr>
          <p:spPr>
            <a:xfrm>
              <a:off x="6035168" y="3747782"/>
              <a:ext cx="227776" cy="132579"/>
            </a:xfrm>
            <a:custGeom>
              <a:avLst/>
              <a:gdLst/>
              <a:ahLst/>
              <a:cxnLst/>
              <a:rect l="l" t="t" r="r" b="b"/>
              <a:pathLst>
                <a:path w="11342" h="6619" extrusionOk="0">
                  <a:moveTo>
                    <a:pt x="11120" y="1"/>
                  </a:moveTo>
                  <a:cubicBezTo>
                    <a:pt x="11095" y="1"/>
                    <a:pt x="11068" y="5"/>
                    <a:pt x="11041" y="14"/>
                  </a:cubicBezTo>
                  <a:lnTo>
                    <a:pt x="167" y="6318"/>
                  </a:lnTo>
                  <a:cubicBezTo>
                    <a:pt x="0" y="6385"/>
                    <a:pt x="67" y="6619"/>
                    <a:pt x="234" y="6619"/>
                  </a:cubicBezTo>
                  <a:lnTo>
                    <a:pt x="334" y="6619"/>
                  </a:lnTo>
                  <a:lnTo>
                    <a:pt x="11208" y="314"/>
                  </a:lnTo>
                  <a:cubicBezTo>
                    <a:pt x="11308" y="281"/>
                    <a:pt x="11342" y="181"/>
                    <a:pt x="11275" y="81"/>
                  </a:cubicBezTo>
                  <a:cubicBezTo>
                    <a:pt x="11250" y="32"/>
                    <a:pt x="11190" y="1"/>
                    <a:pt x="111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588;p73">
              <a:extLst>
                <a:ext uri="{FF2B5EF4-FFF2-40B4-BE49-F238E27FC236}">
                  <a16:creationId xmlns:a16="http://schemas.microsoft.com/office/drawing/2014/main" id="{0DA65159-5530-0347-AA54-FEF6A86633C1}"/>
                </a:ext>
              </a:extLst>
            </p:cNvPr>
            <p:cNvSpPr/>
            <p:nvPr/>
          </p:nvSpPr>
          <p:spPr>
            <a:xfrm>
              <a:off x="7694485" y="950532"/>
              <a:ext cx="75048" cy="123625"/>
            </a:xfrm>
            <a:custGeom>
              <a:avLst/>
              <a:gdLst/>
              <a:ahLst/>
              <a:cxnLst/>
              <a:rect l="l" t="t" r="r" b="b"/>
              <a:pathLst>
                <a:path w="3737" h="6172" extrusionOk="0">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589;p73">
              <a:extLst>
                <a:ext uri="{FF2B5EF4-FFF2-40B4-BE49-F238E27FC236}">
                  <a16:creationId xmlns:a16="http://schemas.microsoft.com/office/drawing/2014/main" id="{AB3EC13D-AC9F-D140-BC60-03F8E174042D}"/>
                </a:ext>
              </a:extLst>
            </p:cNvPr>
            <p:cNvSpPr/>
            <p:nvPr/>
          </p:nvSpPr>
          <p:spPr>
            <a:xfrm>
              <a:off x="7694485" y="950532"/>
              <a:ext cx="75048" cy="123625"/>
            </a:xfrm>
            <a:custGeom>
              <a:avLst/>
              <a:gdLst/>
              <a:ahLst/>
              <a:cxnLst/>
              <a:rect l="l" t="t" r="r" b="b"/>
              <a:pathLst>
                <a:path w="3737" h="6172" extrusionOk="0">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590;p73">
              <a:extLst>
                <a:ext uri="{FF2B5EF4-FFF2-40B4-BE49-F238E27FC236}">
                  <a16:creationId xmlns:a16="http://schemas.microsoft.com/office/drawing/2014/main" id="{3123DEDE-FE84-4B46-B727-A8283F69D9FA}"/>
                </a:ext>
              </a:extLst>
            </p:cNvPr>
            <p:cNvSpPr/>
            <p:nvPr/>
          </p:nvSpPr>
          <p:spPr>
            <a:xfrm>
              <a:off x="7677736" y="985264"/>
              <a:ext cx="93143" cy="88893"/>
            </a:xfrm>
            <a:custGeom>
              <a:avLst/>
              <a:gdLst/>
              <a:ahLst/>
              <a:cxnLst/>
              <a:rect l="l" t="t" r="r" b="b"/>
              <a:pathLst>
                <a:path w="4638" h="4438" extrusionOk="0">
                  <a:moveTo>
                    <a:pt x="835" y="1"/>
                  </a:moveTo>
                  <a:lnTo>
                    <a:pt x="1" y="701"/>
                  </a:lnTo>
                  <a:lnTo>
                    <a:pt x="835" y="4437"/>
                  </a:lnTo>
                  <a:lnTo>
                    <a:pt x="4471" y="535"/>
                  </a:lnTo>
                  <a:cubicBezTo>
                    <a:pt x="4637" y="334"/>
                    <a:pt x="4471" y="1"/>
                    <a:pt x="420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591;p73">
              <a:extLst>
                <a:ext uri="{FF2B5EF4-FFF2-40B4-BE49-F238E27FC236}">
                  <a16:creationId xmlns:a16="http://schemas.microsoft.com/office/drawing/2014/main" id="{09B40FE9-43D7-5049-A142-CC417211AC98}"/>
                </a:ext>
              </a:extLst>
            </p:cNvPr>
            <p:cNvSpPr/>
            <p:nvPr/>
          </p:nvSpPr>
          <p:spPr>
            <a:xfrm>
              <a:off x="7072831" y="855811"/>
              <a:ext cx="621674" cy="624415"/>
            </a:xfrm>
            <a:custGeom>
              <a:avLst/>
              <a:gdLst/>
              <a:ahLst/>
              <a:cxnLst/>
              <a:rect l="l" t="t" r="r" b="b"/>
              <a:pathLst>
                <a:path w="30956" h="31174" extrusionOk="0">
                  <a:moveTo>
                    <a:pt x="28120" y="1"/>
                  </a:moveTo>
                  <a:cubicBezTo>
                    <a:pt x="27628" y="1"/>
                    <a:pt x="27136" y="109"/>
                    <a:pt x="26686" y="326"/>
                  </a:cubicBezTo>
                  <a:lnTo>
                    <a:pt x="1435" y="14937"/>
                  </a:lnTo>
                  <a:cubicBezTo>
                    <a:pt x="567" y="15470"/>
                    <a:pt x="34" y="16404"/>
                    <a:pt x="0" y="17405"/>
                  </a:cubicBezTo>
                  <a:lnTo>
                    <a:pt x="0" y="28380"/>
                  </a:lnTo>
                  <a:cubicBezTo>
                    <a:pt x="34" y="29380"/>
                    <a:pt x="567" y="30281"/>
                    <a:pt x="1435" y="30848"/>
                  </a:cubicBezTo>
                  <a:cubicBezTo>
                    <a:pt x="1868" y="31065"/>
                    <a:pt x="2352" y="31173"/>
                    <a:pt x="2840" y="31173"/>
                  </a:cubicBezTo>
                  <a:cubicBezTo>
                    <a:pt x="3328" y="31173"/>
                    <a:pt x="3820" y="31065"/>
                    <a:pt x="4270" y="30848"/>
                  </a:cubicBezTo>
                  <a:lnTo>
                    <a:pt x="29688" y="16171"/>
                  </a:lnTo>
                  <a:cubicBezTo>
                    <a:pt x="30956" y="15437"/>
                    <a:pt x="30956" y="14703"/>
                    <a:pt x="30956" y="13802"/>
                  </a:cubicBezTo>
                  <a:lnTo>
                    <a:pt x="30956" y="2795"/>
                  </a:lnTo>
                  <a:cubicBezTo>
                    <a:pt x="30889" y="1794"/>
                    <a:pt x="30389" y="893"/>
                    <a:pt x="29555" y="326"/>
                  </a:cubicBezTo>
                  <a:cubicBezTo>
                    <a:pt x="29104" y="109"/>
                    <a:pt x="28612" y="1"/>
                    <a:pt x="2812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592;p73">
              <a:extLst>
                <a:ext uri="{FF2B5EF4-FFF2-40B4-BE49-F238E27FC236}">
                  <a16:creationId xmlns:a16="http://schemas.microsoft.com/office/drawing/2014/main" id="{CBC9D575-9FAD-B544-88ED-9798E4CA28CD}"/>
                </a:ext>
              </a:extLst>
            </p:cNvPr>
            <p:cNvSpPr/>
            <p:nvPr/>
          </p:nvSpPr>
          <p:spPr>
            <a:xfrm>
              <a:off x="7072831" y="1175690"/>
              <a:ext cx="80410" cy="304296"/>
            </a:xfrm>
            <a:custGeom>
              <a:avLst/>
              <a:gdLst/>
              <a:ahLst/>
              <a:cxnLst/>
              <a:rect l="l" t="t" r="r" b="b"/>
              <a:pathLst>
                <a:path w="4004" h="15192" extrusionOk="0">
                  <a:moveTo>
                    <a:pt x="401" y="1"/>
                  </a:moveTo>
                  <a:cubicBezTo>
                    <a:pt x="134" y="434"/>
                    <a:pt x="0" y="901"/>
                    <a:pt x="0" y="1402"/>
                  </a:cubicBezTo>
                  <a:lnTo>
                    <a:pt x="0" y="12376"/>
                  </a:lnTo>
                  <a:cubicBezTo>
                    <a:pt x="34" y="13377"/>
                    <a:pt x="567" y="14311"/>
                    <a:pt x="1401" y="14845"/>
                  </a:cubicBezTo>
                  <a:cubicBezTo>
                    <a:pt x="1875" y="15072"/>
                    <a:pt x="2381" y="15192"/>
                    <a:pt x="2882" y="15192"/>
                  </a:cubicBezTo>
                  <a:cubicBezTo>
                    <a:pt x="3264" y="15192"/>
                    <a:pt x="3643" y="15122"/>
                    <a:pt x="4003" y="14978"/>
                  </a:cubicBezTo>
                  <a:lnTo>
                    <a:pt x="4003" y="14978"/>
                  </a:lnTo>
                  <a:cubicBezTo>
                    <a:pt x="3871" y="15024"/>
                    <a:pt x="3744" y="15047"/>
                    <a:pt x="3628" y="15047"/>
                  </a:cubicBezTo>
                  <a:cubicBezTo>
                    <a:pt x="3157" y="15047"/>
                    <a:pt x="2836" y="14679"/>
                    <a:pt x="2836" y="14011"/>
                  </a:cubicBezTo>
                  <a:lnTo>
                    <a:pt x="2836" y="3036"/>
                  </a:lnTo>
                  <a:cubicBezTo>
                    <a:pt x="2869" y="2536"/>
                    <a:pt x="3002" y="2069"/>
                    <a:pt x="3269" y="1635"/>
                  </a:cubicBezTo>
                  <a:lnTo>
                    <a:pt x="4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593;p73">
              <a:extLst>
                <a:ext uri="{FF2B5EF4-FFF2-40B4-BE49-F238E27FC236}">
                  <a16:creationId xmlns:a16="http://schemas.microsoft.com/office/drawing/2014/main" id="{2997E06A-B93C-BD49-B975-335568E92FFC}"/>
                </a:ext>
              </a:extLst>
            </p:cNvPr>
            <p:cNvSpPr/>
            <p:nvPr/>
          </p:nvSpPr>
          <p:spPr>
            <a:xfrm>
              <a:off x="7080864" y="855991"/>
              <a:ext cx="612978" cy="353129"/>
            </a:xfrm>
            <a:custGeom>
              <a:avLst/>
              <a:gdLst/>
              <a:ahLst/>
              <a:cxnLst/>
              <a:rect l="l" t="t" r="r" b="b"/>
              <a:pathLst>
                <a:path w="30523" h="17630" extrusionOk="0">
                  <a:moveTo>
                    <a:pt x="27704" y="0"/>
                  </a:moveTo>
                  <a:cubicBezTo>
                    <a:pt x="27220" y="0"/>
                    <a:pt x="26736" y="117"/>
                    <a:pt x="26286" y="350"/>
                  </a:cubicBezTo>
                  <a:lnTo>
                    <a:pt x="1001" y="14928"/>
                  </a:lnTo>
                  <a:cubicBezTo>
                    <a:pt x="601" y="15194"/>
                    <a:pt x="234" y="15561"/>
                    <a:pt x="1" y="15995"/>
                  </a:cubicBezTo>
                  <a:lnTo>
                    <a:pt x="2836" y="17630"/>
                  </a:lnTo>
                  <a:cubicBezTo>
                    <a:pt x="3069" y="17196"/>
                    <a:pt x="3436" y="16829"/>
                    <a:pt x="3837" y="16562"/>
                  </a:cubicBezTo>
                  <a:lnTo>
                    <a:pt x="29121" y="1985"/>
                  </a:lnTo>
                  <a:cubicBezTo>
                    <a:pt x="29358" y="1843"/>
                    <a:pt x="29582" y="1777"/>
                    <a:pt x="29779" y="1777"/>
                  </a:cubicBezTo>
                  <a:cubicBezTo>
                    <a:pt x="30140" y="1777"/>
                    <a:pt x="30415" y="1998"/>
                    <a:pt x="30522" y="2385"/>
                  </a:cubicBezTo>
                  <a:cubicBezTo>
                    <a:pt x="30356" y="1551"/>
                    <a:pt x="29855" y="817"/>
                    <a:pt x="29121" y="350"/>
                  </a:cubicBezTo>
                  <a:cubicBezTo>
                    <a:pt x="28671" y="117"/>
                    <a:pt x="28187" y="0"/>
                    <a:pt x="27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594;p73">
              <a:extLst>
                <a:ext uri="{FF2B5EF4-FFF2-40B4-BE49-F238E27FC236}">
                  <a16:creationId xmlns:a16="http://schemas.microsoft.com/office/drawing/2014/main" id="{1B6DDC2F-F3BB-4E46-B8B2-D31643EEBAD0}"/>
                </a:ext>
              </a:extLst>
            </p:cNvPr>
            <p:cNvSpPr/>
            <p:nvPr/>
          </p:nvSpPr>
          <p:spPr>
            <a:xfrm>
              <a:off x="7174649" y="1244673"/>
              <a:ext cx="58299" cy="130656"/>
            </a:xfrm>
            <a:custGeom>
              <a:avLst/>
              <a:gdLst/>
              <a:ahLst/>
              <a:cxnLst/>
              <a:rect l="l" t="t" r="r" b="b"/>
              <a:pathLst>
                <a:path w="2903" h="6523" extrusionOk="0">
                  <a:moveTo>
                    <a:pt x="951" y="1"/>
                  </a:moveTo>
                  <a:cubicBezTo>
                    <a:pt x="935" y="1"/>
                    <a:pt x="918" y="9"/>
                    <a:pt x="901" y="26"/>
                  </a:cubicBezTo>
                  <a:lnTo>
                    <a:pt x="167" y="426"/>
                  </a:lnTo>
                  <a:cubicBezTo>
                    <a:pt x="101" y="459"/>
                    <a:pt x="67" y="526"/>
                    <a:pt x="34" y="560"/>
                  </a:cubicBezTo>
                  <a:cubicBezTo>
                    <a:pt x="1" y="626"/>
                    <a:pt x="1" y="693"/>
                    <a:pt x="1" y="760"/>
                  </a:cubicBezTo>
                  <a:lnTo>
                    <a:pt x="1" y="6364"/>
                  </a:lnTo>
                  <a:cubicBezTo>
                    <a:pt x="1" y="6397"/>
                    <a:pt x="1" y="6464"/>
                    <a:pt x="34" y="6497"/>
                  </a:cubicBezTo>
                  <a:cubicBezTo>
                    <a:pt x="51" y="6514"/>
                    <a:pt x="76" y="6522"/>
                    <a:pt x="101" y="6522"/>
                  </a:cubicBezTo>
                  <a:cubicBezTo>
                    <a:pt x="126" y="6522"/>
                    <a:pt x="151" y="6514"/>
                    <a:pt x="167" y="6497"/>
                  </a:cubicBezTo>
                  <a:lnTo>
                    <a:pt x="2769" y="4996"/>
                  </a:lnTo>
                  <a:cubicBezTo>
                    <a:pt x="2803" y="4963"/>
                    <a:pt x="2836" y="4929"/>
                    <a:pt x="2869" y="4863"/>
                  </a:cubicBezTo>
                  <a:cubicBezTo>
                    <a:pt x="2903" y="4796"/>
                    <a:pt x="2903" y="4729"/>
                    <a:pt x="2903" y="4662"/>
                  </a:cubicBezTo>
                  <a:lnTo>
                    <a:pt x="2903" y="3762"/>
                  </a:lnTo>
                  <a:cubicBezTo>
                    <a:pt x="2903" y="3695"/>
                    <a:pt x="2903" y="3662"/>
                    <a:pt x="2869" y="3628"/>
                  </a:cubicBezTo>
                  <a:cubicBezTo>
                    <a:pt x="2853" y="3612"/>
                    <a:pt x="2836" y="3603"/>
                    <a:pt x="2819" y="3603"/>
                  </a:cubicBezTo>
                  <a:cubicBezTo>
                    <a:pt x="2803" y="3603"/>
                    <a:pt x="2786" y="3612"/>
                    <a:pt x="2769" y="3628"/>
                  </a:cubicBezTo>
                  <a:lnTo>
                    <a:pt x="1035" y="4596"/>
                  </a:lnTo>
                  <a:lnTo>
                    <a:pt x="1035" y="159"/>
                  </a:lnTo>
                  <a:cubicBezTo>
                    <a:pt x="1035" y="126"/>
                    <a:pt x="1035" y="59"/>
                    <a:pt x="1001" y="26"/>
                  </a:cubicBezTo>
                  <a:cubicBezTo>
                    <a:pt x="985" y="9"/>
                    <a:pt x="968" y="1"/>
                    <a:pt x="9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595;p73">
              <a:extLst>
                <a:ext uri="{FF2B5EF4-FFF2-40B4-BE49-F238E27FC236}">
                  <a16:creationId xmlns:a16="http://schemas.microsoft.com/office/drawing/2014/main" id="{64127DFF-6D36-C144-B842-1EF54181D275}"/>
                </a:ext>
              </a:extLst>
            </p:cNvPr>
            <p:cNvSpPr/>
            <p:nvPr/>
          </p:nvSpPr>
          <p:spPr>
            <a:xfrm>
              <a:off x="7238291" y="1226305"/>
              <a:ext cx="61653" cy="101752"/>
            </a:xfrm>
            <a:custGeom>
              <a:avLst/>
              <a:gdLst/>
              <a:ahLst/>
              <a:cxnLst/>
              <a:rect l="l" t="t" r="r" b="b"/>
              <a:pathLst>
                <a:path w="3070" h="5080" extrusionOk="0">
                  <a:moveTo>
                    <a:pt x="1761" y="1297"/>
                  </a:moveTo>
                  <a:cubicBezTo>
                    <a:pt x="1812" y="1297"/>
                    <a:pt x="1857" y="1313"/>
                    <a:pt x="1902" y="1343"/>
                  </a:cubicBezTo>
                  <a:cubicBezTo>
                    <a:pt x="2002" y="1477"/>
                    <a:pt x="2035" y="1610"/>
                    <a:pt x="2035" y="1777"/>
                  </a:cubicBezTo>
                  <a:lnTo>
                    <a:pt x="1035" y="2344"/>
                  </a:lnTo>
                  <a:cubicBezTo>
                    <a:pt x="1035" y="2144"/>
                    <a:pt x="1101" y="1977"/>
                    <a:pt x="1168" y="1777"/>
                  </a:cubicBezTo>
                  <a:cubicBezTo>
                    <a:pt x="1235" y="1610"/>
                    <a:pt x="1368" y="1443"/>
                    <a:pt x="1535" y="1376"/>
                  </a:cubicBezTo>
                  <a:cubicBezTo>
                    <a:pt x="1627" y="1321"/>
                    <a:pt x="1698" y="1297"/>
                    <a:pt x="1761" y="1297"/>
                  </a:cubicBezTo>
                  <a:close/>
                  <a:moveTo>
                    <a:pt x="2113" y="0"/>
                  </a:moveTo>
                  <a:cubicBezTo>
                    <a:pt x="1912" y="0"/>
                    <a:pt x="1701" y="65"/>
                    <a:pt x="1535" y="176"/>
                  </a:cubicBezTo>
                  <a:cubicBezTo>
                    <a:pt x="1301" y="342"/>
                    <a:pt x="1068" y="509"/>
                    <a:pt x="901" y="743"/>
                  </a:cubicBezTo>
                  <a:cubicBezTo>
                    <a:pt x="701" y="976"/>
                    <a:pt x="534" y="1243"/>
                    <a:pt x="401" y="1510"/>
                  </a:cubicBezTo>
                  <a:cubicBezTo>
                    <a:pt x="267" y="1810"/>
                    <a:pt x="167" y="2110"/>
                    <a:pt x="134" y="2411"/>
                  </a:cubicBezTo>
                  <a:cubicBezTo>
                    <a:pt x="67" y="2744"/>
                    <a:pt x="34" y="3078"/>
                    <a:pt x="34" y="3411"/>
                  </a:cubicBezTo>
                  <a:cubicBezTo>
                    <a:pt x="1" y="3711"/>
                    <a:pt x="34" y="4012"/>
                    <a:pt x="134" y="4312"/>
                  </a:cubicBezTo>
                  <a:cubicBezTo>
                    <a:pt x="167" y="4545"/>
                    <a:pt x="267" y="4746"/>
                    <a:pt x="401" y="4879"/>
                  </a:cubicBezTo>
                  <a:cubicBezTo>
                    <a:pt x="534" y="5012"/>
                    <a:pt x="701" y="5079"/>
                    <a:pt x="901" y="5079"/>
                  </a:cubicBezTo>
                  <a:cubicBezTo>
                    <a:pt x="1135" y="5046"/>
                    <a:pt x="1335" y="4979"/>
                    <a:pt x="1535" y="4879"/>
                  </a:cubicBezTo>
                  <a:cubicBezTo>
                    <a:pt x="1802" y="4712"/>
                    <a:pt x="2035" y="4545"/>
                    <a:pt x="2202" y="4312"/>
                  </a:cubicBezTo>
                  <a:cubicBezTo>
                    <a:pt x="2369" y="4112"/>
                    <a:pt x="2536" y="3878"/>
                    <a:pt x="2669" y="3678"/>
                  </a:cubicBezTo>
                  <a:cubicBezTo>
                    <a:pt x="2769" y="3478"/>
                    <a:pt x="2869" y="3278"/>
                    <a:pt x="2936" y="3078"/>
                  </a:cubicBezTo>
                  <a:cubicBezTo>
                    <a:pt x="2969" y="2978"/>
                    <a:pt x="3003" y="2844"/>
                    <a:pt x="3003" y="2711"/>
                  </a:cubicBezTo>
                  <a:cubicBezTo>
                    <a:pt x="3003" y="2639"/>
                    <a:pt x="2985" y="2584"/>
                    <a:pt x="2951" y="2584"/>
                  </a:cubicBezTo>
                  <a:cubicBezTo>
                    <a:pt x="2937" y="2584"/>
                    <a:pt x="2921" y="2592"/>
                    <a:pt x="2903" y="2611"/>
                  </a:cubicBezTo>
                  <a:lnTo>
                    <a:pt x="2169" y="3011"/>
                  </a:lnTo>
                  <a:cubicBezTo>
                    <a:pt x="2135" y="3044"/>
                    <a:pt x="2102" y="3044"/>
                    <a:pt x="2069" y="3078"/>
                  </a:cubicBezTo>
                  <a:lnTo>
                    <a:pt x="1969" y="3244"/>
                  </a:lnTo>
                  <a:cubicBezTo>
                    <a:pt x="1935" y="3345"/>
                    <a:pt x="1869" y="3411"/>
                    <a:pt x="1802" y="3478"/>
                  </a:cubicBezTo>
                  <a:cubicBezTo>
                    <a:pt x="1735" y="3578"/>
                    <a:pt x="1635" y="3645"/>
                    <a:pt x="1535" y="3678"/>
                  </a:cubicBezTo>
                  <a:cubicBezTo>
                    <a:pt x="1468" y="3711"/>
                    <a:pt x="1435" y="3745"/>
                    <a:pt x="1368" y="3778"/>
                  </a:cubicBezTo>
                  <a:lnTo>
                    <a:pt x="1201" y="3778"/>
                  </a:lnTo>
                  <a:cubicBezTo>
                    <a:pt x="1135" y="3745"/>
                    <a:pt x="1101" y="3678"/>
                    <a:pt x="1068" y="3611"/>
                  </a:cubicBezTo>
                  <a:cubicBezTo>
                    <a:pt x="1035" y="3511"/>
                    <a:pt x="1035" y="3411"/>
                    <a:pt x="1035" y="3311"/>
                  </a:cubicBezTo>
                  <a:lnTo>
                    <a:pt x="2903" y="2244"/>
                  </a:lnTo>
                  <a:cubicBezTo>
                    <a:pt x="2969" y="2210"/>
                    <a:pt x="3003" y="2144"/>
                    <a:pt x="3003" y="2110"/>
                  </a:cubicBezTo>
                  <a:cubicBezTo>
                    <a:pt x="3036" y="2044"/>
                    <a:pt x="3069" y="1977"/>
                    <a:pt x="3069" y="1910"/>
                  </a:cubicBezTo>
                  <a:lnTo>
                    <a:pt x="3069" y="1677"/>
                  </a:lnTo>
                  <a:cubicBezTo>
                    <a:pt x="3069" y="1410"/>
                    <a:pt x="3036" y="1143"/>
                    <a:pt x="2969" y="876"/>
                  </a:cubicBezTo>
                  <a:cubicBezTo>
                    <a:pt x="2936" y="643"/>
                    <a:pt x="2836" y="442"/>
                    <a:pt x="2702" y="276"/>
                  </a:cubicBezTo>
                  <a:cubicBezTo>
                    <a:pt x="2602" y="109"/>
                    <a:pt x="2436" y="9"/>
                    <a:pt x="2235" y="9"/>
                  </a:cubicBezTo>
                  <a:cubicBezTo>
                    <a:pt x="2195" y="3"/>
                    <a:pt x="2154" y="0"/>
                    <a:pt x="21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596;p73">
              <a:extLst>
                <a:ext uri="{FF2B5EF4-FFF2-40B4-BE49-F238E27FC236}">
                  <a16:creationId xmlns:a16="http://schemas.microsoft.com/office/drawing/2014/main" id="{29756014-5E27-6742-BC7F-97CD5E68010E}"/>
                </a:ext>
              </a:extLst>
            </p:cNvPr>
            <p:cNvSpPr/>
            <p:nvPr/>
          </p:nvSpPr>
          <p:spPr>
            <a:xfrm>
              <a:off x="7304603" y="1161168"/>
              <a:ext cx="48921" cy="123445"/>
            </a:xfrm>
            <a:custGeom>
              <a:avLst/>
              <a:gdLst/>
              <a:ahLst/>
              <a:cxnLst/>
              <a:rect l="l" t="t" r="r" b="b"/>
              <a:pathLst>
                <a:path w="2436" h="6163" extrusionOk="0">
                  <a:moveTo>
                    <a:pt x="1485" y="0"/>
                  </a:moveTo>
                  <a:cubicBezTo>
                    <a:pt x="1469" y="0"/>
                    <a:pt x="1452" y="8"/>
                    <a:pt x="1435" y="25"/>
                  </a:cubicBezTo>
                  <a:lnTo>
                    <a:pt x="735" y="425"/>
                  </a:lnTo>
                  <a:cubicBezTo>
                    <a:pt x="668" y="459"/>
                    <a:pt x="635" y="526"/>
                    <a:pt x="635" y="559"/>
                  </a:cubicBezTo>
                  <a:cubicBezTo>
                    <a:pt x="601" y="626"/>
                    <a:pt x="568" y="692"/>
                    <a:pt x="568" y="759"/>
                  </a:cubicBezTo>
                  <a:lnTo>
                    <a:pt x="568" y="2160"/>
                  </a:lnTo>
                  <a:lnTo>
                    <a:pt x="168" y="2394"/>
                  </a:lnTo>
                  <a:cubicBezTo>
                    <a:pt x="101" y="2427"/>
                    <a:pt x="68" y="2494"/>
                    <a:pt x="68" y="2527"/>
                  </a:cubicBezTo>
                  <a:cubicBezTo>
                    <a:pt x="34" y="2594"/>
                    <a:pt x="1" y="2660"/>
                    <a:pt x="1" y="2727"/>
                  </a:cubicBezTo>
                  <a:lnTo>
                    <a:pt x="1" y="3594"/>
                  </a:lnTo>
                  <a:cubicBezTo>
                    <a:pt x="1" y="3661"/>
                    <a:pt x="34" y="3694"/>
                    <a:pt x="68" y="3728"/>
                  </a:cubicBezTo>
                  <a:cubicBezTo>
                    <a:pt x="68" y="3744"/>
                    <a:pt x="84" y="3753"/>
                    <a:pt x="105" y="3753"/>
                  </a:cubicBezTo>
                  <a:cubicBezTo>
                    <a:pt x="126" y="3753"/>
                    <a:pt x="151" y="3744"/>
                    <a:pt x="168" y="3728"/>
                  </a:cubicBezTo>
                  <a:lnTo>
                    <a:pt x="568" y="3494"/>
                  </a:lnTo>
                  <a:lnTo>
                    <a:pt x="568" y="4962"/>
                  </a:lnTo>
                  <a:cubicBezTo>
                    <a:pt x="568" y="5196"/>
                    <a:pt x="601" y="5396"/>
                    <a:pt x="668" y="5629"/>
                  </a:cubicBezTo>
                  <a:cubicBezTo>
                    <a:pt x="701" y="5796"/>
                    <a:pt x="768" y="5929"/>
                    <a:pt x="902" y="6029"/>
                  </a:cubicBezTo>
                  <a:cubicBezTo>
                    <a:pt x="1002" y="6130"/>
                    <a:pt x="1135" y="6163"/>
                    <a:pt x="1268" y="6163"/>
                  </a:cubicBezTo>
                  <a:cubicBezTo>
                    <a:pt x="1435" y="6163"/>
                    <a:pt x="1602" y="6096"/>
                    <a:pt x="1735" y="5996"/>
                  </a:cubicBezTo>
                  <a:lnTo>
                    <a:pt x="2269" y="5696"/>
                  </a:lnTo>
                  <a:cubicBezTo>
                    <a:pt x="2336" y="5663"/>
                    <a:pt x="2369" y="5629"/>
                    <a:pt x="2403" y="5562"/>
                  </a:cubicBezTo>
                  <a:cubicBezTo>
                    <a:pt x="2403" y="5496"/>
                    <a:pt x="2436" y="5429"/>
                    <a:pt x="2436" y="5362"/>
                  </a:cubicBezTo>
                  <a:lnTo>
                    <a:pt x="2436" y="4495"/>
                  </a:lnTo>
                  <a:cubicBezTo>
                    <a:pt x="2436" y="4462"/>
                    <a:pt x="2436" y="4395"/>
                    <a:pt x="2403" y="4362"/>
                  </a:cubicBezTo>
                  <a:cubicBezTo>
                    <a:pt x="2386" y="4345"/>
                    <a:pt x="2361" y="4337"/>
                    <a:pt x="2336" y="4337"/>
                  </a:cubicBezTo>
                  <a:cubicBezTo>
                    <a:pt x="2311" y="4337"/>
                    <a:pt x="2286" y="4345"/>
                    <a:pt x="2269" y="4362"/>
                  </a:cubicBezTo>
                  <a:lnTo>
                    <a:pt x="1836" y="4628"/>
                  </a:lnTo>
                  <a:cubicBezTo>
                    <a:pt x="1786" y="4645"/>
                    <a:pt x="1744" y="4653"/>
                    <a:pt x="1710" y="4653"/>
                  </a:cubicBezTo>
                  <a:cubicBezTo>
                    <a:pt x="1677" y="4653"/>
                    <a:pt x="1652" y="4645"/>
                    <a:pt x="1635" y="4628"/>
                  </a:cubicBezTo>
                  <a:cubicBezTo>
                    <a:pt x="1602" y="4528"/>
                    <a:pt x="1569" y="4428"/>
                    <a:pt x="1602" y="4362"/>
                  </a:cubicBezTo>
                  <a:lnTo>
                    <a:pt x="1602" y="2894"/>
                  </a:lnTo>
                  <a:lnTo>
                    <a:pt x="2236" y="2527"/>
                  </a:lnTo>
                  <a:cubicBezTo>
                    <a:pt x="2269" y="2494"/>
                    <a:pt x="2303" y="2460"/>
                    <a:pt x="2336" y="2394"/>
                  </a:cubicBezTo>
                  <a:cubicBezTo>
                    <a:pt x="2369" y="2360"/>
                    <a:pt x="2369" y="2293"/>
                    <a:pt x="2369" y="2227"/>
                  </a:cubicBezTo>
                  <a:lnTo>
                    <a:pt x="2369" y="1326"/>
                  </a:lnTo>
                  <a:cubicBezTo>
                    <a:pt x="2369" y="1293"/>
                    <a:pt x="2369" y="1226"/>
                    <a:pt x="2336" y="1193"/>
                  </a:cubicBezTo>
                  <a:cubicBezTo>
                    <a:pt x="2319" y="1176"/>
                    <a:pt x="2303" y="1168"/>
                    <a:pt x="2286" y="1168"/>
                  </a:cubicBezTo>
                  <a:cubicBezTo>
                    <a:pt x="2269" y="1168"/>
                    <a:pt x="2253" y="1176"/>
                    <a:pt x="2236" y="1193"/>
                  </a:cubicBezTo>
                  <a:lnTo>
                    <a:pt x="1602" y="1560"/>
                  </a:lnTo>
                  <a:lnTo>
                    <a:pt x="1602" y="159"/>
                  </a:lnTo>
                  <a:cubicBezTo>
                    <a:pt x="1602" y="92"/>
                    <a:pt x="1569" y="59"/>
                    <a:pt x="1535" y="25"/>
                  </a:cubicBezTo>
                  <a:cubicBezTo>
                    <a:pt x="1519" y="8"/>
                    <a:pt x="1502" y="0"/>
                    <a:pt x="14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597;p73">
              <a:extLst>
                <a:ext uri="{FF2B5EF4-FFF2-40B4-BE49-F238E27FC236}">
                  <a16:creationId xmlns:a16="http://schemas.microsoft.com/office/drawing/2014/main" id="{2E08FE45-0EFA-DD43-B1B9-B40417AFFB61}"/>
                </a:ext>
              </a:extLst>
            </p:cNvPr>
            <p:cNvSpPr/>
            <p:nvPr/>
          </p:nvSpPr>
          <p:spPr>
            <a:xfrm>
              <a:off x="7362882" y="1119986"/>
              <a:ext cx="32192" cy="44627"/>
            </a:xfrm>
            <a:custGeom>
              <a:avLst/>
              <a:gdLst/>
              <a:ahLst/>
              <a:cxnLst/>
              <a:rect l="l" t="t" r="r" b="b"/>
              <a:pathLst>
                <a:path w="1603" h="2228" extrusionOk="0">
                  <a:moveTo>
                    <a:pt x="1546" y="1"/>
                  </a:moveTo>
                  <a:cubicBezTo>
                    <a:pt x="1533" y="1"/>
                    <a:pt x="1519" y="5"/>
                    <a:pt x="1502" y="13"/>
                  </a:cubicBezTo>
                  <a:lnTo>
                    <a:pt x="735" y="447"/>
                  </a:lnTo>
                  <a:cubicBezTo>
                    <a:pt x="701" y="447"/>
                    <a:pt x="668" y="480"/>
                    <a:pt x="635" y="513"/>
                  </a:cubicBezTo>
                  <a:cubicBezTo>
                    <a:pt x="601" y="580"/>
                    <a:pt x="568" y="647"/>
                    <a:pt x="535" y="714"/>
                  </a:cubicBezTo>
                  <a:lnTo>
                    <a:pt x="34" y="2014"/>
                  </a:lnTo>
                  <a:cubicBezTo>
                    <a:pt x="1" y="2048"/>
                    <a:pt x="1" y="2081"/>
                    <a:pt x="1" y="2148"/>
                  </a:cubicBezTo>
                  <a:cubicBezTo>
                    <a:pt x="1" y="2197"/>
                    <a:pt x="19" y="2228"/>
                    <a:pt x="55" y="2228"/>
                  </a:cubicBezTo>
                  <a:cubicBezTo>
                    <a:pt x="68" y="2228"/>
                    <a:pt x="83" y="2224"/>
                    <a:pt x="101" y="2215"/>
                  </a:cubicBezTo>
                  <a:lnTo>
                    <a:pt x="568" y="1948"/>
                  </a:lnTo>
                  <a:cubicBezTo>
                    <a:pt x="635" y="1914"/>
                    <a:pt x="668" y="1848"/>
                    <a:pt x="735" y="1814"/>
                  </a:cubicBezTo>
                  <a:cubicBezTo>
                    <a:pt x="768" y="1748"/>
                    <a:pt x="802" y="1714"/>
                    <a:pt x="802" y="1648"/>
                  </a:cubicBezTo>
                  <a:lnTo>
                    <a:pt x="1569" y="247"/>
                  </a:lnTo>
                  <a:cubicBezTo>
                    <a:pt x="1602" y="213"/>
                    <a:pt x="1602" y="180"/>
                    <a:pt x="1602" y="113"/>
                  </a:cubicBezTo>
                  <a:cubicBezTo>
                    <a:pt x="1602" y="38"/>
                    <a:pt x="1583" y="1"/>
                    <a:pt x="15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598;p73">
              <a:extLst>
                <a:ext uri="{FF2B5EF4-FFF2-40B4-BE49-F238E27FC236}">
                  <a16:creationId xmlns:a16="http://schemas.microsoft.com/office/drawing/2014/main" id="{E4ABAF4B-9D81-D041-B93C-FA5CD9112B09}"/>
                </a:ext>
              </a:extLst>
            </p:cNvPr>
            <p:cNvSpPr/>
            <p:nvPr/>
          </p:nvSpPr>
          <p:spPr>
            <a:xfrm>
              <a:off x="7405096" y="1131824"/>
              <a:ext cx="56954" cy="102293"/>
            </a:xfrm>
            <a:custGeom>
              <a:avLst/>
              <a:gdLst/>
              <a:ahLst/>
              <a:cxnLst/>
              <a:rect l="l" t="t" r="r" b="b"/>
              <a:pathLst>
                <a:path w="2836" h="5107" extrusionOk="0">
                  <a:moveTo>
                    <a:pt x="2068" y="1"/>
                  </a:moveTo>
                  <a:cubicBezTo>
                    <a:pt x="2012" y="1"/>
                    <a:pt x="1957" y="9"/>
                    <a:pt x="1902" y="22"/>
                  </a:cubicBezTo>
                  <a:cubicBezTo>
                    <a:pt x="1702" y="56"/>
                    <a:pt x="1502" y="123"/>
                    <a:pt x="1368" y="223"/>
                  </a:cubicBezTo>
                  <a:cubicBezTo>
                    <a:pt x="1168" y="323"/>
                    <a:pt x="968" y="456"/>
                    <a:pt x="801" y="623"/>
                  </a:cubicBezTo>
                  <a:cubicBezTo>
                    <a:pt x="634" y="790"/>
                    <a:pt x="501" y="990"/>
                    <a:pt x="401" y="1157"/>
                  </a:cubicBezTo>
                  <a:cubicBezTo>
                    <a:pt x="267" y="1357"/>
                    <a:pt x="201" y="1557"/>
                    <a:pt x="134" y="1757"/>
                  </a:cubicBezTo>
                  <a:cubicBezTo>
                    <a:pt x="67" y="1957"/>
                    <a:pt x="34" y="2157"/>
                    <a:pt x="34" y="2357"/>
                  </a:cubicBezTo>
                  <a:cubicBezTo>
                    <a:pt x="0" y="2658"/>
                    <a:pt x="67" y="2958"/>
                    <a:pt x="267" y="3191"/>
                  </a:cubicBezTo>
                  <a:cubicBezTo>
                    <a:pt x="372" y="3296"/>
                    <a:pt x="515" y="3348"/>
                    <a:pt x="665" y="3348"/>
                  </a:cubicBezTo>
                  <a:cubicBezTo>
                    <a:pt x="755" y="3348"/>
                    <a:pt x="847" y="3329"/>
                    <a:pt x="934" y="3291"/>
                  </a:cubicBezTo>
                  <a:cubicBezTo>
                    <a:pt x="1101" y="3258"/>
                    <a:pt x="1235" y="3225"/>
                    <a:pt x="1335" y="3158"/>
                  </a:cubicBezTo>
                  <a:cubicBezTo>
                    <a:pt x="1435" y="3125"/>
                    <a:pt x="1502" y="3091"/>
                    <a:pt x="1602" y="3091"/>
                  </a:cubicBezTo>
                  <a:cubicBezTo>
                    <a:pt x="1618" y="3075"/>
                    <a:pt x="1643" y="3066"/>
                    <a:pt x="1668" y="3066"/>
                  </a:cubicBezTo>
                  <a:cubicBezTo>
                    <a:pt x="1693" y="3066"/>
                    <a:pt x="1718" y="3075"/>
                    <a:pt x="1735" y="3091"/>
                  </a:cubicBezTo>
                  <a:cubicBezTo>
                    <a:pt x="1768" y="3125"/>
                    <a:pt x="1802" y="3158"/>
                    <a:pt x="1802" y="3225"/>
                  </a:cubicBezTo>
                  <a:cubicBezTo>
                    <a:pt x="1768" y="3291"/>
                    <a:pt x="1735" y="3392"/>
                    <a:pt x="1668" y="3458"/>
                  </a:cubicBezTo>
                  <a:cubicBezTo>
                    <a:pt x="1602" y="3558"/>
                    <a:pt x="1502" y="3625"/>
                    <a:pt x="1401" y="3692"/>
                  </a:cubicBezTo>
                  <a:cubicBezTo>
                    <a:pt x="1301" y="3725"/>
                    <a:pt x="1235" y="3758"/>
                    <a:pt x="1135" y="3792"/>
                  </a:cubicBezTo>
                  <a:cubicBezTo>
                    <a:pt x="1101" y="3792"/>
                    <a:pt x="1035" y="3792"/>
                    <a:pt x="1001" y="3758"/>
                  </a:cubicBezTo>
                  <a:cubicBezTo>
                    <a:pt x="968" y="3758"/>
                    <a:pt x="968" y="3725"/>
                    <a:pt x="934" y="3692"/>
                  </a:cubicBezTo>
                  <a:lnTo>
                    <a:pt x="834" y="3692"/>
                  </a:lnTo>
                  <a:lnTo>
                    <a:pt x="134" y="4125"/>
                  </a:lnTo>
                  <a:cubicBezTo>
                    <a:pt x="101" y="4159"/>
                    <a:pt x="67" y="4192"/>
                    <a:pt x="34" y="4259"/>
                  </a:cubicBezTo>
                  <a:cubicBezTo>
                    <a:pt x="0" y="4292"/>
                    <a:pt x="0" y="4359"/>
                    <a:pt x="0" y="4426"/>
                  </a:cubicBezTo>
                  <a:cubicBezTo>
                    <a:pt x="0" y="4559"/>
                    <a:pt x="34" y="4692"/>
                    <a:pt x="101" y="4793"/>
                  </a:cubicBezTo>
                  <a:cubicBezTo>
                    <a:pt x="167" y="4926"/>
                    <a:pt x="267" y="4993"/>
                    <a:pt x="367" y="5059"/>
                  </a:cubicBezTo>
                  <a:cubicBezTo>
                    <a:pt x="462" y="5083"/>
                    <a:pt x="556" y="5107"/>
                    <a:pt x="662" y="5107"/>
                  </a:cubicBezTo>
                  <a:cubicBezTo>
                    <a:pt x="706" y="5107"/>
                    <a:pt x="752" y="5103"/>
                    <a:pt x="801" y="5093"/>
                  </a:cubicBezTo>
                  <a:cubicBezTo>
                    <a:pt x="1001" y="5059"/>
                    <a:pt x="1201" y="4993"/>
                    <a:pt x="1368" y="4859"/>
                  </a:cubicBezTo>
                  <a:cubicBezTo>
                    <a:pt x="1602" y="4759"/>
                    <a:pt x="1802" y="4592"/>
                    <a:pt x="1969" y="4426"/>
                  </a:cubicBezTo>
                  <a:cubicBezTo>
                    <a:pt x="2169" y="4225"/>
                    <a:pt x="2302" y="4059"/>
                    <a:pt x="2436" y="3859"/>
                  </a:cubicBezTo>
                  <a:cubicBezTo>
                    <a:pt x="2536" y="3658"/>
                    <a:pt x="2636" y="3458"/>
                    <a:pt x="2702" y="3225"/>
                  </a:cubicBezTo>
                  <a:cubicBezTo>
                    <a:pt x="2769" y="3025"/>
                    <a:pt x="2802" y="2824"/>
                    <a:pt x="2802" y="2624"/>
                  </a:cubicBezTo>
                  <a:cubicBezTo>
                    <a:pt x="2836" y="2357"/>
                    <a:pt x="2736" y="2057"/>
                    <a:pt x="2569" y="1857"/>
                  </a:cubicBezTo>
                  <a:cubicBezTo>
                    <a:pt x="2483" y="1729"/>
                    <a:pt x="2343" y="1669"/>
                    <a:pt x="2165" y="1669"/>
                  </a:cubicBezTo>
                  <a:cubicBezTo>
                    <a:pt x="2066" y="1669"/>
                    <a:pt x="1955" y="1688"/>
                    <a:pt x="1835" y="1724"/>
                  </a:cubicBezTo>
                  <a:lnTo>
                    <a:pt x="1401" y="1890"/>
                  </a:lnTo>
                  <a:lnTo>
                    <a:pt x="1168" y="1957"/>
                  </a:lnTo>
                  <a:cubicBezTo>
                    <a:pt x="1157" y="1968"/>
                    <a:pt x="1142" y="1972"/>
                    <a:pt x="1127" y="1972"/>
                  </a:cubicBezTo>
                  <a:cubicBezTo>
                    <a:pt x="1098" y="1972"/>
                    <a:pt x="1068" y="1957"/>
                    <a:pt x="1068" y="1957"/>
                  </a:cubicBezTo>
                  <a:cubicBezTo>
                    <a:pt x="1035" y="1890"/>
                    <a:pt x="1035" y="1857"/>
                    <a:pt x="1035" y="1824"/>
                  </a:cubicBezTo>
                  <a:cubicBezTo>
                    <a:pt x="1035" y="1724"/>
                    <a:pt x="1068" y="1657"/>
                    <a:pt x="1135" y="1590"/>
                  </a:cubicBezTo>
                  <a:cubicBezTo>
                    <a:pt x="1168" y="1490"/>
                    <a:pt x="1268" y="1457"/>
                    <a:pt x="1335" y="1390"/>
                  </a:cubicBezTo>
                  <a:cubicBezTo>
                    <a:pt x="1401" y="1357"/>
                    <a:pt x="1468" y="1323"/>
                    <a:pt x="1568" y="1323"/>
                  </a:cubicBezTo>
                  <a:cubicBezTo>
                    <a:pt x="1585" y="1307"/>
                    <a:pt x="1610" y="1298"/>
                    <a:pt x="1635" y="1298"/>
                  </a:cubicBezTo>
                  <a:cubicBezTo>
                    <a:pt x="1660" y="1298"/>
                    <a:pt x="1685" y="1307"/>
                    <a:pt x="1702" y="1323"/>
                  </a:cubicBezTo>
                  <a:lnTo>
                    <a:pt x="1802" y="1357"/>
                  </a:lnTo>
                  <a:cubicBezTo>
                    <a:pt x="1802" y="1373"/>
                    <a:pt x="1810" y="1382"/>
                    <a:pt x="1827" y="1382"/>
                  </a:cubicBezTo>
                  <a:cubicBezTo>
                    <a:pt x="1843" y="1382"/>
                    <a:pt x="1868" y="1373"/>
                    <a:pt x="1902" y="1357"/>
                  </a:cubicBezTo>
                  <a:lnTo>
                    <a:pt x="2569" y="956"/>
                  </a:lnTo>
                  <a:cubicBezTo>
                    <a:pt x="2602" y="923"/>
                    <a:pt x="2636" y="890"/>
                    <a:pt x="2669" y="823"/>
                  </a:cubicBezTo>
                  <a:cubicBezTo>
                    <a:pt x="2702" y="756"/>
                    <a:pt x="2702" y="690"/>
                    <a:pt x="2702" y="656"/>
                  </a:cubicBezTo>
                  <a:cubicBezTo>
                    <a:pt x="2702" y="523"/>
                    <a:pt x="2669" y="389"/>
                    <a:pt x="2602" y="256"/>
                  </a:cubicBezTo>
                  <a:cubicBezTo>
                    <a:pt x="2536" y="156"/>
                    <a:pt x="2436" y="89"/>
                    <a:pt x="2302" y="56"/>
                  </a:cubicBezTo>
                  <a:cubicBezTo>
                    <a:pt x="2224" y="17"/>
                    <a:pt x="2146" y="1"/>
                    <a:pt x="20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599;p73">
              <a:extLst>
                <a:ext uri="{FF2B5EF4-FFF2-40B4-BE49-F238E27FC236}">
                  <a16:creationId xmlns:a16="http://schemas.microsoft.com/office/drawing/2014/main" id="{E11696E1-30E1-3146-8EAA-24326609ACCF}"/>
                </a:ext>
              </a:extLst>
            </p:cNvPr>
            <p:cNvSpPr/>
            <p:nvPr/>
          </p:nvSpPr>
          <p:spPr>
            <a:xfrm>
              <a:off x="7492856" y="1069631"/>
              <a:ext cx="60970" cy="149504"/>
            </a:xfrm>
            <a:custGeom>
              <a:avLst/>
              <a:gdLst/>
              <a:ahLst/>
              <a:cxnLst/>
              <a:rect l="l" t="t" r="r" b="b"/>
              <a:pathLst>
                <a:path w="3036" h="7464" extrusionOk="0">
                  <a:moveTo>
                    <a:pt x="1726" y="1977"/>
                  </a:moveTo>
                  <a:cubicBezTo>
                    <a:pt x="1785" y="1977"/>
                    <a:pt x="1835" y="1993"/>
                    <a:pt x="1868" y="2027"/>
                  </a:cubicBezTo>
                  <a:cubicBezTo>
                    <a:pt x="1968" y="2127"/>
                    <a:pt x="2002" y="2260"/>
                    <a:pt x="2035" y="2394"/>
                  </a:cubicBezTo>
                  <a:cubicBezTo>
                    <a:pt x="2035" y="2560"/>
                    <a:pt x="2035" y="2761"/>
                    <a:pt x="2035" y="2927"/>
                  </a:cubicBezTo>
                  <a:cubicBezTo>
                    <a:pt x="2002" y="3127"/>
                    <a:pt x="1935" y="3294"/>
                    <a:pt x="1868" y="3461"/>
                  </a:cubicBezTo>
                  <a:cubicBezTo>
                    <a:pt x="1802" y="3628"/>
                    <a:pt x="1668" y="3795"/>
                    <a:pt x="1535" y="3895"/>
                  </a:cubicBezTo>
                  <a:cubicBezTo>
                    <a:pt x="1451" y="3928"/>
                    <a:pt x="1376" y="3945"/>
                    <a:pt x="1314" y="3945"/>
                  </a:cubicBezTo>
                  <a:cubicBezTo>
                    <a:pt x="1251" y="3945"/>
                    <a:pt x="1201" y="3928"/>
                    <a:pt x="1168" y="3895"/>
                  </a:cubicBezTo>
                  <a:cubicBezTo>
                    <a:pt x="1068" y="3761"/>
                    <a:pt x="1001" y="3628"/>
                    <a:pt x="1001" y="3461"/>
                  </a:cubicBezTo>
                  <a:cubicBezTo>
                    <a:pt x="1001" y="3394"/>
                    <a:pt x="1001" y="3328"/>
                    <a:pt x="1001" y="3261"/>
                  </a:cubicBezTo>
                  <a:lnTo>
                    <a:pt x="1001" y="3027"/>
                  </a:lnTo>
                  <a:cubicBezTo>
                    <a:pt x="1034" y="2827"/>
                    <a:pt x="1068" y="2627"/>
                    <a:pt x="1168" y="2460"/>
                  </a:cubicBezTo>
                  <a:cubicBezTo>
                    <a:pt x="1234" y="2260"/>
                    <a:pt x="1368" y="2127"/>
                    <a:pt x="1535" y="2027"/>
                  </a:cubicBezTo>
                  <a:cubicBezTo>
                    <a:pt x="1601" y="1993"/>
                    <a:pt x="1668" y="1977"/>
                    <a:pt x="1726" y="1977"/>
                  </a:cubicBezTo>
                  <a:close/>
                  <a:moveTo>
                    <a:pt x="2936" y="0"/>
                  </a:moveTo>
                  <a:cubicBezTo>
                    <a:pt x="2911" y="0"/>
                    <a:pt x="2886" y="9"/>
                    <a:pt x="2869" y="25"/>
                  </a:cubicBezTo>
                  <a:lnTo>
                    <a:pt x="2235" y="392"/>
                  </a:lnTo>
                  <a:cubicBezTo>
                    <a:pt x="2168" y="426"/>
                    <a:pt x="2135" y="459"/>
                    <a:pt x="2135" y="526"/>
                  </a:cubicBezTo>
                  <a:cubicBezTo>
                    <a:pt x="2102" y="592"/>
                    <a:pt x="2068" y="659"/>
                    <a:pt x="2068" y="726"/>
                  </a:cubicBezTo>
                  <a:lnTo>
                    <a:pt x="2068" y="893"/>
                  </a:lnTo>
                  <a:cubicBezTo>
                    <a:pt x="2035" y="859"/>
                    <a:pt x="2002" y="792"/>
                    <a:pt x="1968" y="759"/>
                  </a:cubicBezTo>
                  <a:cubicBezTo>
                    <a:pt x="1935" y="726"/>
                    <a:pt x="1868" y="692"/>
                    <a:pt x="1802" y="692"/>
                  </a:cubicBezTo>
                  <a:lnTo>
                    <a:pt x="1601" y="692"/>
                  </a:lnTo>
                  <a:cubicBezTo>
                    <a:pt x="1468" y="726"/>
                    <a:pt x="1368" y="759"/>
                    <a:pt x="1268" y="826"/>
                  </a:cubicBezTo>
                  <a:cubicBezTo>
                    <a:pt x="1101" y="926"/>
                    <a:pt x="934" y="1093"/>
                    <a:pt x="801" y="1226"/>
                  </a:cubicBezTo>
                  <a:cubicBezTo>
                    <a:pt x="634" y="1426"/>
                    <a:pt x="501" y="1626"/>
                    <a:pt x="401" y="1827"/>
                  </a:cubicBezTo>
                  <a:cubicBezTo>
                    <a:pt x="267" y="2060"/>
                    <a:pt x="200" y="2327"/>
                    <a:pt x="134" y="2594"/>
                  </a:cubicBezTo>
                  <a:cubicBezTo>
                    <a:pt x="34" y="2894"/>
                    <a:pt x="0" y="3194"/>
                    <a:pt x="0" y="3528"/>
                  </a:cubicBezTo>
                  <a:lnTo>
                    <a:pt x="0" y="3828"/>
                  </a:lnTo>
                  <a:lnTo>
                    <a:pt x="0" y="4128"/>
                  </a:lnTo>
                  <a:cubicBezTo>
                    <a:pt x="0" y="4395"/>
                    <a:pt x="34" y="4662"/>
                    <a:pt x="134" y="4929"/>
                  </a:cubicBezTo>
                  <a:cubicBezTo>
                    <a:pt x="167" y="5096"/>
                    <a:pt x="267" y="5262"/>
                    <a:pt x="401" y="5396"/>
                  </a:cubicBezTo>
                  <a:cubicBezTo>
                    <a:pt x="482" y="5450"/>
                    <a:pt x="586" y="5505"/>
                    <a:pt x="712" y="5505"/>
                  </a:cubicBezTo>
                  <a:cubicBezTo>
                    <a:pt x="741" y="5505"/>
                    <a:pt x="770" y="5502"/>
                    <a:pt x="801" y="5496"/>
                  </a:cubicBezTo>
                  <a:cubicBezTo>
                    <a:pt x="968" y="5496"/>
                    <a:pt x="1134" y="5429"/>
                    <a:pt x="1268" y="5362"/>
                  </a:cubicBezTo>
                  <a:cubicBezTo>
                    <a:pt x="1368" y="5296"/>
                    <a:pt x="1501" y="5196"/>
                    <a:pt x="1568" y="5129"/>
                  </a:cubicBezTo>
                  <a:cubicBezTo>
                    <a:pt x="1668" y="5062"/>
                    <a:pt x="1735" y="4962"/>
                    <a:pt x="1802" y="4862"/>
                  </a:cubicBezTo>
                  <a:cubicBezTo>
                    <a:pt x="1835" y="4795"/>
                    <a:pt x="1902" y="4729"/>
                    <a:pt x="1935" y="4629"/>
                  </a:cubicBezTo>
                  <a:cubicBezTo>
                    <a:pt x="1968" y="4562"/>
                    <a:pt x="2002" y="4462"/>
                    <a:pt x="2035" y="4395"/>
                  </a:cubicBezTo>
                  <a:lnTo>
                    <a:pt x="2035" y="4995"/>
                  </a:lnTo>
                  <a:cubicBezTo>
                    <a:pt x="2035" y="5196"/>
                    <a:pt x="2002" y="5396"/>
                    <a:pt x="1868" y="5563"/>
                  </a:cubicBezTo>
                  <a:cubicBezTo>
                    <a:pt x="1802" y="5696"/>
                    <a:pt x="1668" y="5829"/>
                    <a:pt x="1501" y="5929"/>
                  </a:cubicBezTo>
                  <a:cubicBezTo>
                    <a:pt x="1368" y="5996"/>
                    <a:pt x="1301" y="5996"/>
                    <a:pt x="1268" y="5996"/>
                  </a:cubicBezTo>
                  <a:cubicBezTo>
                    <a:pt x="1201" y="5963"/>
                    <a:pt x="1168" y="5929"/>
                    <a:pt x="1134" y="5863"/>
                  </a:cubicBezTo>
                  <a:cubicBezTo>
                    <a:pt x="1113" y="5798"/>
                    <a:pt x="1091" y="5761"/>
                    <a:pt x="1052" y="5761"/>
                  </a:cubicBezTo>
                  <a:cubicBezTo>
                    <a:pt x="1030" y="5761"/>
                    <a:pt x="1003" y="5772"/>
                    <a:pt x="968" y="5796"/>
                  </a:cubicBezTo>
                  <a:lnTo>
                    <a:pt x="234" y="6196"/>
                  </a:lnTo>
                  <a:cubicBezTo>
                    <a:pt x="200" y="6230"/>
                    <a:pt x="167" y="6296"/>
                    <a:pt x="134" y="6330"/>
                  </a:cubicBezTo>
                  <a:cubicBezTo>
                    <a:pt x="100" y="6396"/>
                    <a:pt x="100" y="6463"/>
                    <a:pt x="100" y="6530"/>
                  </a:cubicBezTo>
                  <a:cubicBezTo>
                    <a:pt x="100" y="6663"/>
                    <a:pt x="134" y="6797"/>
                    <a:pt x="167" y="6930"/>
                  </a:cubicBezTo>
                  <a:cubicBezTo>
                    <a:pt x="200" y="7097"/>
                    <a:pt x="267" y="7197"/>
                    <a:pt x="367" y="7330"/>
                  </a:cubicBezTo>
                  <a:cubicBezTo>
                    <a:pt x="501" y="7397"/>
                    <a:pt x="634" y="7464"/>
                    <a:pt x="801" y="7464"/>
                  </a:cubicBezTo>
                  <a:cubicBezTo>
                    <a:pt x="1068" y="7464"/>
                    <a:pt x="1301" y="7364"/>
                    <a:pt x="1501" y="7230"/>
                  </a:cubicBezTo>
                  <a:cubicBezTo>
                    <a:pt x="1735" y="7097"/>
                    <a:pt x="1935" y="6930"/>
                    <a:pt x="2135" y="6730"/>
                  </a:cubicBezTo>
                  <a:cubicBezTo>
                    <a:pt x="2335" y="6563"/>
                    <a:pt x="2502" y="6330"/>
                    <a:pt x="2602" y="6096"/>
                  </a:cubicBezTo>
                  <a:cubicBezTo>
                    <a:pt x="2902" y="5563"/>
                    <a:pt x="3036" y="4962"/>
                    <a:pt x="3036" y="4395"/>
                  </a:cubicBezTo>
                  <a:lnTo>
                    <a:pt x="3036" y="159"/>
                  </a:lnTo>
                  <a:cubicBezTo>
                    <a:pt x="3036" y="92"/>
                    <a:pt x="3036" y="59"/>
                    <a:pt x="3002" y="25"/>
                  </a:cubicBezTo>
                  <a:cubicBezTo>
                    <a:pt x="2986" y="9"/>
                    <a:pt x="2961" y="0"/>
                    <a:pt x="29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600;p73">
              <a:extLst>
                <a:ext uri="{FF2B5EF4-FFF2-40B4-BE49-F238E27FC236}">
                  <a16:creationId xmlns:a16="http://schemas.microsoft.com/office/drawing/2014/main" id="{23C6913C-F02C-FA46-A222-BD7932F6712C}"/>
                </a:ext>
              </a:extLst>
            </p:cNvPr>
            <p:cNvSpPr/>
            <p:nvPr/>
          </p:nvSpPr>
          <p:spPr>
            <a:xfrm>
              <a:off x="7563868" y="1038725"/>
              <a:ext cx="62316" cy="102253"/>
            </a:xfrm>
            <a:custGeom>
              <a:avLst/>
              <a:gdLst/>
              <a:ahLst/>
              <a:cxnLst/>
              <a:rect l="l" t="t" r="r" b="b"/>
              <a:pathLst>
                <a:path w="3103" h="5105" extrusionOk="0">
                  <a:moveTo>
                    <a:pt x="1777" y="1455"/>
                  </a:moveTo>
                  <a:cubicBezTo>
                    <a:pt x="1828" y="1455"/>
                    <a:pt x="1871" y="1472"/>
                    <a:pt x="1901" y="1502"/>
                  </a:cubicBezTo>
                  <a:cubicBezTo>
                    <a:pt x="2035" y="1602"/>
                    <a:pt x="2068" y="1768"/>
                    <a:pt x="2068" y="1935"/>
                  </a:cubicBezTo>
                  <a:lnTo>
                    <a:pt x="2068" y="2202"/>
                  </a:lnTo>
                  <a:lnTo>
                    <a:pt x="2068" y="2502"/>
                  </a:lnTo>
                  <a:cubicBezTo>
                    <a:pt x="2068" y="2736"/>
                    <a:pt x="2002" y="2936"/>
                    <a:pt x="1901" y="3103"/>
                  </a:cubicBezTo>
                  <a:cubicBezTo>
                    <a:pt x="1835" y="3303"/>
                    <a:pt x="1701" y="3436"/>
                    <a:pt x="1568" y="3536"/>
                  </a:cubicBezTo>
                  <a:cubicBezTo>
                    <a:pt x="1465" y="3578"/>
                    <a:pt x="1374" y="3606"/>
                    <a:pt x="1305" y="3606"/>
                  </a:cubicBezTo>
                  <a:cubicBezTo>
                    <a:pt x="1262" y="3606"/>
                    <a:pt x="1226" y="3595"/>
                    <a:pt x="1201" y="3570"/>
                  </a:cubicBezTo>
                  <a:cubicBezTo>
                    <a:pt x="1101" y="3436"/>
                    <a:pt x="1034" y="3303"/>
                    <a:pt x="1034" y="3136"/>
                  </a:cubicBezTo>
                  <a:cubicBezTo>
                    <a:pt x="1034" y="3036"/>
                    <a:pt x="1034" y="2936"/>
                    <a:pt x="1034" y="2836"/>
                  </a:cubicBezTo>
                  <a:lnTo>
                    <a:pt x="1034" y="2536"/>
                  </a:lnTo>
                  <a:cubicBezTo>
                    <a:pt x="1034" y="2302"/>
                    <a:pt x="1101" y="2102"/>
                    <a:pt x="1201" y="1935"/>
                  </a:cubicBezTo>
                  <a:cubicBezTo>
                    <a:pt x="1268" y="1768"/>
                    <a:pt x="1401" y="1635"/>
                    <a:pt x="1568" y="1535"/>
                  </a:cubicBezTo>
                  <a:cubicBezTo>
                    <a:pt x="1641" y="1480"/>
                    <a:pt x="1715" y="1455"/>
                    <a:pt x="1777" y="1455"/>
                  </a:cubicBezTo>
                  <a:close/>
                  <a:moveTo>
                    <a:pt x="2168" y="0"/>
                  </a:moveTo>
                  <a:cubicBezTo>
                    <a:pt x="1935" y="0"/>
                    <a:pt x="1735" y="67"/>
                    <a:pt x="1535" y="201"/>
                  </a:cubicBezTo>
                  <a:cubicBezTo>
                    <a:pt x="1301" y="334"/>
                    <a:pt x="1101" y="501"/>
                    <a:pt x="934" y="701"/>
                  </a:cubicBezTo>
                  <a:cubicBezTo>
                    <a:pt x="734" y="934"/>
                    <a:pt x="567" y="1168"/>
                    <a:pt x="434" y="1435"/>
                  </a:cubicBezTo>
                  <a:cubicBezTo>
                    <a:pt x="300" y="1702"/>
                    <a:pt x="200" y="1969"/>
                    <a:pt x="134" y="2269"/>
                  </a:cubicBezTo>
                  <a:cubicBezTo>
                    <a:pt x="67" y="2536"/>
                    <a:pt x="0" y="2802"/>
                    <a:pt x="0" y="3103"/>
                  </a:cubicBezTo>
                  <a:lnTo>
                    <a:pt x="0" y="3436"/>
                  </a:lnTo>
                  <a:lnTo>
                    <a:pt x="0" y="3770"/>
                  </a:lnTo>
                  <a:cubicBezTo>
                    <a:pt x="0" y="4003"/>
                    <a:pt x="67" y="4237"/>
                    <a:pt x="134" y="4470"/>
                  </a:cubicBezTo>
                  <a:cubicBezTo>
                    <a:pt x="200" y="4637"/>
                    <a:pt x="300" y="4804"/>
                    <a:pt x="434" y="4937"/>
                  </a:cubicBezTo>
                  <a:cubicBezTo>
                    <a:pt x="567" y="5037"/>
                    <a:pt x="734" y="5104"/>
                    <a:pt x="934" y="5104"/>
                  </a:cubicBezTo>
                  <a:cubicBezTo>
                    <a:pt x="1134" y="5071"/>
                    <a:pt x="1368" y="5004"/>
                    <a:pt x="1568" y="4871"/>
                  </a:cubicBezTo>
                  <a:cubicBezTo>
                    <a:pt x="1801" y="4737"/>
                    <a:pt x="2002" y="4570"/>
                    <a:pt x="2168" y="4370"/>
                  </a:cubicBezTo>
                  <a:cubicBezTo>
                    <a:pt x="2368" y="4170"/>
                    <a:pt x="2535" y="3937"/>
                    <a:pt x="2669" y="3670"/>
                  </a:cubicBezTo>
                  <a:cubicBezTo>
                    <a:pt x="2802" y="3403"/>
                    <a:pt x="2902" y="3136"/>
                    <a:pt x="2969" y="2836"/>
                  </a:cubicBezTo>
                  <a:cubicBezTo>
                    <a:pt x="3036" y="2569"/>
                    <a:pt x="3069" y="2269"/>
                    <a:pt x="3102" y="2002"/>
                  </a:cubicBezTo>
                  <a:lnTo>
                    <a:pt x="3102" y="1668"/>
                  </a:lnTo>
                  <a:lnTo>
                    <a:pt x="3102" y="1335"/>
                  </a:lnTo>
                  <a:cubicBezTo>
                    <a:pt x="3069" y="1101"/>
                    <a:pt x="3036" y="834"/>
                    <a:pt x="2936" y="601"/>
                  </a:cubicBezTo>
                  <a:cubicBezTo>
                    <a:pt x="2902" y="434"/>
                    <a:pt x="2769" y="267"/>
                    <a:pt x="2635" y="167"/>
                  </a:cubicBezTo>
                  <a:cubicBezTo>
                    <a:pt x="2502" y="34"/>
                    <a:pt x="2335" y="0"/>
                    <a:pt x="2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601;p73">
              <a:extLst>
                <a:ext uri="{FF2B5EF4-FFF2-40B4-BE49-F238E27FC236}">
                  <a16:creationId xmlns:a16="http://schemas.microsoft.com/office/drawing/2014/main" id="{57A2773A-3339-E145-B0EC-4D0165089D6B}"/>
                </a:ext>
              </a:extLst>
            </p:cNvPr>
            <p:cNvSpPr/>
            <p:nvPr/>
          </p:nvSpPr>
          <p:spPr>
            <a:xfrm>
              <a:off x="7636888" y="978755"/>
              <a:ext cx="20103" cy="130816"/>
            </a:xfrm>
            <a:custGeom>
              <a:avLst/>
              <a:gdLst/>
              <a:ahLst/>
              <a:cxnLst/>
              <a:rect l="l" t="t" r="r" b="b"/>
              <a:pathLst>
                <a:path w="1001" h="6531" extrusionOk="0">
                  <a:moveTo>
                    <a:pt x="917" y="1"/>
                  </a:moveTo>
                  <a:cubicBezTo>
                    <a:pt x="901" y="1"/>
                    <a:pt x="884" y="9"/>
                    <a:pt x="867" y="26"/>
                  </a:cubicBezTo>
                  <a:lnTo>
                    <a:pt x="167" y="426"/>
                  </a:lnTo>
                  <a:cubicBezTo>
                    <a:pt x="100" y="459"/>
                    <a:pt x="67" y="526"/>
                    <a:pt x="33" y="559"/>
                  </a:cubicBezTo>
                  <a:cubicBezTo>
                    <a:pt x="0" y="626"/>
                    <a:pt x="0" y="693"/>
                    <a:pt x="0" y="760"/>
                  </a:cubicBezTo>
                  <a:lnTo>
                    <a:pt x="0" y="4496"/>
                  </a:lnTo>
                  <a:cubicBezTo>
                    <a:pt x="0" y="4562"/>
                    <a:pt x="0" y="4596"/>
                    <a:pt x="33" y="4662"/>
                  </a:cubicBezTo>
                  <a:lnTo>
                    <a:pt x="167" y="4662"/>
                  </a:lnTo>
                  <a:lnTo>
                    <a:pt x="867" y="4229"/>
                  </a:lnTo>
                  <a:cubicBezTo>
                    <a:pt x="901" y="4195"/>
                    <a:pt x="934" y="4162"/>
                    <a:pt x="967" y="4095"/>
                  </a:cubicBezTo>
                  <a:cubicBezTo>
                    <a:pt x="1001" y="4029"/>
                    <a:pt x="1001" y="3962"/>
                    <a:pt x="1001" y="3928"/>
                  </a:cubicBezTo>
                  <a:lnTo>
                    <a:pt x="1001" y="159"/>
                  </a:lnTo>
                  <a:cubicBezTo>
                    <a:pt x="1001" y="92"/>
                    <a:pt x="1001" y="59"/>
                    <a:pt x="967" y="26"/>
                  </a:cubicBezTo>
                  <a:cubicBezTo>
                    <a:pt x="951" y="9"/>
                    <a:pt x="934" y="1"/>
                    <a:pt x="917" y="1"/>
                  </a:cubicBezTo>
                  <a:close/>
                  <a:moveTo>
                    <a:pt x="917" y="4737"/>
                  </a:moveTo>
                  <a:cubicBezTo>
                    <a:pt x="901" y="4737"/>
                    <a:pt x="884" y="4746"/>
                    <a:pt x="867" y="4762"/>
                  </a:cubicBezTo>
                  <a:lnTo>
                    <a:pt x="167" y="5196"/>
                  </a:lnTo>
                  <a:cubicBezTo>
                    <a:pt x="100" y="5196"/>
                    <a:pt x="67" y="5263"/>
                    <a:pt x="33" y="5296"/>
                  </a:cubicBezTo>
                  <a:cubicBezTo>
                    <a:pt x="0" y="5363"/>
                    <a:pt x="0" y="5430"/>
                    <a:pt x="0" y="5496"/>
                  </a:cubicBezTo>
                  <a:lnTo>
                    <a:pt x="0" y="6364"/>
                  </a:lnTo>
                  <a:cubicBezTo>
                    <a:pt x="0" y="6430"/>
                    <a:pt x="0" y="6464"/>
                    <a:pt x="33" y="6530"/>
                  </a:cubicBezTo>
                  <a:lnTo>
                    <a:pt x="167" y="6530"/>
                  </a:lnTo>
                  <a:lnTo>
                    <a:pt x="867" y="6097"/>
                  </a:lnTo>
                  <a:cubicBezTo>
                    <a:pt x="901" y="6063"/>
                    <a:pt x="934" y="6030"/>
                    <a:pt x="967" y="5963"/>
                  </a:cubicBezTo>
                  <a:cubicBezTo>
                    <a:pt x="1001" y="5897"/>
                    <a:pt x="1001" y="5830"/>
                    <a:pt x="1001" y="5763"/>
                  </a:cubicBezTo>
                  <a:lnTo>
                    <a:pt x="1001" y="4896"/>
                  </a:lnTo>
                  <a:cubicBezTo>
                    <a:pt x="1001" y="4862"/>
                    <a:pt x="1001" y="4796"/>
                    <a:pt x="967" y="4762"/>
                  </a:cubicBezTo>
                  <a:cubicBezTo>
                    <a:pt x="951" y="4746"/>
                    <a:pt x="934" y="4737"/>
                    <a:pt x="917" y="473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2261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50"/>
        <p:cNvGrpSpPr/>
        <p:nvPr/>
      </p:nvGrpSpPr>
      <p:grpSpPr>
        <a:xfrm>
          <a:off x="0" y="0"/>
          <a:ext cx="0" cy="0"/>
          <a:chOff x="0" y="0"/>
          <a:chExt cx="0" cy="0"/>
        </a:xfrm>
      </p:grpSpPr>
      <p:sp>
        <p:nvSpPr>
          <p:cNvPr id="551" name="Google Shape;551;p44"/>
          <p:cNvSpPr txBox="1">
            <a:spLocks noGrp="1"/>
          </p:cNvSpPr>
          <p:nvPr>
            <p:ph type="title" idx="2"/>
          </p:nvPr>
        </p:nvSpPr>
        <p:spPr>
          <a:xfrm flipH="1">
            <a:off x="616300" y="3795175"/>
            <a:ext cx="1635300" cy="988500"/>
          </a:xfrm>
          <a:prstGeom prst="rect">
            <a:avLst/>
          </a:prstGeom>
        </p:spPr>
        <p:txBody>
          <a:bodyPr spcFirstLastPara="1" wrap="square" lIns="91425" tIns="91425" rIns="112550" bIns="91425" anchor="b" anchorCtr="0">
            <a:noAutofit/>
          </a:bodyPr>
          <a:lstStyle/>
          <a:p>
            <a:pPr marL="0" lvl="0" indent="0" algn="l" rtl="0">
              <a:spcBef>
                <a:spcPts val="0"/>
              </a:spcBef>
              <a:spcAft>
                <a:spcPts val="0"/>
              </a:spcAft>
              <a:buNone/>
            </a:pPr>
            <a:r>
              <a:rPr lang="en-GB" dirty="0"/>
              <a:t>…</a:t>
            </a:r>
            <a:endParaRPr dirty="0"/>
          </a:p>
        </p:txBody>
      </p:sp>
      <p:sp>
        <p:nvSpPr>
          <p:cNvPr id="552" name="Google Shape;552;p44"/>
          <p:cNvSpPr txBox="1">
            <a:spLocks noGrp="1"/>
          </p:cNvSpPr>
          <p:nvPr>
            <p:ph type="title"/>
          </p:nvPr>
        </p:nvSpPr>
        <p:spPr>
          <a:xfrm flipH="1">
            <a:off x="409566" y="720150"/>
            <a:ext cx="4456632" cy="18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dk1"/>
                </a:solidFill>
              </a:rPr>
              <a:t>Introduction</a:t>
            </a:r>
            <a:endParaRPr sz="3600" dirty="0">
              <a:solidFill>
                <a:schemeClr val="dk1"/>
              </a:solidFill>
            </a:endParaRPr>
          </a:p>
        </p:txBody>
      </p:sp>
      <p:grpSp>
        <p:nvGrpSpPr>
          <p:cNvPr id="553" name="Google Shape;553;p44"/>
          <p:cNvGrpSpPr/>
          <p:nvPr/>
        </p:nvGrpSpPr>
        <p:grpSpPr>
          <a:xfrm>
            <a:off x="6934874" y="2929316"/>
            <a:ext cx="1965260" cy="2023009"/>
            <a:chOff x="1410350" y="458825"/>
            <a:chExt cx="4602650" cy="4394275"/>
          </a:xfrm>
        </p:grpSpPr>
        <p:sp>
          <p:nvSpPr>
            <p:cNvPr id="554" name="Google Shape;554;p44"/>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4"/>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4"/>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4"/>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4"/>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4"/>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4"/>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4"/>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4"/>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4"/>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4"/>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4"/>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4"/>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4"/>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4"/>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4"/>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4"/>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4"/>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4"/>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4"/>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4"/>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4"/>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4"/>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4"/>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4"/>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4"/>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4"/>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4"/>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4"/>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4"/>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4"/>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4"/>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4"/>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4"/>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4"/>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4"/>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4"/>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4"/>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4"/>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4"/>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4"/>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4"/>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4"/>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4"/>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4"/>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4"/>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4"/>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4"/>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4"/>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4"/>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4"/>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4"/>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4"/>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4"/>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4"/>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4"/>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4"/>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4"/>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4"/>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4"/>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4"/>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4"/>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4"/>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4"/>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4"/>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4"/>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F6403214-4305-464F-AD51-0D4660B14A03}"/>
              </a:ext>
            </a:extLst>
          </p:cNvPr>
          <p:cNvSpPr/>
          <p:nvPr/>
        </p:nvSpPr>
        <p:spPr>
          <a:xfrm>
            <a:off x="4482548" y="626799"/>
            <a:ext cx="4572000" cy="2544286"/>
          </a:xfrm>
          <a:prstGeom prst="rect">
            <a:avLst/>
          </a:prstGeom>
        </p:spPr>
        <p:txBody>
          <a:bodyPr>
            <a:spAutoFit/>
          </a:bodyPr>
          <a:lstStyle/>
          <a:p>
            <a:pPr marL="285750" lvl="0" indent="-285750">
              <a:spcBef>
                <a:spcPts val="1000"/>
              </a:spcBef>
              <a:spcAft>
                <a:spcPts val="1000"/>
              </a:spcAft>
              <a:buFont typeface="Arial" panose="020B0604020202020204" pitchFamily="34" charset="0"/>
              <a:buChar char="•"/>
            </a:pPr>
            <a:r>
              <a:rPr lang="en-US" dirty="0">
                <a:latin typeface="+mn-lt"/>
                <a:ea typeface="Calibri" panose="020F0502020204030204" pitchFamily="34" charset="0"/>
              </a:rPr>
              <a:t>Textual data is booming in today's world and it's not practical for everyone to read the entire text and comprehend it.</a:t>
            </a:r>
          </a:p>
          <a:p>
            <a:pPr marL="285750" lvl="0" indent="-285750">
              <a:spcBef>
                <a:spcPts val="1000"/>
              </a:spcBef>
              <a:spcAft>
                <a:spcPts val="1000"/>
              </a:spcAft>
              <a:buFont typeface="Arial" panose="020B0604020202020204" pitchFamily="34" charset="0"/>
              <a:buChar char="•"/>
            </a:pPr>
            <a:r>
              <a:rPr lang="en-US" dirty="0">
                <a:latin typeface="+mn-lt"/>
                <a:ea typeface="Calibri" panose="020F0502020204030204" pitchFamily="34" charset="0"/>
              </a:rPr>
              <a:t>So, what we need is a method to condense the text while maintaining the essence of the source text.</a:t>
            </a:r>
          </a:p>
          <a:p>
            <a:pPr marL="285750" lvl="0" indent="-285750">
              <a:spcBef>
                <a:spcPts val="1000"/>
              </a:spcBef>
              <a:spcAft>
                <a:spcPts val="1000"/>
              </a:spcAft>
              <a:buFont typeface="Arial" panose="020B0604020202020204" pitchFamily="34" charset="0"/>
              <a:buChar char="•"/>
            </a:pPr>
            <a:r>
              <a:rPr lang="en-US" dirty="0">
                <a:latin typeface="+mn-lt"/>
                <a:ea typeface="Calibri" panose="020F0502020204030204" pitchFamily="34" charset="0"/>
              </a:rPr>
              <a:t>That Method should work even in the case of visually impaired and those with color blindness who are unable to interpret the text present in an image.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8"/>
        <p:cNvGrpSpPr/>
        <p:nvPr/>
      </p:nvGrpSpPr>
      <p:grpSpPr>
        <a:xfrm>
          <a:off x="0" y="0"/>
          <a:ext cx="0" cy="0"/>
          <a:chOff x="0" y="0"/>
          <a:chExt cx="0" cy="0"/>
        </a:xfrm>
      </p:grpSpPr>
      <p:sp>
        <p:nvSpPr>
          <p:cNvPr id="829" name="Google Shape;829;p45"/>
          <p:cNvSpPr/>
          <p:nvPr/>
        </p:nvSpPr>
        <p:spPr>
          <a:xfrm rot="10800000">
            <a:off x="1726410" y="2011172"/>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45"/>
          <p:cNvSpPr txBox="1">
            <a:spLocks noGrp="1"/>
          </p:cNvSpPr>
          <p:nvPr>
            <p:ph type="subTitle" idx="1"/>
          </p:nvPr>
        </p:nvSpPr>
        <p:spPr>
          <a:xfrm>
            <a:off x="967607" y="1322235"/>
            <a:ext cx="3243205" cy="495000"/>
          </a:xfrm>
          <a:prstGeom prst="rect">
            <a:avLst/>
          </a:prstGeom>
        </p:spPr>
        <p:txBody>
          <a:bodyPr spcFirstLastPara="1" wrap="square" lIns="91425" tIns="91425" rIns="90000" bIns="91425" anchor="t" anchorCtr="0">
            <a:noAutofit/>
          </a:bodyPr>
          <a:lstStyle/>
          <a:p>
            <a:r>
              <a:rPr lang="en-US" sz="1600" b="1" dirty="0"/>
              <a:t>Image-Text-Speech Conversion</a:t>
            </a:r>
            <a:endParaRPr lang="en-US" sz="1600" dirty="0"/>
          </a:p>
        </p:txBody>
      </p:sp>
      <p:sp>
        <p:nvSpPr>
          <p:cNvPr id="832" name="Google Shape;832;p45"/>
          <p:cNvSpPr txBox="1">
            <a:spLocks noGrp="1"/>
          </p:cNvSpPr>
          <p:nvPr>
            <p:ph type="title"/>
          </p:nvPr>
        </p:nvSpPr>
        <p:spPr>
          <a:xfrm>
            <a:off x="531709" y="295328"/>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t>Introduction</a:t>
            </a:r>
            <a:endParaRPr sz="3600" dirty="0"/>
          </a:p>
        </p:txBody>
      </p:sp>
      <p:sp>
        <p:nvSpPr>
          <p:cNvPr id="835" name="Google Shape;835;p45"/>
          <p:cNvSpPr/>
          <p:nvPr/>
        </p:nvSpPr>
        <p:spPr>
          <a:xfrm rot="10800000">
            <a:off x="6222781" y="1934888"/>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1;p45">
            <a:extLst>
              <a:ext uri="{FF2B5EF4-FFF2-40B4-BE49-F238E27FC236}">
                <a16:creationId xmlns:a16="http://schemas.microsoft.com/office/drawing/2014/main" id="{69B59B60-6354-F244-B058-45776A1ABEA2}"/>
              </a:ext>
            </a:extLst>
          </p:cNvPr>
          <p:cNvSpPr txBox="1">
            <a:spLocks/>
          </p:cNvSpPr>
          <p:nvPr/>
        </p:nvSpPr>
        <p:spPr>
          <a:xfrm>
            <a:off x="5257090" y="1251346"/>
            <a:ext cx="3374619" cy="495000"/>
          </a:xfrm>
          <a:prstGeom prst="rect">
            <a:avLst/>
          </a:prstGeom>
          <a:noFill/>
          <a:ln>
            <a:noFill/>
          </a:ln>
        </p:spPr>
        <p:txBody>
          <a:bodyPr spcFirstLastPara="1" wrap="square" lIns="91425" tIns="91425" rIns="90000"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000000"/>
              </a:buClr>
              <a:buSzPts val="1400"/>
              <a:buFont typeface="Libre Franklin"/>
              <a:buNone/>
              <a:defRPr sz="2200" b="0" i="0" u="none" strike="noStrike" cap="none">
                <a:solidFill>
                  <a:srgbClr val="000000"/>
                </a:solidFill>
                <a:latin typeface="Be Vietnam ExtraBold"/>
                <a:ea typeface="Be Vietnam ExtraBold"/>
                <a:cs typeface="Be Vietnam ExtraBold"/>
                <a:sym typeface="Be Vietnam ExtraBold"/>
              </a:defRPr>
            </a:lvl1pPr>
            <a:lvl2pPr marL="914400" marR="0" lvl="1"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2pPr>
            <a:lvl3pPr marL="1371600" marR="0" lvl="2"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3pPr>
            <a:lvl4pPr marL="1828800" marR="0" lvl="3"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4pPr>
            <a:lvl5pPr marL="2286000" marR="0" lvl="4"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5pPr>
            <a:lvl6pPr marL="2743200" marR="0" lvl="5"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6pPr>
            <a:lvl7pPr marL="3200400" marR="0" lvl="6"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7pPr>
            <a:lvl8pPr marL="3657600" marR="0" lvl="7"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8pPr>
            <a:lvl9pPr marL="4114800" marR="0" lvl="8" indent="-317500" algn="l" rtl="0">
              <a:lnSpc>
                <a:spcPct val="115000"/>
              </a:lnSpc>
              <a:spcBef>
                <a:spcPts val="1600"/>
              </a:spcBef>
              <a:spcAft>
                <a:spcPts val="160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9pPr>
          </a:lstStyle>
          <a:p>
            <a:r>
              <a:rPr lang="en-US" sz="1600" b="1" dirty="0"/>
              <a:t>Text Summarization and Speech Conversion</a:t>
            </a:r>
          </a:p>
        </p:txBody>
      </p:sp>
      <p:pic>
        <p:nvPicPr>
          <p:cNvPr id="12" name="Picture 11" descr="A picture containing text, sign, stop, tree&#10;&#10;Description automatically generated">
            <a:extLst>
              <a:ext uri="{FF2B5EF4-FFF2-40B4-BE49-F238E27FC236}">
                <a16:creationId xmlns:a16="http://schemas.microsoft.com/office/drawing/2014/main" id="{F96CA662-EE26-EC41-9ADC-392877530E4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61828" y="2621911"/>
            <a:ext cx="2992437" cy="1478756"/>
          </a:xfrm>
          <a:prstGeom prst="rect">
            <a:avLst/>
          </a:prstGeom>
          <a:noFill/>
          <a:ln>
            <a:noFill/>
          </a:ln>
        </p:spPr>
      </p:pic>
      <p:pic>
        <p:nvPicPr>
          <p:cNvPr id="13" name="Picture 12" descr="Diagram&#10;&#10;Description automatically generated">
            <a:extLst>
              <a:ext uri="{FF2B5EF4-FFF2-40B4-BE49-F238E27FC236}">
                <a16:creationId xmlns:a16="http://schemas.microsoft.com/office/drawing/2014/main" id="{3C77FB5C-4501-BB47-92BE-554FAB4E255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517176" y="2571750"/>
            <a:ext cx="2675544" cy="141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30"/>
        <p:cNvGrpSpPr/>
        <p:nvPr/>
      </p:nvGrpSpPr>
      <p:grpSpPr>
        <a:xfrm>
          <a:off x="0" y="0"/>
          <a:ext cx="0" cy="0"/>
          <a:chOff x="0" y="0"/>
          <a:chExt cx="0" cy="0"/>
        </a:xfrm>
      </p:grpSpPr>
      <p:sp>
        <p:nvSpPr>
          <p:cNvPr id="6032" name="Google Shape;6032;p77"/>
          <p:cNvSpPr txBox="1">
            <a:spLocks noGrp="1"/>
          </p:cNvSpPr>
          <p:nvPr>
            <p:ph type="title"/>
          </p:nvPr>
        </p:nvSpPr>
        <p:spPr>
          <a:xfrm>
            <a:off x="598200" y="253800"/>
            <a:ext cx="8100000" cy="572700"/>
          </a:xfrm>
          <a:prstGeom prst="rect">
            <a:avLst/>
          </a:prstGeom>
        </p:spPr>
        <p:txBody>
          <a:bodyPr spcFirstLastPara="1" wrap="square" lIns="91425" tIns="91425" rIns="91425" bIns="91425" anchor="t" anchorCtr="0">
            <a:noAutofit/>
          </a:bodyPr>
          <a:lstStyle/>
          <a:p>
            <a:pPr marL="228600" indent="-228600">
              <a:lnSpc>
                <a:spcPct val="150000"/>
              </a:lnSpc>
              <a:buClr>
                <a:schemeClr val="dk2"/>
              </a:buClr>
              <a:buSzPts val="1100"/>
            </a:pPr>
            <a:r>
              <a:rPr lang="en-US" sz="3600" dirty="0">
                <a:solidFill>
                  <a:schemeClr val="dk1"/>
                </a:solidFill>
              </a:rPr>
              <a:t>Related Work</a:t>
            </a:r>
          </a:p>
        </p:txBody>
      </p:sp>
      <p:sp>
        <p:nvSpPr>
          <p:cNvPr id="3" name="Text Placeholder 2">
            <a:extLst>
              <a:ext uri="{FF2B5EF4-FFF2-40B4-BE49-F238E27FC236}">
                <a16:creationId xmlns:a16="http://schemas.microsoft.com/office/drawing/2014/main" id="{EBABA031-C2FF-5D4F-8897-23397A56C3C3}"/>
              </a:ext>
            </a:extLst>
          </p:cNvPr>
          <p:cNvSpPr>
            <a:spLocks noGrp="1"/>
          </p:cNvSpPr>
          <p:nvPr>
            <p:ph type="body" idx="2"/>
          </p:nvPr>
        </p:nvSpPr>
        <p:spPr>
          <a:xfrm>
            <a:off x="520121" y="1166563"/>
            <a:ext cx="7835257" cy="3060118"/>
          </a:xfrm>
        </p:spPr>
        <p:txBody>
          <a:bodyPr/>
          <a:lstStyle/>
          <a:p>
            <a:pPr algn="just"/>
            <a:r>
              <a:rPr lang="en-US" dirty="0">
                <a:latin typeface="+mn-lt"/>
              </a:rPr>
              <a:t>Image Processing Based Scene-Text Detection and Recognition with Tesseract by </a:t>
            </a:r>
            <a:r>
              <a:rPr lang="en-US" dirty="0" err="1">
                <a:latin typeface="+mn-lt"/>
              </a:rPr>
              <a:t>Ebin</a:t>
            </a:r>
            <a:r>
              <a:rPr lang="en-US" dirty="0">
                <a:latin typeface="+mn-lt"/>
              </a:rPr>
              <a:t> Zacharias, Martin </a:t>
            </a:r>
            <a:r>
              <a:rPr lang="en-US" dirty="0" err="1">
                <a:latin typeface="+mn-lt"/>
              </a:rPr>
              <a:t>Teuchler</a:t>
            </a:r>
            <a:r>
              <a:rPr lang="en-US" dirty="0">
                <a:latin typeface="+mn-lt"/>
              </a:rPr>
              <a:t> and </a:t>
            </a:r>
            <a:r>
              <a:rPr lang="en-US" dirty="0" err="1">
                <a:latin typeface="+mn-lt"/>
              </a:rPr>
              <a:t>Bénédicte</a:t>
            </a:r>
            <a:r>
              <a:rPr lang="en-US" dirty="0">
                <a:latin typeface="+mn-lt"/>
              </a:rPr>
              <a:t> Bernier. The aim of this project is to detect and recognize words in natural photographs. The intended challenge is considerably more difficult than translating text from scanned papers. Because of the limited number of photographs available, the use case in focus makes it easier to detect the text field in natural scenes with greater precision. </a:t>
            </a:r>
          </a:p>
          <a:p>
            <a:pPr marL="139700" indent="0" algn="just">
              <a:buNone/>
            </a:pPr>
            <a:endParaRPr lang="en-US" dirty="0">
              <a:latin typeface="+mn-lt"/>
            </a:endParaRPr>
          </a:p>
          <a:p>
            <a:pPr algn="just"/>
            <a:r>
              <a:rPr lang="en-US" dirty="0">
                <a:latin typeface="+mn-lt"/>
              </a:rPr>
              <a:t>Smart Summarizer For Blind People by Mona Teja K , Mohan </a:t>
            </a:r>
            <a:r>
              <a:rPr lang="en-US" dirty="0" err="1">
                <a:latin typeface="+mn-lt"/>
              </a:rPr>
              <a:t>Sai.S</a:t>
            </a:r>
            <a:r>
              <a:rPr lang="en-US" dirty="0">
                <a:latin typeface="+mn-lt"/>
              </a:rPr>
              <a:t>, H S S S </a:t>
            </a:r>
            <a:r>
              <a:rPr lang="en-US" dirty="0" err="1">
                <a:latin typeface="+mn-lt"/>
              </a:rPr>
              <a:t>Raviteja</a:t>
            </a:r>
            <a:r>
              <a:rPr lang="en-US" dirty="0">
                <a:latin typeface="+mn-lt"/>
              </a:rPr>
              <a:t> ,Sai </a:t>
            </a:r>
            <a:r>
              <a:rPr lang="en-US" dirty="0" err="1">
                <a:latin typeface="+mn-lt"/>
              </a:rPr>
              <a:t>Kushagra</a:t>
            </a:r>
            <a:r>
              <a:rPr lang="en-US" dirty="0">
                <a:latin typeface="+mn-lt"/>
              </a:rPr>
              <a:t>. This paper discusses an effective technique for condensing news into relevant keywords in order to avoid having to read the whole text each time. Many APIs and modules, such as tesseract and GTTS, are explored and introduced in depth in this article, as are many algorithms, such as </a:t>
            </a:r>
            <a:r>
              <a:rPr lang="en-US" dirty="0" err="1">
                <a:latin typeface="+mn-lt"/>
              </a:rPr>
              <a:t>Luhn's</a:t>
            </a:r>
            <a:r>
              <a:rPr lang="en-US" dirty="0">
                <a:latin typeface="+mn-lt"/>
              </a:rPr>
              <a:t> Algorithm, Latent Semantic Analysis Algorithm, and Text Ranking Algorithm.</a:t>
            </a:r>
          </a:p>
          <a:p>
            <a:pPr algn="just"/>
            <a:endParaRPr lang="en-US"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5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t>Architecture</a:t>
            </a:r>
            <a:endParaRPr sz="3600" dirty="0"/>
          </a:p>
        </p:txBody>
      </p:sp>
      <p:pic>
        <p:nvPicPr>
          <p:cNvPr id="28" name="Picture 27" descr="Graphical user interface&#10;&#10;Description automatically generated with low confidence">
            <a:extLst>
              <a:ext uri="{FF2B5EF4-FFF2-40B4-BE49-F238E27FC236}">
                <a16:creationId xmlns:a16="http://schemas.microsoft.com/office/drawing/2014/main" id="{D4D64B21-AB40-C54E-A977-E8AC51CE3E9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639" y="1569855"/>
            <a:ext cx="7968361" cy="25408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6"/>
          <p:cNvSpPr txBox="1">
            <a:spLocks noGrp="1"/>
          </p:cNvSpPr>
          <p:nvPr>
            <p:ph type="title"/>
          </p:nvPr>
        </p:nvSpPr>
        <p:spPr>
          <a:xfrm>
            <a:off x="2667900" y="1433325"/>
            <a:ext cx="3075900" cy="572700"/>
          </a:xfrm>
          <a:prstGeom prst="rect">
            <a:avLst/>
          </a:prstGeom>
        </p:spPr>
        <p:txBody>
          <a:bodyPr spcFirstLastPara="1" wrap="square" lIns="91425" tIns="91425" rIns="91425" bIns="91425" anchor="t" anchorCtr="0">
            <a:noAutofit/>
          </a:bodyPr>
          <a:lstStyle/>
          <a:p>
            <a:pPr algn="ctr"/>
            <a:r>
              <a:rPr lang="en-US" sz="2000" b="1" dirty="0"/>
              <a:t>Image-Text-Speech Conversion</a:t>
            </a:r>
            <a:endParaRPr lang="en-US" sz="2000" dirty="0"/>
          </a:p>
        </p:txBody>
      </p:sp>
      <p:sp>
        <p:nvSpPr>
          <p:cNvPr id="841" name="Google Shape;841;p46"/>
          <p:cNvSpPr txBox="1">
            <a:spLocks noGrp="1"/>
          </p:cNvSpPr>
          <p:nvPr>
            <p:ph type="subTitle" idx="2"/>
          </p:nvPr>
        </p:nvSpPr>
        <p:spPr>
          <a:xfrm>
            <a:off x="3457390" y="2155884"/>
            <a:ext cx="2051700" cy="798000"/>
          </a:xfrm>
          <a:prstGeom prst="rect">
            <a:avLst/>
          </a:prstGeom>
        </p:spPr>
        <p:txBody>
          <a:bodyPr spcFirstLastPara="1" wrap="square" lIns="91425" tIns="91425" rIns="91425" bIns="91425" anchor="t" anchorCtr="0">
            <a:noAutofit/>
          </a:bodyPr>
          <a:lstStyle/>
          <a:p>
            <a:pPr marL="285750" lvl="0" indent="-285750">
              <a:spcAft>
                <a:spcPts val="1600"/>
              </a:spcAft>
              <a:buFontTx/>
              <a:buChar char="-"/>
            </a:pPr>
            <a:r>
              <a:rPr lang="en-US" sz="1400" dirty="0">
                <a:latin typeface="+mn-lt"/>
              </a:rPr>
              <a:t>Optical Character Recognition (OCR) </a:t>
            </a:r>
          </a:p>
          <a:p>
            <a:pPr marL="285750" lvl="0" indent="-285750">
              <a:spcAft>
                <a:spcPts val="1600"/>
              </a:spcAft>
              <a:buFontTx/>
              <a:buChar char="-"/>
            </a:pPr>
            <a:r>
              <a:rPr lang="en-US" sz="1400" dirty="0">
                <a:latin typeface="+mn-lt"/>
              </a:rPr>
              <a:t>Translated into an audio file (mp3) using GTT </a:t>
            </a:r>
          </a:p>
        </p:txBody>
      </p:sp>
      <p:sp>
        <p:nvSpPr>
          <p:cNvPr id="842" name="Google Shape;842;p46"/>
          <p:cNvSpPr txBox="1">
            <a:spLocks noGrp="1"/>
          </p:cNvSpPr>
          <p:nvPr>
            <p:ph type="subTitle" idx="1"/>
          </p:nvPr>
        </p:nvSpPr>
        <p:spPr>
          <a:xfrm>
            <a:off x="616200" y="3077723"/>
            <a:ext cx="2051700" cy="798000"/>
          </a:xfrm>
          <a:prstGeom prst="rect">
            <a:avLst/>
          </a:prstGeom>
        </p:spPr>
        <p:txBody>
          <a:bodyPr spcFirstLastPara="1" wrap="square" lIns="91425" tIns="91425" rIns="91425" bIns="91425" anchor="t" anchorCtr="0">
            <a:noAutofit/>
          </a:bodyPr>
          <a:lstStyle/>
          <a:p>
            <a:pPr marL="285750" lvl="0" indent="-285750">
              <a:buClr>
                <a:schemeClr val="dk1"/>
              </a:buClr>
              <a:buSzPts val="1100"/>
              <a:buFontTx/>
              <a:buChar char="-"/>
            </a:pPr>
            <a:r>
              <a:rPr lang="en-US" sz="1400" dirty="0" err="1">
                <a:latin typeface="+mn-lt"/>
              </a:rPr>
              <a:t>TextRank</a:t>
            </a:r>
            <a:r>
              <a:rPr lang="en-US" sz="1400" dirty="0">
                <a:latin typeface="+mn-lt"/>
              </a:rPr>
              <a:t> Algorithm</a:t>
            </a:r>
          </a:p>
          <a:p>
            <a:pPr marL="285750" lvl="0" indent="-285750">
              <a:buClr>
                <a:schemeClr val="dk1"/>
              </a:buClr>
              <a:buSzPts val="1100"/>
              <a:buFontTx/>
              <a:buChar char="-"/>
            </a:pPr>
            <a:endParaRPr lang="en-US" sz="1400" dirty="0">
              <a:latin typeface="+mn-lt"/>
            </a:endParaRPr>
          </a:p>
          <a:p>
            <a:pPr marL="285750" lvl="0" indent="-285750">
              <a:buClr>
                <a:schemeClr val="dk1"/>
              </a:buClr>
              <a:buSzPts val="1100"/>
              <a:buFontTx/>
              <a:buChar char="-"/>
            </a:pPr>
            <a:r>
              <a:rPr lang="en-US" sz="1400" dirty="0">
                <a:latin typeface="+mn-lt"/>
              </a:rPr>
              <a:t>Translated into an audio file (mp3) using GTT</a:t>
            </a:r>
          </a:p>
          <a:p>
            <a:pPr marL="0" lvl="0" indent="0">
              <a:buClr>
                <a:schemeClr val="dk1"/>
              </a:buClr>
              <a:buSzPts val="1100"/>
            </a:pPr>
            <a:r>
              <a:rPr lang="en-US" sz="1400" dirty="0">
                <a:latin typeface="+mn-lt"/>
              </a:rPr>
              <a:t>  </a:t>
            </a:r>
          </a:p>
          <a:p>
            <a:pPr marL="0" lvl="0" indent="0">
              <a:buClr>
                <a:schemeClr val="dk1"/>
              </a:buClr>
              <a:buSzPts val="1100"/>
            </a:pPr>
            <a:endParaRPr lang="en-US" sz="1400" dirty="0">
              <a:latin typeface="+mn-lt"/>
            </a:endParaRPr>
          </a:p>
        </p:txBody>
      </p:sp>
      <p:sp>
        <p:nvSpPr>
          <p:cNvPr id="843" name="Google Shape;843;p46"/>
          <p:cNvSpPr txBox="1">
            <a:spLocks noGrp="1"/>
          </p:cNvSpPr>
          <p:nvPr>
            <p:ph type="title" idx="4"/>
          </p:nvPr>
        </p:nvSpPr>
        <p:spPr>
          <a:xfrm>
            <a:off x="5876422" y="449416"/>
            <a:ext cx="3661827" cy="572700"/>
          </a:xfrm>
          <a:prstGeom prst="rect">
            <a:avLst/>
          </a:prstGeom>
        </p:spPr>
        <p:txBody>
          <a:bodyPr spcFirstLastPara="1" wrap="square" lIns="91425" tIns="91425" rIns="91425" bIns="91425" anchor="t" anchorCtr="0">
            <a:noAutofit/>
          </a:bodyPr>
          <a:lstStyle/>
          <a:p>
            <a:pPr marL="228600" indent="-228600">
              <a:buClr>
                <a:schemeClr val="dk2"/>
              </a:buClr>
              <a:buSzPts val="1100"/>
            </a:pPr>
            <a:r>
              <a:rPr lang="en-US" dirty="0">
                <a:solidFill>
                  <a:schemeClr val="dk1"/>
                </a:solidFill>
              </a:rPr>
              <a:t>Proposed Model</a:t>
            </a:r>
          </a:p>
        </p:txBody>
      </p:sp>
      <p:sp>
        <p:nvSpPr>
          <p:cNvPr id="844" name="Google Shape;844;p46"/>
          <p:cNvSpPr txBox="1">
            <a:spLocks noGrp="1"/>
          </p:cNvSpPr>
          <p:nvPr>
            <p:ph type="title" idx="5"/>
          </p:nvPr>
        </p:nvSpPr>
        <p:spPr>
          <a:xfrm>
            <a:off x="178025" y="2330629"/>
            <a:ext cx="3198486" cy="572700"/>
          </a:xfrm>
          <a:prstGeom prst="rect">
            <a:avLst/>
          </a:prstGeom>
        </p:spPr>
        <p:txBody>
          <a:bodyPr spcFirstLastPara="1" wrap="square" lIns="91425" tIns="91425" rIns="91425" bIns="91425" anchor="t" anchorCtr="0">
            <a:noAutofit/>
          </a:bodyPr>
          <a:lstStyle/>
          <a:p>
            <a:pPr algn="ctr"/>
            <a:r>
              <a:rPr lang="en-US" sz="2000" b="1" dirty="0"/>
              <a:t>Text Summarization and Speech Conversion</a:t>
            </a:r>
          </a:p>
        </p:txBody>
      </p:sp>
      <p:sp>
        <p:nvSpPr>
          <p:cNvPr id="845" name="Google Shape;845;p46"/>
          <p:cNvSpPr txBox="1">
            <a:spLocks noGrp="1"/>
          </p:cNvSpPr>
          <p:nvPr>
            <p:ph type="subTitle" idx="3"/>
          </p:nvPr>
        </p:nvSpPr>
        <p:spPr>
          <a:xfrm>
            <a:off x="6195777" y="1607025"/>
            <a:ext cx="2379414" cy="7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err="1">
                <a:latin typeface="+mn-lt"/>
              </a:rPr>
              <a:t>Readit</a:t>
            </a:r>
            <a:r>
              <a:rPr lang="en-US" sz="1400" dirty="0">
                <a:latin typeface="+mn-lt"/>
              </a:rPr>
              <a:t> tool consisting of the following two models</a:t>
            </a:r>
            <a:endParaRPr sz="1400" dirty="0">
              <a:latin typeface="+mn-lt"/>
            </a:endParaRPr>
          </a:p>
        </p:txBody>
      </p:sp>
      <p:sp>
        <p:nvSpPr>
          <p:cNvPr id="8" name="Google Shape;3786;p74">
            <a:extLst>
              <a:ext uri="{FF2B5EF4-FFF2-40B4-BE49-F238E27FC236}">
                <a16:creationId xmlns:a16="http://schemas.microsoft.com/office/drawing/2014/main" id="{4986270C-AC1F-A549-B164-5D77FEFF3101}"/>
              </a:ext>
            </a:extLst>
          </p:cNvPr>
          <p:cNvSpPr/>
          <p:nvPr/>
        </p:nvSpPr>
        <p:spPr>
          <a:xfrm rot="17402414">
            <a:off x="5643135" y="2321497"/>
            <a:ext cx="466575" cy="466775"/>
          </a:xfrm>
          <a:custGeom>
            <a:avLst/>
            <a:gdLst/>
            <a:ahLst/>
            <a:cxnLst/>
            <a:rect l="l" t="t" r="r" b="b"/>
            <a:pathLst>
              <a:path w="18663" h="18671" extrusionOk="0">
                <a:moveTo>
                  <a:pt x="463" y="464"/>
                </a:moveTo>
                <a:cubicBezTo>
                  <a:pt x="471" y="464"/>
                  <a:pt x="495" y="464"/>
                  <a:pt x="542" y="479"/>
                </a:cubicBezTo>
                <a:cubicBezTo>
                  <a:pt x="933" y="652"/>
                  <a:pt x="1332" y="840"/>
                  <a:pt x="1718" y="1013"/>
                </a:cubicBezTo>
                <a:cubicBezTo>
                  <a:pt x="1842" y="1068"/>
                  <a:pt x="1961" y="1122"/>
                  <a:pt x="2078" y="1177"/>
                </a:cubicBezTo>
                <a:lnTo>
                  <a:pt x="4972" y="2494"/>
                </a:lnTo>
                <a:cubicBezTo>
                  <a:pt x="9340" y="4478"/>
                  <a:pt x="13705" y="6461"/>
                  <a:pt x="18066" y="8446"/>
                </a:cubicBezTo>
                <a:cubicBezTo>
                  <a:pt x="18105" y="8461"/>
                  <a:pt x="18184" y="8501"/>
                  <a:pt x="18199" y="8516"/>
                </a:cubicBezTo>
                <a:lnTo>
                  <a:pt x="18199" y="8531"/>
                </a:lnTo>
                <a:lnTo>
                  <a:pt x="18199" y="8556"/>
                </a:lnTo>
                <a:cubicBezTo>
                  <a:pt x="18184" y="8571"/>
                  <a:pt x="18105" y="8603"/>
                  <a:pt x="18066" y="8618"/>
                </a:cubicBezTo>
                <a:cubicBezTo>
                  <a:pt x="17462" y="8860"/>
                  <a:pt x="16858" y="9105"/>
                  <a:pt x="16255" y="9348"/>
                </a:cubicBezTo>
                <a:cubicBezTo>
                  <a:pt x="14656" y="9982"/>
                  <a:pt x="13009" y="10648"/>
                  <a:pt x="11385" y="11292"/>
                </a:cubicBezTo>
                <a:cubicBezTo>
                  <a:pt x="11331" y="11316"/>
                  <a:pt x="11284" y="11363"/>
                  <a:pt x="11259" y="11418"/>
                </a:cubicBezTo>
                <a:cubicBezTo>
                  <a:pt x="10664" y="12906"/>
                  <a:pt x="10060" y="14421"/>
                  <a:pt x="9471" y="15880"/>
                </a:cubicBezTo>
                <a:cubicBezTo>
                  <a:pt x="9174" y="16608"/>
                  <a:pt x="8884" y="17346"/>
                  <a:pt x="8594" y="18074"/>
                </a:cubicBezTo>
                <a:lnTo>
                  <a:pt x="8587" y="18081"/>
                </a:lnTo>
                <a:cubicBezTo>
                  <a:pt x="8570" y="18128"/>
                  <a:pt x="8540" y="18200"/>
                  <a:pt x="8523" y="18207"/>
                </a:cubicBezTo>
                <a:cubicBezTo>
                  <a:pt x="8523" y="18207"/>
                  <a:pt x="8515" y="18215"/>
                  <a:pt x="8508" y="18215"/>
                </a:cubicBezTo>
                <a:lnTo>
                  <a:pt x="8500" y="18215"/>
                </a:lnTo>
                <a:cubicBezTo>
                  <a:pt x="8476" y="18215"/>
                  <a:pt x="8461" y="18215"/>
                  <a:pt x="8406" y="18081"/>
                </a:cubicBezTo>
                <a:lnTo>
                  <a:pt x="5559" y="11787"/>
                </a:lnTo>
                <a:cubicBezTo>
                  <a:pt x="3890" y="8070"/>
                  <a:pt x="2204" y="4361"/>
                  <a:pt x="533" y="644"/>
                </a:cubicBezTo>
                <a:cubicBezTo>
                  <a:pt x="525" y="620"/>
                  <a:pt x="510" y="605"/>
                  <a:pt x="502" y="590"/>
                </a:cubicBezTo>
                <a:cubicBezTo>
                  <a:pt x="486" y="550"/>
                  <a:pt x="463" y="511"/>
                  <a:pt x="463" y="496"/>
                </a:cubicBezTo>
                <a:lnTo>
                  <a:pt x="463" y="486"/>
                </a:lnTo>
                <a:lnTo>
                  <a:pt x="463" y="464"/>
                </a:lnTo>
                <a:close/>
                <a:moveTo>
                  <a:pt x="471" y="1"/>
                </a:moveTo>
                <a:cubicBezTo>
                  <a:pt x="344" y="1"/>
                  <a:pt x="228" y="48"/>
                  <a:pt x="141" y="134"/>
                </a:cubicBezTo>
                <a:cubicBezTo>
                  <a:pt x="55" y="228"/>
                  <a:pt x="8" y="345"/>
                  <a:pt x="8" y="486"/>
                </a:cubicBezTo>
                <a:cubicBezTo>
                  <a:pt x="0" y="612"/>
                  <a:pt x="55" y="714"/>
                  <a:pt x="87" y="785"/>
                </a:cubicBezTo>
                <a:cubicBezTo>
                  <a:pt x="94" y="800"/>
                  <a:pt x="102" y="816"/>
                  <a:pt x="109" y="832"/>
                </a:cubicBezTo>
                <a:cubicBezTo>
                  <a:pt x="1788" y="4542"/>
                  <a:pt x="3466" y="8258"/>
                  <a:pt x="5143" y="11975"/>
                </a:cubicBezTo>
                <a:lnTo>
                  <a:pt x="7983" y="18270"/>
                </a:lnTo>
                <a:cubicBezTo>
                  <a:pt x="8052" y="18411"/>
                  <a:pt x="8171" y="18670"/>
                  <a:pt x="8500" y="18670"/>
                </a:cubicBezTo>
                <a:lnTo>
                  <a:pt x="8530" y="18670"/>
                </a:lnTo>
                <a:cubicBezTo>
                  <a:pt x="8852" y="18663"/>
                  <a:pt x="8954" y="18403"/>
                  <a:pt x="9010" y="18255"/>
                </a:cubicBezTo>
                <a:lnTo>
                  <a:pt x="9018" y="18247"/>
                </a:lnTo>
                <a:cubicBezTo>
                  <a:pt x="9308" y="17517"/>
                  <a:pt x="9597" y="16789"/>
                  <a:pt x="9895" y="16051"/>
                </a:cubicBezTo>
                <a:cubicBezTo>
                  <a:pt x="10469" y="14624"/>
                  <a:pt x="11063" y="13142"/>
                  <a:pt x="11645" y="11683"/>
                </a:cubicBezTo>
                <a:cubicBezTo>
                  <a:pt x="13235" y="11049"/>
                  <a:pt x="14859" y="10405"/>
                  <a:pt x="16419" y="9779"/>
                </a:cubicBezTo>
                <a:cubicBezTo>
                  <a:pt x="17023" y="9536"/>
                  <a:pt x="17627" y="9293"/>
                  <a:pt x="18231" y="9049"/>
                </a:cubicBezTo>
                <a:cubicBezTo>
                  <a:pt x="18380" y="8986"/>
                  <a:pt x="18645" y="8877"/>
                  <a:pt x="18655" y="8548"/>
                </a:cubicBezTo>
                <a:cubicBezTo>
                  <a:pt x="18662" y="8211"/>
                  <a:pt x="18403" y="8093"/>
                  <a:pt x="18261" y="8030"/>
                </a:cubicBezTo>
                <a:cubicBezTo>
                  <a:pt x="13894" y="6047"/>
                  <a:pt x="9528" y="4062"/>
                  <a:pt x="5168" y="2071"/>
                </a:cubicBezTo>
                <a:lnTo>
                  <a:pt x="2273" y="761"/>
                </a:lnTo>
                <a:cubicBezTo>
                  <a:pt x="2149" y="706"/>
                  <a:pt x="2031" y="644"/>
                  <a:pt x="1906" y="597"/>
                </a:cubicBezTo>
                <a:cubicBezTo>
                  <a:pt x="1521" y="417"/>
                  <a:pt x="1122" y="236"/>
                  <a:pt x="721" y="63"/>
                </a:cubicBezTo>
                <a:cubicBezTo>
                  <a:pt x="644" y="25"/>
                  <a:pt x="557" y="1"/>
                  <a:pt x="471" y="1"/>
                </a:cubicBez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786;p74">
            <a:extLst>
              <a:ext uri="{FF2B5EF4-FFF2-40B4-BE49-F238E27FC236}">
                <a16:creationId xmlns:a16="http://schemas.microsoft.com/office/drawing/2014/main" id="{7864D486-5010-F54C-A5D5-9DB037721B13}"/>
              </a:ext>
            </a:extLst>
          </p:cNvPr>
          <p:cNvSpPr/>
          <p:nvPr/>
        </p:nvSpPr>
        <p:spPr>
          <a:xfrm rot="17402414">
            <a:off x="2733813" y="3293687"/>
            <a:ext cx="466575" cy="466775"/>
          </a:xfrm>
          <a:custGeom>
            <a:avLst/>
            <a:gdLst/>
            <a:ahLst/>
            <a:cxnLst/>
            <a:rect l="l" t="t" r="r" b="b"/>
            <a:pathLst>
              <a:path w="18663" h="18671" extrusionOk="0">
                <a:moveTo>
                  <a:pt x="463" y="464"/>
                </a:moveTo>
                <a:cubicBezTo>
                  <a:pt x="471" y="464"/>
                  <a:pt x="495" y="464"/>
                  <a:pt x="542" y="479"/>
                </a:cubicBezTo>
                <a:cubicBezTo>
                  <a:pt x="933" y="652"/>
                  <a:pt x="1332" y="840"/>
                  <a:pt x="1718" y="1013"/>
                </a:cubicBezTo>
                <a:cubicBezTo>
                  <a:pt x="1842" y="1068"/>
                  <a:pt x="1961" y="1122"/>
                  <a:pt x="2078" y="1177"/>
                </a:cubicBezTo>
                <a:lnTo>
                  <a:pt x="4972" y="2494"/>
                </a:lnTo>
                <a:cubicBezTo>
                  <a:pt x="9340" y="4478"/>
                  <a:pt x="13705" y="6461"/>
                  <a:pt x="18066" y="8446"/>
                </a:cubicBezTo>
                <a:cubicBezTo>
                  <a:pt x="18105" y="8461"/>
                  <a:pt x="18184" y="8501"/>
                  <a:pt x="18199" y="8516"/>
                </a:cubicBezTo>
                <a:lnTo>
                  <a:pt x="18199" y="8531"/>
                </a:lnTo>
                <a:lnTo>
                  <a:pt x="18199" y="8556"/>
                </a:lnTo>
                <a:cubicBezTo>
                  <a:pt x="18184" y="8571"/>
                  <a:pt x="18105" y="8603"/>
                  <a:pt x="18066" y="8618"/>
                </a:cubicBezTo>
                <a:cubicBezTo>
                  <a:pt x="17462" y="8860"/>
                  <a:pt x="16858" y="9105"/>
                  <a:pt x="16255" y="9348"/>
                </a:cubicBezTo>
                <a:cubicBezTo>
                  <a:pt x="14656" y="9982"/>
                  <a:pt x="13009" y="10648"/>
                  <a:pt x="11385" y="11292"/>
                </a:cubicBezTo>
                <a:cubicBezTo>
                  <a:pt x="11331" y="11316"/>
                  <a:pt x="11284" y="11363"/>
                  <a:pt x="11259" y="11418"/>
                </a:cubicBezTo>
                <a:cubicBezTo>
                  <a:pt x="10664" y="12906"/>
                  <a:pt x="10060" y="14421"/>
                  <a:pt x="9471" y="15880"/>
                </a:cubicBezTo>
                <a:cubicBezTo>
                  <a:pt x="9174" y="16608"/>
                  <a:pt x="8884" y="17346"/>
                  <a:pt x="8594" y="18074"/>
                </a:cubicBezTo>
                <a:lnTo>
                  <a:pt x="8587" y="18081"/>
                </a:lnTo>
                <a:cubicBezTo>
                  <a:pt x="8570" y="18128"/>
                  <a:pt x="8540" y="18200"/>
                  <a:pt x="8523" y="18207"/>
                </a:cubicBezTo>
                <a:cubicBezTo>
                  <a:pt x="8523" y="18207"/>
                  <a:pt x="8515" y="18215"/>
                  <a:pt x="8508" y="18215"/>
                </a:cubicBezTo>
                <a:lnTo>
                  <a:pt x="8500" y="18215"/>
                </a:lnTo>
                <a:cubicBezTo>
                  <a:pt x="8476" y="18215"/>
                  <a:pt x="8461" y="18215"/>
                  <a:pt x="8406" y="18081"/>
                </a:cubicBezTo>
                <a:lnTo>
                  <a:pt x="5559" y="11787"/>
                </a:lnTo>
                <a:cubicBezTo>
                  <a:pt x="3890" y="8070"/>
                  <a:pt x="2204" y="4361"/>
                  <a:pt x="533" y="644"/>
                </a:cubicBezTo>
                <a:cubicBezTo>
                  <a:pt x="525" y="620"/>
                  <a:pt x="510" y="605"/>
                  <a:pt x="502" y="590"/>
                </a:cubicBezTo>
                <a:cubicBezTo>
                  <a:pt x="486" y="550"/>
                  <a:pt x="463" y="511"/>
                  <a:pt x="463" y="496"/>
                </a:cubicBezTo>
                <a:lnTo>
                  <a:pt x="463" y="486"/>
                </a:lnTo>
                <a:lnTo>
                  <a:pt x="463" y="464"/>
                </a:lnTo>
                <a:close/>
                <a:moveTo>
                  <a:pt x="471" y="1"/>
                </a:moveTo>
                <a:cubicBezTo>
                  <a:pt x="344" y="1"/>
                  <a:pt x="228" y="48"/>
                  <a:pt x="141" y="134"/>
                </a:cubicBezTo>
                <a:cubicBezTo>
                  <a:pt x="55" y="228"/>
                  <a:pt x="8" y="345"/>
                  <a:pt x="8" y="486"/>
                </a:cubicBezTo>
                <a:cubicBezTo>
                  <a:pt x="0" y="612"/>
                  <a:pt x="55" y="714"/>
                  <a:pt x="87" y="785"/>
                </a:cubicBezTo>
                <a:cubicBezTo>
                  <a:pt x="94" y="800"/>
                  <a:pt x="102" y="816"/>
                  <a:pt x="109" y="832"/>
                </a:cubicBezTo>
                <a:cubicBezTo>
                  <a:pt x="1788" y="4542"/>
                  <a:pt x="3466" y="8258"/>
                  <a:pt x="5143" y="11975"/>
                </a:cubicBezTo>
                <a:lnTo>
                  <a:pt x="7983" y="18270"/>
                </a:lnTo>
                <a:cubicBezTo>
                  <a:pt x="8052" y="18411"/>
                  <a:pt x="8171" y="18670"/>
                  <a:pt x="8500" y="18670"/>
                </a:cubicBezTo>
                <a:lnTo>
                  <a:pt x="8530" y="18670"/>
                </a:lnTo>
                <a:cubicBezTo>
                  <a:pt x="8852" y="18663"/>
                  <a:pt x="8954" y="18403"/>
                  <a:pt x="9010" y="18255"/>
                </a:cubicBezTo>
                <a:lnTo>
                  <a:pt x="9018" y="18247"/>
                </a:lnTo>
                <a:cubicBezTo>
                  <a:pt x="9308" y="17517"/>
                  <a:pt x="9597" y="16789"/>
                  <a:pt x="9895" y="16051"/>
                </a:cubicBezTo>
                <a:cubicBezTo>
                  <a:pt x="10469" y="14624"/>
                  <a:pt x="11063" y="13142"/>
                  <a:pt x="11645" y="11683"/>
                </a:cubicBezTo>
                <a:cubicBezTo>
                  <a:pt x="13235" y="11049"/>
                  <a:pt x="14859" y="10405"/>
                  <a:pt x="16419" y="9779"/>
                </a:cubicBezTo>
                <a:cubicBezTo>
                  <a:pt x="17023" y="9536"/>
                  <a:pt x="17627" y="9293"/>
                  <a:pt x="18231" y="9049"/>
                </a:cubicBezTo>
                <a:cubicBezTo>
                  <a:pt x="18380" y="8986"/>
                  <a:pt x="18645" y="8877"/>
                  <a:pt x="18655" y="8548"/>
                </a:cubicBezTo>
                <a:cubicBezTo>
                  <a:pt x="18662" y="8211"/>
                  <a:pt x="18403" y="8093"/>
                  <a:pt x="18261" y="8030"/>
                </a:cubicBezTo>
                <a:cubicBezTo>
                  <a:pt x="13894" y="6047"/>
                  <a:pt x="9528" y="4062"/>
                  <a:pt x="5168" y="2071"/>
                </a:cubicBezTo>
                <a:lnTo>
                  <a:pt x="2273" y="761"/>
                </a:lnTo>
                <a:cubicBezTo>
                  <a:pt x="2149" y="706"/>
                  <a:pt x="2031" y="644"/>
                  <a:pt x="1906" y="597"/>
                </a:cubicBezTo>
                <a:cubicBezTo>
                  <a:pt x="1521" y="417"/>
                  <a:pt x="1122" y="236"/>
                  <a:pt x="721" y="63"/>
                </a:cubicBezTo>
                <a:cubicBezTo>
                  <a:pt x="644" y="25"/>
                  <a:pt x="557" y="1"/>
                  <a:pt x="471" y="1"/>
                </a:cubicBezTo>
                <a:close/>
              </a:path>
            </a:pathLst>
          </a:custGeom>
          <a:solidFill>
            <a:srgbClr val="00000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48"/>
          <p:cNvSpPr/>
          <p:nvPr/>
        </p:nvSpPr>
        <p:spPr>
          <a:xfrm>
            <a:off x="5367056" y="2305697"/>
            <a:ext cx="3222980" cy="1861103"/>
          </a:xfrm>
          <a:custGeom>
            <a:avLst/>
            <a:gdLst/>
            <a:ahLst/>
            <a:cxnLst/>
            <a:rect l="l" t="t" r="r" b="b"/>
            <a:pathLst>
              <a:path w="197275" h="113916" extrusionOk="0">
                <a:moveTo>
                  <a:pt x="98637" y="0"/>
                </a:moveTo>
                <a:cubicBezTo>
                  <a:pt x="44165" y="0"/>
                  <a:pt x="0" y="25518"/>
                  <a:pt x="0" y="56974"/>
                </a:cubicBezTo>
                <a:cubicBezTo>
                  <a:pt x="0" y="88430"/>
                  <a:pt x="44165" y="113915"/>
                  <a:pt x="98637" y="113915"/>
                </a:cubicBezTo>
                <a:cubicBezTo>
                  <a:pt x="153109" y="113915"/>
                  <a:pt x="197274" y="88430"/>
                  <a:pt x="197274" y="56974"/>
                </a:cubicBezTo>
                <a:cubicBezTo>
                  <a:pt x="197274" y="25518"/>
                  <a:pt x="153109" y="0"/>
                  <a:pt x="986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8"/>
          <p:cNvSpPr txBox="1">
            <a:spLocks noGrp="1"/>
          </p:cNvSpPr>
          <p:nvPr>
            <p:ph type="title"/>
          </p:nvPr>
        </p:nvSpPr>
        <p:spPr>
          <a:xfrm>
            <a:off x="522000" y="382203"/>
            <a:ext cx="8100000" cy="572700"/>
          </a:xfrm>
          <a:prstGeom prst="rect">
            <a:avLst/>
          </a:prstGeom>
        </p:spPr>
        <p:txBody>
          <a:bodyPr spcFirstLastPara="1" wrap="square" lIns="91425" tIns="91425" rIns="91425" bIns="91425" anchor="t" anchorCtr="0">
            <a:noAutofit/>
          </a:bodyPr>
          <a:lstStyle/>
          <a:p>
            <a:r>
              <a:rPr lang="en-US" sz="3600" b="1" dirty="0"/>
              <a:t>Image-Text-Speech Conversion</a:t>
            </a:r>
            <a:endParaRPr lang="en-US" sz="3600" dirty="0"/>
          </a:p>
        </p:txBody>
      </p:sp>
      <p:sp>
        <p:nvSpPr>
          <p:cNvPr id="871" name="Google Shape;871;p48"/>
          <p:cNvSpPr txBox="1">
            <a:spLocks noGrp="1"/>
          </p:cNvSpPr>
          <p:nvPr>
            <p:ph type="body" idx="1"/>
          </p:nvPr>
        </p:nvSpPr>
        <p:spPr>
          <a:xfrm>
            <a:off x="680325" y="1158466"/>
            <a:ext cx="4348888" cy="1935300"/>
          </a:xfrm>
          <a:prstGeom prst="rect">
            <a:avLst/>
          </a:prstGeom>
        </p:spPr>
        <p:txBody>
          <a:bodyPr spcFirstLastPara="1" wrap="square" lIns="91425" tIns="91425" rIns="91425" bIns="91425" anchor="t" anchorCtr="0">
            <a:noAutofit/>
          </a:bodyPr>
          <a:lstStyle/>
          <a:p>
            <a:pPr marL="285750" indent="-285750">
              <a:spcAft>
                <a:spcPts val="600"/>
              </a:spcAft>
              <a:buClrTx/>
              <a:buFont typeface="Arial" panose="020B0604020202020204" pitchFamily="34" charset="0"/>
              <a:buChar char="•"/>
            </a:pPr>
            <a:r>
              <a:rPr lang="en-US" sz="1400" dirty="0">
                <a:latin typeface="+mn-lt"/>
              </a:rPr>
              <a:t>We used </a:t>
            </a:r>
            <a:r>
              <a:rPr lang="en-US" sz="1400" spc="30" dirty="0">
                <a:latin typeface="+mn-lt"/>
                <a:ea typeface="Calibri" panose="020F0502020204030204" pitchFamily="34" charset="0"/>
              </a:rPr>
              <a:t>Optical Character Recognition (OCR) to enable listening to the text written on the image. It is a technique for extracting text from images and translating it to an electronic format.</a:t>
            </a:r>
          </a:p>
          <a:p>
            <a:pPr marL="285750" indent="-285750">
              <a:spcAft>
                <a:spcPts val="600"/>
              </a:spcAft>
              <a:buClrTx/>
              <a:buFont typeface="Arial" panose="020B0604020202020204" pitchFamily="34" charset="0"/>
              <a:buChar char="•"/>
            </a:pPr>
            <a:r>
              <a:rPr lang="en-US" sz="1400" dirty="0">
                <a:solidFill>
                  <a:schemeClr val="tx1">
                    <a:lumMod val="50000"/>
                  </a:schemeClr>
                </a:solidFill>
                <a:latin typeface="+mn-lt"/>
                <a:ea typeface="Calibri" panose="020F0502020204030204" pitchFamily="34" charset="0"/>
              </a:rPr>
              <a:t>OCR is typically split into many sub-processes.</a:t>
            </a:r>
          </a:p>
          <a:p>
            <a:pPr lvl="1" indent="-457200" algn="just">
              <a:lnSpc>
                <a:spcPct val="106000"/>
              </a:lnSpc>
              <a:spcAft>
                <a:spcPts val="800"/>
              </a:spcAft>
              <a:buFont typeface="+mj-lt"/>
              <a:buAutoNum type="alphaLcParenR"/>
            </a:pPr>
            <a:r>
              <a:rPr lang="en-US" sz="1400" dirty="0">
                <a:solidFill>
                  <a:srgbClr val="161B3D"/>
                </a:solidFill>
                <a:latin typeface="+mn-lt"/>
                <a:ea typeface="Times New Roman" panose="02020603050405020304" pitchFamily="18" charset="0"/>
                <a:cs typeface="Times New Roman" panose="02020603050405020304" pitchFamily="18" charset="0"/>
              </a:rPr>
              <a:t>Preprocessing of the Image</a:t>
            </a:r>
            <a:endParaRPr lang="en-US" sz="1400" dirty="0">
              <a:latin typeface="+mn-lt"/>
              <a:ea typeface="Calibri" panose="020F0502020204030204" pitchFamily="34" charset="0"/>
              <a:cs typeface="Times New Roman" panose="02020603050405020304" pitchFamily="18" charset="0"/>
            </a:endParaRPr>
          </a:p>
          <a:p>
            <a:pPr marL="800100" lvl="1" indent="-342900" algn="just">
              <a:lnSpc>
                <a:spcPct val="106000"/>
              </a:lnSpc>
              <a:spcAft>
                <a:spcPts val="750"/>
              </a:spcAft>
              <a:buFont typeface="+mj-lt"/>
              <a:buAutoNum type="alphaLcParenR"/>
            </a:pPr>
            <a:r>
              <a:rPr lang="en-US" sz="1400" dirty="0">
                <a:solidFill>
                  <a:srgbClr val="161B3D"/>
                </a:solidFill>
                <a:latin typeface="+mn-lt"/>
                <a:ea typeface="Times New Roman" panose="02020603050405020304" pitchFamily="18" charset="0"/>
                <a:cs typeface="Times New Roman" panose="02020603050405020304" pitchFamily="18" charset="0"/>
              </a:rPr>
              <a:t>Text Localization</a:t>
            </a:r>
            <a:endParaRPr lang="en-US" sz="1400" dirty="0">
              <a:solidFill>
                <a:srgbClr val="161B3D"/>
              </a:solidFill>
              <a:latin typeface="+mn-lt"/>
              <a:ea typeface="Calibri" panose="020F0502020204030204" pitchFamily="34" charset="0"/>
              <a:cs typeface="Times New Roman" panose="02020603050405020304" pitchFamily="18" charset="0"/>
            </a:endParaRPr>
          </a:p>
          <a:p>
            <a:pPr marL="800100" lvl="1" indent="-342900" algn="just">
              <a:lnSpc>
                <a:spcPct val="106000"/>
              </a:lnSpc>
              <a:spcAft>
                <a:spcPts val="750"/>
              </a:spcAft>
              <a:buFont typeface="+mj-lt"/>
              <a:buAutoNum type="alphaLcParenR"/>
            </a:pPr>
            <a:r>
              <a:rPr lang="en-US" sz="1400" dirty="0">
                <a:solidFill>
                  <a:srgbClr val="161B3D"/>
                </a:solidFill>
                <a:latin typeface="+mn-lt"/>
                <a:ea typeface="Times New Roman" panose="02020603050405020304" pitchFamily="18" charset="0"/>
                <a:cs typeface="Times New Roman" panose="02020603050405020304" pitchFamily="18" charset="0"/>
              </a:rPr>
              <a:t>Character Segmentation</a:t>
            </a:r>
            <a:endParaRPr lang="en-US" sz="1400" dirty="0">
              <a:solidFill>
                <a:srgbClr val="161B3D"/>
              </a:solidFill>
              <a:latin typeface="+mn-lt"/>
              <a:ea typeface="Calibri" panose="020F0502020204030204" pitchFamily="34" charset="0"/>
              <a:cs typeface="Times New Roman" panose="02020603050405020304" pitchFamily="18" charset="0"/>
            </a:endParaRPr>
          </a:p>
          <a:p>
            <a:pPr marL="800100" lvl="1" indent="-342900" algn="just">
              <a:lnSpc>
                <a:spcPct val="106000"/>
              </a:lnSpc>
              <a:spcAft>
                <a:spcPts val="750"/>
              </a:spcAft>
              <a:buFont typeface="+mj-lt"/>
              <a:buAutoNum type="alphaLcParenR"/>
            </a:pPr>
            <a:r>
              <a:rPr lang="en-US" sz="1400" dirty="0">
                <a:solidFill>
                  <a:srgbClr val="161B3D"/>
                </a:solidFill>
                <a:latin typeface="+mn-lt"/>
                <a:ea typeface="Times New Roman" panose="02020603050405020304" pitchFamily="18" charset="0"/>
                <a:cs typeface="Times New Roman" panose="02020603050405020304" pitchFamily="18" charset="0"/>
              </a:rPr>
              <a:t>Character Recognition</a:t>
            </a:r>
            <a:endParaRPr lang="en-US" sz="1400" dirty="0">
              <a:solidFill>
                <a:srgbClr val="161B3D"/>
              </a:solidFill>
              <a:latin typeface="+mn-lt"/>
              <a:ea typeface="Calibri" panose="020F0502020204030204" pitchFamily="34" charset="0"/>
              <a:cs typeface="Times New Roman" panose="02020603050405020304" pitchFamily="18" charset="0"/>
            </a:endParaRPr>
          </a:p>
          <a:p>
            <a:pPr marL="800100" lvl="1" indent="-342900" algn="just">
              <a:lnSpc>
                <a:spcPct val="106000"/>
              </a:lnSpc>
              <a:spcAft>
                <a:spcPts val="750"/>
              </a:spcAft>
              <a:buFont typeface="+mj-lt"/>
              <a:buAutoNum type="alphaLcParenR"/>
            </a:pPr>
            <a:r>
              <a:rPr lang="en-US" sz="1400" dirty="0">
                <a:solidFill>
                  <a:srgbClr val="161B3D"/>
                </a:solidFill>
                <a:latin typeface="+mn-lt"/>
                <a:ea typeface="Times New Roman" panose="02020603050405020304" pitchFamily="18" charset="0"/>
                <a:cs typeface="Times New Roman" panose="02020603050405020304" pitchFamily="18" charset="0"/>
              </a:rPr>
              <a:t>Post Processing</a:t>
            </a:r>
          </a:p>
        </p:txBody>
      </p:sp>
      <p:sp>
        <p:nvSpPr>
          <p:cNvPr id="878" name="Google Shape;878;p48"/>
          <p:cNvSpPr txBox="1">
            <a:spLocks noGrp="1"/>
          </p:cNvSpPr>
          <p:nvPr>
            <p:ph type="subTitle" idx="4294967295"/>
          </p:nvPr>
        </p:nvSpPr>
        <p:spPr>
          <a:xfrm>
            <a:off x="7439250" y="1450300"/>
            <a:ext cx="10707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dirty="0">
                <a:solidFill>
                  <a:schemeClr val="lt1"/>
                </a:solidFill>
                <a:latin typeface="Be Vietnam ExtraBold"/>
                <a:ea typeface="Be Vietnam ExtraBold"/>
                <a:cs typeface="Be Vietnam ExtraBold"/>
                <a:sym typeface="Be Vietnam ExtraBold"/>
              </a:rPr>
              <a:t>JUPIER</a:t>
            </a:r>
            <a:endParaRPr dirty="0">
              <a:solidFill>
                <a:schemeClr val="lt1"/>
              </a:solidFill>
              <a:latin typeface="Be Vietnam ExtraBold"/>
              <a:ea typeface="Be Vietnam ExtraBold"/>
              <a:cs typeface="Be Vietnam ExtraBold"/>
              <a:sym typeface="Be Vietnam ExtraBold"/>
            </a:endParaRPr>
          </a:p>
        </p:txBody>
      </p:sp>
      <p:pic>
        <p:nvPicPr>
          <p:cNvPr id="22" name="Picture 21" descr="Timeline&#10;&#10;Description automatically generated">
            <a:extLst>
              <a:ext uri="{FF2B5EF4-FFF2-40B4-BE49-F238E27FC236}">
                <a16:creationId xmlns:a16="http://schemas.microsoft.com/office/drawing/2014/main" id="{22850ACA-F9E5-1F48-84DB-8AD8924A770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09300" y="1787770"/>
            <a:ext cx="3738493" cy="21210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54C011-8AD7-854F-84BE-2A6EB243E849}"/>
              </a:ext>
            </a:extLst>
          </p:cNvPr>
          <p:cNvSpPr>
            <a:spLocks noGrp="1"/>
          </p:cNvSpPr>
          <p:nvPr>
            <p:ph type="title"/>
          </p:nvPr>
        </p:nvSpPr>
        <p:spPr>
          <a:xfrm>
            <a:off x="390913" y="183288"/>
            <a:ext cx="8604000" cy="572700"/>
          </a:xfrm>
        </p:spPr>
        <p:txBody>
          <a:bodyPr/>
          <a:lstStyle/>
          <a:p>
            <a:r>
              <a:rPr lang="en-US" sz="3600" dirty="0"/>
              <a:t>Image-Text-Speech Conversion</a:t>
            </a:r>
          </a:p>
        </p:txBody>
      </p:sp>
      <p:pic>
        <p:nvPicPr>
          <p:cNvPr id="4" name="Picture 3" descr="Chart, bubble chart&#10;&#10;Description automatically generated">
            <a:extLst>
              <a:ext uri="{FF2B5EF4-FFF2-40B4-BE49-F238E27FC236}">
                <a16:creationId xmlns:a16="http://schemas.microsoft.com/office/drawing/2014/main" id="{9DBD2917-CF51-6F4D-B91F-1FD21D2B671A}"/>
              </a:ext>
            </a:extLst>
          </p:cNvPr>
          <p:cNvPicPr/>
          <p:nvPr/>
        </p:nvPicPr>
        <p:blipFill>
          <a:blip r:embed="rId2" cstate="print">
            <a:extLst>
              <a:ext uri="{28A0092B-C50C-407E-A947-70E740481C1C}">
                <a14:useLocalDpi xmlns:a14="http://schemas.microsoft.com/office/drawing/2010/main" val="0"/>
              </a:ext>
            </a:extLst>
          </a:blip>
          <a:srcRect t="17458" r="19786" b="22301"/>
          <a:stretch>
            <a:fillRect/>
          </a:stretch>
        </p:blipFill>
        <p:spPr bwMode="auto">
          <a:xfrm>
            <a:off x="1708150" y="2951922"/>
            <a:ext cx="5727700" cy="2191578"/>
          </a:xfrm>
          <a:prstGeom prst="rect">
            <a:avLst/>
          </a:prstGeom>
          <a:noFill/>
          <a:ln>
            <a:noFill/>
          </a:ln>
        </p:spPr>
      </p:pic>
      <p:sp>
        <p:nvSpPr>
          <p:cNvPr id="5" name="Rectangle 4">
            <a:extLst>
              <a:ext uri="{FF2B5EF4-FFF2-40B4-BE49-F238E27FC236}">
                <a16:creationId xmlns:a16="http://schemas.microsoft.com/office/drawing/2014/main" id="{00054BCF-14AA-234F-9C1E-897C38F0D232}"/>
              </a:ext>
            </a:extLst>
          </p:cNvPr>
          <p:cNvSpPr/>
          <p:nvPr/>
        </p:nvSpPr>
        <p:spPr>
          <a:xfrm>
            <a:off x="692413" y="840183"/>
            <a:ext cx="8001000" cy="2246769"/>
          </a:xfrm>
          <a:prstGeom prst="rect">
            <a:avLst/>
          </a:prstGeom>
        </p:spPr>
        <p:txBody>
          <a:bodyPr wrap="square">
            <a:spAutoFit/>
          </a:bodyPr>
          <a:lstStyle/>
          <a:p>
            <a:pPr marL="285750" indent="-285750">
              <a:buClrTx/>
              <a:buFont typeface="Arial" panose="020B0604020202020204" pitchFamily="34" charset="0"/>
              <a:buChar char="•"/>
            </a:pPr>
            <a:r>
              <a:rPr lang="en-US" dirty="0">
                <a:solidFill>
                  <a:schemeClr val="tx1">
                    <a:lumMod val="50000"/>
                  </a:schemeClr>
                </a:solidFill>
                <a:latin typeface="+mn-lt"/>
                <a:ea typeface="Calibri" panose="020F0502020204030204" pitchFamily="34" charset="0"/>
              </a:rPr>
              <a:t>The system's module is the TESSERACT GOOGLE API, which is an optical character recognition (OCR) engine that supports Unicode and can identify several languages out of the box</a:t>
            </a:r>
          </a:p>
          <a:p>
            <a:pPr>
              <a:buClrTx/>
            </a:pPr>
            <a:endParaRPr lang="en-US" dirty="0">
              <a:solidFill>
                <a:schemeClr val="tx1">
                  <a:lumMod val="50000"/>
                </a:schemeClr>
              </a:solidFill>
              <a:latin typeface="+mn-lt"/>
              <a:ea typeface="Calibri" panose="020F0502020204030204" pitchFamily="34" charset="0"/>
            </a:endParaRPr>
          </a:p>
          <a:p>
            <a:pPr marL="285750" indent="-285750">
              <a:buClrTx/>
              <a:buFont typeface="Arial" panose="020B0604020202020204" pitchFamily="34" charset="0"/>
              <a:buChar char="•"/>
            </a:pPr>
            <a:r>
              <a:rPr lang="en-US" dirty="0">
                <a:solidFill>
                  <a:schemeClr val="tx1">
                    <a:lumMod val="50000"/>
                  </a:schemeClr>
                </a:solidFill>
                <a:latin typeface="+mn-lt"/>
                <a:ea typeface="Calibri" panose="020F0502020204030204" pitchFamily="34" charset="0"/>
              </a:rPr>
              <a:t>It is adaptable and can be learned to recognize other languages as well.</a:t>
            </a:r>
          </a:p>
          <a:p>
            <a:pPr>
              <a:buClrTx/>
            </a:pPr>
            <a:endParaRPr lang="en-US" dirty="0">
              <a:solidFill>
                <a:schemeClr val="tx1">
                  <a:lumMod val="50000"/>
                </a:schemeClr>
              </a:solidFill>
              <a:latin typeface="+mn-lt"/>
              <a:ea typeface="Calibri" panose="020F0502020204030204" pitchFamily="34" charset="0"/>
            </a:endParaRPr>
          </a:p>
          <a:p>
            <a:pPr marL="285750" indent="-285750">
              <a:buClrTx/>
              <a:buFont typeface="Arial" panose="020B0604020202020204" pitchFamily="34" charset="0"/>
              <a:buChar char="•"/>
            </a:pPr>
            <a:r>
              <a:rPr lang="en-US" dirty="0">
                <a:solidFill>
                  <a:schemeClr val="tx1">
                    <a:lumMod val="50000"/>
                  </a:schemeClr>
                </a:solidFill>
                <a:latin typeface="+mn-lt"/>
                <a:ea typeface="Calibri" panose="020F0502020204030204" pitchFamily="34" charset="0"/>
              </a:rPr>
              <a:t>The Tesseract can detect over 100 languages, and Google has boosted it with a neural network framework based on LSTM starting with version 4. (long short-term memory).</a:t>
            </a:r>
          </a:p>
          <a:p>
            <a:pPr>
              <a:buClrTx/>
            </a:pPr>
            <a:endParaRPr lang="en-US" dirty="0">
              <a:solidFill>
                <a:schemeClr val="tx1">
                  <a:lumMod val="50000"/>
                </a:schemeClr>
              </a:solidFill>
              <a:latin typeface="+mn-lt"/>
              <a:ea typeface="Calibri" panose="020F0502020204030204" pitchFamily="34" charset="0"/>
            </a:endParaRPr>
          </a:p>
          <a:p>
            <a:pPr marL="285750" indent="-285750">
              <a:buClrTx/>
              <a:buFont typeface="Arial" panose="020B0604020202020204" pitchFamily="34" charset="0"/>
              <a:buChar char="•"/>
            </a:pPr>
            <a:r>
              <a:rPr lang="en-US" dirty="0">
                <a:solidFill>
                  <a:schemeClr val="tx1">
                    <a:lumMod val="50000"/>
                  </a:schemeClr>
                </a:solidFill>
                <a:latin typeface="+mn-lt"/>
              </a:rPr>
              <a:t>The Libraries we used in this model are </a:t>
            </a:r>
            <a:r>
              <a:rPr lang="en-US" dirty="0" err="1">
                <a:solidFill>
                  <a:schemeClr val="tx1">
                    <a:lumMod val="50000"/>
                  </a:schemeClr>
                </a:solidFill>
                <a:latin typeface="+mn-lt"/>
              </a:rPr>
              <a:t>Pytesseract</a:t>
            </a:r>
            <a:r>
              <a:rPr lang="en-US" dirty="0">
                <a:solidFill>
                  <a:schemeClr val="tx1">
                    <a:lumMod val="50000"/>
                  </a:schemeClr>
                </a:solidFill>
                <a:latin typeface="+mn-lt"/>
              </a:rPr>
              <a:t>, PIL, </a:t>
            </a:r>
            <a:r>
              <a:rPr lang="en-US" dirty="0" err="1">
                <a:solidFill>
                  <a:schemeClr val="tx1">
                    <a:lumMod val="50000"/>
                  </a:schemeClr>
                </a:solidFill>
                <a:latin typeface="+mn-lt"/>
              </a:rPr>
              <a:t>Nltk</a:t>
            </a:r>
            <a:r>
              <a:rPr lang="en-US" dirty="0">
                <a:solidFill>
                  <a:schemeClr val="tx1">
                    <a:lumMod val="50000"/>
                  </a:schemeClr>
                </a:solidFill>
                <a:latin typeface="+mn-lt"/>
              </a:rPr>
              <a:t>, </a:t>
            </a:r>
            <a:r>
              <a:rPr lang="en-US" dirty="0" err="1">
                <a:solidFill>
                  <a:schemeClr val="tx1">
                    <a:lumMod val="50000"/>
                  </a:schemeClr>
                </a:solidFill>
                <a:latin typeface="+mn-lt"/>
              </a:rPr>
              <a:t>Numpy</a:t>
            </a:r>
            <a:r>
              <a:rPr lang="en-US" dirty="0">
                <a:solidFill>
                  <a:schemeClr val="tx1">
                    <a:lumMod val="50000"/>
                  </a:schemeClr>
                </a:solidFill>
                <a:latin typeface="+mn-lt"/>
              </a:rPr>
              <a:t>, OS, GTT’s.</a:t>
            </a:r>
          </a:p>
        </p:txBody>
      </p:sp>
    </p:spTree>
    <p:extLst>
      <p:ext uri="{BB962C8B-B14F-4D97-AF65-F5344CB8AC3E}">
        <p14:creationId xmlns:p14="http://schemas.microsoft.com/office/powerpoint/2010/main" val="3097168418"/>
      </p:ext>
    </p:extLst>
  </p:cSld>
  <p:clrMapOvr>
    <a:masterClrMapping/>
  </p:clrMapOvr>
</p:sld>
</file>

<file path=ppt/theme/theme1.xml><?xml version="1.0" encoding="utf-8"?>
<a:theme xmlns:a="http://schemas.openxmlformats.org/drawingml/2006/main"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1165</Words>
  <Application>Microsoft Macintosh PowerPoint</Application>
  <PresentationFormat>On-screen Show (16:9)</PresentationFormat>
  <Paragraphs>120</Paragraphs>
  <Slides>23</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Libre Franklin</vt:lpstr>
      <vt:lpstr>Helvetica Light</vt:lpstr>
      <vt:lpstr>Times New Roman</vt:lpstr>
      <vt:lpstr>Be Vietnam ExtraBold</vt:lpstr>
      <vt:lpstr>Calibri</vt:lpstr>
      <vt:lpstr>Helvetica Light</vt:lpstr>
      <vt:lpstr>Libre Franklin Thin</vt:lpstr>
      <vt:lpstr>Merriweather</vt:lpstr>
      <vt:lpstr>Arial</vt:lpstr>
      <vt:lpstr>Isometric SEO Strategy by Slidesgo</vt:lpstr>
      <vt:lpstr>ReadIt:  A Multilingual Text to Speech Tool for OCR and Text Summarization Models </vt:lpstr>
      <vt:lpstr>Contents</vt:lpstr>
      <vt:lpstr>…</vt:lpstr>
      <vt:lpstr>Introduction</vt:lpstr>
      <vt:lpstr>Related Work</vt:lpstr>
      <vt:lpstr>Architecture</vt:lpstr>
      <vt:lpstr>Image-Text-Speech Conversion</vt:lpstr>
      <vt:lpstr>Image-Text-Speech Conversion</vt:lpstr>
      <vt:lpstr>Image-Text-Speech Conversion</vt:lpstr>
      <vt:lpstr>Text Summarization and Speech Conversion </vt:lpstr>
      <vt:lpstr>Text Summarization and Speech Conversion</vt:lpstr>
      <vt:lpstr>Training</vt:lpstr>
      <vt:lpstr>The Front-end Execution</vt:lpstr>
      <vt:lpstr>Results and Evaluation</vt:lpstr>
      <vt:lpstr>Results and Evaluation</vt:lpstr>
      <vt:lpstr>Results and Evaluation</vt:lpstr>
      <vt:lpstr>Results and Evaluation</vt:lpstr>
      <vt:lpstr>Results and Evaluation</vt:lpstr>
      <vt:lpstr>Results and Evaluation</vt:lpstr>
      <vt:lpstr>Results and Evaluation</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ReadIt:  A Multilingual Text to Speech Tool for OCR and Text Summarization Models </dc:title>
  <cp:lastModifiedBy>Shukla, Srinidhi</cp:lastModifiedBy>
  <cp:revision>14</cp:revision>
  <dcterms:modified xsi:type="dcterms:W3CDTF">2021-04-28T02:08:42Z</dcterms:modified>
</cp:coreProperties>
</file>