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3BB4-E505-354E-BFD4-BB07EFBB7081}"/>
              </a:ext>
            </a:extLst>
          </p:cNvPr>
          <p:cNvSpPr>
            <a:spLocks noGrp="1"/>
          </p:cNvSpPr>
          <p:nvPr>
            <p:ph type="ctrTitle"/>
          </p:nvPr>
        </p:nvSpPr>
        <p:spPr>
          <a:xfrm>
            <a:off x="1005234" y="984711"/>
            <a:ext cx="9803570" cy="3257168"/>
          </a:xfrm>
        </p:spPr>
        <p:txBody>
          <a:bodyPr/>
          <a:lstStyle/>
          <a:p>
            <a:r>
              <a:rPr lang="en-US"/>
              <a:t>Application network and API led connectivity </a:t>
            </a:r>
          </a:p>
        </p:txBody>
      </p:sp>
      <p:sp>
        <p:nvSpPr>
          <p:cNvPr id="3" name="Subtitle 2">
            <a:extLst>
              <a:ext uri="{FF2B5EF4-FFF2-40B4-BE49-F238E27FC236}">
                <a16:creationId xmlns:a16="http://schemas.microsoft.com/office/drawing/2014/main" id="{A9BB50B0-464E-0148-BCC7-843766B71EA0}"/>
              </a:ext>
            </a:extLst>
          </p:cNvPr>
          <p:cNvSpPr>
            <a:spLocks noGrp="1"/>
          </p:cNvSpPr>
          <p:nvPr>
            <p:ph type="subTitle" idx="1"/>
          </p:nvPr>
        </p:nvSpPr>
        <p:spPr>
          <a:xfrm rot="10800000" flipV="1">
            <a:off x="614766" y="5342282"/>
            <a:ext cx="10572000" cy="1092213"/>
          </a:xfrm>
        </p:spPr>
        <p:txBody>
          <a:bodyPr>
            <a:normAutofit/>
          </a:bodyPr>
          <a:lstStyle/>
          <a:p>
            <a:r>
              <a:rPr lang="en-US" b="1"/>
              <a:t>BY BURUGULAPALLY SRINIDHI</a:t>
            </a:r>
          </a:p>
          <a:p>
            <a:r>
              <a:rPr lang="en-US" b="1"/>
              <a:t>Under the Guidance of Mr.sureshcp sir</a:t>
            </a:r>
          </a:p>
        </p:txBody>
      </p:sp>
    </p:spTree>
    <p:extLst>
      <p:ext uri="{BB962C8B-B14F-4D97-AF65-F5344CB8AC3E}">
        <p14:creationId xmlns:p14="http://schemas.microsoft.com/office/powerpoint/2010/main" val="298092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BF7F-F462-0C42-A817-0012F947C624}"/>
              </a:ext>
            </a:extLst>
          </p:cNvPr>
          <p:cNvSpPr>
            <a:spLocks noGrp="1"/>
          </p:cNvSpPr>
          <p:nvPr>
            <p:ph type="title"/>
          </p:nvPr>
        </p:nvSpPr>
        <p:spPr/>
        <p:txBody>
          <a:bodyPr/>
          <a:lstStyle/>
          <a:p>
            <a:r>
              <a:rPr lang="en-US"/>
              <a:t>Application network </a:t>
            </a:r>
          </a:p>
        </p:txBody>
      </p:sp>
      <p:sp>
        <p:nvSpPr>
          <p:cNvPr id="3" name="Content Placeholder 2">
            <a:extLst>
              <a:ext uri="{FF2B5EF4-FFF2-40B4-BE49-F238E27FC236}">
                <a16:creationId xmlns:a16="http://schemas.microsoft.com/office/drawing/2014/main" id="{99320E71-9C1C-B04A-A8E0-D52854FB80A5}"/>
              </a:ext>
            </a:extLst>
          </p:cNvPr>
          <p:cNvSpPr>
            <a:spLocks noGrp="1"/>
          </p:cNvSpPr>
          <p:nvPr>
            <p:ph idx="1"/>
          </p:nvPr>
        </p:nvSpPr>
        <p:spPr>
          <a:xfrm>
            <a:off x="557561" y="1200451"/>
            <a:ext cx="10824437" cy="4653939"/>
          </a:xfrm>
        </p:spPr>
        <p:txBody>
          <a:bodyPr/>
          <a:lstStyle/>
          <a:p>
            <a:r>
              <a:rPr lang="en-GB">
                <a:effectLst/>
              </a:rPr>
              <a:t>An application network is pretty simple; it is a </a:t>
            </a:r>
            <a:r>
              <a:rPr lang="en-GB" b="1">
                <a:effectLst/>
              </a:rPr>
              <a:t>way to connect applications, data and devices</a:t>
            </a:r>
            <a:r>
              <a:rPr lang="en-GB">
                <a:effectLst/>
              </a:rPr>
              <a:t> through APIs that exposes some or all of their assets and data on the network. That network allows other consumers from other parts of the business to come in and discover and use those assets.</a:t>
            </a:r>
            <a:endParaRPr lang="en-US"/>
          </a:p>
        </p:txBody>
      </p:sp>
    </p:spTree>
    <p:extLst>
      <p:ext uri="{BB962C8B-B14F-4D97-AF65-F5344CB8AC3E}">
        <p14:creationId xmlns:p14="http://schemas.microsoft.com/office/powerpoint/2010/main" val="41598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FB35-A05B-614C-94A2-52F38268A15C}"/>
              </a:ext>
            </a:extLst>
          </p:cNvPr>
          <p:cNvSpPr>
            <a:spLocks noGrp="1"/>
          </p:cNvSpPr>
          <p:nvPr>
            <p:ph type="title"/>
          </p:nvPr>
        </p:nvSpPr>
        <p:spPr/>
        <p:txBody>
          <a:bodyPr/>
          <a:lstStyle/>
          <a:p>
            <a:r>
              <a:rPr lang="en-US"/>
              <a:t>Api led connectivity </a:t>
            </a:r>
          </a:p>
        </p:txBody>
      </p:sp>
      <p:sp>
        <p:nvSpPr>
          <p:cNvPr id="3" name="Content Placeholder 2">
            <a:extLst>
              <a:ext uri="{FF2B5EF4-FFF2-40B4-BE49-F238E27FC236}">
                <a16:creationId xmlns:a16="http://schemas.microsoft.com/office/drawing/2014/main" id="{D658FDEC-109A-8E4E-A2DF-6ED40C780657}"/>
              </a:ext>
            </a:extLst>
          </p:cNvPr>
          <p:cNvSpPr>
            <a:spLocks noGrp="1"/>
          </p:cNvSpPr>
          <p:nvPr>
            <p:ph idx="1"/>
          </p:nvPr>
        </p:nvSpPr>
        <p:spPr>
          <a:xfrm>
            <a:off x="827424" y="3429000"/>
            <a:ext cx="10554574" cy="2427988"/>
          </a:xfrm>
        </p:spPr>
        <p:txBody>
          <a:bodyPr>
            <a:normAutofit fontScale="77500" lnSpcReduction="20000"/>
          </a:bodyPr>
          <a:lstStyle/>
          <a:p>
            <a:r>
              <a:rPr lang="en-GB">
                <a:effectLst/>
              </a:rPr>
              <a:t>is a methodical way to connect data to applications through reusable and purposeful APIs. These APIs are developed to play a specific role – unlocking data from systems, composing data into processes, or delivering an experience.</a:t>
            </a:r>
            <a:endParaRPr lang="en-US">
              <a:effectLst/>
            </a:endParaRPr>
          </a:p>
          <a:p>
            <a:endParaRPr lang="en-US"/>
          </a:p>
          <a:p>
            <a:r>
              <a:rPr lang="en-US"/>
              <a:t>Layers of API</a:t>
            </a:r>
          </a:p>
          <a:p>
            <a:endParaRPr lang="en-US"/>
          </a:p>
          <a:p>
            <a:r>
              <a:rPr lang="en-US"/>
              <a:t>SYSTEM API</a:t>
            </a:r>
          </a:p>
          <a:p>
            <a:r>
              <a:rPr lang="en-US"/>
              <a:t>PROCESS API</a:t>
            </a:r>
          </a:p>
          <a:p>
            <a:r>
              <a:rPr lang="en-US"/>
              <a:t>EXPERIENCE API</a:t>
            </a:r>
          </a:p>
          <a:p>
            <a:endParaRPr lang="en-US"/>
          </a:p>
          <a:p>
            <a:endParaRPr lang="en-US"/>
          </a:p>
          <a:p>
            <a:endParaRPr lang="en-US"/>
          </a:p>
          <a:p>
            <a:endParaRPr lang="en-US"/>
          </a:p>
        </p:txBody>
      </p:sp>
    </p:spTree>
    <p:extLst>
      <p:ext uri="{BB962C8B-B14F-4D97-AF65-F5344CB8AC3E}">
        <p14:creationId xmlns:p14="http://schemas.microsoft.com/office/powerpoint/2010/main" val="396452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AD61-F328-D742-8B87-3512D38A5E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EBC8D6-5E4B-0449-A1C6-11649091A4DA}"/>
              </a:ext>
            </a:extLst>
          </p:cNvPr>
          <p:cNvSpPr>
            <a:spLocks noGrp="1"/>
          </p:cNvSpPr>
          <p:nvPr>
            <p:ph idx="1"/>
          </p:nvPr>
        </p:nvSpPr>
        <p:spPr/>
        <p:txBody>
          <a:bodyPr/>
          <a:lstStyle/>
          <a:p>
            <a:r>
              <a:rPr lang="en-US"/>
              <a:t>SYSTEM API:</a:t>
            </a:r>
            <a:r>
              <a:rPr lang="en-GB">
                <a:effectLst/>
              </a:rPr>
              <a:t>is a methodical way to connect data to applications through reusable and purposeful APIs. These APIs are developed to play a specific role – unlocking data from systems, composing data into processes, or delivering an experience.</a:t>
            </a:r>
            <a:endParaRPr lang="en-US">
              <a:effectLst/>
            </a:endParaRPr>
          </a:p>
          <a:p>
            <a:pPr marL="0" indent="0">
              <a:buNone/>
            </a:pPr>
            <a:endParaRPr lang="en-US">
              <a:effectLst/>
            </a:endParaRPr>
          </a:p>
          <a:p>
            <a:pPr marL="0" indent="0">
              <a:buNone/>
            </a:pPr>
            <a:r>
              <a:rPr lang="en-US"/>
              <a:t>PROCESS API:</a:t>
            </a:r>
            <a:r>
              <a:rPr lang="en-GB">
                <a:effectLst/>
              </a:rPr>
              <a:t>These APIs interact with and shape data within a single system or across systems</a:t>
            </a:r>
            <a:r>
              <a:rPr lang="en-GB" i="1">
                <a:effectLst/>
              </a:rPr>
              <a:t> (breaking down data silos)</a:t>
            </a:r>
            <a:r>
              <a:rPr lang="en-GB">
                <a:effectLst/>
              </a:rPr>
              <a:t> and are created here without a dependence on the source systems from which that data originates, as well as the target channels through which that data is delivered</a:t>
            </a:r>
            <a:r>
              <a:rPr lang="en-US">
                <a:effectLst/>
              </a:rPr>
              <a:t>.</a:t>
            </a:r>
          </a:p>
          <a:p>
            <a:pPr marL="0" indent="0">
              <a:buNone/>
            </a:pPr>
            <a:r>
              <a:rPr lang="en-US"/>
              <a:t>EXPERIENCE API:</a:t>
            </a:r>
            <a:r>
              <a:rPr lang="en-GB">
                <a:effectLst/>
              </a:rPr>
              <a:t>Experience APIs are the means by which data can be reconfigured so that it is most easily consumed by its intended audience, all from a common data source, rather than setting up separate point-to-point integrations for each channel.</a:t>
            </a:r>
            <a:endParaRPr lang="en-US"/>
          </a:p>
        </p:txBody>
      </p:sp>
    </p:spTree>
    <p:extLst>
      <p:ext uri="{BB962C8B-B14F-4D97-AF65-F5344CB8AC3E}">
        <p14:creationId xmlns:p14="http://schemas.microsoft.com/office/powerpoint/2010/main" val="13084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AB1C83-45F6-C149-A91C-3C1312E8BEAD}"/>
              </a:ext>
            </a:extLst>
          </p:cNvPr>
          <p:cNvSpPr>
            <a:spLocks noGrp="1"/>
          </p:cNvSpPr>
          <p:nvPr>
            <p:ph idx="1"/>
          </p:nvPr>
        </p:nvSpPr>
        <p:spPr>
          <a:xfrm>
            <a:off x="1048334" y="2609022"/>
            <a:ext cx="11196388" cy="3460948"/>
          </a:xfrm>
        </p:spPr>
        <p:txBody>
          <a:bodyPr/>
          <a:lstStyle/>
          <a:p>
            <a:pPr marL="0" indent="0">
              <a:buNone/>
            </a:pPr>
            <a:r>
              <a:rPr lang="en-US" b="1"/>
              <a:t>                                                   </a:t>
            </a:r>
          </a:p>
        </p:txBody>
      </p:sp>
      <p:sp>
        <p:nvSpPr>
          <p:cNvPr id="5" name="TextBox 4">
            <a:extLst>
              <a:ext uri="{FF2B5EF4-FFF2-40B4-BE49-F238E27FC236}">
                <a16:creationId xmlns:a16="http://schemas.microsoft.com/office/drawing/2014/main" id="{BEC13941-D698-7A48-8E38-DAF20C733B15}"/>
              </a:ext>
            </a:extLst>
          </p:cNvPr>
          <p:cNvSpPr txBox="1"/>
          <p:nvPr/>
        </p:nvSpPr>
        <p:spPr>
          <a:xfrm>
            <a:off x="3656179" y="2609021"/>
            <a:ext cx="2183059" cy="369331"/>
          </a:xfrm>
          <a:prstGeom prst="rect">
            <a:avLst/>
          </a:prstGeom>
          <a:noFill/>
        </p:spPr>
        <p:txBody>
          <a:bodyPr wrap="square">
            <a:spAutoFit/>
          </a:bodyPr>
          <a:lstStyle/>
          <a:p>
            <a:r>
              <a:rPr lang="en-US" b="1"/>
              <a:t>THANK YOU</a:t>
            </a:r>
          </a:p>
        </p:txBody>
      </p:sp>
    </p:spTree>
    <p:extLst>
      <p:ext uri="{BB962C8B-B14F-4D97-AF65-F5344CB8AC3E}">
        <p14:creationId xmlns:p14="http://schemas.microsoft.com/office/powerpoint/2010/main" val="2781692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Quotable</vt:lpstr>
      <vt:lpstr>Application network and API led connectivity </vt:lpstr>
      <vt:lpstr>Application network </vt:lpstr>
      <vt:lpstr>Api led connectivity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network and API led connectivity </dc:title>
  <dc:creator>Unknown User</dc:creator>
  <cp:lastModifiedBy>Unknown User</cp:lastModifiedBy>
  <cp:revision>1</cp:revision>
  <dcterms:created xsi:type="dcterms:W3CDTF">2021-12-17T03:39:05Z</dcterms:created>
  <dcterms:modified xsi:type="dcterms:W3CDTF">2021-12-17T03:53:00Z</dcterms:modified>
</cp:coreProperties>
</file>