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04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6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002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7302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309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7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058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916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57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09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21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46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10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59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0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3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298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10000"/>
            <a:ext cx="7086600" cy="2209800"/>
          </a:xfrm>
        </p:spPr>
        <p:txBody>
          <a:bodyPr>
            <a:norm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Section -</a:t>
            </a:r>
            <a:r>
              <a:rPr lang="en-US" sz="2400" b="1" dirty="0">
                <a:cs typeface="Arial" panose="020B0604020202020204" pitchFamily="34" charset="0"/>
              </a:rPr>
              <a:t> </a:t>
            </a:r>
            <a:r>
              <a:rPr lang="en-US" sz="2400" dirty="0">
                <a:cs typeface="Arial" panose="020B0604020202020204" pitchFamily="34" charset="0"/>
              </a:rPr>
              <a:t>G</a:t>
            </a:r>
          </a:p>
          <a:p>
            <a:r>
              <a:rPr lang="en-US" sz="1800" dirty="0">
                <a:cs typeface="Arial" panose="020B0604020202020204" pitchFamily="34" charset="0"/>
              </a:rPr>
              <a:t>V P Srinidhi				-			PES2UG19CS439</a:t>
            </a:r>
          </a:p>
          <a:p>
            <a:r>
              <a:rPr lang="en-US" sz="1800" dirty="0">
                <a:cs typeface="Arial" panose="020B0604020202020204" pitchFamily="34" charset="0"/>
              </a:rPr>
              <a:t>V Manas Advaith 		-			PES2UG19CS908</a:t>
            </a:r>
          </a:p>
          <a:p>
            <a:r>
              <a:rPr lang="en-US" sz="1800" dirty="0">
                <a:cs typeface="Arial" panose="020B0604020202020204" pitchFamily="34" charset="0"/>
              </a:rPr>
              <a:t>Suhas R 					-			PES2UG19CS413</a:t>
            </a:r>
          </a:p>
          <a:p>
            <a:r>
              <a:rPr lang="en-US" sz="1800" dirty="0">
                <a:cs typeface="Arial" panose="020B0604020202020204" pitchFamily="34" charset="0"/>
              </a:rPr>
              <a:t>Surapaneni Varun 		-			PES2UG19CS414</a:t>
            </a:r>
            <a:endParaRPr lang="en-IN" sz="1800" dirty="0">
              <a:cs typeface="Arial" panose="020B0604020202020204" pitchFamily="34" charset="0"/>
            </a:endParaRPr>
          </a:p>
          <a:p>
            <a:endParaRPr lang="en-US" sz="1800" dirty="0">
              <a:latin typeface="Bahnschrift Light" panose="020B0502040204020203" pitchFamily="34" charset="0"/>
            </a:endParaRP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Book Exchange Platform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1A852-6CB7-436B-9905-044A169B7828}"/>
              </a:ext>
            </a:extLst>
          </p:cNvPr>
          <p:cNvSpPr txBox="1"/>
          <p:nvPr/>
        </p:nvSpPr>
        <p:spPr>
          <a:xfrm>
            <a:off x="307975" y="6248400"/>
            <a:ext cx="964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 Repository Link:  </a:t>
            </a:r>
            <a:r>
              <a:rPr lang="en-IN" sz="1400" dirty="0">
                <a:latin typeface="Lucida Console" panose="020B0609040504020204" pitchFamily="49" charset="0"/>
              </a:rPr>
              <a:t>https://github.com/srinidhi131/WebTechProject_G4.git</a:t>
            </a:r>
            <a:endParaRPr lang="en-US" sz="14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66" y="381000"/>
            <a:ext cx="6554867" cy="1524000"/>
          </a:xfrm>
        </p:spPr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45165"/>
            <a:ext cx="6554867" cy="3767670"/>
          </a:xfrm>
        </p:spPr>
        <p:txBody>
          <a:bodyPr/>
          <a:lstStyle/>
          <a:p>
            <a:r>
              <a:rPr lang="en-US" dirty="0"/>
              <a:t>We are creating a platform that facilitates buying and selling of used books. Used books are often left collecting dust because one simply doesn’t have the time to give it away.</a:t>
            </a:r>
          </a:p>
          <a:p>
            <a:r>
              <a:rPr lang="en-US" dirty="0"/>
              <a:t>Our platform makes it simple by connecting the buyer and the seller along with easy-to-use interface.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554867" cy="1524000"/>
          </a:xfrm>
        </p:spPr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545165"/>
            <a:ext cx="6554867" cy="3767670"/>
          </a:xfrm>
        </p:spPr>
        <p:txBody>
          <a:bodyPr/>
          <a:lstStyle/>
          <a:p>
            <a:r>
              <a:rPr lang="en-GB" b="1" dirty="0"/>
              <a:t>React</a:t>
            </a:r>
            <a:r>
              <a:rPr lang="en-GB" dirty="0"/>
              <a:t> for the frontend.</a:t>
            </a:r>
          </a:p>
          <a:p>
            <a:r>
              <a:rPr lang="en-GB" b="1" dirty="0"/>
              <a:t>Node and Express </a:t>
            </a:r>
            <a:r>
              <a:rPr lang="en-GB" dirty="0"/>
              <a:t>for the backend.</a:t>
            </a:r>
          </a:p>
          <a:p>
            <a:r>
              <a:rPr lang="en-GB" b="1" dirty="0"/>
              <a:t>MongoDB </a:t>
            </a:r>
            <a:r>
              <a:rPr lang="en-GB" dirty="0"/>
              <a:t>is the database we used.</a:t>
            </a:r>
          </a:p>
          <a:p>
            <a:r>
              <a:rPr lang="en-GB" b="1" dirty="0"/>
              <a:t>Axios</a:t>
            </a:r>
            <a:r>
              <a:rPr lang="en-GB" dirty="0"/>
              <a:t> to make HTTP requests.</a:t>
            </a:r>
          </a:p>
          <a:p>
            <a:r>
              <a:rPr lang="en-GB" b="1" dirty="0"/>
              <a:t>React Router</a:t>
            </a:r>
            <a:r>
              <a:rPr lang="en-GB" dirty="0"/>
              <a:t> to navigate between components.</a:t>
            </a:r>
          </a:p>
          <a:p>
            <a:r>
              <a:rPr lang="en-GB" b="1" dirty="0"/>
              <a:t>CORS</a:t>
            </a:r>
            <a:r>
              <a:rPr lang="en-GB" dirty="0"/>
              <a:t> to make requests from one page to another.</a:t>
            </a:r>
          </a:p>
          <a:p>
            <a:r>
              <a:rPr lang="en-GB" b="1" dirty="0"/>
              <a:t>Bootstrap</a:t>
            </a:r>
            <a:r>
              <a:rPr lang="en-GB" dirty="0"/>
              <a:t> to add Styles to the components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66" y="531845"/>
            <a:ext cx="6554867" cy="1524000"/>
          </a:xfrm>
        </p:spPr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45165"/>
            <a:ext cx="6554867" cy="376767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Srinidhi : User Registration and Login with styling                      for these pages.</a:t>
            </a:r>
          </a:p>
          <a:p>
            <a:r>
              <a:rPr lang="en-US" dirty="0"/>
              <a:t>Manas : Sell Interface with styling of the page.</a:t>
            </a:r>
          </a:p>
          <a:p>
            <a:r>
              <a:rPr lang="en-US" dirty="0"/>
              <a:t>Suhas : Library Interface with styling of that page.</a:t>
            </a:r>
          </a:p>
          <a:p>
            <a:r>
              <a:rPr lang="en-US" dirty="0"/>
              <a:t>Varun : Homepage with styling of the page.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C5F35-3164-4060-B57A-640FBD07FC8A}"/>
              </a:ext>
            </a:extLst>
          </p:cNvPr>
          <p:cNvSpPr txBox="1"/>
          <p:nvPr/>
        </p:nvSpPr>
        <p:spPr>
          <a:xfrm>
            <a:off x="1175083" y="4786114"/>
            <a:ext cx="667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 Repository Link: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1162</TotalTime>
  <Words>225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Bahnschrift Light</vt:lpstr>
      <vt:lpstr>Century Gothic</vt:lpstr>
      <vt:lpstr>Lucida Console</vt:lpstr>
      <vt:lpstr>Wingdings 3</vt:lpstr>
      <vt:lpstr>Slice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srinidhi parthasarthy</cp:lastModifiedBy>
  <cp:revision>10</cp:revision>
  <dcterms:created xsi:type="dcterms:W3CDTF">2020-11-18T05:59:33Z</dcterms:created>
  <dcterms:modified xsi:type="dcterms:W3CDTF">2020-12-06T11:47:00Z</dcterms:modified>
</cp:coreProperties>
</file>