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0" r:id="rId5"/>
    <p:sldId id="259" r:id="rId6"/>
    <p:sldId id="271" r:id="rId7"/>
    <p:sldId id="261" r:id="rId8"/>
    <p:sldId id="262" r:id="rId9"/>
    <p:sldId id="267" r:id="rId10"/>
    <p:sldId id="263" r:id="rId11"/>
    <p:sldId id="269" r:id="rId12"/>
    <p:sldId id="272" r:id="rId13"/>
    <p:sldId id="264" r:id="rId14"/>
    <p:sldId id="270" r:id="rId15"/>
    <p:sldId id="273" r:id="rId16"/>
    <p:sldId id="266"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81" autoAdjust="0"/>
  </p:normalViewPr>
  <p:slideViewPr>
    <p:cSldViewPr>
      <p:cViewPr>
        <p:scale>
          <a:sx n="98" d="100"/>
          <a:sy n="98" d="100"/>
        </p:scale>
        <p:origin x="-57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0D661-F113-4E3C-A607-D5C7BBAC068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A8C0FB2-806B-4705-BBBF-5131B6F7E619}">
      <dgm:prSet phldrT="[Text]" custT="1"/>
      <dgm:spPr>
        <a:solidFill>
          <a:schemeClr val="tx2">
            <a:lumMod val="75000"/>
          </a:schemeClr>
        </a:solidFill>
        <a:ln>
          <a:noFill/>
        </a:ln>
      </dgm:spPr>
      <dgm:t>
        <a:bodyPr/>
        <a:lstStyle/>
        <a:p>
          <a:r>
            <a:rPr lang="en-US" sz="1800" dirty="0" smtClean="0"/>
            <a:t>Problem Statement</a:t>
          </a:r>
          <a:endParaRPr lang="en-US" sz="1800" dirty="0"/>
        </a:p>
      </dgm:t>
    </dgm:pt>
    <dgm:pt modelId="{6DB35C42-F6D0-4268-AF34-F902BD98012D}" type="parTrans" cxnId="{C18776C6-558E-40B4-AC12-C02CAC0F1E40}">
      <dgm:prSet/>
      <dgm:spPr/>
      <dgm:t>
        <a:bodyPr/>
        <a:lstStyle/>
        <a:p>
          <a:endParaRPr lang="en-US"/>
        </a:p>
      </dgm:t>
    </dgm:pt>
    <dgm:pt modelId="{96765711-CF0F-4F62-8666-9E81BF8EB4DF}" type="sibTrans" cxnId="{C18776C6-558E-40B4-AC12-C02CAC0F1E40}">
      <dgm:prSet/>
      <dgm:spPr>
        <a:ln>
          <a:solidFill>
            <a:schemeClr val="tx2">
              <a:lumMod val="50000"/>
            </a:schemeClr>
          </a:solidFill>
        </a:ln>
      </dgm:spPr>
      <dgm:t>
        <a:bodyPr/>
        <a:lstStyle/>
        <a:p>
          <a:endParaRPr lang="en-US"/>
        </a:p>
      </dgm:t>
    </dgm:pt>
    <dgm:pt modelId="{EFAAFE6E-9F2D-4CDC-909D-ED23C498AE08}">
      <dgm:prSet phldrT="[Text]" custT="1"/>
      <dgm:spPr>
        <a:solidFill>
          <a:schemeClr val="tx2">
            <a:lumMod val="75000"/>
          </a:schemeClr>
        </a:solidFill>
        <a:ln>
          <a:noFill/>
        </a:ln>
      </dgm:spPr>
      <dgm:t>
        <a:bodyPr/>
        <a:lstStyle/>
        <a:p>
          <a:r>
            <a:rPr lang="en-US" sz="1800" dirty="0" smtClean="0"/>
            <a:t>Methodology</a:t>
          </a:r>
          <a:endParaRPr lang="en-US" sz="1800" dirty="0"/>
        </a:p>
      </dgm:t>
    </dgm:pt>
    <dgm:pt modelId="{AD888F68-130D-4C8B-80D1-B488B5CBBE4D}" type="parTrans" cxnId="{F8857916-9698-4EF8-84E4-3F8150573BF5}">
      <dgm:prSet/>
      <dgm:spPr/>
      <dgm:t>
        <a:bodyPr/>
        <a:lstStyle/>
        <a:p>
          <a:endParaRPr lang="en-US"/>
        </a:p>
      </dgm:t>
    </dgm:pt>
    <dgm:pt modelId="{36A3E5B4-7DF9-4A0B-88BA-948000EE2F6D}" type="sibTrans" cxnId="{F8857916-9698-4EF8-84E4-3F8150573BF5}">
      <dgm:prSet/>
      <dgm:spPr/>
      <dgm:t>
        <a:bodyPr/>
        <a:lstStyle/>
        <a:p>
          <a:endParaRPr lang="en-US"/>
        </a:p>
      </dgm:t>
    </dgm:pt>
    <dgm:pt modelId="{7F46618B-C235-4837-8847-7BCD9B3C26B3}">
      <dgm:prSet phldrT="[Text]" custT="1"/>
      <dgm:spPr>
        <a:solidFill>
          <a:schemeClr val="tx2">
            <a:lumMod val="75000"/>
          </a:schemeClr>
        </a:solidFill>
        <a:ln>
          <a:noFill/>
        </a:ln>
      </dgm:spPr>
      <dgm:t>
        <a:bodyPr/>
        <a:lstStyle/>
        <a:p>
          <a:r>
            <a:rPr lang="en-US" sz="1800" dirty="0" smtClean="0"/>
            <a:t>Analysis</a:t>
          </a:r>
          <a:endParaRPr lang="en-US" sz="1800" dirty="0"/>
        </a:p>
      </dgm:t>
    </dgm:pt>
    <dgm:pt modelId="{1FA558F3-FADC-4815-8682-75BE1EF34ED3}" type="parTrans" cxnId="{08C7F55B-375E-42BA-B7E6-503840B23130}">
      <dgm:prSet/>
      <dgm:spPr/>
      <dgm:t>
        <a:bodyPr/>
        <a:lstStyle/>
        <a:p>
          <a:endParaRPr lang="en-US"/>
        </a:p>
      </dgm:t>
    </dgm:pt>
    <dgm:pt modelId="{6DE6E4BD-1A95-4AE4-B3CD-57796BEE2CCE}" type="sibTrans" cxnId="{08C7F55B-375E-42BA-B7E6-503840B23130}">
      <dgm:prSet/>
      <dgm:spPr/>
      <dgm:t>
        <a:bodyPr/>
        <a:lstStyle/>
        <a:p>
          <a:endParaRPr lang="en-US"/>
        </a:p>
      </dgm:t>
    </dgm:pt>
    <dgm:pt modelId="{9CFA77D1-1622-462C-984C-939F0C01A889}">
      <dgm:prSet phldrT="[Text]" custT="1"/>
      <dgm:spPr>
        <a:solidFill>
          <a:schemeClr val="tx2">
            <a:lumMod val="75000"/>
          </a:schemeClr>
        </a:solidFill>
        <a:ln>
          <a:noFill/>
        </a:ln>
      </dgm:spPr>
      <dgm:t>
        <a:bodyPr/>
        <a:lstStyle/>
        <a:p>
          <a:r>
            <a:rPr lang="en-US" sz="1800" dirty="0" smtClean="0"/>
            <a:t>Actionable Insights</a:t>
          </a:r>
          <a:endParaRPr lang="en-US" sz="1800" dirty="0"/>
        </a:p>
      </dgm:t>
    </dgm:pt>
    <dgm:pt modelId="{72DA14DA-7F59-4C18-9211-1CF1731FF81A}" type="parTrans" cxnId="{60615E7D-555C-499E-A40B-79DBB90166EC}">
      <dgm:prSet/>
      <dgm:spPr/>
      <dgm:t>
        <a:bodyPr/>
        <a:lstStyle/>
        <a:p>
          <a:endParaRPr lang="en-US"/>
        </a:p>
      </dgm:t>
    </dgm:pt>
    <dgm:pt modelId="{004E865E-E4B1-4830-B571-E2C1A5FC5236}" type="sibTrans" cxnId="{60615E7D-555C-499E-A40B-79DBB90166EC}">
      <dgm:prSet/>
      <dgm:spPr/>
      <dgm:t>
        <a:bodyPr/>
        <a:lstStyle/>
        <a:p>
          <a:endParaRPr lang="en-US"/>
        </a:p>
      </dgm:t>
    </dgm:pt>
    <dgm:pt modelId="{F132B0DD-2C33-49AB-9FC1-05C9EBE42C0E}" type="pres">
      <dgm:prSet presAssocID="{C530D661-F113-4E3C-A607-D5C7BBAC068C}" presName="Name0" presStyleCnt="0">
        <dgm:presLayoutVars>
          <dgm:chMax val="7"/>
          <dgm:chPref val="7"/>
          <dgm:dir/>
        </dgm:presLayoutVars>
      </dgm:prSet>
      <dgm:spPr/>
      <dgm:t>
        <a:bodyPr/>
        <a:lstStyle/>
        <a:p>
          <a:endParaRPr lang="en-US"/>
        </a:p>
      </dgm:t>
    </dgm:pt>
    <dgm:pt modelId="{62F6B21B-B188-426F-8152-81437348F6CF}" type="pres">
      <dgm:prSet presAssocID="{C530D661-F113-4E3C-A607-D5C7BBAC068C}" presName="Name1" presStyleCnt="0"/>
      <dgm:spPr/>
    </dgm:pt>
    <dgm:pt modelId="{E695C7F0-1FE4-4266-98AD-7681FE851EA7}" type="pres">
      <dgm:prSet presAssocID="{C530D661-F113-4E3C-A607-D5C7BBAC068C}" presName="cycle" presStyleCnt="0"/>
      <dgm:spPr/>
    </dgm:pt>
    <dgm:pt modelId="{8C5F3C68-7AF7-4EF6-8F42-D29AE5FC3E77}" type="pres">
      <dgm:prSet presAssocID="{C530D661-F113-4E3C-A607-D5C7BBAC068C}" presName="srcNode" presStyleLbl="node1" presStyleIdx="0" presStyleCnt="4"/>
      <dgm:spPr/>
    </dgm:pt>
    <dgm:pt modelId="{1C7240E6-F3A2-4E1D-B51B-C43DF842332E}" type="pres">
      <dgm:prSet presAssocID="{C530D661-F113-4E3C-A607-D5C7BBAC068C}" presName="conn" presStyleLbl="parChTrans1D2" presStyleIdx="0" presStyleCnt="1"/>
      <dgm:spPr/>
      <dgm:t>
        <a:bodyPr/>
        <a:lstStyle/>
        <a:p>
          <a:endParaRPr lang="en-US"/>
        </a:p>
      </dgm:t>
    </dgm:pt>
    <dgm:pt modelId="{128007FE-817C-457B-BB8A-C27CDAE5534B}" type="pres">
      <dgm:prSet presAssocID="{C530D661-F113-4E3C-A607-D5C7BBAC068C}" presName="extraNode" presStyleLbl="node1" presStyleIdx="0" presStyleCnt="4"/>
      <dgm:spPr/>
    </dgm:pt>
    <dgm:pt modelId="{A334EE04-FC2C-4FDF-B644-93B5CFBC5695}" type="pres">
      <dgm:prSet presAssocID="{C530D661-F113-4E3C-A607-D5C7BBAC068C}" presName="dstNode" presStyleLbl="node1" presStyleIdx="0" presStyleCnt="4"/>
      <dgm:spPr/>
    </dgm:pt>
    <dgm:pt modelId="{9B29B6F6-BF10-447D-95EB-B414E7E7746A}" type="pres">
      <dgm:prSet presAssocID="{5A8C0FB2-806B-4705-BBBF-5131B6F7E619}" presName="text_1" presStyleLbl="node1" presStyleIdx="0" presStyleCnt="4" custLinFactNeighborX="-769" custLinFactNeighborY="-3064">
        <dgm:presLayoutVars>
          <dgm:bulletEnabled val="1"/>
        </dgm:presLayoutVars>
      </dgm:prSet>
      <dgm:spPr/>
      <dgm:t>
        <a:bodyPr/>
        <a:lstStyle/>
        <a:p>
          <a:endParaRPr lang="en-US"/>
        </a:p>
      </dgm:t>
    </dgm:pt>
    <dgm:pt modelId="{13764BCC-E487-4F17-90C3-B58BADEFBE2E}" type="pres">
      <dgm:prSet presAssocID="{5A8C0FB2-806B-4705-BBBF-5131B6F7E619}" presName="accent_1" presStyleCnt="0"/>
      <dgm:spPr/>
    </dgm:pt>
    <dgm:pt modelId="{74C2BA81-32CC-4ADF-B6C9-F156C974A037}" type="pres">
      <dgm:prSet presAssocID="{5A8C0FB2-806B-4705-BBBF-5131B6F7E619}" presName="accentRepeatNode" presStyleLbl="solidFgAcc1" presStyleIdx="0" presStyleCnt="4"/>
      <dgm:spPr>
        <a:ln w="34925">
          <a:solidFill>
            <a:schemeClr val="tx1">
              <a:lumMod val="65000"/>
              <a:lumOff val="35000"/>
            </a:schemeClr>
          </a:solidFill>
        </a:ln>
      </dgm:spPr>
      <dgm:t>
        <a:bodyPr/>
        <a:lstStyle/>
        <a:p>
          <a:endParaRPr lang="en-US"/>
        </a:p>
      </dgm:t>
    </dgm:pt>
    <dgm:pt modelId="{A4A78DD5-69AA-4E33-A16A-C690F39025A6}" type="pres">
      <dgm:prSet presAssocID="{EFAAFE6E-9F2D-4CDC-909D-ED23C498AE08}" presName="text_2" presStyleLbl="node1" presStyleIdx="1" presStyleCnt="4">
        <dgm:presLayoutVars>
          <dgm:bulletEnabled val="1"/>
        </dgm:presLayoutVars>
      </dgm:prSet>
      <dgm:spPr/>
      <dgm:t>
        <a:bodyPr/>
        <a:lstStyle/>
        <a:p>
          <a:endParaRPr lang="en-US"/>
        </a:p>
      </dgm:t>
    </dgm:pt>
    <dgm:pt modelId="{33A92336-DC96-46EF-8DF2-25FA747770B8}" type="pres">
      <dgm:prSet presAssocID="{EFAAFE6E-9F2D-4CDC-909D-ED23C498AE08}" presName="accent_2" presStyleCnt="0"/>
      <dgm:spPr/>
    </dgm:pt>
    <dgm:pt modelId="{7EC90EB6-31D8-424A-87A6-7F0002150299}" type="pres">
      <dgm:prSet presAssocID="{EFAAFE6E-9F2D-4CDC-909D-ED23C498AE08}" presName="accentRepeatNode" presStyleLbl="solidFgAcc1" presStyleIdx="1" presStyleCnt="4"/>
      <dgm:spPr>
        <a:ln w="34925">
          <a:solidFill>
            <a:schemeClr val="tx1">
              <a:lumMod val="65000"/>
              <a:lumOff val="35000"/>
            </a:schemeClr>
          </a:solidFill>
        </a:ln>
      </dgm:spPr>
      <dgm:t>
        <a:bodyPr/>
        <a:lstStyle/>
        <a:p>
          <a:endParaRPr lang="en-US"/>
        </a:p>
      </dgm:t>
    </dgm:pt>
    <dgm:pt modelId="{C3645C36-B2FD-472B-9A23-CBCDB9AB5F62}" type="pres">
      <dgm:prSet presAssocID="{7F46618B-C235-4837-8847-7BCD9B3C26B3}" presName="text_3" presStyleLbl="node1" presStyleIdx="2" presStyleCnt="4">
        <dgm:presLayoutVars>
          <dgm:bulletEnabled val="1"/>
        </dgm:presLayoutVars>
      </dgm:prSet>
      <dgm:spPr/>
      <dgm:t>
        <a:bodyPr/>
        <a:lstStyle/>
        <a:p>
          <a:endParaRPr lang="en-US"/>
        </a:p>
      </dgm:t>
    </dgm:pt>
    <dgm:pt modelId="{86404DD2-1B88-4BEC-AA57-B71C550DAD6A}" type="pres">
      <dgm:prSet presAssocID="{7F46618B-C235-4837-8847-7BCD9B3C26B3}" presName="accent_3" presStyleCnt="0"/>
      <dgm:spPr/>
    </dgm:pt>
    <dgm:pt modelId="{26096790-8DEA-4E5B-A1DB-905E94C40EAC}" type="pres">
      <dgm:prSet presAssocID="{7F46618B-C235-4837-8847-7BCD9B3C26B3}" presName="accentRepeatNode" presStyleLbl="solidFgAcc1" presStyleIdx="2" presStyleCnt="4"/>
      <dgm:spPr>
        <a:ln w="34925">
          <a:solidFill>
            <a:schemeClr val="tx1">
              <a:lumMod val="65000"/>
              <a:lumOff val="35000"/>
            </a:schemeClr>
          </a:solidFill>
        </a:ln>
      </dgm:spPr>
      <dgm:t>
        <a:bodyPr/>
        <a:lstStyle/>
        <a:p>
          <a:endParaRPr lang="en-US"/>
        </a:p>
      </dgm:t>
    </dgm:pt>
    <dgm:pt modelId="{3C52C48D-92B1-495B-9A21-CCF29131A920}" type="pres">
      <dgm:prSet presAssocID="{9CFA77D1-1622-462C-984C-939F0C01A889}" presName="text_4" presStyleLbl="node1" presStyleIdx="3" presStyleCnt="4">
        <dgm:presLayoutVars>
          <dgm:bulletEnabled val="1"/>
        </dgm:presLayoutVars>
      </dgm:prSet>
      <dgm:spPr/>
      <dgm:t>
        <a:bodyPr/>
        <a:lstStyle/>
        <a:p>
          <a:endParaRPr lang="en-US"/>
        </a:p>
      </dgm:t>
    </dgm:pt>
    <dgm:pt modelId="{9A282E83-894D-4399-9DF1-9972191CAB2D}" type="pres">
      <dgm:prSet presAssocID="{9CFA77D1-1622-462C-984C-939F0C01A889}" presName="accent_4" presStyleCnt="0"/>
      <dgm:spPr/>
    </dgm:pt>
    <dgm:pt modelId="{EBEBB7C7-633D-4A49-A7B9-58EEE16AAF9C}" type="pres">
      <dgm:prSet presAssocID="{9CFA77D1-1622-462C-984C-939F0C01A889}" presName="accentRepeatNode" presStyleLbl="solidFgAcc1" presStyleIdx="3" presStyleCnt="4"/>
      <dgm:spPr>
        <a:ln w="38100">
          <a:solidFill>
            <a:schemeClr val="tx1">
              <a:lumMod val="65000"/>
              <a:lumOff val="35000"/>
            </a:schemeClr>
          </a:solidFill>
        </a:ln>
      </dgm:spPr>
      <dgm:t>
        <a:bodyPr/>
        <a:lstStyle/>
        <a:p>
          <a:endParaRPr lang="en-US"/>
        </a:p>
      </dgm:t>
    </dgm:pt>
  </dgm:ptLst>
  <dgm:cxnLst>
    <dgm:cxn modelId="{AFC20958-6933-4EE0-B12A-21D04E2C2AE1}" type="presOf" srcId="{9CFA77D1-1622-462C-984C-939F0C01A889}" destId="{3C52C48D-92B1-495B-9A21-CCF29131A920}" srcOrd="0" destOrd="0" presId="urn:microsoft.com/office/officeart/2008/layout/VerticalCurvedList"/>
    <dgm:cxn modelId="{F8857916-9698-4EF8-84E4-3F8150573BF5}" srcId="{C530D661-F113-4E3C-A607-D5C7BBAC068C}" destId="{EFAAFE6E-9F2D-4CDC-909D-ED23C498AE08}" srcOrd="1" destOrd="0" parTransId="{AD888F68-130D-4C8B-80D1-B488B5CBBE4D}" sibTransId="{36A3E5B4-7DF9-4A0B-88BA-948000EE2F6D}"/>
    <dgm:cxn modelId="{B7508225-BBE4-4CF9-903E-AD3B6DC2A9C0}" type="presOf" srcId="{7F46618B-C235-4837-8847-7BCD9B3C26B3}" destId="{C3645C36-B2FD-472B-9A23-CBCDB9AB5F62}" srcOrd="0" destOrd="0" presId="urn:microsoft.com/office/officeart/2008/layout/VerticalCurvedList"/>
    <dgm:cxn modelId="{5D25C83E-8368-40B0-B49F-0FF3C6B75332}" type="presOf" srcId="{96765711-CF0F-4F62-8666-9E81BF8EB4DF}" destId="{1C7240E6-F3A2-4E1D-B51B-C43DF842332E}" srcOrd="0" destOrd="0" presId="urn:microsoft.com/office/officeart/2008/layout/VerticalCurvedList"/>
    <dgm:cxn modelId="{896587CA-A3EA-4FE9-81BD-F846695DF648}" type="presOf" srcId="{5A8C0FB2-806B-4705-BBBF-5131B6F7E619}" destId="{9B29B6F6-BF10-447D-95EB-B414E7E7746A}" srcOrd="0" destOrd="0" presId="urn:microsoft.com/office/officeart/2008/layout/VerticalCurvedList"/>
    <dgm:cxn modelId="{E5F8E393-4080-4FBE-AEF5-A0374FEC1C60}" type="presOf" srcId="{EFAAFE6E-9F2D-4CDC-909D-ED23C498AE08}" destId="{A4A78DD5-69AA-4E33-A16A-C690F39025A6}" srcOrd="0" destOrd="0" presId="urn:microsoft.com/office/officeart/2008/layout/VerticalCurvedList"/>
    <dgm:cxn modelId="{60615E7D-555C-499E-A40B-79DBB90166EC}" srcId="{C530D661-F113-4E3C-A607-D5C7BBAC068C}" destId="{9CFA77D1-1622-462C-984C-939F0C01A889}" srcOrd="3" destOrd="0" parTransId="{72DA14DA-7F59-4C18-9211-1CF1731FF81A}" sibTransId="{004E865E-E4B1-4830-B571-E2C1A5FC5236}"/>
    <dgm:cxn modelId="{08C7F55B-375E-42BA-B7E6-503840B23130}" srcId="{C530D661-F113-4E3C-A607-D5C7BBAC068C}" destId="{7F46618B-C235-4837-8847-7BCD9B3C26B3}" srcOrd="2" destOrd="0" parTransId="{1FA558F3-FADC-4815-8682-75BE1EF34ED3}" sibTransId="{6DE6E4BD-1A95-4AE4-B3CD-57796BEE2CCE}"/>
    <dgm:cxn modelId="{C18776C6-558E-40B4-AC12-C02CAC0F1E40}" srcId="{C530D661-F113-4E3C-A607-D5C7BBAC068C}" destId="{5A8C0FB2-806B-4705-BBBF-5131B6F7E619}" srcOrd="0" destOrd="0" parTransId="{6DB35C42-F6D0-4268-AF34-F902BD98012D}" sibTransId="{96765711-CF0F-4F62-8666-9E81BF8EB4DF}"/>
    <dgm:cxn modelId="{D31DEA8C-18B0-4A6F-BE8B-39F995EFAE45}" type="presOf" srcId="{C530D661-F113-4E3C-A607-D5C7BBAC068C}" destId="{F132B0DD-2C33-49AB-9FC1-05C9EBE42C0E}" srcOrd="0" destOrd="0" presId="urn:microsoft.com/office/officeart/2008/layout/VerticalCurvedList"/>
    <dgm:cxn modelId="{DEF475C2-FCB8-4469-9376-38E9FAE1C7B8}" type="presParOf" srcId="{F132B0DD-2C33-49AB-9FC1-05C9EBE42C0E}" destId="{62F6B21B-B188-426F-8152-81437348F6CF}" srcOrd="0" destOrd="0" presId="urn:microsoft.com/office/officeart/2008/layout/VerticalCurvedList"/>
    <dgm:cxn modelId="{31B247D5-23A4-4DF5-BE31-D313AACD7FE8}" type="presParOf" srcId="{62F6B21B-B188-426F-8152-81437348F6CF}" destId="{E695C7F0-1FE4-4266-98AD-7681FE851EA7}" srcOrd="0" destOrd="0" presId="urn:microsoft.com/office/officeart/2008/layout/VerticalCurvedList"/>
    <dgm:cxn modelId="{35C5F7BC-3758-4CB8-BC76-C979B91614E0}" type="presParOf" srcId="{E695C7F0-1FE4-4266-98AD-7681FE851EA7}" destId="{8C5F3C68-7AF7-4EF6-8F42-D29AE5FC3E77}" srcOrd="0" destOrd="0" presId="urn:microsoft.com/office/officeart/2008/layout/VerticalCurvedList"/>
    <dgm:cxn modelId="{DD03D172-2638-4B5C-AAEF-F3A27B65B371}" type="presParOf" srcId="{E695C7F0-1FE4-4266-98AD-7681FE851EA7}" destId="{1C7240E6-F3A2-4E1D-B51B-C43DF842332E}" srcOrd="1" destOrd="0" presId="urn:microsoft.com/office/officeart/2008/layout/VerticalCurvedList"/>
    <dgm:cxn modelId="{1EF6F440-2E87-4B3C-9B6F-472B013BB173}" type="presParOf" srcId="{E695C7F0-1FE4-4266-98AD-7681FE851EA7}" destId="{128007FE-817C-457B-BB8A-C27CDAE5534B}" srcOrd="2" destOrd="0" presId="urn:microsoft.com/office/officeart/2008/layout/VerticalCurvedList"/>
    <dgm:cxn modelId="{6C4AC32F-CBD4-4870-A02B-795EEB7F4676}" type="presParOf" srcId="{E695C7F0-1FE4-4266-98AD-7681FE851EA7}" destId="{A334EE04-FC2C-4FDF-B644-93B5CFBC5695}" srcOrd="3" destOrd="0" presId="urn:microsoft.com/office/officeart/2008/layout/VerticalCurvedList"/>
    <dgm:cxn modelId="{2D26C159-D271-4F8F-A725-45AF8577F399}" type="presParOf" srcId="{62F6B21B-B188-426F-8152-81437348F6CF}" destId="{9B29B6F6-BF10-447D-95EB-B414E7E7746A}" srcOrd="1" destOrd="0" presId="urn:microsoft.com/office/officeart/2008/layout/VerticalCurvedList"/>
    <dgm:cxn modelId="{7390F9A5-BA49-48A0-AEC9-656C42B9AD43}" type="presParOf" srcId="{62F6B21B-B188-426F-8152-81437348F6CF}" destId="{13764BCC-E487-4F17-90C3-B58BADEFBE2E}" srcOrd="2" destOrd="0" presId="urn:microsoft.com/office/officeart/2008/layout/VerticalCurvedList"/>
    <dgm:cxn modelId="{482001B4-4E26-4166-A5BD-5AF1648B250C}" type="presParOf" srcId="{13764BCC-E487-4F17-90C3-B58BADEFBE2E}" destId="{74C2BA81-32CC-4ADF-B6C9-F156C974A037}" srcOrd="0" destOrd="0" presId="urn:microsoft.com/office/officeart/2008/layout/VerticalCurvedList"/>
    <dgm:cxn modelId="{5713E44F-4C7C-413D-98E6-4D0B5133EA44}" type="presParOf" srcId="{62F6B21B-B188-426F-8152-81437348F6CF}" destId="{A4A78DD5-69AA-4E33-A16A-C690F39025A6}" srcOrd="3" destOrd="0" presId="urn:microsoft.com/office/officeart/2008/layout/VerticalCurvedList"/>
    <dgm:cxn modelId="{C5FFFBD3-78F6-4E57-80C9-8A912C4B6B03}" type="presParOf" srcId="{62F6B21B-B188-426F-8152-81437348F6CF}" destId="{33A92336-DC96-46EF-8DF2-25FA747770B8}" srcOrd="4" destOrd="0" presId="urn:microsoft.com/office/officeart/2008/layout/VerticalCurvedList"/>
    <dgm:cxn modelId="{165C4FBD-B6B1-4000-96DB-8DC478A50B9F}" type="presParOf" srcId="{33A92336-DC96-46EF-8DF2-25FA747770B8}" destId="{7EC90EB6-31D8-424A-87A6-7F0002150299}" srcOrd="0" destOrd="0" presId="urn:microsoft.com/office/officeart/2008/layout/VerticalCurvedList"/>
    <dgm:cxn modelId="{B19F1C89-691D-444B-8496-60134D89F8EC}" type="presParOf" srcId="{62F6B21B-B188-426F-8152-81437348F6CF}" destId="{C3645C36-B2FD-472B-9A23-CBCDB9AB5F62}" srcOrd="5" destOrd="0" presId="urn:microsoft.com/office/officeart/2008/layout/VerticalCurvedList"/>
    <dgm:cxn modelId="{1803E56D-8101-429E-A910-858A0EB77C50}" type="presParOf" srcId="{62F6B21B-B188-426F-8152-81437348F6CF}" destId="{86404DD2-1B88-4BEC-AA57-B71C550DAD6A}" srcOrd="6" destOrd="0" presId="urn:microsoft.com/office/officeart/2008/layout/VerticalCurvedList"/>
    <dgm:cxn modelId="{5A2E11F9-90B2-4478-90BE-3E8AD8E34A04}" type="presParOf" srcId="{86404DD2-1B88-4BEC-AA57-B71C550DAD6A}" destId="{26096790-8DEA-4E5B-A1DB-905E94C40EAC}" srcOrd="0" destOrd="0" presId="urn:microsoft.com/office/officeart/2008/layout/VerticalCurvedList"/>
    <dgm:cxn modelId="{7AE26970-5C60-4E05-B998-CC77462D95F0}" type="presParOf" srcId="{62F6B21B-B188-426F-8152-81437348F6CF}" destId="{3C52C48D-92B1-495B-9A21-CCF29131A920}" srcOrd="7" destOrd="0" presId="urn:microsoft.com/office/officeart/2008/layout/VerticalCurvedList"/>
    <dgm:cxn modelId="{D91175B4-F101-48F9-A48D-3A63C5CD91A6}" type="presParOf" srcId="{62F6B21B-B188-426F-8152-81437348F6CF}" destId="{9A282E83-894D-4399-9DF1-9972191CAB2D}" srcOrd="8" destOrd="0" presId="urn:microsoft.com/office/officeart/2008/layout/VerticalCurvedList"/>
    <dgm:cxn modelId="{D26BBB20-4565-40A0-B6C3-9D449205E88F}" type="presParOf" srcId="{9A282E83-894D-4399-9DF1-9972191CAB2D}" destId="{EBEBB7C7-633D-4A49-A7B9-58EEE16AAF9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0B1ECA-9094-441E-B050-07C9B8D7749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9A19FED5-2035-4213-89A8-730A07EB86D3}">
      <dgm:prSet phldrT="[Text]" custT="1"/>
      <dgm:spPr/>
      <dgm:t>
        <a:bodyPr/>
        <a:lstStyle/>
        <a:p>
          <a:r>
            <a:rPr lang="en-IN" sz="2800" dirty="0" smtClean="0"/>
            <a:t>Extraneous Factors</a:t>
          </a:r>
          <a:endParaRPr lang="en-IN" sz="2800" dirty="0"/>
        </a:p>
      </dgm:t>
    </dgm:pt>
    <dgm:pt modelId="{4B6ABB8C-51D4-46D0-A84F-FF6840B24C45}" type="parTrans" cxnId="{D2521B63-3A8C-499E-B160-E7B6C91D5D93}">
      <dgm:prSet/>
      <dgm:spPr/>
      <dgm:t>
        <a:bodyPr/>
        <a:lstStyle/>
        <a:p>
          <a:endParaRPr lang="en-IN"/>
        </a:p>
      </dgm:t>
    </dgm:pt>
    <dgm:pt modelId="{84AD5D24-EF9D-4CA3-A398-59DD2AF1D751}" type="sibTrans" cxnId="{D2521B63-3A8C-499E-B160-E7B6C91D5D93}">
      <dgm:prSet/>
      <dgm:spPr/>
      <dgm:t>
        <a:bodyPr/>
        <a:lstStyle/>
        <a:p>
          <a:endParaRPr lang="en-IN"/>
        </a:p>
      </dgm:t>
    </dgm:pt>
    <dgm:pt modelId="{AC6FB9D9-03C0-446D-AFB9-2FBDA5F3559E}">
      <dgm:prSet phldrT="[Text]" custT="1"/>
      <dgm:spPr/>
      <dgm:t>
        <a:bodyPr/>
        <a:lstStyle/>
        <a:p>
          <a:r>
            <a:rPr lang="en-IN" sz="2800" dirty="0" smtClean="0"/>
            <a:t>Pressure situation</a:t>
          </a:r>
          <a:endParaRPr lang="en-IN" sz="2800" dirty="0"/>
        </a:p>
      </dgm:t>
    </dgm:pt>
    <dgm:pt modelId="{3070B6EA-E7B7-4A6D-9FAA-45AACA443A26}" type="parTrans" cxnId="{5562088C-CADE-4C10-B7ED-98A4F9F53029}">
      <dgm:prSet/>
      <dgm:spPr/>
      <dgm:t>
        <a:bodyPr/>
        <a:lstStyle/>
        <a:p>
          <a:endParaRPr lang="en-IN"/>
        </a:p>
      </dgm:t>
    </dgm:pt>
    <dgm:pt modelId="{7AD009C0-57C0-43D5-9148-FA1CCC0BFB6F}" type="sibTrans" cxnId="{5562088C-CADE-4C10-B7ED-98A4F9F53029}">
      <dgm:prSet/>
      <dgm:spPr/>
      <dgm:t>
        <a:bodyPr/>
        <a:lstStyle/>
        <a:p>
          <a:endParaRPr lang="en-IN"/>
        </a:p>
      </dgm:t>
    </dgm:pt>
    <dgm:pt modelId="{EE278F14-8859-42F1-8E22-F8307B2957EF}">
      <dgm:prSet phldrT="[Text]" custT="1"/>
      <dgm:spPr/>
      <dgm:t>
        <a:bodyPr/>
        <a:lstStyle/>
        <a:p>
          <a:r>
            <a:rPr lang="en-IN" sz="2800" dirty="0" smtClean="0"/>
            <a:t>Batting</a:t>
          </a:r>
          <a:endParaRPr lang="en-IN" sz="2800" dirty="0"/>
        </a:p>
      </dgm:t>
    </dgm:pt>
    <dgm:pt modelId="{B1EB61B5-7625-438B-9C39-44B585E4D173}" type="parTrans" cxnId="{2FC8DEFE-C20F-41B1-B9FB-BA44F3485916}">
      <dgm:prSet/>
      <dgm:spPr/>
      <dgm:t>
        <a:bodyPr/>
        <a:lstStyle/>
        <a:p>
          <a:endParaRPr lang="en-IN"/>
        </a:p>
      </dgm:t>
    </dgm:pt>
    <dgm:pt modelId="{0CE9F517-5D25-414B-BDC3-F927DE3EF326}" type="sibTrans" cxnId="{2FC8DEFE-C20F-41B1-B9FB-BA44F3485916}">
      <dgm:prSet/>
      <dgm:spPr/>
      <dgm:t>
        <a:bodyPr/>
        <a:lstStyle/>
        <a:p>
          <a:endParaRPr lang="en-IN"/>
        </a:p>
      </dgm:t>
    </dgm:pt>
    <dgm:pt modelId="{8B77B1C5-8753-4740-9C9B-34F9C5445B46}">
      <dgm:prSet phldrT="[Text]" custT="1"/>
      <dgm:spPr/>
      <dgm:t>
        <a:bodyPr/>
        <a:lstStyle/>
        <a:p>
          <a:r>
            <a:rPr lang="en-IN" sz="2800" dirty="0" smtClean="0"/>
            <a:t>Bowling</a:t>
          </a:r>
          <a:endParaRPr lang="en-IN" sz="2800" dirty="0"/>
        </a:p>
      </dgm:t>
    </dgm:pt>
    <dgm:pt modelId="{AF3EA1DB-B92A-4EC0-A172-C66B47CE795A}" type="parTrans" cxnId="{F61CB3CF-F926-4A3E-AEA2-369F2194A46E}">
      <dgm:prSet/>
      <dgm:spPr/>
      <dgm:t>
        <a:bodyPr/>
        <a:lstStyle/>
        <a:p>
          <a:endParaRPr lang="en-IN"/>
        </a:p>
      </dgm:t>
    </dgm:pt>
    <dgm:pt modelId="{F8DC499F-47EA-4307-A2BF-10CE2DD51C1D}" type="sibTrans" cxnId="{F61CB3CF-F926-4A3E-AEA2-369F2194A46E}">
      <dgm:prSet/>
      <dgm:spPr/>
      <dgm:t>
        <a:bodyPr/>
        <a:lstStyle/>
        <a:p>
          <a:endParaRPr lang="en-IN"/>
        </a:p>
      </dgm:t>
    </dgm:pt>
    <dgm:pt modelId="{7BA9C9D0-DC64-47BC-A53B-E4C4A44CD091}" type="pres">
      <dgm:prSet presAssocID="{810B1ECA-9094-441E-B050-07C9B8D77493}" presName="diagram" presStyleCnt="0">
        <dgm:presLayoutVars>
          <dgm:dir/>
          <dgm:resizeHandles val="exact"/>
        </dgm:presLayoutVars>
      </dgm:prSet>
      <dgm:spPr/>
      <dgm:t>
        <a:bodyPr/>
        <a:lstStyle/>
        <a:p>
          <a:endParaRPr lang="en-IN"/>
        </a:p>
      </dgm:t>
    </dgm:pt>
    <dgm:pt modelId="{7ABC92E5-7A29-4908-9B87-BFF70C538ADC}" type="pres">
      <dgm:prSet presAssocID="{9A19FED5-2035-4213-89A8-730A07EB86D3}" presName="node" presStyleLbl="node1" presStyleIdx="0" presStyleCnt="4">
        <dgm:presLayoutVars>
          <dgm:bulletEnabled val="1"/>
        </dgm:presLayoutVars>
      </dgm:prSet>
      <dgm:spPr/>
      <dgm:t>
        <a:bodyPr/>
        <a:lstStyle/>
        <a:p>
          <a:endParaRPr lang="en-IN"/>
        </a:p>
      </dgm:t>
    </dgm:pt>
    <dgm:pt modelId="{D12BC819-7644-4493-8C6E-EC7C2F9CCD36}" type="pres">
      <dgm:prSet presAssocID="{84AD5D24-EF9D-4CA3-A398-59DD2AF1D751}" presName="sibTrans" presStyleCnt="0"/>
      <dgm:spPr/>
    </dgm:pt>
    <dgm:pt modelId="{6C72F273-9B23-42AB-9F33-E7030A79D7A4}" type="pres">
      <dgm:prSet presAssocID="{AC6FB9D9-03C0-446D-AFB9-2FBDA5F3559E}" presName="node" presStyleLbl="node1" presStyleIdx="1" presStyleCnt="4">
        <dgm:presLayoutVars>
          <dgm:bulletEnabled val="1"/>
        </dgm:presLayoutVars>
      </dgm:prSet>
      <dgm:spPr/>
      <dgm:t>
        <a:bodyPr/>
        <a:lstStyle/>
        <a:p>
          <a:endParaRPr lang="en-IN"/>
        </a:p>
      </dgm:t>
    </dgm:pt>
    <dgm:pt modelId="{2189F359-A6B9-4692-82B4-4CD20E843230}" type="pres">
      <dgm:prSet presAssocID="{7AD009C0-57C0-43D5-9148-FA1CCC0BFB6F}" presName="sibTrans" presStyleCnt="0"/>
      <dgm:spPr/>
    </dgm:pt>
    <dgm:pt modelId="{217EF805-403B-4CBC-AA90-99BD8E859172}" type="pres">
      <dgm:prSet presAssocID="{EE278F14-8859-42F1-8E22-F8307B2957EF}" presName="node" presStyleLbl="node1" presStyleIdx="2" presStyleCnt="4">
        <dgm:presLayoutVars>
          <dgm:bulletEnabled val="1"/>
        </dgm:presLayoutVars>
      </dgm:prSet>
      <dgm:spPr/>
      <dgm:t>
        <a:bodyPr/>
        <a:lstStyle/>
        <a:p>
          <a:endParaRPr lang="en-IN"/>
        </a:p>
      </dgm:t>
    </dgm:pt>
    <dgm:pt modelId="{492F1282-95DD-4ADD-BCCA-CBBC0AD2D05A}" type="pres">
      <dgm:prSet presAssocID="{0CE9F517-5D25-414B-BDC3-F927DE3EF326}" presName="sibTrans" presStyleCnt="0"/>
      <dgm:spPr/>
    </dgm:pt>
    <dgm:pt modelId="{1EC3F34C-1D65-40C3-BD51-AE46B167A9A4}" type="pres">
      <dgm:prSet presAssocID="{8B77B1C5-8753-4740-9C9B-34F9C5445B46}" presName="node" presStyleLbl="node1" presStyleIdx="3" presStyleCnt="4">
        <dgm:presLayoutVars>
          <dgm:bulletEnabled val="1"/>
        </dgm:presLayoutVars>
      </dgm:prSet>
      <dgm:spPr/>
      <dgm:t>
        <a:bodyPr/>
        <a:lstStyle/>
        <a:p>
          <a:endParaRPr lang="en-IN"/>
        </a:p>
      </dgm:t>
    </dgm:pt>
  </dgm:ptLst>
  <dgm:cxnLst>
    <dgm:cxn modelId="{0A022669-9F7B-49B4-BF1B-EF2A3695867B}" type="presOf" srcId="{8B77B1C5-8753-4740-9C9B-34F9C5445B46}" destId="{1EC3F34C-1D65-40C3-BD51-AE46B167A9A4}" srcOrd="0" destOrd="0" presId="urn:microsoft.com/office/officeart/2005/8/layout/default"/>
    <dgm:cxn modelId="{5562088C-CADE-4C10-B7ED-98A4F9F53029}" srcId="{810B1ECA-9094-441E-B050-07C9B8D77493}" destId="{AC6FB9D9-03C0-446D-AFB9-2FBDA5F3559E}" srcOrd="1" destOrd="0" parTransId="{3070B6EA-E7B7-4A6D-9FAA-45AACA443A26}" sibTransId="{7AD009C0-57C0-43D5-9148-FA1CCC0BFB6F}"/>
    <dgm:cxn modelId="{1264FCAE-CDFB-4D04-A853-95899655F0B8}" type="presOf" srcId="{EE278F14-8859-42F1-8E22-F8307B2957EF}" destId="{217EF805-403B-4CBC-AA90-99BD8E859172}" srcOrd="0" destOrd="0" presId="urn:microsoft.com/office/officeart/2005/8/layout/default"/>
    <dgm:cxn modelId="{F61CB3CF-F926-4A3E-AEA2-369F2194A46E}" srcId="{810B1ECA-9094-441E-B050-07C9B8D77493}" destId="{8B77B1C5-8753-4740-9C9B-34F9C5445B46}" srcOrd="3" destOrd="0" parTransId="{AF3EA1DB-B92A-4EC0-A172-C66B47CE795A}" sibTransId="{F8DC499F-47EA-4307-A2BF-10CE2DD51C1D}"/>
    <dgm:cxn modelId="{2FC8DEFE-C20F-41B1-B9FB-BA44F3485916}" srcId="{810B1ECA-9094-441E-B050-07C9B8D77493}" destId="{EE278F14-8859-42F1-8E22-F8307B2957EF}" srcOrd="2" destOrd="0" parTransId="{B1EB61B5-7625-438B-9C39-44B585E4D173}" sibTransId="{0CE9F517-5D25-414B-BDC3-F927DE3EF326}"/>
    <dgm:cxn modelId="{D2521B63-3A8C-499E-B160-E7B6C91D5D93}" srcId="{810B1ECA-9094-441E-B050-07C9B8D77493}" destId="{9A19FED5-2035-4213-89A8-730A07EB86D3}" srcOrd="0" destOrd="0" parTransId="{4B6ABB8C-51D4-46D0-A84F-FF6840B24C45}" sibTransId="{84AD5D24-EF9D-4CA3-A398-59DD2AF1D751}"/>
    <dgm:cxn modelId="{65607CE1-CB1B-4730-872D-C8C73B03C33D}" type="presOf" srcId="{810B1ECA-9094-441E-B050-07C9B8D77493}" destId="{7BA9C9D0-DC64-47BC-A53B-E4C4A44CD091}" srcOrd="0" destOrd="0" presId="urn:microsoft.com/office/officeart/2005/8/layout/default"/>
    <dgm:cxn modelId="{26B0D10B-E3A3-4C18-B63D-64B9357012C1}" type="presOf" srcId="{9A19FED5-2035-4213-89A8-730A07EB86D3}" destId="{7ABC92E5-7A29-4908-9B87-BFF70C538ADC}" srcOrd="0" destOrd="0" presId="urn:microsoft.com/office/officeart/2005/8/layout/default"/>
    <dgm:cxn modelId="{F3C2F4BF-FA7F-4AAD-AD56-F88B0B7F460C}" type="presOf" srcId="{AC6FB9D9-03C0-446D-AFB9-2FBDA5F3559E}" destId="{6C72F273-9B23-42AB-9F33-E7030A79D7A4}" srcOrd="0" destOrd="0" presId="urn:microsoft.com/office/officeart/2005/8/layout/default"/>
    <dgm:cxn modelId="{78C4E347-066D-453F-BF24-1CD588A99852}" type="presParOf" srcId="{7BA9C9D0-DC64-47BC-A53B-E4C4A44CD091}" destId="{7ABC92E5-7A29-4908-9B87-BFF70C538ADC}" srcOrd="0" destOrd="0" presId="urn:microsoft.com/office/officeart/2005/8/layout/default"/>
    <dgm:cxn modelId="{80E31802-5DFC-45CE-ACF4-E6664A06DBED}" type="presParOf" srcId="{7BA9C9D0-DC64-47BC-A53B-E4C4A44CD091}" destId="{D12BC819-7644-4493-8C6E-EC7C2F9CCD36}" srcOrd="1" destOrd="0" presId="urn:microsoft.com/office/officeart/2005/8/layout/default"/>
    <dgm:cxn modelId="{ABA7CD61-282E-4503-89A1-40F622F35D73}" type="presParOf" srcId="{7BA9C9D0-DC64-47BC-A53B-E4C4A44CD091}" destId="{6C72F273-9B23-42AB-9F33-E7030A79D7A4}" srcOrd="2" destOrd="0" presId="urn:microsoft.com/office/officeart/2005/8/layout/default"/>
    <dgm:cxn modelId="{D90F9A67-4B16-4F4D-AD69-8D43C075D0E6}" type="presParOf" srcId="{7BA9C9D0-DC64-47BC-A53B-E4C4A44CD091}" destId="{2189F359-A6B9-4692-82B4-4CD20E843230}" srcOrd="3" destOrd="0" presId="urn:microsoft.com/office/officeart/2005/8/layout/default"/>
    <dgm:cxn modelId="{2C898DF3-4CFF-470D-AB9B-7CE85CD6814B}" type="presParOf" srcId="{7BA9C9D0-DC64-47BC-A53B-E4C4A44CD091}" destId="{217EF805-403B-4CBC-AA90-99BD8E859172}" srcOrd="4" destOrd="0" presId="urn:microsoft.com/office/officeart/2005/8/layout/default"/>
    <dgm:cxn modelId="{B5421441-21BC-4388-9395-D65F3DCC927D}" type="presParOf" srcId="{7BA9C9D0-DC64-47BC-A53B-E4C4A44CD091}" destId="{492F1282-95DD-4ADD-BCCA-CBBC0AD2D05A}" srcOrd="5" destOrd="0" presId="urn:microsoft.com/office/officeart/2005/8/layout/default"/>
    <dgm:cxn modelId="{EB78D2CB-74EA-4911-9733-038F02451D1F}" type="presParOf" srcId="{7BA9C9D0-DC64-47BC-A53B-E4C4A44CD091}" destId="{1EC3F34C-1D65-40C3-BD51-AE46B167A9A4}"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21F54F-EA74-400C-8DD4-17D8BEC59EB9}" type="doc">
      <dgm:prSet loTypeId="urn:microsoft.com/office/officeart/2005/8/layout/hChevron3" loCatId="process" qsTypeId="urn:microsoft.com/office/officeart/2005/8/quickstyle/simple1" qsCatId="simple" csTypeId="urn:microsoft.com/office/officeart/2005/8/colors/accent1_2" csCatId="accent1" phldr="1"/>
      <dgm:spPr/>
    </dgm:pt>
    <dgm:pt modelId="{63C10763-AACB-4A33-90B4-683F4C3D01BA}">
      <dgm:prSet phldrT="[Text]"/>
      <dgm:spPr>
        <a:solidFill>
          <a:schemeClr val="tx2">
            <a:lumMod val="75000"/>
          </a:schemeClr>
        </a:solidFill>
      </dgm:spPr>
      <dgm:t>
        <a:bodyPr/>
        <a:lstStyle/>
        <a:p>
          <a:r>
            <a:rPr lang="en-IN" dirty="0" smtClean="0"/>
            <a:t>Extraneous Factors</a:t>
          </a:r>
          <a:endParaRPr lang="en-US" dirty="0"/>
        </a:p>
      </dgm:t>
    </dgm:pt>
    <dgm:pt modelId="{CAAB82E5-7D34-4546-B66E-F537B3661EAB}" type="parTrans" cxnId="{9ACE33EA-535E-413E-965F-19650DB64B4A}">
      <dgm:prSet/>
      <dgm:spPr/>
      <dgm:t>
        <a:bodyPr/>
        <a:lstStyle/>
        <a:p>
          <a:endParaRPr lang="en-US"/>
        </a:p>
      </dgm:t>
    </dgm:pt>
    <dgm:pt modelId="{59E13909-F9C5-4BB8-A593-133807553598}" type="sibTrans" cxnId="{9ACE33EA-535E-413E-965F-19650DB64B4A}">
      <dgm:prSet/>
      <dgm:spPr/>
      <dgm:t>
        <a:bodyPr/>
        <a:lstStyle/>
        <a:p>
          <a:endParaRPr lang="en-US"/>
        </a:p>
      </dgm:t>
    </dgm:pt>
    <dgm:pt modelId="{58A3686E-5C48-4A7E-BA32-CCF58ECEB2EF}">
      <dgm:prSet phldrT="[Text]"/>
      <dgm:spPr>
        <a:solidFill>
          <a:schemeClr val="bg2">
            <a:lumMod val="90000"/>
          </a:schemeClr>
        </a:solidFill>
      </dgm:spPr>
      <dgm:t>
        <a:bodyPr/>
        <a:lstStyle/>
        <a:p>
          <a:r>
            <a:rPr lang="en-IN" dirty="0" smtClean="0"/>
            <a:t>Pressure situation</a:t>
          </a:r>
          <a:endParaRPr lang="en-IN" dirty="0"/>
        </a:p>
      </dgm:t>
    </dgm:pt>
    <dgm:pt modelId="{46BFF5E6-7995-4BC5-A02B-1349C7BE292F}" type="parTrans" cxnId="{53F0EEF8-E582-498D-845C-A34CD779BDE8}">
      <dgm:prSet/>
      <dgm:spPr/>
      <dgm:t>
        <a:bodyPr/>
        <a:lstStyle/>
        <a:p>
          <a:endParaRPr lang="en-IN"/>
        </a:p>
      </dgm:t>
    </dgm:pt>
    <dgm:pt modelId="{89B2F2B9-051C-4D31-ACED-EA63FC0C02B2}" type="sibTrans" cxnId="{53F0EEF8-E582-498D-845C-A34CD779BDE8}">
      <dgm:prSet/>
      <dgm:spPr/>
      <dgm:t>
        <a:bodyPr/>
        <a:lstStyle/>
        <a:p>
          <a:endParaRPr lang="en-IN"/>
        </a:p>
      </dgm:t>
    </dgm:pt>
    <dgm:pt modelId="{7EBBCFBE-FEBA-42E8-90E3-042EE9C391DC}">
      <dgm:prSet phldrT="[Text]"/>
      <dgm:spPr>
        <a:solidFill>
          <a:schemeClr val="bg2">
            <a:lumMod val="90000"/>
          </a:schemeClr>
        </a:solidFill>
      </dgm:spPr>
      <dgm:t>
        <a:bodyPr/>
        <a:lstStyle/>
        <a:p>
          <a:r>
            <a:rPr lang="en-IN" dirty="0" smtClean="0"/>
            <a:t>Batting</a:t>
          </a:r>
          <a:endParaRPr lang="en-IN" dirty="0"/>
        </a:p>
      </dgm:t>
    </dgm:pt>
    <dgm:pt modelId="{36487901-C819-46BD-9F54-E02F2AB40DC6}" type="parTrans" cxnId="{03EB7FBE-1DF4-4EEC-9A8F-F4386C0B9306}">
      <dgm:prSet/>
      <dgm:spPr/>
      <dgm:t>
        <a:bodyPr/>
        <a:lstStyle/>
        <a:p>
          <a:endParaRPr lang="en-IN"/>
        </a:p>
      </dgm:t>
    </dgm:pt>
    <dgm:pt modelId="{DCA3C0F4-B83B-4D7C-A1C7-9C0CAA57869A}" type="sibTrans" cxnId="{03EB7FBE-1DF4-4EEC-9A8F-F4386C0B9306}">
      <dgm:prSet/>
      <dgm:spPr/>
      <dgm:t>
        <a:bodyPr/>
        <a:lstStyle/>
        <a:p>
          <a:endParaRPr lang="en-IN"/>
        </a:p>
      </dgm:t>
    </dgm:pt>
    <dgm:pt modelId="{D0FDE310-329C-4C1B-B229-9E2F5202F564}">
      <dgm:prSet phldrT="[Text]"/>
      <dgm:spPr>
        <a:solidFill>
          <a:schemeClr val="bg2">
            <a:lumMod val="90000"/>
          </a:schemeClr>
        </a:solidFill>
      </dgm:spPr>
      <dgm:t>
        <a:bodyPr/>
        <a:lstStyle/>
        <a:p>
          <a:r>
            <a:rPr lang="en-IN" dirty="0" smtClean="0"/>
            <a:t>Bowling</a:t>
          </a:r>
          <a:endParaRPr lang="en-IN" dirty="0"/>
        </a:p>
      </dgm:t>
    </dgm:pt>
    <dgm:pt modelId="{5DC41831-D7F3-48FF-BEBC-06B167EE1546}" type="parTrans" cxnId="{40414E42-3A83-4B78-B014-B28DA753A410}">
      <dgm:prSet/>
      <dgm:spPr/>
      <dgm:t>
        <a:bodyPr/>
        <a:lstStyle/>
        <a:p>
          <a:endParaRPr lang="en-IN"/>
        </a:p>
      </dgm:t>
    </dgm:pt>
    <dgm:pt modelId="{C2D121EC-6972-4911-93B5-3F16F192AAE3}" type="sibTrans" cxnId="{40414E42-3A83-4B78-B014-B28DA753A410}">
      <dgm:prSet/>
      <dgm:spPr/>
      <dgm:t>
        <a:bodyPr/>
        <a:lstStyle/>
        <a:p>
          <a:endParaRPr lang="en-IN"/>
        </a:p>
      </dgm:t>
    </dgm:pt>
    <dgm:pt modelId="{CA617BD1-727A-49F3-8FDD-5295D0BBCD5C}" type="pres">
      <dgm:prSet presAssocID="{D921F54F-EA74-400C-8DD4-17D8BEC59EB9}" presName="Name0" presStyleCnt="0">
        <dgm:presLayoutVars>
          <dgm:dir/>
          <dgm:resizeHandles val="exact"/>
        </dgm:presLayoutVars>
      </dgm:prSet>
      <dgm:spPr/>
    </dgm:pt>
    <dgm:pt modelId="{C087CD65-C357-40EB-93FE-0215183C590D}" type="pres">
      <dgm:prSet presAssocID="{63C10763-AACB-4A33-90B4-683F4C3D01BA}" presName="parTxOnly" presStyleLbl="node1" presStyleIdx="0" presStyleCnt="4">
        <dgm:presLayoutVars>
          <dgm:bulletEnabled val="1"/>
        </dgm:presLayoutVars>
      </dgm:prSet>
      <dgm:spPr/>
      <dgm:t>
        <a:bodyPr/>
        <a:lstStyle/>
        <a:p>
          <a:endParaRPr lang="en-US"/>
        </a:p>
      </dgm:t>
    </dgm:pt>
    <dgm:pt modelId="{4F19D7F3-13AA-43DC-83F1-C0FC95FC745B}" type="pres">
      <dgm:prSet presAssocID="{59E13909-F9C5-4BB8-A593-133807553598}" presName="parSpace" presStyleCnt="0"/>
      <dgm:spPr/>
    </dgm:pt>
    <dgm:pt modelId="{82E90682-A627-4C8A-9E6C-6DCD949FB501}" type="pres">
      <dgm:prSet presAssocID="{58A3686E-5C48-4A7E-BA32-CCF58ECEB2EF}" presName="parTxOnly" presStyleLbl="node1" presStyleIdx="1" presStyleCnt="4">
        <dgm:presLayoutVars>
          <dgm:bulletEnabled val="1"/>
        </dgm:presLayoutVars>
      </dgm:prSet>
      <dgm:spPr/>
      <dgm:t>
        <a:bodyPr/>
        <a:lstStyle/>
        <a:p>
          <a:endParaRPr lang="en-IN"/>
        </a:p>
      </dgm:t>
    </dgm:pt>
    <dgm:pt modelId="{374543DE-8976-4BCF-9E92-BB919359BAB2}" type="pres">
      <dgm:prSet presAssocID="{89B2F2B9-051C-4D31-ACED-EA63FC0C02B2}" presName="parSpace" presStyleCnt="0"/>
      <dgm:spPr/>
    </dgm:pt>
    <dgm:pt modelId="{820ABD2A-C5D1-4FC0-AADD-31FCBD65C07F}" type="pres">
      <dgm:prSet presAssocID="{7EBBCFBE-FEBA-42E8-90E3-042EE9C391DC}" presName="parTxOnly" presStyleLbl="node1" presStyleIdx="2" presStyleCnt="4">
        <dgm:presLayoutVars>
          <dgm:bulletEnabled val="1"/>
        </dgm:presLayoutVars>
      </dgm:prSet>
      <dgm:spPr/>
      <dgm:t>
        <a:bodyPr/>
        <a:lstStyle/>
        <a:p>
          <a:endParaRPr lang="en-IN"/>
        </a:p>
      </dgm:t>
    </dgm:pt>
    <dgm:pt modelId="{6BF78937-ED16-489A-82EF-0973DCBBCD19}" type="pres">
      <dgm:prSet presAssocID="{DCA3C0F4-B83B-4D7C-A1C7-9C0CAA57869A}" presName="parSpace" presStyleCnt="0"/>
      <dgm:spPr/>
    </dgm:pt>
    <dgm:pt modelId="{BE0C04DB-CF60-424B-8605-0C4F7DA59037}" type="pres">
      <dgm:prSet presAssocID="{D0FDE310-329C-4C1B-B229-9E2F5202F564}" presName="parTxOnly" presStyleLbl="node1" presStyleIdx="3" presStyleCnt="4">
        <dgm:presLayoutVars>
          <dgm:bulletEnabled val="1"/>
        </dgm:presLayoutVars>
      </dgm:prSet>
      <dgm:spPr/>
      <dgm:t>
        <a:bodyPr/>
        <a:lstStyle/>
        <a:p>
          <a:endParaRPr lang="en-IN"/>
        </a:p>
      </dgm:t>
    </dgm:pt>
  </dgm:ptLst>
  <dgm:cxnLst>
    <dgm:cxn modelId="{40414E42-3A83-4B78-B014-B28DA753A410}" srcId="{D921F54F-EA74-400C-8DD4-17D8BEC59EB9}" destId="{D0FDE310-329C-4C1B-B229-9E2F5202F564}" srcOrd="3" destOrd="0" parTransId="{5DC41831-D7F3-48FF-BEBC-06B167EE1546}" sibTransId="{C2D121EC-6972-4911-93B5-3F16F192AAE3}"/>
    <dgm:cxn modelId="{9ACE33EA-535E-413E-965F-19650DB64B4A}" srcId="{D921F54F-EA74-400C-8DD4-17D8BEC59EB9}" destId="{63C10763-AACB-4A33-90B4-683F4C3D01BA}" srcOrd="0" destOrd="0" parTransId="{CAAB82E5-7D34-4546-B66E-F537B3661EAB}" sibTransId="{59E13909-F9C5-4BB8-A593-133807553598}"/>
    <dgm:cxn modelId="{D1070E2C-6E93-41EA-91CA-1724F8905BDE}" type="presOf" srcId="{58A3686E-5C48-4A7E-BA32-CCF58ECEB2EF}" destId="{82E90682-A627-4C8A-9E6C-6DCD949FB501}" srcOrd="0" destOrd="0" presId="urn:microsoft.com/office/officeart/2005/8/layout/hChevron3"/>
    <dgm:cxn modelId="{FE2EFED2-1640-4715-83D0-EF5BAE14CCA3}" type="presOf" srcId="{63C10763-AACB-4A33-90B4-683F4C3D01BA}" destId="{C087CD65-C357-40EB-93FE-0215183C590D}" srcOrd="0" destOrd="0" presId="urn:microsoft.com/office/officeart/2005/8/layout/hChevron3"/>
    <dgm:cxn modelId="{03EB7FBE-1DF4-4EEC-9A8F-F4386C0B9306}" srcId="{D921F54F-EA74-400C-8DD4-17D8BEC59EB9}" destId="{7EBBCFBE-FEBA-42E8-90E3-042EE9C391DC}" srcOrd="2" destOrd="0" parTransId="{36487901-C819-46BD-9F54-E02F2AB40DC6}" sibTransId="{DCA3C0F4-B83B-4D7C-A1C7-9C0CAA57869A}"/>
    <dgm:cxn modelId="{8D2430D6-CC54-45D8-8DBC-8C6246912B21}" type="presOf" srcId="{D0FDE310-329C-4C1B-B229-9E2F5202F564}" destId="{BE0C04DB-CF60-424B-8605-0C4F7DA59037}" srcOrd="0" destOrd="0" presId="urn:microsoft.com/office/officeart/2005/8/layout/hChevron3"/>
    <dgm:cxn modelId="{15B7FAF4-1045-41BC-9707-03F28428841E}" type="presOf" srcId="{7EBBCFBE-FEBA-42E8-90E3-042EE9C391DC}" destId="{820ABD2A-C5D1-4FC0-AADD-31FCBD65C07F}" srcOrd="0" destOrd="0" presId="urn:microsoft.com/office/officeart/2005/8/layout/hChevron3"/>
    <dgm:cxn modelId="{53F0EEF8-E582-498D-845C-A34CD779BDE8}" srcId="{D921F54F-EA74-400C-8DD4-17D8BEC59EB9}" destId="{58A3686E-5C48-4A7E-BA32-CCF58ECEB2EF}" srcOrd="1" destOrd="0" parTransId="{46BFF5E6-7995-4BC5-A02B-1349C7BE292F}" sibTransId="{89B2F2B9-051C-4D31-ACED-EA63FC0C02B2}"/>
    <dgm:cxn modelId="{EB64D7DB-B1C0-48DA-9677-441716D98CF4}" type="presOf" srcId="{D921F54F-EA74-400C-8DD4-17D8BEC59EB9}" destId="{CA617BD1-727A-49F3-8FDD-5295D0BBCD5C}" srcOrd="0" destOrd="0" presId="urn:microsoft.com/office/officeart/2005/8/layout/hChevron3"/>
    <dgm:cxn modelId="{AA60104D-95F7-4D44-9570-8562CDC3563A}" type="presParOf" srcId="{CA617BD1-727A-49F3-8FDD-5295D0BBCD5C}" destId="{C087CD65-C357-40EB-93FE-0215183C590D}" srcOrd="0" destOrd="0" presId="urn:microsoft.com/office/officeart/2005/8/layout/hChevron3"/>
    <dgm:cxn modelId="{83441AE0-B0D3-4211-8097-E59837656D8A}" type="presParOf" srcId="{CA617BD1-727A-49F3-8FDD-5295D0BBCD5C}" destId="{4F19D7F3-13AA-43DC-83F1-C0FC95FC745B}" srcOrd="1" destOrd="0" presId="urn:microsoft.com/office/officeart/2005/8/layout/hChevron3"/>
    <dgm:cxn modelId="{A1AF2335-F0C9-4142-AC75-D417BFD3A965}" type="presParOf" srcId="{CA617BD1-727A-49F3-8FDD-5295D0BBCD5C}" destId="{82E90682-A627-4C8A-9E6C-6DCD949FB501}" srcOrd="2" destOrd="0" presId="urn:microsoft.com/office/officeart/2005/8/layout/hChevron3"/>
    <dgm:cxn modelId="{62F8EC92-828D-46FA-8DDF-65C29CC1DB86}" type="presParOf" srcId="{CA617BD1-727A-49F3-8FDD-5295D0BBCD5C}" destId="{374543DE-8976-4BCF-9E92-BB919359BAB2}" srcOrd="3" destOrd="0" presId="urn:microsoft.com/office/officeart/2005/8/layout/hChevron3"/>
    <dgm:cxn modelId="{F24AFD2A-EA4F-4BCE-96F8-B1DED0E56392}" type="presParOf" srcId="{CA617BD1-727A-49F3-8FDD-5295D0BBCD5C}" destId="{820ABD2A-C5D1-4FC0-AADD-31FCBD65C07F}" srcOrd="4" destOrd="0" presId="urn:microsoft.com/office/officeart/2005/8/layout/hChevron3"/>
    <dgm:cxn modelId="{307952E0-4109-4013-9B17-9F43E74FDABF}" type="presParOf" srcId="{CA617BD1-727A-49F3-8FDD-5295D0BBCD5C}" destId="{6BF78937-ED16-489A-82EF-0973DCBBCD19}" srcOrd="5" destOrd="0" presId="urn:microsoft.com/office/officeart/2005/8/layout/hChevron3"/>
    <dgm:cxn modelId="{5AE381E3-2BCD-4883-99A6-54A93812B9D7}" type="presParOf" srcId="{CA617BD1-727A-49F3-8FDD-5295D0BBCD5C}" destId="{BE0C04DB-CF60-424B-8605-0C4F7DA59037}"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21F54F-EA74-400C-8DD4-17D8BEC59EB9}" type="doc">
      <dgm:prSet loTypeId="urn:microsoft.com/office/officeart/2005/8/layout/hChevron3" loCatId="process" qsTypeId="urn:microsoft.com/office/officeart/2005/8/quickstyle/simple1" qsCatId="simple" csTypeId="urn:microsoft.com/office/officeart/2005/8/colors/accent1_2" csCatId="accent1" phldr="1"/>
      <dgm:spPr/>
    </dgm:pt>
    <dgm:pt modelId="{63C10763-AACB-4A33-90B4-683F4C3D01BA}">
      <dgm:prSet phldrT="[Text]"/>
      <dgm:spPr>
        <a:solidFill>
          <a:schemeClr val="bg2">
            <a:lumMod val="90000"/>
          </a:schemeClr>
        </a:solidFill>
      </dgm:spPr>
      <dgm:t>
        <a:bodyPr/>
        <a:lstStyle/>
        <a:p>
          <a:r>
            <a:rPr lang="en-IN" dirty="0" smtClean="0"/>
            <a:t>Extraneous Factors</a:t>
          </a:r>
          <a:endParaRPr lang="en-US" dirty="0"/>
        </a:p>
      </dgm:t>
    </dgm:pt>
    <dgm:pt modelId="{CAAB82E5-7D34-4546-B66E-F537B3661EAB}" type="parTrans" cxnId="{9ACE33EA-535E-413E-965F-19650DB64B4A}">
      <dgm:prSet/>
      <dgm:spPr/>
      <dgm:t>
        <a:bodyPr/>
        <a:lstStyle/>
        <a:p>
          <a:endParaRPr lang="en-US"/>
        </a:p>
      </dgm:t>
    </dgm:pt>
    <dgm:pt modelId="{59E13909-F9C5-4BB8-A593-133807553598}" type="sibTrans" cxnId="{9ACE33EA-535E-413E-965F-19650DB64B4A}">
      <dgm:prSet/>
      <dgm:spPr/>
      <dgm:t>
        <a:bodyPr/>
        <a:lstStyle/>
        <a:p>
          <a:endParaRPr lang="en-US"/>
        </a:p>
      </dgm:t>
    </dgm:pt>
    <dgm:pt modelId="{58A3686E-5C48-4A7E-BA32-CCF58ECEB2EF}">
      <dgm:prSet phldrT="[Text]"/>
      <dgm:spPr>
        <a:solidFill>
          <a:schemeClr val="tx2">
            <a:lumMod val="75000"/>
          </a:schemeClr>
        </a:solidFill>
      </dgm:spPr>
      <dgm:t>
        <a:bodyPr/>
        <a:lstStyle/>
        <a:p>
          <a:r>
            <a:rPr lang="en-IN" dirty="0" smtClean="0"/>
            <a:t>Pressure situation</a:t>
          </a:r>
          <a:endParaRPr lang="en-IN" dirty="0"/>
        </a:p>
      </dgm:t>
    </dgm:pt>
    <dgm:pt modelId="{46BFF5E6-7995-4BC5-A02B-1349C7BE292F}" type="parTrans" cxnId="{53F0EEF8-E582-498D-845C-A34CD779BDE8}">
      <dgm:prSet/>
      <dgm:spPr/>
      <dgm:t>
        <a:bodyPr/>
        <a:lstStyle/>
        <a:p>
          <a:endParaRPr lang="en-IN"/>
        </a:p>
      </dgm:t>
    </dgm:pt>
    <dgm:pt modelId="{89B2F2B9-051C-4D31-ACED-EA63FC0C02B2}" type="sibTrans" cxnId="{53F0EEF8-E582-498D-845C-A34CD779BDE8}">
      <dgm:prSet/>
      <dgm:spPr/>
      <dgm:t>
        <a:bodyPr/>
        <a:lstStyle/>
        <a:p>
          <a:endParaRPr lang="en-IN"/>
        </a:p>
      </dgm:t>
    </dgm:pt>
    <dgm:pt modelId="{7EBBCFBE-FEBA-42E8-90E3-042EE9C391DC}">
      <dgm:prSet phldrT="[Text]"/>
      <dgm:spPr>
        <a:solidFill>
          <a:schemeClr val="bg2">
            <a:lumMod val="90000"/>
          </a:schemeClr>
        </a:solidFill>
      </dgm:spPr>
      <dgm:t>
        <a:bodyPr/>
        <a:lstStyle/>
        <a:p>
          <a:r>
            <a:rPr lang="en-IN" dirty="0" smtClean="0"/>
            <a:t>Batting</a:t>
          </a:r>
          <a:endParaRPr lang="en-IN" dirty="0"/>
        </a:p>
      </dgm:t>
    </dgm:pt>
    <dgm:pt modelId="{36487901-C819-46BD-9F54-E02F2AB40DC6}" type="parTrans" cxnId="{03EB7FBE-1DF4-4EEC-9A8F-F4386C0B9306}">
      <dgm:prSet/>
      <dgm:spPr/>
      <dgm:t>
        <a:bodyPr/>
        <a:lstStyle/>
        <a:p>
          <a:endParaRPr lang="en-IN"/>
        </a:p>
      </dgm:t>
    </dgm:pt>
    <dgm:pt modelId="{DCA3C0F4-B83B-4D7C-A1C7-9C0CAA57869A}" type="sibTrans" cxnId="{03EB7FBE-1DF4-4EEC-9A8F-F4386C0B9306}">
      <dgm:prSet/>
      <dgm:spPr/>
      <dgm:t>
        <a:bodyPr/>
        <a:lstStyle/>
        <a:p>
          <a:endParaRPr lang="en-IN"/>
        </a:p>
      </dgm:t>
    </dgm:pt>
    <dgm:pt modelId="{D0FDE310-329C-4C1B-B229-9E2F5202F564}">
      <dgm:prSet phldrT="[Text]"/>
      <dgm:spPr>
        <a:solidFill>
          <a:schemeClr val="bg2">
            <a:lumMod val="90000"/>
          </a:schemeClr>
        </a:solidFill>
      </dgm:spPr>
      <dgm:t>
        <a:bodyPr/>
        <a:lstStyle/>
        <a:p>
          <a:r>
            <a:rPr lang="en-IN" dirty="0" smtClean="0"/>
            <a:t>Bowling</a:t>
          </a:r>
          <a:endParaRPr lang="en-IN" dirty="0"/>
        </a:p>
      </dgm:t>
    </dgm:pt>
    <dgm:pt modelId="{5DC41831-D7F3-48FF-BEBC-06B167EE1546}" type="parTrans" cxnId="{40414E42-3A83-4B78-B014-B28DA753A410}">
      <dgm:prSet/>
      <dgm:spPr/>
      <dgm:t>
        <a:bodyPr/>
        <a:lstStyle/>
        <a:p>
          <a:endParaRPr lang="en-IN"/>
        </a:p>
      </dgm:t>
    </dgm:pt>
    <dgm:pt modelId="{C2D121EC-6972-4911-93B5-3F16F192AAE3}" type="sibTrans" cxnId="{40414E42-3A83-4B78-B014-B28DA753A410}">
      <dgm:prSet/>
      <dgm:spPr/>
      <dgm:t>
        <a:bodyPr/>
        <a:lstStyle/>
        <a:p>
          <a:endParaRPr lang="en-IN"/>
        </a:p>
      </dgm:t>
    </dgm:pt>
    <dgm:pt modelId="{CA617BD1-727A-49F3-8FDD-5295D0BBCD5C}" type="pres">
      <dgm:prSet presAssocID="{D921F54F-EA74-400C-8DD4-17D8BEC59EB9}" presName="Name0" presStyleCnt="0">
        <dgm:presLayoutVars>
          <dgm:dir/>
          <dgm:resizeHandles val="exact"/>
        </dgm:presLayoutVars>
      </dgm:prSet>
      <dgm:spPr/>
    </dgm:pt>
    <dgm:pt modelId="{C087CD65-C357-40EB-93FE-0215183C590D}" type="pres">
      <dgm:prSet presAssocID="{63C10763-AACB-4A33-90B4-683F4C3D01BA}" presName="parTxOnly" presStyleLbl="node1" presStyleIdx="0" presStyleCnt="4">
        <dgm:presLayoutVars>
          <dgm:bulletEnabled val="1"/>
        </dgm:presLayoutVars>
      </dgm:prSet>
      <dgm:spPr/>
      <dgm:t>
        <a:bodyPr/>
        <a:lstStyle/>
        <a:p>
          <a:endParaRPr lang="en-US"/>
        </a:p>
      </dgm:t>
    </dgm:pt>
    <dgm:pt modelId="{4F19D7F3-13AA-43DC-83F1-C0FC95FC745B}" type="pres">
      <dgm:prSet presAssocID="{59E13909-F9C5-4BB8-A593-133807553598}" presName="parSpace" presStyleCnt="0"/>
      <dgm:spPr/>
    </dgm:pt>
    <dgm:pt modelId="{82E90682-A627-4C8A-9E6C-6DCD949FB501}" type="pres">
      <dgm:prSet presAssocID="{58A3686E-5C48-4A7E-BA32-CCF58ECEB2EF}" presName="parTxOnly" presStyleLbl="node1" presStyleIdx="1" presStyleCnt="4">
        <dgm:presLayoutVars>
          <dgm:bulletEnabled val="1"/>
        </dgm:presLayoutVars>
      </dgm:prSet>
      <dgm:spPr/>
      <dgm:t>
        <a:bodyPr/>
        <a:lstStyle/>
        <a:p>
          <a:endParaRPr lang="en-IN"/>
        </a:p>
      </dgm:t>
    </dgm:pt>
    <dgm:pt modelId="{374543DE-8976-4BCF-9E92-BB919359BAB2}" type="pres">
      <dgm:prSet presAssocID="{89B2F2B9-051C-4D31-ACED-EA63FC0C02B2}" presName="parSpace" presStyleCnt="0"/>
      <dgm:spPr/>
    </dgm:pt>
    <dgm:pt modelId="{820ABD2A-C5D1-4FC0-AADD-31FCBD65C07F}" type="pres">
      <dgm:prSet presAssocID="{7EBBCFBE-FEBA-42E8-90E3-042EE9C391DC}" presName="parTxOnly" presStyleLbl="node1" presStyleIdx="2" presStyleCnt="4">
        <dgm:presLayoutVars>
          <dgm:bulletEnabled val="1"/>
        </dgm:presLayoutVars>
      </dgm:prSet>
      <dgm:spPr/>
      <dgm:t>
        <a:bodyPr/>
        <a:lstStyle/>
        <a:p>
          <a:endParaRPr lang="en-IN"/>
        </a:p>
      </dgm:t>
    </dgm:pt>
    <dgm:pt modelId="{6BF78937-ED16-489A-82EF-0973DCBBCD19}" type="pres">
      <dgm:prSet presAssocID="{DCA3C0F4-B83B-4D7C-A1C7-9C0CAA57869A}" presName="parSpace" presStyleCnt="0"/>
      <dgm:spPr/>
    </dgm:pt>
    <dgm:pt modelId="{BE0C04DB-CF60-424B-8605-0C4F7DA59037}" type="pres">
      <dgm:prSet presAssocID="{D0FDE310-329C-4C1B-B229-9E2F5202F564}" presName="parTxOnly" presStyleLbl="node1" presStyleIdx="3" presStyleCnt="4">
        <dgm:presLayoutVars>
          <dgm:bulletEnabled val="1"/>
        </dgm:presLayoutVars>
      </dgm:prSet>
      <dgm:spPr/>
      <dgm:t>
        <a:bodyPr/>
        <a:lstStyle/>
        <a:p>
          <a:endParaRPr lang="en-IN"/>
        </a:p>
      </dgm:t>
    </dgm:pt>
  </dgm:ptLst>
  <dgm:cxnLst>
    <dgm:cxn modelId="{40414E42-3A83-4B78-B014-B28DA753A410}" srcId="{D921F54F-EA74-400C-8DD4-17D8BEC59EB9}" destId="{D0FDE310-329C-4C1B-B229-9E2F5202F564}" srcOrd="3" destOrd="0" parTransId="{5DC41831-D7F3-48FF-BEBC-06B167EE1546}" sibTransId="{C2D121EC-6972-4911-93B5-3F16F192AAE3}"/>
    <dgm:cxn modelId="{9ACE33EA-535E-413E-965F-19650DB64B4A}" srcId="{D921F54F-EA74-400C-8DD4-17D8BEC59EB9}" destId="{63C10763-AACB-4A33-90B4-683F4C3D01BA}" srcOrd="0" destOrd="0" parTransId="{CAAB82E5-7D34-4546-B66E-F537B3661EAB}" sibTransId="{59E13909-F9C5-4BB8-A593-133807553598}"/>
    <dgm:cxn modelId="{B76A217A-96F8-4C9E-A11B-71EE12E61A78}" type="presOf" srcId="{D921F54F-EA74-400C-8DD4-17D8BEC59EB9}" destId="{CA617BD1-727A-49F3-8FDD-5295D0BBCD5C}" srcOrd="0" destOrd="0" presId="urn:microsoft.com/office/officeart/2005/8/layout/hChevron3"/>
    <dgm:cxn modelId="{8CF8BC79-5C4A-4318-8157-58C280A76E03}" type="presOf" srcId="{58A3686E-5C48-4A7E-BA32-CCF58ECEB2EF}" destId="{82E90682-A627-4C8A-9E6C-6DCD949FB501}" srcOrd="0" destOrd="0" presId="urn:microsoft.com/office/officeart/2005/8/layout/hChevron3"/>
    <dgm:cxn modelId="{03EB7FBE-1DF4-4EEC-9A8F-F4386C0B9306}" srcId="{D921F54F-EA74-400C-8DD4-17D8BEC59EB9}" destId="{7EBBCFBE-FEBA-42E8-90E3-042EE9C391DC}" srcOrd="2" destOrd="0" parTransId="{36487901-C819-46BD-9F54-E02F2AB40DC6}" sibTransId="{DCA3C0F4-B83B-4D7C-A1C7-9C0CAA57869A}"/>
    <dgm:cxn modelId="{1041536E-48AD-4998-AFD1-8F25B11248BC}" type="presOf" srcId="{7EBBCFBE-FEBA-42E8-90E3-042EE9C391DC}" destId="{820ABD2A-C5D1-4FC0-AADD-31FCBD65C07F}" srcOrd="0" destOrd="0" presId="urn:microsoft.com/office/officeart/2005/8/layout/hChevron3"/>
    <dgm:cxn modelId="{53F0EEF8-E582-498D-845C-A34CD779BDE8}" srcId="{D921F54F-EA74-400C-8DD4-17D8BEC59EB9}" destId="{58A3686E-5C48-4A7E-BA32-CCF58ECEB2EF}" srcOrd="1" destOrd="0" parTransId="{46BFF5E6-7995-4BC5-A02B-1349C7BE292F}" sibTransId="{89B2F2B9-051C-4D31-ACED-EA63FC0C02B2}"/>
    <dgm:cxn modelId="{4314DEF9-DECC-49DF-954D-F082E79F2692}" type="presOf" srcId="{D0FDE310-329C-4C1B-B229-9E2F5202F564}" destId="{BE0C04DB-CF60-424B-8605-0C4F7DA59037}" srcOrd="0" destOrd="0" presId="urn:microsoft.com/office/officeart/2005/8/layout/hChevron3"/>
    <dgm:cxn modelId="{6189BCD1-125D-4B4D-B3C4-20EBFF1D49BD}" type="presOf" srcId="{63C10763-AACB-4A33-90B4-683F4C3D01BA}" destId="{C087CD65-C357-40EB-93FE-0215183C590D}" srcOrd="0" destOrd="0" presId="urn:microsoft.com/office/officeart/2005/8/layout/hChevron3"/>
    <dgm:cxn modelId="{8F5035C7-BA8A-425C-948F-E16B3775210F}" type="presParOf" srcId="{CA617BD1-727A-49F3-8FDD-5295D0BBCD5C}" destId="{C087CD65-C357-40EB-93FE-0215183C590D}" srcOrd="0" destOrd="0" presId="urn:microsoft.com/office/officeart/2005/8/layout/hChevron3"/>
    <dgm:cxn modelId="{83E337DB-B66E-4C78-92E0-4DA095F676F3}" type="presParOf" srcId="{CA617BD1-727A-49F3-8FDD-5295D0BBCD5C}" destId="{4F19D7F3-13AA-43DC-83F1-C0FC95FC745B}" srcOrd="1" destOrd="0" presId="urn:microsoft.com/office/officeart/2005/8/layout/hChevron3"/>
    <dgm:cxn modelId="{20F41395-CD3E-4577-9079-08006BC40ED1}" type="presParOf" srcId="{CA617BD1-727A-49F3-8FDD-5295D0BBCD5C}" destId="{82E90682-A627-4C8A-9E6C-6DCD949FB501}" srcOrd="2" destOrd="0" presId="urn:microsoft.com/office/officeart/2005/8/layout/hChevron3"/>
    <dgm:cxn modelId="{06500B58-6DC5-41DE-A2D5-F99955F1F3DC}" type="presParOf" srcId="{CA617BD1-727A-49F3-8FDD-5295D0BBCD5C}" destId="{374543DE-8976-4BCF-9E92-BB919359BAB2}" srcOrd="3" destOrd="0" presId="urn:microsoft.com/office/officeart/2005/8/layout/hChevron3"/>
    <dgm:cxn modelId="{38F9EC5B-2581-441D-ADD8-B8F9DFF9B92D}" type="presParOf" srcId="{CA617BD1-727A-49F3-8FDD-5295D0BBCD5C}" destId="{820ABD2A-C5D1-4FC0-AADD-31FCBD65C07F}" srcOrd="4" destOrd="0" presId="urn:microsoft.com/office/officeart/2005/8/layout/hChevron3"/>
    <dgm:cxn modelId="{926B20D7-F9A9-46FC-BFA6-0A1B08F3298A}" type="presParOf" srcId="{CA617BD1-727A-49F3-8FDD-5295D0BBCD5C}" destId="{6BF78937-ED16-489A-82EF-0973DCBBCD19}" srcOrd="5" destOrd="0" presId="urn:microsoft.com/office/officeart/2005/8/layout/hChevron3"/>
    <dgm:cxn modelId="{E3CC661D-7095-4163-9A27-A6A192D74F26}" type="presParOf" srcId="{CA617BD1-727A-49F3-8FDD-5295D0BBCD5C}" destId="{BE0C04DB-CF60-424B-8605-0C4F7DA59037}"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21F54F-EA74-400C-8DD4-17D8BEC59EB9}" type="doc">
      <dgm:prSet loTypeId="urn:microsoft.com/office/officeart/2005/8/layout/hChevron3" loCatId="process" qsTypeId="urn:microsoft.com/office/officeart/2005/8/quickstyle/simple1" qsCatId="simple" csTypeId="urn:microsoft.com/office/officeart/2005/8/colors/accent1_2" csCatId="accent1" phldr="1"/>
      <dgm:spPr/>
    </dgm:pt>
    <dgm:pt modelId="{63C10763-AACB-4A33-90B4-683F4C3D01BA}">
      <dgm:prSet phldrT="[Text]"/>
      <dgm:spPr>
        <a:solidFill>
          <a:schemeClr val="bg2">
            <a:lumMod val="90000"/>
          </a:schemeClr>
        </a:solidFill>
      </dgm:spPr>
      <dgm:t>
        <a:bodyPr/>
        <a:lstStyle/>
        <a:p>
          <a:r>
            <a:rPr lang="en-IN" dirty="0" smtClean="0"/>
            <a:t>Extraneous Factors</a:t>
          </a:r>
          <a:endParaRPr lang="en-US" dirty="0"/>
        </a:p>
      </dgm:t>
    </dgm:pt>
    <dgm:pt modelId="{CAAB82E5-7D34-4546-B66E-F537B3661EAB}" type="parTrans" cxnId="{9ACE33EA-535E-413E-965F-19650DB64B4A}">
      <dgm:prSet/>
      <dgm:spPr/>
      <dgm:t>
        <a:bodyPr/>
        <a:lstStyle/>
        <a:p>
          <a:endParaRPr lang="en-US"/>
        </a:p>
      </dgm:t>
    </dgm:pt>
    <dgm:pt modelId="{59E13909-F9C5-4BB8-A593-133807553598}" type="sibTrans" cxnId="{9ACE33EA-535E-413E-965F-19650DB64B4A}">
      <dgm:prSet/>
      <dgm:spPr/>
      <dgm:t>
        <a:bodyPr/>
        <a:lstStyle/>
        <a:p>
          <a:endParaRPr lang="en-US"/>
        </a:p>
      </dgm:t>
    </dgm:pt>
    <dgm:pt modelId="{58A3686E-5C48-4A7E-BA32-CCF58ECEB2EF}">
      <dgm:prSet phldrT="[Text]"/>
      <dgm:spPr>
        <a:solidFill>
          <a:schemeClr val="bg2">
            <a:lumMod val="90000"/>
          </a:schemeClr>
        </a:solidFill>
      </dgm:spPr>
      <dgm:t>
        <a:bodyPr/>
        <a:lstStyle/>
        <a:p>
          <a:r>
            <a:rPr lang="en-IN" dirty="0" smtClean="0"/>
            <a:t>Pressure situation</a:t>
          </a:r>
          <a:endParaRPr lang="en-IN" dirty="0"/>
        </a:p>
      </dgm:t>
    </dgm:pt>
    <dgm:pt modelId="{46BFF5E6-7995-4BC5-A02B-1349C7BE292F}" type="parTrans" cxnId="{53F0EEF8-E582-498D-845C-A34CD779BDE8}">
      <dgm:prSet/>
      <dgm:spPr/>
      <dgm:t>
        <a:bodyPr/>
        <a:lstStyle/>
        <a:p>
          <a:endParaRPr lang="en-IN"/>
        </a:p>
      </dgm:t>
    </dgm:pt>
    <dgm:pt modelId="{89B2F2B9-051C-4D31-ACED-EA63FC0C02B2}" type="sibTrans" cxnId="{53F0EEF8-E582-498D-845C-A34CD779BDE8}">
      <dgm:prSet/>
      <dgm:spPr/>
      <dgm:t>
        <a:bodyPr/>
        <a:lstStyle/>
        <a:p>
          <a:endParaRPr lang="en-IN"/>
        </a:p>
      </dgm:t>
    </dgm:pt>
    <dgm:pt modelId="{7EBBCFBE-FEBA-42E8-90E3-042EE9C391DC}">
      <dgm:prSet phldrT="[Text]"/>
      <dgm:spPr>
        <a:solidFill>
          <a:schemeClr val="tx2">
            <a:lumMod val="75000"/>
          </a:schemeClr>
        </a:solidFill>
      </dgm:spPr>
      <dgm:t>
        <a:bodyPr/>
        <a:lstStyle/>
        <a:p>
          <a:r>
            <a:rPr lang="en-IN" dirty="0" smtClean="0"/>
            <a:t>Batting</a:t>
          </a:r>
          <a:endParaRPr lang="en-IN" dirty="0"/>
        </a:p>
      </dgm:t>
    </dgm:pt>
    <dgm:pt modelId="{36487901-C819-46BD-9F54-E02F2AB40DC6}" type="parTrans" cxnId="{03EB7FBE-1DF4-4EEC-9A8F-F4386C0B9306}">
      <dgm:prSet/>
      <dgm:spPr/>
      <dgm:t>
        <a:bodyPr/>
        <a:lstStyle/>
        <a:p>
          <a:endParaRPr lang="en-IN"/>
        </a:p>
      </dgm:t>
    </dgm:pt>
    <dgm:pt modelId="{DCA3C0F4-B83B-4D7C-A1C7-9C0CAA57869A}" type="sibTrans" cxnId="{03EB7FBE-1DF4-4EEC-9A8F-F4386C0B9306}">
      <dgm:prSet/>
      <dgm:spPr/>
      <dgm:t>
        <a:bodyPr/>
        <a:lstStyle/>
        <a:p>
          <a:endParaRPr lang="en-IN"/>
        </a:p>
      </dgm:t>
    </dgm:pt>
    <dgm:pt modelId="{D0FDE310-329C-4C1B-B229-9E2F5202F564}">
      <dgm:prSet phldrT="[Text]"/>
      <dgm:spPr>
        <a:solidFill>
          <a:schemeClr val="bg2">
            <a:lumMod val="90000"/>
          </a:schemeClr>
        </a:solidFill>
      </dgm:spPr>
      <dgm:t>
        <a:bodyPr/>
        <a:lstStyle/>
        <a:p>
          <a:r>
            <a:rPr lang="en-IN" dirty="0" smtClean="0"/>
            <a:t>Bowling</a:t>
          </a:r>
          <a:endParaRPr lang="en-IN" dirty="0"/>
        </a:p>
      </dgm:t>
    </dgm:pt>
    <dgm:pt modelId="{5DC41831-D7F3-48FF-BEBC-06B167EE1546}" type="parTrans" cxnId="{40414E42-3A83-4B78-B014-B28DA753A410}">
      <dgm:prSet/>
      <dgm:spPr/>
      <dgm:t>
        <a:bodyPr/>
        <a:lstStyle/>
        <a:p>
          <a:endParaRPr lang="en-IN"/>
        </a:p>
      </dgm:t>
    </dgm:pt>
    <dgm:pt modelId="{C2D121EC-6972-4911-93B5-3F16F192AAE3}" type="sibTrans" cxnId="{40414E42-3A83-4B78-B014-B28DA753A410}">
      <dgm:prSet/>
      <dgm:spPr/>
      <dgm:t>
        <a:bodyPr/>
        <a:lstStyle/>
        <a:p>
          <a:endParaRPr lang="en-IN"/>
        </a:p>
      </dgm:t>
    </dgm:pt>
    <dgm:pt modelId="{CA617BD1-727A-49F3-8FDD-5295D0BBCD5C}" type="pres">
      <dgm:prSet presAssocID="{D921F54F-EA74-400C-8DD4-17D8BEC59EB9}" presName="Name0" presStyleCnt="0">
        <dgm:presLayoutVars>
          <dgm:dir/>
          <dgm:resizeHandles val="exact"/>
        </dgm:presLayoutVars>
      </dgm:prSet>
      <dgm:spPr/>
    </dgm:pt>
    <dgm:pt modelId="{C087CD65-C357-40EB-93FE-0215183C590D}" type="pres">
      <dgm:prSet presAssocID="{63C10763-AACB-4A33-90B4-683F4C3D01BA}" presName="parTxOnly" presStyleLbl="node1" presStyleIdx="0" presStyleCnt="4">
        <dgm:presLayoutVars>
          <dgm:bulletEnabled val="1"/>
        </dgm:presLayoutVars>
      </dgm:prSet>
      <dgm:spPr/>
      <dgm:t>
        <a:bodyPr/>
        <a:lstStyle/>
        <a:p>
          <a:endParaRPr lang="en-US"/>
        </a:p>
      </dgm:t>
    </dgm:pt>
    <dgm:pt modelId="{4F19D7F3-13AA-43DC-83F1-C0FC95FC745B}" type="pres">
      <dgm:prSet presAssocID="{59E13909-F9C5-4BB8-A593-133807553598}" presName="parSpace" presStyleCnt="0"/>
      <dgm:spPr/>
    </dgm:pt>
    <dgm:pt modelId="{82E90682-A627-4C8A-9E6C-6DCD949FB501}" type="pres">
      <dgm:prSet presAssocID="{58A3686E-5C48-4A7E-BA32-CCF58ECEB2EF}" presName="parTxOnly" presStyleLbl="node1" presStyleIdx="1" presStyleCnt="4">
        <dgm:presLayoutVars>
          <dgm:bulletEnabled val="1"/>
        </dgm:presLayoutVars>
      </dgm:prSet>
      <dgm:spPr/>
      <dgm:t>
        <a:bodyPr/>
        <a:lstStyle/>
        <a:p>
          <a:endParaRPr lang="en-IN"/>
        </a:p>
      </dgm:t>
    </dgm:pt>
    <dgm:pt modelId="{374543DE-8976-4BCF-9E92-BB919359BAB2}" type="pres">
      <dgm:prSet presAssocID="{89B2F2B9-051C-4D31-ACED-EA63FC0C02B2}" presName="parSpace" presStyleCnt="0"/>
      <dgm:spPr/>
    </dgm:pt>
    <dgm:pt modelId="{820ABD2A-C5D1-4FC0-AADD-31FCBD65C07F}" type="pres">
      <dgm:prSet presAssocID="{7EBBCFBE-FEBA-42E8-90E3-042EE9C391DC}" presName="parTxOnly" presStyleLbl="node1" presStyleIdx="2" presStyleCnt="4">
        <dgm:presLayoutVars>
          <dgm:bulletEnabled val="1"/>
        </dgm:presLayoutVars>
      </dgm:prSet>
      <dgm:spPr/>
      <dgm:t>
        <a:bodyPr/>
        <a:lstStyle/>
        <a:p>
          <a:endParaRPr lang="en-IN"/>
        </a:p>
      </dgm:t>
    </dgm:pt>
    <dgm:pt modelId="{6BF78937-ED16-489A-82EF-0973DCBBCD19}" type="pres">
      <dgm:prSet presAssocID="{DCA3C0F4-B83B-4D7C-A1C7-9C0CAA57869A}" presName="parSpace" presStyleCnt="0"/>
      <dgm:spPr/>
    </dgm:pt>
    <dgm:pt modelId="{BE0C04DB-CF60-424B-8605-0C4F7DA59037}" type="pres">
      <dgm:prSet presAssocID="{D0FDE310-329C-4C1B-B229-9E2F5202F564}" presName="parTxOnly" presStyleLbl="node1" presStyleIdx="3" presStyleCnt="4">
        <dgm:presLayoutVars>
          <dgm:bulletEnabled val="1"/>
        </dgm:presLayoutVars>
      </dgm:prSet>
      <dgm:spPr/>
      <dgm:t>
        <a:bodyPr/>
        <a:lstStyle/>
        <a:p>
          <a:endParaRPr lang="en-IN"/>
        </a:p>
      </dgm:t>
    </dgm:pt>
  </dgm:ptLst>
  <dgm:cxnLst>
    <dgm:cxn modelId="{40414E42-3A83-4B78-B014-B28DA753A410}" srcId="{D921F54F-EA74-400C-8DD4-17D8BEC59EB9}" destId="{D0FDE310-329C-4C1B-B229-9E2F5202F564}" srcOrd="3" destOrd="0" parTransId="{5DC41831-D7F3-48FF-BEBC-06B167EE1546}" sibTransId="{C2D121EC-6972-4911-93B5-3F16F192AAE3}"/>
    <dgm:cxn modelId="{2C74DD4C-55AF-4A98-8356-9FD670EEC2E2}" type="presOf" srcId="{7EBBCFBE-FEBA-42E8-90E3-042EE9C391DC}" destId="{820ABD2A-C5D1-4FC0-AADD-31FCBD65C07F}" srcOrd="0" destOrd="0" presId="urn:microsoft.com/office/officeart/2005/8/layout/hChevron3"/>
    <dgm:cxn modelId="{17AF0F7B-225C-40BE-A616-876083FA876F}" type="presOf" srcId="{58A3686E-5C48-4A7E-BA32-CCF58ECEB2EF}" destId="{82E90682-A627-4C8A-9E6C-6DCD949FB501}" srcOrd="0" destOrd="0" presId="urn:microsoft.com/office/officeart/2005/8/layout/hChevron3"/>
    <dgm:cxn modelId="{9ACE33EA-535E-413E-965F-19650DB64B4A}" srcId="{D921F54F-EA74-400C-8DD4-17D8BEC59EB9}" destId="{63C10763-AACB-4A33-90B4-683F4C3D01BA}" srcOrd="0" destOrd="0" parTransId="{CAAB82E5-7D34-4546-B66E-F537B3661EAB}" sibTransId="{59E13909-F9C5-4BB8-A593-133807553598}"/>
    <dgm:cxn modelId="{53F0EEF8-E582-498D-845C-A34CD779BDE8}" srcId="{D921F54F-EA74-400C-8DD4-17D8BEC59EB9}" destId="{58A3686E-5C48-4A7E-BA32-CCF58ECEB2EF}" srcOrd="1" destOrd="0" parTransId="{46BFF5E6-7995-4BC5-A02B-1349C7BE292F}" sibTransId="{89B2F2B9-051C-4D31-ACED-EA63FC0C02B2}"/>
    <dgm:cxn modelId="{AFFDF9E3-3B9E-48AE-95C1-D4CF10D48B48}" type="presOf" srcId="{D0FDE310-329C-4C1B-B229-9E2F5202F564}" destId="{BE0C04DB-CF60-424B-8605-0C4F7DA59037}" srcOrd="0" destOrd="0" presId="urn:microsoft.com/office/officeart/2005/8/layout/hChevron3"/>
    <dgm:cxn modelId="{03EB7FBE-1DF4-4EEC-9A8F-F4386C0B9306}" srcId="{D921F54F-EA74-400C-8DD4-17D8BEC59EB9}" destId="{7EBBCFBE-FEBA-42E8-90E3-042EE9C391DC}" srcOrd="2" destOrd="0" parTransId="{36487901-C819-46BD-9F54-E02F2AB40DC6}" sibTransId="{DCA3C0F4-B83B-4D7C-A1C7-9C0CAA57869A}"/>
    <dgm:cxn modelId="{33067E1E-E598-4E7E-AD0E-22BBFBD98799}" type="presOf" srcId="{63C10763-AACB-4A33-90B4-683F4C3D01BA}" destId="{C087CD65-C357-40EB-93FE-0215183C590D}" srcOrd="0" destOrd="0" presId="urn:microsoft.com/office/officeart/2005/8/layout/hChevron3"/>
    <dgm:cxn modelId="{55AB64EC-4461-40F1-8DAF-851FCEC7DD11}" type="presOf" srcId="{D921F54F-EA74-400C-8DD4-17D8BEC59EB9}" destId="{CA617BD1-727A-49F3-8FDD-5295D0BBCD5C}" srcOrd="0" destOrd="0" presId="urn:microsoft.com/office/officeart/2005/8/layout/hChevron3"/>
    <dgm:cxn modelId="{03606985-59C0-4C20-A449-DD951FBB6E47}" type="presParOf" srcId="{CA617BD1-727A-49F3-8FDD-5295D0BBCD5C}" destId="{C087CD65-C357-40EB-93FE-0215183C590D}" srcOrd="0" destOrd="0" presId="urn:microsoft.com/office/officeart/2005/8/layout/hChevron3"/>
    <dgm:cxn modelId="{908B0F42-946C-4E92-920F-B29A1A90EDE8}" type="presParOf" srcId="{CA617BD1-727A-49F3-8FDD-5295D0BBCD5C}" destId="{4F19D7F3-13AA-43DC-83F1-C0FC95FC745B}" srcOrd="1" destOrd="0" presId="urn:microsoft.com/office/officeart/2005/8/layout/hChevron3"/>
    <dgm:cxn modelId="{5C270292-A8D2-432D-9DCC-574CEEF3F7DD}" type="presParOf" srcId="{CA617BD1-727A-49F3-8FDD-5295D0BBCD5C}" destId="{82E90682-A627-4C8A-9E6C-6DCD949FB501}" srcOrd="2" destOrd="0" presId="urn:microsoft.com/office/officeart/2005/8/layout/hChevron3"/>
    <dgm:cxn modelId="{1EBD636D-A1A1-40FC-86E6-557C7D1CDA07}" type="presParOf" srcId="{CA617BD1-727A-49F3-8FDD-5295D0BBCD5C}" destId="{374543DE-8976-4BCF-9E92-BB919359BAB2}" srcOrd="3" destOrd="0" presId="urn:microsoft.com/office/officeart/2005/8/layout/hChevron3"/>
    <dgm:cxn modelId="{49628527-25B7-465F-AF4D-8E328C70072B}" type="presParOf" srcId="{CA617BD1-727A-49F3-8FDD-5295D0BBCD5C}" destId="{820ABD2A-C5D1-4FC0-AADD-31FCBD65C07F}" srcOrd="4" destOrd="0" presId="urn:microsoft.com/office/officeart/2005/8/layout/hChevron3"/>
    <dgm:cxn modelId="{9D09C87D-6C98-4607-96FE-547607875AC9}" type="presParOf" srcId="{CA617BD1-727A-49F3-8FDD-5295D0BBCD5C}" destId="{6BF78937-ED16-489A-82EF-0973DCBBCD19}" srcOrd="5" destOrd="0" presId="urn:microsoft.com/office/officeart/2005/8/layout/hChevron3"/>
    <dgm:cxn modelId="{A8F3B42D-3F0B-4D25-8A46-F6E1080B52D6}" type="presParOf" srcId="{CA617BD1-727A-49F3-8FDD-5295D0BBCD5C}" destId="{BE0C04DB-CF60-424B-8605-0C4F7DA59037}"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921F54F-EA74-400C-8DD4-17D8BEC59EB9}" type="doc">
      <dgm:prSet loTypeId="urn:microsoft.com/office/officeart/2005/8/layout/hChevron3" loCatId="process" qsTypeId="urn:microsoft.com/office/officeart/2005/8/quickstyle/simple1" qsCatId="simple" csTypeId="urn:microsoft.com/office/officeart/2005/8/colors/accent1_2" csCatId="accent1" phldr="1"/>
      <dgm:spPr/>
    </dgm:pt>
    <dgm:pt modelId="{63C10763-AACB-4A33-90B4-683F4C3D01BA}">
      <dgm:prSet phldrT="[Text]"/>
      <dgm:spPr>
        <a:solidFill>
          <a:schemeClr val="bg2">
            <a:lumMod val="90000"/>
          </a:schemeClr>
        </a:solidFill>
      </dgm:spPr>
      <dgm:t>
        <a:bodyPr/>
        <a:lstStyle/>
        <a:p>
          <a:r>
            <a:rPr lang="en-IN" dirty="0" smtClean="0"/>
            <a:t>Extraneous Factors</a:t>
          </a:r>
          <a:endParaRPr lang="en-US" dirty="0"/>
        </a:p>
      </dgm:t>
    </dgm:pt>
    <dgm:pt modelId="{CAAB82E5-7D34-4546-B66E-F537B3661EAB}" type="parTrans" cxnId="{9ACE33EA-535E-413E-965F-19650DB64B4A}">
      <dgm:prSet/>
      <dgm:spPr/>
      <dgm:t>
        <a:bodyPr/>
        <a:lstStyle/>
        <a:p>
          <a:endParaRPr lang="en-US"/>
        </a:p>
      </dgm:t>
    </dgm:pt>
    <dgm:pt modelId="{59E13909-F9C5-4BB8-A593-133807553598}" type="sibTrans" cxnId="{9ACE33EA-535E-413E-965F-19650DB64B4A}">
      <dgm:prSet/>
      <dgm:spPr/>
      <dgm:t>
        <a:bodyPr/>
        <a:lstStyle/>
        <a:p>
          <a:endParaRPr lang="en-US"/>
        </a:p>
      </dgm:t>
    </dgm:pt>
    <dgm:pt modelId="{58A3686E-5C48-4A7E-BA32-CCF58ECEB2EF}">
      <dgm:prSet phldrT="[Text]"/>
      <dgm:spPr>
        <a:solidFill>
          <a:schemeClr val="bg2">
            <a:lumMod val="90000"/>
          </a:schemeClr>
        </a:solidFill>
      </dgm:spPr>
      <dgm:t>
        <a:bodyPr/>
        <a:lstStyle/>
        <a:p>
          <a:r>
            <a:rPr lang="en-IN" dirty="0" smtClean="0"/>
            <a:t>Pressure situation</a:t>
          </a:r>
          <a:endParaRPr lang="en-IN" dirty="0"/>
        </a:p>
      </dgm:t>
    </dgm:pt>
    <dgm:pt modelId="{46BFF5E6-7995-4BC5-A02B-1349C7BE292F}" type="parTrans" cxnId="{53F0EEF8-E582-498D-845C-A34CD779BDE8}">
      <dgm:prSet/>
      <dgm:spPr/>
      <dgm:t>
        <a:bodyPr/>
        <a:lstStyle/>
        <a:p>
          <a:endParaRPr lang="en-IN"/>
        </a:p>
      </dgm:t>
    </dgm:pt>
    <dgm:pt modelId="{89B2F2B9-051C-4D31-ACED-EA63FC0C02B2}" type="sibTrans" cxnId="{53F0EEF8-E582-498D-845C-A34CD779BDE8}">
      <dgm:prSet/>
      <dgm:spPr/>
      <dgm:t>
        <a:bodyPr/>
        <a:lstStyle/>
        <a:p>
          <a:endParaRPr lang="en-IN"/>
        </a:p>
      </dgm:t>
    </dgm:pt>
    <dgm:pt modelId="{7EBBCFBE-FEBA-42E8-90E3-042EE9C391DC}">
      <dgm:prSet phldrT="[Text]"/>
      <dgm:spPr>
        <a:solidFill>
          <a:schemeClr val="bg2">
            <a:lumMod val="90000"/>
          </a:schemeClr>
        </a:solidFill>
      </dgm:spPr>
      <dgm:t>
        <a:bodyPr/>
        <a:lstStyle/>
        <a:p>
          <a:r>
            <a:rPr lang="en-IN" dirty="0" smtClean="0"/>
            <a:t>Batting</a:t>
          </a:r>
          <a:endParaRPr lang="en-IN" dirty="0"/>
        </a:p>
      </dgm:t>
    </dgm:pt>
    <dgm:pt modelId="{36487901-C819-46BD-9F54-E02F2AB40DC6}" type="parTrans" cxnId="{03EB7FBE-1DF4-4EEC-9A8F-F4386C0B9306}">
      <dgm:prSet/>
      <dgm:spPr/>
      <dgm:t>
        <a:bodyPr/>
        <a:lstStyle/>
        <a:p>
          <a:endParaRPr lang="en-IN"/>
        </a:p>
      </dgm:t>
    </dgm:pt>
    <dgm:pt modelId="{DCA3C0F4-B83B-4D7C-A1C7-9C0CAA57869A}" type="sibTrans" cxnId="{03EB7FBE-1DF4-4EEC-9A8F-F4386C0B9306}">
      <dgm:prSet/>
      <dgm:spPr/>
      <dgm:t>
        <a:bodyPr/>
        <a:lstStyle/>
        <a:p>
          <a:endParaRPr lang="en-IN"/>
        </a:p>
      </dgm:t>
    </dgm:pt>
    <dgm:pt modelId="{D0FDE310-329C-4C1B-B229-9E2F5202F564}">
      <dgm:prSet phldrT="[Text]"/>
      <dgm:spPr>
        <a:solidFill>
          <a:schemeClr val="tx2">
            <a:lumMod val="75000"/>
          </a:schemeClr>
        </a:solidFill>
      </dgm:spPr>
      <dgm:t>
        <a:bodyPr/>
        <a:lstStyle/>
        <a:p>
          <a:r>
            <a:rPr lang="en-IN" dirty="0" smtClean="0"/>
            <a:t>Bowling</a:t>
          </a:r>
          <a:endParaRPr lang="en-IN" dirty="0"/>
        </a:p>
      </dgm:t>
    </dgm:pt>
    <dgm:pt modelId="{5DC41831-D7F3-48FF-BEBC-06B167EE1546}" type="parTrans" cxnId="{40414E42-3A83-4B78-B014-B28DA753A410}">
      <dgm:prSet/>
      <dgm:spPr/>
      <dgm:t>
        <a:bodyPr/>
        <a:lstStyle/>
        <a:p>
          <a:endParaRPr lang="en-IN"/>
        </a:p>
      </dgm:t>
    </dgm:pt>
    <dgm:pt modelId="{C2D121EC-6972-4911-93B5-3F16F192AAE3}" type="sibTrans" cxnId="{40414E42-3A83-4B78-B014-B28DA753A410}">
      <dgm:prSet/>
      <dgm:spPr/>
      <dgm:t>
        <a:bodyPr/>
        <a:lstStyle/>
        <a:p>
          <a:endParaRPr lang="en-IN"/>
        </a:p>
      </dgm:t>
    </dgm:pt>
    <dgm:pt modelId="{CA617BD1-727A-49F3-8FDD-5295D0BBCD5C}" type="pres">
      <dgm:prSet presAssocID="{D921F54F-EA74-400C-8DD4-17D8BEC59EB9}" presName="Name0" presStyleCnt="0">
        <dgm:presLayoutVars>
          <dgm:dir/>
          <dgm:resizeHandles val="exact"/>
        </dgm:presLayoutVars>
      </dgm:prSet>
      <dgm:spPr/>
    </dgm:pt>
    <dgm:pt modelId="{C087CD65-C357-40EB-93FE-0215183C590D}" type="pres">
      <dgm:prSet presAssocID="{63C10763-AACB-4A33-90B4-683F4C3D01BA}" presName="parTxOnly" presStyleLbl="node1" presStyleIdx="0" presStyleCnt="4">
        <dgm:presLayoutVars>
          <dgm:bulletEnabled val="1"/>
        </dgm:presLayoutVars>
      </dgm:prSet>
      <dgm:spPr/>
      <dgm:t>
        <a:bodyPr/>
        <a:lstStyle/>
        <a:p>
          <a:endParaRPr lang="en-US"/>
        </a:p>
      </dgm:t>
    </dgm:pt>
    <dgm:pt modelId="{4F19D7F3-13AA-43DC-83F1-C0FC95FC745B}" type="pres">
      <dgm:prSet presAssocID="{59E13909-F9C5-4BB8-A593-133807553598}" presName="parSpace" presStyleCnt="0"/>
      <dgm:spPr/>
    </dgm:pt>
    <dgm:pt modelId="{82E90682-A627-4C8A-9E6C-6DCD949FB501}" type="pres">
      <dgm:prSet presAssocID="{58A3686E-5C48-4A7E-BA32-CCF58ECEB2EF}" presName="parTxOnly" presStyleLbl="node1" presStyleIdx="1" presStyleCnt="4">
        <dgm:presLayoutVars>
          <dgm:bulletEnabled val="1"/>
        </dgm:presLayoutVars>
      </dgm:prSet>
      <dgm:spPr/>
      <dgm:t>
        <a:bodyPr/>
        <a:lstStyle/>
        <a:p>
          <a:endParaRPr lang="en-IN"/>
        </a:p>
      </dgm:t>
    </dgm:pt>
    <dgm:pt modelId="{374543DE-8976-4BCF-9E92-BB919359BAB2}" type="pres">
      <dgm:prSet presAssocID="{89B2F2B9-051C-4D31-ACED-EA63FC0C02B2}" presName="parSpace" presStyleCnt="0"/>
      <dgm:spPr/>
    </dgm:pt>
    <dgm:pt modelId="{820ABD2A-C5D1-4FC0-AADD-31FCBD65C07F}" type="pres">
      <dgm:prSet presAssocID="{7EBBCFBE-FEBA-42E8-90E3-042EE9C391DC}" presName="parTxOnly" presStyleLbl="node1" presStyleIdx="2" presStyleCnt="4">
        <dgm:presLayoutVars>
          <dgm:bulletEnabled val="1"/>
        </dgm:presLayoutVars>
      </dgm:prSet>
      <dgm:spPr/>
      <dgm:t>
        <a:bodyPr/>
        <a:lstStyle/>
        <a:p>
          <a:endParaRPr lang="en-IN"/>
        </a:p>
      </dgm:t>
    </dgm:pt>
    <dgm:pt modelId="{6BF78937-ED16-489A-82EF-0973DCBBCD19}" type="pres">
      <dgm:prSet presAssocID="{DCA3C0F4-B83B-4D7C-A1C7-9C0CAA57869A}" presName="parSpace" presStyleCnt="0"/>
      <dgm:spPr/>
    </dgm:pt>
    <dgm:pt modelId="{BE0C04DB-CF60-424B-8605-0C4F7DA59037}" type="pres">
      <dgm:prSet presAssocID="{D0FDE310-329C-4C1B-B229-9E2F5202F564}" presName="parTxOnly" presStyleLbl="node1" presStyleIdx="3" presStyleCnt="4">
        <dgm:presLayoutVars>
          <dgm:bulletEnabled val="1"/>
        </dgm:presLayoutVars>
      </dgm:prSet>
      <dgm:spPr/>
      <dgm:t>
        <a:bodyPr/>
        <a:lstStyle/>
        <a:p>
          <a:endParaRPr lang="en-IN"/>
        </a:p>
      </dgm:t>
    </dgm:pt>
  </dgm:ptLst>
  <dgm:cxnLst>
    <dgm:cxn modelId="{40414E42-3A83-4B78-B014-B28DA753A410}" srcId="{D921F54F-EA74-400C-8DD4-17D8BEC59EB9}" destId="{D0FDE310-329C-4C1B-B229-9E2F5202F564}" srcOrd="3" destOrd="0" parTransId="{5DC41831-D7F3-48FF-BEBC-06B167EE1546}" sibTransId="{C2D121EC-6972-4911-93B5-3F16F192AAE3}"/>
    <dgm:cxn modelId="{9ACE33EA-535E-413E-965F-19650DB64B4A}" srcId="{D921F54F-EA74-400C-8DD4-17D8BEC59EB9}" destId="{63C10763-AACB-4A33-90B4-683F4C3D01BA}" srcOrd="0" destOrd="0" parTransId="{CAAB82E5-7D34-4546-B66E-F537B3661EAB}" sibTransId="{59E13909-F9C5-4BB8-A593-133807553598}"/>
    <dgm:cxn modelId="{03EB7FBE-1DF4-4EEC-9A8F-F4386C0B9306}" srcId="{D921F54F-EA74-400C-8DD4-17D8BEC59EB9}" destId="{7EBBCFBE-FEBA-42E8-90E3-042EE9C391DC}" srcOrd="2" destOrd="0" parTransId="{36487901-C819-46BD-9F54-E02F2AB40DC6}" sibTransId="{DCA3C0F4-B83B-4D7C-A1C7-9C0CAA57869A}"/>
    <dgm:cxn modelId="{68F12355-6BBA-4724-8DFB-B5398DC25F7E}" type="presOf" srcId="{58A3686E-5C48-4A7E-BA32-CCF58ECEB2EF}" destId="{82E90682-A627-4C8A-9E6C-6DCD949FB501}" srcOrd="0" destOrd="0" presId="urn:microsoft.com/office/officeart/2005/8/layout/hChevron3"/>
    <dgm:cxn modelId="{B6E04348-7518-4DED-A4DA-0A9B480F4C78}" type="presOf" srcId="{D0FDE310-329C-4C1B-B229-9E2F5202F564}" destId="{BE0C04DB-CF60-424B-8605-0C4F7DA59037}" srcOrd="0" destOrd="0" presId="urn:microsoft.com/office/officeart/2005/8/layout/hChevron3"/>
    <dgm:cxn modelId="{E7DAAB18-2C8C-4B56-B368-1B6E8E6EA868}" type="presOf" srcId="{7EBBCFBE-FEBA-42E8-90E3-042EE9C391DC}" destId="{820ABD2A-C5D1-4FC0-AADD-31FCBD65C07F}" srcOrd="0" destOrd="0" presId="urn:microsoft.com/office/officeart/2005/8/layout/hChevron3"/>
    <dgm:cxn modelId="{53F0EEF8-E582-498D-845C-A34CD779BDE8}" srcId="{D921F54F-EA74-400C-8DD4-17D8BEC59EB9}" destId="{58A3686E-5C48-4A7E-BA32-CCF58ECEB2EF}" srcOrd="1" destOrd="0" parTransId="{46BFF5E6-7995-4BC5-A02B-1349C7BE292F}" sibTransId="{89B2F2B9-051C-4D31-ACED-EA63FC0C02B2}"/>
    <dgm:cxn modelId="{89C99E61-E078-48EA-BB58-63612E0BE8A6}" type="presOf" srcId="{63C10763-AACB-4A33-90B4-683F4C3D01BA}" destId="{C087CD65-C357-40EB-93FE-0215183C590D}" srcOrd="0" destOrd="0" presId="urn:microsoft.com/office/officeart/2005/8/layout/hChevron3"/>
    <dgm:cxn modelId="{62943D24-B8DA-473E-86EC-21AFB2A19AE5}" type="presOf" srcId="{D921F54F-EA74-400C-8DD4-17D8BEC59EB9}" destId="{CA617BD1-727A-49F3-8FDD-5295D0BBCD5C}" srcOrd="0" destOrd="0" presId="urn:microsoft.com/office/officeart/2005/8/layout/hChevron3"/>
    <dgm:cxn modelId="{854AB10F-7D7D-46BB-8245-17D477B16E75}" type="presParOf" srcId="{CA617BD1-727A-49F3-8FDD-5295D0BBCD5C}" destId="{C087CD65-C357-40EB-93FE-0215183C590D}" srcOrd="0" destOrd="0" presId="urn:microsoft.com/office/officeart/2005/8/layout/hChevron3"/>
    <dgm:cxn modelId="{C7401801-79A7-4907-9397-F6C1F6A0E3F4}" type="presParOf" srcId="{CA617BD1-727A-49F3-8FDD-5295D0BBCD5C}" destId="{4F19D7F3-13AA-43DC-83F1-C0FC95FC745B}" srcOrd="1" destOrd="0" presId="urn:microsoft.com/office/officeart/2005/8/layout/hChevron3"/>
    <dgm:cxn modelId="{6A80C181-2064-445B-8152-B449FDC4414B}" type="presParOf" srcId="{CA617BD1-727A-49F3-8FDD-5295D0BBCD5C}" destId="{82E90682-A627-4C8A-9E6C-6DCD949FB501}" srcOrd="2" destOrd="0" presId="urn:microsoft.com/office/officeart/2005/8/layout/hChevron3"/>
    <dgm:cxn modelId="{A3C538A5-B36A-4B00-89F4-EABCA72F5D9F}" type="presParOf" srcId="{CA617BD1-727A-49F3-8FDD-5295D0BBCD5C}" destId="{374543DE-8976-4BCF-9E92-BB919359BAB2}" srcOrd="3" destOrd="0" presId="urn:microsoft.com/office/officeart/2005/8/layout/hChevron3"/>
    <dgm:cxn modelId="{DE88A736-7864-497F-A16C-ADFFD37ED68F}" type="presParOf" srcId="{CA617BD1-727A-49F3-8FDD-5295D0BBCD5C}" destId="{820ABD2A-C5D1-4FC0-AADD-31FCBD65C07F}" srcOrd="4" destOrd="0" presId="urn:microsoft.com/office/officeart/2005/8/layout/hChevron3"/>
    <dgm:cxn modelId="{ADAD3CB5-E0EF-4CE8-84B9-4F27B11AE3E0}" type="presParOf" srcId="{CA617BD1-727A-49F3-8FDD-5295D0BBCD5C}" destId="{6BF78937-ED16-489A-82EF-0973DCBBCD19}" srcOrd="5" destOrd="0" presId="urn:microsoft.com/office/officeart/2005/8/layout/hChevron3"/>
    <dgm:cxn modelId="{34D928F7-4D98-4841-A826-82D6B677E4F1}" type="presParOf" srcId="{CA617BD1-727A-49F3-8FDD-5295D0BBCD5C}" destId="{BE0C04DB-CF60-424B-8605-0C4F7DA59037}"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313A611-F146-4373-A313-1088D345D789}"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6D6DA9E7-0116-47EB-8E30-8718298D15DB}">
      <dgm:prSet phldrT="[Text]"/>
      <dgm:spPr>
        <a:solidFill>
          <a:schemeClr val="tx2">
            <a:lumMod val="75000"/>
          </a:schemeClr>
        </a:solidFill>
      </dgm:spPr>
      <dgm:t>
        <a:bodyPr/>
        <a:lstStyle/>
        <a:p>
          <a:r>
            <a:rPr lang="en-IN" dirty="0" smtClean="0"/>
            <a:t>Extraneous Factor</a:t>
          </a:r>
          <a:endParaRPr lang="en-IN" dirty="0"/>
        </a:p>
      </dgm:t>
    </dgm:pt>
    <dgm:pt modelId="{5D93B71B-C419-44C7-B6D3-DF3CED038582}" type="parTrans" cxnId="{79F98EE7-F75E-4E4B-82E4-17BB876E74EA}">
      <dgm:prSet/>
      <dgm:spPr/>
      <dgm:t>
        <a:bodyPr/>
        <a:lstStyle/>
        <a:p>
          <a:endParaRPr lang="en-IN"/>
        </a:p>
      </dgm:t>
    </dgm:pt>
    <dgm:pt modelId="{710127D7-3D96-407D-A8AA-6D9FA56F8F14}" type="sibTrans" cxnId="{79F98EE7-F75E-4E4B-82E4-17BB876E74EA}">
      <dgm:prSet/>
      <dgm:spPr/>
      <dgm:t>
        <a:bodyPr/>
        <a:lstStyle/>
        <a:p>
          <a:endParaRPr lang="en-IN"/>
        </a:p>
      </dgm:t>
    </dgm:pt>
    <dgm:pt modelId="{C40A4411-E7DC-4191-B893-F5D4368A1F7D}">
      <dgm:prSet phldrT="[Text]"/>
      <dgm:spPr>
        <a:solidFill>
          <a:schemeClr val="tx2">
            <a:lumMod val="75000"/>
          </a:schemeClr>
        </a:solidFill>
      </dgm:spPr>
      <dgm:t>
        <a:bodyPr/>
        <a:lstStyle/>
        <a:p>
          <a:r>
            <a:rPr lang="en-IN" dirty="0" smtClean="0"/>
            <a:t>Pressure situation</a:t>
          </a:r>
          <a:endParaRPr lang="en-IN" dirty="0"/>
        </a:p>
      </dgm:t>
    </dgm:pt>
    <dgm:pt modelId="{9BADB053-1470-47C6-9B5A-8C0DB8D178E2}" type="parTrans" cxnId="{18FB7D91-3A74-43D7-A641-DD575E5D1B10}">
      <dgm:prSet/>
      <dgm:spPr/>
      <dgm:t>
        <a:bodyPr/>
        <a:lstStyle/>
        <a:p>
          <a:endParaRPr lang="en-IN"/>
        </a:p>
      </dgm:t>
    </dgm:pt>
    <dgm:pt modelId="{4D13BBA7-A3BE-4BB9-BAC1-1DEE76BCD4C0}" type="sibTrans" cxnId="{18FB7D91-3A74-43D7-A641-DD575E5D1B10}">
      <dgm:prSet/>
      <dgm:spPr/>
      <dgm:t>
        <a:bodyPr/>
        <a:lstStyle/>
        <a:p>
          <a:endParaRPr lang="en-IN"/>
        </a:p>
      </dgm:t>
    </dgm:pt>
    <dgm:pt modelId="{22798405-A24A-40AC-92F0-6E056C5E3ED0}">
      <dgm:prSet phldrT="[Text]"/>
      <dgm:spPr>
        <a:solidFill>
          <a:schemeClr val="tx2">
            <a:lumMod val="75000"/>
          </a:schemeClr>
        </a:solidFill>
      </dgm:spPr>
      <dgm:t>
        <a:bodyPr/>
        <a:lstStyle/>
        <a:p>
          <a:r>
            <a:rPr lang="en-IN" dirty="0" smtClean="0"/>
            <a:t>Batting</a:t>
          </a:r>
          <a:endParaRPr lang="en-IN" dirty="0"/>
        </a:p>
      </dgm:t>
    </dgm:pt>
    <dgm:pt modelId="{623D8735-DE01-4266-B4A6-351F757DD575}" type="parTrans" cxnId="{233D13B7-FF41-42E5-BC71-D2DDA394D38D}">
      <dgm:prSet/>
      <dgm:spPr/>
      <dgm:t>
        <a:bodyPr/>
        <a:lstStyle/>
        <a:p>
          <a:endParaRPr lang="en-IN"/>
        </a:p>
      </dgm:t>
    </dgm:pt>
    <dgm:pt modelId="{EA134E55-1B6A-4239-B48C-861702650395}" type="sibTrans" cxnId="{233D13B7-FF41-42E5-BC71-D2DDA394D38D}">
      <dgm:prSet/>
      <dgm:spPr/>
      <dgm:t>
        <a:bodyPr/>
        <a:lstStyle/>
        <a:p>
          <a:endParaRPr lang="en-IN"/>
        </a:p>
      </dgm:t>
    </dgm:pt>
    <dgm:pt modelId="{C3D88135-2944-4DD0-A040-05B80C3C2AAD}">
      <dgm:prSet phldrT="[Text]"/>
      <dgm:spPr>
        <a:solidFill>
          <a:schemeClr val="tx2">
            <a:lumMod val="75000"/>
          </a:schemeClr>
        </a:solidFill>
      </dgm:spPr>
      <dgm:t>
        <a:bodyPr/>
        <a:lstStyle/>
        <a:p>
          <a:r>
            <a:rPr lang="en-IN" dirty="0" smtClean="0"/>
            <a:t>Bowling</a:t>
          </a:r>
          <a:endParaRPr lang="en-IN" dirty="0"/>
        </a:p>
      </dgm:t>
    </dgm:pt>
    <dgm:pt modelId="{F79787F0-A383-435D-9C07-D55F990057CA}" type="parTrans" cxnId="{0F323810-D3F6-47BC-8703-8DB1F92F752E}">
      <dgm:prSet/>
      <dgm:spPr/>
      <dgm:t>
        <a:bodyPr/>
        <a:lstStyle/>
        <a:p>
          <a:endParaRPr lang="en-IN"/>
        </a:p>
      </dgm:t>
    </dgm:pt>
    <dgm:pt modelId="{5D133A4B-DCD6-4FEA-80AC-619108759BB8}" type="sibTrans" cxnId="{0F323810-D3F6-47BC-8703-8DB1F92F752E}">
      <dgm:prSet/>
      <dgm:spPr/>
      <dgm:t>
        <a:bodyPr/>
        <a:lstStyle/>
        <a:p>
          <a:endParaRPr lang="en-IN"/>
        </a:p>
      </dgm:t>
    </dgm:pt>
    <dgm:pt modelId="{FA9CE8AE-7799-4AD1-8707-658098C7F5EA}">
      <dgm:prSet phldrT="[Text]" custT="1"/>
      <dgm:spPr>
        <a:noFill/>
      </dgm:spPr>
      <dgm:t>
        <a:bodyPr/>
        <a:lstStyle/>
        <a:p>
          <a:r>
            <a:rPr lang="en-IN" sz="1200" dirty="0" smtClean="0"/>
            <a:t>Can consult experts / send vice-captain to attend the toss as toss is an important factor</a:t>
          </a:r>
          <a:endParaRPr lang="en-IN" sz="1200" dirty="0"/>
        </a:p>
      </dgm:t>
    </dgm:pt>
    <dgm:pt modelId="{B4D8BC00-0520-466E-8123-D904FFC13502}" type="parTrans" cxnId="{A9276D0E-F2BC-4916-AC13-DFDCD9602663}">
      <dgm:prSet/>
      <dgm:spPr/>
      <dgm:t>
        <a:bodyPr/>
        <a:lstStyle/>
        <a:p>
          <a:endParaRPr lang="en-IN"/>
        </a:p>
      </dgm:t>
    </dgm:pt>
    <dgm:pt modelId="{537D6C5F-0CDD-4254-8CE9-75F02E4C5642}" type="sibTrans" cxnId="{A9276D0E-F2BC-4916-AC13-DFDCD9602663}">
      <dgm:prSet/>
      <dgm:spPr/>
      <dgm:t>
        <a:bodyPr/>
        <a:lstStyle/>
        <a:p>
          <a:endParaRPr lang="en-IN"/>
        </a:p>
      </dgm:t>
    </dgm:pt>
    <dgm:pt modelId="{4A2AFF0D-A7DC-4D5C-85CE-E42567D1FCA8}">
      <dgm:prSet phldrT="[Text]" custT="1"/>
      <dgm:spPr>
        <a:noFill/>
      </dgm:spPr>
      <dgm:t>
        <a:bodyPr/>
        <a:lstStyle/>
        <a:p>
          <a:r>
            <a:rPr lang="en-IN" sz="1200" dirty="0" smtClean="0"/>
            <a:t>Look into options such as altering the pitch, setting the boundaries according to team’s strength</a:t>
          </a:r>
          <a:endParaRPr lang="en-IN" sz="1200" dirty="0"/>
        </a:p>
      </dgm:t>
    </dgm:pt>
    <dgm:pt modelId="{0D1C6148-F2F1-43EE-A700-0D14DBC6977E}" type="parTrans" cxnId="{30C75DDB-FC0C-4D65-84CF-0A739B4E82E0}">
      <dgm:prSet/>
      <dgm:spPr/>
      <dgm:t>
        <a:bodyPr/>
        <a:lstStyle/>
        <a:p>
          <a:endParaRPr lang="en-IN"/>
        </a:p>
      </dgm:t>
    </dgm:pt>
    <dgm:pt modelId="{488676CC-B273-444B-A1CB-D94E7A25711D}" type="sibTrans" cxnId="{30C75DDB-FC0C-4D65-84CF-0A739B4E82E0}">
      <dgm:prSet/>
      <dgm:spPr/>
      <dgm:t>
        <a:bodyPr/>
        <a:lstStyle/>
        <a:p>
          <a:endParaRPr lang="en-IN"/>
        </a:p>
      </dgm:t>
    </dgm:pt>
    <dgm:pt modelId="{AE49869C-EB5B-4654-9BE8-193CA7BD2996}">
      <dgm:prSet phldrT="[Text]" custT="1"/>
      <dgm:spPr>
        <a:noFill/>
      </dgm:spPr>
      <dgm:t>
        <a:bodyPr/>
        <a:lstStyle/>
        <a:p>
          <a:r>
            <a:rPr lang="en-IN" sz="1200" dirty="0" smtClean="0"/>
            <a:t>Hire psychologist to train players to tackle pressure situations and keep calm</a:t>
          </a:r>
          <a:endParaRPr lang="en-IN" sz="1200" dirty="0"/>
        </a:p>
      </dgm:t>
    </dgm:pt>
    <dgm:pt modelId="{15D488E8-8994-40AE-BCC2-8817E5D17DCF}" type="parTrans" cxnId="{7801453E-A176-46BC-89DE-406C2050234B}">
      <dgm:prSet/>
      <dgm:spPr/>
      <dgm:t>
        <a:bodyPr/>
        <a:lstStyle/>
        <a:p>
          <a:endParaRPr lang="en-IN"/>
        </a:p>
      </dgm:t>
    </dgm:pt>
    <dgm:pt modelId="{A1A379C2-C291-46C3-97C5-7ED603D75663}" type="sibTrans" cxnId="{7801453E-A176-46BC-89DE-406C2050234B}">
      <dgm:prSet/>
      <dgm:spPr/>
      <dgm:t>
        <a:bodyPr/>
        <a:lstStyle/>
        <a:p>
          <a:endParaRPr lang="en-IN"/>
        </a:p>
      </dgm:t>
    </dgm:pt>
    <dgm:pt modelId="{4E37D935-A877-4725-BE8B-BBDFFA5C8B74}">
      <dgm:prSet phldrT="[Text]" custT="1"/>
      <dgm:spPr>
        <a:noFill/>
      </dgm:spPr>
      <dgm:t>
        <a:bodyPr/>
        <a:lstStyle/>
        <a:p>
          <a:r>
            <a:rPr lang="en-IN" sz="1200" dirty="0" smtClean="0"/>
            <a:t>Backing, contribution of every team member and having self-confidence to face any challenges</a:t>
          </a:r>
          <a:endParaRPr lang="en-IN" sz="1200" dirty="0"/>
        </a:p>
      </dgm:t>
    </dgm:pt>
    <dgm:pt modelId="{BC038EFA-E967-40B5-9F3C-4909DF88255A}" type="parTrans" cxnId="{125618BA-5B3B-4EE2-A6B4-A12D67A33715}">
      <dgm:prSet/>
      <dgm:spPr/>
      <dgm:t>
        <a:bodyPr/>
        <a:lstStyle/>
        <a:p>
          <a:endParaRPr lang="en-IN"/>
        </a:p>
      </dgm:t>
    </dgm:pt>
    <dgm:pt modelId="{AD8A87AE-C4F0-4685-AE17-45F2B4BD3DB6}" type="sibTrans" cxnId="{125618BA-5B3B-4EE2-A6B4-A12D67A33715}">
      <dgm:prSet/>
      <dgm:spPr/>
      <dgm:t>
        <a:bodyPr/>
        <a:lstStyle/>
        <a:p>
          <a:endParaRPr lang="en-IN"/>
        </a:p>
      </dgm:t>
    </dgm:pt>
    <dgm:pt modelId="{8EC6448A-296D-4AA0-8EE3-3465992E7911}">
      <dgm:prSet phldrT="[Text]" custT="1"/>
      <dgm:spPr>
        <a:noFill/>
      </dgm:spPr>
      <dgm:t>
        <a:bodyPr/>
        <a:lstStyle/>
        <a:p>
          <a:r>
            <a:rPr lang="en-IN" sz="1200" dirty="0" smtClean="0"/>
            <a:t>More players need to contribute runs, improve positions 5&amp;6 to reduce pressure on top 4 .</a:t>
          </a:r>
          <a:endParaRPr lang="en-IN" sz="1200" dirty="0"/>
        </a:p>
      </dgm:t>
    </dgm:pt>
    <dgm:pt modelId="{3A3E4FAC-8D41-4604-9294-103E0EDDE243}" type="parTrans" cxnId="{936C1AD3-2313-4215-8329-117FD2226855}">
      <dgm:prSet/>
      <dgm:spPr/>
      <dgm:t>
        <a:bodyPr/>
        <a:lstStyle/>
        <a:p>
          <a:endParaRPr lang="en-IN"/>
        </a:p>
      </dgm:t>
    </dgm:pt>
    <dgm:pt modelId="{E9FF664C-A496-4FE4-AEC9-242881FB6E94}" type="sibTrans" cxnId="{936C1AD3-2313-4215-8329-117FD2226855}">
      <dgm:prSet/>
      <dgm:spPr/>
      <dgm:t>
        <a:bodyPr/>
        <a:lstStyle/>
        <a:p>
          <a:endParaRPr lang="en-IN"/>
        </a:p>
      </dgm:t>
    </dgm:pt>
    <dgm:pt modelId="{0816D8DC-C1D6-4A05-ADE3-50FC12C62538}">
      <dgm:prSet phldrT="[Text]" custT="1"/>
      <dgm:spPr>
        <a:noFill/>
      </dgm:spPr>
      <dgm:t>
        <a:bodyPr/>
        <a:lstStyle/>
        <a:p>
          <a:r>
            <a:rPr lang="en-IN" sz="1200" dirty="0" smtClean="0"/>
            <a:t>Necessary to find an all-rounder batsmen for position 7. He is going to make a difference in close encounters, high chases and when the top positions falls quickly</a:t>
          </a:r>
          <a:endParaRPr lang="en-IN" sz="1200" dirty="0"/>
        </a:p>
      </dgm:t>
    </dgm:pt>
    <dgm:pt modelId="{C09B5AE0-CE3F-488B-BE23-8D6EBBD2E34C}" type="parTrans" cxnId="{A853D48F-83C0-43D5-BA3B-376EED6F2058}">
      <dgm:prSet/>
      <dgm:spPr/>
      <dgm:t>
        <a:bodyPr/>
        <a:lstStyle/>
        <a:p>
          <a:endParaRPr lang="en-IN"/>
        </a:p>
      </dgm:t>
    </dgm:pt>
    <dgm:pt modelId="{4E435602-A9DB-4388-B113-DAC5C2D8B8B7}" type="sibTrans" cxnId="{A853D48F-83C0-43D5-BA3B-376EED6F2058}">
      <dgm:prSet/>
      <dgm:spPr/>
      <dgm:t>
        <a:bodyPr/>
        <a:lstStyle/>
        <a:p>
          <a:endParaRPr lang="en-IN"/>
        </a:p>
      </dgm:t>
    </dgm:pt>
    <dgm:pt modelId="{C25A5BC7-318A-41AB-87CC-97ACC7139AEF}">
      <dgm:prSet phldrT="[Text]" custT="1"/>
      <dgm:spPr>
        <a:noFill/>
      </dgm:spPr>
      <dgm:t>
        <a:bodyPr/>
        <a:lstStyle/>
        <a:p>
          <a:r>
            <a:rPr lang="en-IN" sz="1200" dirty="0" smtClean="0"/>
            <a:t>Needs to select more wicket taking bowlers. That will indirectly help in putting runs on a leash</a:t>
          </a:r>
          <a:endParaRPr lang="en-IN" sz="1200" dirty="0"/>
        </a:p>
      </dgm:t>
    </dgm:pt>
    <dgm:pt modelId="{E116BC4E-7A35-41FE-B2EF-F0F36A4B0E92}" type="parTrans" cxnId="{318F24A4-D743-407E-819E-894C40B3528C}">
      <dgm:prSet/>
      <dgm:spPr/>
      <dgm:t>
        <a:bodyPr/>
        <a:lstStyle/>
        <a:p>
          <a:endParaRPr lang="en-IN"/>
        </a:p>
      </dgm:t>
    </dgm:pt>
    <dgm:pt modelId="{185A6256-C373-4042-B5CC-8190B71589CC}" type="sibTrans" cxnId="{318F24A4-D743-407E-819E-894C40B3528C}">
      <dgm:prSet/>
      <dgm:spPr/>
      <dgm:t>
        <a:bodyPr/>
        <a:lstStyle/>
        <a:p>
          <a:endParaRPr lang="en-IN"/>
        </a:p>
      </dgm:t>
    </dgm:pt>
    <dgm:pt modelId="{5A8CAD79-5661-49D9-B57F-2752C4E9A314}">
      <dgm:prSet phldrT="[Text]" custT="1"/>
      <dgm:spPr>
        <a:noFill/>
      </dgm:spPr>
      <dgm:t>
        <a:bodyPr/>
        <a:lstStyle/>
        <a:p>
          <a:r>
            <a:rPr lang="en-IN" sz="1200" dirty="0" smtClean="0"/>
            <a:t>Death bowling is an art of mixing up the balls, holding nerve and reading the batsman. Training in this area needs to be provided or experts should be selected during auction</a:t>
          </a:r>
          <a:endParaRPr lang="en-IN" sz="1200" dirty="0"/>
        </a:p>
      </dgm:t>
    </dgm:pt>
    <dgm:pt modelId="{ECC6007E-25AC-431B-8186-F781BAD657B4}" type="parTrans" cxnId="{C6F0C70E-AF58-451C-8FB8-96502E7B3E60}">
      <dgm:prSet/>
      <dgm:spPr/>
      <dgm:t>
        <a:bodyPr/>
        <a:lstStyle/>
        <a:p>
          <a:endParaRPr lang="en-IN"/>
        </a:p>
      </dgm:t>
    </dgm:pt>
    <dgm:pt modelId="{E8AD06C7-FA25-4DED-8BD8-AA23EC1EEF52}" type="sibTrans" cxnId="{C6F0C70E-AF58-451C-8FB8-96502E7B3E60}">
      <dgm:prSet/>
      <dgm:spPr/>
      <dgm:t>
        <a:bodyPr/>
        <a:lstStyle/>
        <a:p>
          <a:endParaRPr lang="en-IN"/>
        </a:p>
      </dgm:t>
    </dgm:pt>
    <dgm:pt modelId="{8CA2FB68-512A-4741-B364-3F9CF577A975}" type="pres">
      <dgm:prSet presAssocID="{0313A611-F146-4373-A313-1088D345D789}" presName="linearFlow" presStyleCnt="0">
        <dgm:presLayoutVars>
          <dgm:dir/>
          <dgm:animLvl val="lvl"/>
          <dgm:resizeHandles val="exact"/>
        </dgm:presLayoutVars>
      </dgm:prSet>
      <dgm:spPr/>
      <dgm:t>
        <a:bodyPr/>
        <a:lstStyle/>
        <a:p>
          <a:endParaRPr lang="en-IN"/>
        </a:p>
      </dgm:t>
    </dgm:pt>
    <dgm:pt modelId="{E5E530F3-1846-4CBB-B5E5-41D0FCD5823F}" type="pres">
      <dgm:prSet presAssocID="{6D6DA9E7-0116-47EB-8E30-8718298D15DB}" presName="composite" presStyleCnt="0"/>
      <dgm:spPr/>
    </dgm:pt>
    <dgm:pt modelId="{9EC3A7AC-8ABB-40F7-A145-7580A27DA564}" type="pres">
      <dgm:prSet presAssocID="{6D6DA9E7-0116-47EB-8E30-8718298D15DB}" presName="parentText" presStyleLbl="alignNode1" presStyleIdx="0" presStyleCnt="4">
        <dgm:presLayoutVars>
          <dgm:chMax val="1"/>
          <dgm:bulletEnabled val="1"/>
        </dgm:presLayoutVars>
      </dgm:prSet>
      <dgm:spPr/>
      <dgm:t>
        <a:bodyPr/>
        <a:lstStyle/>
        <a:p>
          <a:endParaRPr lang="en-IN"/>
        </a:p>
      </dgm:t>
    </dgm:pt>
    <dgm:pt modelId="{3523ED3B-9C11-4077-8E2F-F92CC9DFBEC5}" type="pres">
      <dgm:prSet presAssocID="{6D6DA9E7-0116-47EB-8E30-8718298D15DB}" presName="descendantText" presStyleLbl="alignAcc1" presStyleIdx="0" presStyleCnt="4">
        <dgm:presLayoutVars>
          <dgm:bulletEnabled val="1"/>
        </dgm:presLayoutVars>
      </dgm:prSet>
      <dgm:spPr/>
      <dgm:t>
        <a:bodyPr/>
        <a:lstStyle/>
        <a:p>
          <a:endParaRPr lang="en-IN"/>
        </a:p>
      </dgm:t>
    </dgm:pt>
    <dgm:pt modelId="{7DD0E7D0-BDFF-404C-914B-4F09630ED3F4}" type="pres">
      <dgm:prSet presAssocID="{710127D7-3D96-407D-A8AA-6D9FA56F8F14}" presName="sp" presStyleCnt="0"/>
      <dgm:spPr/>
    </dgm:pt>
    <dgm:pt modelId="{AFFA4E63-6B24-4B38-A5DD-EE6CC77B7947}" type="pres">
      <dgm:prSet presAssocID="{C40A4411-E7DC-4191-B893-F5D4368A1F7D}" presName="composite" presStyleCnt="0"/>
      <dgm:spPr/>
    </dgm:pt>
    <dgm:pt modelId="{B62176B0-50D9-46DC-805B-305006A715D7}" type="pres">
      <dgm:prSet presAssocID="{C40A4411-E7DC-4191-B893-F5D4368A1F7D}" presName="parentText" presStyleLbl="alignNode1" presStyleIdx="1" presStyleCnt="4">
        <dgm:presLayoutVars>
          <dgm:chMax val="1"/>
          <dgm:bulletEnabled val="1"/>
        </dgm:presLayoutVars>
      </dgm:prSet>
      <dgm:spPr/>
      <dgm:t>
        <a:bodyPr/>
        <a:lstStyle/>
        <a:p>
          <a:endParaRPr lang="en-IN"/>
        </a:p>
      </dgm:t>
    </dgm:pt>
    <dgm:pt modelId="{125CE6D0-5B84-4C0D-80CA-039A7607899B}" type="pres">
      <dgm:prSet presAssocID="{C40A4411-E7DC-4191-B893-F5D4368A1F7D}" presName="descendantText" presStyleLbl="alignAcc1" presStyleIdx="1" presStyleCnt="4">
        <dgm:presLayoutVars>
          <dgm:bulletEnabled val="1"/>
        </dgm:presLayoutVars>
      </dgm:prSet>
      <dgm:spPr/>
      <dgm:t>
        <a:bodyPr/>
        <a:lstStyle/>
        <a:p>
          <a:endParaRPr lang="en-IN"/>
        </a:p>
      </dgm:t>
    </dgm:pt>
    <dgm:pt modelId="{9D567DEF-8173-4519-8BCA-40EDFFDD8DAB}" type="pres">
      <dgm:prSet presAssocID="{4D13BBA7-A3BE-4BB9-BAC1-1DEE76BCD4C0}" presName="sp" presStyleCnt="0"/>
      <dgm:spPr/>
    </dgm:pt>
    <dgm:pt modelId="{0994DCB2-DA76-4325-8A50-3F2B20EBAE06}" type="pres">
      <dgm:prSet presAssocID="{22798405-A24A-40AC-92F0-6E056C5E3ED0}" presName="composite" presStyleCnt="0"/>
      <dgm:spPr/>
    </dgm:pt>
    <dgm:pt modelId="{FB9ACA08-D8D7-48DD-B997-B7F39A0C6211}" type="pres">
      <dgm:prSet presAssocID="{22798405-A24A-40AC-92F0-6E056C5E3ED0}" presName="parentText" presStyleLbl="alignNode1" presStyleIdx="2" presStyleCnt="4">
        <dgm:presLayoutVars>
          <dgm:chMax val="1"/>
          <dgm:bulletEnabled val="1"/>
        </dgm:presLayoutVars>
      </dgm:prSet>
      <dgm:spPr/>
      <dgm:t>
        <a:bodyPr/>
        <a:lstStyle/>
        <a:p>
          <a:endParaRPr lang="en-IN"/>
        </a:p>
      </dgm:t>
    </dgm:pt>
    <dgm:pt modelId="{E9F470A2-64BB-40F6-92A5-A77905523077}" type="pres">
      <dgm:prSet presAssocID="{22798405-A24A-40AC-92F0-6E056C5E3ED0}" presName="descendantText" presStyleLbl="alignAcc1" presStyleIdx="2" presStyleCnt="4" custLinFactNeighborY="361">
        <dgm:presLayoutVars>
          <dgm:bulletEnabled val="1"/>
        </dgm:presLayoutVars>
      </dgm:prSet>
      <dgm:spPr/>
      <dgm:t>
        <a:bodyPr/>
        <a:lstStyle/>
        <a:p>
          <a:endParaRPr lang="en-IN"/>
        </a:p>
      </dgm:t>
    </dgm:pt>
    <dgm:pt modelId="{D0AFC5C6-5DCD-41CA-A802-1FBB97E5E903}" type="pres">
      <dgm:prSet presAssocID="{EA134E55-1B6A-4239-B48C-861702650395}" presName="sp" presStyleCnt="0"/>
      <dgm:spPr/>
    </dgm:pt>
    <dgm:pt modelId="{6C54BB64-65A6-4BD0-B3BF-CA39F212C288}" type="pres">
      <dgm:prSet presAssocID="{C3D88135-2944-4DD0-A040-05B80C3C2AAD}" presName="composite" presStyleCnt="0"/>
      <dgm:spPr/>
    </dgm:pt>
    <dgm:pt modelId="{77AB8F1B-5E2C-47FE-B388-AEBF0B8FC717}" type="pres">
      <dgm:prSet presAssocID="{C3D88135-2944-4DD0-A040-05B80C3C2AAD}" presName="parentText" presStyleLbl="alignNode1" presStyleIdx="3" presStyleCnt="4">
        <dgm:presLayoutVars>
          <dgm:chMax val="1"/>
          <dgm:bulletEnabled val="1"/>
        </dgm:presLayoutVars>
      </dgm:prSet>
      <dgm:spPr/>
      <dgm:t>
        <a:bodyPr/>
        <a:lstStyle/>
        <a:p>
          <a:endParaRPr lang="en-IN"/>
        </a:p>
      </dgm:t>
    </dgm:pt>
    <dgm:pt modelId="{2CE92C77-8359-4920-9A53-FF7008F4ECA3}" type="pres">
      <dgm:prSet presAssocID="{C3D88135-2944-4DD0-A040-05B80C3C2AAD}" presName="descendantText" presStyleLbl="alignAcc1" presStyleIdx="3" presStyleCnt="4">
        <dgm:presLayoutVars>
          <dgm:bulletEnabled val="1"/>
        </dgm:presLayoutVars>
      </dgm:prSet>
      <dgm:spPr/>
      <dgm:t>
        <a:bodyPr/>
        <a:lstStyle/>
        <a:p>
          <a:endParaRPr lang="en-IN"/>
        </a:p>
      </dgm:t>
    </dgm:pt>
  </dgm:ptLst>
  <dgm:cxnLst>
    <dgm:cxn modelId="{7801453E-A176-46BC-89DE-406C2050234B}" srcId="{C40A4411-E7DC-4191-B893-F5D4368A1F7D}" destId="{AE49869C-EB5B-4654-9BE8-193CA7BD2996}" srcOrd="0" destOrd="0" parTransId="{15D488E8-8994-40AE-BCC2-8817E5D17DCF}" sibTransId="{A1A379C2-C291-46C3-97C5-7ED603D75663}"/>
    <dgm:cxn modelId="{D65DBC53-8AE1-4317-9B27-4A9DA6F61ED4}" type="presOf" srcId="{AE49869C-EB5B-4654-9BE8-193CA7BD2996}" destId="{125CE6D0-5B84-4C0D-80CA-039A7607899B}" srcOrd="0" destOrd="0" presId="urn:microsoft.com/office/officeart/2005/8/layout/chevron2"/>
    <dgm:cxn modelId="{F4A25CF3-966F-4979-9A02-8679C11DDE29}" type="presOf" srcId="{5A8CAD79-5661-49D9-B57F-2752C4E9A314}" destId="{2CE92C77-8359-4920-9A53-FF7008F4ECA3}" srcOrd="0" destOrd="1" presId="urn:microsoft.com/office/officeart/2005/8/layout/chevron2"/>
    <dgm:cxn modelId="{EB6338E8-29EF-455A-8F96-5A531CBC27A7}" type="presOf" srcId="{C40A4411-E7DC-4191-B893-F5D4368A1F7D}" destId="{B62176B0-50D9-46DC-805B-305006A715D7}" srcOrd="0" destOrd="0" presId="urn:microsoft.com/office/officeart/2005/8/layout/chevron2"/>
    <dgm:cxn modelId="{318F24A4-D743-407E-819E-894C40B3528C}" srcId="{C3D88135-2944-4DD0-A040-05B80C3C2AAD}" destId="{C25A5BC7-318A-41AB-87CC-97ACC7139AEF}" srcOrd="0" destOrd="0" parTransId="{E116BC4E-7A35-41FE-B2EF-F0F36A4B0E92}" sibTransId="{185A6256-C373-4042-B5CC-8190B71589CC}"/>
    <dgm:cxn modelId="{EF6CE86D-E96E-48AE-B8E5-F7A4D2E3A460}" type="presOf" srcId="{FA9CE8AE-7799-4AD1-8707-658098C7F5EA}" destId="{3523ED3B-9C11-4077-8E2F-F92CC9DFBEC5}" srcOrd="0" destOrd="0" presId="urn:microsoft.com/office/officeart/2005/8/layout/chevron2"/>
    <dgm:cxn modelId="{30C75DDB-FC0C-4D65-84CF-0A739B4E82E0}" srcId="{6D6DA9E7-0116-47EB-8E30-8718298D15DB}" destId="{4A2AFF0D-A7DC-4D5C-85CE-E42567D1FCA8}" srcOrd="1" destOrd="0" parTransId="{0D1C6148-F2F1-43EE-A700-0D14DBC6977E}" sibTransId="{488676CC-B273-444B-A1CB-D94E7A25711D}"/>
    <dgm:cxn modelId="{936C1AD3-2313-4215-8329-117FD2226855}" srcId="{22798405-A24A-40AC-92F0-6E056C5E3ED0}" destId="{8EC6448A-296D-4AA0-8EE3-3465992E7911}" srcOrd="0" destOrd="0" parTransId="{3A3E4FAC-8D41-4604-9294-103E0EDDE243}" sibTransId="{E9FF664C-A496-4FE4-AEC9-242881FB6E94}"/>
    <dgm:cxn modelId="{11E763F5-960E-45DD-A6FB-EE319A7670DA}" type="presOf" srcId="{22798405-A24A-40AC-92F0-6E056C5E3ED0}" destId="{FB9ACA08-D8D7-48DD-B997-B7F39A0C6211}" srcOrd="0" destOrd="0" presId="urn:microsoft.com/office/officeart/2005/8/layout/chevron2"/>
    <dgm:cxn modelId="{79F98EE7-F75E-4E4B-82E4-17BB876E74EA}" srcId="{0313A611-F146-4373-A313-1088D345D789}" destId="{6D6DA9E7-0116-47EB-8E30-8718298D15DB}" srcOrd="0" destOrd="0" parTransId="{5D93B71B-C419-44C7-B6D3-DF3CED038582}" sibTransId="{710127D7-3D96-407D-A8AA-6D9FA56F8F14}"/>
    <dgm:cxn modelId="{18FB7D91-3A74-43D7-A641-DD575E5D1B10}" srcId="{0313A611-F146-4373-A313-1088D345D789}" destId="{C40A4411-E7DC-4191-B893-F5D4368A1F7D}" srcOrd="1" destOrd="0" parTransId="{9BADB053-1470-47C6-9B5A-8C0DB8D178E2}" sibTransId="{4D13BBA7-A3BE-4BB9-BAC1-1DEE76BCD4C0}"/>
    <dgm:cxn modelId="{A9276D0E-F2BC-4916-AC13-DFDCD9602663}" srcId="{6D6DA9E7-0116-47EB-8E30-8718298D15DB}" destId="{FA9CE8AE-7799-4AD1-8707-658098C7F5EA}" srcOrd="0" destOrd="0" parTransId="{B4D8BC00-0520-466E-8123-D904FFC13502}" sibTransId="{537D6C5F-0CDD-4254-8CE9-75F02E4C5642}"/>
    <dgm:cxn modelId="{233D13B7-FF41-42E5-BC71-D2DDA394D38D}" srcId="{0313A611-F146-4373-A313-1088D345D789}" destId="{22798405-A24A-40AC-92F0-6E056C5E3ED0}" srcOrd="2" destOrd="0" parTransId="{623D8735-DE01-4266-B4A6-351F757DD575}" sibTransId="{EA134E55-1B6A-4239-B48C-861702650395}"/>
    <dgm:cxn modelId="{C6F0C70E-AF58-451C-8FB8-96502E7B3E60}" srcId="{C3D88135-2944-4DD0-A040-05B80C3C2AAD}" destId="{5A8CAD79-5661-49D9-B57F-2752C4E9A314}" srcOrd="1" destOrd="0" parTransId="{ECC6007E-25AC-431B-8186-F781BAD657B4}" sibTransId="{E8AD06C7-FA25-4DED-8BD8-AA23EC1EEF52}"/>
    <dgm:cxn modelId="{805B57D8-871D-4B58-8C43-BCF9AD627B5C}" type="presOf" srcId="{8EC6448A-296D-4AA0-8EE3-3465992E7911}" destId="{E9F470A2-64BB-40F6-92A5-A77905523077}" srcOrd="0" destOrd="0" presId="urn:microsoft.com/office/officeart/2005/8/layout/chevron2"/>
    <dgm:cxn modelId="{0F323810-D3F6-47BC-8703-8DB1F92F752E}" srcId="{0313A611-F146-4373-A313-1088D345D789}" destId="{C3D88135-2944-4DD0-A040-05B80C3C2AAD}" srcOrd="3" destOrd="0" parTransId="{F79787F0-A383-435D-9C07-D55F990057CA}" sibTransId="{5D133A4B-DCD6-4FEA-80AC-619108759BB8}"/>
    <dgm:cxn modelId="{23808696-A6FF-48ED-ACBE-606122CFE506}" type="presOf" srcId="{C25A5BC7-318A-41AB-87CC-97ACC7139AEF}" destId="{2CE92C77-8359-4920-9A53-FF7008F4ECA3}" srcOrd="0" destOrd="0" presId="urn:microsoft.com/office/officeart/2005/8/layout/chevron2"/>
    <dgm:cxn modelId="{D432D568-5A62-4449-8A32-9186A4A45B1C}" type="presOf" srcId="{4E37D935-A877-4725-BE8B-BBDFFA5C8B74}" destId="{125CE6D0-5B84-4C0D-80CA-039A7607899B}" srcOrd="0" destOrd="1" presId="urn:microsoft.com/office/officeart/2005/8/layout/chevron2"/>
    <dgm:cxn modelId="{CFF6B522-88D8-4F91-80D4-D40F51B0D07E}" type="presOf" srcId="{4A2AFF0D-A7DC-4D5C-85CE-E42567D1FCA8}" destId="{3523ED3B-9C11-4077-8E2F-F92CC9DFBEC5}" srcOrd="0" destOrd="1" presId="urn:microsoft.com/office/officeart/2005/8/layout/chevron2"/>
    <dgm:cxn modelId="{B495EB92-F166-4483-B68C-CACB822F2DBB}" type="presOf" srcId="{6D6DA9E7-0116-47EB-8E30-8718298D15DB}" destId="{9EC3A7AC-8ABB-40F7-A145-7580A27DA564}" srcOrd="0" destOrd="0" presId="urn:microsoft.com/office/officeart/2005/8/layout/chevron2"/>
    <dgm:cxn modelId="{125618BA-5B3B-4EE2-A6B4-A12D67A33715}" srcId="{C40A4411-E7DC-4191-B893-F5D4368A1F7D}" destId="{4E37D935-A877-4725-BE8B-BBDFFA5C8B74}" srcOrd="1" destOrd="0" parTransId="{BC038EFA-E967-40B5-9F3C-4909DF88255A}" sibTransId="{AD8A87AE-C4F0-4685-AE17-45F2B4BD3DB6}"/>
    <dgm:cxn modelId="{DD309719-9B0E-4E5E-A3E8-EDB951E14487}" type="presOf" srcId="{0313A611-F146-4373-A313-1088D345D789}" destId="{8CA2FB68-512A-4741-B364-3F9CF577A975}" srcOrd="0" destOrd="0" presId="urn:microsoft.com/office/officeart/2005/8/layout/chevron2"/>
    <dgm:cxn modelId="{A853D48F-83C0-43D5-BA3B-376EED6F2058}" srcId="{22798405-A24A-40AC-92F0-6E056C5E3ED0}" destId="{0816D8DC-C1D6-4A05-ADE3-50FC12C62538}" srcOrd="1" destOrd="0" parTransId="{C09B5AE0-CE3F-488B-BE23-8D6EBBD2E34C}" sibTransId="{4E435602-A9DB-4388-B113-DAC5C2D8B8B7}"/>
    <dgm:cxn modelId="{94BC4508-5583-44FE-B581-702BFCC5914C}" type="presOf" srcId="{0816D8DC-C1D6-4A05-ADE3-50FC12C62538}" destId="{E9F470A2-64BB-40F6-92A5-A77905523077}" srcOrd="0" destOrd="1" presId="urn:microsoft.com/office/officeart/2005/8/layout/chevron2"/>
    <dgm:cxn modelId="{97A6B353-D8E7-44FD-AF40-D7F4CACAC435}" type="presOf" srcId="{C3D88135-2944-4DD0-A040-05B80C3C2AAD}" destId="{77AB8F1B-5E2C-47FE-B388-AEBF0B8FC717}" srcOrd="0" destOrd="0" presId="urn:microsoft.com/office/officeart/2005/8/layout/chevron2"/>
    <dgm:cxn modelId="{A4596E72-CE34-426B-B4F7-25381C5486BB}" type="presParOf" srcId="{8CA2FB68-512A-4741-B364-3F9CF577A975}" destId="{E5E530F3-1846-4CBB-B5E5-41D0FCD5823F}" srcOrd="0" destOrd="0" presId="urn:microsoft.com/office/officeart/2005/8/layout/chevron2"/>
    <dgm:cxn modelId="{4A1D35D8-185D-451A-BA7F-A4718FDAF34F}" type="presParOf" srcId="{E5E530F3-1846-4CBB-B5E5-41D0FCD5823F}" destId="{9EC3A7AC-8ABB-40F7-A145-7580A27DA564}" srcOrd="0" destOrd="0" presId="urn:microsoft.com/office/officeart/2005/8/layout/chevron2"/>
    <dgm:cxn modelId="{2234A923-41F3-4BEC-BBB1-709BFC7CE025}" type="presParOf" srcId="{E5E530F3-1846-4CBB-B5E5-41D0FCD5823F}" destId="{3523ED3B-9C11-4077-8E2F-F92CC9DFBEC5}" srcOrd="1" destOrd="0" presId="urn:microsoft.com/office/officeart/2005/8/layout/chevron2"/>
    <dgm:cxn modelId="{510587AB-4B12-4BBE-9E78-46FD8B05E874}" type="presParOf" srcId="{8CA2FB68-512A-4741-B364-3F9CF577A975}" destId="{7DD0E7D0-BDFF-404C-914B-4F09630ED3F4}" srcOrd="1" destOrd="0" presId="urn:microsoft.com/office/officeart/2005/8/layout/chevron2"/>
    <dgm:cxn modelId="{D7EAABA0-C2F4-4063-B40B-E75AB7BF99C3}" type="presParOf" srcId="{8CA2FB68-512A-4741-B364-3F9CF577A975}" destId="{AFFA4E63-6B24-4B38-A5DD-EE6CC77B7947}" srcOrd="2" destOrd="0" presId="urn:microsoft.com/office/officeart/2005/8/layout/chevron2"/>
    <dgm:cxn modelId="{06B829CA-49DE-43B5-ACCE-C9FE7FCEFC3D}" type="presParOf" srcId="{AFFA4E63-6B24-4B38-A5DD-EE6CC77B7947}" destId="{B62176B0-50D9-46DC-805B-305006A715D7}" srcOrd="0" destOrd="0" presId="urn:microsoft.com/office/officeart/2005/8/layout/chevron2"/>
    <dgm:cxn modelId="{1CF21322-B261-4932-B383-027E133305FD}" type="presParOf" srcId="{AFFA4E63-6B24-4B38-A5DD-EE6CC77B7947}" destId="{125CE6D0-5B84-4C0D-80CA-039A7607899B}" srcOrd="1" destOrd="0" presId="urn:microsoft.com/office/officeart/2005/8/layout/chevron2"/>
    <dgm:cxn modelId="{6A092146-3312-4969-9D5C-00D06E963268}" type="presParOf" srcId="{8CA2FB68-512A-4741-B364-3F9CF577A975}" destId="{9D567DEF-8173-4519-8BCA-40EDFFDD8DAB}" srcOrd="3" destOrd="0" presId="urn:microsoft.com/office/officeart/2005/8/layout/chevron2"/>
    <dgm:cxn modelId="{117E9F42-5B83-4B87-8B43-2A3B90D37781}" type="presParOf" srcId="{8CA2FB68-512A-4741-B364-3F9CF577A975}" destId="{0994DCB2-DA76-4325-8A50-3F2B20EBAE06}" srcOrd="4" destOrd="0" presId="urn:microsoft.com/office/officeart/2005/8/layout/chevron2"/>
    <dgm:cxn modelId="{7274D557-B3E8-4222-B5DF-331F0CDA16BF}" type="presParOf" srcId="{0994DCB2-DA76-4325-8A50-3F2B20EBAE06}" destId="{FB9ACA08-D8D7-48DD-B997-B7F39A0C6211}" srcOrd="0" destOrd="0" presId="urn:microsoft.com/office/officeart/2005/8/layout/chevron2"/>
    <dgm:cxn modelId="{B56332DE-0A3C-4CC3-8D25-57632A023890}" type="presParOf" srcId="{0994DCB2-DA76-4325-8A50-3F2B20EBAE06}" destId="{E9F470A2-64BB-40F6-92A5-A77905523077}" srcOrd="1" destOrd="0" presId="urn:microsoft.com/office/officeart/2005/8/layout/chevron2"/>
    <dgm:cxn modelId="{FF63DFBA-73CE-4B36-BCDA-EC5FD38BA87C}" type="presParOf" srcId="{8CA2FB68-512A-4741-B364-3F9CF577A975}" destId="{D0AFC5C6-5DCD-41CA-A802-1FBB97E5E903}" srcOrd="5" destOrd="0" presId="urn:microsoft.com/office/officeart/2005/8/layout/chevron2"/>
    <dgm:cxn modelId="{16DD0F33-6B53-4AC4-9FFD-C2F294FE45B1}" type="presParOf" srcId="{8CA2FB68-512A-4741-B364-3F9CF577A975}" destId="{6C54BB64-65A6-4BD0-B3BF-CA39F212C288}" srcOrd="6" destOrd="0" presId="urn:microsoft.com/office/officeart/2005/8/layout/chevron2"/>
    <dgm:cxn modelId="{0B9BD680-354C-4377-BF93-08622743A20B}" type="presParOf" srcId="{6C54BB64-65A6-4BD0-B3BF-CA39F212C288}" destId="{77AB8F1B-5E2C-47FE-B388-AEBF0B8FC717}" srcOrd="0" destOrd="0" presId="urn:microsoft.com/office/officeart/2005/8/layout/chevron2"/>
    <dgm:cxn modelId="{C2006EFA-EDB7-4BC3-8EB7-D5360308E1A6}" type="presParOf" srcId="{6C54BB64-65A6-4BD0-B3BF-CA39F212C288}" destId="{2CE92C77-8359-4920-9A53-FF7008F4ECA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BC92E5-7A29-4908-9B87-BFF70C538ADC}">
      <dsp:nvSpPr>
        <dsp:cNvPr id="0" name=""/>
        <dsp:cNvSpPr/>
      </dsp:nvSpPr>
      <dsp:spPr>
        <a:xfrm>
          <a:off x="989997" y="787"/>
          <a:ext cx="1937465" cy="11624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IN" sz="2800" kern="1200" dirty="0" smtClean="0"/>
            <a:t>Extraneous Factors</a:t>
          </a:r>
          <a:endParaRPr lang="en-IN" sz="2800" kern="1200" dirty="0"/>
        </a:p>
      </dsp:txBody>
      <dsp:txXfrm>
        <a:off x="989997" y="787"/>
        <a:ext cx="1937465" cy="1162479"/>
      </dsp:txXfrm>
    </dsp:sp>
    <dsp:sp modelId="{6C72F273-9B23-42AB-9F33-E7030A79D7A4}">
      <dsp:nvSpPr>
        <dsp:cNvPr id="0" name=""/>
        <dsp:cNvSpPr/>
      </dsp:nvSpPr>
      <dsp:spPr>
        <a:xfrm>
          <a:off x="3121209" y="787"/>
          <a:ext cx="1937465" cy="11624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IN" sz="2800" kern="1200" dirty="0" smtClean="0"/>
            <a:t>Pressure situation</a:t>
          </a:r>
          <a:endParaRPr lang="en-IN" sz="2800" kern="1200" dirty="0"/>
        </a:p>
      </dsp:txBody>
      <dsp:txXfrm>
        <a:off x="3121209" y="787"/>
        <a:ext cx="1937465" cy="1162479"/>
      </dsp:txXfrm>
    </dsp:sp>
    <dsp:sp modelId="{217EF805-403B-4CBC-AA90-99BD8E859172}">
      <dsp:nvSpPr>
        <dsp:cNvPr id="0" name=""/>
        <dsp:cNvSpPr/>
      </dsp:nvSpPr>
      <dsp:spPr>
        <a:xfrm>
          <a:off x="989997" y="1357013"/>
          <a:ext cx="1937465" cy="11624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IN" sz="2800" kern="1200" dirty="0" smtClean="0"/>
            <a:t>Batting</a:t>
          </a:r>
          <a:endParaRPr lang="en-IN" sz="2800" kern="1200" dirty="0"/>
        </a:p>
      </dsp:txBody>
      <dsp:txXfrm>
        <a:off x="989997" y="1357013"/>
        <a:ext cx="1937465" cy="1162479"/>
      </dsp:txXfrm>
    </dsp:sp>
    <dsp:sp modelId="{1EC3F34C-1D65-40C3-BD51-AE46B167A9A4}">
      <dsp:nvSpPr>
        <dsp:cNvPr id="0" name=""/>
        <dsp:cNvSpPr/>
      </dsp:nvSpPr>
      <dsp:spPr>
        <a:xfrm>
          <a:off x="3121209" y="1357013"/>
          <a:ext cx="1937465" cy="11624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IN" sz="2800" kern="1200" dirty="0" smtClean="0"/>
            <a:t>Bowling</a:t>
          </a:r>
          <a:endParaRPr lang="en-IN" sz="2800" kern="1200" dirty="0"/>
        </a:p>
      </dsp:txBody>
      <dsp:txXfrm>
        <a:off x="3121209" y="1357013"/>
        <a:ext cx="1937465" cy="11624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87CD65-C357-40EB-93FE-0215183C590D}">
      <dsp:nvSpPr>
        <dsp:cNvPr id="0" name=""/>
        <dsp:cNvSpPr/>
      </dsp:nvSpPr>
      <dsp:spPr>
        <a:xfrm>
          <a:off x="1603" y="135420"/>
          <a:ext cx="1608895" cy="643558"/>
        </a:xfrm>
        <a:prstGeom prst="homePlate">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46" tIns="50673" rIns="25337" bIns="50673" numCol="1" spcCol="1270" anchor="ctr" anchorCtr="0">
          <a:noAutofit/>
        </a:bodyPr>
        <a:lstStyle/>
        <a:p>
          <a:pPr lvl="0" algn="ctr" defTabSz="844550">
            <a:lnSpc>
              <a:spcPct val="90000"/>
            </a:lnSpc>
            <a:spcBef>
              <a:spcPct val="0"/>
            </a:spcBef>
            <a:spcAft>
              <a:spcPct val="35000"/>
            </a:spcAft>
          </a:pPr>
          <a:r>
            <a:rPr lang="en-IN" sz="1900" kern="1200" dirty="0" smtClean="0"/>
            <a:t>Extraneous Factors</a:t>
          </a:r>
          <a:endParaRPr lang="en-US" sz="1900" kern="1200" dirty="0"/>
        </a:p>
      </dsp:txBody>
      <dsp:txXfrm>
        <a:off x="1603" y="135420"/>
        <a:ext cx="1448006" cy="643558"/>
      </dsp:txXfrm>
    </dsp:sp>
    <dsp:sp modelId="{82E90682-A627-4C8A-9E6C-6DCD949FB501}">
      <dsp:nvSpPr>
        <dsp:cNvPr id="0" name=""/>
        <dsp:cNvSpPr/>
      </dsp:nvSpPr>
      <dsp:spPr>
        <a:xfrm>
          <a:off x="1288719" y="135420"/>
          <a:ext cx="1608895" cy="643558"/>
        </a:xfrm>
        <a:prstGeom prst="chevron">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IN" sz="1900" kern="1200" dirty="0" smtClean="0"/>
            <a:t>Pressure situation</a:t>
          </a:r>
          <a:endParaRPr lang="en-IN" sz="1900" kern="1200" dirty="0"/>
        </a:p>
      </dsp:txBody>
      <dsp:txXfrm>
        <a:off x="1610498" y="135420"/>
        <a:ext cx="965337" cy="643558"/>
      </dsp:txXfrm>
    </dsp:sp>
    <dsp:sp modelId="{820ABD2A-C5D1-4FC0-AADD-31FCBD65C07F}">
      <dsp:nvSpPr>
        <dsp:cNvPr id="0" name=""/>
        <dsp:cNvSpPr/>
      </dsp:nvSpPr>
      <dsp:spPr>
        <a:xfrm>
          <a:off x="2575836" y="135420"/>
          <a:ext cx="1608895" cy="643558"/>
        </a:xfrm>
        <a:prstGeom prst="chevron">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IN" sz="1900" kern="1200" dirty="0" smtClean="0"/>
            <a:t>Batting</a:t>
          </a:r>
          <a:endParaRPr lang="en-IN" sz="1900" kern="1200" dirty="0"/>
        </a:p>
      </dsp:txBody>
      <dsp:txXfrm>
        <a:off x="2897615" y="135420"/>
        <a:ext cx="965337" cy="643558"/>
      </dsp:txXfrm>
    </dsp:sp>
    <dsp:sp modelId="{BE0C04DB-CF60-424B-8605-0C4F7DA59037}">
      <dsp:nvSpPr>
        <dsp:cNvPr id="0" name=""/>
        <dsp:cNvSpPr/>
      </dsp:nvSpPr>
      <dsp:spPr>
        <a:xfrm>
          <a:off x="3862952" y="135420"/>
          <a:ext cx="1608895" cy="643558"/>
        </a:xfrm>
        <a:prstGeom prst="chevron">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IN" sz="1900" kern="1200" dirty="0" smtClean="0"/>
            <a:t>Bowling</a:t>
          </a:r>
          <a:endParaRPr lang="en-IN" sz="1900" kern="1200" dirty="0"/>
        </a:p>
      </dsp:txBody>
      <dsp:txXfrm>
        <a:off x="4184731" y="135420"/>
        <a:ext cx="965337" cy="6435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87CD65-C357-40EB-93FE-0215183C590D}">
      <dsp:nvSpPr>
        <dsp:cNvPr id="0" name=""/>
        <dsp:cNvSpPr/>
      </dsp:nvSpPr>
      <dsp:spPr>
        <a:xfrm>
          <a:off x="1603" y="135420"/>
          <a:ext cx="1608895" cy="643558"/>
        </a:xfrm>
        <a:prstGeom prst="homePlate">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46" tIns="50673" rIns="25337" bIns="50673" numCol="1" spcCol="1270" anchor="ctr" anchorCtr="0">
          <a:noAutofit/>
        </a:bodyPr>
        <a:lstStyle/>
        <a:p>
          <a:pPr lvl="0" algn="ctr" defTabSz="844550">
            <a:lnSpc>
              <a:spcPct val="90000"/>
            </a:lnSpc>
            <a:spcBef>
              <a:spcPct val="0"/>
            </a:spcBef>
            <a:spcAft>
              <a:spcPct val="35000"/>
            </a:spcAft>
          </a:pPr>
          <a:r>
            <a:rPr lang="en-IN" sz="1900" kern="1200" dirty="0" smtClean="0"/>
            <a:t>Extraneous Factors</a:t>
          </a:r>
          <a:endParaRPr lang="en-US" sz="1900" kern="1200" dirty="0"/>
        </a:p>
      </dsp:txBody>
      <dsp:txXfrm>
        <a:off x="1603" y="135420"/>
        <a:ext cx="1448006" cy="643558"/>
      </dsp:txXfrm>
    </dsp:sp>
    <dsp:sp modelId="{82E90682-A627-4C8A-9E6C-6DCD949FB501}">
      <dsp:nvSpPr>
        <dsp:cNvPr id="0" name=""/>
        <dsp:cNvSpPr/>
      </dsp:nvSpPr>
      <dsp:spPr>
        <a:xfrm>
          <a:off x="1288719" y="135420"/>
          <a:ext cx="1608895" cy="643558"/>
        </a:xfrm>
        <a:prstGeom prst="chevron">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IN" sz="1900" kern="1200" dirty="0" smtClean="0"/>
            <a:t>Pressure situation</a:t>
          </a:r>
          <a:endParaRPr lang="en-IN" sz="1900" kern="1200" dirty="0"/>
        </a:p>
      </dsp:txBody>
      <dsp:txXfrm>
        <a:off x="1610498" y="135420"/>
        <a:ext cx="965337" cy="643558"/>
      </dsp:txXfrm>
    </dsp:sp>
    <dsp:sp modelId="{820ABD2A-C5D1-4FC0-AADD-31FCBD65C07F}">
      <dsp:nvSpPr>
        <dsp:cNvPr id="0" name=""/>
        <dsp:cNvSpPr/>
      </dsp:nvSpPr>
      <dsp:spPr>
        <a:xfrm>
          <a:off x="2575836" y="135420"/>
          <a:ext cx="1608895" cy="643558"/>
        </a:xfrm>
        <a:prstGeom prst="chevron">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IN" sz="1900" kern="1200" dirty="0" smtClean="0"/>
            <a:t>Batting</a:t>
          </a:r>
          <a:endParaRPr lang="en-IN" sz="1900" kern="1200" dirty="0"/>
        </a:p>
      </dsp:txBody>
      <dsp:txXfrm>
        <a:off x="2897615" y="135420"/>
        <a:ext cx="965337" cy="643558"/>
      </dsp:txXfrm>
    </dsp:sp>
    <dsp:sp modelId="{BE0C04DB-CF60-424B-8605-0C4F7DA59037}">
      <dsp:nvSpPr>
        <dsp:cNvPr id="0" name=""/>
        <dsp:cNvSpPr/>
      </dsp:nvSpPr>
      <dsp:spPr>
        <a:xfrm>
          <a:off x="3862952" y="135420"/>
          <a:ext cx="1608895" cy="643558"/>
        </a:xfrm>
        <a:prstGeom prst="chevron">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IN" sz="1900" kern="1200" dirty="0" smtClean="0"/>
            <a:t>Bowling</a:t>
          </a:r>
          <a:endParaRPr lang="en-IN" sz="1900" kern="1200" dirty="0"/>
        </a:p>
      </dsp:txBody>
      <dsp:txXfrm>
        <a:off x="4184731" y="135420"/>
        <a:ext cx="965337" cy="6435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87CD65-C357-40EB-93FE-0215183C590D}">
      <dsp:nvSpPr>
        <dsp:cNvPr id="0" name=""/>
        <dsp:cNvSpPr/>
      </dsp:nvSpPr>
      <dsp:spPr>
        <a:xfrm>
          <a:off x="1603" y="135420"/>
          <a:ext cx="1608895" cy="643558"/>
        </a:xfrm>
        <a:prstGeom prst="homePlate">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46" tIns="50673" rIns="25337" bIns="50673" numCol="1" spcCol="1270" anchor="ctr" anchorCtr="0">
          <a:noAutofit/>
        </a:bodyPr>
        <a:lstStyle/>
        <a:p>
          <a:pPr lvl="0" algn="ctr" defTabSz="844550">
            <a:lnSpc>
              <a:spcPct val="90000"/>
            </a:lnSpc>
            <a:spcBef>
              <a:spcPct val="0"/>
            </a:spcBef>
            <a:spcAft>
              <a:spcPct val="35000"/>
            </a:spcAft>
          </a:pPr>
          <a:r>
            <a:rPr lang="en-IN" sz="1900" kern="1200" dirty="0" smtClean="0"/>
            <a:t>Extraneous Factors</a:t>
          </a:r>
          <a:endParaRPr lang="en-US" sz="1900" kern="1200" dirty="0"/>
        </a:p>
      </dsp:txBody>
      <dsp:txXfrm>
        <a:off x="1603" y="135420"/>
        <a:ext cx="1448006" cy="643558"/>
      </dsp:txXfrm>
    </dsp:sp>
    <dsp:sp modelId="{82E90682-A627-4C8A-9E6C-6DCD949FB501}">
      <dsp:nvSpPr>
        <dsp:cNvPr id="0" name=""/>
        <dsp:cNvSpPr/>
      </dsp:nvSpPr>
      <dsp:spPr>
        <a:xfrm>
          <a:off x="1288719" y="135420"/>
          <a:ext cx="1608895" cy="643558"/>
        </a:xfrm>
        <a:prstGeom prst="chevron">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IN" sz="1900" kern="1200" dirty="0" smtClean="0"/>
            <a:t>Pressure situation</a:t>
          </a:r>
          <a:endParaRPr lang="en-IN" sz="1900" kern="1200" dirty="0"/>
        </a:p>
      </dsp:txBody>
      <dsp:txXfrm>
        <a:off x="1610498" y="135420"/>
        <a:ext cx="965337" cy="643558"/>
      </dsp:txXfrm>
    </dsp:sp>
    <dsp:sp modelId="{820ABD2A-C5D1-4FC0-AADD-31FCBD65C07F}">
      <dsp:nvSpPr>
        <dsp:cNvPr id="0" name=""/>
        <dsp:cNvSpPr/>
      </dsp:nvSpPr>
      <dsp:spPr>
        <a:xfrm>
          <a:off x="2575836" y="135420"/>
          <a:ext cx="1608895" cy="643558"/>
        </a:xfrm>
        <a:prstGeom prst="chevron">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IN" sz="1900" kern="1200" dirty="0" smtClean="0"/>
            <a:t>Batting</a:t>
          </a:r>
          <a:endParaRPr lang="en-IN" sz="1900" kern="1200" dirty="0"/>
        </a:p>
      </dsp:txBody>
      <dsp:txXfrm>
        <a:off x="2897615" y="135420"/>
        <a:ext cx="965337" cy="643558"/>
      </dsp:txXfrm>
    </dsp:sp>
    <dsp:sp modelId="{BE0C04DB-CF60-424B-8605-0C4F7DA59037}">
      <dsp:nvSpPr>
        <dsp:cNvPr id="0" name=""/>
        <dsp:cNvSpPr/>
      </dsp:nvSpPr>
      <dsp:spPr>
        <a:xfrm>
          <a:off x="3862952" y="135420"/>
          <a:ext cx="1608895" cy="643558"/>
        </a:xfrm>
        <a:prstGeom prst="chevron">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IN" sz="1900" kern="1200" dirty="0" smtClean="0"/>
            <a:t>Bowling</a:t>
          </a:r>
          <a:endParaRPr lang="en-IN" sz="1900" kern="1200" dirty="0"/>
        </a:p>
      </dsp:txBody>
      <dsp:txXfrm>
        <a:off x="4184731" y="135420"/>
        <a:ext cx="965337" cy="6435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87CD65-C357-40EB-93FE-0215183C590D}">
      <dsp:nvSpPr>
        <dsp:cNvPr id="0" name=""/>
        <dsp:cNvSpPr/>
      </dsp:nvSpPr>
      <dsp:spPr>
        <a:xfrm>
          <a:off x="1603" y="135420"/>
          <a:ext cx="1608895" cy="643558"/>
        </a:xfrm>
        <a:prstGeom prst="homePlate">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346" tIns="50673" rIns="25337" bIns="50673" numCol="1" spcCol="1270" anchor="ctr" anchorCtr="0">
          <a:noAutofit/>
        </a:bodyPr>
        <a:lstStyle/>
        <a:p>
          <a:pPr lvl="0" algn="ctr" defTabSz="844550">
            <a:lnSpc>
              <a:spcPct val="90000"/>
            </a:lnSpc>
            <a:spcBef>
              <a:spcPct val="0"/>
            </a:spcBef>
            <a:spcAft>
              <a:spcPct val="35000"/>
            </a:spcAft>
          </a:pPr>
          <a:r>
            <a:rPr lang="en-IN" sz="1900" kern="1200" dirty="0" smtClean="0"/>
            <a:t>Extraneous Factors</a:t>
          </a:r>
          <a:endParaRPr lang="en-US" sz="1900" kern="1200" dirty="0"/>
        </a:p>
      </dsp:txBody>
      <dsp:txXfrm>
        <a:off x="1603" y="135420"/>
        <a:ext cx="1448006" cy="643558"/>
      </dsp:txXfrm>
    </dsp:sp>
    <dsp:sp modelId="{82E90682-A627-4C8A-9E6C-6DCD949FB501}">
      <dsp:nvSpPr>
        <dsp:cNvPr id="0" name=""/>
        <dsp:cNvSpPr/>
      </dsp:nvSpPr>
      <dsp:spPr>
        <a:xfrm>
          <a:off x="1288719" y="135420"/>
          <a:ext cx="1608895" cy="643558"/>
        </a:xfrm>
        <a:prstGeom prst="chevron">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IN" sz="1900" kern="1200" dirty="0" smtClean="0"/>
            <a:t>Pressure situation</a:t>
          </a:r>
          <a:endParaRPr lang="en-IN" sz="1900" kern="1200" dirty="0"/>
        </a:p>
      </dsp:txBody>
      <dsp:txXfrm>
        <a:off x="1610498" y="135420"/>
        <a:ext cx="965337" cy="643558"/>
      </dsp:txXfrm>
    </dsp:sp>
    <dsp:sp modelId="{820ABD2A-C5D1-4FC0-AADD-31FCBD65C07F}">
      <dsp:nvSpPr>
        <dsp:cNvPr id="0" name=""/>
        <dsp:cNvSpPr/>
      </dsp:nvSpPr>
      <dsp:spPr>
        <a:xfrm>
          <a:off x="2575836" y="135420"/>
          <a:ext cx="1608895" cy="643558"/>
        </a:xfrm>
        <a:prstGeom prst="chevron">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IN" sz="1900" kern="1200" dirty="0" smtClean="0"/>
            <a:t>Batting</a:t>
          </a:r>
          <a:endParaRPr lang="en-IN" sz="1900" kern="1200" dirty="0"/>
        </a:p>
      </dsp:txBody>
      <dsp:txXfrm>
        <a:off x="2897615" y="135420"/>
        <a:ext cx="965337" cy="643558"/>
      </dsp:txXfrm>
    </dsp:sp>
    <dsp:sp modelId="{BE0C04DB-CF60-424B-8605-0C4F7DA59037}">
      <dsp:nvSpPr>
        <dsp:cNvPr id="0" name=""/>
        <dsp:cNvSpPr/>
      </dsp:nvSpPr>
      <dsp:spPr>
        <a:xfrm>
          <a:off x="3862952" y="135420"/>
          <a:ext cx="1608895" cy="643558"/>
        </a:xfrm>
        <a:prstGeom prst="chevron">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lvl="0" algn="ctr" defTabSz="844550">
            <a:lnSpc>
              <a:spcPct val="90000"/>
            </a:lnSpc>
            <a:spcBef>
              <a:spcPct val="0"/>
            </a:spcBef>
            <a:spcAft>
              <a:spcPct val="35000"/>
            </a:spcAft>
          </a:pPr>
          <a:r>
            <a:rPr lang="en-IN" sz="1900" kern="1200" dirty="0" smtClean="0"/>
            <a:t>Bowling</a:t>
          </a:r>
          <a:endParaRPr lang="en-IN" sz="1900" kern="1200" dirty="0"/>
        </a:p>
      </dsp:txBody>
      <dsp:txXfrm>
        <a:off x="4184731" y="135420"/>
        <a:ext cx="965337" cy="6435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3A7AC-8ABB-40F7-A145-7580A27DA564}">
      <dsp:nvSpPr>
        <dsp:cNvPr id="0" name=""/>
        <dsp:cNvSpPr/>
      </dsp:nvSpPr>
      <dsp:spPr>
        <a:xfrm rot="5400000">
          <a:off x="-162334" y="165727"/>
          <a:ext cx="1082229" cy="757560"/>
        </a:xfrm>
        <a:prstGeom prst="chevron">
          <a:avLst/>
        </a:prstGeom>
        <a:solidFill>
          <a:schemeClr val="tx2">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IN" sz="1100" kern="1200" dirty="0" smtClean="0"/>
            <a:t>Extraneous Factor</a:t>
          </a:r>
          <a:endParaRPr lang="en-IN" sz="1100" kern="1200" dirty="0"/>
        </a:p>
      </dsp:txBody>
      <dsp:txXfrm rot="-5400000">
        <a:off x="1" y="382172"/>
        <a:ext cx="757560" cy="324669"/>
      </dsp:txXfrm>
    </dsp:sp>
    <dsp:sp modelId="{3523ED3B-9C11-4077-8E2F-F92CC9DFBEC5}">
      <dsp:nvSpPr>
        <dsp:cNvPr id="0" name=""/>
        <dsp:cNvSpPr/>
      </dsp:nvSpPr>
      <dsp:spPr>
        <a:xfrm rot="5400000">
          <a:off x="3627455" y="-2866502"/>
          <a:ext cx="703449" cy="6443239"/>
        </a:xfrm>
        <a:prstGeom prst="round2SameRect">
          <a:avLst/>
        </a:prstGeom>
        <a:no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IN" sz="1200" kern="1200" dirty="0" smtClean="0"/>
            <a:t>Can consult experts / send vice-captain to attend the toss as toss is an important factor</a:t>
          </a:r>
          <a:endParaRPr lang="en-IN" sz="1200" kern="1200" dirty="0"/>
        </a:p>
        <a:p>
          <a:pPr marL="114300" lvl="1" indent="-114300" algn="l" defTabSz="533400">
            <a:lnSpc>
              <a:spcPct val="90000"/>
            </a:lnSpc>
            <a:spcBef>
              <a:spcPct val="0"/>
            </a:spcBef>
            <a:spcAft>
              <a:spcPct val="15000"/>
            </a:spcAft>
            <a:buChar char="••"/>
          </a:pPr>
          <a:r>
            <a:rPr lang="en-IN" sz="1200" kern="1200" dirty="0" smtClean="0"/>
            <a:t>Look into options such as altering the pitch, setting the boundaries according to team’s strength</a:t>
          </a:r>
          <a:endParaRPr lang="en-IN" sz="1200" kern="1200" dirty="0"/>
        </a:p>
      </dsp:txBody>
      <dsp:txXfrm rot="-5400000">
        <a:off x="757560" y="37733"/>
        <a:ext cx="6408899" cy="634769"/>
      </dsp:txXfrm>
    </dsp:sp>
    <dsp:sp modelId="{B62176B0-50D9-46DC-805B-305006A715D7}">
      <dsp:nvSpPr>
        <dsp:cNvPr id="0" name=""/>
        <dsp:cNvSpPr/>
      </dsp:nvSpPr>
      <dsp:spPr>
        <a:xfrm rot="5400000">
          <a:off x="-162334" y="1098866"/>
          <a:ext cx="1082229" cy="757560"/>
        </a:xfrm>
        <a:prstGeom prst="chevron">
          <a:avLst/>
        </a:prstGeom>
        <a:solidFill>
          <a:schemeClr val="tx2">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IN" sz="1100" kern="1200" dirty="0" smtClean="0"/>
            <a:t>Pressure situation</a:t>
          </a:r>
          <a:endParaRPr lang="en-IN" sz="1100" kern="1200" dirty="0"/>
        </a:p>
      </dsp:txBody>
      <dsp:txXfrm rot="-5400000">
        <a:off x="1" y="1315311"/>
        <a:ext cx="757560" cy="324669"/>
      </dsp:txXfrm>
    </dsp:sp>
    <dsp:sp modelId="{125CE6D0-5B84-4C0D-80CA-039A7607899B}">
      <dsp:nvSpPr>
        <dsp:cNvPr id="0" name=""/>
        <dsp:cNvSpPr/>
      </dsp:nvSpPr>
      <dsp:spPr>
        <a:xfrm rot="5400000">
          <a:off x="3627455" y="-1933363"/>
          <a:ext cx="703449" cy="6443239"/>
        </a:xfrm>
        <a:prstGeom prst="round2SameRect">
          <a:avLst/>
        </a:prstGeom>
        <a:no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IN" sz="1200" kern="1200" dirty="0" smtClean="0"/>
            <a:t>Hire psychologist to train players to tackle pressure situations and keep calm</a:t>
          </a:r>
          <a:endParaRPr lang="en-IN" sz="1200" kern="1200" dirty="0"/>
        </a:p>
        <a:p>
          <a:pPr marL="114300" lvl="1" indent="-114300" algn="l" defTabSz="533400">
            <a:lnSpc>
              <a:spcPct val="90000"/>
            </a:lnSpc>
            <a:spcBef>
              <a:spcPct val="0"/>
            </a:spcBef>
            <a:spcAft>
              <a:spcPct val="15000"/>
            </a:spcAft>
            <a:buChar char="••"/>
          </a:pPr>
          <a:r>
            <a:rPr lang="en-IN" sz="1200" kern="1200" dirty="0" smtClean="0"/>
            <a:t>Backing, contribution of every team member and having self-confidence to face any challenges</a:t>
          </a:r>
          <a:endParaRPr lang="en-IN" sz="1200" kern="1200" dirty="0"/>
        </a:p>
      </dsp:txBody>
      <dsp:txXfrm rot="-5400000">
        <a:off x="757560" y="970872"/>
        <a:ext cx="6408899" cy="634769"/>
      </dsp:txXfrm>
    </dsp:sp>
    <dsp:sp modelId="{FB9ACA08-D8D7-48DD-B997-B7F39A0C6211}">
      <dsp:nvSpPr>
        <dsp:cNvPr id="0" name=""/>
        <dsp:cNvSpPr/>
      </dsp:nvSpPr>
      <dsp:spPr>
        <a:xfrm rot="5400000">
          <a:off x="-162334" y="2032005"/>
          <a:ext cx="1082229" cy="757560"/>
        </a:xfrm>
        <a:prstGeom prst="chevron">
          <a:avLst/>
        </a:prstGeom>
        <a:solidFill>
          <a:schemeClr val="tx2">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IN" sz="1100" kern="1200" dirty="0" smtClean="0"/>
            <a:t>Batting</a:t>
          </a:r>
          <a:endParaRPr lang="en-IN" sz="1100" kern="1200" dirty="0"/>
        </a:p>
      </dsp:txBody>
      <dsp:txXfrm rot="-5400000">
        <a:off x="1" y="2248450"/>
        <a:ext cx="757560" cy="324669"/>
      </dsp:txXfrm>
    </dsp:sp>
    <dsp:sp modelId="{E9F470A2-64BB-40F6-92A5-A77905523077}">
      <dsp:nvSpPr>
        <dsp:cNvPr id="0" name=""/>
        <dsp:cNvSpPr/>
      </dsp:nvSpPr>
      <dsp:spPr>
        <a:xfrm rot="5400000">
          <a:off x="3627455" y="-997684"/>
          <a:ext cx="703449" cy="6443239"/>
        </a:xfrm>
        <a:prstGeom prst="round2SameRect">
          <a:avLst/>
        </a:prstGeom>
        <a:no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IN" sz="1200" kern="1200" dirty="0" smtClean="0"/>
            <a:t>More players need to contribute runs, improve positions 5&amp;6 to reduce pressure on top 4 .</a:t>
          </a:r>
          <a:endParaRPr lang="en-IN" sz="1200" kern="1200" dirty="0"/>
        </a:p>
        <a:p>
          <a:pPr marL="114300" lvl="1" indent="-114300" algn="l" defTabSz="533400">
            <a:lnSpc>
              <a:spcPct val="90000"/>
            </a:lnSpc>
            <a:spcBef>
              <a:spcPct val="0"/>
            </a:spcBef>
            <a:spcAft>
              <a:spcPct val="15000"/>
            </a:spcAft>
            <a:buChar char="••"/>
          </a:pPr>
          <a:r>
            <a:rPr lang="en-IN" sz="1200" kern="1200" dirty="0" smtClean="0"/>
            <a:t>Necessary to find an all-rounder batsmen for position 7. He is going to make a difference in close encounters, high chases and when the top positions falls quickly</a:t>
          </a:r>
          <a:endParaRPr lang="en-IN" sz="1200" kern="1200" dirty="0"/>
        </a:p>
      </dsp:txBody>
      <dsp:txXfrm rot="-5400000">
        <a:off x="757560" y="1906551"/>
        <a:ext cx="6408899" cy="634769"/>
      </dsp:txXfrm>
    </dsp:sp>
    <dsp:sp modelId="{77AB8F1B-5E2C-47FE-B388-AEBF0B8FC717}">
      <dsp:nvSpPr>
        <dsp:cNvPr id="0" name=""/>
        <dsp:cNvSpPr/>
      </dsp:nvSpPr>
      <dsp:spPr>
        <a:xfrm rot="5400000">
          <a:off x="-162334" y="2965144"/>
          <a:ext cx="1082229" cy="757560"/>
        </a:xfrm>
        <a:prstGeom prst="chevron">
          <a:avLst/>
        </a:prstGeom>
        <a:solidFill>
          <a:schemeClr val="tx2">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IN" sz="1100" kern="1200" dirty="0" smtClean="0"/>
            <a:t>Bowling</a:t>
          </a:r>
          <a:endParaRPr lang="en-IN" sz="1100" kern="1200" dirty="0"/>
        </a:p>
      </dsp:txBody>
      <dsp:txXfrm rot="-5400000">
        <a:off x="1" y="3181589"/>
        <a:ext cx="757560" cy="324669"/>
      </dsp:txXfrm>
    </dsp:sp>
    <dsp:sp modelId="{2CE92C77-8359-4920-9A53-FF7008F4ECA3}">
      <dsp:nvSpPr>
        <dsp:cNvPr id="0" name=""/>
        <dsp:cNvSpPr/>
      </dsp:nvSpPr>
      <dsp:spPr>
        <a:xfrm rot="5400000">
          <a:off x="3627455" y="-67085"/>
          <a:ext cx="703449" cy="6443239"/>
        </a:xfrm>
        <a:prstGeom prst="round2SameRect">
          <a:avLst/>
        </a:prstGeom>
        <a:no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IN" sz="1200" kern="1200" dirty="0" smtClean="0"/>
            <a:t>Needs to select more wicket taking bowlers. That will indirectly help in putting runs on a leash</a:t>
          </a:r>
          <a:endParaRPr lang="en-IN" sz="1200" kern="1200" dirty="0"/>
        </a:p>
        <a:p>
          <a:pPr marL="114300" lvl="1" indent="-114300" algn="l" defTabSz="533400">
            <a:lnSpc>
              <a:spcPct val="90000"/>
            </a:lnSpc>
            <a:spcBef>
              <a:spcPct val="0"/>
            </a:spcBef>
            <a:spcAft>
              <a:spcPct val="15000"/>
            </a:spcAft>
            <a:buChar char="••"/>
          </a:pPr>
          <a:r>
            <a:rPr lang="en-IN" sz="1200" kern="1200" dirty="0" smtClean="0"/>
            <a:t>Death bowling is an art of mixing up the balls, holding nerve and reading the batsman. Training in this area needs to be provided or experts should be selected during auction</a:t>
          </a:r>
          <a:endParaRPr lang="en-IN" sz="1200" kern="1200" dirty="0"/>
        </a:p>
      </dsp:txBody>
      <dsp:txXfrm rot="-5400000">
        <a:off x="757560" y="2837150"/>
        <a:ext cx="6408899" cy="634769"/>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58FCAE-50C9-4B2B-B44C-D89E11F870D8}" type="datetimeFigureOut">
              <a:rPr lang="en-IN" smtClean="0"/>
              <a:t>30-06-2020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6CA9DF-1AD6-47D1-8D1B-00AD7748A9D0}" type="slidenum">
              <a:rPr lang="en-IN" smtClean="0"/>
              <a:t>‹#›</a:t>
            </a:fld>
            <a:endParaRPr lang="en-IN"/>
          </a:p>
        </p:txBody>
      </p:sp>
    </p:spTree>
    <p:extLst>
      <p:ext uri="{BB962C8B-B14F-4D97-AF65-F5344CB8AC3E}">
        <p14:creationId xmlns:p14="http://schemas.microsoft.com/office/powerpoint/2010/main" val="2051103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F6CA9DF-1AD6-47D1-8D1B-00AD7748A9D0}" type="slidenum">
              <a:rPr lang="en-IN" smtClean="0"/>
              <a:t>3</a:t>
            </a:fld>
            <a:endParaRPr lang="en-IN"/>
          </a:p>
        </p:txBody>
      </p:sp>
    </p:spTree>
    <p:extLst>
      <p:ext uri="{BB962C8B-B14F-4D97-AF65-F5344CB8AC3E}">
        <p14:creationId xmlns:p14="http://schemas.microsoft.com/office/powerpoint/2010/main" val="2634624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F6CA9DF-1AD6-47D1-8D1B-00AD7748A9D0}" type="slidenum">
              <a:rPr lang="en-IN" smtClean="0"/>
              <a:t>16</a:t>
            </a:fld>
            <a:endParaRPr lang="en-IN"/>
          </a:p>
        </p:txBody>
      </p:sp>
    </p:spTree>
    <p:extLst>
      <p:ext uri="{BB962C8B-B14F-4D97-AF65-F5344CB8AC3E}">
        <p14:creationId xmlns:p14="http://schemas.microsoft.com/office/powerpoint/2010/main" val="2409866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45887C8-03EA-48A6-AAA7-9AA4142CA33F}"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11758E-5DB8-44CB-8CE7-08B01A1C3162}" type="slidenum">
              <a:rPr lang="en-IN" smtClean="0"/>
              <a:t>‹#›</a:t>
            </a:fld>
            <a:endParaRPr lang="en-IN"/>
          </a:p>
        </p:txBody>
      </p:sp>
    </p:spTree>
    <p:extLst>
      <p:ext uri="{BB962C8B-B14F-4D97-AF65-F5344CB8AC3E}">
        <p14:creationId xmlns:p14="http://schemas.microsoft.com/office/powerpoint/2010/main" val="3334788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45887C8-03EA-48A6-AAA7-9AA4142CA33F}"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11758E-5DB8-44CB-8CE7-08B01A1C3162}" type="slidenum">
              <a:rPr lang="en-IN" smtClean="0"/>
              <a:t>‹#›</a:t>
            </a:fld>
            <a:endParaRPr lang="en-IN"/>
          </a:p>
        </p:txBody>
      </p:sp>
    </p:spTree>
    <p:extLst>
      <p:ext uri="{BB962C8B-B14F-4D97-AF65-F5344CB8AC3E}">
        <p14:creationId xmlns:p14="http://schemas.microsoft.com/office/powerpoint/2010/main" val="334505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45887C8-03EA-48A6-AAA7-9AA4142CA33F}"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11758E-5DB8-44CB-8CE7-08B01A1C3162}" type="slidenum">
              <a:rPr lang="en-IN" smtClean="0"/>
              <a:t>‹#›</a:t>
            </a:fld>
            <a:endParaRPr lang="en-IN"/>
          </a:p>
        </p:txBody>
      </p:sp>
    </p:spTree>
    <p:extLst>
      <p:ext uri="{BB962C8B-B14F-4D97-AF65-F5344CB8AC3E}">
        <p14:creationId xmlns:p14="http://schemas.microsoft.com/office/powerpoint/2010/main" val="238502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45887C8-03EA-48A6-AAA7-9AA4142CA33F}"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11758E-5DB8-44CB-8CE7-08B01A1C3162}" type="slidenum">
              <a:rPr lang="en-IN" smtClean="0"/>
              <a:t>‹#›</a:t>
            </a:fld>
            <a:endParaRPr lang="en-IN"/>
          </a:p>
        </p:txBody>
      </p:sp>
    </p:spTree>
    <p:extLst>
      <p:ext uri="{BB962C8B-B14F-4D97-AF65-F5344CB8AC3E}">
        <p14:creationId xmlns:p14="http://schemas.microsoft.com/office/powerpoint/2010/main" val="120068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5887C8-03EA-48A6-AAA7-9AA4142CA33F}"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11758E-5DB8-44CB-8CE7-08B01A1C3162}" type="slidenum">
              <a:rPr lang="en-IN" smtClean="0"/>
              <a:t>‹#›</a:t>
            </a:fld>
            <a:endParaRPr lang="en-IN"/>
          </a:p>
        </p:txBody>
      </p:sp>
    </p:spTree>
    <p:extLst>
      <p:ext uri="{BB962C8B-B14F-4D97-AF65-F5344CB8AC3E}">
        <p14:creationId xmlns:p14="http://schemas.microsoft.com/office/powerpoint/2010/main" val="2543825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45887C8-03EA-48A6-AAA7-9AA4142CA33F}" type="datetimeFigureOut">
              <a:rPr lang="en-IN" smtClean="0"/>
              <a:t>30-06-2020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11758E-5DB8-44CB-8CE7-08B01A1C3162}" type="slidenum">
              <a:rPr lang="en-IN" smtClean="0"/>
              <a:t>‹#›</a:t>
            </a:fld>
            <a:endParaRPr lang="en-IN"/>
          </a:p>
        </p:txBody>
      </p:sp>
    </p:spTree>
    <p:extLst>
      <p:ext uri="{BB962C8B-B14F-4D97-AF65-F5344CB8AC3E}">
        <p14:creationId xmlns:p14="http://schemas.microsoft.com/office/powerpoint/2010/main" val="2698850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45887C8-03EA-48A6-AAA7-9AA4142CA33F}" type="datetimeFigureOut">
              <a:rPr lang="en-IN" smtClean="0"/>
              <a:t>30-06-2020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11758E-5DB8-44CB-8CE7-08B01A1C3162}" type="slidenum">
              <a:rPr lang="en-IN" smtClean="0"/>
              <a:t>‹#›</a:t>
            </a:fld>
            <a:endParaRPr lang="en-IN"/>
          </a:p>
        </p:txBody>
      </p:sp>
    </p:spTree>
    <p:extLst>
      <p:ext uri="{BB962C8B-B14F-4D97-AF65-F5344CB8AC3E}">
        <p14:creationId xmlns:p14="http://schemas.microsoft.com/office/powerpoint/2010/main" val="1706052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45887C8-03EA-48A6-AAA7-9AA4142CA33F}" type="datetimeFigureOut">
              <a:rPr lang="en-IN" smtClean="0"/>
              <a:t>30-06-2020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11758E-5DB8-44CB-8CE7-08B01A1C3162}" type="slidenum">
              <a:rPr lang="en-IN" smtClean="0"/>
              <a:t>‹#›</a:t>
            </a:fld>
            <a:endParaRPr lang="en-IN"/>
          </a:p>
        </p:txBody>
      </p:sp>
    </p:spTree>
    <p:extLst>
      <p:ext uri="{BB962C8B-B14F-4D97-AF65-F5344CB8AC3E}">
        <p14:creationId xmlns:p14="http://schemas.microsoft.com/office/powerpoint/2010/main" val="770232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887C8-03EA-48A6-AAA7-9AA4142CA33F}" type="datetimeFigureOut">
              <a:rPr lang="en-IN" smtClean="0"/>
              <a:t>30-06-2020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11758E-5DB8-44CB-8CE7-08B01A1C3162}" type="slidenum">
              <a:rPr lang="en-IN" smtClean="0"/>
              <a:t>‹#›</a:t>
            </a:fld>
            <a:endParaRPr lang="en-IN"/>
          </a:p>
        </p:txBody>
      </p:sp>
    </p:spTree>
    <p:extLst>
      <p:ext uri="{BB962C8B-B14F-4D97-AF65-F5344CB8AC3E}">
        <p14:creationId xmlns:p14="http://schemas.microsoft.com/office/powerpoint/2010/main" val="2373053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5887C8-03EA-48A6-AAA7-9AA4142CA33F}" type="datetimeFigureOut">
              <a:rPr lang="en-IN" smtClean="0"/>
              <a:t>30-06-2020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11758E-5DB8-44CB-8CE7-08B01A1C3162}" type="slidenum">
              <a:rPr lang="en-IN" smtClean="0"/>
              <a:t>‹#›</a:t>
            </a:fld>
            <a:endParaRPr lang="en-IN"/>
          </a:p>
        </p:txBody>
      </p:sp>
    </p:spTree>
    <p:extLst>
      <p:ext uri="{BB962C8B-B14F-4D97-AF65-F5344CB8AC3E}">
        <p14:creationId xmlns:p14="http://schemas.microsoft.com/office/powerpoint/2010/main" val="3625200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5887C8-03EA-48A6-AAA7-9AA4142CA33F}" type="datetimeFigureOut">
              <a:rPr lang="en-IN" smtClean="0"/>
              <a:t>30-06-2020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11758E-5DB8-44CB-8CE7-08B01A1C3162}" type="slidenum">
              <a:rPr lang="en-IN" smtClean="0"/>
              <a:t>‹#›</a:t>
            </a:fld>
            <a:endParaRPr lang="en-IN"/>
          </a:p>
        </p:txBody>
      </p:sp>
    </p:spTree>
    <p:extLst>
      <p:ext uri="{BB962C8B-B14F-4D97-AF65-F5344CB8AC3E}">
        <p14:creationId xmlns:p14="http://schemas.microsoft.com/office/powerpoint/2010/main" val="112776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45887C8-03EA-48A6-AAA7-9AA4142CA33F}" type="datetimeFigureOut">
              <a:rPr lang="en-IN" smtClean="0"/>
              <a:t>30-06-2020</a:t>
            </a:fld>
            <a:endParaRPr lang="en-IN"/>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E11758E-5DB8-44CB-8CE7-08B01A1C3162}" type="slidenum">
              <a:rPr lang="en-IN" smtClean="0"/>
              <a:t>‹#›</a:t>
            </a:fld>
            <a:endParaRPr lang="en-IN"/>
          </a:p>
        </p:txBody>
      </p:sp>
    </p:spTree>
    <p:extLst>
      <p:ext uri="{BB962C8B-B14F-4D97-AF65-F5344CB8AC3E}">
        <p14:creationId xmlns:p14="http://schemas.microsoft.com/office/powerpoint/2010/main" val="4104282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9.png"/><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6.xml"/><Relationship Id="rId7" Type="http://schemas.openxmlformats.org/officeDocument/2006/relationships/image" Target="../media/image13.png"/><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4.xml"/><Relationship Id="rId7" Type="http://schemas.openxmlformats.org/officeDocument/2006/relationships/image" Target="../media/image6.png"/><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SAID| International School of AI &amp; Data Science | Research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1" y="303498"/>
            <a:ext cx="3895725" cy="95012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2"/>
          <p:cNvSpPr txBox="1">
            <a:spLocks/>
          </p:cNvSpPr>
          <p:nvPr/>
        </p:nvSpPr>
        <p:spPr>
          <a:xfrm>
            <a:off x="827584" y="1419622"/>
            <a:ext cx="7509148" cy="132739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dirty="0"/>
          </a:p>
        </p:txBody>
      </p:sp>
      <p:sp>
        <p:nvSpPr>
          <p:cNvPr id="6" name="Subtitle 1"/>
          <p:cNvSpPr>
            <a:spLocks noGrp="1"/>
          </p:cNvSpPr>
          <p:nvPr>
            <p:ph type="subTitle" idx="1"/>
          </p:nvPr>
        </p:nvSpPr>
        <p:spPr>
          <a:xfrm>
            <a:off x="6084168" y="3291830"/>
            <a:ext cx="2732657" cy="1584176"/>
          </a:xfrm>
        </p:spPr>
        <p:txBody>
          <a:bodyPr>
            <a:normAutofit/>
          </a:bodyPr>
          <a:lstStyle/>
          <a:p>
            <a:pPr algn="l"/>
            <a:r>
              <a:rPr sz="2000" dirty="0">
                <a:solidFill>
                  <a:schemeClr val="tx1"/>
                </a:solidFill>
                <a:latin typeface="+mj-lt"/>
                <a:ea typeface="+mj-ea"/>
                <a:cs typeface="+mj-cs"/>
              </a:rPr>
              <a:t>Name: </a:t>
            </a:r>
            <a:r>
              <a:rPr sz="2000" dirty="0" err="1">
                <a:solidFill>
                  <a:schemeClr val="tx1"/>
                </a:solidFill>
                <a:latin typeface="+mj-lt"/>
                <a:ea typeface="+mj-ea"/>
                <a:cs typeface="+mj-cs"/>
              </a:rPr>
              <a:t>Srinidhi</a:t>
            </a:r>
            <a:r>
              <a:rPr sz="2000" dirty="0">
                <a:solidFill>
                  <a:schemeClr val="tx1"/>
                </a:solidFill>
                <a:latin typeface="+mj-lt"/>
                <a:ea typeface="+mj-ea"/>
                <a:cs typeface="+mj-cs"/>
              </a:rPr>
              <a:t> G</a:t>
            </a:r>
          </a:p>
          <a:p>
            <a:pPr algn="l"/>
            <a:r>
              <a:rPr lang="en-IN" sz="2000" dirty="0" smtClean="0">
                <a:solidFill>
                  <a:schemeClr val="tx1"/>
                </a:solidFill>
                <a:latin typeface="+mj-lt"/>
                <a:ea typeface="+mj-ea"/>
                <a:cs typeface="+mj-cs"/>
              </a:rPr>
              <a:t>Dataset: IPL dataset</a:t>
            </a:r>
          </a:p>
          <a:p>
            <a:pPr algn="l"/>
            <a:r>
              <a:rPr lang="en-IN" sz="2000" dirty="0" smtClean="0">
                <a:solidFill>
                  <a:schemeClr val="tx1"/>
                </a:solidFill>
                <a:latin typeface="+mj-lt"/>
                <a:ea typeface="+mj-ea"/>
                <a:cs typeface="+mj-cs"/>
              </a:rPr>
              <a:t>Term: 1-2</a:t>
            </a:r>
          </a:p>
          <a:p>
            <a:pPr algn="l"/>
            <a:r>
              <a:rPr lang="en-IN" sz="2000" dirty="0" smtClean="0">
                <a:solidFill>
                  <a:schemeClr val="tx1"/>
                </a:solidFill>
                <a:latin typeface="+mj-lt"/>
                <a:ea typeface="+mj-ea"/>
                <a:cs typeface="+mj-cs"/>
              </a:rPr>
              <a:t>Batch: March</a:t>
            </a:r>
            <a:endParaRPr sz="2000" dirty="0">
              <a:solidFill>
                <a:schemeClr val="tx1"/>
              </a:solidFill>
              <a:latin typeface="+mj-lt"/>
              <a:ea typeface="+mj-ea"/>
              <a:cs typeface="+mj-cs"/>
            </a:endParaRPr>
          </a:p>
        </p:txBody>
      </p:sp>
      <p:sp>
        <p:nvSpPr>
          <p:cNvPr id="7" name="Rectangle 6"/>
          <p:cNvSpPr/>
          <p:nvPr/>
        </p:nvSpPr>
        <p:spPr>
          <a:xfrm>
            <a:off x="2073623" y="1663950"/>
            <a:ext cx="4572000" cy="830997"/>
          </a:xfrm>
          <a:prstGeom prst="rect">
            <a:avLst/>
          </a:prstGeom>
        </p:spPr>
        <p:txBody>
          <a:bodyPr>
            <a:spAutoFit/>
          </a:bodyPr>
          <a:lstStyle/>
          <a:p>
            <a:pPr algn="ctr"/>
            <a:r>
              <a:rPr lang="en-US" sz="4800" dirty="0" smtClean="0"/>
              <a:t>Final Project</a:t>
            </a:r>
            <a:endParaRPr lang="en-US" sz="4800" dirty="0"/>
          </a:p>
        </p:txBody>
      </p:sp>
    </p:spTree>
    <p:extLst>
      <p:ext uri="{BB962C8B-B14F-4D97-AF65-F5344CB8AC3E}">
        <p14:creationId xmlns:p14="http://schemas.microsoft.com/office/powerpoint/2010/main" val="41994374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p:cNvGraphicFramePr>
            <a:graphicFrameLocks/>
          </p:cNvGraphicFramePr>
          <p:nvPr>
            <p:extLst>
              <p:ext uri="{D42A27DB-BD31-4B8C-83A1-F6EECF244321}">
                <p14:modId xmlns:p14="http://schemas.microsoft.com/office/powerpoint/2010/main" val="22453713"/>
              </p:ext>
            </p:extLst>
          </p:nvPr>
        </p:nvGraphicFramePr>
        <p:xfrm>
          <a:off x="2073155" y="197996"/>
          <a:ext cx="5473452"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p:cNvGrpSpPr/>
          <p:nvPr/>
        </p:nvGrpSpPr>
        <p:grpSpPr>
          <a:xfrm>
            <a:off x="1043608" y="80119"/>
            <a:ext cx="1202528" cy="1123479"/>
            <a:chOff x="2094763" y="267551"/>
            <a:chExt cx="1408849" cy="1408849"/>
          </a:xfrm>
          <a:solidFill>
            <a:schemeClr val="tx2">
              <a:lumMod val="40000"/>
              <a:lumOff val="60000"/>
            </a:schemeClr>
          </a:solidFill>
        </p:grpSpPr>
        <p:grpSp>
          <p:nvGrpSpPr>
            <p:cNvPr id="5" name="Group 4"/>
            <p:cNvGrpSpPr/>
            <p:nvPr/>
          </p:nvGrpSpPr>
          <p:grpSpPr>
            <a:xfrm>
              <a:off x="2094763" y="267551"/>
              <a:ext cx="1408849" cy="1408849"/>
              <a:chOff x="5336" y="2004908"/>
              <a:chExt cx="1408849" cy="1408849"/>
            </a:xfrm>
            <a:grpFill/>
          </p:grpSpPr>
          <p:sp>
            <p:nvSpPr>
              <p:cNvPr id="7" name="Oval 6"/>
              <p:cNvSpPr/>
              <p:nvPr/>
            </p:nvSpPr>
            <p:spPr>
              <a:xfrm>
                <a:off x="5336" y="2004908"/>
                <a:ext cx="1408849" cy="1408849"/>
              </a:xfrm>
              <a:prstGeom prst="ellipse">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Oval 6"/>
              <p:cNvSpPr/>
              <p:nvPr/>
            </p:nvSpPr>
            <p:spPr>
              <a:xfrm>
                <a:off x="211657" y="2211229"/>
                <a:ext cx="996207" cy="99620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r>
                  <a:rPr lang="en-US" sz="6500" kern="1200" dirty="0"/>
                  <a:t> </a:t>
                </a:r>
              </a:p>
            </p:txBody>
          </p:sp>
        </p:grpSp>
        <p:sp>
          <p:nvSpPr>
            <p:cNvPr id="6" name="TextBox 5"/>
            <p:cNvSpPr txBox="1"/>
            <p:nvPr/>
          </p:nvSpPr>
          <p:spPr>
            <a:xfrm>
              <a:off x="2265787" y="778284"/>
              <a:ext cx="1066800" cy="307777"/>
            </a:xfrm>
            <a:prstGeom prst="rect">
              <a:avLst/>
            </a:prstGeom>
            <a:grp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2000" b="1" dirty="0" smtClean="0">
                  <a:solidFill>
                    <a:schemeClr val="bg1"/>
                  </a:solidFill>
                  <a:latin typeface="+mj-lt"/>
                </a:rPr>
                <a:t>Analysis</a:t>
              </a:r>
            </a:p>
          </p:txBody>
        </p:sp>
      </p:grpSp>
      <p:sp>
        <p:nvSpPr>
          <p:cNvPr id="15" name="TextBox 14"/>
          <p:cNvSpPr txBox="1"/>
          <p:nvPr/>
        </p:nvSpPr>
        <p:spPr>
          <a:xfrm>
            <a:off x="3059832" y="1065287"/>
            <a:ext cx="2161891" cy="276999"/>
          </a:xfrm>
          <a:prstGeom prst="rect">
            <a:avLst/>
          </a:prstGeom>
          <a:noFill/>
        </p:spPr>
        <p:txBody>
          <a:bodyPr wrap="square" rtlCol="0">
            <a:spAutoFit/>
          </a:bodyPr>
          <a:lstStyle/>
          <a:p>
            <a:r>
              <a:rPr lang="en-IN" sz="1200" b="1" dirty="0" smtClean="0"/>
              <a:t>Scoring range for all matches</a:t>
            </a:r>
            <a:endParaRPr lang="en-IN" sz="1200" b="1" dirty="0"/>
          </a:p>
        </p:txBody>
      </p:sp>
      <p:pic>
        <p:nvPicPr>
          <p:cNvPr id="1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714" y="1584716"/>
            <a:ext cx="6016582" cy="264823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TextBox 9"/>
          <p:cNvSpPr txBox="1"/>
          <p:nvPr/>
        </p:nvSpPr>
        <p:spPr>
          <a:xfrm>
            <a:off x="1201575" y="4386758"/>
            <a:ext cx="6387243" cy="461665"/>
          </a:xfrm>
          <a:prstGeom prst="rect">
            <a:avLst/>
          </a:prstGeom>
          <a:noFill/>
        </p:spPr>
        <p:txBody>
          <a:bodyPr wrap="square" rtlCol="0">
            <a:spAutoFit/>
          </a:bodyPr>
          <a:lstStyle/>
          <a:p>
            <a:pPr algn="ctr"/>
            <a:r>
              <a:rPr lang="en-US" sz="1200" dirty="0" smtClean="0"/>
              <a:t>Ignoring the outliers, RCB </a:t>
            </a:r>
            <a:r>
              <a:rPr lang="en-US" sz="1200" dirty="0"/>
              <a:t>has a higher range of scores but its </a:t>
            </a:r>
            <a:r>
              <a:rPr lang="en-US" sz="1200" dirty="0" smtClean="0"/>
              <a:t>quartiles and means are comparable to other teams</a:t>
            </a:r>
            <a:endParaRPr lang="en-IN" sz="1200" dirty="0" smtClean="0"/>
          </a:p>
        </p:txBody>
      </p:sp>
    </p:spTree>
    <p:extLst>
      <p:ext uri="{BB962C8B-B14F-4D97-AF65-F5344CB8AC3E}">
        <p14:creationId xmlns:p14="http://schemas.microsoft.com/office/powerpoint/2010/main" val="3716518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548586"/>
            <a:ext cx="4068948" cy="244196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05" y="1563638"/>
            <a:ext cx="4027612" cy="242691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8" name="TextBox 17"/>
          <p:cNvSpPr txBox="1"/>
          <p:nvPr/>
        </p:nvSpPr>
        <p:spPr>
          <a:xfrm>
            <a:off x="3707904" y="332375"/>
            <a:ext cx="1565448" cy="276999"/>
          </a:xfrm>
          <a:prstGeom prst="rect">
            <a:avLst/>
          </a:prstGeom>
          <a:noFill/>
        </p:spPr>
        <p:txBody>
          <a:bodyPr wrap="square" rtlCol="0">
            <a:spAutoFit/>
          </a:bodyPr>
          <a:lstStyle/>
          <a:p>
            <a:r>
              <a:rPr lang="en-IN" sz="1200" b="1" dirty="0" smtClean="0"/>
              <a:t>Players’ contribution</a:t>
            </a:r>
            <a:endParaRPr lang="en-IN" sz="1200" b="1" dirty="0"/>
          </a:p>
        </p:txBody>
      </p:sp>
      <p:sp>
        <p:nvSpPr>
          <p:cNvPr id="19" name="TextBox 18"/>
          <p:cNvSpPr txBox="1"/>
          <p:nvPr/>
        </p:nvSpPr>
        <p:spPr>
          <a:xfrm>
            <a:off x="453510" y="973560"/>
            <a:ext cx="3778002" cy="276999"/>
          </a:xfrm>
          <a:prstGeom prst="rect">
            <a:avLst/>
          </a:prstGeom>
          <a:noFill/>
        </p:spPr>
        <p:txBody>
          <a:bodyPr wrap="square" rtlCol="0">
            <a:spAutoFit/>
          </a:bodyPr>
          <a:lstStyle/>
          <a:p>
            <a:r>
              <a:rPr lang="en-US" sz="1200" b="1" dirty="0" smtClean="0"/>
              <a:t>% of matches when more than 2 players scored 20+ runs</a:t>
            </a:r>
            <a:endParaRPr lang="en-IN" sz="1200" b="1" dirty="0"/>
          </a:p>
        </p:txBody>
      </p:sp>
      <p:sp>
        <p:nvSpPr>
          <p:cNvPr id="20" name="TextBox 19"/>
          <p:cNvSpPr txBox="1"/>
          <p:nvPr/>
        </p:nvSpPr>
        <p:spPr>
          <a:xfrm>
            <a:off x="4792782" y="973559"/>
            <a:ext cx="3778002" cy="276999"/>
          </a:xfrm>
          <a:prstGeom prst="rect">
            <a:avLst/>
          </a:prstGeom>
          <a:noFill/>
        </p:spPr>
        <p:txBody>
          <a:bodyPr wrap="square" rtlCol="0">
            <a:spAutoFit/>
          </a:bodyPr>
          <a:lstStyle/>
          <a:p>
            <a:r>
              <a:rPr lang="en-US" sz="1200" b="1" dirty="0" smtClean="0"/>
              <a:t>No of players who score 300+ runs in a season</a:t>
            </a:r>
            <a:endParaRPr lang="en-IN" sz="1200" b="1" dirty="0"/>
          </a:p>
        </p:txBody>
      </p:sp>
      <p:sp>
        <p:nvSpPr>
          <p:cNvPr id="7" name="TextBox 6"/>
          <p:cNvSpPr txBox="1"/>
          <p:nvPr/>
        </p:nvSpPr>
        <p:spPr>
          <a:xfrm>
            <a:off x="640959" y="4299942"/>
            <a:ext cx="3403104" cy="646331"/>
          </a:xfrm>
          <a:prstGeom prst="rect">
            <a:avLst/>
          </a:prstGeom>
          <a:noFill/>
        </p:spPr>
        <p:txBody>
          <a:bodyPr wrap="square" rtlCol="0">
            <a:spAutoFit/>
          </a:bodyPr>
          <a:lstStyle/>
          <a:p>
            <a:pPr algn="ctr"/>
            <a:r>
              <a:rPr lang="en-IN" sz="1200" dirty="0" smtClean="0"/>
              <a:t>Very less players are contributing to the scoreboard of RCB every match. This increases pressure on few players</a:t>
            </a:r>
            <a:endParaRPr lang="en-IN" sz="1200" dirty="0"/>
          </a:p>
        </p:txBody>
      </p:sp>
      <p:sp>
        <p:nvSpPr>
          <p:cNvPr id="9" name="TextBox 8"/>
          <p:cNvSpPr txBox="1"/>
          <p:nvPr/>
        </p:nvSpPr>
        <p:spPr>
          <a:xfrm>
            <a:off x="4985320" y="4299942"/>
            <a:ext cx="3403104" cy="646331"/>
          </a:xfrm>
          <a:prstGeom prst="rect">
            <a:avLst/>
          </a:prstGeom>
          <a:noFill/>
        </p:spPr>
        <p:txBody>
          <a:bodyPr wrap="square" rtlCol="0">
            <a:spAutoFit/>
          </a:bodyPr>
          <a:lstStyle/>
          <a:p>
            <a:pPr algn="ctr"/>
            <a:r>
              <a:rPr lang="en-IN" sz="1200" dirty="0" smtClean="0"/>
              <a:t>Very less players are contributing to the scoreboard of RCB every season. This increases pressure on few players</a:t>
            </a:r>
            <a:endParaRPr lang="en-IN" sz="1200" dirty="0"/>
          </a:p>
        </p:txBody>
      </p:sp>
    </p:spTree>
    <p:extLst>
      <p:ext uri="{BB962C8B-B14F-4D97-AF65-F5344CB8AC3E}">
        <p14:creationId xmlns:p14="http://schemas.microsoft.com/office/powerpoint/2010/main" val="2001903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As0AAAHeCAYAAABg5TYpAAAABHNCSVQICAgIfAhkiAAAAAlwSFlzAAALEgAACxIB0t1+/AAAADh0RVh0U29mdHdhcmUAbWF0cGxvdGxpYiB2ZXJzaW9uMy4yLjEsIGh0dHA6Ly9tYXRwbG90bGliLm9yZy+j8jraAAAgAElEQVR4nO3df2xU15338Q+O7Rnb/AiVHWhpXdok/EgsSOpprYJF5FRbuk0BbTt06yoSSgxIjUJI4/DY1AghsItLbautSNK4WCpqirerTVQeFjZhCzyKYA0bD5FSU8c0tKlDWxs7SixsD+MxM88fiadxAB/Pjzv3zsz7JSEx9/j6Hud4vvlw5txzZ4TD4bAAAAAA3FKW3R0AAAAAnI7QDAAAABgQmgEAAAADQjMAAABgQGgGAAAADAjNAAAAgMG0QnNvb682bdqk+++/X+Xl5dq3b5+CwaAkKRgMavfu3SorK1NZWZmampoUCoUi55raAQCJRc0GgMTLNn1BKBTS5s2btXjxYr344osaHBzUtm3blJubqyeffFItLS06c+aMWltbNTw8rJqaGs2ePVubN2+WJGM7ACBxqNkAYJGwQV9fX3jr1q3hoaGhyLEf/vCH4e9+97vha9euhZcvXx4+efJkpO2ll14Kr1ixInz9+nVjOwAgsajZAGAN4/KMefPm6Sc/+Ylmz54tSXrzzTd14sQJffnLX1Z3d7f8fr88Hk/k6z0ejwYHB9Xb22tsBwAkFjUbAKxhXJ7xUWvXrlVPT49KSkr0yCOP6PTp08rPz9esWbMiX1NUVCRJ6uvr09DQ0JTtCxcuNF4zFAppZGREOTk5mjFjRjTdBQBbhcNhBYNBFRQUKCsr+fddU7MBYPpMNTuq0NzY2KihoSHV19dry5YtWrt2rXJzcyd9zcTrsbEx+f3+KdunY2RkRBcvXoymmwDgKIsWLZoURJOFmg0A0btVzY4qNN9zzz2SpL1792r9+vX6whe+cEMhnXidl5cnt9s9Zft05OTkRH6AjxfzVNPV1aWSkhK7u4GPYVycJ13GZGxsTBcvXozUsWSjZscvXX4X0wlj4kwbG/5bB+r+ye5uxMVUs42h+cqVK3r99de1evXqyLG7775b0gczEKOjoxoZGVFBQYEkaWBgQNIH6+pycnKmbJ+OiY/3cnNz5XK5pnWOk6XDz5COGBfnSacxSeYyBWp24qXLz5FOGBPneX/ketqMy61qtnGR3TvvvKMnnnhCly9fjhz7/e9/r6ysLD300EPKy8uTz+eLtHV2dqqwsFDFxcVasmTJlO0AgMSiZgOANYyh+b777tOyZctUW1urnp4enTt3Tjt27NB3vvMdLViwQF6vV/X19Tp//rw6OjrU3NysDRs2SJLcbveU7QCAxKJmA4A1jMszbrvtNj3zzDNqaGjQww8/rNtuu03r1q1TdXW1JGnbtm0KBALauHGjXC6XvF6vNm3aFDnf1A4ASBxqNgBYY0Y4HA7b3YmpBAKByKL/VF8r4/P5VFpaanc38DGMi3O0t7eroaFB3d3dWrp0qerq6lRZWWl3t2KWTvVrutLtZ6Y+OA9j4kxrqg/rSPM6u7sRF1P9imr3DACwSnt7u+rq6tTW1qb8/HyNjo6qqqpKklI6OAMA0kPyd9sHgJtoaGhQW1ubKioqlJ2drYqKCrW1tamhocHurgEAQGgG4Azd3d0qLy+fdKy8vFzd3d029QgAgH8gNANwhKVLl+r06dOTjp0+fVpLly61qUfIZO3t7SopKdGXvvQllZSUqL293e4uAbAZa5oBOEJdXZ2qqqoia5pPnTqlqqoqlmcg6VhfD+BmCM0AHGEijGzZsiWye0ZDQwMhBUn30fX1Pp8vsr5+y5Yt/D4CGYzQnATpto0WYJXKykpVVlaypRRsxfp6+z344IPq6emJ6dzFixfr5MmTCe4RQGi2HB/zAUBqmVhfX1FRETnG+vrkmir0psN+wEhN3AhoMbbRAoDUMrG+/tSpUxofH4+sr6+rq7O7awBsxEyzxfiYDwBSC+vrAdwMM80WYxstAEg9lZWV6urq0v/+7/+qq6uLwAyA0Gw1PuYDAABIfSzPsFhlZaX+53/+R//8z/+sQCAgl8ulTZs2MWsBAACQQgjNFmtvb9fRo0f1X//1X5N2z1ixYgXBGQAAIEWwPMNi7J4BAACQ+phpthi7ZwCAc/EQDQDTRWi2GJvkA4BzmUIvD9IAMIHlGRZj9wwAAIDUx0yzxdgkHwAAIPURmpOgsrJSlZWV8vl8Ki0ttbs7AAAAiBLLMwAAAAADZpqR9rg7HgAAxIvQjLTH3fEAACBeLM8AAAAADAjNAAAAgAGhGQAAADAgNAMAAAAGhGYAAADAgNAMAAAAGLDlXIKxJzAQu/b2djU0NEQeOV9XV8cj5wEAjkBoTrCpQi/7AQO31t7errq6OrW1tSk/P1+jo6OqqqqSJIIzAMB2LM8A4AgNDQ1qa2tTRUWFsrOzVVFRoba2NjU0NNjdNQAACM0AnKG7u1vl5eWTjpWXl6u7u9umHgEA8A+EZgCOsHTpUp0+fXrSsdOnT2vp0qU29QgAgH8gNANwhLq6OlVVVenUqVMaHx/XqVOnVFVVpbq6Oru7BgAANwICcIaJm/22bNkS2T2joaGBmwABAI5AaAbgGJWVlaqsrJTP51Npaand3QEAIILlGQAAAIABoRkAAAAwIDQDAAAABoRmAAAAwIDQDAAAABgQmgEAAAADQjMAAABgQGgGAAAADAjNAAAAgAGhGQAAADAgNAMAAAAGhGYAAADAgNAMAAAAGBCaAQAAAANCMwAAAGBAaAYAAAAMphWa+/r69MQTT6isrEwrV67U9u3bNTQ0JEkKBoPavXu3ysrKVFZWpqamJoVCoci5pnYAQGJRswEg8YyhORQK6bHHHtPIyIgOHjyo5557Tj09PaqpqZEktbS06MyZM2ptbVVLS4t++9vf6sCBA5HzTe0AgMShZgOANYyhubu7WxcuXFBjY6OWLFmiZcuWqa6uTqdOndLAwIDa29tVW1ur5cuXa+XKlaqurtbBgwcVCoUUCASmbAcAJBY1GwCsYQzNn/rUp/SLX/xCRUVFkWMzZsyQJP31r3+V3++Xx+OJtHk8Hg0ODqq3t1fd3d1TtgMAEouaDQDWMIbmuXPnatWqVZOO/fKXv9TChQvV39+v/Px8zZo1K9I2Uaj7+vqM7QCAxKJmA4A1sqM9obW1VcePH9fzzz+v9957T7m5uZPaJ16PjY3J7/dP2R6Nrq6uaLvqSD6fz+4u4CYYl+R7/PHHY569LC4u1v79+xPco/REzY4f9cF5GJPEa/yPv+raWDiu77Gm+nBM57lzZ6jWuyCuaydDVKH5mWee0c9+9jPt3LlTDzzwgF5++eUbCunE67y8PLnd7inbo1FSUiKXyxXVOY5z6LJKS0vt7gU+jnGxRUdHxy3b1lQf1pHmdUnsjTUCgYCt4ZGanQDUB+dhTCxx7dDluOquz+eLeVzWVB92xJiaava0Q3NDQ4N+9atfadeuXaqsrJQkzZ8/X6OjoxoZGVFBQYEkaWBgQJI0b9485eTkTNkOALAGNRsAEmta+zT/9Kc/1QsvvKC9e/dGiq8kLVmyRHl5eZM+Juns7FRhYaGKi4uN7QCAxKNmA0DiGUPzm2++qZ///Od69NFHVV5eroGBgcif7Oxseb1e1dfX6/z58+ro6FBzc7M2bNggSXK73VO2AwASi5oNANYwLs945ZVXFAqFdODAgRs2uD9y5Ii2bdumQCCgjRs3yuVyyev1atOmTZGvMbUDABKHmg0A1jCG5q1bt2rr1q1Tfs2ePXu0Z8+em7a5XK4p2wEAiUPNBgBrTGtNMwAAAJDJCM0AAACAAaEZAAAAMCA0AwAAAAaEZgAAAMCA0AwAAAAYEJoBAAAAA0IzAAAAYEBoBgAAAAyMTwQEAABIpModxzTsD8Z8/prqwzGdNzMvR+31X4/5ushshGYAAJBUw/6gjjSvi+lcn8+n0tLSmM6NNWwDEsszAAAAACNCMwAAAGBAaAYAAAAMCM0AAACAAaEZAAAAMCA0AwAAAAaEZgAAAMCA0AwAAAAY8HATAEDaivfJcxJPnwPwAUIzACBtxfPkOYmnzwH4B0Iz0kK8s0nMJAEAgKkQmpEW4plNYiYJAACYcCMgAAAAYEBoBgAAAAxYnhElu9bOSqyfBQAAsAuhOUp2rZ2VWD8LAABgF5ZnAAAAAAaEZgAAAMCA0AwAAAAYEJoBAAAAA0IzAAAAYEBoBgAAQMze8w/p0OX/1Pv+Ibu7YilCMwAAAGL24oVjeudan/7jwjG7u2IpQjMAAABi8p5/SKfe7pAk/b+3O9J6tpnQDAAAUkKmLANIJS9eOKZwOCRJCoVDaT3bTGgGAAApIVOWAaSKiVnm8dB1SdJ46HpazzYTmgEAgONl0jKAVPHRWeYJ6TzbTGgGAACOl0nLAFLFxXf/FJllnjAeuq6L7/7Jph5ZK9vuDgBIT5U7jmnYH4z5/DXVh2M+d2Zejtrrvx7z+QCc5VbLALz3fl23582xuXeZa9/qusjffT6fSktLbeyN9QjNACwx7A/qSPO6mM6Nt/jGE7gBOM9UywA2eipt6lV6cZWc1rd/83J83+StAzFee6ak2P5/kUyEZgAA4GiZtgzADoGu8pgnOqT4JjtSZaKD0AwAABwt05YBwJm4ERAAgJtgT2AAH0VoBgDgJtgTGMBHsTwjSSZmLO685y7u9AWAJEnEzU3HL72q45dejeHaqXFzE4DpITQnyUdnLLjTFwCSI9abmw50tuvkn89oPHRd2Vm36cHPrYy6dqfKzU0ApoflGUnAU4ycizWLAD4u0x4NDGB6mGlOgps9xYjZZmfgEwAAH8eewNaLe9lMmu8HDGciNFuMpxg518c/AWBMnIH1/7AbewJbL549gTNhP2A4E6HZYsxYOBefADgTs/+wG3sCA7gZ1jRbjBkLZ2LNojOx/h8A4FTMNEcpIc9ml/T2+5f17d98L8prsxYrUfgEwJmY/QcAOFVUoXlsbEz/8i//oqeffloVFRWSpGAwqL179+ro0aOSpPXr1+upp55SVlbWtNpTjV3rsCTWYk0lEf+YGQ9dj3o/Vv4hkzis/088ajYAJM60Q/O1a9f0/e9/X2+99dak4y0tLTpz5oxaW1s1PDysmpoazZ49W5s3b55WO5AI3FSS+pj9TyxqNgAk1rSmDi5cuCCv16u//e1vk44HAgG1t7ertrZWy5cv18qVK1VdXa2DBw8qFAoZ2wFgAuv/E4eaDQCJN62Z5rNnz+orX/mKvve972n58uWR493d3fL7/fJ4PJFjHo9Hg4OD6u3t1fvvvz9l+8KFCxP3kwBIaexYkDjUbABIvGmF5qqqqpse7+/vV35+vmbNmhU5VlRUJEnq6+vT0NDQlO0UYABIPGo2ACReXLtn+P1+5ebmTjo28XpsbMzYHo2urq44eppYPp/PlnMTcX46s2tcGJObs+uJXx9ce6Z8vk/Hfu00Rc1O/vnUh1ujZjsP75WpxRWa3W73DYV04nVeXp6xPRolJSVyuVxx9DZBDl2O+WPjuD9yjuPaac+ucWFMbilw6LKtO82UPmL/uAQCAUeFR2p29KgPFqFmOw/vFWPNjmsPofnz52t0dFQjIyORYwMDA5KkefPmGdsBAMlDzQaA2MUVmpcsWaK8vLxJU+qdnZ0qLCxUcXGxsR0AkDzUbACIXVyh2e12y+v1qr6+XufPn1dHR4eam5u1YcOGabUDAJKHmg0AsYv7Mdrbtm1TIBDQxo0b5XK55PV6tWnTpmm3AwCSh5oNALGJOjT39PRMeu1yubRnzx7t2bPnpl9vagcAWIeaDQCJEdfyDAAAACATEJoBAAAAA0IzAAAAYEBoBgAAAAwIzQAAAIABoRkAAAAwiHufZgAAnGxN9eH4vsGhyzGdNjMvJ77rAnAUQjMAIG0daV4X1/lrqg/H/T0ApAdCcwzimrWIccZCYtYCAABYh09lpkZojlI8Mw7MWAAA8AE7JqBSJZzZgU9lzAjNAAAgqZiAQipi9wwAAADAgJlmpA0+6gMAAFYhNCMt8FEfAACwEsszAAAAAANCMwAAAGBAaAYAAAAMCM0AAACAAaEZAAAAMGD3DACW4ZHzAIB0QWgGYAm2AQQApBOWZwAAAAAGhGYAAADAgNAMAAAAGBCaAQAAAANCMwAAAGBAaAYAAAAMCM0AAACAAaEZAAAAMCA0AwAAAAaEZgAAAMCA0AwAAAAYEJoBAAAAA0IzAAAAYEBoBgAAAAwIzQAAAIABoRkAAAAwIDQDAAAABoRmAAAAwIDQDAAAABgQmgEAAAADQjMAAABgQGgGAAAADAjNAAAAgAGhGQAAADAgNAMAAAAGhGYAAADAgNAMAAAAGBCaAQAAAANCMwAAAGBAaAYAAAAMCM0AAACAAaEZAAAAMEhKaA4Gg9q9e7fKyspUVlampqYmhUKhZFwaABAlajYA3Cg7GRdpaWnRmTNn1NraquHhYdXU1Gj27NnavHlzMi4PAIgCNRsAbmT5THMgEFB7e7tqa2u1fPlyrVy5UtXV1Tp48CAzFwDgMNRsALg5y0Nzd3e3/H6/PB5P5JjH49Hg4KB6e3utvjwAIArUbAC4OctDc39/v/Lz8zVr1qzIsaKiIklSX1+f1ZcHAESBmg0AN2f5mma/36/c3NxJxyZej42NTfv7dHV1JbRfVnn88cennI1Z8G+P3bKtuLhY+/fvt6JbGc00JtKtx4UxsQ7vFWeiZt+I+pB81Afn4b2ShNDsdrtvKLQTr/Py8qb9fUpKSuRyuRLaNyt0dHTcss3n86m0tDSJvYE09ZhIjItdMuG9EggEUiY8TqBmT5Yuv4upJhPqQ6rJhPeKqWZbHprnz5+v0dFRjYyMqKCgQJI0MDAgSZo3b57x/HA4LCm6GQ4nCwQCdncBN8G4OE86jMlE3ZqoY6mAmn2jdPhdTDeMiTOl+riYarbloXnJkiXKy8uTz+fTqlWrJEmdnZ0qLCxUcXGx8fxgMChJunjxoqX9TJZUm3XKFIyL86TTmASDQbndbru7MS3U7Bul0+9iumBMnCldxuVWNTspyzO8Xq/q6+vV2NioQCCg5uZmbdiwYVrnFxQUaNGiRcrJydGMGTMs7i0AJE44HFYwGIzM2KYCajaATGWq2TPCSfjcMBAIqL6+XkePHpXL5ZLX69VTTz1FQQUAB6JmA8CNkhKaAQAAgFRm+T7NAAAAQKojNAMAAAAGhGYAAADAgNAMAAAAGBCaAQAAAANCMwAAAGBAaE6C48ePa/HixZP+fOMb37C7WxltfHxcP/7xj7VixQp5PB5VV1fr6tWrdncro7300ks3vE8m/rz22mt2dw8ZhJrtTNRtZ8nEms0+zUnw7LPPyufzqbGxMXIsOztbc+fOtbFXma2xsVFHjx5VU1OTZs6cqdraWt17772TxgjJde3atRv+B7h9+3ZdvXpVv/71r5WdbfkDTAFJ1Gynom47SybW7PT7iRzorbfe0qJFi1RUVGR3VyDp6tWreuGFF7R//36VlZVJkp5++mk1NTUpHA7z1DObuN1uud3uyOvf/e53OnfunI4dO5aWxRfORc12Huq282RizWZ5RhL88Y9/1Oc+9zm7u4EPdXZ2Kjs7W+Xl5ZFjDzzwgI4cOULhdYjx8XE1NTXpkUce0Wc+8xm7u4MMQ812Huq2s2VKzSY0W2x8fFx//vOfdfbsWX3ta19TRUWFdu7cyTosG/3lL3/R/PnzdeLECa1du1arVq3Szp07NTw8bHfX8KFXXnlF/f39qqqqsrsryDDUbGeibjtbptRsQrPFent7FQwGlZWVpZaWFu3atUuvvfaannzySbu7lrFGR0d15coVPf/88/rBD36gffv2yefzafv27XZ3DR86dOiQvvnNb2rOnDl2dwUZhprtTNRtZ8uUmp2ei04c5POf/7zOnj2r22+/PfIR0ic+8Ql5vV69/fbbWrhwob0dzEDZ2dkaGRnR3r17tXjxYknSrl279PDDD+vKlSu64447bO5hZuvv71dnZ6dqamrs7goyEDXbmajbzpVJNZuZ5iSYO3fupDVXd911l6QPftGQfBPF9c4774wcm/j73//+d1v6hH949dVX9clPflLLli2zuyvIUNRs56FuO1cm1WxCs8VOnjypL37xixoZGYkc+8Mf/qCsrCxuNLHJ/fffL+mDcZhw6dIlZWVlacGCBXZ1Cx96/fXX5fF47O4GMhQ125mo286VSTWb0Gyx0tJSuVwubd++XZcuXdK5c+dUV1enb33rW3ycZJPPfvaz+upXv6odO3bojTfe0BtvvKHdu3dr9erVKiwstLt7Ga+np0d333233d1AhqJmOxN127kyqWYTmi02Z84ctbW1aXh4WOvXr9fWrVtVXl6unTt32t21jPajH/1I9913n6qqqvToo49q2bJlamhosLtbkPTuu++m/c0kcC5qtnNRt50pk2o2TwQEAAAADJhpBgAAAAwIzQAAAIABoRkAAAAwIDQDAAAABoRmAAAAwIDQDAAAABgQmgEAAAADQjMAAABgQGgGAAAADAjNAAAAgAGhGQAAADAgNAMAAAAG0wrNvb292rRpk+6//36Vl5dr3759CgaDkqRgMKjdu3errKxMZWVlampqUigUipxragcAJBY1GwASL9v0BaFQSJs3b9bixYv14osvanBwUNu2bVNubq6efPJJtbS06MyZM2ptbdXw8LBqamo0e/Zsbd68WZKM7QCAxKFmA4BFwgZ9fX3hrVu3hoeGhiLHfvjDH4a/+93vhq9duxZevnx5+OTJk5G2l156KbxixYrw9evXje0AgMSiZgOANYzLM+bNm6ef/OQnmj17tiTpzTff1IkTJ/TlL39Z3d3d8vv98ng8ka/3eDwaHBxUb2+vsR0AkFjUbACwRlQ3Aq5du1br1q3TnDlz9Mgjj6i/v1/5+fmaNWtW5GuKiookSX19fcZ2AIB1qNkAkDjGNc0f1djYqKGhIdXX12vLli1au3atcnNzJ33NxOuxsTH5/f4p26cjFAppZGREOTk5mjFjRjTdBQBbhcNhBYNBFRQUKCsr+ZsVUbMBYPpMNTuq0HzPPfdIkvbu3av169frC1/4wg2FdOJ1Xl6e3G73lO3TMTIyoosXL0bTTQBwlEWLFk2avU0WajYARO9WNdsYmq9cuaLXX39dq1evjhy7++67JX0wAzE6OqqRkREVFBRIkgYGBiR9sK4uJydnyvbpyMnJifwAH58BSTVdXV0qKSmxuxv4GMbFeTY2/LcO1P2T3d2I29jYmC5evBipY8lAzU4s6oPzpEt9SDfpMC6mmm0Mze+8846eeOIJnThxQp/+9KclSb///e+VlZWlhx56SM8++6x8Pp9WrVolSers7FRhYaGKi4t1xx13KC8v75bt0zHx8V5ubq5cLte0znGydPgZ0hHj4izvj1xPqzFJ5jIFanbipcvPkS7SrT6ki3Qal1vVbOMiu/vuu0/Lli1TbW2tenp6dO7cOe3YsUPf+c53tGDBAnm9XtXX1+v8+fPq6OhQc3OzNmzYIElyu91TtgMAEouaDQDWMM4033bbbXrmmWfU0NCghx9+WLfddpvWrVun6upqSdK2bdsUCAS0ceNGuVwueb1ebdq0KXK+qR0AkDjUbACwxoxwOBy2uxNTCQQCkTVlqT7t7/P5VFpaanc38DGMi/OsqT6sI83r7O5G3NKpfk1Xuv3M1AfnSZf6kG7SYVxM9Sv5eyABAAAAKYbQDAAAABgQmgEAAAADQjMAAABgQGgGAAAADAjNAAAAgAGhGQAAADAgNCdBe3u7SkpK9KUvfUklJSVqb2+3u0sAAACIgvGJgIhPe3u76urq1NbWpvz8fI2OjqqqqkqSVFlZaXPvAAAAMB3MNFusoaFBbW1tqqioUHZ2tioqKtTW1qaGhga7uwYAAIBpYqbZYt3d3SovL590rLy8XN3d3Tb1KPM8+OCD6unpiencxYsX6+TJkwnuEQAASDWEZostXbpUp0+fVkVFReTY6dOntXTpUht7lVlMoXdN9WEdaV6XpN4AAIBUxPIMi9XV1amqqkqnTp3S+Pi4Tp06paqqKtXV1dndNQAAAEwTM80Wm7jZb8uWLeru7tbSpUvV0NDATYAAAAAphNCcBJWVlaqsrJTP51Npaand3QEAAECUWJ4BAAAAGBCaAQAAAANCMwAAAGBAaAYAAAAMCM0AAACAAaEZAAAAMCA0AwAAAAaEZgAAAMCA0AwAAAAYEJoBAAAAA0IzAAAAYEBoBgAAAAwIzQAAAIABoRkAAAAwIDQDAAAABoRmAAAAwIDQDAAAABhk292BdPPggw+qp6cnpnMXL16skydPJrhHAAAAiBehOcGmCr1rqg/rSPO6JPYGAAAAicDyDAAAAMCA0AwAAAAYEJoBAAAAA0IzAAAAYEBoBgAAAAwIzQAAAIABoRkAAAAwIDQDAAAABjzcBACQsXiKK4DpIjQDADKWKfTyJFcAE1ieAQAAABgQmgEAAAADQjMAAABgQGgGAAAADAjNAAAAgAGhGQAAADAgNAMAAAAGhGYAAADAgNAMAAAAGEwrNPf19emJJ55QWVmZVq5cqe3bt2toaEiSFAwGtXv3bpWVlamsrExNTU0KhUKRc03tAIDEomYDQOIZQ3MoFNJjjz2mkZERHTx4UM8995x6enpUU1MjSWppadGZM2fU2tqqlpYW/fa3v9WBAwci55vaAQCJQ80GAGsYQ3N3d7cuXLigxsZGLVmyRMuWLVNdXZ1OnTqlgYEBtbe3q7a2VsuXL9fKlStVXV2tgwcPKhQKKRAITNkOAEgsajYAWMMYmj/1qU/pF7/4hYqKiiLHZsyYIUn661//Kr/fL4/HE2nzeDwaHBxUb2+vuru7p2wHACQWNRsArGEMzXPnztWqVasmHfvlL3+phQsXqr+/X/n5+Zo1a1akbaJQ9/X1GdsBAIlFzQYAa2RHe0Jra6uOHz+u559/Xu+9955yc3MntU+8Hhsbk9/vn7I9Gl1dXdF21ZF8Pp/dXcBNMC7Ow5gkBjU7fvwuOg9j4kzpPi5RheZnnnlGP/vZz7Rz50498PLuoiIAAA9dSURBVMADevnll28opBOv8/Ly5Ha7p2yPRklJiVwuV1TnOM6hyyotLbW7F/g4xsV50mRMAoGAreGRmp0AafK7mFYYE2dKg3Ex1exph+aGhgb96le/0q5du1RZWSlJmj9/vkZHRzUyMqKCggJJ0sDAgCRp3rx5ysnJmbIdAGANajYAJNa09mn+6U9/qhdeeEF79+6NFF9JWrJkifLy8iZNx3d2dqqwsFDFxcXGdgBA4lGzASDxjKH5zTff1M9//nM9+uijKi8v18DAQORPdna2vF6v6uvrdf78eXV0dKi5uVkbNmyQJLnd7inbAQCJRc0GAGsYl2e88sorCoVCOnDgwA0b3B85ckTbtm1TIBDQxo0b5XK55PV6tWnTpsjXmNoBAIlDzQYAaxhD89atW7V169Ypv2bPnj3as2fPTdtcLteU7QCAxKFmA4A1prWmGQAAAMhkhGYAAADAgNAMAAAAGBCaAQAAAANCMwAAAGBAaAYAAAAMCM0AAACAgXGfZgCIReWOYxr2B2M+f0314ZjPnZmXo/b6r8d8PgAAH0doBmCJYX9QR5rXxXSuz+dTaWlpzNeOJ3ADAHAzhGYAAJBUdn0SxadQiAehGQAAJJVdn0TxKRTiQWgGAADIcPHO/kvp/wkAoRkAACDDxTP7L2XGJwBsOQcAAAAYEJoBAAAAA0IzAAAAYEBoBgAAAAwIzQAAAIABoRkAAAAwIDQDAAAABoRmAAAAwIDQDAAAABgQmgEAAAADQjMAAABgQGgGAAAADAjNAAAAgAGhGQAAADDItrsDqaZyxzEN+4Mxn7+m+nDM587My1F7/ddjPh8AAACxITRHadgf1JHmdTGd6/P5VFpaGvO14wnc6c6uf8zwDxnA2eKtDRL1AcAHCM1IC3b9Y4Z/yADOFk9tkKgPAP6BNc0AAACAAaEZAAAAMCA0AwAAAAaEZgAAAMCA0AwAAAAYEJoBAAAAA0IzAEd5zz+kQ5f/U+/7h+zuCgAAEYRmAI7y4oVjeudan/7jwjG7uwIAmIZMmewgNANwjPf8Qzr1dock6f+93ZH2BRhAdDIlnKWaTJnsIDQDcIwXLxxTOBySJIXCobQvwACikynhLJVk0mQHoRmAI0wU3vHQdUnSeOh62hdgANOXSeEslWTSZAehGYAjfLTwTkj3Agxg+jIpnKWKTJvsyLa7AwDSk6vktL79m5fj+h7joes6fulVHb/0apTXnilpXVzXBuActwpn3nu/rtvz5tjcu8w11WTHRk+lTb2yDqEZgCUCXeU60hxbcPX5fCotLY352muqD8d8LgDnybRwliouvvunyD9kJoyHruviu3+yqUfWIjQDAABHy7Rwlir2ra6L/D3eyY5UQGgGAACOlmnhDM5EaAYA4CYm9gS+8567WDebYHHf8/DWgRivy/0OiB2hOUp2vdE/uDZvdgBIlo/uCcy62cSy654H7ndAPAjNUYr1jX6gs13HL72qr965Kubiy5sdAJLj43sCs0sDAPZpTgI2ZAeA1MKewAA+jtCcBBRfAEgdmfbABgDTw/IMi7Ehu7Nxow+Q3hLxkB1JGrse1Ob/WxvltbkPBakjIe+VNL9Bk9BsMTZkdzZu9AHSWyz3ofyfVxr09vuXbzi+8PZPT9r6zIT7UJBK4rk5U8qMGzSjWp4xNjamhx56SKdOnYocCwaD2r17t8rKylRWVqampiaFQqFpt6c7NmR3LtaaI91Rs2Ozb3Wd/v1fn9O//+tzqrlrY+Tv0QRmAOln2jPN165d0/e//3299dZbk463tLTozJkzam1t1fDwsGpqajR79mxt3rx5Wu3pjg3Znetma82ZbUa6oGYDQGJNa6b5woUL8nq9+tvf/jbpeCAQUHt7u2pra7V8+XKtXLlS1dXVOnjwoEKhkLEdsAs3+iCdUbMBIPGmFZrPnj2rr3zlK/rNb34z6Xh3d7f8fr88Hk/kmMfj0eDgoHp7e43tgF2mWmsOpDpqNgAk3rSWZ1RVVd30eH9/v/Lz8zVr1qzIsaKiIklSX1+fhoaGpmxfuHBhrP0G4sJac6QzajYAJF5cu2f4/X7l5uZOOjbxemxszNgeja6urjh6mlg+n8+WcxNxfrpK1LZSb79/Wd/+zfeiuO5M+Xyfjvu66Yr3irNQs5N/Pr+Ht2bXf1fG5NZ4r0wtrtDsdrtvKKQTr/Py8ozt0SgpKZHL5Yqjtwly6HLMN/PFfSNgHNdOd4FDl2PeKifebXJKH2FMbor3igKBgKPCIzU7enH9Ljrk99CR7KoPjMmt8V4x1uy4ngg4f/58jY6OamRkJHJsYGBAkjRv3jxjOwAgeajZABC7uELzkiVLlJeXN2lKvbOzU4WFhSouLja2AwCSh5oNALGLKzS73W55vV7V19fr/Pnz6ujoUHNzszZs2DCtdgBA8lCzASB2cT9Ge9u2bQoEAtq4caNcLpe8Xq82bdo07XYAQPJQswEgNlGH5p6enkmvXS6X9uzZoz179tz0603tAADrULMBIDHiWp4BAAAAZAJCMwAAAGBAaAYAAAAM4r4RMBOtqT4c+8mHLsd86sy8nNivCwAAgJgRmqMU61PnpA/CdjznAwCQLuyYgGLyCfEgNAMAgKRiAgqpiDXNAAAAgAGhGQAAADAgNAMAAAAGrGkGYBl2moETxPV7KHHTGQBJhGYAFuFGHzhBvL9H/C4CmMDyDAAAAMCAmWYAAACwlMmA0AwAAJDhWMpkxvIMAAAAwIDQDAAAABgQmgEAAAADQjMAAABgQGgGAAAADAjNAAAAgAGhGQAAADAgNAMAAAAGhGYAAADAgNAMAAAAGBCaAQAAAANCMwAAAGCQbXcHgERZU3049pMPXY7ptJl5ObFfEwAApAxCM9LCkeZ1MZ+7pvpwXOcDAID0x/IMAAAAwIDQDAAAABgQmgEAAAADQjMAAABgQGgGAAAADAjNAAAAgAGhGQAAADAgNAMAAAAGhGYAAADAgNAMAAAAGBCaAQAAAANCMwAAAGBAaAYAAAAMCM0AAACAAaEZAAAAMCA0AwAAAAaEZgAAAMCA0AwAAAAYEJoBAAAAA0IzAAAAYEBoBgAAAAwIzQAAAIABoRkAAAAwIDQDAAAABoRmAAAAwCApoTkYDGr37t0qKytTWVmZmpqaFAqFknFpAECUqNkAcKPsZFykpaVFZ86cUWtrq4aHh1VTU6PZs2dr8+bNybg8ACAK1GwAuJHlM82BQEDt7e2qra3V8uXLtXLlSlVXV+vgwYPMXACAw1CzAeDmLA/N3d3d8vv98ng8kWMej0eDg4Pq7e21+vIAgChQswHg5iwPzf39/crPz9esWbMix4qKiiRJfX19Vl8eABAFajYA3Jzla5r9fr9yc3MnHZt4PTY2Nu3v09XVldB+WeXxxx+fcjZmwb89dsu24uJi7d+/34puZTTTmEi3HhfGxDq8V5yJmn0j6kPyUR+ch/dKEkKz2+2+odBOvM7Ly5v29ykpKZHL5Upo36zQ0dFxyzafz6fS0tIk9gbS1GMiMS52yYT3SiAQSJnwOIGaPVm6/C6mmkyoD6kmE94rpppteWieP3++RkdHNTIyooKCAknSwMCAJGnevHnG88PhsKToZjicLBAI2N0F3ATj4jzpMCYTdWuijqUCavaN0uF3Md0wJs6U6uNiqtmWh+YlS5YoLy9PPp9Pq1atkiR1dnaqsLBQxcXFxvODwaAk6eLFi5b2M1lSbdYpUzAuzpNOYxIMBuV2u+3uxrRQs2+UTr+L6YIxcaZ0GZdb1eykLM/wer2qr69XY2OjAoGAmpubtWHDhmmdX1BQoEWLFiknJ0czZsywuLcAkDjhcFjBYDAyY5sKqNkAMpWpZs8IJ+Fzw0AgoPr6eh09elQul0ter1dPPfUUBRUAHIiaDQA3SkpoBgAAAFKZ5fs0AwAAAKmO0AwAAAAYEJoBAAAAA0IzAAAAYEBoBgAAAAwIzQAAAIABoTkJjh8/rsWLF0/6841vfMPubmW08fFx/fjHP9aKFSvk8XhUXV2tq1ev2t2tjPbSSy/d8D6Z+PPaa6/Z3T1kEGq2M1G3nSUTazb7NCfBs88+K5/Pp8bGxsix7OxszZ0718ZeZbbGxkYdPXpUTU1Nmjlzpmpra3XvvfdOGiMk17Vr1274H+D27dt19epV/frXv1Z2tuUPMAUkUbOdirrtLJlYs9PvJ3Kgt956S4sWLVJRUZHdXYGkq1ev6oUXXtD+/ftVVlYmSXr66afV1NSkcDjMU89s4na75Xa7I69/97vf6dy5czp27FhaFl84FzXbeajbzpOJNZvlGUnwxz/+UZ/73Ofs7gY+1NnZqezsbJWXl0eOPfDAAzpy5AiF1yHGx8fV1NSkRx55RJ/5zGfs7g4yDDXbeajbzpYpNZvQbLHx8XH9+c9/1tmzZ/W1r31NFRUV2rlzJ+uwbPSXv/xF8+fP14kTJ7R27VqtWrVKO3fu1PDwsN1dw4deeeUV9ff3q6qqyu6uIMNQs52Juu1smVKzCc0W6+3tVTAYVFZWllpaWrRr1y699tprevLJJ+3uWsYaHR3VlStX9Pzzz+sHP/iB9u3bJ5/Pp+3bt9vdNXzo0KFD+uY3v6k5c+bY3RVkGGq2M1G3nS1TanZ6LjpxkM9//vM6e/asbr/99shHSJ/4xCfk9Xr19ttva+HChfZ2MANlZ2drZGREe/fu1eLFiyVJu3bt0sMPP6wrV67ojjvusLmHma2/v1+dnZ2qqamxuyvIQNRsZ6JuO1cm1WxmmpNg7ty5k9Zc3XXXXZI++EVD8k0U1zvvvDNybOLvf//7323pE/7h1Vdf1Sc/+UktW7bM7q4gQ1GznYe67VyZVLMJzRY7efKkvvjFL2pkZCRy7A9/+IOysrK40cQm999/v6QPxmHCpUuXlJWVpQULFtjVLXzo9ddfl8fjsbsbyFDUbGeibjtXJtVsQrPFSktL5XK5tH37dl26dEnnzp1TXV2dvvWtb/Fxkk0++9nP6qtf/ap27NihN954Q2+88YZ2796t1atXq7Cw0O7uZbyenh7dfffddncDGYqa7UzUbefKpJpNaLbYnDlz1NbWpuHhYa1fv15bt25VeXm5du7caXfXMtqPfvQj3XfffaqqqtKjjz6qZcuWqaGhwe5uQdK7776b9jeTwLmo2c5F3XamTKrZPBEQAAAAMGCmGQAAADAgNAMAAAAGhGYAAADAgNAMAAAAGBCaAQAAAANCMwAAAGBAaAYAAAAMCM0AAACAAaEZAAAAMPj/s6/4MqWzH7A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771550"/>
            <a:ext cx="5067950"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2677483" y="282069"/>
            <a:ext cx="3168352" cy="276999"/>
          </a:xfrm>
          <a:prstGeom prst="rect">
            <a:avLst/>
          </a:prstGeom>
          <a:noFill/>
        </p:spPr>
        <p:txBody>
          <a:bodyPr wrap="square" rtlCol="0">
            <a:spAutoFit/>
          </a:bodyPr>
          <a:lstStyle/>
          <a:p>
            <a:r>
              <a:rPr lang="en-IN" sz="1200" b="1" dirty="0" smtClean="0"/>
              <a:t>Strike rates of position 5,6 &amp;7 for all matches</a:t>
            </a:r>
            <a:endParaRPr lang="en-IN" sz="1200" b="1" dirty="0"/>
          </a:p>
        </p:txBody>
      </p:sp>
      <p:sp>
        <p:nvSpPr>
          <p:cNvPr id="5" name="TextBox 4"/>
          <p:cNvSpPr txBox="1"/>
          <p:nvPr/>
        </p:nvSpPr>
        <p:spPr>
          <a:xfrm>
            <a:off x="1763688" y="4319714"/>
            <a:ext cx="4995942" cy="461665"/>
          </a:xfrm>
          <a:prstGeom prst="rect">
            <a:avLst/>
          </a:prstGeom>
          <a:noFill/>
        </p:spPr>
        <p:txBody>
          <a:bodyPr wrap="square" rtlCol="0">
            <a:spAutoFit/>
          </a:bodyPr>
          <a:lstStyle/>
          <a:p>
            <a:pPr algn="ctr"/>
            <a:r>
              <a:rPr lang="en-IN" sz="1200" dirty="0" smtClean="0"/>
              <a:t>Last few overs are most important to score at high strike rates. Positions 5 &amp; 6 have slightly lower SRs but position 7 SR is highly unacceptable.</a:t>
            </a:r>
            <a:endParaRPr lang="en-IN" sz="1200" dirty="0"/>
          </a:p>
        </p:txBody>
      </p:sp>
    </p:spTree>
    <p:extLst>
      <p:ext uri="{BB962C8B-B14F-4D97-AF65-F5344CB8AC3E}">
        <p14:creationId xmlns:p14="http://schemas.microsoft.com/office/powerpoint/2010/main" val="1459831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p:cNvGraphicFramePr>
            <a:graphicFrameLocks/>
          </p:cNvGraphicFramePr>
          <p:nvPr>
            <p:extLst>
              <p:ext uri="{D42A27DB-BD31-4B8C-83A1-F6EECF244321}">
                <p14:modId xmlns:p14="http://schemas.microsoft.com/office/powerpoint/2010/main" val="3479529262"/>
              </p:ext>
            </p:extLst>
          </p:nvPr>
        </p:nvGraphicFramePr>
        <p:xfrm>
          <a:off x="2073155" y="197996"/>
          <a:ext cx="5473452"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p:cNvGrpSpPr/>
          <p:nvPr/>
        </p:nvGrpSpPr>
        <p:grpSpPr>
          <a:xfrm>
            <a:off x="1043608" y="80119"/>
            <a:ext cx="1202528" cy="1123479"/>
            <a:chOff x="2094763" y="267551"/>
            <a:chExt cx="1408849" cy="1408849"/>
          </a:xfrm>
          <a:solidFill>
            <a:schemeClr val="tx2">
              <a:lumMod val="40000"/>
              <a:lumOff val="60000"/>
            </a:schemeClr>
          </a:solidFill>
        </p:grpSpPr>
        <p:grpSp>
          <p:nvGrpSpPr>
            <p:cNvPr id="5" name="Group 4"/>
            <p:cNvGrpSpPr/>
            <p:nvPr/>
          </p:nvGrpSpPr>
          <p:grpSpPr>
            <a:xfrm>
              <a:off x="2094763" y="267551"/>
              <a:ext cx="1408849" cy="1408849"/>
              <a:chOff x="5336" y="2004908"/>
              <a:chExt cx="1408849" cy="1408849"/>
            </a:xfrm>
            <a:grpFill/>
          </p:grpSpPr>
          <p:sp>
            <p:nvSpPr>
              <p:cNvPr id="7" name="Oval 6"/>
              <p:cNvSpPr/>
              <p:nvPr/>
            </p:nvSpPr>
            <p:spPr>
              <a:xfrm>
                <a:off x="5336" y="2004908"/>
                <a:ext cx="1408849" cy="1408849"/>
              </a:xfrm>
              <a:prstGeom prst="ellipse">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Oval 6"/>
              <p:cNvSpPr/>
              <p:nvPr/>
            </p:nvSpPr>
            <p:spPr>
              <a:xfrm>
                <a:off x="211657" y="2211229"/>
                <a:ext cx="996207" cy="99620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r>
                  <a:rPr lang="en-US" sz="6500" kern="1200" dirty="0"/>
                  <a:t> </a:t>
                </a:r>
              </a:p>
            </p:txBody>
          </p:sp>
        </p:grpSp>
        <p:sp>
          <p:nvSpPr>
            <p:cNvPr id="6" name="TextBox 5"/>
            <p:cNvSpPr txBox="1"/>
            <p:nvPr/>
          </p:nvSpPr>
          <p:spPr>
            <a:xfrm>
              <a:off x="2265787" y="778284"/>
              <a:ext cx="1066800" cy="307777"/>
            </a:xfrm>
            <a:prstGeom prst="rect">
              <a:avLst/>
            </a:prstGeom>
            <a:grp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2000" b="1" dirty="0" smtClean="0">
                  <a:solidFill>
                    <a:schemeClr val="bg1"/>
                  </a:solidFill>
                  <a:latin typeface="+mj-lt"/>
                </a:rPr>
                <a:t>Analysis</a:t>
              </a:r>
            </a:p>
          </p:txBody>
        </p:sp>
      </p:grpSp>
      <p:pic>
        <p:nvPicPr>
          <p:cNvPr id="1024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242" y="1819179"/>
            <a:ext cx="3409950" cy="22987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4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8140" y="1797557"/>
            <a:ext cx="3475013" cy="232032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TextBox 9"/>
          <p:cNvSpPr txBox="1"/>
          <p:nvPr/>
        </p:nvSpPr>
        <p:spPr>
          <a:xfrm>
            <a:off x="2627784" y="1285062"/>
            <a:ext cx="3885216" cy="276999"/>
          </a:xfrm>
          <a:prstGeom prst="rect">
            <a:avLst/>
          </a:prstGeom>
          <a:noFill/>
        </p:spPr>
        <p:txBody>
          <a:bodyPr wrap="square" rtlCol="0">
            <a:spAutoFit/>
          </a:bodyPr>
          <a:lstStyle/>
          <a:p>
            <a:r>
              <a:rPr lang="en-IN" sz="1200" b="1" dirty="0" smtClean="0"/>
              <a:t>Wickets scalped and runs conceded range for all matches</a:t>
            </a:r>
            <a:endParaRPr lang="en-IN" sz="1200" b="1" dirty="0"/>
          </a:p>
        </p:txBody>
      </p:sp>
      <p:sp>
        <p:nvSpPr>
          <p:cNvPr id="11" name="TextBox 10"/>
          <p:cNvSpPr txBox="1"/>
          <p:nvPr/>
        </p:nvSpPr>
        <p:spPr>
          <a:xfrm>
            <a:off x="480792" y="4199459"/>
            <a:ext cx="3600400" cy="646331"/>
          </a:xfrm>
          <a:prstGeom prst="rect">
            <a:avLst/>
          </a:prstGeom>
          <a:noFill/>
        </p:spPr>
        <p:txBody>
          <a:bodyPr wrap="square" rtlCol="0">
            <a:spAutoFit/>
          </a:bodyPr>
          <a:lstStyle/>
          <a:p>
            <a:pPr algn="ctr"/>
            <a:r>
              <a:rPr lang="en-US" sz="1200" dirty="0" smtClean="0"/>
              <a:t>Mean and Quartile 3 of RCB is lower for RCB i.e. they have scalped lesser wickets than any other team on an average and in Quarter 3</a:t>
            </a:r>
            <a:endParaRPr lang="en-IN" sz="1200" dirty="0" smtClean="0"/>
          </a:p>
        </p:txBody>
      </p:sp>
      <p:sp>
        <p:nvSpPr>
          <p:cNvPr id="12" name="TextBox 11"/>
          <p:cNvSpPr txBox="1"/>
          <p:nvPr/>
        </p:nvSpPr>
        <p:spPr>
          <a:xfrm>
            <a:off x="4868140" y="4229675"/>
            <a:ext cx="3600400" cy="646331"/>
          </a:xfrm>
          <a:prstGeom prst="rect">
            <a:avLst/>
          </a:prstGeom>
          <a:noFill/>
        </p:spPr>
        <p:txBody>
          <a:bodyPr wrap="square" rtlCol="0">
            <a:spAutoFit/>
          </a:bodyPr>
          <a:lstStyle/>
          <a:p>
            <a:pPr algn="ctr"/>
            <a:r>
              <a:rPr lang="en-US" sz="1200" dirty="0" smtClean="0"/>
              <a:t>Mean and Quarter 2 &amp; 3 are higher for RCB, i.e. they have conceded more runs than any other team on an average and in Quarter 3</a:t>
            </a:r>
            <a:endParaRPr lang="en-IN" sz="1200" dirty="0" smtClean="0"/>
          </a:p>
        </p:txBody>
      </p:sp>
    </p:spTree>
    <p:extLst>
      <p:ext uri="{BB962C8B-B14F-4D97-AF65-F5344CB8AC3E}">
        <p14:creationId xmlns:p14="http://schemas.microsoft.com/office/powerpoint/2010/main" val="37165181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849" y="1419622"/>
            <a:ext cx="3816424" cy="250735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2" name="TextBox 11"/>
          <p:cNvSpPr txBox="1"/>
          <p:nvPr/>
        </p:nvSpPr>
        <p:spPr>
          <a:xfrm>
            <a:off x="4824028" y="954989"/>
            <a:ext cx="4032448" cy="276999"/>
          </a:xfrm>
          <a:prstGeom prst="rect">
            <a:avLst/>
          </a:prstGeom>
          <a:noFill/>
        </p:spPr>
        <p:txBody>
          <a:bodyPr wrap="square" rtlCol="0">
            <a:spAutoFit/>
          </a:bodyPr>
          <a:lstStyle/>
          <a:p>
            <a:r>
              <a:rPr lang="en-US" sz="1200" b="1" dirty="0" smtClean="0"/>
              <a:t>No of players who scalped more than 10 wickets in a season</a:t>
            </a:r>
            <a:endParaRPr lang="en-IN" sz="1200" b="1" dirty="0"/>
          </a:p>
        </p:txBody>
      </p:sp>
      <p:sp>
        <p:nvSpPr>
          <p:cNvPr id="2" name="AutoShape 2" descr="data:image/png;base64,iVBORw0KGgoAAAANSUhEUgAAAsoAAAHSCAYAAAD1++0rAAAABHNCSVQICAgIfAhkiAAAAAlwSFlzAAALEgAACxIB0t1+/AAAADh0RVh0U29mdHdhcmUAbWF0cGxvdGxpYiB2ZXJzaW9uMy4yLjEsIGh0dHA6Ly9tYXRwbG90bGliLm9yZy+j8jraAAAgAElEQVR4nOzdd1gUx/8H8PfRURARG4rGKDkQOJrSVQTFKLZgAXvD3hLFQmxRY8GCGjEiGOxdKbF3MV8r2FAQlCqCBUSQepS7z+8PfqycHEVFQZzX8/Do7c7Nzu3uzX5udmaWR0QEhmEYhmEYhmEkyNR0ARiGYRiGYRimNmKBMsMwDMMwDMNIwQJlhmEYhmEYhpGCBcoMwzAMwzAMIwULlBmGYRiGYRhGChYoMwzDMAzDMIwUNRYojxw5Ejo6OhJ/BgYG6NSpE9zd3ZGenl7mPVevXsXEiRNhbW0NY2Nj9OnTB76+vsjPz+fSBAQElMm3Q4cOGD16NB4+fFgtZT9x4gS6dOkCCwsLbNiwQWJdTk4O7O3tkZycXC3bunTpEuzs7CAQCLBz585qybMq0tPTcfjw4Sqnd3d3h7Oz8xcs0acTi8XYsWMHevbsCSMjI/z888/w9fVFUVHRJ+d5+/Zt6OjoIDY2thpLWjeMHDkSs2bNqvHtfInjzgAikQj79++Hs7MzOnbsCDMzMwwdOhSnT58ukzY8PBxTp06FhYUFDAwMYG9vj+XLl+PNmzdcmvK+Szk5ORg+fDg6dOiAO3fufFaZb9y4gR49eqBjx45YuHChxDkgFovRv39/PHjw4LO2UeLBgwfo2bMnDAwMsHLlymrJsyry8vKwZ8+eKqf38vKCjY3NFyzR5wkMDES/fv1gbGwMe3t7rF27Fnl5eZ+cX1JSEnR0dPDff/9VYynrhq91/a7Kdqr7uFcHuZrceLdu3bBs2TLutVAoxL179/Dnn38iIyMD27Zt49Z5enpi165dmDhxImbNmoX69evj3r17WLt2LW7cuAFfX18oKChw6S9fvgwFBQWIxWKkp6dj165dGDt2LE6fPo1mzZp9cpkzMjKwcOFCLF68GHw+H2PGjIGZmRk6d+4MAPD19YWjoyNatmz5ydsobf369Wjbti327t0LNTW1asmzKtauXYvY2Fi4uLh8tW1+KVu3bsXOnTvxxx9/wNjYGI8ePcKSJUuQk5PzVQI6pmaw4179CgoK4OrqisTEREyfPh2mpqYgIpw7dw5z5szB06dP8dtvvwEAoqOjMXz4cAwcOBC7du2Cqqoq4uLisG7dOgwfPhzHjx+HoqKi1O1kZ2djwoQJiIuLw+7du2FgYPDJZSYizJs3D0OGDIGDgwMmT56MY8eOYciQIQCAY8eOoW3btjA2Nv7kbZS2ZcsWKCgo4PTp01BVVa2WPKvCz88PBw8exKhRo77aNr+UwMBALFq0CAsWLEDnzp0RHx+PJUuWICUlBevXr6/p4jFfSG097jXa9UJRURFNmjTh/lq1aoX+/ftjzJgxuHLlCrKzswEUtyT7+vpiw4YNmDFjBtq3b4/WrVvjl19+gZeXF27evImgoCCJvBs3bowmTZqgWbNm0NXVxdKlS1FQUIDz589/VpkTExORn5+P/v37w8jICHw+H0+ePAEAvHjxAsePH8fkyZM/axulZWVlwcjICFpaWl+10v0WnkPz4sULjBs3DhcuXCi3lZCIsH//fri6uqJfv35o3bo1evfujXHjxuHo0aNfucTM1/Kxxz0gIAD29vY1UNJvy19//YWIiAgcOHAAgwcPRrt27aCtrY1p06ZhxowZ8PHx4VqGAwIC0Lx5cyxZsgTt27eHlpYWunTpgk2bNiEhIQGXL1+Wuo2srCy4urri+fPn2Ldv32cFyQDw9u1bpKamwtHRETo6OjAxMeHq7OzsbGzbtg1ubm6ftY3SsrKyuGuUurp6teVbmW+hzgYAFxcXBAUFSdwJ/tDevXvxyy+/YPjw4WjdujVsbW0xa9YsnDp1Crm5uV+xtMzX9DHHveRO1NdQK/soKyoqgsfjQUamuHgHDx5E+/bt4eDgUCZthw4dsHv3bvTo0aPCPBUUFCAnJwcej/dZZWvRogVkZWURFhaGtLQ0JCQkoHXr1gCKW70nTJgAFRWVKuUlFAqxefNmODg4QCAQoFevXlx3h5LbRKmpqfj777/LPSG8vLwwdOhQHDhwAJ07d4aRkRFmzpyJN2/eYMmSJejQoQMsLS3h4eHBvYeI4OfnB0dHRwgEAhgbG2PYsGFc1xR3d3cEBgYiLCwMOjo6SEpKAgDcunULw4YNg7GxMWxsbLB06VKJWyIikQgbN25Ep06dYGhoiNGjRyMhIYFbX1BQAE9PT9ja2sLY2BhOTk5lbtfu2rULPXr0gIGBAWxtbbFmzRoUFBRI/ewNGzZEmzZt8Pvvv8Pe3h5eXl54/fq1RBqxWAxPT08MGDBAYjmPx0NmZma5Fxd7e3ts3boVU6ZMgaGhIbp27QpfX99y02dlZWHp0qWwtbWFvr4+zM3NMXPmTKSlpQEApk+fjkGDBkm8Jzs7G0ZGRjhz5gwAIDY2FpMmTYKJiQmsrKwwbdo0JCYmcund3d0xdepULo2HhwfEYjE2bNgAOzs7GBgYoHv37vDx8anwonn8+HH07dsXAoEA1tbWWLhwIbKysrj1ycnJmDlzJszMzNCxY0dMnjwZz54949YHBATAyckJRkZGEAgEGDBgAK5evSp1WyWV2aVLl/Dzzz/D0NAQLi4uuHv3rkS64OBgDBw4EAKBAPb29lixYgX3Q7lkXy1cuBAWFhYwMzPDhg0bIBaLy/2Mn3rcmfIVFhbi2LFjGDRokNQ7ZqNGjcLu3buhpaUFAJCRkcHr168RFRUlka5du3Y4efIkdxeutMzMTIwdOxapqanYv38/fvrpp88ut7q6OlRUVPDw4UPk5uYiMjKSq7N9fX3Rq1cvrsyVEYlE2LVrFxwdHWFoaAh7e3ts27YNIpEIAKCjo4MHDx4gKChIou4sLSAgAF26dMH58+fRvXt3rq589eoVPD09YWlpCTMzM8ybN0+i7qvoe+fl5YUtW7bgzZs30NHRwe3btwEAUVFRcHV1hampKSwsLODm5sbVSSV2797Nde8bNGiQRBfFkmtFSTn79OmD/fv3S3x/KqtPPmRubo5169ahS5cu8PDwkLhGlFiwYAHGjx8vsYzH40EsFpeb98iRI7FixQr8/vvvMDExgbW1dYXXj4KCAmzYsAEODg4wMDCAqakpXF1dufKsXr0anTp14o4tUFyvdO3aFf/88w8A4PXr13Bzc4O5uTnMzMwwduxYREREcOm9vLzg4uKC+fPnw9TUFL/++iuAj7vOAcC1a9cwaNAgGBkZwcLCAr/++qvEtS49PR0LFy6ElZUVTExMMHLkSISHh3Prr1y5giFDhsDExAQGBgZwdHQs07hYoiT2OHHiBJycnGBoaIh+/frh0qVLEunu37+PkSNHwtDQEJ07d8b8+fMlulQVFhZi7dq1sLGxgYmJCRYvXlzhjyPg0477V0E1ZMSIEfTbb79JLBOJRBQaGko2NjY0bdo0brmNjQ0tXbq0Svn6+/sTn88noVDILcvLyyMvLy8yMzOj169ff3bZfX19SU9Pj3R1dWn27NkkEokoLCyMevfuTUVFRVXOZ8qUKWRjY0Pnzp2j+Ph42rVrF+nr65Ofnx8VFRVRSkoKWVpakoeHB6WkpEjNY/PmzWRgYEBTpkyhmJgYCg4OJj09PTI3N6fNmzdTfHw8/fPPP8Tn8yk4OJiIiHbv3k3GxsZ09uxZSkpKort379KAAQOoZ8+eRESUmZlJv/76Kzk5OVFKSgoVFRXRw4cPSU9Pj5YtW0bR0dEUEhJC9vb25ObmRkRE8+fPJz6fT25ubhQTE0P37t0jOzs7Gj58OFfW2bNnk6OjI127do2ePXtGBw8eJCMjIzp48CAREQUHB5O+vj6dO3eOkpOTKTg4mExNTWnbtm0V7sfc3Fw6evQoDR48mPT09GjatGn0v//9j8RisdT0GRkZ1KlTJ5o6dWq5edrZ2ZG+vj6tXbuWYmNj6ejRoyQQCGjr1q1ERHTr1i3i8/kUExNDRETTpk2j3r170507dygpKYkuXLhA5ubmtGTJEu6zlU5PRHTo0CEyNzen/Px8evXqFZmbm9PChQvpyZMnFBkZSW5ubmRubk6vXr2S2MdeXl707NkzSkxMpH379pG5uTnduHGDkpKSKCgoiPT09OjEiRNSP9eTJ09IR0eHDhw4QElJSRQaGkq2tra0ePFiIiLKysoiW1tbGjFiBD148ICePn1Krq6uZG9vTwUFBXTx4kXS09Ojw4cP0/Pnzyk8PJxcXV3J3Nyc8vLyiEjyu12ynzp37kznz5+n6OhocnNzI4FAQM+ePSMioqtXr5K+vj7t3r2bEhIS6Pbt2+Tk5EQuLi7cMRw/fjx169aNbty4QU+ePKGZM2cSn88vU4dUpKLj7u/vT3Z2dlXO63sUGxtLfD6fTp8+XaX0iYmJZGFhQTo6OuTs7Ezr16+n4OBgys3NlUhXco7cvXuXnJyciM/nU2hoaLWW/d9//yVDQ0Nq3749jR49mnJzcyk5OZm6du1KWVlZVc5nxYoVZGJiQseOHaOEhAQKDAwkU1NTWr58ORERpaSkkJOTE/36669c3fkhf39/0tPTo6FDh9Ljx4/pzp07ZGZmRubm5rR48WKKjY2lwMBAat++Pe3bt4+IqNLvXXZ2Nnl4eJClpSWlpKRQfn4+JScnk4mJCc2YMYMiIyPp0aNH5OTkREOGDCGi4msHn8+ncePGUUREBEVGRpKTkxN17dqVK6unpyf33U1MTKRTp06RpaUlrV+/nogqr0/KU1BQQKdPn6bRo0eTrq4ujRkzhs6ePUuFhYVS0+fn51O/fv2of//+5eY5YsQI0tfXp3nz5lF0dDSdO3eOq1OJiJ4/f058Pp+uXr1KRESrVq0iGxsbunbtGiUlJdGNGzeoW7du5OrqSkRE0dHREtdNIqL//e9/pKenR6mpqZSTk0MODg40ZcoUCg8Pp5iYGFq9ejUZGBhQZGSkxD5etGgRJSYmctfoj7nOpaenk0AgoE2bNlFiYiI9fPiQ+vXrR+PGjSMioqKiInJycqI+ffrQzZs3KT4+nubNm0cdO3aktLQ0evz4Menq6tLWrVspMTGRnj59SvPmzSM9PT16+fIlERVfWwYPHiyxn8zMzOjYsWMUGxtLHh4epKOjw30vIyMjSSAQ0MaNGyk2NpbCwsJo7Nix1K1bN+77/ccff5CFhQWdP3+eYmJiaPny5cTn87ntVEVFx72k3vgaajRQ1tPTI2NjY+6vffv2ZGNjQ3/++SdlZ2dzafX19WnDhg1VyrckUC7J08jIiHR0dIjP59POnTurrfw5OTmUkZHBvXZxcaHg4GBKTk6mUaNGka2tLS1btowKCgqkvj8mJob4fD6dOnVKYvnKlSvJzMyMq2Ctra1p8+bN5ZZj8+bNpKOjQ2lpadyyAQMGlDmxTE1NycfHh4iIrly5QufOnZNYf/jwYeLz+Vx5S39xiIqD3A/zvHnzJnl5eXHpzc3NJSo6b29vMjQ0JCKihIQEqRfAtWvXcgHKzp07ycDAgB4+fMitf/DgAcXFxZX7+T8UGRlJAwYMID6fT7dv3y6zPjMzk1xcXMjc3JwSExPLzcfOzo5GjRolsWzNmjVkaWlJIpGoTKC8b98+evTokUT62bNnk4uLCxEV/wi0tbXlLjBERM7OzrRy5UoiItq4cSM5ODhIBPdFRUVkY2MjsY+NjY0l0qxYsYJsbGwoPj6eWxYSEkIvXryQ+rkuXLhAfD6fLl++LLHPSir2w4cPk4GBAb1584Zb/+rVK1q9ejW9fv2aQkNDyd/fXyLPa9euEZ/P58ogLVAODAzk0ufn51OXLl1o9erVREQ0dOhQWrBggUSeJd+P27dvcwFa6TLn5eWRlZVVlQNlacf933//5eoJAwMD0tHRkaiPGEn37t0jPp9P169fr/J7Ss6d7t27E5/P5+rmv//+m0tTco506tSJ+vTpQ506dSIXF5dyg6ZPlZ+fL1FPzp49m/bv308ZGRk0bdo06ty5M82ePbvcwDkrK4v09fXJ19dXYvmuXbuoffv2XN6DBw+m+fPnl1uOkmtU6XpuxowZZGFhIfGZ+/TpwwWcVfnebd68maytrbn1GzZsIBsbG4lGo8jISFq3bh3l5ubS5s2bSVdXl96+fcutP378OPH5fHrz5g3l5OSQQCCgoKAgie3u37+fBAIBCYXCSuuTqnj27Bm5uroSn8+ngICAMuvz8/Np2rRpJBAIKCwsrNx8RowYQT169JD4cbJv3z7S09OjjIyMMoHy8ePH6caNGxJ5bNiwgTp16sS9dnFxoVmzZnGvZ82axf3QPnLkCBkbG1N+fr5EHoMGDSJ3d3cieh8ol65PP/Y69/jxY+Lz+bRv3z4SiURERBQfH0/3798novfnQel9npeXRytXrqSYmBiKjIykXbt2SeQZHx9PfD6frl27RkTSA+UtW7aU+VzTp08nIqI5c+bQ6NGjJdaXfD8CAgK4/+/du5dbLxaLqW/fvlUOlKUd99DQUK5+FggEErGesbExJScnVynvj1Wjg/k6deqEBQsWgIgQFRWFFStWwNTUFG5ublBWVubSNWrUCBkZGR+V99GjRyEvLw+g+LbtrVu3sH79eojFYowbN65M+jt37mDChAkSy+7fv19u/vXq1eP+f/r0adSrVw+2traYMmUK2rVrh23btmHYsGE4dOgQRo4cWeb9JX3kzMzMJJabm5tj9+7dePnyZZVvB6qpqaFRo0YSZSv9GgCUlJS42x5du3ZFeHg4Nm/ejGfPniEhIYErT3m3s588eYIOHTpILLO0tISlpSX3WktLC3Jy708pNTU1CIVCAMDjx48BAOPHj5fo/lJUVISCggIIhUL069cPQUFBGDRoELS0tGBjYwMHBwcYGRlVug/evXuHoKAgHD58GC9fvoSLiwu0tbUl0jx//hxTpkzBmzdvsHPnTrRq1arCPK2srCRem5qaws/PDykpKWXSDh06FFevXsWaNWuQmJiIuLg4JCQkQCAQACi+DT1gwAD4+/tj1qxZiI+Px4MHD/Dnn39y+ycpKQmmpqYS+QqFQsTExHCvW7VqJbH/RowYwXVr0NbWhrW1NRwdHaGpqSn1M3Xu3BnW1taYPHkymjRpAhsbG3Tt2hU///wzgOJbtVpaWtDQ0ODe06xZM7i7uwMAmjZtCg0NDXh7eyM+Ph6JiYncrfXStygr2pcKCgowMDDg3vf48WM8fPhQ6qwJMTExePv2LQDA0NCQW66kpAQ9Pb1yt1daecfd3t6eO7fOnz+PvXv3Yu/evVXK83tUUqd8TF1ccu64u7vj5cuXuHXrFo4ePYq//voLKioqEgPPmjRpAj8/P0RFRWHs2LHw9PTE/Pnzy837xYsX6N27t8SyU6dOoUWLFlLTKygocJ8hLCwMUVFRWLNmDTw8PCASiXDx4kXMnDkTW7Zs4c730mJjY1FYWCi1zhaJRIiOjoaFhUWV982PP/7I/b9evXpl6k9lZWXudnzHjh0/+nsXFRUFXV1diQGTurq60NXV5V6rqalJ9KMuGTAuFAqRnJyM/Px8LFmyBEuXLuXSiEQi5OfnIykpqdL6pCK5ubk4deoUjhw5gqioKPTp0wcdO3aUSPP27VvMnDkT4eHh+PvvvyXqAGnMzc0hKyvLve7QoQOKiooQHR2N5s2bS6Tt27cvQkJCsGHDBjx79gzx8fGIjY1Fw4YNuTSDBw/GsmXLkJWVBSLCxYsX8ddffwEorrfy8vLKHPMPu1CoqKhI1Kcfe51r3749+vXrh+XLl2Pz5s2wtLSEra0t+vTpA6D4OCspKUkcVyUlJSxYsIB7ra6uDj8/P8TGxuL58+eIjIwEUPU6GwBMTExw5coV7rMnJCTAxMREIk1RURFiYmKgra2NwsJCiePF4/FgYmLCbbsi5R13AwMDrstIWFgY5s6dK9GFpGnTppXm/SlqNFCuV68efvjhBwBAmzZt0KZNGzg7O2PWrFnw9vbmAgITE5MKp+5xd3cHn8+XCIBbtWolUUHo6+sjLi4O27dvlxoolz4AH6OgoAAbN27Eli1bAAChoaHw9PSEsrIyrK2tERISIjVQLk9JoFp6Bo/KlK5cS5T075bmn3/+wV9//YVffvkFHTp0wNChQ/HkyRMsX7683PeU/OioSOkK6kP0/33adu3aJXWAi4KCApSUlLi+0devX8eNGzdw5MgRDB06FH/88YfUfO/evYvDhw/j7NmzaN26NYYPH47+/fuX6SceFhaGyZMnQ1VVFYcPH+bOu4p8uF9Ljs2H+1YsFmPq1KkIDw9H37594eDgAF1dXfzzzz8SfYwHDRoEb29v3L59G9evX4ehoSH4fD6Xh6mpqdTppEr/KFNSUpJY98MPP+D8+fMIDQ3FzZs3ce3aNezduxdubm5lfvgBxf3/d+7ciaioKFy7dg03b97EnDlzEBQUBB8fn0qP8+nTpzF37lz07NkThoaGcHJyQm5uLqZOnVrh+z7MVyQSceeLWCzGqFGjpM6w0qhRI1y/fh1A2cFKVTknKzruKioq3HmioaEBOTm5Kp0X36tWrVqhcePGuH//PhwdHcusz87OxtSpUzF+/HjY2NjAw8MDDg4OMDc3BwBoamrCyckJ/fv3h7OzM65cuSIRKHt4eEBdXR1WVlYYN24cduzYAQsLC3Tt2lVqeZo2bVqmzq7qhXL16tWYN28e5OTkEBoaChcXFygoKKBLly44duxYFfdIsU+ps4Gy529FdfanfO/k5eUrDISA8utsKr7bDKB4BqTSQVgJTU1NKCgoVFifSBMVFYXDhw/j+PHjUFNTw5AhQ+Dj41OmcSchIQETJkxAdnY29uzZU2mQDJSts0s+v7TPuWzZMhw/fhxOTk7o1KkTXF1dcfHiRfj7+3NpHB0dsWrVKpw9exZFRUVo0KABunTpAqD4uGtpacHPz69M3qXPhQ/r7EaNGn30dW7dunWYPn06/vvvP9y6dQvLli3Dvn37cPDgwUrrwdDQUIwfPx5WVlYwMzNDz549oa6uXmbMzIekXf9KzlGxWIyePXti5syZZd6nqqrKTY/7KXV2RcddSUmJq6NfvXoFAF+lzq5Vg/l0dXXh5uaGK1eu4ODBg9xyFxcXREVF4eLFi2Xec/fuXQQFBUm0QFekvBbTkgNQ+q8qdu3aBUtLS26wHY/H406OoqKicrdXkj40NFRieUhICNTV1SV+gVa3rVu3YuLEifjzzz8xbNgwdOzYkQvoSsr+4aDHdu3a4dGjRxLLzp8/D1tb2yqNQi4JCF+/fi2xjy9fvowdO3ZARkYGFy5cgLe3N4yNjTFt2jTs378fkydPRkBAgNQ8k5OTMXr0aBQUFOCff/7ByZMnMXz48DJB8sOHDzFmzBi0atUKhw4dqvKx/XDe7Xv37qF58+Zo0qSJxPLIyEhcuXKFawH75ZdfoKuri7i4OImKokWLFrC2tsaZM2dw/vx5iYqKz+cjPj4eTZs25faNpqYm1q1bV+YcKe3o0aM4fPgwrKysMHv2bAQEBKBv374IDAyUmj4kJASrV6+Grq4uxo8fDz8/PyxduhTBwcFIS0uDtrY2kpKSuFZcAEhLS4OFhQVCQ0Ph7e2Nvn37wtPTE6NHj4aVlVWV5gwPCwvj/l9QUICIiAhuNgM+n4+4uDiJ86KgoACrV6/Gy5cvuZbj0nPpFhYWVtoy8anHnZFORkYGgwYNgr+/P16+fFlm/b59+3D79m20bNkSsrKyuHLlitS532VkZKCqqorGjRtLLC8dzMyaNQt6enqYP38+d0H8UMkPm9J/0hoNPnT69GkoKyvD1tYWQNXr7Hbt2kFeXr7M9zE0NBRycnJo06ZNpdv+VFX53kmrs6OioiRaOCMiImBpaSnxA748bdu2hby8PJKTkyX2cVhYGDZt2gSg8vpEGicnJyQlJWH9+vW4ePEiJk6cWCZIfv78OUaMGAEZGRkcOXKkSkEyIFnPAMV1tqKiYplBoenp6Thw4AAWLlyIRYsWYfDgwTA0NCxTZysrK6N37944e/Yszp07hwEDBnDnKZ/Px6tXr8rEDtu2bSt3RhcAH32di4qKwpIlS6CpqYmRI0fi77//xrZt2xAREYEnT55AW1sbQqGQuysMFNePdnZ2OH78OPz8/GBoaIht27bB1dUVXbp04e6KfhjIlibt+ldyh5TP5yM6OhqtWrXiPreqqipWrlyJ6OhotGvXDoqKimXmP/8whvjQpx73L61GW5SlGTVqFM6ePYv169fD3t4ezZs3h7W1NfdwgcmTJ8PBwQFycnK4desW/vrrL3Tu3LnMr6M3b95wv+oKCwtx7do1HD9+HMOGDau2sqalpWHfvn0Sv0BNTU0RGBiIli1b4vLlyxg+fLjU97Zr1w7dunXDqlWrIC8vDz6fj+DgYBw6dAgzZ86ssHX2c7Vo0YKbgF9JSQkXLlzA/v37ARQHMUpKSqhfvz5SU1Px/PlzaGpqYvz48RgwYAA8PDzg7OyMlJQUrFmzBpaWlhItnuXR1taGvb0919VAT08PN27cgKenJ6ZPnw6g+ALq5eUFFRUV2NnZIT09Hf/991+Z2zslNDQ0EBwcXOaCW1pBQQFmzZqFRo0aYd26dRCJREhNTeXWfxj0lnb+/Hns2LED9vb2uH37Nvbv3w93d/cyF6QmTZpATk4OZ86cQYsWLZCTk4Pdu3cjIiKiTEuMs7Mz5s2bBx6PJ3HbeNiwYTh8+DB+++03zJgxA0pKSti8eTOuX7+O2bNnl1vGvLw8eHp6QlVVFR06dMCLFy9w9+7dMrfNSqioqGDv3r1QVFTEwIEDIRQKce7cObRp0wbq6uro27cvvL29MWfOHLi5uUFOTg5r165Fw4YNYWhoiBYtWuDBgwd4+PAh1NXVcfPmTe5WZEWjtlesWMFNB7l161YIhULuuzhp0iRMnz4dnp6e+OWXX5CRkYGlS5dCLBbjxx9/hLy8PBwdHbFy5UooKSmhVatW2L59u9QuMCU+9rgPGDCgzAwZTFlTpkzBzZs3Mf49nlgAACAASURBVGTIEPz666/o0KEDcnNzcfLkSezYsQO//fYb2rVrBwCYP38+Zs6ciV9//RXDhw9Hy5Yt8erVK5w9exYPHjyQaAz5kLy8PDdryaxZs7B3794qBcGVKbkD6OXlxS0zNTXFyZMnYWlpidOnT5fpWlFCRUUFQ4cOhbe3NzQ0NNChQwfcv38fXl5eGDRo0BedCq4q37v69esjOzsbsbGx0NLSwogRI7Bv3z4sWLAAEydOhFAoxNKlS6Gtrc3N+lERVVVVDBkyBFu2bEGDBg1gYWGB8PBwLFu2DI6OjlBQUKi0PpHm/PnzlXZ7K5nxw9fXF0pKShLf3UaNGpV7fYyIiMCaNWvg7OyMqKgoeHl5YcSIEVBRUZHoMqSqqgpVVVVcvnwZxsbGICIEBgbiwoULZaZhdXZ25ubcLv3ch379+mH79u2YMWMG5s2bh8aNG2PPnj1cK3V5PvY6p66ujhMnTqCwsJDruhgUFAQ1NTW0bdsW9evXh5GREdzd3bFo0SKoq6tj27ZtEAqFsLa2xoMHD3DmzBncvn0bWlpaCAsLw6pVqwAUx0bl2bJlC5o1a4Z27drh4MGDePr0Kfc+V1dXDBs2DAsXLsTYsWNRWFgIDw8PxMfHg8/no169ehg1ahS2bt2Kpk2bwsDAAP7+/nj06FGF0z1+zHG3sLCQ+HHwRX2Rns9VIG3WixKxsbEkEAho4sSJEsuDgoJo2LBhZG5uTsbGxtS3b1/y8/OTGKxQMlCi9J+BgQH16tWLfHx8yh1c9ykWL17MzYJQ4tmzZ+Ts7Eympqbk7u5epqN/aXl5ebR69WqysbEhfX196t27Nx06dEgiTVUG85UewEEkfd+Wzufx48c0ZMgQMjIyIgsLCxozZgydOnWK+Hw+/ffff0RUPCDDzs6ODAwMuEEDV69epYEDB5KBgQF16tSJVq1axc108OHgPyKiAwcOSIxKzcvLIw8PD+rcuTPp6+tTjx49ygywPHz4MDk6OpKhoSGZm5vT3LlzJQbgfKzr16+XOR9K/5U+d0qzs7Oj+fPn04QJE0ggEFCPHj0kjs2Hg/lOnTpFP//8MxkYGFCXLl1o7ty5tG3bNhIIBJSZmcm9r6CggCwsLKQO9omMjKTx48eTsbExmZqa0qhRoyQGr0jbx2KxmLy9val79+5kYGBANjY2tHz58jIzC5R24cIFcnJy4rYzdepUbgYKIqK4uDiaNGkSGRsbk5mZGU2fPp2eP39ORMUDPcaNG0cmJiZkZmZGQ4YMofPnz5OhoSE3e4m0wXx+fn7UrVs3MjQ0pDFjxtCTJ08kynTu3DlycnIiAwMDsrS0pDlz5kjMUCMUCmnFihVkaWlJxsbGtHDhQpo2bVq5dcinHnemcnl5eeTt7U19+vThzoNhw4aVGSBMVDz4ZvLkyWRtbU36+vpkaWlJM2bMoKioKC7Nh9+l0o4cOUJ8Pp/WrVtXLWX38fHhZkEokZaWRuPGjSNjY2OaPHmyxCDtDxUVFdHWrVu5WXG6d+9O27ZtkxhAVtXBfKXPQWnf7dL5VOV79+LFC+rTpw/p6+tzg8TDwsJo5MiRZGhoSJaWluTu7s4N3pN27bh69Srx+Xzu+15UVETe3t7UrVs30tfXJzs7O9q4caPEdbSy+uRjlQz8Lu9P2nlCVFzvTJgwgebMmUOGhobUpUsX2rp1KzcA7sPBfDdu3KD+/fuTQCAgGxsbmjp1Kh06dIj4fD7FxsZK5N23b18aMWJEmW0mJSXRr7/+SmZmZmRkZESDBw/m8ieSvo+JPv46FxISQkOHDiVTU1MyNjam0aNHU3h4OLc+JSWFZs+eTR07diQTExMaO3YsN7gvPT2dZs6cya1zcnKiwMBAsrOz4waXSxvM5+XlRX369CGBQEDOzs4UEhIiUabbt2/T8OHDydDQkMzMzGjy5MkS+00kEtGWLVuoc+fOJBAIaPr06bR48eJyB/N96nH/GnhEbEJRhvmQvb09HB0dMWfOnGrN9+3bt+jSpQt27dpVZuBKXXT79m2MGjUKp0+f5loaGYZhqtvIkSPRuHFjbNy4sVrzLSwsRNeuXTFv3jz079+/WvOujZKSktCtWzds376d64/9vat1XS8Ypi569eoVwsLCEBAQAF1d3e8iSGYYhvlWZWZm4tatW7h8+TLk5OTQq1evmi4SU0NYoMwwX0FGRgbc3d3RsmVLrm8hwzAMUzuJxWIsXLgQqqqq8PT0/OhZTZi6g3W9YBiGYRiGYRgpatX0cAzDMAzDMAxTW7BAmWEYhmEYhmGkYIEywzAMwzAMw0jBAmWGYRiGYRiGkYIFygzDMAzDMAwjBQuUGYZhGIZhGEYKFigzDMMwDMMwjBQsUGYYhmEYhmEYKVigzDAMwzAMwzBSsECZYRiGYRiGYaRggTLDMAzDMAzDSMECZYZhGIZhGIaRggXKDMMwDMMwDCMFC5QZhmEYhmEYRgoWKDMMwzAMwzCMFCxQZhiGYRiGYRgp5Gq6AAzDMAzDMBXJLsgGDzwUigsBAAoyCqinUK+GS8V8D1igzDAMwzBMrZQnzEPMsxi0/6k9dLboQF1JHc1UmqG1WmuYNDdBxxYd8VOjnyAvKw9hkRBKskpQkleq6WIzdQgLlBmGYRiGqZWu37uOPUF7sO3PbYhLjys3XZN6TWDQ1AAGTQ1gpWWFbm27QUVBBUSE+gr1v2KJmbqGBcoMwzAMw9RKGZkZaNmsJTLyMipMl5qbiisJV3Al4Qq8QrwAAG3V28KhrQMGtB8Am1Y2EJEISrJKUJBT+BpFZ+oIFigzzCcoEhchXZiOBgoNUCAqgKqiak0XiWEYps55l/UOaqpqeJv39qPfG5ceB5+7PvC56wMZngw6tugIR21HuJq6Qk1RDcryypCTYWEQUzEeEVFNF4JhqkooBAoKALFYcjmPV/xvydnM4wEyMoCcHKCgAMjKVs/2iQj7/t2HbrbdMPTfoXj0+hF6/dQLE0wnwFLLEkQEZXnl6tkYwzDMN04kAvLzgcLC9/VzeXg8QF4eqFdqjN6GHRugrKQMfUt92O61rbZymbc0x6QOk+Cs7wwxidFAsUG15c3ULSxQZmoVkQjIzi4ObBUVgfR04NUrIDERiI0lxMfz8Pp1cZqcHCAvrzhwLioqroTr1wdUVABV1fd/DRoAfD6gowP88APQpElxpV1QULwN5Y+Ia5NeJWHtP2vxp9ufaLy+MYrERdy65irNMdpoNKabT4eaohrqydeDrEw1RegMwzC1kFhcXB8TFdelublAQgIQHw+8eEF48YKHtDRwf3l5ZfPg8Yrf27AhsHEj0Lr1+3V/bP4DP7X5CcptlTHIf1C1l19BVgF9+X0x3Xw6LLUswQMPinKK1b4d5tvFAmWmxojFQFYWoKRUXNGGhxOuXwfu3ePhwQMgLq7yFohPweMBzZsDbdsCxsaAnR1gYQE0bVpcyderV9wKLc3F6xfx/NVzNNRtiAHHBpS7DSstK0wzmwan9k7ggcdamRmGqROysorv1hEB9+8T/vc/ICKChydPgOhoIDPz8/KPjwfatHn/2m21G2zNbfFC9QWmnJnyeZlXooVqCyzsvBBjjMewepvhsECZ+aqys4sr2XfvCGfOEE6elMF//xW3NNS0Bg2ADh0AS0ugf//iIDo/v3h5iZXeK9Gjaw9sebIFe8L2VJpn43qNMc96HqaYTYEMZNi8nwzDfFNKuk3k5hIuXQLOnePh2jUgNvbLbC89vbhlucSERRMwtM9QXMu/hj+C//gyG/1ASb091WwqeDwe6smzevt7xgJl5ovLzATk5QlXrgCBgTxcuAA8e1bTpapc/fpASsr7/nJZ2VmYtXoWNi3ehLZebZGam1rlvBooNsAM8xmYZzMPMjwZqCiofKFSMwzDfJ6cHEBWlhAfTzhwAAgMlEFExNfZdmFh8diS4v8XYsLiCZgwZAIOvTyELSFbvk4h/p+aohp+s/wNblZukOHJsGnmvlPsEdbMF5GdDQiFhDNnxHB1BTQ0eOjdm4d//vk2gmSguE+zSPT+dUxiDPg/8hGTFvNRQTIAZOZnYuX/VqL5+uZYfHkxMvMzISwSVnOJGYZhPk1BQXGr8d27Yri5Ae3a8aCnJ4MVK75ekFy/vmR3u1xhLmRlZKGkrIS03K9/2/Fd/jssu7oMmp6a2HR7E3ILcyXGpTDfBxYoM9WmeFAHISJCjLlzCZqaPDg6yuDYMekDOGq7fv3EUCw1puNexD0YtTdCUHTQJ+eZV5SHTbc3oc2mNtgbthe5hbkQiUWVv5FhGOYLyMwEMjIIXl5iGBvz0LGjDHx8gBcvvn5ZNDSKu3qUyM3LBQAoKSohLa/m+uflFOZg0eVFEHgLcC3xGnIKcmqsLMzXxwJl5rOVtEScPCmCgwMPBgYy2LaNh4yK54ev9QYN4nGD+kQiEe5E3IGBrgFOPj352XmnC9Mx8eREmG83R0hyCLILsj87T4ZhmKoQiYCcHMK1a2KMGQM0bcrDnDkyiI6u2XJpaBTPYFQiLz8PPB4PysrKNdKi/KG49DjY7bbDsIBhSMlJQW5Bbk0XifkKWKDMfLLc3OLK1sdHBH19Hvr3l8WtWzVdqurRuHHxrccSiS8S0aB+AygqKuLey3vVtp2I1AhY77DGiIARSM1JhbCQdcdgGObLKCoqrrNPnxahc2ceOneWQWBgcb/g2qBxY8nXuXm5ICKoKKvUaIvyh44/OY42m9pgc8hm5BbmQkziyt/0BeXn52Pt2rXo2rUrOnTogLFjxyK6Bn71jBw5EmvWrPli+evo6ODKlStS1xERfH190b17d5iYmMDFxQV3796tlu2yQJn5aEIhITtbjLVrxWjRgoeZM2WRkFDTpapevXpJXjwexz6GQEeAM9FnQKj+8a//PvkXP3n9hBNPT7DbegzDVKuSWSv8/UUwM+OhXz9Z3L9f06UqS0OjeFakEnnCPIhJDFUlVbzJfVNzBZMirygPv1/6HRb/WOD5u+fIK6y5/oWenp44d+4cVq9ejaNHj6Jx48YYN24csrO/nzuVe/bsgZ+fH9zd3REYGIgOHTpg/PjxSE5O/uy8WaDMVFlhISEnR4ydO8Vo21YGy5bJfPacmbXVoEFiqJZ6KvXNBzch0Bfg3+h/v9g23+W/g/MxZ4wKGoV3wncoEBV8sW0xDFP3EQHZ2WKcOFEEQ0MehgyRRWRkTZeqfBoaxU/mK5ErzIUsTxZysnK1tntaeEo49LbqISAyoFoaOe7evQs3NzeEh4dXKb1YLEZAQABmz54NKysrtG3bFitXrkRWVhZu1ZVbvFVw7NgxuLq6onv37mjTpg3mzZuHpk2b4sKFC2XS6ujoICkpqcp5s0CZqZLiylYEIyMZTJ0qi9SPm/ThmyIrC3Tr9r7bRfq7dKSkpeAnrZ9wIa7sl666BUQGQPdvXdx4fqPWXhwYhqnd3r0T4f79InTvLoOBA+W+2LzH1alxY5IYQJ2RmQE1VTW8y3tXc4WqgtzCXIwIHIEJJyYguyD7swZot27dGiKRCC4uLhgxYgQuXboEsbj8rh1isRh//fUXbGxsuGUy/98sn196ZGQpoaGhGDhwIAwNDWFra4stW7agZKZgsViMv//+G7a2tjAxMcHYsWMRHx8PACgqKsK6devQtWtX6Ovro1OnTtiwYYPUbXh5eWHy5MlYtmwZTExMYGdnh8OHD0uk8ff3R48ePWBkZISBAwfixo0b3LqioiKsWbMGFhYWsLKygr+/f4X7bfHixejXr1+Z5QUFn9/gxAJlpkLp6YWIji6Cg8O3U9l+LmtroKjofaAc/Swaetp6uP/yPjLzv04T+qvsV7DbbYclV5Ygt5ANGGEYpmqys0VISxNh5kwZdOwoh9u3a7pEVaepKdn14l32O6g1UEN6XnrNFeojHAw/CONtxnia9vSTW5ebNGmCTZs24eLFizAyMsLvv/+OXr16Yf/+/ciTMn2UnJwcbGxs0LDUU1oOHz6MgoICmJiYlEkvEokwffp0WFtb4/Tp01i2bBm2b9+OS5cuAQC2bNmCvXv3YvHixQgMDETDhg0xefJkrg/wmTNnsH79epw7dw5Tp06Fj48PQkNDpX6Wa9euIS0tDUePHsWUKVOwfPlyXL58GQBw9epVrFmzBrNnz8bx48fRv39/TJo0CU+ePAFQHGifOHECGzZsgJ+fH44cOVLhfjM3N0fz5s2518HBwUhISEDHjh0r2eOVY4EyI1VRkRhZWSJs3iwDfX25OjNIryr69yfULzWvfEhYCIz0jRD09NOnhftUG29tRN+DfZGZn8mmkWMYplxEhHfvinDsGKFtW1ns2cPDt/Y4MU1NnsTrjKwMqKmo4W3u2xoq0ceLTY+F0TYj+Ef6f1ZXDE1NTcydOxfBwcHo3bs3li9fDj8/v0rfFxISgjVr1mD8+PFo0aJFmfVZWVnIyMhAkyZN0LJlS3Tt2hU7d+6EQCAAEeHgwYOYOnUq14Xhjz/+gL29PbKyssDn8+Hh4YGOHTtCS0sLw4YNQ5MmTcodOFi/fn14eHhAW1sbzs7O6N27Nw4dOgQA8PX1haurK3r27IkffvgBo0aNQo8ePbBnzx4QEY4cOYKpU6fCxsYGenp6WLlyZZX3XUxMDObPn48+ffrA1NQUANC7d2+YmJhwPx769OkDExMT9O7du9L85Kq8Zea78fZtIZ49A0aOlP9qE83XJgMHvn8yVEFBAcKehGFI/yGYundqjZTncvxlmPiY4NKoS2hevzmU5JVqpBwMw9ROmZmFEAplMG6cHE6dqunSfLqmTSVfZ2ZlQqu5Ft7k1a6BfJUpFBdidNBoPHv3DLMtZ3/yE/0iIyOxe/dunDp1ClZWVrCzs6sw/X///YeZM2eiW7du+O2336SmadiwISZOnIiVK1fC19cXtra26NevH5o1a4a3b9/i7du3EAgEEunnz58PAOjevTtu3bqFNWvWID4+HlFRUUhNTS23a0j79u1Rr977x38LBALs2LEDQHEw+/DhQ2zbto1bX1hYCENDQ6Snp+Pt27do3749t05bW1sir/KEh4djwoQJ+OmnnySCa19fXxT9/9yDPXr0gK+vL5o1awY5ucrDYBYoM5zCQhHy8oBVq2SxcaMMKugWVWe1agU0a/a+VSMhOQGaTTQhFAkR9SaqxsoVlx4HQ29DBLgEwErLij1KlWEYEBEyMopw6RIwaZIs3n47Da9SaWhIvs7KyYJqfVWk5KTUTIE+05IrS/D83XNs6rkJ9eQrD/KA4j7Cly9fxu7du3H//n306tULR48eha6uboXvO336NObNm4devXrBw8OD66csjZubG5ycnHDp0iVcvXoVo0ePxqJFi9C/f/8Kt+Hl5YV9+/ZhwIABcHR0xMKFCzFixIhy08vKykq8FolEXLlEIhHc3NzKBP8KJQ8vALh+0+Xl96HQ0FBMmjQJRkZG2Lp1K5SU3jcqtWzZUiJtixYtoKWlVWF+JVjXCwYAkJYmxMuXBHt7WXh6fp9BMgD07g2Jz/7o6SMIdAQ4Gf35Dxn5XFkFWeixtwf2PdxXY4P82HydX3a+ToapqtzcAmRmijFlihwGD5b/5oNkACjVzRYAkJmdWRwo532bgTIAbL+3Hc5HnavcDePOnTtwd3eHQCDAxYsXsW7dukqD5GvXrmHu3LlwcnLCmjVrKgwoU1NT8ccff6B58+aYMGEC9u3bB2dnZ5w+fRqqqqrQ0NDA48ePufTZ2dmwsrLC06dPsX//fsybNw/z589Hv379oKamhrS0tDIBbYmnT59yrbgA8OjRI+6ztGvXDsnJyfjhhx+4P39/f1y4cAHq6upo0qQJHj58yL03MTERWVlZ5X6uqKgoTJw4EWZmZvDx8YGysnKF++xjsBbl7xwRITU1H7duyWLkSLk6O91bVTk7i1G/fvHvRyLCrQe34DrMFbP+m1XDJStGIEw+NRm5hbmY2GHiV29Z9vT0xKVLl7B69Wo0a9YM3t7eGDduHM6cOQMVFZWvWpaaUjJf58qVK6GtrY0jR45g/PjxOHnyZJlWC4b5ElJScpCVpYA+fWQRVXM3uqpd6Sk5RSIRhPlCKNdTRuqbb3uapVPRp2C/xx7nR5yHqoJqha29Ojo6CA4OrnJ9WlBQgN9//x0mJiaYMWMG0tLeP5hFRUWlTMDYsGFDXLp0CQUFBZg0aRIyMzNx584dbtaMMWPGwNvbG1paWmjdujU2b96Mxo0bQ1tbGw0bNsTVq1dhZmaGjIwMbNiwAYWFheXOLJGSkoIVK1Zg1KhRuHXrFs6dO8f1sx4/fjxmz54NbW1tWFlZ4fLly9i+fTt8fHzA4/EwatQoeHt744cffoCmpiZWrlxZ4X5bsGABmjZtiiVLluDdu/ezpCgrK5fZlyUDBquKBcrfsYKCIuTkEDZskMeaNRXf0vgeKCkBVlbvu12kvk1FnjAPrZq2QnBCcM0VTIrZ52cjpzAHsyxnfXKwfPfuXRw4cABjx46FgYFBpelL5utctmwZrKysAAArV66Eubk5bt26he7du39SOb41pefrBIB58+bh0qVLuHDhAsaMGSORVkdHB5cuXaryLT6GqQgR4fVrIe7dU8DQofJ1qmFDXl5yDuU8YR7AAxSVFGvVU/k+VUhyCMz/McdN15tQV1IHj8eTmk5NTe2j8r179y5SUlKQkpKCzp07S6xbvHhxma4R8vLy8PHxwapVq+Dk5AQFBQX8/PPPmD17NgBwDypZsGABcnNz0bFjR2zduhUyMjLw8PDA0qVL0adPHzRu3Bi9evVCgwYNJFqgS9PR0YFYLIaTkxOaN2+O9evXw8LCAgDg4OCARYsWwc/PD3/++SdatWqFtWvXokuXLgCACRMmID8/HwsWLIBIJMLEiRPx9OlTqdt5/vw5Iv5/QJW9vb3EunHjxnF9rD8VC5S/U+/e5UAsVsTQofI4d66mS1M7dO0K5OfzUNKtKSouCvo/6eNG4g0Ii2rfo6UXX1mM3MJcLOy88JOC5dLzdZbMl2lnZ1fur/aS+Tr19fW5ZVWZr9PDwwPR0dFQV1fH4MGDMW3aNPB4PIjFYnh7e+PIkSPIzMyEsbExlixZgh9//BFFRUXYuHEjTp06hdTUVKirq2PAgAFcZV6al5cXIiIioKmpiaCgIG46IxcXFy6Nv78/fHx88Pr1a2hra8PNzQ3W1tYAiufr9PT0REBAAGRkZDBnzpwK99vixYvRunXrMsurY75OhilPYWEhsrIAHx8FLFsm+83NaFEZDQ0gPx8oGa+Vl58HGZ4MlJSUkJb77QfKAPA07Sm67OyC6+OuQ03p4wLi8lhZWX10C6m+vj72798vdZ2cnBxmz54tta41NjZGUFD5sz/t3bu3TF7Lly/H8uXLpaZ3cXGRqKdL4/F4mDFjBmbMmMEtGz9+vNS0rVq1+uh98DFYH+Xv0OvX75CfrwAHBzkWJJfyyy+ST+MLeRgCIwMjBDwNqLlCVWL1tdVYdHnRJ01DxObrrH3zdTKMNJmZucjJASZOlMPSpXUvSAaKA+VS3VmRm1c8f7yyknKdaFEuEZEaAbvddsjKL7+/LVO7sED5O5OUlIG8vHqwtpYHG38k6ZdfeNxk93nCPETGRUJfWx+no0/XbMEqsen2Jvwd+vcnz9nJ5uusPfN1MsyH3rzJRFGRPAYNkoe/v/Tb9XWBhobkQOpcYXGgXF+pPt7kflvTw1Xm/qv76HOwT7U88pr58ljXi+/Is2fpSE+vjx495Ov0I6g/ha4uoKLy/iIUmxiLNi3a4HXOayS+S6zBklXN/Ivz0aZhG/T+qfcndcNg83XWjvk6Gaa0V68yICdXH716ySMkpKZL82VpaAClu+3mCYvvaqkoq9SZrhel/ffsP4wOGo09TnuqPHXct+TDbhPfMlZzfweICDExb5CS0hA//yyPHPYjtozevQkyMu9r6QdRD2CkZ4TjT4/XYKk+zoiAEbg8+jI6anas0kNJ2HydtW++ToYpkZT0FrKyqrC1lUc5Y6XqFA2N9w96Aoq7XohJjPqK9ZEu/DYeYf2x/CP90VK1JVZ1W8Xmxq/FWNeLOo6IEBHxEpmZaujZkwXJ5XFxIZTMoiMWixESFgKD9gbfVKBcKC6E435HJGYmolBUWGl6Nl9n7Zuvk2EAIC7uNWRkVNGp0/cRJANA48aAouL711k5WVCtp4rs/GyIqe5O7L85ZDNOPj2JvMKy40KY2oG1KNdhxUHyC/B4TeHgII/smnlGRa3XoAFgaPi+NflFygvIyshCQ00DN57fqMGSfbysgix03dUV4VPD0Ui5UYVp2XydtW++ToaJiXmBBg2awNZWHnFxNV2ar6d5c4Kc3Pt6OCMrA2oN1JCRl1GDpfo6xv47Fo+mPEKbhm0gK8Omaq1tWKBchz1+nAwlpWawsZFHet28c1UtuncvnhaupDUjKjYKhrqGuBx3GSIS1WzhPsHL7Jfof6g/zo04V2HfNzZfZ+2br5P5vsXGvoS6ehM4OMjXqQeJVIWmpuRAxYzMDKipqOFtbh145GAl8ory0Gt/L9ybdA8qCt/Hg5u+JTwq714m800LD09EgwaasLaWR3JyTZemdjtwQIyhQ9+3IP7595/o1a0XNkduxt6Heyt4Z+0232Y+FnVZVOcrXi8vL1y5cgUBAbV3Gj+GqUxCwms0aKCOQYMUUM7T0+u04GDA1vb96zW+a9CoYSO0MWmDHgd61Fi5vqZB7Qdh1y+7WH/lWob1Ua6DwsLi0aKFJnr3ZkFyZXg8wNHxfUtGVnYWnr14hvY/tsfZmLM1WLLPt+b6GoQkhyC/SPrDQBiGqR2Sk99ASUkVU6fKf5dBMlA8mK+0zOxMNKjfoM5NDVeRY5HHsDtsN5s2rpZhgXIdExf3CpqazeHqKo/w8JouTe1nagqJ2S5iEmPA/5GP6DfRSM399ufQcznmgpxCVukyTG2VlpaJjAwR9uxRxOHDdXee5Mqoq0u+EdtqSAAAIABJREFUzsrJgmp9VaTkptRMgWrIb2d/Q3xGfJ0ewPitYYFyHfLmTSYKC+Xg7a2ACp4yyZTSt69YYqT1nfA7MNIzQuDTwJorVDV6k/sGzked63QLxYwZM1i3C+ablJ9fiMjI13j5shF+//37HsRVesgEESE7Lxv169dHSt73FSgXigsx1H8ouxNYi7BAuY4QCgsQG5uGyEg1LFv2fVe4H2PwYB5KptMViUS49/geDHQMcDL6ZM0WrBpdir+EE09PsIqXYWoRIsLNm0/QqlUbODvLo5xn6XwXeDyg9KQ5+QX5IDFBQUmhTj5spDLhKeHwvuON3MLcmi4KAxYo1wlisRjXr0ehYUMtjBghDzY8s2qaNAHatn1/qzPxRSLUVNSgqKiI+y/v12DJqt+009MgLBLWdDEYhvl/d+5Ew9BQB337slmJGjYESk2Djty8XMjIyEBJSem76qNc2qLLi5CZn1nTxWDAAuU64X//i4CpqS4GD2YPFPkYPXsChaWeyxEREwGBjgBnos+AULd+bbzNe4sZZ2Ygu4BNps0wNS0m5gUaNWqCuXNl8ehRTZem5mloAKWnSM8VFrekKispIy3v+2tRBoqnjBsdNLpOd5v7VrBA+RsXH/8KTZs2x/LlcqzC/UjOzmKoqr5/fSvsFgR6AgRF180O3nsf7sXD1w9RJC6qPDHDMF9EdnYeoqNTEB2tgh072CUYKA6URaWmrM8TFj+lrp5Sve+y60WJ87HncSHuAus2V8PYA0e+YXl5+QgPT0bDhob46y9W4X4MOTnA3v59t4v0d+lITUuFtpY2Lh69WIMl+7JGBo7EoymPICfDvvoM87URES5eDEOnTh0gEMjXdHFqjcaNJV/nCnNBIKgoq3xUizKviIdGEY2g+kwVcnlyKFQpRLpuOjLbFXdhUH6tjMYPG0MxXRFiWTGyW2XjjdEbiBXL7yCu+FYRTe43gWKaIkiekN0yG2+M30CsUPwexXRFNLvZDArZCshpnoPXlq+5dQDQIrgFMn/MRPYPn3Y3b9LJSYidGQtFKFaemPkiWHT1DTt//gFsbAwxciTrl/yxrKyAoqL3gfLThKfQ09bD/Zf363S/sLj0OGy/ux3CQtZfmWG+tgcP4mFqqo+pU+Xx6lVNl6b20NAAZEuNQc8T5oGIoKqs+lEtyk3vNEWDuAZINU3FM8dnyOBnoFlIMzSIaQCFdwpoGdwSQnUhnvV6hhedX0A5RRma1zXLzU9WKAuty1ooUClAYs9EvLR+iXqv6qH5rebvtxnSFEINIZ71fAb5XHk0etyIW1fvVT3I5v8fe3ce3lSdPX78fbMn3ZvupS2FQimUVRAEVETABRFxQR1Fxw13Hf05OqszKo7OOKPzFbdRx1FnUBwBBbdBRURkE2RfSqFA931Nm6TZ7u+PSrHSsrTQJO15PU+ep0lubk7S5vbkcz/nfLSdTpIBKpoq+Ovav2J3SWGfv0iiHKR27y4gIyOd3/5WS36+v6MJPjNnqlh+tLrzxu0bGZ7dc9rCHcsT3zwRlEtzCxHM6uoaKS9v5LvvTLz/vr+jCSxWK63dhwAa7Y2YDCY8Xg/N3hObdqBxawg/GE7ViCqa+jThDnNTP6CehvQGIvIi0DfqsaXaqBxdiTvMjTPOSX1GPZZyCx2VpJjLzWhdWipHVeIOd+OId1CXWYel5MhjjHVGGlMacYe7sSfYMdT98EJUiN0cS+Worvfjf3bds3LM9iNJlIOQ3d7Mpk15eL1RvPqq/Ao744orWqZfALhcLrbt3Ub2gGw+2feJfwPrBtWOap5d/6y0HhKim6iqykcfbWTs2MHcfbdMufip2Fi1TT/7uoY6IsIiqHPUnfA+VEWl+NximpJ+UvymgLZZS1NyE+VnlbfebKg3EH4wnKbEJuhgnRevsSU5jcyNBF/LCHNoQSjOGGfrY9yhbkzVJvCBqdqEO7SlQjwiLwJXuAtnbNfP3tlcNp5Z+4wcs/1Esqwg9PnnW7jwwnHceWfv7r3ZWampEB9/5Mh4sOggCbEJOLwOcqpy/BhZ93lmzTNS1CdEN9m27SCDBmXwpz9pqOhd62eckKSktplqva2eiLAIahw1J7wPVadiT7K3mW+sa9QRdiiMpuS2yXO/xf3o+0lftC4tFWM6/oU4EhzUDK7BusPKgPcG0H9Jf7RuLSUTS1q3qTyjkqi9UQx4bwAal4aaITUo7pa50pUjTt3qrs+tfw6vT0aV/UEqeoJMWVktiqLj66/1rF3r72iC08UX0+YLxs59Oxk+aPgxFxk5XpGIrklH3PdxmMvNoIAtzUblyEpUXceTx+O+iyNyf+RRt++7eh+qVj2tRSI2l41538zjD+f+gRBDyEk/XghxYpqb3Xz33T6mTp0sRdcdSPzJNOHWRNl+4onyT+nsOvqs7IPH7KF6aNt5ziXnlqB4FGK3xpLyZQr5F+W3ObYepnFp0Nv0NPRvoL5fPTqHjtjNsSStSaLovCLQgD3BTt7leWibtXjNLYmsdasVW6oNr9lL/Pp4LGUWmiObKT+zHK+lc8luo6uRp9c8zW8m/kaO2d1MPrVBRFVVPv10E+ecM5wHH5TvOJ119dU+Qn44zqiqyvqt68kenM3S3KUdPuZYRSL4IHllMopboXBKIaUTSwkpCSF+Q/wx4zDWGanNrCVvVl6bi6ptSa5Pd5HI/O/my6iyEKfZ119v58ILx3Pfffo2fdvFET/tetHQ2EB4aDhVjs4tNmKsMZLyeQqoUHR+0VFJsDPGiSPBQck5JeiadIQVhLW7n5itMegcOirGVNBsbaapTxMl55RgKbcQUvyjZFVDa5Ksa9IRfiicmiE1ROyLwFhn5NAlh/CEeIj7Pq5Tr+ew/1v/fzJX2Q8kUQ4iu3YVkJnZn2ef1VJc7O9ogpPJBOPGHTnNV1FdgcPpICUuhVX5q9p9zPGKREILQzHYDJRNKMMV5cKeYKf8zHLC88PRNXbwhUYFQ50BZ7QTr9nb5nLY6S4ScXqcvLzpZVmxT4jTpLa2kerqJvbvN/Fxxyeser3o6LbXbU02wkPCqbCf/DyVkKIQUr5MwWvyUjitEE9Iy2CAscaIpczSZluPxYPX6EVnb/84ba4047S2PT66Il34dD4MDYZ2HxOzNYaawTX4DD4sFRbs8XZUXUtbOUu5pd3HnKgmdxPPrnsWh9vRpf2IkyOJcpBwuz3873/fM2hQKs8+K7+2zpo0CZqbjyTKew/uJXtgNmvy13SYMB6vSMRS0XJazWs6kuTa4+yoioqlov0Do75Jj9ajxRXhavd+6J4ikfnfzUeV3oJCnBZLl25g2rSxPPigFPAdS0RE2+sNTQ2EWkIpt5e3/4AOhBSFkLQ6CXu8ncIphW2OyWH5YSSsTUDxHjn+6216dM06miPb76zhNXgx1rbtX6xr1KHxaFoT8B8zVZkw1hmpz6g/6j7Fp3TYXeNkvLb5NRSlg+pDcVpIxhUk1q3L4cwzh/LccxrsUvjaabNmtV2N77vt3zFsyDCW5C7p8DHHKxLR2XV4LD85aGpbDrIdjVQYaltGIyLyIui7rC/pH6aTsDYBrf1IM9HuKBIpsZXw1cGv8KlSFSrEqVRQUIlOp2PDBg3btvk7msAWGnrkZ7fbjcfjwWg2UmU/8akXGqeGhHUJOKOdVIypQOPWoHVoWy5OLXUD6lC8CvHr49HX6zFXmElanYQz2kljn5YpbIpHQevQwg+Hw9qsWiwVFmI2x6Bv0GOqMJH0bRLN4c00phw97S12cyxVI6paMytHrIPQolAMdS0dNhzxXR8JLrGVsK5wXZf3I06cTHQNAm63h2++2cU991zBjBny3aYrLrtMQXP4IOZ0kHMgh9uuvY1PV3x6wvv4aZFI4urEdld2UrVqm9GLHzPWGVFR8Rq8LfPk7DpitsW0FpaoerXbikSeXvM05/Y9l1BD6PE3FkKckE8+2cSVV57HBRfIaPKxWH5y0s3utKMoCiaz6aRW5QstCkXr1mKuNtPvw35t7vOYPBy4/ABF5xcRsyWG1OWpoIXGPo1UjqxsTWzDCsJIWJ/AgUsP4An10NSniaLzirDusBKxPwKfwYc90U7liMrWWpLDwg6F4dP52nTYqBtQ1zpfujm6mbKzTs0qM8+tf44zks4g3Bh+SvYnjk0S5SCweXMeZ501jJde0tDQcxeNO+0GDYKQkCOJa15BHul90ilrLKOwofCE9mGsMZL0TRKqRm0tEukoIVa8Cj5d+yO1Ndk11A2sa02wXZEuiiOL6fdhP0ILQ7H1s7Vs2E6RSP7F+W2KRGK3xBL3fRylZ5eezNvR6tuCbylvLCc0WhJlIU6FwsJKjEYdO3Zo2bLF39EEtpgYaG4G/Q/fJxxOR0uibDKd1Kp8DRkNNGQc+x9kc3Qzxed3XODT0K+Bhn5t92FPtGNPPP5pXFtfG7a+tja3qTqVsgmnfgnGT/d9Kq3iupEMTwY4r9fLl19uZfToATI3uYsuuURts0zq1pytDMsaxrLcZSf0+I6KRDwhHnSOn3zn9ILWpT16SsZhCkeNQnstXrxGL3p7+yNQp7NI5Ln1z9Hkajr+hkKI4/rss++ZOvUsHn9cRpOPx2oF749yvsMjyhaT5aRGlHsTr+rltc2v0ew5sVULRddI5hXgtm49SHZ2f/79b4VqOWZ0ydVXq5hMLT/7fD6+2/YdQwYN4aN9Hx33sccqErHH2THWGdE0H/k4HU5cHXHtz0lLWJtAyhcpbW7TN3ZcWHK6i0QW7V6EVqM9/oZCiGOqqKjDZnNSV2dkVfuNdMSPWK3w43piu8OOqqqEmEJOakS5t/nH9/+Q2pJuIolyAFNVlQ8/XM+ECUN5+WVJYroiPByGDj0yPaKkogSdVoc1wsrawmOv3HK8IpGmPk24Q90krU7CWGPEXGYmfmM8tjRb66jzT4tEbKk2TJUmYrbGoLfpMZebSfwmEYfVcdQqUnD6i0TKm8rZXbm7S/sQQsCKFduYMGEEL7wgMxtPhNVKa90ItEy9UFWVUHPoSRXz9TYHag9woPaAv8PoFeSTHMAOHizHag2joEDDbslhumTq1Ja2cMYfOv3k5OUwNHMoKw6sOG4D9xMqEplURNymOFK+SMGn89GY2timz3F7RSKlZ5cSvSuayL2RLUUgfZpaCkt+Mt25u4pE3tjyBpnWTFn1SYhOcjia+f77PKZPn8i770oLrxNhtYLuR5mI3WlHo2jQa/XYXLaOHyh4f/f7DIgegEHXfk9ncWpIohzAVq/exYQJo3jxRZnn1lVXXOEjPPzIsMW6reu46PyLeH7P88d97IkUiXhCPZRMKul4H+0UiTSmNLbbYuinuqtIZNHuRfx12l9P6T6F6E22bz/E6NEDWLpUxSY53gmJjVUxmY58qTi8fHW94+hpZqKtj3I/4sGzHpRE+TSTqRcBym5vZseOQ2RmJvHee/6OJrgpClx88ZEDsa3RRkFJAVnpWXy2/zM/RhZYZPqFEJ2nqiqff76FiRNH8fLLMgZ1ohIT2069qLPVEREWQZ2jzn9BBYktpVtkwahuIIlygNq27SBjxgxiyRKVJmlG0CWjRoFGcyRR3pe/j4HpA8mtypU5cD+xYPsCWR5ViE4oLa1Bo1FwOg2sk/UgTlhCQtspKocT5RpHjZ8iCh4qKv/b/z9/h9HjSaIcgFRVZfnyzYwenc2bb8rIRFddeqmvdW4ywPe7vmfY4GF8kPuB/4IKUF/nf43b5/Z3GEIEnXXr9jJqVCbvvCOF1ycjLq7tdVujjYiwCBnEOEGL9iyi3inTVE4nSZQDUFlZLY2NTqKjQ/j2W39HE/yuukrB8MMULq/Xy+bdm8nOzOaTfZ/4N7AAtLVsK3qNzIkX4mR4vV5WrtzOiBED+eAD+bd6MqzWttcbGhsICwmjwl7hn4CCzBd5X2DSmfwdRo8mn+gAtH37IUaN6s/HH7dtxC5OXlwc9Ot35NRefkk+EaERGIwGtpTKklk/5VN9bCrZ5O8whAgq+fmVRESEoKoGtm71dzTBJTKy7XVbk00S5ZNQ31xPfn2+v8Po0SRRDkBr1uxh2LDBLF4s0y666sILweU6cn33/t0MzRzKZ/s+Q+3qKh091Ee5H8mKT0KchB07DjFyZAZLl0pLuJMVHn7kZ6/Xi8PpwGwxU+mo7PhBoo3vir/zdwg9miTKAaamxkZFRT39+kWzYoW/owl+V13lIyzsyPX129YzdPBQlu5b6r+gAtzXh77G6XH6OwwhgoKqqqxZs4fhw7NYvFjmJ58Mvb7lcpjD6QAFjCajrMp3EtYWrsXusvs7jB5LEuUAk5tbTFZWHzZv9tJ4/Ba74hh0Opg8+cgIT01dDVU1VWT0yeCLvC/8GFlg21y6GYve4u8whAgK5eV12O3NJCWF8c03/o4muERHtz3j52h2oFE0mEwmqh2SKJ+oLWVbpAj7NJJEOcBs3LiPQYPSWL5cpl101fjx4HYfSZRzD+WS1T+LzSWbZcWnY/CqXoptxf4OQ4igsHt3Af37J7B5sxe35ConxWqlzXtmd7SMippNZul6cRJ2lO+QwY3TSBLlAOLxeNmxI5++fVNZt05+NV01c6ZKyI9WY960YxPDs4fz4b4P/RdUkNhVscvfIQgRFLZuPUhWVhqrVsngxsmyWsHnO3Ld4Wzp4R5iCpGpFyehyd1ERZMUP54uko0FkLKyWlQVUlPD2bjR39EEvyuuaJl+AeByudi2dxtDBgzh49yP/RtYENhUsgmvT1quCHEsPp+PvXuLSU1NZfVq+Xd6smJiWlZOPczutKOiEmoOlakXJ2lLmXRxOl3kkx1AioqqSE6OpqjIR0ODv6MJbqmpEBd35Ah8sOggSbFJOL1O9lbv9WNkwWFn5U4aXTJJXohjKS+vw+fz0bdvJOvX+zua4GO1HhnMgJapF6qqEmIModZR67/AgtCGog14fB5/h9EjSaIcQHJyisjMTGbtWmkx1FXTp7c9pbcjdwdDBw3l430ymnwi9lTuQVHk71CIYykoqKRPnxgKC70yuNEJViuti0EBNNobCbWE0uRqwqvKGa2TUWwrlm5Fp4kkygFk9+5C0tPTWL1a5rp11ezZvtb5yaqqsn7berIHZ7M0V9rCnYh9NfsI0Yccf0MherE9ewrp3z+BjRvlS2VnxMerbdrD1TbUEhEWQZ2jzn9BBamyxjIZUT5NJFEOEI2NDiorG4iLs7Jjh7+jCW4mE4wbd+QfV0V1Bc5mJylxKXx96Gv/BRZEXF6XjE4IcRy7dxfSp08CW7fKsu+dkZTU9gtGva2eyLBIauw1foooeJU1lvk7hB5LEuUAUVJSg0ajEBdnZv9+f0cT3M47D5qbjxyA9x7cS/aAbNbkr6HZKyvOnaj65np/hyBEwGpudlNZWU9MTCy7d/s7muAUH9/2er2tnoiwCOl40QlljWUYtIbjbyhOmiTKAaKmxobZbERVFWrky3SXXHZZ29X4NmzbwLAhw1iSu8R/QQWhGof8IQrRkaqqBjQaDbGxoeTm+jua4BQT0/a6rclGeEi4LF/dCZX2Soxao7/D6JEkUQ4QpaW1JCZGkp8vBQxdddllCpof/rIdTgd7D+5lSMYQPt33qX8DCzLSl1OIjlVW1qPRaIiMNJCf7+9oglNUVNvrtiYbYSFhVNjl2HOyPD4PdrcsY306SKIcIAoLq0hOtsq0iy7KyoKQkCPTLvIK8kjvk05ZYxmFDYV+jCz4lNhK/B2CEAGrsrIeqzWMigovHqmh6pTw8CM/q6qKzW7DYrFIotxJchbw9JBEOUCUltaQkBBFTo50vOiKSy5R0WqPXN+yZwvDsoaxLHeZ/4IKUsUNsoy1EB0pLq4hNjacsjLV36EEJUUBy49WXW52NaOqKkazURYb6SQpwD49JFEOAD6fj8rKesLCIigqkl9JV8yerWIytfzs8/nYuH0j2VnZLNsnifLJsrls+FTf8TcUohcqKakhKiqUSplO2ykREbQZibc77CiKgslkospe5b/Agpi0hzs9ZPgyANhsDnw+FaPRRL00Gui08HAYOvTItIuSihJ0Oh3R4dGsK1znx8iCk8fnwaf60Cjy5U2In2posDNwYBKVlfL56IyYGHC5wPhD/Zmj2YGCgtlkRq/RkxqR6t8Ag5BWoz3+RuKkSaIcABwOF4qiYDAYJFHugmnTWtrCHT7w7tm/h+wB2dQ4avj12b/2b3BBaGLKRFRVTisL0R6bzU5YmJmDByVR7gyrFbw/ql0/PKJcWV3J36f+3X+BBSHVp6LVajEbzf4OpUeSRDkAOJ0uAIxGSZS74oorfISHH/mntX7bejxeD/n78zk/5Hw/RhZcVJ9Kk7OJqf2nymiyEO3w+XzY7c1YLBYZUe4kq7XtdYfTQUNjA28sfMM/AQWxJkcT0yZM49bZt/o7lB5JEuUA4HS6f5ibpaNOVu7sFEWBiy46Mu3C5/PR0NhAVW0Vb3/wth8jC04JsQlcMukSf4chREA6chbQLH3vO8lqpU3hdWa/TO6/4X7/BRTk+qf293cIPZYkygGgudmNz+fDbNbLiHInnXEGKMqRRFmj0fDEL57AI32bOkWvlyV5heiI3d6MoihoNBqaZbHPTrFawfCjheSMBiMTzpjgv4CE6IAkygHg8NQLg0GDw+HnYILUjBk+TKa2p0BNRhPIQkVCiFOsudnNj76Xi06Ii1MxGuVNFIFPEuUA0DKirKKqyMG3k847T8HtBrssTHTStFraLPkthBCnW3i4gsOBjMh3UmSkvyPoPSRRDgBHGguokih30nXXKWRk+DuK4PTWW5IoCyG6129+A4sX+zuK4HTvvTBrlr+j6D0kUQ4gXq+KTn4jnVJY2HIRJ09GdIQQ3a2hAVau9HcUwemqq/wdQe8ifW0CwOFRZLfb19oDWIjuopUe9UJ0mpwFFN1Naq27lyTKAUCrbfk1uN2+1uWXheguISH+jkCI4OR2uwgP93cUorf5aQ9qcXpJohwAdDotiqLgcnllrqjodvKPXoiTo9EoqCq4XA6sVlm9UnSvuDh/R9C7SKIcAA4nyk1NDhIS/B2N6E0MBjmNJ8TJMpuNqKqKw9FMQoLP3+GIXiYmxt8R9C6SKAcAk8mAooDd3kRior+jEb2J1QpOp7+jECK4mM0GVBUcjmZiYyVRFt1LWsN1L0mUA0BYmBkAp7ORpCQ5jSe6T2wsyOKFQpwco1GPokBTk5PYWDlmi+4l0+W6lyTKASA01ISqqjQ2OklJ8fo7HNGLxMT8uI+3EOJEKIpCWJiZhga7nAYX3Uqvb7v0tzj9JFEOAGFhZlRVxWazk5wsp/FE90lLQ3p3C9EJYWFmKisb6NNH+iuK7tOvn6xA290kUQ4Aer0Os9lIbW0jKSn+jkb0JkOHqtIeTohOiI4Oo6bGhk4HUVH+jkb0FpmZ4JPxtG4liXKAiIoKpbi4mr59dTLCJ7rNqFGyYIIQnZGcHI3T6aaiwk5Ghr+jEb3FwIFgNvs7it5FEuUAkZAQSUODg+rqZgYM8Hc0orcYOFCyZCE6Izk5BrfbQ3V1PVlZ/o5G9BYjRqgyR7mbSaIcIDIyEmlqaqa8vI6hQ/0djegNDIaWrhdCiJNntYahKAr19dVkZ8u5cNE9srNlcKO7SaIcIJKSrCiKQl1dFSNGyEFXnH4DBkhRiBCdFRsbAShUVtYzapT0WBTdo39/f0fQ+0iiHCDi4yMBlYqKOjnoim5xxhkyP1mIzoqKCkGjgfz8CkaP1spnSZx2Mi3TPyRRDhAxMeEoikJpaTXDh8uvRZx+U6eqhIX5OwohgpNWqyUtLY6yslocDheZmf6OSPR0EyZI33t/kIwsQOh0WpKSoikqqsZg8JGe7u+IRE933nn+jkCI4JadnUZDg4PCwiomTPB3NKKnmzxZBjf8QRLlADJoUB8aGhwcOFDO5Mn+jkb0ZHFxEBMj54qF6IqMjERUVaW8vJRzz5Upc+L0mjTJ3xH0TpIoB5AhQ1Jxu70UFxdz4YVuf4cjerCJE8Hp9HcUQgS3lJQYVBUKCiqZOFHOiYvTJyoK4uNlcMMfJFEOIH37xgFw4EAZkybJB0KcPnIKT4iui4gIISoqhIKCSqKjoU8ff0ckeqpJk8Dh8HcUvZOsARdAIiNDSUiIpLi4Bq/Xw+DBOnbv7vz+zOYNpKTc0O59qqqwb18OBkMOsbF/xmTajqpaaGiYTnX1L1BVU4f7jYt7lMjI9466fd++7aiqEaNxD/Hxv8JgKKCpaQLl5U/h8x3JypKS5tLQcBmNjRd3/sWJLrn0UtDI12QhukRRFLKz0/juu1xyc0u59NJUXnrJ31GJnuiKK3yEh8tB2x/kXQ8wo0b1p66uiYMHS5k2rWun8hyOkeTlfdvmUlDwDj6fkZqau9DpikhNvRbQUFT0b0pK5mOxbCQp6Z5j7tdozKW29oaj9q2qRqAlkXY6h5GfvwS9voTo6FdbH2uxrEWrrZck2Y8GDACrVc5YCHEqDB+eTnOzmwMH8pk92+XvcEQPpCgwfboiLQj9RBLlAJOVlYLP5yMvL59rr+3qPGUDXm/sjy5W4uKewukcSXX1vURF/Rufz0JJyXyamwfjdI6gpOR5QkJWYzZv6mCfKgZDLk5n9k/2fWSJN6Mxl8bGabjd6djtEzAY9v5wj4/Y2KeprPxVF1+X6IrLLlPlgCvEKZKZmYyiKOzbV8zo0VrCw/0dkehpzjwTtFo5aPuLJMoBpl+/hB8OuiVkZWlITDx1+46IWIjBkEt5+WOAgl5/CKczG1W1tG7j8STj8URjNm9odx96fRFabRMuV0aHz+N2p2AybQPcmEzbcLtTf3j+93G5+uF0jjx1L0qctBtvVDGb/R2FED1DaKiZgQOTqaio58CBai680N8RiZ7mmmt8csz2I0mUA4zFYmTYsL5UVtaTk1PCVVedmuWsFcWF1foi9fXX4Hb3BcDjiUOvL2mznUZjQ6utR6utaXc/h0eHIyI5fH5/AAAgAElEQVQW0bfvFNLTzyMh4WG02vLWbSorf0NU1L8ZMGA4Go2NmprbUZRGoqP/QWXlQ6fk9YjOSUuDfv1kZEKIU2n8+EHYbE4OHTrI7NmnrmOR2byBgQMz270MGDAIAEWxExv7BP36jScjYyR9+tyIwZB7zP2aTJvp0+cG+vcfQ79+E0hMvB+drrj1fqNxD6mpM8nIGEli4j1oNLY2j09Kmkto6Ken7HWKY7vmGgWdVJT5jSTKAWjChCyamprJycnjppu8p2SfYWFL0WgaqKm5tfW2hobLMRj2Y7U+h6I40GjqiI//LaCgKO3PtTMa96KqCl5vBCUlL1Je/hgGw35SUuagKE0A2O3jyctbw4ED31BQ8AFebyzR0a9is12E1xtHfPxvSE8/l6SkuW0SbHH6zZ6tApIoC3EqZWWlALB7dyHTpmmIiDg1+z1enQlAYuIDhIaupLT0WQoK3sfnM5OcfBuK0tjuPg2GPPr0uRmXK53CwoUUF7+MVltNnz43oygtbRWkziRwnH02hITIMdufJFEOQFlZKeh0GvbvLyYtTT0l67tHRCymqel8vN641tuczpGUlT1DRMT7ZGSMol+/836YGjEYny+03f3U1NxJXt46qqt/gcuVid1+DsXFL6PXFxAa+sWPttTh9ca0/KQrITx8GTU1dxAR8Q5GYw6HDi3H40kmLm5e11+cOGH33CPTLoQ41WJiwunTx0pZWS3795dx3XWnqqfysetMzOZNhIZ+TWnpczgc43C5Migv/xOgYDLtbHeP4eGL8Hjiqaj4Iy5Xf5qbh1FW9gwGwyHM5u8AqTMJJPfc4yMkxN9R9G6SKAegkBATo0ZlUFHRwK5dB7nttq6NKmu1lZhM22homHHUfTbbJRw4sJYDB1aRl7eB6ur7MRgKWqdnHE2DzxfV5havNx6vNxK9vrTdR8TE/JWamtvw+cKwWL7Dbj8LVTXR2DgJi+W7Lr02ceLOOw+iomRkQohTTVEUpkwZTl2dnR07crj77tOzSt9P60xCQlbhcqXhdA5v3cbrjebgwa9xOMa1u4+GhisoK/szbc8stfys1dYDUmcSKCIjYcYMRVp5+pm8/QHq7LMH43C42Lw5l1tv7doooNn8PQB2e9sDZ2jo5yQl3Q6A1xuHqhowm9ej0dhoahrf7r4SEh4iJeXaNrfp9YXodLU0Nx899G0ybcVo3Et9/dU/3KIALfOuFcXT+rM4/R54wEtoqCTKQpwOZ5yRgUbTUohttXo544xTu//26kz0+kO43WmEhX1IaupM+vWbSFLSHej1Bzvcj8uVgdM5os1t0dEv4/MZsdvPAqTOJFBcd52KzyfHbH+TRDlADRrUh7AwM8XFVRQVVXXpVJ7RuAe3OwVVbXv+prl5ABbLOqzWv6PTFWKxfENi4v+jru5neDwtc+4UxYlWWwm0jGrbbBdjMm0hJuZv6PX5mM0bSEy8B4djBE1Nk4967tjYp6mq+iWH17ZxOEYRGvoVBsM+wsM/xOEY0+nXJU5cQgJMmaKRtnBCnCahoWbGjcukvLyeHTtyueOOUzuq3F6diUbTiMm0jcjId6is/DUlJfNRFA8pKT/rsCD7p6KiXiMyciFVVQ+1tvmUOpPAcP/9qky7CACSKAcovV7HxRefQUVFA1u27OKXv+z8QVenq8DrjTzqdrc7nZKSFwkJWUXfvpcQF/cYtbU3Uln5m9ZtwsI+pX//ieh0LdMqmpomU1r6PBbLWtLSZpKYeD/NzUMpLn6Vn/45hYV9gs9npqlpUuttdXXX4XQOISXlarTaWioqftfp1yVO3Ny5PqSIT4jT69xzs3G7vWzblsfs2QqRRx92O629OhPQodE0UlLyMg7HOJzOkZSU/B+K0kx4+JLj7NFLbOw8YmP/SlXVfdTV/XQVV6kz8acJEyAxUY7ZgUAajgSw8eOzWLRoLbm5JZx3XjOTJ+v56quT3095+VMd3me3n01Bwdkd3t/QcDkNDZe3ua2xcRqNjdOO+7w223RstultblNVE2Vlzx73seLU0evh3nuRIj4hTrOMjESs1jBKS2vYu7eYu+/uw5NPdn086nCdSUnJbW1ud7sT8Hhi8HqtrbepaggeTzJ6fVGH+1OUJhITHyAkZA1lZfNoaLjqmM9/rDqTxMSHu/biRLvmzfMSEqL1dxgCGVEOaBERIUycOJjy8jq2bNnFww+fuv6cove45RYfRqOMTAhxumk0GqZPH011tY3vvtvBL37hw2Tq+n47qjNxOMag01Wi0x3ph68ojeh0xbhcaR3szUVy8u1YLBspLn75uEmy1Jl0v1GjYPRomSoXKCRRDnDnnz8ct9vL9u0HGTNGPeUFIqJnMxrh8cchLEyOuEJ0h3HjMjGZDBQWVlJSUvnDtKeu6ajOpLHxQlyuDJKS7sNk2orBkEti4v9DVc00NMwEjq4zsVpfxGLZSHn54zQ3Z6HVVrZeFMV51HNLnUn3e+wxLxaLHLMDhSTKAS4lJYbMzGRKS2tZu3Yrf/2rjCqLE3fbbT5MJjngCtFdzGYj06ePoby8nnXrtvLb3/owGru2z47qTFTVQFHRWzQ39yc5+TZSU69GUbwUFv4bny8aOLrOJDz8AwASEx+if/+JbS6H7ztM6ky63+DBcN55GmkJF0AUVVVPVWd0cZrk5hbz5JP/pV+/eG6/fRY/+5mZlSv9HZUIdCYTFBb6iImRI64Q3clms/PQQ/8iOjqUn/3sAv75zzj+7//kcyiOb9EiLzNnamXJ6gAin9wgMGBAEsOH96W0tJZvv93M3/4mo8ri+G6/XeYmC+EPYWEWLr74DMrL61i9+nsefdRHdLS/oxKB7qyz4IILFEmSA4wkykFAURSuuGICDoebHTsOYrU6uewyf0clApnVCo89JnOThfCXyZOHodfrKCioJCfnEE8+2bUVVkXPpijwyiseQkIkLQs08hsJEmlpcZx1VialpXV8880mnn3W0+V5b6LneuYZDwaDv6MQovcKC7Mwe/ZESkvrWL16K9dc4yM7299RiUA1Z45KWpoinS4CkCTKQeSyy8bhdnvIySmioaGC3/9e2vKIo40bB1deqWA2y8dbCH8655whxMdH/DBtbhsvvSTT5sTRQkPhb3/zEREhfZMDkfwnDSIJCVFMmzaS4uIavvxyA3ff7WXwYH9HJQKJVgv//KecvhMiEOj1Om688Xxqahr5/vtc0tObufzy4z9O9C5/+INXuhMFMPlvGmRmzhxHeLiZ4uJqVq/eyptvuuVUjWh1990+kpJAo5E/CiECweDBKYwc2Y+Sklo+/3wdr7ziISbG31GJQHHGGXD77QqhoZKOBSr5zQQZi8XIzTdPpaqqgU2b9hIV1cgdd8gUDAFpafDEExAZKSXTQgQKRVG45pqz8Xi87N9fwp49+3n9dY+/wxIBwGCABQs8hITIwEYgk0Q5CA0b1pexYzMpLq5l+fK1PPmkj9RUf0cl/EmjgYUL3ZhM0hZdiECTmBjNVVdNoKiohlWrtjB6tJNrr5XPam83b56XuDhVzgAGOL8kyosXL+aiiy5ixIgRzJw5kxUrVnR7DPPnz+fy0zhZbM6cOfz5z3/u8P6VK1cya9YsRo4cyYUXXsj7779/wvtWFIWf/exctFoNBQUVbNiwk/ffd6OVOoBe65FHvAwYoGIwyB+BEIFoypQRDByYRHFxLR9/vJoXXvCSmOjvqIS/nH02zJ2rEhWl93co4ji6PVH+8ssv+eMf/8jcuXNZtmwZs2bN4t5772X79u3dHYrf7Ny5k3vvvZdLL72UpUuXcscdd/D444+zfPnyE95HVFQo118/idLSWtav30VYWC2PPy59OnujcePgV79SsVqlH5wQgUqn03LrrdPweDwcPFjOli05LFjglqWKe6HoaHj3XQ+hoTKSHAxO+iNaVlbGM888w1tvvdWpJ1y0aBGzZs1i1qxZpKam8vOf/5yxY8fy0UcfdWp/wejDDz9k7Nix3HTTTaSmpnLZZZcxc+ZMli5detS2c+bMYcmSJe3uZ+LEwYwbN4jCwmo+/vhbbr/dw7Rppzt6EUgiI2HRIg8WixxwhQh0CQlRXH/9eZSU1PLtt9tJTm6QhUh6GY0G3n/fTWioF62cBg4KJ5wo79q1i4ceeogpU6awefNmhg8fDkBmZma7lzlz5rS7n7vuuoubb765zW2KotDc3Nzu9uXl5cydO5dRo0Zx5pln8stf/hKbzdZ6///+9z9mzJjB8OHDmTFjBqtWrWq974MPPuCSSy4hOzub0aNHc//999PQ0HDUc2zYsIHRo0fz/vvvM378eMaMGcO8efNwu4/0vNyyZQtXX301w4YN44ILLuCtt95CVY/MMVuyZAnnn38+I0aMYN68eXi9HR/8Zs+ezS9/+csTfg86oigKN9xwHuHhFoqKqli2bDULFnhISTmp3YggpdW2zEs2m73odHLAFSIYnHPOEIYP70thYRVLl37NLbe4pWVcL/L00x4GD/YQESErhgWLYybKqqry1VdfMWfOHK6++moAFi5cyLvvvsuIESMA+Pbbb9u9zJ8/v919Dhs2jL59+7Zez8nJYf369YwZM6bd7R977DG8Xi+LFi3iX//6F7t27Wrd9/r163nggQe4/PLLWbZsGTNnzuSee+6hsLCQTZs28fvf/5477riD5cuX89xzz7Fhwwbefvvtdp/Hbrfz9ttv8/LLL/P888+zfPly/va3vwFQVVXFrbfeyvnnn89HH33Eww8/zGuvvcY777wDwNq1a/n973/P3LlzWbx4Mc3NzXz//fcdvq8DBw5k0KBBrdcrKir45JNPOnwPjiU01Mw990ynocFBbm4xmzbtZNkyNxbLSe9KBJm//93D8OFuoqPlgCtEsNBoNNx22wVERIRQUFDFkiUr+ec/PdITvxe46iqVm2/2ER9v8nco4iQcs4/Uxo0bufPOO5k6dSpfffUVcXFxR20TGxvb6SevqKjg3nvvZcSIEVx88cXtblNUVERGRgZ9+vTBYDAwf/58fL6WdmjvvPMO559/PjfddBMAt956K06nk8bGRkwmE/PmzeOSSy4BIDk5mfHjx7N///52n8fr9fL444+3jpTff//9PP300zz00EMsWLCAESNGMHfuXADS0tKoqqri9ddf57rrrmPhwoVMnTq19cvEo48+ytdff31C70FjYyN33303sbGxraPwjz76aOtUFKfTydatW3niiScA+OSTT0hKSmqzj/79E7n++km89dYK1q7dyYwZUSxalMyMGTqOMbAtgthdd/mYPdtDbKzZ36EIIU5SeLiF+++/lMcee5cDB8r46quNfPLJGEaM0FFf7+/oxOmQnQ2vvuolJESDIosfBJVjJsoZGRlcfvnlfPzxxzzyyCPceOONnHvuuW1+ySNHjmz3sWeccQavv/56h/suLCzklltuQa/X88ILL3Q4V+e+++7jgQceYOXKlYwfP56pU6cyY8YMAPLy8rj00kvbbH/PPfe0/myxWJg/fz55eXnk5eWxf/9+pk6d2u7z6PX61iQZYOjQodhsNkpLS8nLy2P9+vVtXqvX68XtduNyuY6KQ6/Xk5WV1eFrP6y2tpa5c+dSWlrKggULCAkJAVqS9FtuuQWAhx56iGnTpjHth8nH7X1ZAZg8eRgHDpSxZs0ePvtsLbNnT+Gll6K5/XY5Jd/TTJsGTz7pJSREJwdcIYJUamosc+dewAsvfMKWLfuJi7Py0Uf9mDJFh8vl7+jEqdSnD3z2mQe93oNeL6PJweaYiXJ0dDRPPfUUDzzwAP/5z394+OGHiYqK4oYbbmDWrFlYLBY+/PDDdh9rMnX8x7B//35+/vOfY7Va+de//kV0dHSH206ZMoVVq1axYsUKvvnmGx599FG++uornn/+efT6jtuqrF27lrlz5zJjxgzGjRvHbbfdxhtvvNFm3vGPaTQaND8qPz48aq3VavF4PEybNo1f/OIXRz1Op2t5C388X/nHt3ekvLycm266CYfDwYIFC0hLS2u9z2q1YrVagZb30Wq1trm/PYqicOONk6mpaSQ3t5gPPljJ9ddfxK9+ZeHppyVZ7ikGD26pljYYfOj1MuVC+NfixYt5/fXXKS0tJS0tjfvuu4/zzz+/W2OYP38+K1eu7LDouavmzJlDdnY2jzzySLv3r1y5kueff55Dhw4RHx/PLbfcwlVXXXVC+z7zzIFcckkFn366iS+/3MSsWSEsXBjPlVfq8Mk6Uj2C1QpffeXGYHAQEhLu73BEJ5xQMV9cXBwPPvggX3/9Nddffz3/+te/eOONN4CWaQjtXeLj49vdV3l5OT//+c9JSEjg7bffPmaSDPDcc89RVFTEVVddxfz583nqqadYvnw5Ho+Hvn37snv37jbbz5kzh//+978sXLiQ6dOn89RTT3HNNdcwZMgQ8vPzj0poD2tubiYvL6/1+vbt24mMjCQ+Pp7+/ftz4MCBNq9v586dvPbaa2g0GjIzM9m2bVvrY71eLzk5OR2+psbGRm6++WZcLhf/+c9/jpsEnyiDQc/dd19MQkIkBQVV/Pe/X/Lgg25+9jM54vYEAwfCihVuNJpmLBZJkoV/SavPrrf6VBSFK64Yz8iR/cjPr2TZsm8YMqSeV16ROXM9QVgYfPGFC4PBRlycJMnB6qTaw1ksFubMmcPy5ctP+BvzTz355JN4PB6efvppXC4XlZWVVFZWttuNAuDgwYM8/vjj7Ny5k4MHD7J8+XIGDRqETqfjxhtv5Msvv2TBggUUFBTw2muvsXPnTs466ywiIyPZvn07u3fv5sCBA8ybN48dO3bgOsY5rd/97nfk5OSwevVq5s+fz5w5c9BqtVx33XXk5+czb948Dhw4wKpVq3j88ceJiooCWpLzVatW8eabb3LgwAGeeuopSktLO3yeF198kcLCQv7yl79gMBha34Pa2tqjtv33v/99UgujhIaaeeCBy9DrdeTnV/D++yt44QUPV14pq0AFs4wMWLnSjao2EhkZ4u9wRA8grT677lS0+tTptNxxx0X0759AQUEVixevYOrURv76V0mWg5nRCB9/7CIyspG0tGMPCIrA1qlW51qttsMR42NxuVysWLGC2tpapk+fzsSJE1svv/vd79p9zB//+EdSUlK45ZZbmDVrFna7vbXrxciRI3nqqad4++23mT59Op9++ikvvfQSKSkp3HffffTp04frrruO66+/vrVwMCcnp8NR5SlTpnDjjTfyyCOPcPXVV3PXXXcBkJCQwOuvv86OHTuYOXMmv//977nmmmtap2KMHDmS5557jnfffZfLLruMuro6zj333A7fh88++4zm5mauvfbaNu/B4XnJXRUTE85DD83C6XSzf38pCxd+yT/+4ea662RkORj17w+rVrlpbq4hMTHK3+GIICetPgOv1afJZOC++2YQGxvBoUOVvPfeF8yebeeppyRZDkYmE3z4oZuUlCb69pVjdtBThbp+/Xp14MCBamNjo79DOaVycgrVW255Xv3FL15VX3jhY7WqyqnedJNXBVUuQXLp109Vi4pcal5eub//nEQQ8/l86ooVK9Trr79eHTJkiPr//t//U3fs2NFmm4qKinYvtbW1J/Qce/bsUbOystRly5a1e/+dd96p3nzzzWpeXp66c+dO9aKLLlKffPJJVVVVdd26deqgQYPUN954Qz106JD62muvqdnZ2WpBQYG6ceNGdciQIepHH32kFhUVqd988406duxYdf78+aqqqurzzz+vzpo1S1XVlmN5VlaWeskll6hbt25V165dq06cOFF96qmnVFVV1crKSnXUqFHqP/7xD/XQoUPql19+qU6YMEH9z3/+o6qqqq5Zs0YdPHiwunDhQnX//v3q7373O3XgwIHq008/fULvQXl5uTpy5Ej15ZdfPuq+66+/Xl28ePExH19d3aA+9NAb6h13vKj+5S+L1EOH6tRXXvGoiuL/Y5FcTuwSHq6q337rUvfurVR9Pt8J/d2IwHbsijMR1DIz+/CrX13BX/6yhH37Snjnnc/5y1+mYjQaeOUVWTc10GVnw//+1zKS3K/fyZ/BEeIwafUZHK0+o6PDePjhy3n66UXk5ZXzzjvLueKK83nvvQiuu05HB7XoIkDExMCXX7rQaCrJyEiUrkQ9hCTKPVxGRhK/+tWV/PnPi9m/v5QFCz7n8cenERur54knpBtGoJo2Dd55x01tbRUZGYn+DkcEOWn1GTytPmNjI/jtb2fz179+wIED5fz3v18yc+Y5fPJJLDNn6nA4jhuO8IOUlJbuFk1NZQwZ0qdNFy0R3CRRBsaOHcvevXv9HcZp069fAr/5zVWtyfLbb3/GTTedx9Chodxwgw6n098Rih+7/XYfTz7ppqKinKysVH+HI3oAafUZPK0+oWVk+Ve/upK//30ZBw6UsWTJSqZPn8CqVUnMmKGnvPy4uxDdaPhw+PhjN9XVpQwbliIjyT2MfOXpJdLS4vj1r69Eq9WQm1vMggXL6d+/lLVrPSTKgGVAUBT4y1+8PPqog4aGWkmSxSknrT6Do9UntKze99BDs8jKSuHgwXI+/vhb6utz2LrVw9ixp+xpRBddeaXKV1+5qasrkSS5h5JEuRdJSYnlD3+4luTkGPLyyvjww1VUVe1m82YPo0b5O7reLSICli51M3NmHRqNi/T0BH+HJHowafUZ+K0+ASwWI/ffP4OxYzPJyytn5cotfPXVGv73Pze33ipdjPxJq4Wnn/Yyf76DkpISsrPTJEnuoRS1o6/losdqbnbz5psr+Pbb3aSmxjB0aF8uvHA8jzyi4dVX5btTdzvjDFiyxE1xcQGDBycQESF9kkVgc7lcjBw5Eo/Hc9R9F1xwAc8///xRt9fU1PDEE0+wdu1ampubGT16NI8++iipqS1nTpYtW8aLL75ISUkJGRkZPPzww5x11llUVVXx61//mk2bNmE2mxk9ejQDBw7k/fff5+uvv+aFF15oXZlvw4YN3HDDDTz88MO8+uqraLVarr32Wu6+++7W6RibNm3imWeeYffu3URFRTFr1izuu+++1rnVy5cv59lnn6W0tJRp06bR2NhIenp6uyvzTZo0qd1EesiQIad0pUCfz8dnn23mvfdWExcXTlpaHFdcMZnPPjNy112y5HV3i4mB9993ExNTTUiIQnq6FFv3ZJIo91I+n49PP/2e//53NfHxkaSlxXHppeeydauZn/9cRzsDIuIUUxR48EEfv/mNh02bdnHuudkYjR3P1RRCHNvhRHnz5s2tBXU9yY4dh3jhhU/QajWkpFi5+OKJ6HSxXHONnp07/R1d73DxxfDPf7rJydnP0KHJWK2y4l5PJ8OHvZRGo+GSS8bwwAMzsdmc7NxZwFtvfYzVepDduz1MmeLvCHu2xET44gs3t95aTW7uAaZOHSFJshDimIYO7ctjj/2MqKgQcnNLWbz4K/bt+57Vq938+tc+pNHC6RMWBm++6eH115vYtm0H48dnSJLcS8jHqpcbObI/TzxxHSkpMezfX8ann67j88+/4Z13mnnlFS9hYf6OsGfRaOCuu3zs3OnG49mN2awybtwgmdsmhDghCQlR/O53V3P22YM5dKiC1at38eabn3LjjTVs2OAmI8PfEfY8kybB7t1uUlP3U1RUzLRpIzEYZGCjt5CpFwIAj8fLp59uYsmStYSFWUhOjmby5DH07duHBx7Q8s47ksh11fDh8MYbbozGGvbtO8AFF4zCbDb6OywhRBBSVZVt2w7y+uuf43S66dMnmjFjBjFx4nD+9CcNzz2nkQVKushqhaee8jBzpofVqzczaVK2jCL3QpIoizYOHizjH/9YTllZLUlJ0fTrl8CUKeMoLTVzxx16tm/3d4TBJyQE5s3zcsMNXpYvX09WVh+GD0+XUWQhRJc1NNj5z3++Zv36HOLjI0lJieH888diNEZz5516vvzS3xEGH50O7r7bx+9/7+X77/disSiMH58li4j0UpIoi6M0N7v54outfPDBOrRaDUlJ0YwaNYBzzhnBu+9q+O1vtVLsdwL0erj1Vh9/+IOXnJyD1NXVMHXqSCwWGUUWQpw6qqry3Xe5vPXWVzidLpKTo8nKSmXy5DPZvl3H/ffrOUY7aPEj06bBiy+6sdkq2bhxOzNnjiU+PsrfYQk/kkRZdKiysp6FC79h48b9REeHkpQUzdlnj2Tw4FReeUXDM89oqK72d5SBR6uF669XmTfPQ3l5OZs37+KCC0aRmhrr79CEED2YzWbno4++4/PPt2I2G0hMjGLMmEzGjx/KBx8ozJun40drsYgfmTABHnvMTWZmM599tpZRo/oxcmQ/GUUWkiiLY1NVld27C3nrrRWUl9cRHx9JUlI048YNZfDgVF59VeHPf9ZSVeXvSP1Po4Err4Q//cmNw1HDF1+sY+TI/px99uDWHq1CCHG6FRRUsnDhN+zcmU90dNgPCfMgzjgjk+XLFR57TMdPFkLstaZMaUmQ09PdfPHFemJiwpk8eRgmk8HfoYkAIYmyOCEul5s1a/bwwQfraWiwExsbTlJSNGPHDiU7O4033lB44QVtrxytiIqCm2/2cd99Xuz2Bj7/fC2Zmcmcc84QKdYTQviFqqrs3JnPu+9+Q3FxDZGRFuLjIxg9ehBjxmTx7bcKTzyhZ+NGf0fa/TQauOQS+OMf3VitTpYvX4uiKMyaNU6K9cRRJFEWJ6W52c369TksWbKO+no7MTHhJCVFMXr0YIYN68e2bfDCC3qWLqXHV1wPGwa/+IWHK66ArVsPsWbNFrKz05g8eRghISZ/hyeEEPh8PnbsyGfx4rXk51cQFmYmISGSkSMHMHr0YKqqdLz0ko4FCxTq6/0d7ekVH99SN3LnnT6amhr44ot1hIYamTZtFImJ0f4OTwQoSZRFp7hcbtav38uSJeupq2skJMRIfHwEgwenkZ09iJiYCP71L4XXXtOyb5+/oz11rNaW6RU33xYJ8ZwAACAASURBVOwmPd3LqlVb+P77XCZMyOKcc7IJD7f4O0QhhDiKqqrs2VPIkiXr2LevBKNRT3x8BAMGJDF06CAyMhL4+GOVl1/WsXq1v6M9dfR6mD4dbr/dzcSJCt99t481a7bRv38C06aNIiZGRpDFsUmiLLrE7fawZ08hn3++hV27ClEUhbi4cJKTrYwYMZAhQ9IpL1d47z0tixZp2LXL3xGfvNhYuPRSuPZaN2PHatixo4CNG3dSX9/ERRedwfDh6ej1On+HKYQQx6WqKnl5paxcuYP16/fi9fqIjg4lPj6SYcP6kZ2didFoZOlSWLxYx8qV4HL5O+qTEx7estT0VVe5mTJFQ2FhLevWbWbPnkLOO28YEyZkERUV6u8wRZCQRFmcMpWV9axbl8MXX2ylsdGJ0agjJiacfv0SyMzsy4ABKbhcWj76SMOnn2pZuxZqavwd9dHMZjjrLDjvPB/TpnkYPFjDrl3FbNmym5078znjjAwmTx5Gamqs9EIWQgStxkYH33+/n+XLt1BSUoNWqyEmJow+fWLIzEwhPb0vCQlhrFjhY/FiPStXQnGxv6M+mqJAVhZMmqQye7ab0aO17NtXwdatu9m27QBpaXFMnjyMwYNT0emksFqcHEmUxSnndnvIySli/fpcNm7Mxe32otNpsFrDSE2NZcCAPiQlJdO3bxRlZT7WrFH4+msda9fC3r3dH29yMmRnw9ln+5g61UN2tpaiogb27z/Enj2HyM0tYfDgFM45ZwhZWSlSDS2E6FFUVeXQoXI2btzP2rU5NDQ0ARAZGUJCQhSZmcmkpaWRnh6DzQbffAPffqtnwwbYvh08nu6NNyQEzjwTJkzwMWmShzFjtDQ2usjLK2bbthx27iwgJcXK+PFZjBzZj8hIGT0WnSeJsjitXC43+/aVsnXrATZs2EtjoxNVBZNJT0RECKmpMaSlxREfn0BKSiyhoXry873k5sLOnTr27tWQmwv5+S2jz50pENTpIC6u5ZKQAIMGwYgRHoYO9TFggBaPx0tJSQP5+QXs2pVPXl4JiqIwfHg648ZlMnBgsiwSIoToFVRVpaioil27ClizZg9FRdWAisGgIyIihJSUGPr2jSMuLp6kpFji4syUlHjJzVXZuVNHTo6GvXtbjtnV1dDU1Lk4QkNbiu/694eBA2HIEC+DB3vJyFCwWrXk5zeQn1/Inj2HOHCgjKYmJ8OHpzN2bCaZmclSLyJOGUmURbfx+XyUltaSn1/B7t2F7NpVQF1dI4qioCgKFouR6OgQkpKsxMSEEx0dTlhYFFFR4VitZkJDdbhcKg0NPurqfNTWQn09qGrLRVHAYGgp3jCZwGpViInREBKioaHBTUODi6YmJzU1NZSUlHPwYBnFxTU0NTkxmQxkZ6cxbFhf0tPjSUyMkkbzQoher7q6gYMHy9m9u5Dt2w9RXW1DURRUVcViMRAWZiE5OZrY2Ais1nDCw6OIioogKspMWJgOjUahvt5Hba2Pmpr2E2eNBiwWiIiAiAiFqCgtoFJX56ampomamloqKyspLKyiqKiK6mobGo2GAQMSGTo0jfT0BNLT4zEa9d3+/oieTxJl4TeqqlJX10RhYSUHD5Zz6FAFRUXVVFc3tM799fl8AOj1OnQ6LSEhRsLDLYSFmQkJMWE06n/YVkVVVTweHy6XG6fTTW1tIzU1jTQ1OdvsLzq6ZQpIv34JJCdbSUiIJCFBEmMhhDiehgY7xcXVFBRUcuhQOYWFVZSV1eLzqSiKgs/XcizW6bTo9VrMZgMRESGEh5uxWEzo9UfPEfZ6vTgcLmw2Bw0NDmprG/F4vCiKgtfrIzTURFKSldTUGNLT40lLiyMhIUrmG4tuIYmyCDgej5eaGhvV1TZqamw/HDzt1Nfbsdkc2Gx2GhudeDwtSbSqqmi1GrRaTWsyHRUVhtUaSlRUGOHhZkJDzUREWIiNjZA5xkIIcQr5fD7q6ppaj9mNjU7q65uoq7P/f/buMyqKpG0D8D3AkARzwrC6igNIEhVEQVHMqChmXcEc1viKOYc1gJhWUBQXs64BDKi4KgZcdFXEgIEgSRADSSRPrO8HHyMDQ1BBBJ7rHM6hp7urq6d7qp+urq7C58+ZSEvLQmZmDuSFG4qKuWW2hoYaatZUQ926mqhTRwO1aqmjXr2aqFdPE+rqKvTiNKkwFCgTQgghhBAiBz1rJoQQQgghRA4KlAkhhBBCCJGDAmVCCCGEEELkoECZEEIIIYQQOShQJoQQQgghRA4KlAkhhBBCCJGDAmVCCCGEEELkoECZEEIIIYQQOShQJoQQQgghRA4KlAkhhBBCCJGDAmVCCCGEEELkoECZEEIIIYQQOShQJoQQQgghRA4KlAkhhBBCCJGDAmVCCCGEEELkoECZEEIIIYQQOShQJoQQQgghRA4KlAkhhBBCCJGDAmVCCCGEEELkoECZEEIIIYQQOShQJoQQQgghRA4KlAkhhBBCCJGDAmVCCCGEEELkoECZEEIIIYQQOShQJoQQQgghRA4KlAkhhBBCCJGDAmVCCCGEEELkoECZEEIIIYQQOShQJoQQQgghRA4KlAkhhBBCCJGDAmVCCCGEEELkoECZEEIIIYQQOShQJoQQQgghRA4KlAkhhBBCCJGDAmVCCCGEEELkoECZEEIIIYQQOShQJoQQQgghRA4KlAkhhBBCCJGDAmVCCCGEEELkqNBA2draGlu3bi30+eHDh6GjowNnZ2cAgKurKywsLAotFxUVBUtLSwwcOBCJiYkAAB0dnUJ/RkZG6NOnD1xdXSGRSL473/fu3UOfPn3QsWNHrFixAiKRSDpPIpFg8ODBePr06XdvBwCePn2Kfv36wcDAABs3biyTNEsjOzsbR44cKfXyRR2jn8W5c+dga2uLdu3awdraGlu2bEF2dvY3p/f27Vvo6Ojgzp07ZZjLqmHp0qUYOXLkT7Gdsj7upGjW1tbQ0dHBzp075c4/f/48dHR0ZI5ZWZUb8fHxGDt2LExMTDB+/Hh8+PBBZv66devg4eHx3dsBgJSUFDg4OMDQ0BBDhw4tkzRLgzGGCxcu4OPHj6Va/sGDB9DR0UFkZGQ55+zbPH78GA4ODjA1NYWFhQXmzZuH+Pj470qzqJiiujt79ix0dHTA5/MrfDvlcdzL209Xo3zw4EFs2rQJs2fPxpIlS4pcLiIiAvb29mjYsCGOHj2KBg0aSOctXLgQAQEB0r+zZ8/C1tYWbm5uOHTo0HfljzGGxYsXw9bWFsePH8e9e/fg5eUlne/l5YVWrVqhXbt237WdPG5ublBWVoavry9mzpxZJmmWhqenJ/bt2/fDtleezp07h5UrV2LUqFHw8fHBmjVrcPnyZaxataqis0bKER33H4/L5eLKlSty5126dAkcDqdctuvi4gJNTU2cP38eKioq2LJli3ReZGQk7t69i/Hjx5fJtry8vPD48WMcP34c7u7uZZJmaQQGBmLx4sXIyMj4YdssL5GRkZg0aRJ+/fVXnDx5Eu7u7khOTsakSZPoRrYKq6zH/acKlD08PODs7IwlS5Zgzpw5RS4XFhYGBwcHtGjRAkeOHEGdOnVk5mtoaKBBgwbSP21tbcyePRudOnXCpUuXviuPKSkpSExMhI2NDXR0dGBiYoKwsDAAQEZGBvbu3YsFCxZ81zbyS09Ph56eHn755ZdC+1meGGM/bFvfY9SoUTh//nyxd7BHjx7FkCFD8Ntvv+GXX36BlZUV5s+fj8uXLyMrK+sH5pb8SF9z3PNq38j3sbCwQExMDF69eiXzeUpKCu7fvw9TU9Ny2W54eDh69OiBFi1awNraWlomA4CzszPmzZsHFRWVMtlWeno6GjRoACMjIzRq1KhM0iyNylImL1u2DB4eHkhOTi5yGS8vLzRq1Ahr165F69atYWRkBBcXF8TExODhw4c/MLfkR/ra466jo4MHDx5UQE5l/TSBsru7O3bs2IF169Zh0qRJRS4XGhqK8ePHQ1dXF56entDQ0Cj1NlRUVKCoqPhd+axTpw40NDQQHByMrKwshISE4JdffgGQG+j3798fzZo1K1VaYrEYhw4dgo2NDYyMjGBtbY29e/dCLBYDyD1Jnj59Kn1k+fbt20JpnD17Ft26dcO1a9fQq1cvGBkZSR89btu2Debm5jA1NcXixYshEAhk1rOzs4OxsbH0EaK/vz+A3Mehbm5uSEpKkjlRQ0NDMXnyZLRv3x6dOnXCggULChWGhw8fRo8ePWBoaIjhw4cjODhYOo8xBk9PT2k+Bw4ciOPHj8tcAHx8fDBo0CAYGhqiS5cuWLFiBdLT04v8Ds3MzODi4oJu3brByckJMTExhZZZvnw5pkyZIvMZh8OBRCIpMm17e3ts2LABy5Ytg4mJCbp06QJnZ2eZ7zA/gUCA7du3o3fv3jAwMED79u0xefJkaX42b94MS0tL6bEFcpvpdO/eHX/99RcA4OPHj1iwYAHMzMxgamqKiRMn4uXLl9LlXV1dMWrUKCxZsgTt27fHvHnzAACHDh1Cnz59YGBgACsrq2LzCQABAQEYPnw4jI2N0alTJ8ybN0/mce6nT5+wYsUKdO7cGSYmJrC3t8eLFy+k82/duoXRo0fDxMQEBgYGsLGxwfnz5+VuK6+JysWLF2FnZwcjIyPY2trixo0bMss9efIE9vb2MDIyQteuXbFkyRIkJSVJ5wuFQmzZsgUWFhYwMTHBqlWrSnyM+C3HnXyfNm3agMfjwdfXV+bzK1euwNDQEE2bNi2X7TZv3hzBwcEQi8V48uQJmjdvDgC4e/cuUlNTYWNjU+q0/P39pee3ubk5li9fjtTUVAC55YKHhwfevXsHHR0dnD17ttD6eef8zZs3MXLkSBgaGsLGxgaPHj2Cj48PevfuDWNjY9jb2yMuLk663uPHjzFx4kR07NgRBgYG6Nmzp7RsePDgARwcHAAANjY2cHV1BVDybxUA/vvvPwwZMgQGBgbo3bt3oTzfvn0bw4YNg6GhIaytrbFhwwaZWuvnz5/D3t4eJiYmaN++PaZOnYqIiIgivz9zc3P4+PjAysoKjo6OCAwMLLTMsGHD4OzsLPOEIe//z58/y03X1dUVI0eOhKenJ7p06YL27dtj9uzZxTZFKe46d+PGDejo6OD169cy6yxYsADTpk0DkFuub9u2DVZWVmjXrh3s7Oxkzu28G+wDBw7A3Nwcffv2RVZWVollbEGxsbGYNm0aTE1N0a5dO/z2228ICgqSzheLxXB3d5e5duav9IuMjMSsWbPQqVMn6Ovro1u3btiyZYvM9SY/a2tr7NmzB7///juMjIzQvXt3eHh4yFyLS7oeAYC3tzf69u0LQ0ND2Nvb4/3790XuI/Btx/2nwCpQjx49mIuLC3N1dWU8Ho8tX75c7nK7du1iXbp0YS9evGBmZmasY8eOLCMjQ+6yPB6PnThxQuaznJwc5u3tzfT09Njhw4e/O98XLlxgRkZGTE9Pj40fP55lZWWx+Ph41r17d5aenl7qdDZs2MBMTEyYl5cXi4mJYefOnWPt27dn69evZ4wxlpCQwOzs7Ni8efNYQkICE4lEhdLw9vZmbdu2ZWPGjGGvXr1ijx49YqampszMzIytWrWKRUZGsnPnzjE9PT127Ngxxhhjfn5+rG3btuzUqVMsLi6OvXjxgk2ePJmZmZmx7OxslpGRwZycnJi5uTlLSEhgfD6fxcfHMxMTEzZnzhwWEhLCnj9/zuzs7Njo0aMZY7nHiMfjsUmTJrGXL1+ykJAQZmdnx7p37y7N67Zt21jXrl3ZtWvXWGxsLLt8+TIzNzdnW7duZYwxFhYWxnR0dNiJEyfY27dvWWBgILOysmKrVq0q9nsUCATM19eXjR8/nunq6rIJEyawf/75hwmFQrnL8/l8ZmtrywYPHlxkmuPGjWP6+vps8eLF7PXr1+zq1avMzMyMrVixgjHGWFxcHOPxeMzf358xxtimTZuYhYUFCwgIYG/fvmX37t1jPXv2ZJMnT2aMMfb69WvG4/HY7du3pdv4999/Wdu2bVliYiLLzMxkvXv3Zr///jt78eIFi4iIYJs3b2YGBgYsJCRE5jteuXIli42NZREREez27dtMX1+fXb16lcXHx7Pbt2+z9u3bs71798rdr0+fPjFDQ0O2c+dOFhsby4KDg5mtrS2bNGkSY4wxkUjE7Ozs2MCBA9l///3HoqOj2eLFi1nHjh1ZcnIye/XqFdPV1WV79uxhsbGxLDw8nC1evJi1bduWvX//njHG2JIlS9iIESNkvidTU1Pm5eXFIiMjmZOTE9PR0WGBgYGMMcZCQkKYoaEh27FjB4uMjGTPnj1jEydOZD179mRZWVmMMcbWrFnDOnXqxK5du8YiIiLY+vXrGY/Hk26nNIo77vfv32c8Hq/UaZHC8spzd3d31qNHD5l5o0ePZseOHZM5Nxj7UrZ/r5CQEGZlZcX09PRYz549WUREBBOJRGzQoEEsKCio1Olcu3aN6ejosO3bt7PIyEh279491r9/fzZ48GAmFArZp0+f2Pr161m3bt1YQkICy87OLpRG3jnfvXt39u+//7LIyEg2fPhwZmpqykaPHs2Cg4PZo0ePmIWFBZs7dy5jjLGPHz+ydu3asXXr1rGoqCgWFRXFtmzZwng8Hnv69Cnj8/ns6tWrjMfjscDAQJaRkVHibzXvnO7ZsycLCAhgMTExbOnSpUxXV5fFxMQwxhjz9/dn+vr67PDhwywmJoY9ePCA2dnZsVGjRjGJRMLEYjGzsLBgy5cvZzExMSwsLIxNmDCB9enTp8Tv8tGjR2zRokXM0NCQ2djYsCNHjrC0tLQil1+9ejUzNDRkCQkJcufv2rWL6evrMzs7O/b06VP25MkTNmTIEGZjY8MEAgFj7Ms5yFjJ1zmRSMQsLS3Zli1bpNtIS0tjRkZG7OrVq4wxxhwdHZmNjQ0LCAhgb968YX///TczNjZmf//9N2PsS7kxfPhwFhkZyZ4/f15iGSvPsGHD2PTp09nr169ZdHQ0c3R0ZB07dpSWfxs2bGCmpqbswoUL7M2bN+zgwYNMV1eXBQQEsOzsbGZpacnmzJnDwsLCpPN5PB67fPkyYyw3TuDxeCwnJ0f6Penr67MtW7awyMhIdubMGWZoaMj27NnDGGOluh5dvnyZ6erqsgMHDrDo6Gh24sQJZmBgILOd0ijuuPN4PHb//v1Sp1VeKjxQtrS0ZPr6+mzcuHHMwMCAvXjxotByu3btYkZGRqxjx45swoQJTE9Pjzk5OclNk8fjMQMDA9auXTvWrl07ZmxszHR0dFi/fv3YkSNHmEQiKZO88/l8lpycLJ12dHRkx48fZ6mpqWzWrFmsa9euzNHRscjAOT09nenr6zMPDw+Zzw8dOsT09PSkaY8YMYItWbKkyHzk/QCCg4Oln82ZM4d16tRJJlAcOHCgNOAMDAxk3t7eMukEBAQwHo/HoqOjGWOFL2Dbt29nFhYWMj+AkJAQ5uLiwrKystiuXbuYrq4uS0lJkc738fFhPB6PJSUlsczMTGZoaMjOnz8vs93jx48zQ0NDlpOTw65fv854PB67efOmzDbyfpil8ebNGzZ58mTG4/HY2bNnC83n8/ls1qxZzNDQkD179qzIdMaNG8f69Okjc3Ny7Ngx1rZtW5aamlooUPbx8WH37t2TSWP79u3M0tJSOj1q1Cg2f/586fT8+fPZzJkzGWOMnT59mrVr147x+XyZNIYPH86WLl3KGPsSKCclJUnnHzx4kBkYGMgc/6dPn7KoqCi5+/Xq1SvG4/HYsWPHmFgsZowxFh0dzZ48ecIY+3Ie5P/Os7Oz2caNG1lERAQLCQlhhw4dkkkzOjqa8Xg8FhAQwBiTHyi7ubkV2q/Zs2czxhhbuHAhGz9+vMz8vN/H2bNnpf8fPXpUOl8ikbBBgwaVOlCWd9wDAwOl5YShoSHj8XjS6Xbt2rH4+PhSpU1y5QUpsbGx0gCPMcbi4+OZvr4+S05OLrdAmTHGxGIxS0hIkJbxJ0+eZPPmzWMSiYS5uLiw7t27szFjxrCIiIgi0xg+fDibMmWKzGchISGMx+Oxa9euMcYYc3FxKXQjkF/eOf/XX39JPzt27Fih39Uff/zB+vbtyxhjLDY2lu3bt0+mzObz+YzH47FTp04xxr4EZXn5L+m3mrd8Xr4ZY+zDhw8yAdSYMWMKVVBFREQwHo/HHjx4wFJTU5mOjg5zcXGRBqMfPnxgDx48kJYfJUlNTWXOzs6Mx+NJy7KCPDw8GI/HK7Yia9euXaxt27YsNjZW+lleBcSNGzcYY7KBcmmuc9u3b2ddu3aV7svff//NzM3NmUAgYDExMdIbk/y2bNkiPf5533He98lYyWWsPB06dGALFy6U3nilpqaye/fusZycHJaens4MDAwKlbv79u1jt2/fZsnJyczDw0Pm2ssYY5aWlmz79u2MMfmBsoODg8zyzs7OzNzcnInF4lJdj0aOHMnmzJkjM/+PP/74qkBZ3nHPXwbzeDxmaGgonb5w4UKp0i1rShVdo52Wlobdu3fDzMwMQ4cOxf/+9z+cO3euUJOKnJwcDBgwABs2bICbmxv27NkDMzMz9OjRo1CaM2bMwMCBAyEWi3Hr1i24ublh0KBBsLe3LzIf7969w4ABA2Q+u3z5Mpo0aSJ3eWVlZdStWxcA8OzZM4SGhsLZ2RlOTk4Qi8Xw8/PD3Llz4ebmhqVLlxZaPzIyEkKhsFCbPTMzM4jFYrx+/RqdOnUqMr8F/frrr9L/1dXV0axZMygpfTm8ampq0sfxHTt2RL169eDu7o7o6GjExsYiNDQUAIp8VBMaGgpdXV2Zdn66urrQ1dWVTteqVUumHXWtWrUA5B67+Ph48Pl8rF69GmvXrpUuIxaLwefz8fbtW3Tt2hVdunTBjBkz0KBBA1hYWKB79+7o27dvifuflZWFy5cv4/Tp0wgNDcXAgQPRsWNHmWVSUlIwd+5cvHjxArt374aRkVGxaZqZmck01enQoQNEIhFev36Nxo0byyw7aNAgPHz4ENu3b8ebN28QHR2NyMhI1K5dW7rMiBEjsG7dOqSnp4MxBj8/P/z5558AgFevXiE7O7vQMS/YhEJDQwP16tWTTtva2uL8+fMYPnw4mjVrBgsLC+mjXXn09PRga2uL9evXY9euXTA3N4eVlRUGDhwIIPc4q6qqyhxXVVVVLF++XDpdp04deHp6IjIyEnFxcQgJCQFQ9LkDAJ07d5aZNjExwa1bt6T7HhMTAxMTE5llRCIRIiIioK2tDaFQKHO8OBwOTExMpNsuTlHH3cDAQNpk5NmzZ1i0aJFME5KGDRuWmDYprHnz5jA2Noavry+MjY1x6dIlWFhYSMvLrzFgwAC8e/dOOr1u3TrY2trKXVZBQUH6Unfe+yJHjhyBn58fLl68CB8fH5w+fRqLFi2S22QCyH3/Zfbs2TKf6erqombNmggNDUXv3r1Lnff8ZbKamhoAoEWLFtLPVFVVpb/v5s2bY+TIkTh58iTCw8MRGxsrbWddXJlc3G81r+lSy5YtpfPzyqO8ZkuvXr1CcHBwoaYyQO4L82ZmZpg+fTr27duHEydOwMzMDF27doWtrS0UFIpvuSmRSPDvv//i1KlT8Pf3h5mZGQYPHiyzjFgsxubNm3H06FHMnTtX2rykKM2aNZM2qwEAbW1t6bGxtraWWbY017nhw4dj3759uHfvHiwtLeHt7Y0hQ4aAy+VK29lPmTJFpqmASCSCQCBATk6O9LP833FJZaw8jo6O2LRpE65evYoOHTrA0tISgwcPhoqKCsLDwyEQCAp1EJDXPAQAfvvtN/j6+uLVq1fScychIeGryuT27dvD09MTCQkJpboehYeHo1evXoXSOHr0aJHbzFPccc9fBvfp0wcbNmyQXs/yX/t+pAoPlMeOHQsrKysAwPbt2zFixAisWLFCGkDkqVOnDjZu3AgOh4NZs2bh3r17WLp0Kc6fPw8tLS2ZZevWrSstkFq1agUNDQ2sXr0aqqqqRbZ/btiwYaF2lqW9UG7evBmLFy+GkpISAgMDMWrUKCgrK6Nbt24yPWKURl73dcrKyl+1HpfLlZkurhDz9fXFokWL0K9fPxgZGcHOzg5ZWVnF9qrB5XKL/dEBKLL9N8t9cgEA2LJli0zBnkdLSwvKyso4ePAgQkNDERAQgP/++w8LFy7E+fPni+yBIzQ0FKdOnYKPjw9q1aqF0aNHY9++fYUuyjExMZg6dSoyMjJw5MiREoNkADI3GsCXwlXefq5btw4+Pj6ws7ODpaUlJk+eDD8/P3h7e0uXsbGxwaZNm/DPP/9AJBKhZs2a6NatG4Dc496sWTN4enoWSjv/uaCqqiozr27dujh37hyePXuGu3fv4t69ezh9+jTGjBmDNWvWyN0vFxcXzJ49G3fu3MH9+/exbt06HDt2DH///Xeh86igwMBATJkyBZ07d4apqSn69euHOnXqYPjw4cWuV/C7lEgk0nNUIpGgX79+mDt3bqH1NDU1pV0HsQIvM5WUV6D4466qqiotJ/K6E8sfyJBvN2DAABw4cABLly7F5cuXMXXq1G9Kx8PDQ6b7zdJeKPft24f+/fujefPmOHLkCExMTFCrVi1p92EZGRlf9X6LWCz+6jK54DkPFF0uR0ZG4rfffoO2tja6du0KKysrGBgYSMsHeUpz/he1zbzfkkQigYODA0aNGlVombwydP78+Rg7diz8/f1x//597NixAwcPHsTJkydRv379Qut9/PgR3t7e8PLyQlpaGgYPHgwfHx+0bt1aZrnMzEzMnz8fd+/exYYNGzBixIgS90XedyqRSOSWyaW5zjVv3hzm5ua4cOECtLS0EBwcjM2bN8t8R4cOHZL7In3+86Hgi6LFlbHyXiodO3Ys+vXrh3///Rf379/HgQMH8Ndff+Ho0aMlHufExESMGTMGmpqa6NmzJ8zMzGBkZIQxY8YUu5686UHB+wAAIABJREFUMhnIPV9Kez36ljK5pONesAxu1KhRhZfLFf4yX/4TXE9PD46Ojvjnn39w4sSJQsvl3dUpKirCxcUFIpEI8+fPlylI5Rk1ahR69eqF7du3S+8oC1JSUkKLFi1k/uT9KAvy9fWFmpqaNNjncDjSk0ckEhXZb3Pr1q3B5XILvegQGBgIJSUlmTvUsubu7o5BgwZh27ZtGD9+PDp37lyoH8OC3Ti1bt0aoaGhMneUL1++hLm5OWJjY0vcZqtWrcDlchEfHy/zHT979kza7+rDhw+xefNm6OrqYsqUKfD09MTatWtx+/btIt+gtrOzw9u3b7F161b4+flh2rRphYLkuLg4jBs3DgoKCjh9+nSpgmQgt5Yxv8ePH0NFRQVt2rSR+fzTp084ceIEVqxYgZUrV2LEiBEwMjJCVFSUTEGipqaGAQMG4J9//sHVq1cxdOhQ6fnP4/Hw4cMHafCW97d3717cvHmzyDxev34d7u7uaNeuHWbNmoXjx49jxowZRdaYhYaGYvXq1dDS0oK9vT12796NvXv34uXLlwgLC4O2tjZycnJkeg0QCoXo0aMHfHx84OnpCSMjI+zduxeTJ09Gt27dkJCQAKD4t/Lzv9SZ910aGhpK9/3169do3ry5dL81NTWxceNGvH79Gq1bt4aKigoePXokk8bz58+L3B7w7cedfL/+/fsjISEBXl5eiI2NRc+ePb8pnaZNm8r8HkoT3MbHx8PHxwe///47gC8vcAK55zJQ9Lmqo6NTqEx+9eoVMjMzoa2t/U37UBp///03atSogaNHj2L69Ono2bMnPn36JJPXgmVySb/V0uDxeIiKipL5jgUCATZv3oz379/j/fv3WLt2LTgcDkaOHInt27fj7NmziIuLK7J3ioULF+LatWuYPn067ty5g1WrVhUKkgUCAaZPn47AwEC4u7uXKkgGcn/TKSkp0umwsDBkZGRIy5L8SnOdA3Kf9N28eRMXL16EiYmJ9DjzeDwAuYF//u/n5s2bOHDgQJE3PSWVsQVlZGRgw4YNSEhIwODBg7F582Zcu3YNmZmZuHXrFlq0aAEul1uoDJ07dy7WrVuHS5cuISEhASdPnsTs2bPRr18/qKmpITk5+avL5MaNG6NBgwaluh7p6enJvHAIFL5mFvStx72iVXigXNDEiRNhYWGBzZs3F/tYtXnz5lizZg2ePHlSZAf3+a1duxbq6upYsWJFiTWjpSUQCLBjxw6Z/p7bt2+PS5cuITIyEr6+vkV2h6ShoYExY8bA3d0dZ8+exZs3b3D+/Hm4urpi+PDh5doVXJMmTfD06VMEBwcjLi4Op0+fltbg5wXCNWrUQEZGBiIjI8Hn8zFu3DhkZ2dj+fLlCA8PR3BwMFatWgVtbW1prx/F0dTUxOjRo+Hm5gYvLy/ExcXhypUrWLduHTQ0NKCsrAwNDQ0cPXpU2nwhLCwMV69eRcuWLYv8Pq5du4b9+/ejR48eRRZceT1+7NixA6qqqkhMTJT+FXcuvHz5Es7OzoiOjsaVK1fg6uqKcePGFbpYa2pqQlNTEzdv3kRUVBQiIyOxdetWXL9+vVDTiZEjR+LBgwd49OgRhg0bJv3c1tYW9evXx5w5c/Do0SPExMRg/fr18PHxKRSY56egoABXV1ccOXIEcXFxCA4Oxp07dwo1Y8hTp04dXLx4EWvWrEFkZCSioqJw/vx51KpVC61atULnzp1hbGyMpUuXIigoCFFRUVixYgVycnLQpUsXNGnSBBEREXjw4AHi4+Ph6+srrbnOC0LkcXNzw/Xr1xEVFYWNGzciPDxc2iPF5MmTpdsJDw/Hy5cvMW/ePLx69Qo8Hg/q6upwcHDAnj17cPHiRURHR2Pr1q0lBspfc9w7deok9yJGvk3Dhg1hZmYGJycn9OrVS9r04EfYunUrpk2bBk1NTQC5ZfKDBw/w4sULeHl5QVdXVzqvoGnTpuHOnTvYsWMHoqKipE+1dHR00LVr13LLs5aWFhITE3Hjxg28e/cO/v7+mD9/PgDZMhnIDcTS09NL/K2WxvTp03Hr1i1s27YNkZGRCAoKgqOjI+Li4vDrr7+iXr168PPzw6pVqxAaGorY2FicOnUKXC4XBgYGctPctGkTzp8/j1GjRkFdXV3uMrt370ZgYCDWr18PPT09md9m/iYNBfH5fCxatAihoaEICgrCokWL0K5dO5ibmxdatjTXOQDo3bs3lJSUcPDgQZkyWVtbG9bW1vjjjz9w9epVxMXF4dSpU9i2bVuhp9j5lVTGFqShoYHHjx9j9erVePbsGd6+fQsvLy8IBAKYmJhATU0NDg4OcHNzwz///IO4uDgcOnQIfn5+6N27N7S0tMDn83Hx4kW8e/cODx8+xO+//w6hUFhs70fXrl3DgQMHEBMTg1OnTuH48eOYNm0aOBxOqa5H06dPh7+/P9zc3BAdHY1z584VquAs6GuPe1hY2Fc1QS0vFd70oiAOhwMnJyfY2trif//7n8yj64JsbW1x584d/PXXXzA1NZXW6srToEEDLFu2DEuXLsXBgwcLdRv1LQ4dOoROnTrJNCWYPXs2Fi1ahOHDh8Pc3LxQe7f8li5dirp168LNzQ0JCQnQ0tLCtGnTyiRvxVm1ahXWrFmDCRMmQElJCa1bt4aTkxMWLlyIZ8+eQU9PD/369cPZs2cxePBgbNmyBTY2Njh48CC2bt2KESNGQF1dHd27d8fixYtLvd1ly5ahfv362Lt3L9auXYuGDRvC3t4es2bNAgC0bdsWu3btwp49e3D06FEoKCjA3Nwc+/fvLzIIzt9eTZ43b97g8ePHAHJrnwvy9fUtVNuRx8rKCklJSRgyZAhq166NiRMnYvr06YWWU1JSgqurK5ydnTFkyBDUrFkTxsbGWL9+PVavXo2oqChpAWlgYIBWrVqhVq1aMo+TNDU1cfz4cbi4uGDmzJkQCATg8Xhwd3eHmZlZkfvXs2dPrFu3DocPH8a2bdugqqoKKysrue3igdzHWB4eHtixYwdGjhwJiUQCY2NjHDx4UHoDsHv3bjg5OWHGjBkQi8Vo164dDh48iPr162Pu3LlITk7G7NmzIRaL0bJlSyxcuBC7du3Cs2fPCrVZyzNu3Djs2rULb968gZ6eHg4ePCj93RgZGeHAgQPYtWsXRowYARUVFXTo0EGmj3RHR0eoqanBxcUFqampsLKywvDhw4t8QvQ9x52UjYEDB+L+/fvFts0sa0+fPkVYWBhcXFykn/Xt2xeBgYGYMGECmjdvLh3xVZ7evXvD1dUV7u7u8PT0RM2aNdGrVy/Mnz//q5tefA17e3u8efMGK1euRE5ODpo1a4ZRo0bBz89PWvPH4/HQu3dvLFmyBKNHj8bKlSuL/a2WZkS+vP3du3cvDh06BA0NDVhaWmLRokXSx+ienp7YsmULHBwckJOTAz09PXh4eBRZQVJSmQzkDgYE5NY+F7R27doimw3Uq1cPZmZmGD9+PCQSCXr16oWlS5fKvT6U5joH5DYlGDRoELy9vQt1I7hjxw78+eef2LhxI1JSUtC0aVMsXLgQEyZMKHLfSlPGFuTm5iY9junp6WjVqhW2bdsmfc9m/vz54HK52Lx5Mz59+oRff/0VO3fuRJcuXcAYw4wZM7Bz506sX78eWlpasLGxQdOmTQvVGuc3ZMgQ3L9/Hzt37oSWlpZ0cCagdNcjKysr/Pnnn3Bzc8O+ffvA4/Ewc+ZMmd9eQd963CsahxVXN09INWVvb4/69etjx44dZZquUCiU3mAUfLGlKnr79i169uyJ/fv3F9vekhBCiuPq6oqTJ0/i7t27ZZ727NmzUatWLWzcuLHM0/4ZWVtbw8bGRm7ASgr76WqUCamK0tLScP/+fdy8eRNKSkro379/RWeJEEKqtRs3biAyMhK3b98u9uk1qd4oUCbkB5BIJFixYgU0NTWxbdu2cn2MSwghpGQHDhxAeHg4li5dSkPYkyJR0wtCCCGEEELk+Ol6vSCEEEIIIeRnQIEyIYQQQgghclCgTAghhBBCiBwUKBNCCCGEECIHBcqEEEIIIYTIQYEyIYQQQgghclCgTAghhBBCiBwUKBNCCCGEECIHBcqEEEIIIYTIQYEyIYQQQgghclCgTAghhBBCiBwUKBNCCCGEECIHBcqEEEIIIYTIQYEyIYQQQgghclCgTAghhBBCiBwUKBNCCCGEECKHUkVngBBCCCHVUxo/De/T3yMxKxE5ohzwRXyocdVQW7U2NJU1oaGsAXWuOtS4alBSUIJALABfxIcCRwE1lGtAgUP1faR8UaBMCCGEkB/qc/pneF/1RpdOXTDPfx6uRV4rcR0lBSXUVq2NVnVaQbe+LgwbGqK9Vnvo1NNBwxoNkS3KBmMMmiqaFECTMkOBMiGEEEJ+qPiP8bjx3w3ot9WHhrJGqdYRSURIykpCUlYSHsY/lJnHVeCidd3WMGxoiL6t+6Kfdj/UVasLkUQETRXN8tgFUk1QoEzIV2KMgcPhVHQ2CCGk0lLmKkNNVQ0ccEodKBdHKBEiNCkUoUmhOPPqDACgqWZT9GzVE7Y8W1j/ag1lRWUocBSgxlX77u2R6oMCZUK+Uho/DUHvg9BBqwMUOApQVVIFV5Fb0dkihJBKg6uUW2aKhKIyCZTliU+Px5FnR3Dk2REAgG59XdjybDG1w1RoaWiBq8CFspJyuWybVB3UiIdUWkIhkJMDZGbm/mVlAQIBIJGUz/YSUxKx3m09lBSU0P94f9RxroMeh3tgd+BufMr+hDR+GiSsnDZOCCGVHGNf/lfmKoOBlWugXFBoUii23NuCNq5tYLrfFDsf7ERyVjLS+Gk/ZPukcqIaZfLTEYtzA1+JBFBRAZSUgMREIC4u9y8pCUhOBtLSgOzs3GBZLAZUVQE1tdy/GjUATU2gdm2gRQugWTOgYUOAy81dXiLJXU75KyoTXkW8Qu2atXHvzT0IxAIAQND7IAS9D8KCawtg/as1ZnScARttG2oXRwipNhgDMjJyy2EuN7fc/vQJiI8HYmNzy2wlJcDWNrdMBv4/UGYMIpEIGtwfEyjnF5IUgiV+S7DsxjL00+6H+ebzYdHcAgocBagoqfzw/JCfFwXKpEKJxbkFLJcLiERAcDCDvz8QHMxBTAzw5g2QkCBbE/E9atQAmjcHWrYEjI2Brl0BExOgfv3cGmkVldwAWp5HLx6ho3FHnI08W2iehEngF+UHvyg/1ODWwFC9oVhmuQzNazZHDeUa1KaZEFIlSCRAejqgqJgb/IaFMdy9Czx8yEFERG6Z/e5d4Sd7bdsCgwd/mVbmKgMMEAqFqKlS88fuRD4SJoHva1/4vvZFE80mWNltJSYYT6CAmUhxGCurEISQ0klLyw1Iw8MZLl0CHjzg4NGj3NqHiqKhkRs4d+iQW+vRuXNuQa/x/xUdfAEfs9bNwqbFm2B1zAqhSaGlSteqhRXW91iPjk06QllRGUoKdG9KCKlcMjIABQUgNZXB1xfw8+MgKAiIjCx9JcYvvwAvX8qWqTNWz8DQPkORVCsJky5NKr8d+EqNNRpjZdeVmGgyUfoeCqm+KFAm5U4gAPh8QCxmuHKF4dw5Bfj55T6a+1m1agU8fw6oq+dOh0WF4fC5w5gzZQ6a7Gzy1ekZNDTA6m6rMZA3EIoKilBWpBdICCE/J8ZyKzSUlHKf8J07x8H167m1xd+qbl3g7dsvT+wkEgkmLZuEgT0GAs2AEd4jyibzZahhjYZY2XUlJrefTAFzNUYv85Fykfd4LjGR4c8/GaysgLp1ORg7VgFnzvzcQTIA9OolW1PyKvIV9Hn6peoUX54XCS8w0mskdNx0cDHsIrKEWaB7VELIzyT3vQ+Gc+ckGDsWqFOHgwEDOPjrr+8LkoHc9064+ToHUlBQgLKyMvgCfoW0US6NhMwEzP1nLlrubIl9j/YhS5gFsURc0dkCn8/Hli1b0L17d3To0AETJ07E69evf3g+7O3t4ezsXG7p6+jo4NatW3LnMcbg4eGBXr16wcTEBKNGjUJQUFC55IMCZVKmMjJyC9qTJyUYMABo1IiDxYs5ePKk7NoZ/wh2dhLUqPFlOvB5IPR19XE58vJ3pRuXFofhZ4bD6pAVnn54igxBxnfmlBBCvh2fn1tm37olwfTpQP36HAwbpgBf39yehcpyOwVf1VBVVkUOPweayj/3i8+JWYn439X/oYNHh5+i3N62bRuuXr2KzZs348yZM6hfvz4mTZqEjIzqcz05cuQIPD09sXTpUpw7dw4dOnTAlClTEF8ObTgpUCZlIi2NITZWgoULGRo25OC33xTw77+VKzjOo6gIdOv2pUT/9PkTEpMT0eaXNvCL8iuTbTx69wjtPdpj/Pnx+JDxAZmCzDJJlxBCSiMjgyE9nWHPHgn09DiwtlbAyZO5LzWXF4FAdlpFRQXZ/Owf1j3c9wpNCoXpflM4XnVEOj8dfBH/u9MMCgrCggUL8OLFi1ItL5FIcPbsWTg6OqJz585o1aoVNm7ciPT0dNy/f/+781NZeHl5YfLkyejVqxdatmyJxYsXo2HDhrh+/XqhZXV0dPD27dtv3hYFyuSbMQakpzM8fSqGgwMHLVsqYN8+Dir7Ta2ZGSASfQmUo+Ki0LpFa7xOeo1POWXbZuRsyFm02NkCLvdckCXMon6YCSHlKj2d4c0bCRYvBrS0OHB0VPjuZhWllZ0tO62mooZsfjZqKNeQv8JPiIFh/+P90HbVhu9r3++u5Pjll18gFosxatQojBs3Djdu3ICkmMEAJBIJ/vzzT1hYWEg/U1DIDeX4fPmBe2BgIIYNGwYjIyNYWVnBzc1N2vRPIpFg9+7dsLKygomJCSZOnIjo6GgAgEgkgouLC7p37w59fX1YWlpi+/btcrfh6uqKGTNmYN26dTAxMUGPHj1w6tQpmWW8vb3Rp08fGBsbY9iwYbh37550nkgkgrOzMzp16oTOnTvD29u72O9t1apVsLW1LfS5oODdWBmgQJl8NcaAzEwGPz8xbGw4MDFRxIULlbP2WJ7+/RlU872z8fjVYxjqGX53s4uiCMQCrPNfh86enRGZEkm1y4SQMpeWJkFUlBgTJnDw668KcHfnIPMHFzU5ObLTqiqqyM7OhjpX/cdmpAwkZCZg6OmhsDtlhw8ZH5Ajyil5JTkaNGiAnTt3ws/PD8bGxli2bBn69++P48ePI7vgnQUAJSUlWFhYoHZeh9QATp06BYFAABMTk0LLi8VizJ49G126dIGvry/WrVuH/fv348aNGwAANzc3HD16FKtWrcK5c+dQu3ZtzJgxQ9oG+MqVK9i6dSuuXr2KmTNnYt++fQgMDJS7LwEBAUhOTsaZM2fw+++/Y/369bh58yYAwN/fH87OznB0dISPjw8GDx6M6dOnIywsDEBuoH3x4kVs374dnp6eOH36dLHfm5mZGRo3biydvn37NmJiYtCxY8cSvvGvR4Ey+SqfP4sRFCSCtTUHffooIiCgonNU9oYM+TIQiUQiwdOQp9Bro4crEVfKdbvBH4Ohv0cfux7uopf9CCFlIi1NgvfvJZgzh4M2bRRx9mzFVWoUbNaRV6Osrlz5AuU816OuQ8dNB/4x/t/VdllLSwuLFi3C7du3MWDAAKxfvx6enp4lrvfw4UM4OztjypQpaNKkcI9M6enpSE1NRYMGDdC0aVN0794dBw8ehKGhIRhj+PvvvzFz5kxpE4Y1a9bA2toa6enp4PF4cHJyQseOHdGsWTOMHTsWDRo0KPLFwRo1asDJyQna2toYOXIkBgwYgJMnTwIAPDw8MHnyZPTr1w8tWrSAg4MD+vTpgyNHjoAxhtOnT2PmzJmwsLBA27ZtsXHjxlJ/dxEREViyZAkGDhyI9u3bAwAGDBgAExMT6c3DwIEDYWJiggEDBpQ63TzUqSsplbQ0CdLSGObNyy1oq6ratQEe70uzi/iP8VBSVEKD2g3wIP5BuW9fKBFi+Y3l8HrlBe+R3mhUoxHUuEWMgEIIIUXIypKAzwdWrwY8PBQKtQ+uCAVrsNVU1ZCVnQU15cpdxqXx09DveD8st1yOFd1WfHMNeUhICA4fPozLly+jc+fO6NGjR7HL37lzB3PnzkXPnj3xv//9T+4ytWvXxrRp07Bx40Z4eHjAysoKtra2aNSoEVJSUpCSkgJDQ0OZ5ZcsWQIA6NWrF+7fvw9nZ2dER0cjNDQUiYmJRTYN0dPTg7r6l303NDTEgQMHAOQGs8HBwdi7d690vlAohJGRET59+oSUlBTo6elJ52lra8ukVZQXL15g6tSpaNOmjUxw7eHhAZFIBADo06cPPDw80KhRIygpfX3YS4EyKVZOjgQCAbBuHeDmpvhTFLblydo69/Ggyv8PyBQeE4622m0R8CYAIonoh+Xj8fvH0N+jj+NDj6N3q96Vqg0fIaTiMMaQni6BtzfDggVKP1VXnOnpstNqqmrgC/lQUlCCkoLSDy1jy8OmgE347+1/ODvqLGpwa4CryC1xHYlEgps3b+Lw4cN48uQJ+vfvjzNnzkBXV7fY9Xx9fbF48WL0798fTk5O0nbK8ixYsAB2dna4ceMG/P39MX78eKxcuRKD8w+VKIerqyuOHTuGoUOHwsbGBitWrMC4ceOKXF5RUVFmWiwWS/MlFouxYMGCQsG/svKXMQUKPkUtmF5BgYGBmD59OoyNjbFnzx6o5msz2bRpU5llmzRpgmbNmhWbXlGo6QUp0qdPIty4IQaPp4Dt23+OGonyZmsrQc18o6kGPg+Evp4+fCJ8fnhesoRZsDtlhz/u/IEsYTm+ik4IqRJSU0V4/VoMGxtFTJr0cwXJQOFAWV1VHWKxGNmCbNTgVo3KgFsxt2CwxwAhSSGlet/k0aNHWLp0KQwNDeHn5wcXF5cSg+SAgAAsWrQIdnZ2cHZ2LjagTExMxJo1a9C4cWNMnToVx44dw8iRI+Hr6wtNTU3Uq1cPr169ki6fkZGBzp07Izw8HMePH8fixYuxZMkS2NraolatWkhOTi6yWWB4eLi0FhcAnj9/Lt2X1q1bIz4+Hi1atJD+eXt74/r166hTpw4aNGiA4OBg6bqxsbFIL3jC5BMaGopp06bB1NQU+/btg5pa+T2VoBplUkhmpggCAQezZyvixAlOyStUITY2HGlfnzn8HLyOeY2pY6fimv+3DTRSFpzvOiPofRC8RnhBQ1kDigrF32UTQqoXkUiC7GyGLVs42LpVsUz7Py5LaWmy0+pq6hBLxOAL+aihXAOf+Z8rJmNlLD49Hh09OsJ9gDtGG4wu9omgjo4Obt++DQ2N0nWRJxAIsGzZMpiYmGDOnDlITk6WztPQ0CgUMNauXRs3btyAQCDA9OnTkZaWhkePHkl7zZgwYQLc3d3RrFkz/PLLL9i1axfq168PbW1t1K5dG/7+/jA1NUVqaiq2b98OoVBYZM8SCQkJ2LBhAxwcHHD//n1cvXpV2s56ypQpcHR0hLa2Njp37oybN29i//792LdvHzgcDhwcHODu7o4WLVpAS0sLGzduLLaWfPny5WjYsCFWr16Nz5+/nDdqamqFvsu8Fwa/FQXKRManT0LcvQtMmaKEjx8rOjc/Vps2gLq6bLdwTRo2QZYwC1GfoiowZ4BflB/a7WuH6/bX0axmMxpKlRACAEhO5uPjRwWMGMFFvorBn1Jqquy0uqo6JBIJcoQ5laYv5dISSoSYcnEKYj7HYKnF0iKD5Vq1an1VukFBQUhISEBCQgK6du0qM2/VqlWFmkZwuVzs27cPmzZtgp2dHZSVldG3b184OjoCgHSgkuXLlyMrKwsdO3bEnj17oKCgACcnJ6xduxYDBw5E/fr10b9/f9SsWVOmBjo/HR0dSCQS2NnZoXHjxti6dSs6deoEAOjduzdWrlwJT09P/PHHH2jevDm2bNmCbt26AQCmTp0KPp+P5cuXQywWY9q0aQgPD5e7nbi4OLx8+RIAYG1tLTNv0qRJ0jbWZYXD6NV6AiAnRwg+XwHz5nFw+HD1bJEzezbg7AzkvT9w5soZSCDB5/qfMd13esVm7v/VVKmJW+NvQa++3g9/yY/P5+PPP/+Er68v0tPTYWRkhOXLl6NNmzY/NB/29vYwMDAo88Iwj46ODvbu3Sv3RRrGGPbv34/Tp08jOTkZPB4PixcvRocOHcolL4QURSwWIy1NgqNHOVi0SKlSNI1zcgLy/2zvBt3FX15/YdX/VmHEhRF4/P5xxWWuHM3oMAPb+m6rlN3glZarqytu3bqFs1Xwbf/qGRERGYmJ2Xj7FujSRbHaBskAMHSoRBokM8YQ+DwQbXXbwjfSt2Izlk8aPw2WBywR+C7wh7dbpmFTf+ywqYQUJT2dj8+fGcaP52LevMoRJAO5TS/E4i/TylxlcMCBQCiocjXK+e0N2ouJ5yfSuyaVVPWNiggYY/j4MRv37inBxOTnf2xXnrhcoHPnL80uUlJTkJqWitZNWuNWzK0KzFlh2aJs9D7aG7djbn/z4CQ0bOq3+ZHDphIiz4cPGYiPV0CHDkq4eLGic/N1MjIg0346r8cDoVBYZV7mK8rpV6cx7uw4CpYrIQqUqymBQIhPn4TYvVsZdnbcSj/s9Pfq0gXg878EypFxkWjzaxu8+PgCafy0YtasGAKxALZ/28In3OebgmUaNhXSbf2sw6YSkh9jDPHxGXj+XAVmZlzExFR0jr5eRgaQr1OE3BplDgdCobBK1yjnORd6DmO8x1TJYHnOnDlVstkFQIFytZSWloXMTGDGDC7++EOxygw9/T1sbBhq5KvQePzyMYz1jHEp8lLFZaoEYibGb96/4ULYha8OlmnY1J9/2FRC8ohEYiQm5uDCBVX0788t1M1aZZGRAeS/H1fmfqlRrg6BMgD4hPlg/LnxVTJYrqooUK5mkpPTIBJxMXIkF2fOVK+u34ozeDCQN2CPWCzG05Cn0G2ji38i/qnYjJWAgcHhnAMexD9AtrBwgFsSGjb15x3MBpIGAAAgAElEQVQ2lRAAyMriIz1djD/+UMGsWUoybXwrm6ICZZFQVG0CZQDwCvHChjsbvrnpHPmxqHu4auTjx1QoKtZA//5cFFE5Vy3Vrw+0bPnlpiHufRzUVdVRU6Mmgt4HVWDOSkfMxBh4YiDuT7kPnXo6UFFS+ar1adjUn3PYVEJSUtIBqGDmTC5Onar8FRuZmZB5gpk/UK5uo49uDtgMvfp6GKo3tNrte2VDpXc18fZtCjgcTXTvzkVoaEXn5ufSqxfA538ZtjosOgz6bfRxO/o2JKzodrs/k2xRNqwPW+Px9MdootkESgrF/7Rp2NSff9hUUr0lJ6eBw1HFtGlceHtX/iAZyK1R5uTbFWmgLBJBU1mzgnJVcSb5TIJ2XW2012r/1RUc5MehphfVQGTkBwCa6NKFgmR5Bg+WP2z1xYjK9Up5cnYyuh7sis85JY9uRcOm/vzDppLqKynpMzgcVUycqFxlgmQgN1DOf2/NVeKCMQaBUIBayl838EZVIJKI0P94f3zI+ACxpBK3qaniqEa5igsLe4s6dRqha1cuYmMrOjc/p759v1yIMrMyEfU2Cnqt9OR2+fWzi/0ci77H+uLOxDvFdm5Pw6b+/MOmkuopISEVSkrqcHBQxuXLFZ2bspWRAeS/v1bmKksD5ZqaNYtesQr7zP+M7oe748n0J6itWrvkFcgPR4FyFRYV9R716zdC795cFDESZLWnrw9wubLDVrfQaoGkrCTEpcVVYM6+XdD7IMy7Mg87++2kYVMr8bCppPr58OETFBXVMGMGt8oFyUBuG+X8gTKXywUA8AX8atn0Ik9Magxs/7bFP+P+qdKj91VWNIR1FRUbmwANjToYMoSLf/+t6Nz8vBwdGTZs4CCvQvTExRNQUVHBu5rvMPfq3IrN3Hc6MuQIhrUdVqUL3qo8bCqpXpKT05CZCbi61sDWrcW3k6+suFwgO1s2WJ6+ejosO1hCq60Wep/oXXGZ+wls67MNMzrOqNJldmVEbZSroLdvk1CjRi04OFCQXJJhw5g0SGaM4dGLR9DT0cOVyCsVm7EyMO3SNHzI+FDsQCKEkIqXkZGNxEQ+fHzUq2yQDOSOylewak5VWRXZOdnVqnu4oiy7sQzv0t9VmpfIqwsKlKuYDx8+gc9XhLOzUpV8dFeWVFWBDh2+NLtITElEVnYWWjZuCf83/hWYs7KRI8rBwBMDkS36+v6VCSE/hkAgxOvXyQgLq41586p+a8iCA3mqqqgih59DXaQhd8RVu1N2yBHlVHRWSD4UKFchWVl8xMSk4skTDbi4VN1aibJiaQnk5HwJlCPeREC3lS4ev3tcZUZNCkkKwRK/JcgQVM0xyqvysKmk6pNIJPjvv9fgchti9GguqsPDn5wCMaCaihqyc7IpUP5/LxJeYL3/+ipbZldGFChXERKJBA8evEbNmk0xfjy3orNTKQwcyJC/o4Kgl0Ew0DP4qYet/hZ7AvcgIiWCuh8i5CcTEBACA4M2sLNTLhRAVlXZBR5wqamqIYefQ+1y83G554KQxBCIxKKSFybljgLlKuL+/XAYGupg0CBlZFWNytByZ2v75aUSoVCIF+EvoNdGD1cjr1ZsxsoYA8NY77Hgi/klL0wI+SHCwt5CW7slpk/nIiKionPz42QWGLVZTVUNWTlZUFemQDmPhEkw/MxwKrN/ElW/QVQ18OpVLFq1+gXjx3MRFVXRuakcGjcGtLS+NLuIfR+Lmpo1oaqiimcfnlVgzspHSFIItt3bBsfOjvSIk5AKlpKSjsxMhuvXVeDtXdG5+bEKBsqqKrkv831PjTJHxEHdl3Wh+UYTStlKEGoI8Un3E9JapwEA6rysgwbPGhRaL3pANIS1hIU+b+bXDOoJ8vOTZJiEFMMUqHxSQaP/GkE5QxmZjTPx0fwjJMpf2s40ud0Eab+mIaPFtzWhiP0cC6cAJyy1XEpldgWjQLmSS0z8jJQUIe7cUYavb0XnpvLo0yf3Dey80YdDo0JhoG0Avyg/MFTNHhP/uPMH7I3tqdAlpAKJRGI8eBCORo2M4OhY/S7BGQXiRnVVdQiEAkiYBMqKyhCI5Q8sVJyGjxpC/b06EkwTIKglgPoHdTR62AhgQJp2GlRSVZDePB0JHRNk1hOryG+O9q7rO3AksiMiNnjcAOoJ6vjcOnegoYYPGyKnXg7eW76H1j0t1H1VF0ntknL36YM6FPmK3xwk59n631bMM59HZXYFo6YXlZhYLEZAwCtoaf1SLQvc7zFkiASa+fq3DwwORNu2bXE5oup2FSKUCPHb2d+qzIuKhFRG168/RefORvjtNy6EhSszq7y0NNlpNVU1iCVi8IV81OB+fUCoIFRAzeiaSGqXhMxmmRBqCvG5zWek/ZqGWpG5AyuppKqAX4cPsZpY5q+oCEiiIpFZTjVZFZpvNPG+y3uI1cXSNDOaZ0BYU4isxllQTlXOXZnlBtWJ7RO/el8KyhHlYMHVBfRiXwWjQLkS8/d/ga5d22PcOG6hFyRI0TgcoGfPL7UF6RnpiPsYB90WurgeVfmGrf4a9+Lu4d83/9KLfYRUgMjI92jUqBG2bVNAaGhF56Zi5Bv5HUBujbJYLEaOMOeb+lJmHIZ4q3hkNinQpoMDKPIVATGgnKYMQa2vr6kGcpt1NAxqiLTWachu9OVCK9QQQjVZFZAAqsmqEGrk3vXUiqwFQU0BchqUzduZR4OP4n36+zJJi3wbCpQrqXfvkqGsXAPHjyvh/v2Kzk3l0q4dwOHkG7b6bRR+bfYr4tPi8SHjQwXm7MeYf3U+vSRCyA8mEAgRFBQBFZVGcHKqvt13pqbKTqurqUMikYAv5H9boKzEkNUkCxKVL+2DlTKUoBmjicymmVBJUwGHcVAjvgZaXGqBVudaocmdJuCmla53qFoRtaCYo4gkoySZzxM7JKJOWB20OdUGCgIFpOingCPMbSud2O77a5Ol+weGGZdnIFOQWfLCpFxQoFwJicVi3LjxDC1atMDy5dW3wP1W/foxKCt/mX4W+gyGOoZVutlFfiFJIbgQdgFCcTV87ktIBblxIxi9enWCvT0Xomrc61fBGmVlrjI4HA74gm8LlAtSylJCs1vNIFITIdkwWdokgikwfOjyAe+7vAdHxMEv136BYlYJ10/J/7V33+FV1vf/x5/3mTnZe5IBhLAhKMiwirIUkdk6WsVdWltHba12WGzRKmpb+xNta8Xi/lpxUBAF2agMGTISZgbZ+2SdJGffvz8CgUhCIINzDnk/rutcF0nuc5/3OSH3eZ3P/bnfHwg7GkZt/9rmqRpnaIxtJHteNjlzcsifno/L5CI8M5z6pHpcJhcxO2Lou6Iv8ZvjO36cDmzM3ciu4l1yJtBDJCj7oM2bM5gw4TIeeUQvreA6Yd48FaOx+d+qqrInYw+D0gZdEstWn6/H1z2Owy1BWYiLIT+/Aj+/QJYt0/Ltt56uxrPq6mj1QcGgN6BoFOxOe5eDstFsJPGLRFChcHIhboOb+r71ZM/LpvyKcmzhNppimii+uhigZQ5ze/zL/NE36KkdUNv2BhpaArSuQUfwiWDMQ82EHA/BWGPkxI0ncAY4id4T3aXnBfDzz37eqQsdRdfJFWA+pra2gaIiM/7+Q3pdW6HuEBAAw4efnnZRWlGKw+WgT1Qfvsr/qt37ddR+SNegI3pPNKYyEyhQn1xPxagKVF3bHTQ83X6ooK6AZd8u497L7sVP53fB9xdCnB+Xy8Wnn+7i5punMmeOnAG0WJo7DulOpg+D3oCCgsPh6FJ3h4DCAOK2xWEPtlN0TREuv9Ojr2f+G5qnazgCHegbzz39IrAwEGuY9bzmN0fui8Q8xIzb4Ma/3J/GmEZUnYolwULctrjOPakzHKo4xJf5XzKl3xQ0ioxxXkwSlH3M55/vYcaMCUybJqvvdcbEic3LVp8aUT6ed5wh/Yews2DnOeftnrP9UL86EjYl4DQ5KZhSgM6mI2ZnDBq7htIr257z7A3thxZtXcQ9o+7p9P2FEB3bufMY48eP5E9/0p7V8aE3sljAdUZu1ev0KIqC3dH5EeWAwgDiv4ynIb6BkitLWg1QROyLIDgvmNyZuS3n0DV2Dfp6PXUp5/6FmMpNZ18k2Aa/Sj+MNUZKx599vFfcCt3VcfSprU8xIXFCt0xREedPPpb4kMLCSvz9A1izRsvevZ6uxjfNnKm2agu3O2M3wwYNY1X2qnbv01H7ocCCQAz1BkqvLMUeZqcxtpGyK8oIzgtGZ2n7s6g3tB8qbyjn02Ofyrw3IXqI1Wpn375cQkOj+de/5O0WmhccOTMoG05eMOJ0ODsVADVWDbHbY7GGWykfU47GoUHbpG2+WbVYkixom7TEfBODvlaPX6Uf8V/G4za4qU1tHpRQnAraJi2cPmGH4lIw1BmwhXZ84XPU3qjmQYyTv+KmqCYCCwMx1BgIzg1u1S2jK77K/4qC2oJu2Zc4f/KX6yNUVWXVql1cffVIHntMTgR01o03gubk/3q73c6hrEMMTh3MF9lftHufjtoP+Zf7Ywu1tTq91xjdiKqo7U6vaLUbD7YfWvz1YqzO7mljJIRobcOGA1x//QR++cvefQHfmSwWUM8YYTXoDaiq2umgHFgYiNahxVRlot+KfvT/pH/LLfmzZGzhNoquLUJfrydpbRIJmxJwGV0UTCloGXkOyg+i/yf90TWefm/VWrUoqtLuoiSnBJ0Iwq1z05Bw+v2hZkAN1nAriV8korVpKb+8/Bx7uDCLti6izianJi4mSVw+IiMjj6SkON54Q6G42NPV+KakJIiIOD3d4UTRCSLDIkHTPP+rPafaD53pVPuh2tRa9BY9Tv/vvAtqwWVwtTrwtudc7YfivoojIiMCW6itVfuhgsndM6qwt2QvWeYsRsaO7Jb9CSGa1dRYKCysICZmJCtWeLoa7/HdlfkM+uYRZZfD1akFR+pS66hLPXdwbIpponBqYfv76FdHXb/W+3AGODn2o2MdPn59Sj31KfWtvqfq1Han3XXVx4c/5tUbX+2RfYu2yYiyD3C73axcuZOrrhrGX/4iF4N01rRprU/5Hc4+zLC0YeccTW7Ld9sPKU4FVXv2JDRVq6K4lDb2cAYvaD/05y//LCMUQnSz1at3M2nSOP70J7me5ExtBWUVFYfTQbAh2DNF+RC7y85re17D5pRe+BeLBGUfcPhwIQMHJrNiBRQVeboa3zV3rpvAM87sfXPwG4YMGsLq7PPvn9xW+6H2ArHiUnDr3G3s5TRvaD/0yZFPcLrlvLAQ3aW62kJxsRlFCWR172jPft4sltPT3+D01Au7wy5B+Ty9susV3Oq531tE95Gg7OVUVeWzz3YxadJlPPOMzJTpLI0GJk48HWZr6mooqyxjYPJA1uesP699BBQGkLg+EZefi4JpBTgDmsOlM8CJruk7vxsXaO3as6dkfEd3tR/yL+t4LnR7nG4nS/culR6dQnSTzZsPMnnyOP78Z32r+bii+WI+7RknwAx6A6jN14wEGyUon4/cmlyOVXU8LUR0DwnKXi4np5SYmHC+/lrh6FFPV+O7xowB1xmjvjkFOaQmpZJdlU1VU1WH9z/VfqgxppGCKQVnXbhnrDGisZ3+czoVXJuiz321s6ncRGNsx6vGnGo/dOoq7TN1R/uhdw++K0FZiG7Q2GgjIyOPhIRo3nvP09V4H4vldA9lAK1Wi6I5uTKfXtqena+3D7xNk6N7ummIc5Og7OWa57ldweLFMs+tK66/XsXvjHU1vj30LcMHDT+vaRcdtR9q6NOAI9BB/JfxGM1GTKUmYnbFUJ9c3zLq7O3thw6UHaDGWtOlfQghYPv2I1x11WW8+KIGu3z2PEtDA+jPeDtTFAWj3ojVbiXIENT+HUUrnxz5BLW7GjSLc5Kg7MWKi6uoq2vEbjewbZunq/Ft8+bByXaduN1u9h7a27xsdVbHy1Z31H5I1aoUXlOIW+cmcV0icV/H0RDfQNnYspZ9+EL7obf2v4XdKe/sQnSWw+Hkiy/2cvnl/Xj9dXl7bYvbzVmt8vyMflhtVllI4wLkVOdQZinreEPRZTLp1Ytt336UK68cyb//LZ0uuiI4GAYOPD3tori8GK1GS0x4DDsKd3R4//NpP+QMdFJ8Tft9+3yh/dC7B9/l4bEPY8DQrfsVorfIzMxn8OAkNm5UqazsePveymY7PXABzUG5ydrUpSWse6P/y/g/Hp3wKAatHLN7knzk9VIOh5Ovvspk9OhU3npLfk1dMWkSWM9YU+PYiWMMTh3M13lf43A7PFeYlzlUcei85msLIdq2fv0+xo8fxb/+JVPlzsX6nTWO/Ix+NNkkKF+oDw99KG3iLgJJYF7q6NEiBg9OZOdOlZIST1fj22bOdLdetvrgboYNHsbKrJWeK8pLLc9cLktaC9EJlZV1VFbWExERzLp1nq7GuzV+5/plk9FEk7UJf33nu/f0Rt+WfovNJUG5p0lQ9lKbNh1k3LhRvPqqjEx01YwZSkvfTqvNytHcowzpP+SCFxrpDdblrMNit3S8oRCilb17sxk3bjDvvae0WthInK2hofXXJj8TTU1N+BskKF+oTw5/gio9CHuUBGUvVFfXyPHjRfTrF8mqVZ6uxrf17w+BgafnJ+cW5hIXFUeTs4ksc5YHK/NOXxd8jUlv8nQZQvgUVVXZsGE/6emDef99uaakI98Nyv5+/jTaGvHT+7V9B9GuzXmbqbfXd7yh6DQJyl5o374chg1LYdMmNzY5q9Il06a1/vpQ1iGGpQ1jTfYazxTk5Sx2C9nmbE+XIYRPKSysxOl0ERrqz86dnq7G+313GWuTnwmny4nT5cSkkw/qF2JX0S40ikS5niSvrhfavv0I6elD+PBDmXbRVd//vpuAM64P+ebANwwZPITPsj/zXFFe7rPjn8k8ZSEuwKFDBYwYkcLatSpuWVm4Q3XfaSLkb/LH5XJhdVjlgr4LlGXOQqvIWYyeJEHZy1gsTWRllTBkSBxrZNCzS3Q6mDDh9LQLc40Zc62Z1IRUNuZu9GBl3k3mKQtxYXbsOMqIEYNZsUI6rp6Pmu+sbWQymnC5m4Oy9FK+MCoqhyoOebqMS5oEZS9z/HgxffvGkpfnprzra0j0auPGgd1+Oihn52eTlpLGofJD1NrOXgpaNNteuF2uPhfiPNXWNlBUVEVaWgxr13q6Gt9Q+53Dr8nPhKqqzctYS1C+YJtPbMYtpzJ6jARlL7N//wmGD09h9WoZmeiqGTNU/M/Ie3sy9zB88PktW92b1dnq5OIQIc7T8ePFDBgQz+HDLqqrPV2Nb6ipgTMbNRj0BhRFwe6wS1DuhB1FO+SY3YMkKHsRt9vNnj1Z9OvXl82b5VfTVXPmgP7kNG+Xy8X+I/sZNOD8lq3u7Y5XHfd0CUL4hN27s0hL68PmzTK4cb7q68FxxlpPBr0BheagHKCXOcoXalfRLnQa+f/XUySNeZGyshoaGqwkJ4eya5enq/Ft4eHQt+/paReFpYX4Gf0ICwpjd/FuD1bmG+Q1EqJjqqpy8OAJUlKS2bZN3k7Pl8UCTufpr2VEuWvyavOk80UPklfWixQVVRETE0ptrUplpaer8W1TptCqtd6x3GMMTR3KlhNbcKnS0aEj+8r20WBv6HhDIXqxyso6mprspKSES1u4C9DQQKtFWQx6AwAOh0OCcidVNkpo6CkSlL1IVlYJ/fvHsVsG87ps9mw3wcGnv/4m4xuGDh7KqixZweV8HKo4hMPt6HhDIXqxwsJKoqJCaWpSKC72dDW+w2KhVRu9UyPKTqdTgnInlVhKPF3CJUuCshc5fLiQ/v0T+eormWvUVdddd3raRWNTIzn5OQzuN5h12es8WJXvOFJ5RBr/C9GBnJwy+vePYdcuWUL4QlgsZ1/MB+B0SFDurILaAk+XcMmSoOwl7HYHhYUV9OkTx65dSsd3EO0aPBiMxtOvYU5BDomxiVRbq8mrzfNgZb7D3GRGq5Em9kKcS0ZGHn37xrNjhwxuXIjvrsyn1+tRVRWXwyULjnRSTnWOp0u4ZElQ9hIlJdWoqkJsbCCZmZ6uxrddd52K9oyMl3Esg2EDh0m3iwski44I0T6Hw0l+fgUREZEcPy6DGxfCYgHljJfs1Iiy3WEn2BDczr3EueTX5WN1WD1dxiVJgrKXKC2txs9Ph06nkQv5uuj731cxnZw1oKoquzJ2MXjgYFm2+gJVN0lTWCHaU13d/EEyPDyYrCwPF+NjGhpAc0b6MOgNuN1u7A47IYYQzxXmw4rri7G5bB1vKC6YBGUvUVpaTVRUKIWF0pGhK4xGGDPm9FBFZXUllgYLfeP6svnEZs8V5oMqm+QTmxDtMZubg3JMjInsbA8X42MsFlqd9TPoDaio2B12ggxBnivMhxXXF6Mic+V7ggRlL1FcbCY+PozcXPmP3hVXXglW6+mgnJWXxaB+g9hXso8Gh7Q7uxBlljJPlyCE1zKb6wkM9KOpSaWuztPV+BaLBXRnTOvWarXotDpZwroLKhsr0SpyXUlPkKDsJUpLa4iNDSM7W/6jd8WMGSqBZxxn92buZfiQ4Xya/annivJRhXWFni5BCK/VPLgRzokT7o43Fq00NbUOygBGgxGrzSojyp3kcDlQFJkr3xMkKHsBVVUpK6shLCyM48clKHfF7NmnT+k5nU4OHD3AoNRBrMla49nCfFCttdbTJQjhtQoKKomMDKa01NOV+B5Vbb2ENYCf0Y8mW5OMKHeS0+1EQYJyT5CeNl6gqcmOzeYgICCQMjnb3WkxMZCQcPpAkV+ST1BAEAGmAPaV7vNgZb5JFhwRon1lZTUkJkZQVSXhpDOs1uZrSk4xGU1YbVYiAyK5JuUaj9Xlq8JN4TKi3EMkKHuB2toGNBoFvV5Pfb2nq/FdU6c2j1L4+TV/fST7CEMHDOVEzQnmDZ7n2eJ8UFpEGqqqysFXiDbU1zcREGCioEBOzHaG1QohZzS4MBqNVJgrqDZX849J//BcYT7I7rATExGDW5VpQD1BgrIXsFrtABgMEpS7Ys4cN0FBp9+0dmXsIiggCLVB5XejfufBynyL6lZxupwM6jdIQrIQbVBVlcZGG/7+flRVyXS5zmhsbP11cEAwx3KP8dLrL3mmIB9ms9v43U9/R2xqrKdLuSRJUPYCdrsTAKNRJ0G5kxQFpkw5HeocDgelFaXkFedxKOuQByvzPW63m8jwSJ7/9fOeLkUIr2SzOQAVg8GE2ezpanxTw3eaEN0x5w6mXjnVM8X4OEVRGNh3oKfLuGRJUPYCNpsDVQWDQXfW0p7i/IwYARrN6aCs1+t58oEnsdpkpaLOCA6U1bGEaE9Tkx1FUdDrDdTKNa+d8t33urCQMMJCwjxTjBDnIEHZCzSPKKv4+WllRLmTrr9eRa9vPU0gNkpOQwkhup/Vaj/5wVzBLdNCO0Xe64SvkKDsBex2J6qqotMp2O2ersY3zZoFev3ZLYdExzSa1qtkCSHOrXlwQwHUVksxi/NXVwcuF/JBoxMU5ew+1KLnyEvtBZqDMrjdqgSWTvrtbxXGjfN0Fb7p0UchKsrTVQjhOxRFQVVVVLU5tIgL94c/wDffeLoK3zRrVvMqtOLikKDsJVRVxeWST4mdtXVr801cuPvuk6AsxIVQFE52hJER5c46fLj5Ji5cUpIE5YtJ/sS9gEajoCgKLpcbg8HT1YjeRs5iCHFhToXk5j7jnq5G9DYyoHZxSVD2ApqTQxJ2u4uAAA8XI3odk8nTFQjhm9xud6vV5YS4GMKkOchFJUHZC+h0GhRFkaAsPCJYOsEJcUGaR5QV7PZGIiI8XY3obWJiPF1B7yJB2Qvo9ToURcFqdbRa0lOInqbVnl7yWwhxfoxGPaqqYrVaiYlxeboc0ctERnq6gt5FgrIXMBiaJxw1NDQQH+/hYkSvEh6OtCQU4gL5+xtxu5uXsY6Jkf5m4uIKDfV0Bb2LBGUv4O9vRFGgqamePn1UT5cjepHISOk9LcSF8vPTA2CxWImOlmO2uLhkutzFJUHZCwQH+wNgsTSSkiKn8cTFExkpDf+FuFAajYbAQD/q6prkNLi4qDQa8Pf3dBW9iwRlLxAUZMLtdlNb20hSkqQWcfH06YP0gRWiE4KCTJjNdSQkyB+QuHiSk6GpydNV9C7yF+4FjEY9RqOBmhqLzFEWF9XQoSqBgZ6uQgjfExoaQGVlHQEBipwKFxfNgAHgdHq6it5FgrIXUBSF8PBAystr6dNHVn8QF89ll8mIshCdkZAQTlOTndLSRgYO9HQ1ordIS0N6d19k8hbpJaKiQjCb63G7XSQkeLoa0VsMHizLignRGYmJUdhsTszmWgnK4qIZPlyVRaIuMgnKXqJPnwiamuwUFdWRnu7pakRvoNEgH8qE6KSoqBC0Wg11ddUMHizXloiLY8QIT1fQ+0hQ9hIpKTG4XG7M5gpGjZKDruh5yclgs3m6CiF8U0REEKqqUlVVx4gRMmlUXBxpaXIW8GKToOwlYmObO4iXl5u54gppESd6Xno6uOS/mhCdEh4eBEBRUSWjRkl4ET2vTx9k2oUHSFD2EtHRoagqlJSY5dSKuCgmT1YJCvJ0FUL4Jp1OS0xMGIWFVQQHK8TEeLoicakbP14WiPIECcpewmjUExsbRmFhJVFRGsLCPF2RuNRNnSodL4ToisGD+1BX10ReXjXjxnm6GnGpu/pqaefpCfI26UX694+lrq6JnBwz117r6WrEpSwwEFJS5HSxEF0xcGACdruTsrISrrlG5jGJnjVpkgxueIK85F5k8OA+WK0OCgsLmD5dLg4RPWfcOFndSYiu6tMnEkWBvLwyrr1WgrLoOUYjpKbK4IYnSFD2IqmpcQDk5pYybZrq4WrEpeyaa1QCAjxdhRC+LS4uDINBT15eGQMGaAkN9XRF4lI1caIMbniKBGUvEh0dSnCwiby8coKCVFJSPF2RuFTNng06naerEMK3aTQahgxJpGucbscAACAASURBVKrKQlZWJTfc4OmKxKXq+993y/xkD5Gg7EUUReHyy1OprraQnV3G1Kld36fJtJO0tIFt3gYMGASAwXCEhIS76d//cvr1u4rIyMUoivWc+w0M/IKkpDmkpo6gb9+JREY+j6KcbsprNB4mKWk2qamjiIt7AI2mvtX94+MXEBj4WdefoLhg0dEwYICcwhOiO1x+eX8aGqzk5ubygx9ISwLRM+bOVdBqPV1F7yRB2cuMGJGC3e4iP7+AOXO6ftBtahpFdvZXrW75+e/hdhsxm3+GTldIUtIPAQ2FhW9TXLwEf/9dxMc/0O4+/f23ERf3MPX1N5CXt5qysj8THLySqKg/t2wTHb0Qq3UEeXkfo9cXEx7+71b312prsVhk+MUTZs6UFkNCdJdBg/oACkePFjFligaDwdMViUvN8OFgMsnghqdIUPYy/frFAnD0aBFXX63phj63BlyuqDNuEURHP4vVOoqqqgcJC3sbt9uf4uIl2GxDsFrTKS5+iYCALzGZdre5R52ujOrqu6iuXoDDkUhj4/eor78Bf/9tLdsYjcewWKbhcPSlsfFKDIajJ3/iJipqMRUVv+nqExOddMcdcgpPiO4SERFMQkI4paXVlJbWc801nq5IXGpmz1bR6z1dRe8lQdnLBAf7k5ISTVlZDbm5lcya1b37Dwl5H4PhGGVlfwIU9PoTWK3DUFX/lm2czgScznBMpp1t7qOubi6VlY+f/ErFz28/gYHraWiY2LKNw5GIn99+wIGf334cjqSTj78cu70fVuuo7n1i4ryEhcEVV8jIhBDdacKEwdTUNJCbe4Lvf1+6X4judfvtzV0vhGdIUPZCEycOo7a2kWPHsrnrru47R64odiIiXqG29lYcjhQAnM5o9PriVttpNPVotbVoteZz7k+jsTBgwDCSkm7G5Qqmquqhlp9VVPyOsLC3GTBgJBpNPWbzT1AUC+Hhr1JR8Wi3PSdxYebMAYdDgrIQ3Wn48GRUFQ4fzuOmm1SZfiG6zYgRzUtXC8+RoOyFRoxIAeDw4XzGju2+pVGDgv6HRlOH2Xxfy/fq6uZhMGQREfEiitKERlNDTMzvAQVFsZ9zf6qqJT//A4qK/oVG00CfPncDzaMpjY0TyM7+mpycreTnf4LLFUV4+L+pr5+OyxVNTMzv6Nt3IvHxC9Bqy7rnCYoOPfCAW5atFqKbJSREEBoaQFGRmdLSGubM8XRF4lKxYIEbg0EGNzxJgrIXCg8PIi0tnvLyWg4fLuK229zdst+QkI9oaJiMyxXd8j2rdRSlpS8QErKc1NTL6Nfv2pNTI4bgdp97IquqmrDZhtLQcC2lpc/h55eJv//2M7bQ4XJFNv9LV0xw8ErM5p8SEvIeRuMRTpxYi9OZQHT0093y/MS5DRsGAwfKAVeI7qbRaJg8eSSVlXVkZh7lZz/r3qtlz6d70ZlCQj4gLW0gOl3hOfcr3Yu8m14P8+crMj/ZwyQoe6lJk0ZQX99EZuYxHnjAhdLFfKPVVuDnt5+6upln/ay+/kZycraRk7OF7OydVFU9jMGQ3zI947tMpl34+X3b6ns2W/PBWqdre3Q4MvIvmM0/xu0Owt//Gxobx6Oqflgs1+Dv/03Xnpw4Lw895MJolKAsRE8YN24gqqpy6FAe6el0ax/8jroXnUmvzyYq6pkO9yndi7zfzJkAcsz2NAnKXmr48BR0Oi3Z2aUoShPTp3dtfybTHgAaG8e1+n5g4BfEx/8EAJcrGlU1YDLtQKOpp6FhQpv7Cg19h+joP31n//sAsNkGnLW9n98+jMaj1NbecvI7CtA8Sq4ozpZ/i54TEAA/+pFGFhkRoodERgYzdGgS5eV1ZGSc4N57u/O4du7uRacoip24uF/R1JTe4R6le5H3e/BBN8HBnq5CSFD2Uv7+RiZOHE5paQ1792bwm9907VSe0XgYhyMRVW29brHNNgB//+1ERPwdna4Af/+txMX9ipqaH+F0JgKgKFa02gpOzT+urr4Ho/E4UVHPotefICBgCzExv8dimYLNNuKsx46KWkxl5a+B5pTW1HQZgYEbMRiOExy8gqamMV16bqJjt9+uoqoyMiFET5oyJR2Lxcr+/cf4yU/cPdap4Lvdi06JjHwBtzuEmpq7O9yHdC/ybkOGSIcibyFB2YtNmjQcp9PFwYMnGDJEZcTZGfS86XTluFyhZ33f4ehLcfErBARsISXlRqKj/0R19Z1UVPyuZZugoM/o3/976HQlAFitIyksXIqf3z6Sk+cQE/N76uunU1Ly4ln7DwpajdttoqHhmpbv1dTchtU6lMTEW9Bqqykvf6LzT0ycl1/9SpXeyUL0sCFDEvH3N1JQUElZWRV33939Z8va6l4E4O+/heDglZSWPn9BH4qle5F3euIJl1zE5yUUVVVVTxch2vfiiys4fryYOXMmUFExjNtvl3Pn4sLMmgXvvKMSFCQHXSF62sqVO1mxYgdXXjmYadMm0bevDlc3tlYODl5OdPQicnM3tFyYrdVWkJw8m/LyP2KxTMPffyt9+vyYnJwNOJ3n7i2mKE0YDDnodOVERT2D2x1Efv5y4NR6yU602pqWC7MjIv6GorioqnqY6Og/4u//NTbbQMrKnsLl6qYWTb1cYiIcOaLi7y/HbG8gI8pebvr00TQ02Ni79zgzZ0J8vKcrEr7muedcEpKFuEgmThyGRqMhJ6eUpqY6brml4/tciLO7F6nExv6GhoZJWCzTLnh/0r3I+zz+uAudTo7Z3kKCspdLS4snISGCsrIavv02i0WLnJ4uSfiQOXMgPl4OuEJcLCEhAUydmk5paQ07d+7nyScdXe5adEpb3Yt0umICAr4iKGgVqamjSE0dRXz8AwAnp9MtbHNf0r3IO0VEwF13aWTRGi8iQdnLaTQa5swZh9lsYceODH7wA5WBAz1dlfAFigKLF7sIDpY/cyEupilTRuJ2qxw9Wohe38QPftA9+22re5HTGUNu7hfk5a0kL28FeXkrKC9/EoCion9TVfVwm/uS7kXe6Y9/dKHVyuCGN5F3UB9w2WX9iYsLp6TEzI4dmbzwQvc2sxeXprlzIS5ODrhCXGwREcFMnDiU0tIatm7dxd/+5uyWDhhtdy/S4XAkt7o5nVEAOBzxuFwRgHQv8gWpqXD33Qp+fp6uRJxJgrIP0Om0/OhHV1Nd3cA33xxh/Hg348Z1fD/RexkM8OKLMposhKdMn345brebY8eKMJsreOSRro+4tte96HxI9yLv9+KLTul04YWk64WPUFWVZ55ZTnFxFVOmjCI+/nLGjZN1LUXbnnjCxWOPQVCQtuONhRA9Yvnyr/j88z2kp/fjjjumM3CgjvJyT1clvNFVV8Hq1W6CgmRww9vIb8RHKIrCrbdehcViZd++bOLirPzoR/IZR5wtJQUef1yRkCyEh02ffjkmk4HCwkoOHszm2WflYmxxNkWBl192Skj2UvJb8SH9+8cxZswASktrWLPma/7f/3MRGenpqoS3+cc/nHLFtBBeIDDQxM03f4/y8lq+/voAc+e6GSNTecV33H+/m+RkmXLhrSQo+5ibb/4eLpeL3NwyDh3K5pVXZIRCnHbjjTBhgoLBIH/aQniDK68cQnx8OCUl1axb9w3vvts9F/aJS0OfPvDMMxASImcAvZW8m/qY6OhQbrnlKoqKzGzd+i0TJzq44QZPVyW8QVAQvPqqSw64QngRnU7LnXdOorq6gYMHT9DQUMZTT3XjUn3Cp73+ugODQaZRejMJyj7o2mtH0L9/LMXF1axZs42lS50EBXm6KuFp//iHg6Ag6WUqhLcZOLAP1103isLCKtat28F997kYO9bTVQlPu/fe5qk4JpMMbngzCco+SKfTcs89U2hqsnHsWBH5+QUyBaOXmzcPZsyAoCDphCKEN5o3bzxhYYEUFZlZv/4b3nnHKf1ye7GUFPjrX1XCwuSY7e08FpQ/+ugjpk+fTnp6OrNnz2bDhg0XvYYlS5Ywb968Htv//Pnzee6559r9+aZNm5g7dy6jRo3i+uuvZ/ny5ee978TEKObMGUdRkZkNG3YxaZKN22+X0ze9UVISvPaai9BQnadLEUK0w2Qy8pOfXIfZbOHAgVzq6kpZskQGOHojoxFWrJApF77CI0F5/fr1/PGPf2TBggWsXLmSuXPn8uCDD3LgwAFPlOMRGRkZPPjgg8yaNYv//e9//PSnP2XRokWsXbv2vPcxffrlJCVFUVhYxcqVW1iyxCXLW/cyOh0sX+7AaHShKHLVtBDe7PQUDDNr127jhhts3HWXTJfqbZYscRAf78RkksENX9CpoFxaWsoLL7zAm2++2akH/fDDD5k7dy5z584lKSmJu+66i7Fjx7Jq1apO7c8XrVixgrFjx3L33XeTlJTEnDlzmD17Nv/73//O2nb+/Pl8/PHHZ33fYNDzs5/dgMPhJDe3jM2b97BqlZOAgLM2FZeo55930revm4AA6QcnhC+YN2888fFhFBRU8cknm3nxRTfp6Z6uSlwsd9zhZt48lagok6dLEefpgoJyZmYmjz76KFOmTGHv3r2MHDkSgIEDB7Z5mz9/fpv7+dnPfsY999zT6nuKomCz2drcvqysjAULFnDZZZdxxRVX8Otf/5r6+vqWn69Zs4aZM2cycuRIZs6cyZYtW1p+9sknn3DjjTcybNgwRo8ezcMPP0xdXd1Zj7Fz505Gjx7N8uXLmTBhAmPGjOHpp5/G4XC0bPPtt99yyy23MGLECK677jrefPNNzlzY8OOPP2by5Mmkp6fz9NNP43K1f2XzzTffzK9//evzfg3aExsbxn33TaO0tJo9e45jNhfw9ttyOq83+PGP3cyf7yIqSnpNCeErTCYjDz44E6fTxYkTZXzxxQ5WrnQS2rmVqYUPGTYMXnrJTViYjCT7kg6DsqqqbNy4kfnz53PLLbcA8P777/N///d/pJ/8GPzVV1+1eVuyZEmb+xwxYgQpKSktXx85coQdO3Ywpp1O7H/6059wuVx8+OGHLFu2jMzMzJZ979ixg0ceeYR58+axcuVKZs+ezQMPPEBBQQG7d+/mD3/4Az/96U9Zu3YtL774Ijt37uStt95q83EaGxt56623+Oc//8lLL73E2rVr+etf/wpAZWUl9913H5MnT2bVqlU89thjvPbaa7z33nsAbNu2jT/84Q8sWLCAjz76CJvNxp49e9p9XdPS0hg0aFDL1+Xl5axevbrd1+BcrrgijWnTRpGfX8kXX+wgPd0i7YcucddeC889J/OShfBFsbFh3H//dEpLazhwIJe8vByWL3eileYHl6yoKPj0Uwd6vQuNRvoo+JIO32V37drF/fffz9SpU9m4cSPR0dFnbRMVFdXpAsrLy3nwwQdJT0/nhnYaAhcWFpKamkqfPn0wGAwsWbIEt7t5Xtd7773H5MmTufvuuwG47777sFqtWCwW/Pz8ePrpp7nxxhsBSEhIYMKECWRlZbX5OC6Xi0WLFrWMlD/88MMsXryYRx99lHfffZf09HQWLFgAQHJyMpWVlSxdupTbbruN999/n6lTp7Z8mFi4cCGbN28+r9fAYrHw85//nKioqJZR+IULF7ZMRbFarezbt4+nnnoKgNWrVxMfH99yf0VRuPnm73HiRDn5+RV8+OFG7rtvOoWFRl59Vf4gLzUDBsDy5U6MRhc6nVwxLYQvGjWqP3PmjGPlyp1s2LCbm24K4fXXI7jrLvnwe6kJCIC1ax0EBNjx95e5kb6mw7/I1NRU5s2bx6effsrjjz/OnXfeycSJE1tdODRq1Kg273v55ZezdOnSdvddUFDAvffei16v5+WXX0bbzsfphx56iEceeYRNmzYxYcIEpk6dysyZMwHIzs5m1qxZrbZ/4IEHWv7t7+/PkiVLyM7OJjs7m6ysLKZOndrm4+j1+paQDDB8+HDq6+spKSkhOzubHTt2tHquLpcLh8OB3W4/qw69Xs/gwYPbfe6nVFdXs2DBAkpKSnj33XcJODnB+OGHH+bee+8F4NFHH2XatGlMmzYNoM0PK6fmKz/99Afk5ZXzwQfreOaZ6ykuNtCLpn5f8sLDmw+4Go0ccIXwdbNnjyU3t5TDhwtZsWILP/zhNJ59Nojf/laGli8VOl1zh4uIiAYiI2V+jS/qMCiHh4fz7LPP8sgjj/DOO+/w2GOPERYWxh133MHcuXPx9/dnxYoVbd7X7xxNIrOysrjrrruIiIhg2bJlhIeHt7vtlClT2LJlCxs2bGDr1q0sXLiQjRs38tJLL6HXtz+itm3bNhYsWMDMmTMZN24cP/7xj/nPf/7Tat7xmTQaTatTIqdGrbVaLU6nk2nTpvGLX/zirPvpdM0v45nzlc/8fnvKysq4++67aWpq4t133yU5ObnlZxEREURERADNr2NERESrn7clPDyIRx+dw6JF/yU3t4wPP9zIm29O4YYbdOzYcc67Ch8QEgLr1zswmayEhckKM0L4Op1Oy/3338DixR+Sn1/B8uUbuPPO6ykuNrFkiZwNvBQsW+YgLa2RpCQJyb7qvP8So6Oj+eUvf8nmzZu5/fbbWbZsGf/5z3+A5mkIbd1iYmLa3FdZWRl33XUXsbGxvPXWW+cMyQAvvvgihYWF3HTTTSxZsoRnn32WtWvX4nQ6SUlJ4dChQ622nz9/Ph988AHvv/8+M2bM4Nlnn+XWW29l6NCh5OXlnRVoT7HZbGRnZ7d8feDAAUJDQ4mJiaF///7k5OS0en4ZGRm89tpraDQaBg4cyP79+1vu63K5OHLkSLvPyWKxcM8992C323nnnXc6DMHnKz4+gkcfnUNtbRNZWSWsXv0lq1Y5GTKkW3YvPCQ4GDZscBAaWk9srIRkIS4VAQF+/PKXcwgI8CMvr4L//nc9Tz7p4JZbpMeur/vLX5xce62NxMRgT5ciuuCCP7L6+/szf/581q5dy0033dSpB/3zn/+M0+lk8eLF2O12KioqqKioaLMbBUBubi6LFi0iIyOD3Nxc1q5dy6BBg9DpdNx5552sX7+ed999l/z8fF577TUyMjIYP348oaGhHDhwgEOHDpGTk8PTTz/NwYMHsdvt7db2xBNPcOTIEb788kuWLFnC/Pnz0Wq13HbbbeTl5fH000+Tk5PDli1bWLRoEWFhYUBzON+yZQtvvPEGOTk5PPvss5SUlLT7OK+88goFBQU8//zzGAyGltegurr6rG3ffvvtC1oYJTU1ngcfnEFpaQ2Zmfls2rSTLVuc0oLIRwUGwrp1DoKCqklJCfN0OUKIbhYWFsivf918jM/NLeODDzbwz386uPlmCcu+askSJ7fcYiUmxiQ97n2corY3vNpD7HY7o0aNwuk8u4XZddddx0svvXTW981mM0899RTbtm3DZrMxevRoFi5cSFJSEgArV67klVdeobi4mNTUVB577DHGjx9PZWUlv/3tb9m9ezcmk4nRo0eTlpbG8uXL2bx5My+//DKbNm3i448/ZufOndxxxx089thj/Pvf/0ar1fLDH/6Qn//85y3TMXbv3s0LL7zAoUOHCAsLY+7cuTz00EMtc6vXrl3L3/72N0pKSpg2bRoWi4W+ffvy+OOPn/WcrrnmmjaD9NChQ9vsmdwZmzcf5PXX19GnTwTp6X2ZOnUCM2bINAxfEhDQHJLDw6tJS4uSA67wah999BFLly6lpKSE5ORkHnroISZPnnxRa1iyZEnLcb0nzJ8/n2HDhrV5XIfmFVdfeuklTpw4QUxMDPfee+95Dyrl5pbyzDPLCQoyMWBAPLfcMoWHH9bxzjsyDcNXKAq8+qqTKVMsxMcHYDTKBde+7qIHZW91Kijv3bu35YK6S8HGjft5440NxMeHM3x4CjNmfI85c3Sc0WpaeKnwcFi9ujkkDxggIVl4t/Xr1/PII4+waNEiLr/8cjZu3Mjzzz/P+++/z4gRIy5aHZ4MyhkZGdx666386le/YvLkyezdu5c//OEP/OUvf+G66647r/0fO1bECy98TGCgH6mpcdx661QWLtTzj39IWPZ2Gg288YaDCRMsxMf7YzJJj/tLgfzlXeImTRrJT35yPcXF1Rw4kMuKFZtZscLJ9dd7ujJxLv36wTffOAgMrJCQLC4KWXG167pjxdW0tAQef/z7NDTYOX68mHfeWcPChTaeeEJ643szPz/44AMH48bVkZAQICH5EiJBuRe48sohPPDADMrKasnMzOfDDzfy3nt2HnrI7enSRBvGjYPt2x2YzXkMHRonIVn0KFlx1ftWXE1Njee3v/0+druL48dLeOedNfz4xw289ZYTg6xW73ViY+Hrr+0MHFhJcnIwfn7yS7qUSFA+aezYsRw9evSSmnZxpiuuSOMXv5hFZWU9mZl5vPnm5zz6aAPLlsmB15vMm6fy2WcOSkoKGD26v4Rk0SNkxVXvX3G1b99Yfv/7m9HptBw/XsLbb3/O8OFlfPWVg3YaSgkPSE+H3bsdWK0nGDgwCoNB5iRfamSOci9z7FgR/+//rcLlcpOUFMmMGd/DZotm5kwd5eWerq73UhR44gkXDz7ooLq6irS0BE+XJC5h33zzDfPnz2fq1KksXLiwzUWMuqK8vJzbbruNqKgo3n777TYXk5o1axapqaksXrwYg8FAdnY2brebAQMG8NBDD+F2u3n55Zdbtn/55ZeZPHkyLpeLrKws5syZ0/KzX/7yl7jdbv7+97+3mqN86tqT999/v2WxqA8//JDFixezY8cOXnnlFQ4cOMDrr7/esq///ve/LF26lHXr1vHQQw+h0Wj4+9//DoDD4WDSpEnceOON7V7Md4rFYuHuu++mrq6Ojz/+mICAgLNWXNXpdC399r+74uoplZV1LFmyivz8SpKTI7nqqpEMGTKIGTN0fPvt+f5GRE+YOxeWLnVw7FgOY8aktrtomvBtslZmL5OWlsAf//hDXnppFVlZJXzyySauumok+/YNYtYsHbt3e7rC3iciAt5/30GfPjVYrUhIFj1OVlz1jRVXASIjg/nNb37AG29sYPv2Izgce6moqGbjxvH84hca3nxTTgxfbHo9PPusi9tvt1NYWMq4cQM9XZLoQRKUe6GoqBB+97ub+M9/1rNjx9GTB14z69aN57nntDz3nAY5z3BxTJwI773n4OjR40REJBAVFeLpkkQvICuu+s6KqwAmk5Gf/OR6+vSJZPnyr3A4XJjNdTz99ERmzfLj3nt11NR0uBvRDdLSmi/ac7lKaWzUM2JEX0+XJHqYfBTtpUwmI/ffP52bbrqSgoJKdu06zrJlq7nnnhq2bHFwskW16CE6XfOIxPLl1pML5KRKSBYXnay46hsrrkJz4J858woefngWNTUNHDiQx7JlnxIdncuhQ06uuabbHkq049573Wzf7qCgYD9JSSH07Rvr6ZLERSBBuRfTaDTMmjWWxx77Pjabg0OHCnj33TU0NR1i3z4n99wjXTF6wrhxsH+/g2nTSsjNzWPq1HS5Slp4lKy46v0rrp5y+eWpPPXUbSQkhJOVVcLnn29n/fov+fBDO3/5i4tzDPiLToqLgxUrHPz+93Xs3ZvJddelExkpy1L3FnIxnwCgtraBZcvWs3dvNnFxYaSkxHDDDd8jJ8fEz36m5xyDKOI8hYTA8887mTfPyebNe/je94YQGytLUgvfJyuuNrsYK66e4nS6+Oyz3Xz00TZCQwNISIhg6tRxRETEcP/9Oj77rFsfrlfSauGBB9w8+aSbnTsz6d8/kgED5BqS3kaCsmjhdrvZtu0wb721CUVRiI8PY8yYgUyYMII33tDw5JNa2hkcEh246SZYssTBwYPHsdsbmDIlXdoICdHDLtUVV8+UnV3CP/7xGWazhYSEcAYO7MOUKWPZu1fPz3+uJy/P0xX6pjFj4PXXHbjdlRw6dIwbbxxDUJC/p8sSHiBBWZyloqKWt97ayP79uUREBBEfH87VV19Gv36JPPaYljffVORiv/M0Zgy88IKDpKRGvvxyD1OmjCQ+PsLTZQnRK/SGoAzQ2Ghj9epdfPbZHvz89MTFhTF+/FCuuGIIf/2rwl//qqWx0dNV+oaEBFi0yMmsWS4+/3wbI0akMGJEivS078UkKIs2qarKgQMneOutjVRV1RMXF0bfvjFMmTIOiyWA3/9ez6eferpK7zVsGCxe7OCKK1ysXbuDfv2iGTduUKur74UQPau3BOVTCgsrefvtTRw+XEhMTAgJCRFMnDiaPn1iePZZDf/8pwar1dNVeqeoKPj9713cdZebrVsPAg6mTh0l148ICcri3Gw2Bxs27OeTT7ajqpCQEMbQocmMHZtOQ4MfCxfq+fhjZIT5pP794ZlnnEyZ4mbNmh04nU5mzx5LSMil/yYthPA8t9vNrl3HefvtTTQ02IiNDSUpKYoJE0YRFxfFU09p+Pe/NZzj2sdeJTQUHn/cxU9/qrJ9+yGysvKZN288CQly5k80k6AszktVVR0ffbSNbduOoNfriI0NZciQRMaNS8fl8ufJJ/X897/gcnm6Us+YOBF+9SsHV18N69btobq6lhkzRss0CyGERzQ0WNm06SCrVn2D3e4kLi6U5ORoJkwYRVRUJH//u4alSzVUVXm6Us9IToZHHnFx550qe/YcZ9++I1x//eUMGZIo0yxEKxKUxQUpKTHz2We7+eqrw2i1CrGxYQwcmMDYsemEhgazdKmG117TcOKEpyvteSYT3Habyq9+5cTf38amTd9QV9fAzJlXkJLSdq9ZIYS4mCyWJjZuPMCnn+7C6XQRG9scmEeNGsLgwX1YuVLlxRd17Nnj6Up7nqLApEnwi184uOoq2Lr1IJmZOVx33ShGjuwrU+NEmyQoi04pL69hzZq9bN58EICYmFASEyMZMWIAw4f3Zd8+eOUVPf/7H5fcKb7LLoM773Rxxx0qx4+XsHnzLnQ6LTfeOIbU1DgZjRBCeJ26ukY2bNjPmjV7sdkchIcHEhMTSnp6KqNGDaKwUMu//tU8ef74HwAABu9JREFUle5SG2VOTYVbb3Vz770uVLWRzZt3k5dXxowZo7nssv7tLrMuBEhQFl1UVVXHli0ZbNiwn4YGG4GBfkRHBzNkSDLDhg0iJiaEFSvggw90bNzou6F5xAi46SY3t93mwmh0sHNnBrt3HyU9vS9XXz2UmBjphyyE8H5NTTb27s3m0093UVpajdGoJzo6lMGD+zBwYCoDB8aya5ebt9/W88kn0MZaKT4hMRFuucXNHXc4SUiAXbuOsWtXJoGBfkyffjkDBsTLCLI4LxKURbdwOJxkZuazfv0+MjPzAYWoqGDi48MZPDiRfv36ERMTxKZNbj75RM/nn0N5uaerbl9oKFx9NUyZ4mL2bDdGo5M9e46ye/cRGhttzJgxmtGjUzGZjJ4uVQghLpiqqmRllbB+/T527TqOqqoEBZmIigpm0KBEUlP7MWBADLt3u/n0Ux0bNyrs3w9uL12w1WiE8eNh2jQ306c76ddPYc+eHHbtyqCwsJJJk0Zy5ZWDiYoK8XSpwsdIUBbdrqKilp07j7Jx40Gqq+tRFIXQ0ADi4sIYMCCB5OQkBgyIprJSZds22LpVz/btkJHhuYNwZCSMHdscjKdOdZGSoiUnp4ojR7LIzDyB2VzPxInDGT06laSkKJleIYS4ZNTVNZKZmc/WrRkcOVKEqqoEB5uIjg5hwIAEEhPjSE6OJzDQyJdfulmzRs/XX0NmJjgcnqk5NBRGjoRx45qD8ZgxWoqK6jl6NJvMzBPk51cwdmwaY8em0b9/HDqdTK8QnSNBWfQYVVUpKqriwIETbN9+lIKCChRFwWjUERISQFJSFElJkcTExJKQEEVoqJEDB1xkZGg4ckTH8eOQlQU5OWCzdb0eRYGIiOYWbsOGQXq6i1GjXAwapMFohBMnasjKaj7InjhRTlCQiSuvHMKoUf1ITo6SeWxCiEteTY2FjIx8vvwyk+PHi09+VyE01J/4+HD69o2lT5944uOjiIoykZXlZP9+hX379GRmQl4eFBVBbW3Xa1EUiI5unkaRlAQjRqhccYWTESMgLExDYWE9BQVFZGZmc/RoEQCXXdafceMGkZYWj16v63oRoteToCwumupqC8ePF5ORkcehQwVUVdVzamA2ONhEZGQIycnRREQEERwcTEhIKOHhgURF+WE2u6mqclNb2zxnzmxWMJs1VFVpcTqb96EooNeDyeTGz08lIsJNfLxKbCxERWkIC9PS0OCkqqqJ8nIzpaWl5OaWUVBQQXV1A8HBJkaO7Mvw4SmkpEQTGRksI8dCiF6rqclGXl4FR48WsmdPNgUFlShKc9/8gAAjYWHNAx4xMWGEh4cRGhpOaKg/YWFGNBqFsjIXJSUqRUUKDQ0KjY3Nt4YGBatVweUCf3+VoCA3gYFqyy0mBhISFKKjtTQ1uTCbrdTWNlBWVsaJE8Xk5pZRUVGLRqNl6NBERo3qR2pqPHFxYTLvWHQ7CcrCY+rqGikoqCQ3t5SDB/PIz6/AanWcDKcqqgp+fnpMJj0REcEEBZkIDDTh72/EZDLg52fAaDSgKKcOjCqq6sbpdGG3O6mvb6S62oLZbKGyso66uiZUVUVVVUwmIykp0fTvH0tiYhTJyVFERYVIMBZCiHZYLE3k51dQWFjF0aOFZGeXUVtrOXkMVnG7VfR6LUaj/uR85xDCwgIJDjah1+vQ67XodM03jUaHoii4XA7sdic2mwObzUFjo43qagulpTWYzfW4XG5UFbRahcTEKAYMiKdfvxhiY8OIjw+XUWPR4yQoC6+hqiqNjTbM5nrMZgvl5TUUFlZRVVVHfb2VhobmW1OTHUVRaJ1pFZr/K6uAQlCQibCwAMLCAomICCYiIoiwsECiooKJjg4lKMgkoVgIIbqosdFGRUUtZnM9dXVNVFTUUl5eS2VlHVVVdTQ12XE4XKiqiqJw8tittAxaqKqKTqfFYNDj728kMjKYqKgQYmNDiYgIIiQkgPDwQCIjg2X6m/AICcrC57jdbmw2Bw7H6WUAFQV0Oi1arebkaIWcfhNCCG+gqiouV/PZvlM3nU7bMsosx2vhzSQoCyGEEEII0Qb5GCeEEEIIIUQbJCgLIYQQQgjRBgnKQgghhBBCtEGCshBCCCGEEG2QoCyEEEIIIUQbJCgLIYQQQgjRBgnKQgghhBBCtEGCshBCCCGEEG2QoCyEEEIIIUQbJCgLIYQQQgjRBgnKQgghhBBCtEGCshBCCCGEEG2QoCyEEEIIIUQbJCgLIYQQQgjRBgnKQgghhBBCtEGCshBCCCGEEG2QoCyEEEIIIUQbJCgLIYQQQgjRBgnKQgghhBBCtEGCshBCCCGEEG2QoCyEEEIIIUQbJCgLIYQQQgjRBgnKQgghhBBCtOH/A/VvRiOy5ysi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353" y="1419622"/>
            <a:ext cx="3841743" cy="250735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3" name="TextBox 12"/>
          <p:cNvSpPr txBox="1"/>
          <p:nvPr/>
        </p:nvSpPr>
        <p:spPr>
          <a:xfrm>
            <a:off x="454095" y="979263"/>
            <a:ext cx="3928260" cy="276999"/>
          </a:xfrm>
          <a:prstGeom prst="rect">
            <a:avLst/>
          </a:prstGeom>
          <a:noFill/>
        </p:spPr>
        <p:txBody>
          <a:bodyPr wrap="square" rtlCol="0">
            <a:spAutoFit/>
          </a:bodyPr>
          <a:lstStyle/>
          <a:p>
            <a:r>
              <a:rPr lang="en-US" sz="1200" b="1" dirty="0" smtClean="0"/>
              <a:t>% of matches when more than 2 players scalped 2+ wickets</a:t>
            </a:r>
            <a:endParaRPr lang="en-IN" sz="1200" b="1" dirty="0"/>
          </a:p>
        </p:txBody>
      </p:sp>
      <p:sp>
        <p:nvSpPr>
          <p:cNvPr id="14" name="TextBox 13"/>
          <p:cNvSpPr txBox="1"/>
          <p:nvPr/>
        </p:nvSpPr>
        <p:spPr>
          <a:xfrm>
            <a:off x="716673" y="4175696"/>
            <a:ext cx="3403104" cy="646331"/>
          </a:xfrm>
          <a:prstGeom prst="rect">
            <a:avLst/>
          </a:prstGeom>
          <a:noFill/>
        </p:spPr>
        <p:txBody>
          <a:bodyPr wrap="square" rtlCol="0">
            <a:spAutoFit/>
          </a:bodyPr>
          <a:lstStyle/>
          <a:p>
            <a:pPr algn="ctr"/>
            <a:r>
              <a:rPr lang="en-IN" sz="1200" dirty="0" smtClean="0"/>
              <a:t>Very less players are contributing to the wickets tally of RCB every match. This increases pressure on few bowlers</a:t>
            </a:r>
            <a:endParaRPr lang="en-IN" sz="1200" dirty="0"/>
          </a:p>
        </p:txBody>
      </p:sp>
      <p:sp>
        <p:nvSpPr>
          <p:cNvPr id="15" name="TextBox 14"/>
          <p:cNvSpPr txBox="1"/>
          <p:nvPr/>
        </p:nvSpPr>
        <p:spPr>
          <a:xfrm>
            <a:off x="5123509" y="4155926"/>
            <a:ext cx="3403104" cy="646331"/>
          </a:xfrm>
          <a:prstGeom prst="rect">
            <a:avLst/>
          </a:prstGeom>
          <a:noFill/>
        </p:spPr>
        <p:txBody>
          <a:bodyPr wrap="square" rtlCol="0">
            <a:spAutoFit/>
          </a:bodyPr>
          <a:lstStyle/>
          <a:p>
            <a:pPr algn="ctr"/>
            <a:r>
              <a:rPr lang="en-IN" sz="1200" dirty="0" smtClean="0"/>
              <a:t>Very less players are contributing to the wickets tally of RCB every season. This increases pressure on few </a:t>
            </a:r>
            <a:r>
              <a:rPr lang="en-IN" sz="1200" dirty="0"/>
              <a:t>bowlers</a:t>
            </a:r>
          </a:p>
        </p:txBody>
      </p:sp>
      <p:sp>
        <p:nvSpPr>
          <p:cNvPr id="16" name="TextBox 15"/>
          <p:cNvSpPr txBox="1"/>
          <p:nvPr/>
        </p:nvSpPr>
        <p:spPr>
          <a:xfrm>
            <a:off x="3707904" y="332375"/>
            <a:ext cx="1565448" cy="276999"/>
          </a:xfrm>
          <a:prstGeom prst="rect">
            <a:avLst/>
          </a:prstGeom>
          <a:noFill/>
        </p:spPr>
        <p:txBody>
          <a:bodyPr wrap="square" rtlCol="0">
            <a:spAutoFit/>
          </a:bodyPr>
          <a:lstStyle/>
          <a:p>
            <a:r>
              <a:rPr lang="en-IN" sz="1200" b="1" dirty="0" smtClean="0"/>
              <a:t>Players’ contribution</a:t>
            </a:r>
            <a:endParaRPr lang="en-IN" sz="1200" b="1" dirty="0"/>
          </a:p>
        </p:txBody>
      </p:sp>
    </p:spTree>
    <p:extLst>
      <p:ext uri="{BB962C8B-B14F-4D97-AF65-F5344CB8AC3E}">
        <p14:creationId xmlns:p14="http://schemas.microsoft.com/office/powerpoint/2010/main" val="28032016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828" y="1131590"/>
            <a:ext cx="4624403" cy="29186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2035828" y="555526"/>
            <a:ext cx="4624403" cy="276999"/>
          </a:xfrm>
          <a:prstGeom prst="rect">
            <a:avLst/>
          </a:prstGeom>
          <a:noFill/>
        </p:spPr>
        <p:txBody>
          <a:bodyPr wrap="square" rtlCol="0">
            <a:spAutoFit/>
          </a:bodyPr>
          <a:lstStyle/>
          <a:p>
            <a:pPr algn="ctr"/>
            <a:r>
              <a:rPr lang="en-US" sz="1200" b="1" dirty="0" smtClean="0"/>
              <a:t>Analysis of death bowling – Runs conceded and wickets scalped</a:t>
            </a:r>
            <a:endParaRPr lang="en-IN" sz="1200" b="1" dirty="0"/>
          </a:p>
        </p:txBody>
      </p:sp>
      <p:sp>
        <p:nvSpPr>
          <p:cNvPr id="5" name="TextBox 4"/>
          <p:cNvSpPr txBox="1"/>
          <p:nvPr/>
        </p:nvSpPr>
        <p:spPr>
          <a:xfrm>
            <a:off x="2035828" y="4175695"/>
            <a:ext cx="4624403" cy="646331"/>
          </a:xfrm>
          <a:prstGeom prst="rect">
            <a:avLst/>
          </a:prstGeom>
          <a:noFill/>
        </p:spPr>
        <p:txBody>
          <a:bodyPr wrap="square" rtlCol="0">
            <a:spAutoFit/>
          </a:bodyPr>
          <a:lstStyle/>
          <a:p>
            <a:pPr algn="ctr"/>
            <a:r>
              <a:rPr lang="en-IN" sz="1200" dirty="0" smtClean="0"/>
              <a:t>RCB’s bowling is subpar during the death overs. Wicket taking ability is also slightly lower as compared to MI and CSK even though its approx. equal to KKR</a:t>
            </a:r>
            <a:endParaRPr lang="en-IN" sz="1200" dirty="0"/>
          </a:p>
        </p:txBody>
      </p:sp>
    </p:spTree>
    <p:extLst>
      <p:ext uri="{BB962C8B-B14F-4D97-AF65-F5344CB8AC3E}">
        <p14:creationId xmlns:p14="http://schemas.microsoft.com/office/powerpoint/2010/main" val="1816125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Actionable Insights</a:t>
            </a:r>
            <a:endParaRPr lang="en-IN" dirty="0"/>
          </a:p>
        </p:txBody>
      </p:sp>
      <p:graphicFrame>
        <p:nvGraphicFramePr>
          <p:cNvPr id="4" name="Diagram 3"/>
          <p:cNvGraphicFramePr/>
          <p:nvPr>
            <p:extLst>
              <p:ext uri="{D42A27DB-BD31-4B8C-83A1-F6EECF244321}">
                <p14:modId xmlns:p14="http://schemas.microsoft.com/office/powerpoint/2010/main" val="1620817691"/>
              </p:ext>
            </p:extLst>
          </p:nvPr>
        </p:nvGraphicFramePr>
        <p:xfrm>
          <a:off x="827584" y="1131590"/>
          <a:ext cx="7200800"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8049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Index</a:t>
            </a:r>
            <a:endParaRPr lang="en-IN" dirty="0"/>
          </a:p>
        </p:txBody>
      </p:sp>
      <p:graphicFrame>
        <p:nvGraphicFramePr>
          <p:cNvPr id="3" name="Diagram 2"/>
          <p:cNvGraphicFramePr/>
          <p:nvPr>
            <p:extLst>
              <p:ext uri="{D42A27DB-BD31-4B8C-83A1-F6EECF244321}">
                <p14:modId xmlns:p14="http://schemas.microsoft.com/office/powerpoint/2010/main" val="3436249148"/>
              </p:ext>
            </p:extLst>
          </p:nvPr>
        </p:nvGraphicFramePr>
        <p:xfrm>
          <a:off x="1331640" y="1347614"/>
          <a:ext cx="6624736" cy="3168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63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205978"/>
            <a:ext cx="5616624" cy="857250"/>
          </a:xfrm>
        </p:spPr>
        <p:txBody>
          <a:bodyPr>
            <a:normAutofit/>
          </a:bodyPr>
          <a:lstStyle/>
          <a:p>
            <a:pPr lvl="0"/>
            <a:r>
              <a:rPr lang="en-US" dirty="0" smtClean="0"/>
              <a:t>Problem Statement</a:t>
            </a:r>
            <a:endParaRPr lang="en-IN" dirty="0"/>
          </a:p>
        </p:txBody>
      </p:sp>
      <p:sp>
        <p:nvSpPr>
          <p:cNvPr id="3" name="Rectangle 2"/>
          <p:cNvSpPr/>
          <p:nvPr/>
        </p:nvSpPr>
        <p:spPr>
          <a:xfrm>
            <a:off x="683568" y="1186755"/>
            <a:ext cx="7416824" cy="646331"/>
          </a:xfrm>
          <a:prstGeom prst="rect">
            <a:avLst/>
          </a:prstGeom>
        </p:spPr>
        <p:txBody>
          <a:bodyPr wrap="square">
            <a:spAutoFit/>
          </a:bodyPr>
          <a:lstStyle/>
          <a:p>
            <a:pPr algn="ctr"/>
            <a:r>
              <a:rPr lang="en-US" dirty="0" smtClean="0"/>
              <a:t>To understand the scope of improvement areas for Royal Challengers Bangalore in Indian Premier League</a:t>
            </a:r>
            <a:endParaRPr lang="en-US" dirty="0"/>
          </a:p>
        </p:txBody>
      </p:sp>
      <p:sp>
        <p:nvSpPr>
          <p:cNvPr id="4" name="AutoShape 2" descr="RCB Unveil New Logo, SRH Try To Steal Their Thunder With Cheeky ..."/>
          <p:cNvSpPr>
            <a:spLocks noChangeAspect="1" noChangeArrowheads="1"/>
          </p:cNvSpPr>
          <p:nvPr/>
        </p:nvSpPr>
        <p:spPr bwMode="auto">
          <a:xfrm>
            <a:off x="155575" y="-13652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398" y="2427734"/>
            <a:ext cx="2472506"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descr="Indian Premier League | Logopedia | Fand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2427735"/>
            <a:ext cx="2472506"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645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Rectangle 2"/>
          <p:cNvSpPr/>
          <p:nvPr/>
        </p:nvSpPr>
        <p:spPr>
          <a:xfrm>
            <a:off x="683568" y="1186755"/>
            <a:ext cx="7416824" cy="3693319"/>
          </a:xfrm>
          <a:prstGeom prst="rect">
            <a:avLst/>
          </a:prstGeom>
        </p:spPr>
        <p:txBody>
          <a:bodyPr wrap="square">
            <a:spAutoFit/>
          </a:bodyPr>
          <a:lstStyle/>
          <a:p>
            <a:r>
              <a:rPr lang="en-US" b="1" dirty="0" smtClean="0"/>
              <a:t>Method </a:t>
            </a:r>
            <a:r>
              <a:rPr lang="en-US" dirty="0" smtClean="0"/>
              <a:t>:– </a:t>
            </a:r>
          </a:p>
          <a:p>
            <a:r>
              <a:rPr lang="en-US" dirty="0" smtClean="0"/>
              <a:t>Exploratory Data Analysis</a:t>
            </a:r>
          </a:p>
          <a:p>
            <a:r>
              <a:rPr lang="en-US" b="1" dirty="0" smtClean="0"/>
              <a:t>Dataset</a:t>
            </a:r>
            <a:r>
              <a:rPr lang="en-US" dirty="0" smtClean="0"/>
              <a:t> :– </a:t>
            </a:r>
          </a:p>
          <a:p>
            <a:r>
              <a:rPr lang="en-US" dirty="0" smtClean="0"/>
              <a:t>Deliveries(Has info about every delivery in IPL matches from 2008 to 2018 </a:t>
            </a:r>
          </a:p>
          <a:p>
            <a:r>
              <a:rPr lang="en-US" dirty="0" smtClean="0"/>
              <a:t>Matches(Has info about every match played in IPL from 2008 to 2018</a:t>
            </a:r>
          </a:p>
          <a:p>
            <a:r>
              <a:rPr lang="en-US" b="1" dirty="0" smtClean="0"/>
              <a:t>Steps</a:t>
            </a:r>
            <a:r>
              <a:rPr lang="en-US" dirty="0" smtClean="0"/>
              <a:t>:-</a:t>
            </a:r>
          </a:p>
          <a:p>
            <a:r>
              <a:rPr lang="en-US" dirty="0" smtClean="0"/>
              <a:t>Understand the data</a:t>
            </a:r>
          </a:p>
          <a:p>
            <a:r>
              <a:rPr lang="en-US" dirty="0" smtClean="0"/>
              <a:t>Clean the data</a:t>
            </a:r>
          </a:p>
          <a:p>
            <a:r>
              <a:rPr lang="en-US" dirty="0" smtClean="0"/>
              <a:t>Explore the data</a:t>
            </a:r>
          </a:p>
          <a:p>
            <a:r>
              <a:rPr lang="en-US" dirty="0" smtClean="0"/>
              <a:t>Combine the results with domain knowledge to provide insights</a:t>
            </a:r>
          </a:p>
          <a:p>
            <a:r>
              <a:rPr lang="en-US" b="1" dirty="0" smtClean="0"/>
              <a:t>Comparison</a:t>
            </a:r>
            <a:r>
              <a:rPr lang="en-US" dirty="0" smtClean="0"/>
              <a:t>:-</a:t>
            </a:r>
          </a:p>
          <a:p>
            <a:r>
              <a:rPr lang="en-US" dirty="0" smtClean="0"/>
              <a:t>Most of the comparison has been done against MI, CSK and KKR who have won 4, 3 &amp; 2 titles respectively</a:t>
            </a:r>
            <a:endParaRPr lang="en-US" dirty="0"/>
          </a:p>
        </p:txBody>
      </p:sp>
    </p:spTree>
    <p:extLst>
      <p:ext uri="{BB962C8B-B14F-4D97-AF65-F5344CB8AC3E}">
        <p14:creationId xmlns:p14="http://schemas.microsoft.com/office/powerpoint/2010/main" val="1237493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a:t>
            </a:r>
            <a:endParaRPr lang="en-IN" dirty="0"/>
          </a:p>
        </p:txBody>
      </p:sp>
      <p:sp>
        <p:nvSpPr>
          <p:cNvPr id="10" name="AutoShape 2" descr="Cricket bating silhouette vector | Cricket logo"/>
          <p:cNvSpPr>
            <a:spLocks noChangeAspect="1" noChangeArrowheads="1"/>
          </p:cNvSpPr>
          <p:nvPr/>
        </p:nvSpPr>
        <p:spPr bwMode="auto">
          <a:xfrm>
            <a:off x="155575" y="-13652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5" descr="Cricket Wall Sticker - Spin Bowler | Boy sports bedroom, Wall ..."/>
          <p:cNvSpPr>
            <a:spLocks noChangeAspect="1" noChangeArrowheads="1"/>
          </p:cNvSpPr>
          <p:nvPr/>
        </p:nvSpPr>
        <p:spPr bwMode="auto">
          <a:xfrm>
            <a:off x="307975" y="1587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TextBox 11"/>
          <p:cNvSpPr txBox="1"/>
          <p:nvPr/>
        </p:nvSpPr>
        <p:spPr>
          <a:xfrm>
            <a:off x="2411760" y="1131590"/>
            <a:ext cx="4248472" cy="276999"/>
          </a:xfrm>
          <a:prstGeom prst="rect">
            <a:avLst/>
          </a:prstGeom>
          <a:noFill/>
        </p:spPr>
        <p:txBody>
          <a:bodyPr wrap="square" rtlCol="0">
            <a:spAutoFit/>
          </a:bodyPr>
          <a:lstStyle/>
          <a:p>
            <a:r>
              <a:rPr lang="en-IN" sz="1200" b="1" dirty="0" smtClean="0"/>
              <a:t>Have chosen 4 major sections for analysis of RCB’s performance</a:t>
            </a:r>
            <a:endParaRPr lang="en-IN" sz="1200" b="1" dirty="0"/>
          </a:p>
        </p:txBody>
      </p:sp>
      <p:graphicFrame>
        <p:nvGraphicFramePr>
          <p:cNvPr id="14" name="Diagram 13"/>
          <p:cNvGraphicFramePr/>
          <p:nvPr>
            <p:extLst>
              <p:ext uri="{D42A27DB-BD31-4B8C-83A1-F6EECF244321}">
                <p14:modId xmlns:p14="http://schemas.microsoft.com/office/powerpoint/2010/main" val="2057397358"/>
              </p:ext>
            </p:extLst>
          </p:nvPr>
        </p:nvGraphicFramePr>
        <p:xfrm>
          <a:off x="1547664" y="1851670"/>
          <a:ext cx="6048672" cy="2520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56403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p:cNvGraphicFramePr>
            <a:graphicFrameLocks/>
          </p:cNvGraphicFramePr>
          <p:nvPr>
            <p:extLst>
              <p:ext uri="{D42A27DB-BD31-4B8C-83A1-F6EECF244321}">
                <p14:modId xmlns:p14="http://schemas.microsoft.com/office/powerpoint/2010/main" val="2115124722"/>
              </p:ext>
            </p:extLst>
          </p:nvPr>
        </p:nvGraphicFramePr>
        <p:xfrm>
          <a:off x="2073155" y="197996"/>
          <a:ext cx="5473452"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p:cNvGrpSpPr/>
          <p:nvPr/>
        </p:nvGrpSpPr>
        <p:grpSpPr>
          <a:xfrm>
            <a:off x="1043608" y="80119"/>
            <a:ext cx="1202528" cy="1123479"/>
            <a:chOff x="2094763" y="267551"/>
            <a:chExt cx="1408849" cy="1408849"/>
          </a:xfrm>
          <a:solidFill>
            <a:schemeClr val="tx2">
              <a:lumMod val="40000"/>
              <a:lumOff val="60000"/>
            </a:schemeClr>
          </a:solidFill>
        </p:grpSpPr>
        <p:grpSp>
          <p:nvGrpSpPr>
            <p:cNvPr id="5" name="Group 4"/>
            <p:cNvGrpSpPr/>
            <p:nvPr/>
          </p:nvGrpSpPr>
          <p:grpSpPr>
            <a:xfrm>
              <a:off x="2094763" y="267551"/>
              <a:ext cx="1408849" cy="1408849"/>
              <a:chOff x="5336" y="2004908"/>
              <a:chExt cx="1408849" cy="1408849"/>
            </a:xfrm>
            <a:grpFill/>
          </p:grpSpPr>
          <p:sp>
            <p:nvSpPr>
              <p:cNvPr id="7" name="Oval 6"/>
              <p:cNvSpPr/>
              <p:nvPr/>
            </p:nvSpPr>
            <p:spPr>
              <a:xfrm>
                <a:off x="5336" y="2004908"/>
                <a:ext cx="1408849" cy="1408849"/>
              </a:xfrm>
              <a:prstGeom prst="ellipse">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Oval 6"/>
              <p:cNvSpPr/>
              <p:nvPr/>
            </p:nvSpPr>
            <p:spPr>
              <a:xfrm>
                <a:off x="211657" y="2211229"/>
                <a:ext cx="996207" cy="99620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r>
                  <a:rPr lang="en-US" sz="6500" kern="1200" dirty="0"/>
                  <a:t> </a:t>
                </a:r>
              </a:p>
            </p:txBody>
          </p:sp>
        </p:grpSp>
        <p:sp>
          <p:nvSpPr>
            <p:cNvPr id="6" name="TextBox 5"/>
            <p:cNvSpPr txBox="1"/>
            <p:nvPr/>
          </p:nvSpPr>
          <p:spPr>
            <a:xfrm>
              <a:off x="2265787" y="778284"/>
              <a:ext cx="1066800" cy="307777"/>
            </a:xfrm>
            <a:prstGeom prst="rect">
              <a:avLst/>
            </a:prstGeom>
            <a:grp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2000" b="1" dirty="0" smtClean="0">
                  <a:solidFill>
                    <a:schemeClr val="bg1"/>
                  </a:solidFill>
                  <a:latin typeface="+mj-lt"/>
                </a:rPr>
                <a:t>Analysis</a:t>
              </a:r>
            </a:p>
          </p:txBody>
        </p:sp>
      </p:grpSp>
      <p:pic>
        <p:nvPicPr>
          <p:cNvPr id="12291" name="Picture 3"/>
          <p:cNvPicPr>
            <a:picLocks noChangeAspect="1" noChangeArrowheads="1"/>
          </p:cNvPicPr>
          <p:nvPr/>
        </p:nvPicPr>
        <p:blipFill rotWithShape="1">
          <a:blip r:embed="rId7">
            <a:extLst>
              <a:ext uri="{28A0092B-C50C-407E-A947-70E740481C1C}">
                <a14:useLocalDpi xmlns:a14="http://schemas.microsoft.com/office/drawing/2010/main" val="0"/>
              </a:ext>
            </a:extLst>
          </a:blip>
          <a:srcRect l="167" t="-264" r="4605" b="-264"/>
          <a:stretch/>
        </p:blipFill>
        <p:spPr bwMode="auto">
          <a:xfrm>
            <a:off x="2627784" y="1635646"/>
            <a:ext cx="3306977" cy="288032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TextBox 9"/>
          <p:cNvSpPr txBox="1"/>
          <p:nvPr/>
        </p:nvSpPr>
        <p:spPr>
          <a:xfrm>
            <a:off x="3237156" y="1159723"/>
            <a:ext cx="2088232" cy="276999"/>
          </a:xfrm>
          <a:prstGeom prst="rect">
            <a:avLst/>
          </a:prstGeom>
          <a:noFill/>
        </p:spPr>
        <p:txBody>
          <a:bodyPr wrap="square" rtlCol="0">
            <a:spAutoFit/>
          </a:bodyPr>
          <a:lstStyle/>
          <a:p>
            <a:r>
              <a:rPr lang="en-IN" sz="1200" b="1" dirty="0" smtClean="0"/>
              <a:t>Does venue affect the results?</a:t>
            </a:r>
            <a:endParaRPr lang="en-IN" sz="1200" b="1" dirty="0"/>
          </a:p>
        </p:txBody>
      </p:sp>
      <p:sp>
        <p:nvSpPr>
          <p:cNvPr id="11" name="TextBox 10"/>
          <p:cNvSpPr txBox="1"/>
          <p:nvPr/>
        </p:nvSpPr>
        <p:spPr>
          <a:xfrm>
            <a:off x="1488256" y="4731989"/>
            <a:ext cx="5663432" cy="276999"/>
          </a:xfrm>
          <a:prstGeom prst="rect">
            <a:avLst/>
          </a:prstGeom>
          <a:noFill/>
        </p:spPr>
        <p:txBody>
          <a:bodyPr wrap="square" rtlCol="0">
            <a:spAutoFit/>
          </a:bodyPr>
          <a:lstStyle/>
          <a:p>
            <a:pPr algn="ctr"/>
            <a:r>
              <a:rPr lang="en-IN" sz="1200" dirty="0" smtClean="0"/>
              <a:t>RCB win% at home is at a dismal 50%</a:t>
            </a:r>
            <a:endParaRPr lang="en-IN" sz="1200" dirty="0"/>
          </a:p>
        </p:txBody>
      </p:sp>
    </p:spTree>
    <p:extLst>
      <p:ext uri="{BB962C8B-B14F-4D97-AF65-F5344CB8AC3E}">
        <p14:creationId xmlns:p14="http://schemas.microsoft.com/office/powerpoint/2010/main" val="1746179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256" y="627534"/>
            <a:ext cx="5663432" cy="335062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1" name="TextBox 20"/>
          <p:cNvSpPr txBox="1"/>
          <p:nvPr/>
        </p:nvSpPr>
        <p:spPr>
          <a:xfrm>
            <a:off x="3311860" y="195486"/>
            <a:ext cx="2016224" cy="276999"/>
          </a:xfrm>
          <a:prstGeom prst="rect">
            <a:avLst/>
          </a:prstGeom>
          <a:noFill/>
        </p:spPr>
        <p:txBody>
          <a:bodyPr wrap="square" rtlCol="0">
            <a:spAutoFit/>
          </a:bodyPr>
          <a:lstStyle/>
          <a:p>
            <a:r>
              <a:rPr lang="en-IN" sz="1200" b="1" dirty="0" smtClean="0"/>
              <a:t>Does toss affect the results?</a:t>
            </a:r>
            <a:endParaRPr lang="en-IN" sz="1200" b="1" dirty="0"/>
          </a:p>
        </p:txBody>
      </p:sp>
      <p:sp>
        <p:nvSpPr>
          <p:cNvPr id="2" name="TextBox 1"/>
          <p:cNvSpPr txBox="1"/>
          <p:nvPr/>
        </p:nvSpPr>
        <p:spPr>
          <a:xfrm>
            <a:off x="1488256" y="4299942"/>
            <a:ext cx="5663432" cy="276999"/>
          </a:xfrm>
          <a:prstGeom prst="rect">
            <a:avLst/>
          </a:prstGeom>
          <a:noFill/>
        </p:spPr>
        <p:txBody>
          <a:bodyPr wrap="square" rtlCol="0">
            <a:spAutoFit/>
          </a:bodyPr>
          <a:lstStyle/>
          <a:p>
            <a:pPr algn="ctr"/>
            <a:r>
              <a:rPr lang="en-IN" sz="1200" dirty="0" smtClean="0"/>
              <a:t>RCB wins only about 50% of the matches given that it won the toss</a:t>
            </a:r>
            <a:endParaRPr lang="en-IN" sz="1200" dirty="0"/>
          </a:p>
        </p:txBody>
      </p:sp>
    </p:spTree>
    <p:extLst>
      <p:ext uri="{BB962C8B-B14F-4D97-AF65-F5344CB8AC3E}">
        <p14:creationId xmlns:p14="http://schemas.microsoft.com/office/powerpoint/2010/main" val="3159926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p:cNvGraphicFramePr>
            <a:graphicFrameLocks/>
          </p:cNvGraphicFramePr>
          <p:nvPr>
            <p:extLst>
              <p:ext uri="{D42A27DB-BD31-4B8C-83A1-F6EECF244321}">
                <p14:modId xmlns:p14="http://schemas.microsoft.com/office/powerpoint/2010/main" val="943163810"/>
              </p:ext>
            </p:extLst>
          </p:nvPr>
        </p:nvGraphicFramePr>
        <p:xfrm>
          <a:off x="2073155" y="197996"/>
          <a:ext cx="5473452"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p:cNvGrpSpPr/>
          <p:nvPr/>
        </p:nvGrpSpPr>
        <p:grpSpPr>
          <a:xfrm>
            <a:off x="1043608" y="80119"/>
            <a:ext cx="1202528" cy="1123479"/>
            <a:chOff x="2094763" y="267551"/>
            <a:chExt cx="1408849" cy="1408849"/>
          </a:xfrm>
          <a:solidFill>
            <a:schemeClr val="tx2">
              <a:lumMod val="40000"/>
              <a:lumOff val="60000"/>
            </a:schemeClr>
          </a:solidFill>
        </p:grpSpPr>
        <p:grpSp>
          <p:nvGrpSpPr>
            <p:cNvPr id="5" name="Group 4"/>
            <p:cNvGrpSpPr/>
            <p:nvPr/>
          </p:nvGrpSpPr>
          <p:grpSpPr>
            <a:xfrm>
              <a:off x="2094763" y="267551"/>
              <a:ext cx="1408849" cy="1408849"/>
              <a:chOff x="5336" y="2004908"/>
              <a:chExt cx="1408849" cy="1408849"/>
            </a:xfrm>
            <a:grpFill/>
          </p:grpSpPr>
          <p:sp>
            <p:nvSpPr>
              <p:cNvPr id="7" name="Oval 6"/>
              <p:cNvSpPr/>
              <p:nvPr/>
            </p:nvSpPr>
            <p:spPr>
              <a:xfrm>
                <a:off x="5336" y="2004908"/>
                <a:ext cx="1408849" cy="1408849"/>
              </a:xfrm>
              <a:prstGeom prst="ellipse">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Oval 6"/>
              <p:cNvSpPr/>
              <p:nvPr/>
            </p:nvSpPr>
            <p:spPr>
              <a:xfrm>
                <a:off x="211657" y="2211229"/>
                <a:ext cx="996207" cy="99620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r>
                  <a:rPr lang="en-US" sz="6500" kern="1200" dirty="0"/>
                  <a:t> </a:t>
                </a:r>
              </a:p>
            </p:txBody>
          </p:sp>
        </p:grpSp>
        <p:sp>
          <p:nvSpPr>
            <p:cNvPr id="6" name="TextBox 5"/>
            <p:cNvSpPr txBox="1"/>
            <p:nvPr/>
          </p:nvSpPr>
          <p:spPr>
            <a:xfrm>
              <a:off x="2265787" y="778284"/>
              <a:ext cx="1066800" cy="307777"/>
            </a:xfrm>
            <a:prstGeom prst="rect">
              <a:avLst/>
            </a:prstGeom>
            <a:grp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2000" b="1" dirty="0" smtClean="0">
                  <a:solidFill>
                    <a:schemeClr val="bg1"/>
                  </a:solidFill>
                  <a:latin typeface="+mj-lt"/>
                </a:rPr>
                <a:t>Analysis</a:t>
              </a:r>
            </a:p>
          </p:txBody>
        </p:sp>
      </p:grpSp>
      <p:sp>
        <p:nvSpPr>
          <p:cNvPr id="2" name="AutoShape 2" descr="data:image/png;base64,iVBORw0KGgoAAAANSUhEUgAAAeQAAAFgCAYAAABqjwo3AAAABHNCSVQICAgIfAhkiAAAAAlwSFlzAAALEgAACxIB0t1+/AAAADh0RVh0U29mdHdhcmUAbWF0cGxvdGxpYiB2ZXJzaW9uMy4yLjEsIGh0dHA6Ly9tYXRwbG90bGliLm9yZy+j8jraAAAgAElEQVR4nO3deZhcZZn38W/WxhDWsCgjCKLeQgKKLVtYzCDooCLgLoKyDa6goyjINsroqCggi8MuoMALLkQniorCACoK0iKYxrllgigjhCUjEAjdSSf9/nFOY9P0Ut1UVZ9OfT/X1VeqTtU556560v2r5zmnnjOpt7cXSZI0viaPdwGSJMlAliSpEgxkSZIqwECWJKkCDGRJkirAQJYkqQIMZDVcRGweEb0RcdiA5UdHxCV13M+9EfHqem1vhH2tHRG/jIjOiHjLgMduiIi3DbLOJhFxcw3bfk6vo57vQ0ScHBHvrce26iEi3hgRJ4/wnIMj4gfNqqmeqvZ+q7mmjncBahmrgFMj4heZmeNdTB28Etg4M19S6wqZeT8wt3El1V9mnjTeNQywPbD+eBfRKBV8v9VEBrKa5SngVOCKiNg5M5f3f7DsKS/MzK8MvB8R9wJXAHsA6wGnALsA7cAK4M1l2AF8OCJeAbQBp2bm18vt7QOcAEwHlgFHZ+avIuIzwM7AJsAdmXnggLr2A/6VYjRpKfBx4DHg68A/RMTvgJ0z86kBr3ffiPgk8HzgZ8A/A5uVr2lmRMwAzgV2Ah4F7gLIzIPL9d8fEecCGwHfzMzjB76hEfEy4LzyOauAz2XmVUOtHxGTgdPLfa4FTAIOz8xfRsSuwGnAFKAX+EJmfndAO3QBXwReB7wAOCUzz4mIKcCXgTeX780twNaZOW9AvQcDby3fyxcB/wtcAHwEeBlwWmaeGhFrAucALwVmle/7AcC6wAeAKRHxWPmaPg28D+gB7gb63r8XRMQPy/e8BzggM/8QEesAZwDbANOA64BPZmZPRHwW2B9YDiwBDs7MB/rVvw5wH/CyzFxcLrsF+ExZ47PevwGv/3fAJzLzuoh4N3AxsF5mPhURFwIdwI41vN/PB74BbFBu+oeZeSKa8ByyVjN9HngC+PcxrLtGZu4EnAScD5yRma+g+AN5cL/nPZWZrwL2Ar4QEbMj4qXlPt+QmdsBRwBXl3/4oQiH7QYJ45dThOZby32dBHwfeAA4HFiUma8cJIyhCLy5wFbA3hQfIPo7keID8cuBPYHtBjzelZmvBnYAPhERmw6yjyuBb2fmbOANwL9HxNrDrL8jxQePnTNza+BS4Njy+Z+lCMR24FCKDz8DtQGPZOZc4G3A6RGxRvletANzKD7cbDnIun12owjVbYFNgXcBry3r/1z5oWFv4NHM3DkzXwb8BvhIZt5C0R5XlWH8Zoq23zkz5wB/ogh3gBcDH83MbYCbgKPL5acDHeXr3I4i1D5evj8fA7Yv37dry/fraZn5GDAfOBAgIrai+MD1kxrfv6vL1wbwT8DfgN0iYlL5+ucPeP5Q7/c/A/eU/893A15afljQBGcgq2kycxXFH7NDImKvUa7e19tYBCzOzDv63e8/hHleua/7Kf6ovpYinF8AXFf2Ui6n6FH2DTf/OjN7BtnnHsB1mXlPuc3rgYcowmckV2XmysxcRtFz22jA428ALsrMVZn5OEU49ndFuc/FwIMD14+I9YFXABeWz7svM7cstzXo+pn5K4pRgvdHxFco/sjPLJ//LeBrEXF5+fqOG+J1fb/897cUgbFm+Vq+kZld5cjHecO8L78pa11FEaDXlrcXAWsAMzLzO8AlEXFkRJwBzOtXZ397Unwg+Vv5Wj+emZ8vH7s1M/+nvP07/v7+val8/b+j6JHuQNFb/itwB/Db8r35XWZ+b5B9XkjRIwc4BPh6WX8t7998YO8ygHej6FHvRTFisaiv1z3AYO/3j4G3RsQ1wPuBY8sPC5rgDGQ1VWbeR/FH5FL+PuQGxTDfpH73pw9Ytbvf7RXD7GJlv9uTy+dOoQjWV/b9UPwRXFg+74khttU3/NjfZIqhzpH0r3Hga4NiGLX/spUDHq9l/b7HAIjC84ZaPyLeCPywXPZ9it7mJIDMPI8imH4KvB64s+yNDfRU+fy+/U6q4bX01z3g/rPaMiI+CFxEcWjhCuD/8ezXT7nf/q9/3YjYfJDt9n//pgBv7/f/YEeK3vcq4DUUPe4lFL3RUwbuMDN/DkyNiB0ohtG/Xi4f8f3LzN9T/L9+M8WHtAUUw9FvBr4zyOuDQd7vzPwNsAXFSNHmwK0RUcuHRFWcgaymK3tAP6IYIuzzMPBqKM5GpvjjOBYHl9vYjKIHdV3587pyCJqIeANwJ/C8IbbR5zrg9RHx4nK9PSiGWW8ZY239/ZBipGByeTz5AJ4d/kMqe8IdlL21csj1l8BwQ5d7AQsy8xzgNmA/ioCiPPt7u8y8hGJIf12K4dhaX8uBEdEWEVMp2uC5XLXm9cAlmXkRkMA+fXVShHDfB6KfAW/pN0z/GYpj/MP5CfAvETEpItqA/wQ+Up53sBD4Q2Z+gWJoe/shtnEhcBZwZ/kBczTv33yK48LXZuZ/U7TXeyiGs2sSEV8ETix78B8FOikOF2iCM5A1Xo4C/tzv/lkUJ+Ikxcku149xu2tExG+Ba4AjM/OPmXkXxR/JKyPiDuDfKE4EG6pnDEC53ocojjcvpPhDuk+dhge/AHQBv6cIlocoeoSjcQDwjvI1LaA4QWuwYc8+5wLzIuL3FEOgi4AtyuO2nwJOjojbgRuAz2bmvTXWcQnFh5TbgZspTooa7Wvp7ysUw8p3Aj8va+07vHA9xYekszLzGor/K78sX9PzgWed/DbAURTDvr+n+FD2e4qTpe6gGHa+LSJuozgOPFS4X0pxlv2F/ZbV+v7Npzhv4Kfl/Z8CD/QFe42+Cryy/D95G8XQ/5WjWF8VNcnLL0rNFxHvAh7PzGvKQPwuRa/pnHEubdQi4nUUx6gvK++fQXFS2THjW5k0sdhDlsbHQuD48uSihcD9PLPHNZF0Au+LiDsjohPYkLGdSS+1NHvIkiRVgD1kSZIqwECWJKkCDGRJkipgogZybyv+dHZ2jnsN/th+rfxjG07sn4q035AmaiC3pK6urvEuQc+B7Tfx2YYTW9Xbz0CWJKkCDGRJkirA6yFLkpqup6eHVatWNX2/y5cvH/lJz9HkyZOZOnX08WoPWZLUVEuXLm1KMA605ZbDXaq7fpYvX87SpUtHvZ49ZElS0/T09DBlyhRmzJjR9H2vWLGC6dMHXtm1/qZPn86yZcvo6ekZVU/ZHrIkqWlWrVo1puHciWbKlCmjHpI3kCVJqrNJkyaNep3V/2OKJKnSTjr/Zh5c8lwuof13G8+awclHzB32OV/84hfp7Ozk4Ycfpquri0033ZT11luPM8888xnPy0wef/xxtt9++0G3c8stt3DllVdy+umn16X2hgZyRGwEdAB7AT0UFzLvpbjc3Iczs/mn2EmSKuXBJcu4/5Enm7a/Y489FoCrr76ae+65h6OPPnrQ51177bVssMEGQwZyvTUskCNiGnAe8FS56DTghMy8ISLOBfYF5jdq/5Ik1WLFihUcd9xx3HfffaxcuZJDDjmE9vZ25s+fz7Rp05g9ezb3338/l19++dPrnHHGGXWvo5HHkL8CnEtx4XWAduDG8vaPgD0buG9Jkmpy1VVXsd5663HllVdy8cUX89WvfpVp06ax//77c/DBB7Ptttty7733cv755/PNb36TLbbYgl/84hd1r6MhgRwRBwMPZ+ZP+i2elJl9E2svBdZpxL4lSRqNRYsWPT0sPXPmTLbcckvuu+++Zzxn1qxZHHPMMXz6058mM+np6al7HY0asj4U6I2IPYFXAt8ANur3+FrAo2PdeGdnZ90mCW9ra+NbNz9etxMKRrLxrBm8Y+7adHd3j2n9jo6OOlekZrL9Jj7b8LnbcsstWbFiBTC2s5FHsmzZMnp7B7+w0pNP/v1YdXd3NytWrOCFL3whv/rVr5g7dy5PPvkkmcn6669PT08PXV1dLF68mDPOOINrrrkGgA9+8IN0dXXR1dVFT0/PM7bZZ8WKFSxatOhZy9vb24esuyGBnJm7992OiBuADwBfjoh5mXkDsDfwX2Pd/uzZs59ric9w1oKfNfWEgjlzhj8DcCgdHR3DNqaqzfab+GzD565vhq7+E3RsPKt+k4RsPGvGkJOOPPnkk6y55ppP329ra2PatGkcdNBBnHjiiRx++OF0d3dz5JFHsummm7LddttxyimnsNVWW9He3s6BBx7IjBkzWHvttXnsscfYcsstmTp16jO22f91brPNNqOaiKSZX3v6BHBBREwH/gB8p4n7liRV1EhfU2qUt7zlLU/f/tKXvvSsx+fNm8e8efMA2GmnnQbdxo477li3ehoeyJk5r9/d1zR6f5IkTUTO1CVJUgUYyJIkVYCBLElSBRjIkiRVgIEsSVIFeLUnSdK4+vyNZ/LQE0vqsq2NZs7i+NccNexz3vve93L00Uez7bbbsnz5cnbeeWc+9KEPcdhhhwFw4IEHss4663D66aeP6nvEz5WBLEkaVw89sYQHnnioafvbddddue2229h2223p6Ohg11135YYbbuCwww6ju7ubBx54gMsuu6xp9fRxyFqS1FLmzp3LbbfdBsCNN97I29/+dpYuXcrSpUu5/fbb2WGHHdhjjz3o7u7m2GOP5aSTTuKwww5jn332obOzEygu4XjAAQfw1re+9ekpNZ8rA1mS1FK23npr7rnnHnp7e/nNb37DDjvswM4778zNN9/Mrbfeym677faM52+yySZcdNFFHHTQQVx11VU88cQT3HLLLZx99tlccMEFrFy5si51GciSpJYyefJkXv7yl3PTTTex4YYbMn36dHbffXd++9vf0tHRwdy5z5zKc6uttgLg+c9/PsuXL2fmzJmceOKJnHjiifzLv/zL0/NzP+e66rIVSZImkF122YXzzjvv6d5we3s7d911FwDrrrvuM5478IpUDz30EJ2dnXzta1/j/PPP58tf/nJdLsfoSV2SpHG10cxZTd/W3LlzOeGEEzjllFOA4upTa621FltvvfWI62644YY8/PDD7LfffsyYMYNDDz2UqVOfe5xOGuqakRVX16Lf/4XmXX5xkw3W5LxP7zmmdb3028Rm+018tuFzN9jlF5tl4OUXG2mY1znkBaAdspYkqQIMZEmSKsBAliSpzsZyONhAliQ1zeTJk+tyRnLVrVy5ksmTRxexnmUtSWqaqVOn8tRTT7Fs2TKmTJnyrK8UNdKKFSvq9p3hofT29rJy5UpWrlw56jOv7SFLkppqrbXWYvr06U0NY4BFixY1fB+TJk16+itUo2UPWZLUdPX43u5YjMfXrWplD1mSpAowkCVJqgADWZKkCjCQJUmqAANZkqQKMJAlSaoAA1mSpApo2BfBImIKcAEQwErgEGAdYAFwd/m0czLzqkbVIEnSRNHIb2bvA5CZu0TEPOA0ijA+LTNPbeB+JUmacBo2ZJ2Z3wOOKO++CHgQaAfeGBE3RcRFETH6ucUkSVoNTRrLJaJGIyIuBfYH3gb8A3BnZnZExPHAepl59Gi32dnZ2dvV1VWX+tra2jhrwWLuf+TJumxvJJtssCZH7vN8uru7m7I/SVJ1tLe3DzmBd8MnE83M90XEMcAtwNzM/Gv50HzgrLFsc/bs2fUqr7BgcX23N4I5c+aMab2Ojg7a29vrXI2axfab+GzDia3q7dewIeuIOCgiPl3eXQasAq6OiB3KZa8FOhq1f0mSJpJG9pCvBi6OiJuAacDHgPuAsyNiObCYvx9jliSppTUskDPzSeAdgzw0t1H7lCRponJiEEmSKsBAliSpAgxkSZIqwECWJKkCDGRJkirAQJYkqQIMZEmSKsBAliSpAgxkSZIqwECWJKkCDGRJkirAQJYkqQIMZEmSKsBAliSpAgxkSZIqwECWJKkCDGRJkirAQJYkqQIMZEmSKsBAliSpAgxkSZIqwECWJKkCDGRJkirAQJYkqQIMZEmSKsBAliSpAqY2asMRMQW4AAhgJXAIMAm4BOgFFgIfzsxVjapBkqSJopE95H0AMnMX4CTgtPLnhMzcjSKc923g/iVJmjAaFsiZ+T3giPLui4AHgXbgxnLZj4A9G7V/SZImkoYNWQNkZk9EXArsD7wNeFNm9pYPLwXWGct2Ozs76erqqkuNbW1tddnOaCxcuJDu7u4xrdvR0VHnatRMtt/EZxs+U1tbG9+6+XEeXLKsKfvbeNYM3jF37Qn7N7S9vX3IxxoayACZ+b6IOAa4BXhev4fWAh4dyzZnz55dj9L+bsHi+m5vBHPmzBnTeh0dHcM2pqrN9pv4bMPBnbXgZ9z/yJNN29+cOXPHtF7V269hQ9YRcVBEfLq8uwxYBdwWEfPKZXsDP2/U/iVJmkga2UO+Grg4Im4CpgEfA/4AXBAR08vb32ng/iVJmjAaFsiZ+STwjkEeek2j9ilJ0kTlxCCSJFWAgSxJUgUYyJIkVYCBLElSBRjIkiRVgIEsSVIFGMiSJFWAgSxJUgUYyJIkVUDDLy4hSSM56fybm3q1oJOPGNvFCaRGGjGQI2IHYFfgbOAHwHbAQZn54wbXJqlFPLhkWVOvFiRVUS1D1mcCCymuZ7wMeBXwb40sSpKkVlNLIE/OzGuBNwLfzcz7cKhbkqS6qiWQl0XEJ4DXAj+IiKOApY0tS5Kk1lJLIL8HWBPYPzP/BvwDcEBDq5IkqcWMGMiZ+VfgeuAVETEd+GFm/m/DK5MkqYWMGMgR8VGKk7g+DqwFnBcRRze6MEmSWkktQ9YHA68HnszMJcD2wKGNLEqSpFZTSyCvzMzl/e53ASsbVI8kSS2plkC+MSK+AqwZEfsB/wlc19iyJElqLbUE8ieBu4E7gPcC1wAeQ5YkqY5GnOAjM1dFxGUUQTypXLwJ8JdGFiZJUiupZS7rf6XoJT8M9FKEci/w4saWJklS66hlCsyDgReVZ1hLkqQGqOUY8v3AY40uRJKkVjZkDzkiTipvPgr8KiJ+BPT0PZ6ZJze4NkmSWsZwQ9Z9J3DdOsiyYUXENODrwOZAG/A54H+BBRRnbAOck5lXjaZYSZJWV0MGcmZ+FiAipgJvyMz/jIgNgDcDF4+w3QOBJZl5UETMAm4HTgZOy8xT61O6JEmrj1pO6jofmEIxIQjAPwI7AB8YZp1vA9/pd78HaAciIval6CV/LDO9jKMkSdQWyNtn5jYAmfkIcFBE3DncCpn5BEBErEURzCdQDF1fmJkdEXE88K+McYKRzs5Ourq6xrLqs7S1tdVlO6OxcOFCuru7x7RuR0dHnauZ2Nra2vjWzY/z4JJlTdnfxrNm8I65a9t+deTv4MRm+41Oe3v7kI/VEsiTI+IFmfkAQERsBKwaaaWI2BSYD/xHZl4REetm5qPlw/OBs2rY96Bmz5491lUHt2Bxfbc3gjlz5oxpvY6OjmEbs1WdteBn3P/Ik03b35w5c8e0nu03DH8HJzbbry5qCeTPA7dHxC/K+zsCHxtuhYjYGLgW+Ehm9s17/ZOIODIzbwVeC/gxU5KkUi1TZ14RETcCOwErgCOBkSYJOQ5YDzgxIk4sl30c+GpELAcWA0eMuWpJklYztUyd+avM3Bn4bnl/MsWFJrYZap3M/Cjw0UEeGttYnyRJq7nhJga5HphX3l5FMX81FNdC/s8hVpMkSWMw3PeQ9wCIiDPKHq8kSWqQWk7qOiYi9gdmUszUNQXYIjNPGn41SZJUq1oC+QqKE7ReAvycYmKQXwy7hiRJGpVarva0LbAHxXeHTwF2oZijWpIk1UktgfxQZvYC/w1sm5n3ANMbW5YkSa2lliHrhRFxFnAOcHlEbEKNV32SJEm1qaWH/EHgW5l5F3AS8ALggIZWJUlSixkxkDNzJfBoROwOPEYxQcj6jS5MkqRWUstMXVcCrwL+2m9xL8WJXpIkqQ5qOYb8CmCrsqcsSZIaoJZjyLdQfAdZkiQ1SC095OuAzoi4H+ihOMO6NzNf3NDKJElqIbUE8nEUx4v/3OBaJElqWbUE8iPAz8vJQSRJUgPUEsh/BH4dET8FlvctzMyTG1aVJEktppZA/kv5A87QJUlSQ4wYyJn52WYUIklSK6vla0+SJKnBhgzkiFizmYVIktTKhush/xwgIv6jSbVIktSyhjuGPCMiLgP+KSLWGPhgZh7auLIkSWotwwXyXsA/ArsBNzanHEmSWtOQgZyZ9wHfiIg7gLuAKJ+/MDN7mlSfJEktoZazrKcBdwOXAhcDf4mIHRtalSRJLaaWiUHOAN6ZmbcARMROwFnADo0sTJKkVlJLD3lmXxgDZOavgWed5CVJksaulh7y/0XEvpn5fYCI2A9YMtwKETEN+DqwOdAGfI7iOPQlQC+wEPhwZq4ac+WSJK1GaukhHwEcFxGPRMQjFJdjfP8I6xwILMnM3YC9gbOB04ATymWTgH3HXrYkSauXWuayvhvYsZy5a3JmLq1hu98GvtPvfg/Qzt+/PvUj4HXA/NGVK0nS6qmWIWsAMvPJUTz3CYCIWIsimE8AvtLvmspLgXVGUeczdHZ20tXVNdbVn6Gtra0u2xmNhQsX0t3dPaZ1Ozo66lzNxGb7TXy24cRm+41Oe3v7kI/VHMijFRGbUvSA/yMzr4iIU/o9vBbw6Fi3PXv27Oda3jMtWFzf7Y1gzpw5Y1qvo6Nj2MZsWbbfxGcbTmy2X12MeAw5IkY6XjzYOhsD1wLHZObXy8W3R8S88vbelHNlS5Kk2nrIRwLnjXK7xwHrASdGxInlso8CZ0bEdOAPPPMYsyRJLa2WQL4vIq4HbgGe6luYmScPtUJmfpQigAd6zagrlCSpBdQSyL/ud3tSowqRJKmV1fK1p8+WX3nakmJCj+eN5oxrSZI0slpO6toDuAP4PrAR8OeIeF2jC5MkqZXUMlPXF4BdgUczczGwO/DlhlYlSVKLqSWQJ5dBDEBm3tXAeiRJakm1nNT1vxHxJqA3ItYFPgz8pbFlSZLUWmrpIb8feA+wKXAP8EqKC05IkqQ6qeUs64eAd0fE2kBPZi5rfFmSJLWWEQM5IrYBLgU2AyZFxB+A92XmokYXJ0lSq6hlyPpc4PjM3CAzZwGnAl8fYR1JkjQKtQTy8zLzR313MnM+sHbjSpIkqfUMOWQdEZuVN++IiGOBi4AeihO8vFKTJEl1NNwx5BuBXor5q+dRnG3dpxc4qnFlSZLUWoYM5MzcopmFSJLUymo5yzoovne8Xv/lmXloo4qSJKnV1DJT13zgSuDOBtciSVLLqiWQH83MkxteiSRJLayWQL4kIj4PXEdxljUAmXlTw6qSJKnF1BLIc4Fdyn/79AJ7NKQiSZJaUC2B/KrMfGnDK5EkqYXVMlNXZ0Rs2/BKJElqYbX0kF8O3B4RDwDLKSYK6c3MFze0MkmSWkgtgbxfw6uQJKnF1RLIrxli+TfqWYgkSa2slkD+x363pwG7ATdhIEuSVDcjBnJmHtL/fkSsD1zVsIokSWpBtfSQB3oC2LyWJ0bEjsCXMnNeRLwKWADcXT58TmYa7JIkUdvFJf6LYiIQKM6wfjHwwxrW+xRwEPBkuehVwGmZeerYSpUkafVVSw/5M/1u9wKPZOZdNay3CHgL8M3yfjvFxaP2peglfywzl46iVkmSVltDBnJEbFbe/NNgj2XmX4bbcGZ+NyI277foVuDCzOyIiOOBfwWOHn3J0NnZSVdX11hWfZa2tra6bGc0Fi5cSHd395jW7ejoqHM1E5vtN/HZhhOb7Tc67e3tQz42XA/5Rooe8aR+y3qBFwDTgSmjrGN+Zj7adxs4a5TrP2327NljXXVwCxbXd3sjmDNnzpjW6+joGLYxW5btN/HZhhOb7VcXQwZyZm7R/35EzAROBV4P/PMY9vWTiDgyM28FXgv4MVOSpFJNZ1lHxGuBC4CfAtuM8djvB4GzI2I5sBg4YgzbkCRptTRsIEfEmsBplL3izPzpaDaemfcCO5W3f8szL+EoSZJKQ17tqewV/768O2e0YSxJkmo3XA/5p8AK4HXAnRHRt9yrPUmSVGfDBfIWwzwmSZLqaLizrP/czEIkSWplQx5DliRJzWMgS5JUAQayJEkVYCBLklQBBrI0CpMmjfycoYzHJPzS6mZ1/h2saepMSYUN15vB5288k4eeWDK2Dfz526N6+kYzZ3H8a44a276k1dDq/DtoIEuj9NATS3jgiYfGuwypZa2uv4MOWUuSVAEGsiRJFWAgS5JUAQayJEkVYCBLaimr89dmNLF5lrWklrI6f21GE5uBLKnlrK5fm9HE5pC1JEkVYCBLklQBBrIkSRVgIDeZZ3hKkgbjSV1N5hmekqTBGMjjwDM8JUkDOWQtSVIFGMiSJFVAQ4esI2JH4EuZOS8iXgJcAvQCC4EPZ+aqRu5fkqSJomE95Ij4FHAhsEa56DTghMzcDZgE7NuofUuSNNE0csh6EfCWfvfbgRvL2z8C9mzgviVJmlAaNmSdmd+NiM37LZqUmb3l7aXAOmPddmdnJ11dXc+lvKe1wnd7Fy5cSHd393iX0RC238RnG05stt/otLe3D/lYM7/21P948VrAo2Pd0OzZs597Nf0tWFzf7VXMnDlzxruExrL9Jj7bcGKz/eqimWdZ3x4R88rbewM/b+K+JUmqtGb2kD8BXBAR04E/AN9p4r4lSaq0hgZyZt4L7FTe/iPwmkbuT5KkicqJQSRJqgADWZKkCjCQJUmqAANZkqQKMJAlSaoAA1mSpAowkCVJqgADWZKkCjCQJUmqAANZkqQKMJAlSaoAA1mSpAowkCVJqgADWZKkCjCQJUmqAANZkqQKMJAlSaoAA1mSpAowkCVJqgADWZKkCjCQJUmqAANZkqQKMJAlSaoAA1mSpAowkCVJqgADWZKkCpja7B1GxO3AY+XdP2XmIc2uQZKkqmlqIEfEGgCZOa+Z+5Ukqeqa3UN+BTAjIq4t931cZv66yTVIklQ5zT6GvAz4CvB64APA5RHR9GFzSZKqptlh+EfgfzKzF/hjRCwBXgDcN5qNdHZ20tXVVZeC2tra6rKdKlu4cCHd3d3jXRy4bxwAAAdkSURBVEZD2H4Tn204sdl+o9Pe3j7kY80O5EOBbYAPRcQmwNrAA6PdyOzZs+tb1YLF9d1excyZM2e8S2gs22/isw0nNtuvLpodyBcBl0TEL4Be4NDM7GlyDZIkVU5TAzkzlwMHNHOfkiRNBE4MIklSBRjIkiRVgIEsSVIFGMiSJFWAgSxJUgUYyJIkVYCBLElSBRjIkiRVgIEsSVIFGMiSJFWAgSxJUgUYyJIkVYCBLElSBRjIkiRVgIEsSVIFGMiSJFWAgSxJUgUYyJIkVYCBLElSBRjIkiRVgIEsSVIFGMiSJFWAgSxJUgUYyJIkVYCBLElSBRjIkiRVgIEsSVIFTG3mziJiMvAfwCuAbuDwzPyfZtYgSVIVNbuHvB+wRmbuDBwLnNrk/UuSVElN7SEDuwI/BsjMX0fEq5u8/0FtPGtG0/a1wbprsMbMWU3b30ZN3Nd4sf0mPttwYrP96mNSb29v03YWERcC383MH5X3/wK8ODN7mlaEJEkV1Owh68eBtfrv3zCWJKn5gfxL4A0AEbET8Psm71+SpEpq9jHk+cBeEXEzMAk4pMn7lySpkpp6DFmSJA3OiUEkSaoAA1mSpAowkCVJqgADWZKkCjCQJUmqAANZkqQKMJAlSaoAA1mSpApo9kxdGkREzAO+BdwF9AJrA/cA7wE2prhM5UbA84AO4GOZuTwilgN9s57NBD6XmfOb/gIEQETMBk4BZlC0xzXAZ4D3Au8DVlK01SmZeW1EfAZYnJnnluufBrwYeGdmdjf9BbSw8nfwA5n5rvL+2yja7iGK9vpxREwFrgAeAT5McU33m8tNTAOmAO/OzD81t3oNpmzT/wLelZlX9Vt+J/BbYHOKNv/vcSlwEAZydVzf98cAICKuAPYHjgE+mJm3lMvPAE6muJ70/2XmvHL5OsAfI+J7men0a00WEesCVwJvycy7I2IK8G3gKOBIYOvyQ9QmwK0RsVm/dScBZwLrAW/zgivjKyLeBXwSeC3wpXLZNOAq4I+ZeWy57Onfv/L++4FPAB9pds0a0n8D76ZoOyJiG2DNca1oGA5ZV1BETAdeALwcuK8vjEvHUATyQGsDfzWMx82+FB+q7gbIzJUUPeNzKT74fjAitszM+4EtM3NVud4k4ByKXvV7DePxFREHAR8H9szMB8vFbcDVwO/6wngILwL+1uASNTp3AJuVH5gBDgQuH8d6hmUPuTr2iIgbKIamVwHnAw8D6/Z/UmZ29bu7frnOZGAb4MtNqVSD2YTiMMPTMvMJgIjYE/gY8OPyw9YXKUIY4DgggR6KwxUaP7sB/wCszzP/Np4JLAJeOOD5fb9/awOzgO8CJzW+TI3S1cD+EXEJsAPFqMdmw64xTuwhV8f15fDXbsBy4E/An4FN+z8pImZFxJvKu/+XmfMyc3eKT+cHRMSuTaxZfzdYW20REbsDz8vMj2TmS4G9gE+WQ2cA38/MPYGlwPFNrVgDPUDRPl8FLouIvr+PZwGvA7aJiAP7Pb9vyHp74CZged+HMFXKFcC7gN2Bn49zLcMykCsmM5dQDKtcSPFHfouI2AGePtb4GYr/WAMtBR4FpjenUg3wA+CfImJLePqY42nArsDlEbFe+bw/U5wUtLy8v7D89wjgsPJEFI2P/8nMrsw8m6J9+j4gLSwPJbwHOCUituq/Unl44giKXtgbm1qxRpSZ91AcNz4KuGycyxmWgVxBmXkXxTDZV4G3A5+JiBuB31AcczyhfOr6EXFDRPwXxdmeHRRnFarJMvNxijOpLyiHMX9NcfzqCxRteX1E/JKiJ3VhZuaA9f9Wrn9ZRGzczNo1qEOB9wP/2Leg/MP+KeDbETGj/5Mz8yngcOCsiKjsSUMt7Cpg08z843gXMhyvhyxJUgXYQ5YkqQIMZEmSKsBAliSpAgxkSZIqwECWJKkCnKlLWg1FxNeAXSi+l/4SiguXAJyRmRePW2GShuTXnqTVWERsDtyQmZuPcymSRmAPWWoREfESijm0ZwHLgCMz8/aImEMxPeRMirnUv5CZ55aXh9wMeBmwIfB5iisg7Ugx6cm7KOZ+vpxiJqRVwFGZ+etmvi5pdeExZKl1XAp8KjNfRTHV45Xl8sMprqW9PcXMVP0vUrINMK98/sUUE/PPAV4FbAscBvwgM19NcWEF51KXxsgestQCImImxUUQLo6IvsUzI2IWxTV8/ykiPk0RwDP7rfrTzOyJiD8DD5TTuhIRf6W4fvPPgKsjYjvgh8DZTXlB0mrIQJZawxSgKzNf2bcgIl4I/B/wHYrr+C6g6DW/u996y/vdfta1mjPzlxGxNfAm4J3AwRRXTJI0Sg5ZSy0gMx8D7u67fGBE7EVxoQsoAvSkzPw+sHf5+JRathsRpwAHZualwEcohrIljYGBLLWO9wCHR8SdFFehemdm9lJc0vMXEXEXxfW47wW2qHGbZwFvi4jfAfOB99a7aKlV+LUnSZIqwB6yJEkVYCBLklQBBrIkSRVgIEuSVAEGsiRJFWAgS5JUAQayJEkVYCBLklQB/x9GMc/DrbLXvwAAAABJRU5ErkJggg=="/>
          <p:cNvSpPr>
            <a:spLocks noChangeAspect="1" noChangeArrowheads="1"/>
          </p:cNvSpPr>
          <p:nvPr/>
        </p:nvSpPr>
        <p:spPr bwMode="auto">
          <a:xfrm>
            <a:off x="155575" y="-13652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2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346" y="1992966"/>
            <a:ext cx="3403104" cy="23773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1470512" y="1295931"/>
            <a:ext cx="1998772" cy="276999"/>
          </a:xfrm>
          <a:prstGeom prst="rect">
            <a:avLst/>
          </a:prstGeom>
          <a:noFill/>
        </p:spPr>
        <p:txBody>
          <a:bodyPr wrap="square" rtlCol="0">
            <a:spAutoFit/>
          </a:bodyPr>
          <a:lstStyle/>
          <a:p>
            <a:r>
              <a:rPr lang="en-IN" sz="1200" b="1" dirty="0" smtClean="0"/>
              <a:t>High Score chasing matches</a:t>
            </a:r>
            <a:endParaRPr lang="en-IN" sz="1200" b="1" dirty="0"/>
          </a:p>
        </p:txBody>
      </p:sp>
      <p:pic>
        <p:nvPicPr>
          <p:cNvPr id="5125"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6779" y="2038655"/>
            <a:ext cx="3456384" cy="23316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3" name="TextBox 12"/>
          <p:cNvSpPr txBox="1"/>
          <p:nvPr/>
        </p:nvSpPr>
        <p:spPr>
          <a:xfrm>
            <a:off x="5436096" y="1295930"/>
            <a:ext cx="2086533" cy="276999"/>
          </a:xfrm>
          <a:prstGeom prst="rect">
            <a:avLst/>
          </a:prstGeom>
          <a:noFill/>
        </p:spPr>
        <p:txBody>
          <a:bodyPr wrap="square" rtlCol="0">
            <a:spAutoFit/>
          </a:bodyPr>
          <a:lstStyle/>
          <a:p>
            <a:r>
              <a:rPr lang="en-IN" sz="1200" b="1" dirty="0" smtClean="0"/>
              <a:t>Low score defending matches</a:t>
            </a:r>
            <a:endParaRPr lang="en-IN" sz="1200" b="1" dirty="0"/>
          </a:p>
        </p:txBody>
      </p:sp>
      <p:sp>
        <p:nvSpPr>
          <p:cNvPr id="14" name="TextBox 13"/>
          <p:cNvSpPr txBox="1"/>
          <p:nvPr/>
        </p:nvSpPr>
        <p:spPr>
          <a:xfrm>
            <a:off x="989052" y="1578863"/>
            <a:ext cx="2961692" cy="276999"/>
          </a:xfrm>
          <a:prstGeom prst="rect">
            <a:avLst/>
          </a:prstGeom>
          <a:noFill/>
        </p:spPr>
        <p:txBody>
          <a:bodyPr wrap="square" rtlCol="0">
            <a:spAutoFit/>
          </a:bodyPr>
          <a:lstStyle/>
          <a:p>
            <a:r>
              <a:rPr lang="en-IN" sz="1200" dirty="0" smtClean="0"/>
              <a:t>Respective teams are chasing &gt; 170 runs</a:t>
            </a:r>
            <a:endParaRPr lang="en-IN" sz="1200" dirty="0"/>
          </a:p>
        </p:txBody>
      </p:sp>
      <p:sp>
        <p:nvSpPr>
          <p:cNvPr id="15" name="TextBox 14"/>
          <p:cNvSpPr txBox="1"/>
          <p:nvPr/>
        </p:nvSpPr>
        <p:spPr>
          <a:xfrm>
            <a:off x="4893244" y="1578862"/>
            <a:ext cx="2961692" cy="276999"/>
          </a:xfrm>
          <a:prstGeom prst="rect">
            <a:avLst/>
          </a:prstGeom>
          <a:noFill/>
        </p:spPr>
        <p:txBody>
          <a:bodyPr wrap="square" rtlCol="0">
            <a:spAutoFit/>
          </a:bodyPr>
          <a:lstStyle/>
          <a:p>
            <a:r>
              <a:rPr lang="en-IN" sz="1200" dirty="0" smtClean="0"/>
              <a:t>Respective teams are defending &lt; 140 runs</a:t>
            </a:r>
            <a:endParaRPr lang="en-IN" sz="1200" dirty="0"/>
          </a:p>
        </p:txBody>
      </p:sp>
      <p:sp>
        <p:nvSpPr>
          <p:cNvPr id="16" name="TextBox 15"/>
          <p:cNvSpPr txBox="1"/>
          <p:nvPr/>
        </p:nvSpPr>
        <p:spPr>
          <a:xfrm>
            <a:off x="768346" y="4443958"/>
            <a:ext cx="3403104" cy="461665"/>
          </a:xfrm>
          <a:prstGeom prst="rect">
            <a:avLst/>
          </a:prstGeom>
          <a:noFill/>
        </p:spPr>
        <p:txBody>
          <a:bodyPr wrap="square" rtlCol="0">
            <a:spAutoFit/>
          </a:bodyPr>
          <a:lstStyle/>
          <a:p>
            <a:pPr algn="ctr"/>
            <a:r>
              <a:rPr lang="en-IN" sz="1200" dirty="0" smtClean="0"/>
              <a:t>RCB which boasts about its strong batting line up wins only 25% of matches chasing 170+</a:t>
            </a:r>
            <a:endParaRPr lang="en-IN" sz="1200" dirty="0"/>
          </a:p>
        </p:txBody>
      </p:sp>
      <p:sp>
        <p:nvSpPr>
          <p:cNvPr id="17" name="TextBox 16"/>
          <p:cNvSpPr txBox="1"/>
          <p:nvPr/>
        </p:nvSpPr>
        <p:spPr>
          <a:xfrm>
            <a:off x="4697288" y="4486349"/>
            <a:ext cx="3403104" cy="461665"/>
          </a:xfrm>
          <a:prstGeom prst="rect">
            <a:avLst/>
          </a:prstGeom>
          <a:noFill/>
        </p:spPr>
        <p:txBody>
          <a:bodyPr wrap="square" rtlCol="0">
            <a:spAutoFit/>
          </a:bodyPr>
          <a:lstStyle/>
          <a:p>
            <a:pPr algn="ctr"/>
            <a:r>
              <a:rPr lang="en-IN" sz="1200" dirty="0" smtClean="0"/>
              <a:t>RCB has defended low score 20% of the times which is better than other teams</a:t>
            </a:r>
            <a:endParaRPr lang="en-IN" sz="1200" dirty="0"/>
          </a:p>
        </p:txBody>
      </p:sp>
    </p:spTree>
    <p:extLst>
      <p:ext uri="{BB962C8B-B14F-4D97-AF65-F5344CB8AC3E}">
        <p14:creationId xmlns:p14="http://schemas.microsoft.com/office/powerpoint/2010/main" val="37165181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024319"/>
            <a:ext cx="6387243" cy="287026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9" name="TextBox 18"/>
          <p:cNvSpPr txBox="1"/>
          <p:nvPr/>
        </p:nvSpPr>
        <p:spPr>
          <a:xfrm>
            <a:off x="3265121" y="449893"/>
            <a:ext cx="2520280" cy="276999"/>
          </a:xfrm>
          <a:prstGeom prst="rect">
            <a:avLst/>
          </a:prstGeom>
          <a:noFill/>
        </p:spPr>
        <p:txBody>
          <a:bodyPr wrap="square" rtlCol="0">
            <a:spAutoFit/>
          </a:bodyPr>
          <a:lstStyle/>
          <a:p>
            <a:r>
              <a:rPr lang="en-US" sz="1200" b="1" dirty="0" smtClean="0"/>
              <a:t>Semis / Playoffs and Finale matches </a:t>
            </a:r>
            <a:endParaRPr lang="en-IN" sz="1200" b="1" dirty="0"/>
          </a:p>
        </p:txBody>
      </p:sp>
      <p:sp>
        <p:nvSpPr>
          <p:cNvPr id="8" name="TextBox 7"/>
          <p:cNvSpPr txBox="1"/>
          <p:nvPr/>
        </p:nvSpPr>
        <p:spPr>
          <a:xfrm>
            <a:off x="1331639" y="4155926"/>
            <a:ext cx="6387243" cy="461665"/>
          </a:xfrm>
          <a:prstGeom prst="rect">
            <a:avLst/>
          </a:prstGeom>
          <a:noFill/>
        </p:spPr>
        <p:txBody>
          <a:bodyPr wrap="square" rtlCol="0">
            <a:spAutoFit/>
          </a:bodyPr>
          <a:lstStyle/>
          <a:p>
            <a:pPr algn="ctr"/>
            <a:r>
              <a:rPr lang="en-IN" sz="1200" dirty="0" smtClean="0"/>
              <a:t>RCB has managed to win less than 50% of their matches in playoffs and have won none in finale despite reaching there thrice</a:t>
            </a:r>
          </a:p>
        </p:txBody>
      </p:sp>
    </p:spTree>
    <p:extLst>
      <p:ext uri="{BB962C8B-B14F-4D97-AF65-F5344CB8AC3E}">
        <p14:creationId xmlns:p14="http://schemas.microsoft.com/office/powerpoint/2010/main" val="16257264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7214</TotalTime>
  <Words>758</Words>
  <Application>Microsoft Office PowerPoint</Application>
  <PresentationFormat>On-screen Show (16:9)</PresentationFormat>
  <Paragraphs>101</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Index</vt:lpstr>
      <vt:lpstr>Problem Statement</vt:lpstr>
      <vt:lpstr>Methodology</vt:lpstr>
      <vt:lpstr>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Actionable Insights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919035601003</dc:creator>
  <cp:lastModifiedBy>919035601003</cp:lastModifiedBy>
  <cp:revision>64</cp:revision>
  <dcterms:created xsi:type="dcterms:W3CDTF">2020-06-19T07:02:04Z</dcterms:created>
  <dcterms:modified xsi:type="dcterms:W3CDTF">2020-06-30T14:31:21Z</dcterms:modified>
</cp:coreProperties>
</file>