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7.xml" ContentType="application/inkml+xml"/>
  <Override PartName="/ppt/notesSlides/notesSlide4.xml" ContentType="application/vnd.openxmlformats-officedocument.presentationml.notesSlide+xml"/>
  <Override PartName="/ppt/ink/ink8.xml" ContentType="application/inkml+xml"/>
  <Override PartName="/ppt/notesSlides/notesSlide5.xml" ContentType="application/vnd.openxmlformats-officedocument.presentationml.notesSlide+xml"/>
  <Override PartName="/ppt/ink/ink9.xml" ContentType="application/inkml+xml"/>
  <Override PartName="/ppt/notesSlides/notesSlide6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298" r:id="rId2"/>
    <p:sldId id="776" r:id="rId3"/>
    <p:sldId id="778" r:id="rId4"/>
    <p:sldId id="775" r:id="rId5"/>
    <p:sldId id="779" r:id="rId6"/>
    <p:sldId id="780" r:id="rId7"/>
    <p:sldId id="1344" r:id="rId8"/>
    <p:sldId id="782" r:id="rId9"/>
    <p:sldId id="1346" r:id="rId10"/>
    <p:sldId id="1347" r:id="rId11"/>
    <p:sldId id="1345" r:id="rId12"/>
    <p:sldId id="781" r:id="rId13"/>
    <p:sldId id="1348" r:id="rId14"/>
    <p:sldId id="1361" r:id="rId15"/>
    <p:sldId id="1362" r:id="rId16"/>
    <p:sldId id="1363" r:id="rId17"/>
    <p:sldId id="1364" r:id="rId18"/>
    <p:sldId id="1365" r:id="rId19"/>
    <p:sldId id="1366" r:id="rId20"/>
    <p:sldId id="1349" r:id="rId21"/>
    <p:sldId id="1350" r:id="rId22"/>
    <p:sldId id="1367" r:id="rId23"/>
    <p:sldId id="454" r:id="rId24"/>
    <p:sldId id="1352" r:id="rId25"/>
    <p:sldId id="1351" r:id="rId26"/>
    <p:sldId id="1353" r:id="rId27"/>
    <p:sldId id="1354" r:id="rId28"/>
    <p:sldId id="1412" r:id="rId29"/>
    <p:sldId id="1413" r:id="rId30"/>
    <p:sldId id="1414" r:id="rId31"/>
    <p:sldId id="1355" r:id="rId32"/>
    <p:sldId id="1357" r:id="rId33"/>
    <p:sldId id="1356" r:id="rId34"/>
    <p:sldId id="1359" r:id="rId35"/>
    <p:sldId id="1358" r:id="rId36"/>
    <p:sldId id="1360" r:id="rId37"/>
    <p:sldId id="1369" r:id="rId38"/>
    <p:sldId id="1368" r:id="rId39"/>
    <p:sldId id="464" r:id="rId40"/>
    <p:sldId id="465" r:id="rId41"/>
    <p:sldId id="466" r:id="rId42"/>
    <p:sldId id="1371" r:id="rId43"/>
    <p:sldId id="1372" r:id="rId44"/>
    <p:sldId id="1373" r:id="rId45"/>
    <p:sldId id="1370" r:id="rId46"/>
    <p:sldId id="1374" r:id="rId47"/>
    <p:sldId id="1041" r:id="rId48"/>
    <p:sldId id="1375" r:id="rId49"/>
    <p:sldId id="1042" r:id="rId50"/>
    <p:sldId id="1376" r:id="rId51"/>
    <p:sldId id="1377" r:id="rId52"/>
    <p:sldId id="1052" r:id="rId53"/>
    <p:sldId id="1379" r:id="rId54"/>
    <p:sldId id="1378" r:id="rId55"/>
    <p:sldId id="1380" r:id="rId56"/>
    <p:sldId id="1381" r:id="rId57"/>
    <p:sldId id="1382" r:id="rId58"/>
    <p:sldId id="1383" r:id="rId59"/>
    <p:sldId id="1384" r:id="rId60"/>
    <p:sldId id="1385" r:id="rId61"/>
    <p:sldId id="1057" r:id="rId62"/>
    <p:sldId id="1386" r:id="rId63"/>
    <p:sldId id="1392" r:id="rId64"/>
    <p:sldId id="1394" r:id="rId65"/>
    <p:sldId id="1061" r:id="rId66"/>
    <p:sldId id="1393" r:id="rId67"/>
    <p:sldId id="1397" r:id="rId68"/>
    <p:sldId id="1398" r:id="rId69"/>
    <p:sldId id="1396" r:id="rId70"/>
    <p:sldId id="1395" r:id="rId71"/>
    <p:sldId id="643" r:id="rId72"/>
    <p:sldId id="1399" r:id="rId73"/>
    <p:sldId id="563" r:id="rId74"/>
    <p:sldId id="1400" r:id="rId75"/>
    <p:sldId id="1401" r:id="rId76"/>
    <p:sldId id="1402" r:id="rId77"/>
    <p:sldId id="1403" r:id="rId78"/>
    <p:sldId id="1404" r:id="rId79"/>
    <p:sldId id="1387" r:id="rId80"/>
    <p:sldId id="1388" r:id="rId81"/>
    <p:sldId id="1389" r:id="rId82"/>
    <p:sldId id="1390" r:id="rId83"/>
    <p:sldId id="1406" r:id="rId84"/>
    <p:sldId id="1405" r:id="rId85"/>
    <p:sldId id="1407" r:id="rId86"/>
    <p:sldId id="1408" r:id="rId87"/>
    <p:sldId id="1409" r:id="rId88"/>
    <p:sldId id="1410" r:id="rId89"/>
    <p:sldId id="1411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ana Miranda" initials="DM" lastIdx="2" clrIdx="0">
    <p:extLst>
      <p:ext uri="{19B8F6BF-5375-455C-9EA6-DF929625EA0E}">
        <p15:presenceInfo xmlns:p15="http://schemas.microsoft.com/office/powerpoint/2012/main" userId="411544e13f7415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006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32" autoAdjust="0"/>
  </p:normalViewPr>
  <p:slideViewPr>
    <p:cSldViewPr snapToGrid="0">
      <p:cViewPr varScale="1">
        <p:scale>
          <a:sx n="105" d="100"/>
          <a:sy n="105" d="100"/>
        </p:scale>
        <p:origin x="76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commentAuthors" Target="commentAuthor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02T08:52:03.2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C0000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1475 160 62 0,'0'0'41'0,"0"0"-2"16,0 0 6-1,0 0-10-15,0 0 4 0,0 0-13 16,0 0-6-16,0-12-3 15,0 10-1-15,0 2-5 16,0 0-4-16,0 0-6 16,0 0 2-16,0 0-3 15,0-2-2-15,0 2 1 16,0-2 0-16,0 2 1 16,0 0-1-16,0 0 1 15,0 0-1-15,0 0 1 16,0 0 1-16,0 0 0 15,0 0 0-15,0 0 4 16,0 0 3-16,0 0 1 16,0 0-2-16,0 0 0 0,0 0 0 15,0 0 4 1,0-2-3-16,0 2 3 0,0 0-3 16,0 0-1-16,0 0-2 15,0 0-1-15,0 0 1 16,0 0 0-16,0 0-4 15,0 0-1-15,-19 6-5 16,-16 28-5-16,-11 14 10 16,-17 11 4-16,-4 3-1 15,4-5 1-15,8-1-2 16,8-12 2-16,12-5-1 16,6-5-3-16,4-12-3 0,8-6 3 15,5-4 1 1,3-4-1-16,5-1 0 0,2-4 0 15,0-1 0-15,2-2-1 16,-3 0 1-16,3 0 0 16,-2 0 1-16,2 0 2 15,0 0-2-15,0 0-1 16,0 0-9-16,0 0-7 16,0 0-11-16,0 0-17 15,0 0-15-15,13 0-62 16,8-14-77-16</inkml:trace>
  <inkml:trace contextRef="#ctx0" brushRef="#br0" timeOffset="421.76">1122 164 41 0,'0'0'4'16,"0"0"1"-16,0 0 76 16,0 0-11-16,0 0-22 15,0 0 9-15,0-52-19 16,0 52-20-16,0 0-17 16,0 0-1-16,0 0-11 15,3 22-8-15,14 12 18 0,8 16 1 16,2 8 6-16,2 1 9 15,0 0 4-15,-2-8-8 16,-6-2-5-16,0-10 2 16,-6-7-1-16,-3-2-4 15,-4-6 0-15,-1-3 11 16,-3-8-6-16,1-3 1 16,-5-3-5-16,0-4 1 15,0-3-1-15,0 0 0 16,0 0 1-16,0 0 1 15,0 0 4-15,0 0-8 16,0 0-2-16,0 0-86 16,0 0-186-16</inkml:trace>
  <inkml:trace contextRef="#ctx0" brushRef="#br0" timeOffset="1109.35">2277 122 28 0,'0'0'83'0,"0"0"-21"16,0 0-9-16,0 0-4 15,0 0-29-15,0 0-20 0,0 12-10 16,0 18 10-1,8 8 0-15,6 0 7 0,3 2 7 16,2-4 0-16,0-5 2 16,4-4-13-16,-3-5 9 15,3-3-12-15,0-5 0 16,0 1-1-16,-3-4 1 16,5 1-10-16,-6 0-56 15,0-4-45-15,-2-6-20 16</inkml:trace>
  <inkml:trace contextRef="#ctx0" brushRef="#br0" timeOffset="1468.39">2738 182 86 0,'0'0'21'0,"0"0"70"15,0 0 20-15,0 0-56 16,0 0-5-16,0 0-17 15,0-50-8-15,-2 50-8 16,-7 0-17-16,-5 8-8 16,-11 28 3-16,-4 12-1 15,-2 15 6-15,-6 5 0 16,-1 0 0-16,0-2 2 16,3-2 5-16,4-14-1 0,6-4-3 15,5-10-2 1,4-8-1-16,7-7 6 0,2-11-6 15,5-7 0-15,2 3 0 16,0-6 0-16,0 0 3 16,0 0 4-16,0 0 1 15,0 0-6-15,0 0-2 16,0 0-30-16,0 0-33 16,0-6-95-16,0 1-62 15</inkml:trace>
  <inkml:trace contextRef="#ctx0" brushRef="#br0" timeOffset="6170.42">1300 920 16 0,'0'0'37'15,"0"0"-1"-15,0 0 6 16,0 0 0-16,0 0 14 15,0 0-15-15,0 0-3 16,0 0-3-16,0-2-6 16,0-2-12-16,-6-6-6 15,-12 0 5-15,-2-2-8 16,-7-4-6-16,-4 6 0 0,0 0-1 16,0 6-2-1,-2 4 1-15,-1 0 0 0,1 0 1 16,4 0 0-16,2 12-1 15,9 0 0-15,3 4-6 16,5 2 1-16,8 0-7 16,0 4 9-16,2-2 1 15,0 4 1-15,20-1 1 16,9-4 2-16,7 1 1 16,8-1-2-16,-1 0 6 15,-1 2-7-15,-7 1 0 16,-6-3 0-16,-6 2-4 0,-7-3 2 15,-5-2 2 1,-7-5 1-16,-4 0-1 0,0-3-1 16,0 3 1-16,-15 2 14 15,-14-3 9-15,-4-1 0 16,-4-2-8-16,6-3-3 16,5-4-2-16,8 0-3 15,7 0 5-15,3 0 4 16,8-5 19-16,0-24-15 15,0-5-18-15,3-9 4 16,19 0-6-16,5 7 0 16,0 4-2-16,-5 8 1 15,-4 5 0-15,-2 7 1 16,-5 2 0-16,-3 2-2 16,2 4 2-16,-6 1-2 0,3-2 2 15,3 3-14-15,0-4-33 16,3 4 5-16,1 2-9 15,3 0-6-15,8 0-23 16,6 0-49-16,9 0-12 16</inkml:trace>
  <inkml:trace contextRef="#ctx0" brushRef="#br0" timeOffset="7170.18">2081 1127 13 0,'0'0'19'0,"0"0"-7"16,0 0-8-16,0 0 7 15,0 0 11-15,0 0 10 16,0-8 2-16,0 8-15 0,0 0-4 15,0 0-3 1,0 0-1-16,0 0-2 0,0 0 1 16,0 0 2-16,0 0 3 15,0 0 3-15,6 0 8 16,14 0 25-16,5 0-9 16,1 0-35-16,6 0 6 15,3 0 16-15,3 0-22 16,0 4-1-16,-2-3-6 15,-5 2 7-15,-6-3-5 16,-4 1-1-16,-5-1 2 16,-7 0 1-16,-3 0 2 15,-6 0-2-15,0 0 11 16,0 0 2-16,0 0 0 16,0 0 3-16,0 0-10 0,0 0-5 15,0 0 0-15,0 0-3 16,0 0 4-16,0 0-2 15,0 0 0-15,0 0 2 16,0 0-5-16,0 0-1 16,0 0-1-16,0 3-3 15,0-3-4-15,0 8-1 16,-2 4-6-16,-11 17 2 16,-11 12 11-16,-3 7 4 15,-2 4-1-15,5-2 2 16,2 0-3-16,3-9 2 15,4-6 1-15,6-6-2 0,2-9 4 16,3-6-4 0,4-6 0-16,0-4 4 0,0 0-3 15,0-4 6-15,0 0 2 16,0 0 5-16,0 0 6 16,0 0 5-16,0 0-6 15,0 0-5-15,0 0-6 16,0 0-7-16,0 0-2 15,0 0-1-15,0 0-11 16,0 0-38-16,8-4-55 16,17-6-94-16</inkml:trace>
  <inkml:trace contextRef="#ctx0" brushRef="#br0" timeOffset="9575.86">565 1456 13 0,'0'0'36'0,"0"0"-5"16,0 0 2-16,0 0-15 15,0 0-5-15,0 2-6 16,14 2-1-16,13 1-6 16,26 6 31-16,14-4-5 15,11 5-1-15,11 1-7 16,0-2 23-16,0 6 3 15,7-5-37-15,2 2-7 16,0 2 15-16,-7-4-5 16,-6 4-3-16,-14-2-5 15,-6 0 5-15,-7-2-7 16,-5 2 0-16,3 0 2 16,0-2-2-16,-3 0-1 15,1 0 1-15,-1-2 3 16,-4-2-3-16,-2 2 1 0,-3-6 0 15,-1 3 0-15,1 0-1 16,4-3 0-16,2 0 0 16,8 0 1-16,0 2 3 15,2-4 0-15,-2 0-3 16,-6-2 0-16,-6 3 0 16,-6-2-2-16,-3 2 2 15,-4-2-1-15,2 3 0 16,-1 2 1-16,-1-2-1 15,5 1 0-15,-1-2 3 16,11 6-3-16,3-3 0 16,7 0 0-16,3 1 1 0,-2 0 2 15,-3-3-3-15,0 4 2 16,-5-6-2-16,3-1 0 16,-1-1 2-16,2 0-1 15,8 0 0-15,-1 0 3 16,5 0-4-16,-7 0 1 15,-4 0-1-15,-4 0-1 16,-6 3 1-16,-1-3 0 16,-3 0 2-16,-2 0-3 15,-5 0 3-15,2 0-2 16,-2 0 2-16,3 0-2 16,-3 0 1-16,-1 0 0 15,-3 0 0-15,-4 0-1 0,2 0 0 16,-7 0 0-16,-9 0-1 15,-3 0 1-15,-6 0 0 16,0 0 0-16,-1 0-2 16,-3 0-1-16,0 0-20 15,0-3-15-15,-27 0-37 16,-13-5-71-16</inkml:trace>
  <inkml:trace contextRef="#ctx0" brushRef="#br0" timeOffset="10653.73">1040 1682 14 0,'0'0'48'0,"0"0"-5"16,0 0-4-16,0 0 1 15,0 0-7-15,0 0 1 16,0 0 11-16,0 0-9 16,0 0-23-16,17 0-12 15,17-4 3-15,9-4-3 0,7 6 7 16,0 2-8-1,-8 0 0-15,-8 0 0 0,-12 0-1 16,-4 10 0-16,-12 8-3 16,-6 2-5-16,0 4 9 15,-8 2 0-15,-21 0 6 16,-2-2 9-16,-3-3 5 16,3-9-15-16,2-1 14 15,9-4 1-15,4-3-3 16,9-2-4-16,7-2 0 15,0 0-3-15,0 0 3 16,0 0 5-16,2 0-7 0,16 0-11 16,9-4-5-1,0 2-5-15,-2 2 7 0,-1 0-2 16,-2 6-1-16,-1 13-6 16,-4 6 5-16,-3-3 7 15,-8-2-1-15,-2-6-2 16,-4 0 1-16,0-2 0 15,0-2 2-15,-15 0 4 16,-7 1 7-16,-3-2-5 16,-6-3 6-16,2-2 0 15,2-4-6-15,6 0 0 16,2 0 4-16,3 0-5 16,1-16 2-16,4 4-6 15,4-2 0-15,5 5-2 16,0-2-23-16,2 5-9 0,0 2 2 15,0 0-9-15,0 2-47 16,0 0-90-16</inkml:trace>
  <inkml:trace contextRef="#ctx0" brushRef="#br0" timeOffset="13871.72">2081 1889 12 0,'0'0'39'16,"0"0"-5"-16,0 0-8 15,0 0 1-15,0 0 5 0,0 0-1 16,0-2 5-16,0 2-2 16,0 0-6-16,2 0-15 15,-2 0-13-15,4 0-3 16,5 0-11-16,9 0 14 15,9 5 4-15,6 4 17 16,5-5 19-16,6-2-17 16,1-2-9-16,2 0-3 15,-7 0-5-15,-4 0 1 16,-7 0-6-16,-14 0 1 16,-6 0 4-16,-6 0-1 15,-3 0 10-15,0 0 3 16,0 0-5-16,0 0-1 0,0-2 3 15,0 2-4-15,0 0 1 16,0 0-4-16,0 0-5 16,0 0-3-16,0 0-4 15,0 0-5-15,0 18-4 16,-10 19 10-16,-1 10 3 16,1 6 2-16,0 0 2 15,4-1 4-15,1-5-3 16,1-7 2-16,2-9 0 15,0-7 1-15,-2-7-3 16,4-9-4-16,0-7 0 16,0 4 1-16,0-5 0 0,0 0 2 15,0 0 1 1,0 0-3-16,0 0 2 0,0 0-4 16,-2 0 0-16,0 0-25 15,2 0-48-15,-6 0-90 16</inkml:trace>
  <inkml:trace contextRef="#ctx0" brushRef="#br0" timeOffset="15793.15">22757 365 7 0,'0'0'66'0,"0"0"-30"16,0 0-1-16,0 0 9 16,0 0 0-16,0 0 12 15,0-38-1-15,0 38-23 16,0 0-5-16,0 0-7 15,0 0-18-15,0 8-2 16,0 22-15-16,0 20 15 16,0 9 0-16,0 6 13 15,0-1-6-15,0-4 4 0,0-6-4 16,0-7-4 0,0-9 3-16,0-6 0 0,0-12-6 15,0-10 0-15,-2-4 3 16,2-2 0-16,0-4-3 15,0 0-1-15,0 0-5 16,0-24-40-16,9-10-120 16,22-12-83-16</inkml:trace>
  <inkml:trace contextRef="#ctx0" brushRef="#br0" timeOffset="16183.73">23283 399 113 0,'0'0'21'0,"0"0"77"0,0 0-28 16,0 0-66-16,0 0-4 15,0 0 0-15,-83 56 18 16,30-24 10-16,-5 2 9 16,7-2-9-16,7-11-5 15,5 2-1-15,13-7-2 16,6-8-7-16,8-2-6 15,8-4-2-15,4 2-4 16,0-4 2-16,0 0 1 16,0 0 2-16,4 0-6 15,18 0-1-15,10 0-5 16,-1 0-1-16,0 0 0 0,-4 7 0 16,-2 16-1-16,-5 4 5 15,-1 4 3-15,0-3 0 16,-4 1 1-16,1-5 2 15,-3-6-3-15,-2-4 1 16,0-8-1-16,4-2-22 16,6-4-34-16,8 0-39 15,4-6-72-15</inkml:trace>
  <inkml:trace contextRef="#ctx0" brushRef="#br0" timeOffset="16355.72">23524 676 162 0,'0'0'36'0,"0"0"26"16,0 0 24-16,0 0-47 15,0 0-28-15,0 0 0 16,15 0 1-16,14 0 2 16,8 0-14-16,6-3-55 15,-3-4-71-15,-2-1-35 16</inkml:trace>
  <inkml:trace contextRef="#ctx0" brushRef="#br0" timeOffset="17011.62">23869 581 57 0,'0'0'78'0,"0"0"42"16,0 0-24-16,0 0-41 0,0 0-28 15,0 0-20-15,0 0-7 16,0 18-7-16,0 12 7 15,0 8 6-15,0-2 9 16,-5-1 3-16,-1-7-7 16,2-8 0-16,-2-6-6 15,4-8 2-15,0-4-2 16,2-2 12-16,0 0 16 16,0 0 3-16,0 0 10 15,0 0 0-15,0-12-3 16,0-22-26-16,0-11-17 15,23-6-3-15,8 4-4 16,4 9-20-16,3 13 10 0,3 13 6 16,-6 5-8-16,-1 7 12 15,-3 0-7-15,-7 8 1 16,-2 16 5-16,-4 6 3 16,-5 0 0-16,-1 3 3 15,-6-5 1-15,-1-5 1 16,-3-2 0-16,-2-8-1 15,0-2 1-15,0-7 4 16,0-2-1-16,0-2 8 16,0 0 6-16,0 0 13 15,0 0 13-15,0-18-13 16,-7-12-21-16,5-9-8 0,2-9-1 16,0 4-2-16,27 4-1 15,11 12-10-15,2 10-5 16,0 16 1-16,-2 2-2 15,-9 4 4-15,-4 28 5 16,-6 0 0-16,-5 6 4 16,-5-1 5-16,-3-4-1 15,-4-7 2-15,-2-4-5 16,3-5-1-16,-1-8-14 16,3 0-13-16,1-7-31 15,10-2-28-15,13 0-27 16,8 0 9-16,10-23-76 0</inkml:trace>
  <inkml:trace contextRef="#ctx0" brushRef="#br0" timeOffset="17370.91">24822 594 41 0,'0'0'40'16,"0"0"11"-16,0 0-5 16,0 0 13-16,0 0-29 15,0 0-9-15,45 11 24 16,-9-11-10-16,2 0-21 15,-5 0-9-15,-6-4-1 16,-12-10 2-16,-5 0 0 16,-6 0 4-16,-4 2 0 15,0 0 16-15,-14 1-1 16,-13 4-11-16,-2 3 5 16,-6 4-10-16,-1 0 6 0,1 6-12 15,-3 19-3-15,9 5-5 16,4 4 3-16,10-5 2 15,8 1-2-15,7-2 2 16,0-6 0-16,16-1 7 16,11-10 14-16,8 0 0 15,9-7-13-15,6-4-5 16,3 0-3-16,-2 0-32 16,-2-15-22-16,-7 4-25 15,-6-1-84-15,-3 3 10 16</inkml:trace>
  <inkml:trace contextRef="#ctx0" brushRef="#br0" timeOffset="18276.93">25452 567 34 0,'0'0'60'16,"0"0"79"-16,0 0-44 15,0 0-35-15,0 0-19 16,0 0-10-16,-135-80-4 16,97 80-18-16,-5 0 3 15,6 22-12-15,1 8-2 16,9 4-3-16,10-4 5 0,10-4-5 16,7 3 4-16,0-10 1 15,5-2 1-15,17-8 18 16,4-2 5-16,10-4-9 15,5-3-4-15,3 0-2 16,0-16 0-16,-1-14-5 16,-8-10 5-16,-8-8-9 15,-10-12-6-15,-5-12-16 16,-7-2 1-16,-5-1 14 16,0 10 7-16,0 10 6 15,0 15 3-15,0 4 16 16,-5 12 2-16,3 4-9 0,-2 8 8 15,4 6-3 1,-2 4 0-16,2 2-19 16,0 0-4-16,0 0-11 0,0 8-4 15,0 28-9-15,0 24 18 16,0 19 6-16,0 5 0 16,0-2 0-16,0-4 0 15,0-14 0-15,2-8 0 16,11-8 1-16,0-15 1 15,-2-11 0-15,0-8-2 16,1-8 5-16,-1-6-3 16,4 2 1-16,3-2 7 15,5 0-2-15,1-16 1 16,0-11-2-16,-3 1-1 16,-9 6-6-16,-2 7 0 0,-8 6 1 15,-2 7-1-15,0 0-2 16,0 0-5-16,0 0-14 15,7 0 8-15,3 8 5 16,11 9 6-16,8-6 4 16,9-1 1-16,11-8 1 15,5-2 1-15,-2 0-3 16,-9 0-1-16,-11 0 0 16,-13-14 4-16,-5-2 3 15,-5-4 0-15,-7-10 1 16,-2 0-3-16,0-4-6 15,-19 3-1-15,-12 6 1 16,-4 9 2-16,-9 7 3 0,-8 8-3 16,1 1 5-16,2 0-7 15,7 21 0-15,9 2-3 16,12-1-1-16,5 4-3 16,10-4 0-16,6-3-19 15,0-1-9-15,8 3-11 16,17-3-14-16,4-4 29 15,5-1 15-15,3-4-42 16,8 1-73-16,2-7-40 16</inkml:trace>
  <inkml:trace contextRef="#ctx0" brushRef="#br0" timeOffset="18575.75">26298 485 166 0,'0'0'81'16,"0"0"9"-16,0 0 9 15,0 0-76-15,0 0-23 16,0 0-7-16,0 16-5 16,-3 10 12-16,-1 2 2 15,2-4-1-15,2-4-1 0,0-4 3 16,0-2-3-16,0-2 3 15,13 0 4-15,3-3 11 16,1-4-4-16,6-2 1 16,1-3-4-16,2 0-1 15,3-4-10-15,-2-18-16 16,-6-7-64-16,-13-7-128 16</inkml:trace>
  <inkml:trace contextRef="#ctx0" brushRef="#br0" timeOffset="18731.93">26250 202 117 0,'0'0'43'16,"0"0"20"-16,0 0-16 16,0 0-47-16,0 0-57 15,0 0-67-15</inkml:trace>
  <inkml:trace contextRef="#ctx0" brushRef="#br0" timeOffset="19403.65">26759 562 95 0,'0'0'85'0,"0"0"36"16,0 0-40-16,0 0-11 16,0 0-28-16,0 0-8 15,-5-35 0-15,-15 17 1 16,-5-2-21-16,-6 0-8 16,0 7-5-16,2 2 3 15,5 11-4-15,2 0-7 16,1 8-5-16,1 20 1 15,3 4 2-15,8 0 3 16,7 0 1-16,2-8 2 16,0-4-1-16,0-6 2 0,4-5-2 15,7-4 1-15,9-1 3 16,9-4 12-16,5 0 5 16,-1 0-9-16,0-12 6 15,-4-12-3-15,-2-12-7 16,0-6-4-16,-5-14-1 15,-4-6-4-15,-5-3 0 16,-1 4 4-16,-6 6 1 16,-4 12 1-16,-2 10 5 15,0 11-1-15,0 12 8 16,0 4 17-16,0 6-8 16,0 0-10-16,0 0-9 15,0 0-3-15,0 0-12 0,0 2-6 16,0 30-6-16,-4 14 15 15,-8 14 9-15,4 1 0 16,5-1 0-16,3-6 0 16,0-10 0-16,0-6-4 15,16-8 3-15,0-9 1 16,2-5 1-16,-3-3-1 16,-1-7-1-16,1-2-2 15,-1-4 2-15,3 0-6 16,4 0-5-16,-4 0-20 15,1-12-65-15,-12 6-74 16,-6-2-85-16</inkml:trace>
  <inkml:trace contextRef="#ctx0" brushRef="#br0" timeOffset="21871.84">338 2390 29 0,'0'0'33'0,"0"0"-17"15,0 0-8-15,0 0 1 16,0 0 2-16,0 0 1 15,0 0 0-15,-2-2-5 16,2 2-5-16,0 0 0 16,0 0 0-16,11 0 30 0,11 2 4 15,12 2-10-15,15 4-7 16,13-6 7-16,14 0 1 16,13-2-4-16,15 0-11 15,10 0 2-15,-2 0-3 16,-3 0-2-16,-4 0 0 15,-3 0-6-15,-2-2 3 16,1-2-4-16,-7-4 4 16,-8 6-3-16,-8-2-1 15,-7 2 2-15,-8 2-3 16,-5-2 1-16,-5 2-1 16,-4 0-1-16,0 0 2 15,3 0-1-15,-2 0-1 16,-2-2 0-16,-2 2 0 15,-3-2 1-15,-1 2 0 0,1 0-1 16,-6-4 0-16,-1 2 1 16,-1 0 0-16,1 0-1 15,5 0 0-15,3 0 0 16,-4 0 2-16,5 0-4 16,-5 0 2-16,-3-2 0 15,4 0 0-15,-3 2 0 16,-1 0 0-16,1 0 0 15,5 0 0-15,-3 0 0 16,0 0 2-16,0-3-2 16,0 5 0-16,-2-1 2 15,-3 1 0-15,1-2 1 0,-2 2-2 16,-3-2 4 0,-3 2-4-16,1 0 1 0,-2-2-2 15,4 2 3-15,3-4-2 16,2 2 2-16,0 2 0 15,-1-2-1-15,1 2-1 16,-3 0 2-16,0 0-2 16,-1 0-1-16,-1 0 3 15,-4 0-3-15,-1 0 1 16,1 0-1-16,0 0 3 16,2 0-1-16,-3 0-2 15,3 0 1-15,0 0 0 16,2 0 3-16,-2 0-4 0,-2 0 0 15,0 0 0-15,0 0 0 16,-2 0 1-16,-2 0 2 16,0 0-2-16,-3 0-2 15,5 0 2-15,-1 0-1 16,5 0 0-16,0 0 0 16,-2 0-1-16,0 0-1 15,-3 0 2-15,-1 0 2 16,-6 0-2-16,-1 0 0 15,-3 0 0-15,-2 0 0 16,1 0 0-16,-2 0 0 16,-1 0 0-16,3 0 0 0,-1 0 0 15,-2 0 0-15,2 0 0 16,-7 0 0-16,-2 0-2 16,-2 0 2-16,0 0-27 15,-8 0-37-15,-39 0-98 16,-20 0-61-16</inkml:trace>
  <inkml:trace contextRef="#ctx0" brushRef="#br0" timeOffset="23808.86">1118 2591 31 0,'0'0'48'0,"0"0"8"16,0 0-24-16,0 0-5 15,0 0-13-15,0 0-14 16,0 10-5-16,0 20-7 16,0 10 12-16,-7 5 19 15,-1-2 4-15,1-7-2 16,7-4 0-16,0-6-8 16,0-6-7-16,2-8-2 15,16-3-3-15,8-4 28 16,6-5 12-16,7 0-19 15,4 0-12-15,-3-10-4 0,-4-6 2 16,-10-2-3-16,-5-2 1 16,-6 4 1-16,-9-2 3 15,-2 0 3-15,-4-2 10 16,0 0-6-16,0 0 8 16,0 2-4-16,-6 4-4 15,2 4 0-15,2 4 3 16,2 4-1-16,0 2-5 15,0 0-11-15,0 0-3 16,0 0-12-16,0 16-12 16,-2 20 13-16,2 12 9 15,0 6 1-15,0-3 1 0,0-4 0 16,0-2 0 0,0-9 0-16,0-10 0 0,0-7 3 15,0-4-3-15,0-9 0 16,0-2 1-16,0-4 0 15,0 4-1-15,0-4 0 16,0 0-6-16,0 0-10 16,0 0-31-16,0 0-42 15,6-14-132-15</inkml:trace>
  <inkml:trace contextRef="#ctx0" brushRef="#br0" timeOffset="24543.06">2607 2689 62 0,'0'0'70'16,"0"0"2"-16,0 0-14 0,0 0 5 16,0 0-30-16,0 0 7 15,-41-75-4-15,17 62-12 16,-5-4-4-16,-7 2-4 15,-2 5-3-15,0 3-5 16,1 6-2-16,3 1 4 16,8 0-9-16,3 4-1 15,5 23-3-15,3 5-8 16,8 13 6-16,7-3 1 16,0-2-3-16,0-6 6 15,17-6-1-15,4-8 2 16,8-8 3-16,0-2 3 0,6-10 8 15,1 0-8-15,-3 0 2 16,1-4-4 0,-5-14 2-16,-9-2 0 0,-2-2-2 15,-7-6 0-15,-7 3 2 16,-2 4-5-16,-2 5 0 16,0 6 5-16,0 4 0 15,0 6 0-15,0 0 8 16,0 0-14-16,0 0 0 15,0 6-25-15,0 23 8 16,0 12 17-16,0 3 0 16,0 2 1-16,0-4-1 15,0-2 2-15,0-4-1 0,0-7-1 16,0-7 0 0,0-7 0-16,0-4 0 0,0-5 1 15,0-6 1-15,0 0 1 16,0 0 2-16,0 0 1 15,0 0 3-15,0 0-9 16,0-6-12-16,5-6-106 16,-5-5-120-16</inkml:trace>
  <inkml:trace contextRef="#ctx0" brushRef="#br0" timeOffset="25605.31">145 3200 11 0,'0'0'50'15,"0"0"-20"-15,0 0-11 16,0 0-3-16,0 0-6 0,0 0 33 15,19 11 7-15,22-10-11 16,14-1 11-16,21 0-12 16,13 0-22-16,20 0 0 15,11 0-3-15,15-6-1 16,0-4-3-16,1 2 3 16,-2-4-3-16,-9 2-3 15,-3 0 1-15,-6 2-5 16,-7 2 3-16,-7-2-2 15,-8 6-1-15,-12-2 4 16,-7 2-2-16,-13 2 1 16,-7 0-1-16,-6-2 2 15,-2 2-3-15,4-2 1 16,7 0-3-16,9-2 1 16,2 4 0-16,7 0-1 0,-1 0 4 15,4 0-3-15,-6 0-1 16,-3 0 4-16,-6 0-4 15,-1 0 0-15,1 0 0 16,7-2 1-16,10 0-1 16,3 2-1-16,7 0 1 15,0 0-1-15,-4 0 1 16,-6 0-1-16,-4 0 1 16,-5 0-1-16,-1 0 0 15,-2 0 0-15,0 0 1 16,1 0-1-16,-3 0 0 15,-1 0 0-15,1 0 0 0,2 0 0 16,-2 0 0-16,-2 0 0 16,-10 0 3-16,-8 0-3 15,-11 0 0-15,-10 0 0 16,1-2 0-16,-2-2 3 16,2 2-3-16,4-2 0 15,0 0-1-15,-7 2 1 16,-6 0 0-16,-9 0 4 15,-5 2-1-15,-2-2 1 16,-2 2-2-16,3 0-1 16,-3 0-1-16,0 0 5 15,0 0-5-15,0 0-1 16,0 0 0-16,0 0-2 0,0 0-7 16,0 0-53-1,-9-2-63-15,-33-2-153 0</inkml:trace>
  <inkml:trace contextRef="#ctx0" brushRef="#br0" timeOffset="26855.02">1466 3382 34 0,'0'0'72'0,"0"0"-2"16,0 0 4-16,0 0 10 15,0 0-21-15,0 0-11 16,0 0-10-16,2-15-14 16,-2 0-11-16,-16 0-7 15,-9-6-8-15,-6 10-2 16,-2-1-1-16,-3 6-4 16,1 6 2-16,4 0-2 15,4 0-7-15,2 6 1 16,6 17-4-16,0 7 10 15,9 5 1-15,2-3-1 16,8-2 1-16,0-4 2 16,5-4 0-16,19-6 0 0,11-6 2 15,6-2 4-15,8-8 6 16,0 0 0-16,1 0-6 16,-15-9 3-16,-4-4-2 15,-8-3 2-15,-10-2 2 16,-4 0-1-16,-3 4 0 15,-1 5 2-15,-5 6 5 16,0 1 1-16,0 2-8 16,0 0-8-16,0 0-3 15,0 0-13-15,0 20-6 16,0 18 14-16,0 12 6 16,0 6 2-16,0 0 2 0,0-6-1 15,0-9 0-15,0-9 0 16,0-10-1-16,-2-6 1 15,-3-6 2-15,5-2 0 16,0-6-1-16,-2-1 1 16,2-1-2-16,0 0 4 15,0 0 0-15,0 0 1 16,0 0-6-16,0 0-24 16,0-11-56-16,0-5-197 15</inkml:trace>
  <inkml:trace contextRef="#ctx0" brushRef="#br0" timeOffset="27495.49">2433 3324 20 0,'0'0'42'0,"0"0"33"15,0 0-15-15,0 0-16 16,0 0-2-16,0 0-2 16,-17 4-23-16,7 9-6 15,-5 7 1-15,-6 6 2 16,1 14-6-16,3 8 1 0,3 8 3 15,7 4-3 1,5-3-3-16,2-2-4 0,2-7-1 16,27-3 7-16,5-11-1 15,11-8 14-15,3-10 6 16,4-12-9-16,-2-4-4 16,0 0-6-16,-8-7 4 15,-13-8-3-15,-5-7 8 16,-12-4 13-16,-10-6-8 15,-2-4-11-15,0 5-7 16,-24 8 0-16,-5 5-1 16,-5 5 7-16,3 9-9 15,0 4-1-15,0 0-6 16,4 0 3-16,2 2-9 16,3 16-14-16,6 2-16 0,6-2-31 15,0 2-50-15,10-4-62 16</inkml:trace>
  <inkml:trace contextRef="#ctx0" brushRef="#br0" timeOffset="28417.15">298 3946 25 0,'0'0'17'16,"0"0"-5"-16,0 0-6 16,0 0 3-16,0 0 20 15,0 0 12-15,58 10-14 16,-5-8 1-16,19 2 17 15,22-4-17-15,21 0 1 16,19 0-23-16,6 0 11 0,1 0-4 16,-4 0-3-16,-2 0-3 15,-4 0-1-15,-2 0-3 16,-4 0 1-16,-3 0 0 16,3-4-2-16,-2 0 0 15,-7 0-1-15,-2 2 2 16,-4 2-1-16,6 0 4 15,-2 0 0-15,-7 0-5 16,-7 0 5-16,-13 0 0 16,2 0 1-16,5 0 2 15,1 0 3-15,6 0-1 16,-1 0-5-16,0-4 3 16,8-2-3-16,-2 4-2 0,8 2-1 15,-7 0 3-15,0 0-5 16,-11 0 2-16,-7 0-1 15,-5-2-1-15,-12-2 6 16,-12 0-7-16,-11 2 5 16,-16-4-2-16,-8 2 9 15,-11 0 8-15,-6 2-3 16,-3 0-2-16,-5 2-1 16,0 0-5-16,0 0-2 15,0 0-3-15,0 0-3 16,0 0-1-16,0 0-2 15,0 0 1-15,0 0-9 0,-11 0-56 16,-36 0-94-16,-31 0-139 16</inkml:trace>
  <inkml:trace contextRef="#ctx0" brushRef="#br0" timeOffset="29213.84">1379 4229 39 0,'0'0'61'16,"0"0"-8"-16,0 0-6 0,0 0-15 16,0 0-8-16,0 0 7 15,19-72 7-15,-19 57 0 16,0-3-7-16,0 5-9 16,-8-2-5-16,-7 6-4 15,-4 1 6-15,-1 2-11 16,-4 3-3-16,2 3-2 15,-3 0-1-15,5 0-4 16,2 0 2-16,0 14-5 16,5 8-3-16,5 3 7 15,4 1-10-15,4 2 4 16,6-4-1-16,21 1 1 16,8-4 1-16,3 1 0 0,4-3 3 15,-7 4 3 1,-8-3 0-16,-7-2 0 0,-9 0-2 15,-9-2 2-15,-2 0 0 16,0-4 2-16,-2 3-1 16,-17-1 3-16,-2-5 9 15,-1 0 8-15,-3-6-7 16,6-3 2-16,0 0 4 16,7 0 6-16,3 0 6 15,4-12-1-15,2-8-17 16,3-6-12-16,0-1-2 15,0-2 0-15,21 1-6 0,12 0 6 16,7 4-5 0,5 1 0-16,-3 5-3 0,-2 1-13 15,-4 3-27-15,-4 4 2 16,-3 4-27-16,-6 1-34 16,-2 2-53-16</inkml:trace>
  <inkml:trace contextRef="#ctx0" brushRef="#br0" timeOffset="29791.82">2568 4164 143 0,'0'0'36'15,"0"0"-11"-15,0 0 19 16,0 0-34-16,0 0-8 15,0 0-2-15,-35 73 25 16,22-39-9-16,4-2-4 0,2-6 0 16,4-9-3-16,1 0-4 15,2-9-5-15,0-2 4 16,0 2-4-16,0-4 4 16,14-2 0-16,12 0 19 15,8 3 5-15,4 0-13 16,2-1-11-16,-7 5-4 15,-2 5 0-15,-4 1-2 16,-4 6 0-16,-10-2 1 16,-2 2 1-16,-4-2-1 15,-7-5 1-15,0 1 1 16,0-3 3-16,0-3 4 16,-16 3 5-16,-15-3 11 15,-7-1-10-15,-4-6-1 16,3-2-10-16,4 0-3 0,4 0 0 15,6-8-16-15,3-6-39 16,9-4-58-16,4-2-41 16</inkml:trace>
  <inkml:trace contextRef="#ctx0" brushRef="#br0" timeOffset="30010.8">2607 4209 248 0,'0'0'54'0,"0"0"-54"0,0 0 38 15,0 0-2-15,0 0-4 16,153-36-10-16,-98 26-10 16,-10 0-2-16,-7 3-2 15,-9 0-7-15,-11 5-1 16,-9 0-1-16,-9 2-30 15,0 0-87-15,0 0-74 16</inkml:trace>
  <inkml:trace contextRef="#ctx0" brushRef="#br0" timeOffset="31228.98">322 4586 0 0,'0'0'42'15,"0"0"-5"-15,0 0-7 16,0 0-8-16,0 0 17 16,0 0 22-16,54 4-22 15,-3-4 2-15,23 0-1 16,27 0-17-16,28 0-8 15,17-3-9-15,15-6 2 16,6 0-4-16,-3 0 2 16,4 1 3-16,-6 2 3 15,-6-3-3-15,-9 2 1 16,-6-4-4-16,-10 2 2 16,-1-2-1-16,-1 1-1 15,5 1-1-15,-3 0-1 0,-4 1-2 16,-7 2-1-1,-9 1 1-15,-6 1-1 0,-7 4 3 16,-11-5-2-16,-9 1-1 16,-4 2 3-16,-5 0 2 15,-3 1-4-15,6-2 2 16,-3-1-3-16,4 2 8 16,4-4-8-16,-4 4 1 15,-2 1 1-15,-1-2-2 16,-4 3 0-16,-3-2 1 15,-3-2 0-15,-4 2 3 16,-3 0-4-16,-2-6 2 16,-5 4-1-16,0 2-2 0,-7-2 2 15,-1 3-2-15,1 1 0 16,-2-5 0-16,-3 5 1 16,1-2-1-16,-4 2 0 15,-4-2 1-15,-2 2-1 16,-8 0 0-16,-3 0 0 15,-5 0 1-15,-5 0 1 16,-2-2-1-16,-2 2 0 16,2 0 0-16,-2 0-1 15,0 0 0-15,0 0 0 16,0 0 0-16,0 0-6 16,0 0-49-16,-15-2-41 15,-27-5-140-15</inkml:trace>
  <inkml:trace contextRef="#ctx0" brushRef="#br0" timeOffset="32166.26">1221 4892 54 0,'0'0'68'0,"0"0"-4"16,0 0-22-16,0 0-10 15,0 0-23-15,0 0-4 16,-18 15 7-16,-3 7-9 15,2-1 7-15,3 2-2 16,7-7-3-16,5-6-2 16,-1 0 0-16,5-8-3 15,-2 0-1-15,2-2 1 16,0 0 0-16,0 1-3 16,0-1 3-16,18 0 14 15,8 0 5-15,6 0-8 16,-3 0-11-16,0 6 0 0,0 1 0 15,-5 3 0-15,-2 6 0 16,-6 2-5-16,-3 2 4 16,-6 0 1-16,-7-2 0 15,0-2 4-15,0-4-1 16,-3 2 12-16,-14 0 6 16,-3-1 7-16,-9-4 4 15,0 0-15-15,-5-8-6 16,1-1-9-16,0 0-2 15,-1 0-6-15,5 0-31 16,4-8-43-16,10-6-78 16,9-2-33-16</inkml:trace>
  <inkml:trace contextRef="#ctx0" brushRef="#br0" timeOffset="32384.96">1196 4900 112 0,'0'0'74'0,"0"0"-27"16,0 0 28-16,0 0-32 15,0 0-23-15,0 0 0 16,138-64-2-16,-91 55-12 16,-11-4-2-16,-7 5-3 15,-5 2-2-15,-2 3-3 0,5 3-40 16,2 0-72-1,2 0-32-15</inkml:trace>
  <inkml:trace contextRef="#ctx0" brushRef="#br0" timeOffset="32775.5">2393 4941 5 0,'0'0'46'15,"0"0"13"-15,0 0-15 16,0 0-13-16,0 0-13 15,0 0 2-15,6-16 12 16,-6 16-4-16,2-4-10 16,-2 4-1-16,0 0-11 15,0 0-4-15,0 0-1 16,0 0 2-16,3 0-3 16,-3 0 2-16,0 0 5 15,0 0 4-15,2-3-8 16,-2 3-3-16,0 0-3 0,0 0-5 15,0 0-55-15,0 0-77 16</inkml:trace>
  <inkml:trace contextRef="#ctx0" brushRef="#br0" timeOffset="33431.73">2646 4891 43 0,'0'0'89'0,"0"0"5"0,0 0 1 16,0 0-33-16,0 0-12 16,0 0-17-16,9-17-10 15,-9 11 3-15,0-2-5 16,-9 3-3-16,-9 0-10 15,-9 2-7-15,-6 3 1 16,2 0-1-16,2 0-1 16,9 0 0-16,7 0 0 15,8 0-8-15,1 5 3 16,2 3-6-16,2 3 7 16,0-1-3-16,0 4-2 15,2 4 0-15,20 1 2 0,7 2 2 16,5-3 2-1,-5-2 0-15,0-1 3 0,-8-3 0 16,2 1 0-16,-5-3-1 16,-7 0 1-16,-5-4-3 15,-3 5 1-15,-3-4 2 16,0 1 0-16,0 4 2 16,0-4 2-16,-22 2 1 15,-3-2 0-15,1 0 2 16,-3-6 3-16,10 0 4 15,0-2-2-15,4 0 13 16,6 0-3-16,1-4-7 16,1-14 4-16,3-4-12 15,2-2-6-15,0 4 4 0,0 4-2 16,2-4-3-16,16-4 0 16,9 4-3-16,7-2-3 15,1 4 2-15,-1 2 1 16,-3 0 2-16,-7 4-2 15,-8 3-1-15,-8 8-1 16,-3 1-14-16,-5 0-10 16,0 0-27-16,0 0-35 15,0 0-55-15,0 0-60 16</inkml:trace>
  <inkml:trace contextRef="#ctx0" brushRef="#br0" timeOffset="34603.19">322 5478 4 0,'0'0'10'16,"0"0"-5"-16,0 0-2 15,0 0 3-15,0 0-2 16,0 0 7-16,0-6 1 16,3 4-3-16,12 2-7 15,10-2 1-15,8 0 4 0,14-2 6 16,18-2 4-16,19 2-1 16,26-8 7-16,14 4 2 15,16-2-7-15,3-2-5 16,2 2 5-16,-5 4 1 15,1 4 5-15,-1 0-4 16,-4 2-4-16,-5 0-3 16,-6 0-9-16,-11 0 0 15,-14 0-2-15,-6 0-2 16,-7 0 2-16,-5 2 0 16,0 6 0-16,-5 2-2 15,-9-4 4-15,-5 4-2 16,-5-4 8-16,-2-2 9 0,2 0 0 15,4-4-5-15,3 6-3 16,1-4 2-16,5-2 0 16,-4 2-2-16,1-2 0 15,0 0-7-15,-1 0 0 16,0 0-4-16,-3 0 3 16,3 2-3-16,1-2 0 15,3 0 1-15,0 2 0 16,-3 0 0-16,0 2-1 15,-6-2 2-15,1 2-2 16,-1-2 2-16,-2-2 2 16,1 0-1-16,-7 0 4 15,0 0-5-15,-2 0 6 16,2 0-3-16,6 0 3 0,4 0 1 16,7-8-6-16,5 4-2 15,0 0 1-15,-1 4-2 16,-7-2 0-16,-13 0 0 15,-12 2 1-15,-14-2-1 16,-12 2 3-16,-7 0 0 16,-6-4 7-16,-4 4 0 15,0 0-3-15,0 0-4 16,0 0-2-16,0 0-1 16,0 0-22-16,-29-2-72 15,-29 0-177-15</inkml:trace>
  <inkml:trace contextRef="#ctx0" brushRef="#br0" timeOffset="35384.26">1196 5606 36 0,'0'0'56'0,"0"0"-1"15,0 0-13-15,0 0-9 16,0 0-17-16,0 0-15 16,-2 0 1-16,6 11 24 15,17 0 33-15,2-7 9 16,14 0-17-16,3-4-20 15,-1 0-20-15,-1 0-4 16,-9 0-2-16,-6 0 2 16,-10-1-6-16,-6-2 4 0,-5 2 2 15,-2 1 1 1,0 0 3-16,0 0-2 0,0 0-2 16,0 0-7-16,0 0 0 15,0 1-9-15,0 34-17 16,-2 13 16-16,-8 12 10 15,2 3 2-15,-1-4-1 16,3-7 1-16,-2-9 3 16,4-7-3-16,2-14 2 15,2-4 0-15,0-11 1 16,0-3 2-16,0-1-1 16,0-1 3-16,0-2 2 15,0 0 1-15,0 0-12 16,0-11-30-16,0-19-135 15,0 1-114-15</inkml:trace>
  <inkml:trace contextRef="#ctx0" brushRef="#br0" timeOffset="36149.69">2707 5663 24 0,'0'0'90'0,"0"0"-23"16,0 0 12-16,0 0-5 16,0 0-26-16,0 0-15 15,-9 0-11-15,9 0-6 16,0 0-1-16,0 0-4 15,0 0-4-15,11 0 1 16,7 0-8-16,-1 0 0 0,2 0-1 16,-2 0-5-16,-5 8 1 15,-2 10-4-15,-3 4 9 16,-7-1-1-16,0 6-1 16,0 2 2-16,-11-6 0 15,-7 1 9-15,-4-6-9 16,2-4 3-16,-3-4 7 15,1 1 9-15,5-8 1 16,10 1 4-16,3-4-4 16,4 0-3-16,0 0-1 15,0 0-9-15,13 0-7 16,7 0-7-16,6-6-5 0,-6 5-2 16,-4 1 5-16,-5 0-2 15,-2 0-4-15,0 19 2 16,-4 8 8-16,-3 2 3 15,-2 5 2-15,0-2 1 16,0-6 5-16,-12-2-2 16,-1-3-1-16,-3-5 4 15,-3-2 4-15,-6-6 3 16,-8-2-1-16,-3-6-2 16,-1 0-6-16,-2 0-3 15,10-6-2-15,5-9-16 16,4 4-21-16,-1 3-6 15,2 6-48-15,-6 2-77 0,1 0-59 16</inkml:trace>
  <inkml:trace contextRef="#ctx0" brushRef="#br0" timeOffset="37430.74">226 6310 36 0,'0'0'26'16,"0"0"-2"-16,0 0-9 15,0 0 6-15,0 0-11 16,0 0 12-16,27 10 4 16,18-8-2-16,18-2 16 15,24 0-15-15,19 0 1 16,25 0-14-16,19 0 5 15,8-7 9-15,12-4 3 0,3 1-7 16,1 4-6-16,0-4-4 16,-5 2-5-16,-9-2-2 15,-12 4-5-15,-10 0 4 16,-15 0-4-16,-17 4 0 16,-4 0 0-16,-10 0 2 15,-9 0-2-15,-7 0 0 16,-5-2 0-16,2-2 2 15,3 2 4-15,6-2 2 16,3-2-1-16,-2 4-4 16,-6-2 2-16,-1 2-3 15,-7-2 4-15,-2 2-3 0,0-3 1 16,2 4-1 0,-2-3 2-16,0 4 0 0,2-5 0 15,-1 4-1-15,2-5 1 16,1 2-4-16,5 2 0 15,6-2 1-15,3 1-1 16,-5 2-1-16,0 1 0 16,-1 2 1-16,-2 0-1 15,2 0 0-15,-6 0 2 16,0 0 2-16,-3 0 0 16,-6-2 1-16,1 0-2 15,-3-2-1-15,3-4 0 16,-3 3-2-16,1 1 1 15,-5 1-1-15,-3 1 2 16,-2-2-1-16,1 2 0 0,-2-1-1 16,-4 3 1-1,-3 0 0-15,-1-1-1 0,3 1 1 16,0 0 1-16,-2 0 0 16,-3 0-1-16,-9 0-1 15,-10 0-1-15,-7-3 1 16,-12 3 3-16,-2 0 2 15,-2 0 2-15,0 0-2 16,0 0-2-16,0 0-1 16,0 0-2-16,-2 0-20 15,-20-2-73-15,-16-1-155 16</inkml:trace>
  <inkml:trace contextRef="#ctx0" brushRef="#br0" timeOffset="38383.55">1521 6559 87 0,'0'0'66'0,"0"0"-14"15,0 0 4-15,0 0-4 16,0 0-6-16,0 0-15 15,-111-14-23-15,68 12-4 16,-5 2 2-16,3 0-1 0,5 0-4 16,4 7-1-16,14 4 0 15,7 1-4-15,3-2-2 16,10 6-2-16,2 0 3 16,0 4-3-16,9 2 7 15,27 5 1-15,4 0 1 16,4-3 10-16,-3-2-2 15,-10-1-5-15,-4-3-3 16,-8 0-1-16,-7-3 2 16,-8-3-2-16,-4 3-1 15,0-7 1-15,0 4 5 16,-18-6 0-16,-2-2 4 0,-6 0 3 16,-1-4 0-1,2 0 5-15,5 0 9 0,4 0 11 16,3-12 3-16,4-6-11 15,7-2-12-15,2-5-12 16,0-1-5-16,18-2-10 16,11 5 6-16,4 2 4 15,1 3-7-15,-1 4 7 16,-4 4-2-16,-2 0-4 16,-3 4 0-16,-2 0-23 15,-1 2-22-15,-4-2-15 16,1 6-39-16,-3 0-45 15,3 0-14-15</inkml:trace>
  <inkml:trace contextRef="#ctx0" brushRef="#br0" timeOffset="39186.1">2878 6521 42 0,'0'0'67'16,"0"0"23"-16,0 0-37 15,0 0 22-15,0 0-11 16,0 0-16-16,-9-18-17 0,7 18-15 16,0 0-16-16,-7 6-6 15,-7 23-5-15,-1 6 9 16,1 7 2-16,5 0 1 16,7-4 0-16,4-4-1 15,0-6-1-15,0-3 1 16,13-5 4-16,5-7 0 15,6-3 18-15,12-1 11 16,-1-9-15-16,-1 0-12 16,-7 0-3-16,-6 0 7 15,-2-19-4-15,-7-3 3 16,0-7-6-16,-5-4-2 0,-5 4 0 16,-2 2-1-16,0 5 4 15,0 8 0-15,0 8 2 16,0 2-4-16,0 4 5 15,0 0-7-15,0 0-1 16,0 0-2-16,0 0-10 0,0 6-11 16,0 20 13-16,0 12 10 15,0 2-1-15,-2 5 4 16,0-4-2-16,-5-1 2 16,5-3-2-16,0-5 0 15,2-6 1-15,0-8-1 16,0-6 1-16,0-6 0 15,0-4 2-15,0 1-3 16,0-3 1-16,0 0-1 16,0 0 0-16,0 0-22 15,0 0-57-15,0 0-87 0</inkml:trace>
  <inkml:trace contextRef="#ctx0" brushRef="#br0" timeOffset="40232.69">1089 7193 22 0,'0'0'39'0,"0"0"3"15,0 0-13-15,0 0-8 0,0 0-7 16,0 0 11 0,22 4 30-16,12-2-8 0,13-2-18 15,13 0-6-15,7 0-12 16,2 0-8-16,-7-2-1 15,-13-9-1-15,-13 6 0 16,-14 2 1-16,-13 2 0 16,-5 1 1-16,-4 0 4 15,0 0 7-15,0 0-4 16,0 0-3-16,0 0 0 16,0 4-7-16,-4 32-7 15,-12 18 7-15,-1 10 12 16,1 2-1-16,7-6 6 15,2-8-4-15,3-12-2 16,4-10-6-16,0-5-3 0,-2-7 0 16,2-6 1-16,0-6-1 15,0-4 0-15,0-2 0 16,0 0 1-16,0 0-2 16,0 0-1-16,0 0-22 15,2 0-74-15,22-6-111 16</inkml:trace>
  <inkml:trace contextRef="#ctx0" brushRef="#br0" timeOffset="40888.79">2996 7333 49 0,'0'0'39'0,"0"0"34"15,0 0-12-15,0 0-23 16,0 0 1-16,0 0-12 16,-17-6-17-16,-17 14 3 15,-9 14 15-15,-3 4 5 16,-1 6-15-16,5-4-1 15,6 0-3-15,14-8-4 16,4-5-10-16,9-4-3 16,7-7-1-16,2 3 2 15,0 0-4-15,13 1 6 16,21 2 2-16,6 2 18 16,6 5-11-16,4-2-6 0,-6 6-3 15,-8-3-1-15,-10 0 1 16,-8-6 0-16,-5 0-1 15,-5-6-2-15,-8-4 3 16,0 3-1-16,0 0 0 16,0 3 1-16,-19 6 4 15,-10-4 5-15,-8 2-7 16,-1-4 4-16,3-2-3 16,2-4-3-16,10-2-4 15,7 0-14-15,3 0-22 16,6-12-35-16,7-8-67 15,0-6-84-15</inkml:trace>
  <inkml:trace contextRef="#ctx0" brushRef="#br0" timeOffset="41139.01">2900 7277 192 0,'0'0'19'0,"0"0"-6"16,0 0 44-16,0 0-13 16,135-30-20-16,-83 23 2 15,4 0-6-15,-6 1-11 16,-11 0-3-16,-7 3-1 0,-17 2-5 16,-6 1-1-1,-6 0-3-15,-1 0-2 0,-2 0-30 16,0 1-77-16,-5 21 12 15,-22 1-53-15</inkml:trace>
  <inkml:trace contextRef="#ctx0" brushRef="#br0" timeOffset="42185.36">1354 8008 63 0,'0'0'90'0,"0"0"-25"15,0 0 0-15,0 0-21 16,0 0-25-16,0 0-13 16,-6 5-5-16,-15 24 5 15,-1 8-2-15,0 9 1 16,6-2 1-16,5-4 1 0,9-4 0 16,2-4-5-16,0-8 2 15,0-5-3-15,9-6-1 16,11-3 6-16,9-6 20 15,9-1 2-15,4-3-14 16,1 0-7-16,-6-4-3 16,-3-13 4-16,-7-5-4 15,-3 0 0-15,-11-4 3 16,-4 5 1-16,-7-4-4 16,-2 7 5-16,0 4-5 15,0 7 6-15,0 0 10 16,0 5-4-16,0 2 0 15,0 0-3-15,0 0-13 16,0 0-6-16,0 0-9 16,0 21-4-16,0 13 15 0,0 3 1 15,0 3 3-15,0 1 0 16,0-5 0-16,0-4 2 16,0-4-2-16,2-8 1 15,0-6-1-15,-2-4 1 16,4-4 1-16,-4-2-2 15,0 2-1-15,0-6-11 16,2 2-46-16,2-2-10 16,13 0-66-16,14 0-58 15</inkml:trace>
  <inkml:trace contextRef="#ctx0" brushRef="#br0" timeOffset="42747.73">2971 8003 20 0,'0'0'43'0,"0"0"25"16,0 0-8-16,0 0-26 15,0 0-12-15,0 0-2 16,-93 44 20-16,55-16-11 15,9-2 3-15,7-3-22 16,15-5-4-16,5-3-6 16,2-3 0-16,0 2 0 15,25 0 13-15,17 2 38 16,9-2-32-16,7 4-6 0,-6 2-11 16,-10 0-2-16,-13-2-1 15,-7 1 0-15,-9-3-1 16,-6-7-1-16,-3 3 3 15,-4-3 0-15,0 0 4 16,-6 4 4-16,-19 1-1 16,-9 0 5-16,-1-5-9 15,-3 2 2-15,3-7-1 16,1-4-4-16,5 0-3 16,3 0-11-16,3-6-32 15,8-12-47-15,7-2-69 16,8-4-38-16</inkml:trace>
  <inkml:trace contextRef="#ctx0" brushRef="#br0" timeOffset="42950.85">3077 7979 197 0,'0'0'14'16,"0"0"-3"-16,0 0 21 15,0 0-12-15,113-22-11 16,-68 14 4-16,-12 2-3 16,-10 2-10-16,-13 1 0 15,-8 3-17-15,-2 0-54 16,0 0-47-16</inkml:trace>
  <inkml:trace contextRef="#ctx0" brushRef="#br0" timeOffset="45012.82">33 7024 9 0,'0'0'19'0,"0"0"13"16,0 0-7-16,0 0-4 0,125 2-5 16,-78-2 7-1,8 0 2-15,7 0 0 0,10 0 3 16,17-8-2-16,7 0-4 16,15-4 8-16,11 0-10 15,-1 2-13-15,-7 0 4 16,-16 6-6-16,-14 0-3 15,-8 4-1-15,-4 0-1 16,-1 0 0-16,-2 0 0 16,-1 0 2-16,-2 0 0 15,-2 0 0-15,-1 0 0 16,-5 0-1-16,-5 0 0 0,-2 0 2 16,-7 0-3-1,-1 0 3-15,-7 0-2 0,-3 0-1 16,0 0 0-16,3 0 1 15,3-2 0-15,2 0 7 16,1 0 2-16,8 0 0 16,-2 2-4-16,6-4 1 15,0 4-6-15,-1 0 0 16,-2 0 0-16,-2 0-1 16,-2 0 0-16,-2 0 3 15,-3 0-1-15,-5 0-2 16,2 0 1-16,1 0-1 15,2 0 3-15,1 0-1 16,3 0 0-16,-1 0-2 16,-1 0 0-16,-1 0 0 0,-3 0-1 15,-4 0 1-15,-7 0 0 16,0 0 0-16,-2 0 0 16,-3 4 1-16,5-2-1 15,2-2 1-15,5 0 3 16,4 0-3-16,4 0 0 15,5 0 1-15,3 0-2 16,-2 0 0-16,2 0 0 16,-5 0 0-16,-3-2 0 15,1-2 0-15,0 4 0 16,-3-2 0-16,3 2 0 16,-5-3 1-16,4 3 0 0,-1 0-1 15,5-1 1-15,6-3-1 16,6 2 0-16,2 0 2 15,1 0-4-15,-5 2 2 16,-7 0 0-16,-4 0 1 16,-4 0 2-16,-4-4-3 15,1 4 4-15,7 0 8 16,2-3-4-16,7 2 1 16,8-1-3-16,5 0-6 15,5-2 2-15,-1 0-1 16,1-2 0-16,-3 4-1 15,-4 2 0-15,0 0 0 16,5 0 4-16,-1 0-3 16,4 0-1-16,-1 0 2 15,-3 0 3-15,-4 0-5 0,0 0 5 16,0 0-2 0,0 0-3-16,0 0 3 0,-3 0-3 15,-4 0 1-15,-2 0-1 16,-2 0 0-16,2 0 1 15,-1 0 0-15,1 0-1 16,-4 0-1-16,-2 0 1 16,-8-2 1-16,-7 0 0 15,0 0-2-15,-4 2 1 16,1 0 0-16,1 0 0 16,1 0 0-16,1 0 1 15,6 0-1-15,-1 0 2 0,5-2-2 16,2 2 0-16,0 0 0 15,-7 0-2-15,-8 0 1 16,-10 0 1-16,-5 0 0 16,-7 0 0-16,1 0 1 15,-1 0-2-15,-1 0 2 16,1 0-2-16,1 0 1 16,-3 0-3-16,0 0-13 15,-8 0-26-15,-2-3-48 16,-12-6-43-16</inkml:trace>
  <inkml:trace contextRef="#ctx0" brushRef="#br0" timeOffset="46606.2">398 7754 37 0,'0'0'31'15,"0"0"2"-15,0 0 10 16,0 0-7-16,0 0-4 16,0 0 10-16,81 0 0 15,-41 0-12-15,16 0-5 16,10 0-17-16,21 0-2 15,20-8 1-15,5 4 4 16,6-2-6-16,-9 2 2 16,-2 0 5-16,-3 0-3 0,-6 2-3 15,-4 2-5 1,-5-2 4-16,-6 0-3 0,-1 0 1 16,0-2 0-16,1 0 0 15,-1 2-1-15,-4 2-1 16,-7-4-1-16,-8 2 1 15,-8 0 2-15,1 0-2 16,-2 2 2-16,4-5 0 16,5 2 11-16,7-1 0 15,4-2 1-15,4 2-3 16,2-4-1-16,-6 4-8 16,-1 0 2-16,3 0-5 15,0 4 1-15,-5 0-1 16,-2 0 1-16,-6 0-1 0,-5 0 0 15,2 0 2-15,2 0-2 16,3 0 0-16,6 0 0 16,0 0 1-16,1 0-1 15,-1 0 0-15,-5 0 2 16,-1 0-2-16,-1 0 0 16,-1 0 0-16,1 2 0 15,2 1 0-15,-2 2 1 16,5-3-1-16,2-2 0 15,1 0 0-15,-3 0 0 16,2 0 1-16,0 0-1 16,1 0 0-16,3 0 0 15,-1 6 2-15,-3-6-2 0,-4 2 3 16,-2-2-2-16,-3 0 1 16,-4 0-1-16,2 0 0 15,-2 0 0-15,0 0 0 16,0 2 2-16,-3-2-3 15,1 2 1-15,-2 2-1 16,-5 0 1-16,2 1 0 16,-2 0-1-16,3-1 0 15,-2 0 0-15,9 0 0 16,1 0 0-16,0 0 0 16,4-2 0-16,-1 2 0 15,3 0 1-15,1-2 2 0,-4-2-3 16,-1 0 0-16,-2 0 1 15,0 0-1-15,5 0-1 16,-3 0 1-16,-2 0 1 16,-6 0-1-16,-4 0 0 15,-11-4 1-15,-3 0-1 16,-5 0 3-16,4-4-1 16,6 4-2-16,8 2 0 15,9-2-4-15,2 2 4 16,4 2 1-16,-5 0-1 15,-8 0-3-15,-9 0 3 16,-15 0-1-16,-11 0-1 16,-7 0 2-16,-9 0-1 15,0 0 1-15,0 0 0 0,0 0 0 16,0 0-6-16,0 0-31 16,-21 0-52-16,-23-2-153 15</inkml:trace>
  <inkml:trace contextRef="#ctx0" brushRef="#br0" timeOffset="47996.5">106 8658 4 0,'0'0'15'0,"0"0"10"15,0 0-2-15,0 0-14 16,0 0 0-16,0 0 1 16,58 0 40-16,2 2-7 15,29-2-6-15,30 0-6 16,22 0-12-16,23 0-11 0,3 3 5 16,-6-3 4-16,-5 0-2 15,-12 0-1-15,-3 0-6 16,2 0 1-16,-10 0-2 15,0 0 2-15,-4 0-2 16,-1-6 1-16,-5-2 0 16,-6 1 3-16,-5 3-5 15,-8-3 3-15,2 2-3 16,-11-1-3-16,-6 5-1 16,-1-1-2-16,-5-1 4 15,5 3-1-15,-1 0 1 16,-5-4-1-16,2 2 2 0,-1 0 0 15,2 0 2-15,4-2 0 16,5 2 0-16,6 0-4 16,0 2-1-16,-2 0-1 15,-2 0 0-15,-4 0-1 16,1 0 0-16,1 0 2 16,-1 0 0-16,1 0-1 15,-10 0 0-15,-1 0 2 16,-9 0 0-16,-5 0-3 15,-3 0 3-15,-1 0-2 16,4 0 3-16,3 0-4 16,1 0 0-16,2 0 1 15,-1 0 0-15,-3 0-1 0,-2 0 2 16,3 0-2-16,-1 0 0 16,0 0 1-16,-1 0-1 15,-1 0 0-15,1 0-1 16,9 0 1-16,7-1 1 15,9-4 0-15,5 2-1 16,-3 0 0-16,3-3-1 16,-4 2 1-16,-5-4 0 15,-1 0 2-15,-10 4-2 16,-13-4 0-16,-7 4 0 16,-11-1 1-16,-2-4 2 15,9 3-3-15,8 0 2 16,17-2-1-16,5 0-1 15,-3-2 0-15,-12 4 1 0,-15 0 1 16,-19-2-2-16,-14 4 1 16,-12 0 0-16,-6 4 1 15,-5-3 8-15,0 3-8 16,0-1 2-16,0-3-4 16,-2-2-3-16,-29-4-56 15,-19-6-92-15,-14-8-104 16</inkml:trace>
  <inkml:trace contextRef="#ctx0" brushRef="#br0" timeOffset="50808.33">3536 524 12 0,'0'0'10'0,"0"0"-3"16,0 0-1-16,0 0 12 16,0 0 3-16,0 0 5 15,-21-25-1-15,21 23 14 16,0 2-6-16,0 0-11 15,0-2-5-15,0 2-5 0,0 0-9 16,0 0-3-16,0 0-1 16,0 0-1-16,0 0-4 15,-2 0-4-15,0 8 2 16,2 13 8-16,0 4 0 16,0 3 1-16,0 0 2 15,0 2 0-15,0 8 1 16,0 2 0-16,0 7 0 15,0 7 10-15,0 0-1 16,0 2-2-16,0 0 0 16,0 5 4-16,0-7-11 15,0-3 6-15,4 4-3 16,1-1 2-16,-1-2-3 0,-4 4-3 16,0 2 3-16,3-1-2 15,-3-3 8-15,2 6-3 16,0 0-1-16,3 4 1 15,1 4-5-15,1-6-1 16,-3-1 2-16,3-3-5 16,0-2 3-16,-1-4 1 15,1 1-2-15,-3-2 4 16,-2-2 2-16,-2-4-2 16,3 8-2-16,-3 1 2 15,5-4-4-15,1 2-2 16,1-6 0-16,1-3 0 0,4-3 0 15,-3-4 1 1,1-3 0-16,0-2 0 0,-1-1-1 16,-3 0 2-16,1 6-2 15,0 7 1-15,0 0 0 16,-3-1-1-16,0 0 0 16,3-1 0-16,-2 3 0 15,1-4 0-15,-1 2-1 16,1-4 0-16,-2 2 1 15,-4 4 2-15,0 1-2 16,0-2 0-16,0 1 0 16,0 1 0-16,3 1 0 15,-3 12 0-15,2 8 0 16,0 7 0-16,1-6 0 16,-1 0 1-16,0-3 0 0,1-2-1 15,-1 0 0-15,0-2 2 16,2-2-1-16,1 0 0 15,-1 5-1-15,3 1 3 16,-5 4-3-16,3 3 3 16,-3-5 0-16,0 0-3 15,0-2 3-15,0 0 3 16,1 2-5-16,-1 5 7 16,-2 1-2-16,0 8-1 15,0 0-3-15,0 4 0 16,0 4 4-16,0 3-5 15,0 3 1-15,0-2 1 0,0 0 2 16,0 3-3-16,0-1 3 16,0 2 8-16,0 0-5 15,0 1-2-15,0-3-3 16,0-1-1-16,6-6 3 16,2-3-3-16,2-3 0 15,-1-5 1-15,3-3 4 16,1 0-3-16,-5-1 4 15,2-3-1-15,-4-5 1 16,1-2-1-16,2 4-2 16,0-5-1-16,0 1-4 15,4 2 1-15,-1-2 0 16,3-2 1-16,1-3-1 0,-3-6-1 16,3-1 2-16,-6-1 0 15,1-1-1-15,-1-2-1 16,-4-2 0-16,1-4 0 15,-1-2 1-15,2 0 0 16,-2-3 1-16,1-2-1 16,1 6-1-16,0-3 0 15,0 3 0-15,-1-6 0 16,-3-7 1-16,0-3-1 16,-1-5 0-16,-1-6 0 15,1 1 1-15,-3 1 0 16,2 2-1-16,-2 0 1 0,0 4-1 15,0 4 0 1,0 7 3-16,0 1-3 0,0 2 0 16,0-6 0-16,0-4 0 15,0-4 0-15,0-4 0 16,0 1 1-16,0-2-1 16,0 1 0-16,0 8 1 15,0-4-1-15,0 6-1 16,0-2 1-16,0 0 1 15,0-1-1-15,0-9 0 16,0-9 1-16,0-1 0 16,0-4 3-16,0 0 2 15,0 0 0-15,0 0-2 16,0 0-4-16,0 3 0 16,0-2-2-16,0 1-2 0,0-2 0 15,0 0 3-15,0 0 1 16,0 0 0-16,0 0 2 15,0 0 1-15,0 0-3 16,0 0-2-16,0-3-32 16,0-34-48-16,0-23-146 15</inkml:trace>
  <inkml:trace contextRef="#ctx0" brushRef="#br0" timeOffset="53323.36">4088 1791 10 0,'0'0'34'0,"0"0"-15"15,0 0 7-15,0 0-12 16,0 0-7-16,0 0-3 16,0 0 1-16,-2 0-2 15,0 0-1-15,2 0-2 16,0 0 4-16,0 0 4 0,0 0 6 15,0 0 3 1,0 0 3-16,0 0 4 0,0 0 21 16,0 0-9-16,0 0-15 15,6 0 2-15,9 0-6 16,10 0 1-16,4-3-1 16,7 2-8-16,7-3 0 15,7-6 4-15,15 1-2 16,5-3-2-16,5 2 0 15,3-4-5-15,-2 2 0 16,-3-2 3-16,1 0 4 16,-5 2-6-16,0 0-2 15,-3 5 3-15,0-4 0 16,-6 3 0-16,-1-2 1 0,1 2-6 16,3-4 2-16,4 4-2 15,0-4 0-15,-2 4 0 16,-3 0 1-16,-4 0 0 15,-7 2 0-15,-4-2-1 16,-5 2 0-16,-1 0 3 16,3-2 2-16,1 2 2 15,10-3-7-15,3-3 3 16,12 5 0-16,7-5 0 16,6-1-4-16,-1 5 0 15,-4 1 2-15,-3-4-2 16,-3 5 0-16,-3-2 1 15,-2 3 2-15,-1 0-2 0,-1-1 1 16,-3-4 1 0,-6 4-3-16,-4-2 1 0,-6 4-1 15,-5 0 0-15,-6 1 2 16,-6 0-1-16,-4 2 0 16,-8-4 1-16,-3 5 1 15,-5-2-2-15,-3 0 0 16,-3 2 1-16,-3-2-1 15,0 2 1-15,0 0 2 16,0 0-4-16,0 0 0 16,0 0-14-16,0 0-38 15,0 0-27-15,-27 0-57 16,-22 11-64-16</inkml:trace>
  <inkml:trace contextRef="#ctx0" brushRef="#br0" timeOffset="54494.97">4201 2306 32 0,'0'0'57'15,"0"0"-17"-15,0 0-5 16,0 0-7-16,0 0-12 15,0 0 5-15,0-8-6 16,2 4-1-16,17 2 3 16,10-2 1-16,10-1-9 15,17 4 9-15,15-3 0 16,16-3-7-16,7 0 10 16,4-5-13-16,5 4 1 15,-1-5-1-15,3 6 6 0,0 0 5 16,-1-1-6-16,4 5 13 15,0-4 1-15,4 2-1 16,0-1 0-16,-6-1-10 16,-1-1-6-16,-4 4-1 15,-1 0 0-15,2 1-6 16,-1 0 4-16,-6 1-6 16,-9 2-1-16,-7 0 2 15,-6 0-1-15,1 0 2 16,1 0 10-16,4 0-2 15,-4 0-3-15,-1 0-3 16,-5 0-3-16,-6 0 1 0,-8 0-2 16,1 0 0-16,-7 0 4 15,-4 0-5-15,-7 0 0 16,-14 0 0-16,-9 0 1 16,-6 0-1-16,-4 0 1 15,-5 0-1-15,0 0 1 16,2 0-1-16,-2 0 0 15,3 0 0-15,-3 0 0 16,0 0 0-16,0 0 0 16,0 0-2-16,0 0 1 15,0 0-6-15,0 0-4 16,0 0-9-16,0 0-9 16,0 0-7-16,0 0-28 0,0 5-40 15,-25-2-94 1</inkml:trace>
  <inkml:trace contextRef="#ctx0" brushRef="#br0" timeOffset="55588.46">4442 3110 3 0,'0'0'28'0,"0"0"3"16,0 0-9-16,0 0-14 16,0 0-3-16,0 0-2 15,-4-2 1-15,4 2-4 16,0 0 8-16,0 0 14 16,2 0 12-16,16 0 11 0,13 0-2 15,11 0-11 1,16 0 7-16,15 0-17 0,19 0 1 15,24 0 6-15,17 0-13 16,17-4-3-16,8-6-4 16,7 4 2-16,0 0 7 15,0 0 0-15,-2 2-10 16,-1 0 9-16,-6 2-4 16,-7 2-3-16,-8-2-3 15,-12 2-2-15,-4-2 3 16,-7 2-4-16,-5 0 4 15,-1 0-1-15,-8 0 0 16,-8 0-2-16,-11 0-1 16,-13 0-1-16,-17 0 2 0,-10 0-2 15,-14 0-1-15,-8 0 0 16,-6 0 2-16,-3 0-1 16,-8 0 0-16,3 0-2 15,-5 0 2-15,0 0 2 16,1 0-3-16,0 0 0 15,-3 0-2-15,-2 0 1 16,0 0-1-16,0 0 2 16,0 0-2-16,0 0-3 15,0 0-16-15,0 2-34 16,0 0-34-16,-16 4-41 16,-21 4-107-16</inkml:trace>
  <inkml:trace contextRef="#ctx0" brushRef="#br0" timeOffset="56744.43">4433 3864 19 0,'0'0'24'15,"0"0"0"-15,0 0-6 16,0 0 1-16,0 0 31 16,0 0 6-16,52 12 5 15,-14-12-20-15,10 0 4 16,18 0-20-16,9 0 2 16,18 0 5-16,19 0-17 15,13 0-1-15,10 0-3 0,4-2-5 16,-8 0 1-16,-4-2-6 15,-9 4 2-15,-7 0 0 16,-3 0 3-16,-8 0-1 16,5 0 3-16,-3 0-2 15,0 0 0-15,-2 0 3 16,-3 0 3-16,-3 0-9 16,-3 0 2-16,5 0-3 15,-5 0 4-15,-5 1-3 16,-1 2 0-16,-9-1-3 15,-5-2 5-15,-6 0 0 16,-5 0-2-16,-8 0 5 0,-8 0-1 16,-9 0-3-1,-4 0 0-15,-8 0 3 0,-1 0-3 16,-4 0-1-16,0 0 0 16,0 0-3-16,-1 0 0 15,4 0-1-15,-2 0 1 16,4 0 0-16,-3 0 0 15,0 0 0-15,-4 0-2 16,-6 0 2-16,4 0-1 16,-1 0 0-16,1 0 0 15,-1 0 0-15,-4 0-4 16,-2 0-4-16,-5 0-13 16,1 0-10-16,-3 0 0 15,0 0-16-15,0 0-30 16,0 2-44-16,0 0-34 0</inkml:trace>
  <inkml:trace contextRef="#ctx0" brushRef="#br0" timeOffset="57947.32">4805 4435 16 0,'0'0'23'16,"0"0"-7"-16,0 0-3 15,0 0-3-15,0 0-6 0,0 0 5 16,-22 0-7-16,20 0 3 15,0 0 3-15,2 0-2 16,0 0 0-16,0 0-4 16,0 0 6-16,0 0 7 15,0 0 8-15,11 0 0 16,7 0-6-16,6 2 0 16,12 0 3-16,11 2 0 15,20-2 10-15,18 1-5 16,17-2-1-16,20-1-10 15,12 3-2-15,6-3 1 16,-4 4-5-16,-3-1 5 16,-7 7 2-16,-3 1 0 0,4 1 5 15,-3-5-9-15,-1 1 7 16,2-1-7-16,-1-2 0 16,5 4 1-16,5-2 2 15,-2 1 4-15,-1-1-11 16,-4-1 8-16,-9 2 3 15,-9-4-9-15,-10 2-3 16,-13-2 1-16,-4-2-1 16,-6-2 0-16,-2 0-2 15,-7 0 6-15,-3 0-9 16,-6 0 2-16,-11 0 1 16,-3 0-3-16,-8 0 0 15,-9 0-1-15,-7-5 1 0,-11 4 1 16,-5 1-1-16,-4-2 5 15,0 2-3-15,0 0 1 16,0 0-2-16,0 0-2 16,0 0-1-16,0 0-6 15,0 0-40-15,0 0-34 16,0 0-50-16,-20 0-99 16</inkml:trace>
  <inkml:trace contextRef="#ctx0" brushRef="#br0" timeOffset="59196.99">4890 5486 30 0,'0'0'31'0,"0"0"14"16,0 0-4-16,0 0-8 15,0 0-8-15,0 0 9 0,127 0-5 16,-75 0-1-16,10 0 1 16,18 0-8-16,11-6 5 15,17 0-3-15,5-2-10 16,3 0 0-16,0 4-10 15,-5 2 3-15,0 2 0 16,1 0-2-16,-1 0 1 16,1 0 4-16,2-2 0 15,1-2 1-15,7 0 2 16,5 2-3-16,5 2-2 16,-3 0-1-16,-2 0-2 15,-9 0-4-15,-6 0 5 0,-7 0 1 16,-8 0 0-16,-5 0 2 15,-7-6-2-15,-8 2-1 16,-1-4 3-16,-2 0-3 16,-2-1 0-16,-8 0-1 15,-6 0 0-15,-12 0 0 16,-10 1 0-16,-7 4 0 16,-9-4-1-16,-5 4 1 15,-3 2-2-15,-5 0-1 16,-3 2 0-16,0-2-1 15,-2 2-2-15,-2-2 0 16,0 2-1-16,0 0-6 16,0 0-36-16,0 0-40 15,-31 9-71-15,-22 10-37 16</inkml:trace>
  <inkml:trace contextRef="#ctx0" brushRef="#br0" timeOffset="60165.63">5750 6212 32 0,'0'0'22'0,"0"0"-10"15,0 0 8-15,0 0 1 16,0 0-15-16,0 0 0 16,5 2 0-16,-1-2 0 15,3 0-5-15,4 0-1 16,-2 0 0-16,2-2 0 15,-5 0 2-15,-3-4-2 16,-1 6 0-16,-2-2 2 16,0 2-2-16,0 0 1 0,3 0 3 15,-3 0-3 1,0 0 7-16,2 0 10 0,-2 0 5 16,0 0-4-16,0 0 3 15,0 0 0-15,0 0-2 16,0 0-7-16,0-2-5 15,0 0-5-15,0 0-3 16,0 0-3-16,0 2 1 16,0-2-6-16,0 2 3 15,0-2-1-15,0-4-4 16,0 4-4-16,0 0-1 16,0-2-8-16,0 0-7 15,0 2 1-15,0 0-5 16,0-2 15-16,0 4-5 0,0-2 16 15,0 0 6-15,0 0-4 16,0-2-4 0,8-2-4-16,5-2-22 0</inkml:trace>
  <inkml:trace contextRef="#ctx0" brushRef="#br0" timeOffset="60759.12">5924 6110 20 0,'0'0'46'0,"0"0"-1"0,0 0-3 16,0 0-8-16,0 0-9 16,0 0 4-16,0 0-2 15,0 0-14-15,0 0-7 16,0 2-4-16,0 0-2 15,11 2 6-15,16 1 27 16,11 4 18-16,10-5-20 16,12 0-9-16,21-4-7 15,17 0-6-15,14 0 0 16,4-10-1-16,3-2-5 16,-3 4 4-16,3 2 3 15,-1 2 0-15,-2 4-1 16,-1 0 0-16,1 0-1 15,5 0 4-15,1 0-7 0,3 0 3 16,8 0 0-16,4 0-3 16,-4 0-2-16,-10 2 2 15,-16-2-5-15,-21 0 2 16,-18 0-2-16,-22 0 5 16,-17 0 2-16,-15 0 6 15,-7-5 3-15,-5 1-2 16,-2 3 5-16,0-3-5 15,4-2-4-15,2 2-1 16,6-2-5-16,5-5-4 16,4 2 0-16,-6-1-1 15,-3 6 1-15,-8 0 0 16,-4 2 0-16,0 2-3 0,0-3-24 16,-23 2-36-1,-12 1-52-15,-12 0-46 0,-4 0 17 16,-3 4-12-16</inkml:trace>
  <inkml:trace contextRef="#ctx0" brushRef="#br0" timeOffset="61587.04">7093 6932 14 0,'0'0'22'0,"0"0"15"15,0 0 9-15,0 0-10 0,0 0 4 16,0 0-13-16,162 14 6 16,-102-8-7-16,11-4-5 15,6-2 1-15,8 0-4 16,13 0-2-16,7 0 3 16,6 0-4-16,5 0-10 15,-2 0 4-15,-12 0-6 16,-10 0 5-16,-12 0 4 15,-9-2 0-15,-4-4 2 16,0 0 0-16,-3 0-5 16,4 2-2-16,-2-4-3 15,3 4 2-15,-2 0-3 16,-7 0-1-16,-8 0 0 0,-15 2-2 16,-14-2 3-16,-10 2 1 15,-9 0 6-15,-4 2 3 16,0 0 3-16,0 0-6 15,0 0-3-15,0 0-6 16,0 0-1-16,0-2-3 16,0 2-6-16,0-3-11 15,0 3-26-15,-6-1-48 16,-19-5-70-16,-15-2-59 16</inkml:trace>
  <inkml:trace contextRef="#ctx0" brushRef="#br0" timeOffset="63820.9">21986 1342 12 0,'0'0'54'15,"0"0"11"-15,0 0-3 0,0 0 3 16,0 0-8-16,0 0-8 16,0 0-19-16,0 0-5 15,-2 0 1-15,2 0-5 16,-2 0-9-16,2 0-5 16,0 0-4-16,0 0-3 15,0 0-5-15,-2 21-10 16,-3 17 3-16,0 23 10 15,1 9 2-15,2 8 7 16,2 0 0-16,-3-2 1 16,3-3-2-16,0-7 5 15,0-6-4-15,0-14-6 16,0-7 5-16,0-16-5 0,0-7 0 16,0-5 2-16,0-10-2 15,0 1 0-15,0-2 5 16,0 0 0-16,0 0 3 15,0 0-2-15,0 0-1 16,0 0 1-16,0 0-6 16,0 0 3-16,0 0-4 15,0 0-11-15,0-10-46 16,-8-14-67-16,-8-2-107 16</inkml:trace>
  <inkml:trace contextRef="#ctx0" brushRef="#br0" timeOffset="64148.94">21668 1859 154 0,'0'0'32'0,"0"0"44"16,0 0 19-16,0 0-35 15,0 0-22-15,0 0-15 16,-3 0-7-16,3 0-16 15,0 0-8-15,0 10-10 16,14 20 17-16,3 10 1 16,8 2 3-16,2 0-3 15,-1-5 4-15,-3-8 0 16,-4-8-4-16,0-5 1 16,-6-5-1-16,-2-3 1 0,-2-2 1 15,-5-4-1-15,1 4-1 16,-3-6-3-16,1 0-18 15,-3 0-32-15,0 0-68 16,4 0-33-16</inkml:trace>
  <inkml:trace contextRef="#ctx0" brushRef="#br0" timeOffset="64726.93">22468 1562 5 0,'0'0'63'0,"0"0"16"16,0 0-14-16,0 0 0 16,0 0 7-16,0 0-26 15,-18 0-6-15,7 0-9 16,-12 0-22-16,-4 16-1 16,-6 10-5-16,2 10 0 15,4 6 0-15,7 6-1 16,11 6-2-16,7 0 8 0,2 4-4 15,0-6 2 1,16-8-3-16,3-5-2 0,4-7-1 16,2-10 5-16,-2-6-2 15,4-8-1-15,4-4-2 16,6-4-20-16,-2 0-49 16,3-10-67-16,-5-16-60 15</inkml:trace>
  <inkml:trace contextRef="#ctx0" brushRef="#br0" timeOffset="65086.22">22657 1770 41 0,'0'0'26'0,"0"0"37"0,0 0 57 15,0 0-45-15,0 0-4 16,0 0-13-16,-10-72-21 15,10 62-10-15,0 4-10 16,12-4-1-16,1 6-13 16,8 2-3-16,3 2-1 15,2 0-5-15,3 2-5 16,0 20 3-16,-4 10 1 16,-9 3 6-16,-10-4-4 15,-6 1 3-15,0-1-5 16,-4-4 7-16,-16 0 1 15,-7-7 4-15,-2-4 4 0,-2-8 1 16,4-4-2-16,7-4-3 16,6 0-5-16,4 0-4 15,5-4-27-15,3-14-39 16,2-3-70-16,0 0-65 16</inkml:trace>
  <inkml:trace contextRef="#ctx0" brushRef="#br0" timeOffset="65351.79">23011 1686 64 0,'0'0'46'0,"0"0"30"15,0 0-23-15,0 0-17 0,0 0-15 16,0 0-6-16,-65 34-3 15,45-8 9-15,5 6-1 16,6-5-9-16,7-1-3 16,2 0-3-16,0-5 3 15,0 0-1-15,17-7-2 16,12 0 0-16,11-4 2 16,10-8-7-16,3-2-12 15,-4 0-149-15,-9-16-74 16</inkml:trace>
  <inkml:trace contextRef="#ctx0" brushRef="#br0" timeOffset="65648.59">23312 1869 106 0,'0'0'28'16,"0"0"-3"-16,0 0-17 15,0 0 5-15,0 0 62 16,0 148-5-16,-4-98-24 16,-1-7-26-16,3-8 6 15,0-11-6-15,-1-8-3 16,1-2-8-16,-1-7 1 16,1-6-5-16,2 1-2 0,0-2 1 15,0 0-1 1,0 0-3-16,0 0-19 0,0-3-41 15,12-20-102-15,3-3-51 16</inkml:trace>
  <inkml:trace contextRef="#ctx0" brushRef="#br0" timeOffset="65867.33">23405 1877 144 0,'0'0'47'0,"0"0"56"16,0 0-9-16,0 0-35 16,0 0-21-16,0 0-14 15,40-39-9-15,-15 28-8 16,6 0-7-16,-2 2 1 16,-2 3-2-16,4-3-5 15,-4 5-41-15,2 3-57 16,-2 1-72-16,-8 0-19 15</inkml:trace>
  <inkml:trace contextRef="#ctx0" brushRef="#br0" timeOffset="66257.82">23815 1784 112 0,'0'0'74'16,"0"0"55"-16,0 0-59 16,0 0-12-16,0 0-15 15,0 0-31-15,2-66 5 16,14 50-3-16,5 2 1 16,-2 6-15-16,1 0-2 15,-2 8-4-15,0 0 1 16,2 8-10-16,0 19 12 15,-4 6 2-15,-10 3-4 16,-6 7 4-16,0-3 2 0,-10 0-1 16,-15-2 1-16,-6-8 0 15,-3-5 2-15,-1-8 4 16,6-7-4-16,4-6-1 16,11-4-2-16,6 0-17 15,3 0-37-15,5-14-87 16,5-8-128-16</inkml:trace>
  <inkml:trace contextRef="#ctx0" brushRef="#br0" timeOffset="66554.63">24125 1733 63 0,'0'0'49'0,"0"0"70"0,0 0-36 15,0 0-32-15,0 0-7 16,0 0-24-16,-7-11-14 16,1 11-6-16,-8 11-3 15,-6 18 3-15,0 7 5 16,3 3 7-16,3-5-9 16,7 2 7-16,7-4-7 15,0-11-3-15,0 0-4 16,9-10 4-16,16 2 2 15,4-9 8-15,6-4-10 16,5 0-1-16,-3-2-63 16,0-22-102-16,-6-2-76 0</inkml:trace>
  <inkml:trace contextRef="#ctx0" brushRef="#br0" timeOffset="67038.88">24290 1939 35 0,'0'0'45'15,"0"0"30"-15,0 0-38 16,0 0-16-16,0 0 7 16,0 0 14-16,100-26-14 15,-87 23 11-15,-1 3-18 0,-3 0-17 16,-3 11-4-16,0 16-5 15,0 8 5-15,-4-1 1 16,-2-2 2-16,0 0-2 16,-10-6 6-16,-11 0 2 15,-8 0 34-15,-7-8-7 16,-2-6-10-16,4-3 2 16,5-8-8-16,12-1-6 15,7 0 0-15,10 0 2 16,0 0 13-16,0-5-7 15,14-16-18-15,15-3-4 16,3 5-8-16,1 2 2 0,-8 13-3 16,-6 4 2-16,-3 0 1 15,-3 1-5-15,3 19 5 16,-3-2 2-16,3-1 4 16,-3-2 2-16,5-7-2 15,5-2 1-15,-2-2-1 16,6-4-3-16,2 0-38 15,0-7-31-15,-2-13-37 16,-2-7-39-16,-8-10-68 16</inkml:trace>
  <inkml:trace contextRef="#ctx0" brushRef="#br0" timeOffset="67335.69">24673 1578 106 0,'0'0'37'0,"0"0"12"16,0 0 30-16,0 0-18 16,0 0-2-16,0 0-29 15,45 4-23-15,-14 22-2 16,0 14-4-16,-5 10 4 16,-5 9-1-16,-7 3 2 15,-10 4 3-15,-4-6 3 16,0-4-1-16,-6-6-1 15,-13-12 1-15,1-4-4 0,-4-8-5 16,-2-8 2 0,-3-2 1-16,0-10-5 0,4-6-12 15,6 0-51-15,3 0-64 16,10-24-92-16</inkml:trace>
  <inkml:trace contextRef="#ctx0" brushRef="#br0" timeOffset="67773.2">24914 1544 76 0,'0'0'48'0,"0"0"60"0,0 0-16 16,0 0-37-16,0 0-11 15,0 0-4-15,8-92-5 16,-5 89-4-16,-1-1-8 16,3 3-10-16,2-2-10 15,3 1-3-15,4 2 0 16,-1 0-8-16,2 0 1 16,-1 6-2-16,-1 14 5 15,-9 11-2-15,-4 3-7 16,0 4 13-16,-13 0 0 15,-11-2 3-15,-5-8-3 16,5-2 5-16,4-6 6 0,9-11 4 16,6-6 0-16,2-1-3 15,3-2 2-15,0 0-1 16,0 0 1-16,14 0 2 16,22-12 8-16,18-14-12 15,6 4-12-15,-7 2 0 16,-11 6-4-16,-10 4-43 15,-15 8-42-15,-7 2-65 16,-8 0-86-16</inkml:trace>
  <inkml:trace contextRef="#ctx0" brushRef="#br0" timeOffset="68116.8">25362 1596 66 0,'0'0'96'0,"0"0"19"16,0 0-27-16,0 0-33 15,0 0-30-15,0 0-24 16,0 56-1-16,-3-1 17 15,-4 4 1-15,5 0-3 16,2-3 5-16,0-7-2 16,0-14-6-16,0-9 0 0,0-8-4 15,0-8-6-15,0-6-1 16,0-2 3-16,0-2-1 16,0 0 3-16,0 0-6 15,0-12-21-15,7-18-68 16,7-12-66-16,-1-3-86 15</inkml:trace>
  <inkml:trace contextRef="#ctx0" brushRef="#br0" timeOffset="68304.21">25294 1764 35 0,'0'0'22'0,"0"0"64"16,0 0 39-16,0 0-42 15,0 0-13-15,0 0-30 0,-60-12-15 16,60 11-12-16,18-6-7 15,22 3 4-15,16-8-6 16,11 2-4-16,5 0-79 16,-3 4-101-16,-7 0-32 15</inkml:trace>
  <inkml:trace contextRef="#ctx0" brushRef="#br0" timeOffset="69007.17">25841 1670 61 0,'0'0'70'16,"0"0"11"-16,0 0 3 0,0 0-59 16,0 0-19-1,0 0 11-15,-32 32 3 0,32-22-14 16,0 0-5-16,0-4 6 16,0-1 4-16,9-2 9 15,16-3 8-15,4 0-5 16,2 0-10-16,0-6-10 15,-6-8 6-15,-3-2-7 16,-4-2 0-16,-7-2 1 16,-4 0 0-16,-5-2-3 15,-2 6 1-15,0 2 2 16,0 8-1-16,0 2 16 16,0 4 7-16,-4-2 5 15,2 2-8-15,2 0-11 16,0 0-11-16,0 0 0 0,0 0-4 15,0 0 1-15,0 0 0 16,0 0 0-16,0 0 3 16,0 0 2-16,0 0 1 15,0 0-1-15,0 0 0 16,0 0 2-16,0 0-1 16,0 0 2-16,0 0-2 15,0 0-1-15,0 0-1 16,0 0-1-16,0 0 0 15,0 0-1-15,0 0-2 16,0 0 1-16,0 0 0 16,0 0-3-16,0 14-3 0,0 20 3 15,-3 20 5-15,-4 8 1 16,3 15 5-16,-1 3 5 16,3-8-7-16,2-1-1 15,0-10-1-15,-2-15-2 16,-2-4 1-16,-1-12-1 15,-2-7 0-15,-2-5 2 16,1-6 3-16,-6-4 0 16,-3-4 3-16,-6-4 5 15,-4 0-4-15,0 0-4 16,-2-12 0-16,10-10-1 16,1-2-4-16,7-5-7 15,9-1-28-15,2 2-27 0,0-3-43 16,2 6-99-16,20-9-62 15</inkml:trace>
  <inkml:trace contextRef="#ctx0" brushRef="#br0" timeOffset="69460.19">26273 1851 44 0,'0'0'70'0,"0"0"48"16,0 0 1-16,0 0-44 15,0 0-27-15,0 0-9 16,0 0-13-16,0 0-11 16,0 0-10-16,0 8-5 15,0 4-8-15,0 8 3 16,0 8 5-16,0-2 1 0,0 0 1 15,0-5 0-15,0-3 0 16,0-5-1-16,0-6 1 16,0-4-2-16,0 1 0 15,0-4 0-15,0 2-16 16,0-2-57-16,0 0-118 16,0-2-42-16</inkml:trace>
  <inkml:trace contextRef="#ctx0" brushRef="#br0" timeOffset="69944.46">26570 1628 113 0,'0'0'68'0,"0"0"43"15,0 0 7-15,0 0-50 16,0 0-25-16,0 0-16 16,0-10-2-16,0 10-13 15,0 0-7-15,0 0 0 16,0 0-4-16,0 0-1 16,0 0 0-16,0 0 0 15,0 0 0-15,0 0 1 0,0 0 2 16,0 0-2-1,0 0-1-15,0 0-1 0,0 0 1 16,0 0 0-16,0 0 0 16,0 0 2-16,0 0-1 15,0 0-1-15,2 0-2 16,15 0 2-16,10 0 12 16,6 0-9-16,3 0-1 15,0 0 0-15,-7 0-2 16,-3 0 0-16,-8 0 2 15,-7 0-2-15,-4 0 0 16,-7 0 2-16,0 0-1 16,0 0 1-16,0 0-2 15,0 0-9-15,0 0-17 0,0 0-41 16,0 0-51-16,0 0-78 16</inkml:trace>
  <inkml:trace contextRef="#ctx0" brushRef="#br0" timeOffset="70569.3">26986 1600 98 0,'0'0'93'15,"0"0"21"-15,0 0-21 16,0 0-37-16,0 0-34 0,0 0-22 15,-7 4-4-15,5 10-12 16,0 4 10-16,2 6 6 16,0 0-1-16,0-1 1 15,13-8 1-15,5-1 9 16,-1-8 8-16,4-2 0 16,-3-4-7-16,-3 0-7 15,1 0 1-15,-1 0 3 16,-3-2-6-16,1-12-2 15,-9 0 0-15,1-4-1 16,-5-4 1-16,0-4 0 16,0 6 0-16,0 0 1 0,0 6 7 15,0 0 5-15,0 4 20 16,-3 6-4-16,3 1-10 16,0 3-15-16,0 0-4 15,0 0-2-15,0 0-7 16,0 11-10-16,0 21 0 15,0 17 17-15,-2 10 2 16,2 9 1-16,0 7 2 16,0 3-3-16,0-2 0 15,0 0-2-15,0-12 2 16,0-5 2-16,0-14-2 16,-8-14 0-16,-1-9-2 15,-1-8 0-15,4-6 0 0,-5-2 2 16,-1-2 3-1,-3-4 5-15,-3 0 5 0,-1 0-6 16,-2 0-2-16,3-18-5 16,3-8-2-16,6-7-37 15,4-2-42-15,5 4-29 16,3 3-67-16</inkml:trace>
  <inkml:trace contextRef="#ctx0" brushRef="#br0" timeOffset="70991.44">27329 1985 92 0,'0'0'62'16,"0"0"23"-16,0 0 35 16,0 0-71-16,0 0-35 15,0 0-12-15,87-44-2 16,-60 44 0-16,-5 0-1 15,-5 0 1-15,-5 0-1 16,-8 0-2-16,-1 10-3 16,-3 6-3-16,0 6 8 15,-16 6 1-15,-10 0 4 16,-3-4 2-16,-3-2 4 16,6-4 2-16,3-4-2 15,3-6 7-15,7 0 2 16,4-6-6-16,5 1 0 0,4-2-5 15,0-1 5 1,0 0-10-16,0 0 2 0,2 0 0 16,19 0 1-16,18 0 14 15,3 0 0-15,0 0-14 16,-6-1-3-16,-10-6 0 16,-5 0-3-16,-6 0 0 15,-10-3-24-15,-5-2-37 16,0-8-109-16</inkml:trace>
  <inkml:trace contextRef="#ctx0" brushRef="#br0" timeOffset="71943.98">25816 1417 24 0,'0'0'36'0,"0"0"-15"15,0 0-7 1,0 0 3-16,0 0 6 0,0 0 6 16,0 0 12-16,-2 0 3 15,2 0 1-15,-2 0-12 16,-1 0-8-16,1 0-11 16,0 0-1-16,0 0-1 15,2 0 0-15,-2 0-1 16,0 0-6-16,-8 6-5 15,-5 12-3-15,-8 8 3 16,-1 10 6-16,0 7-1 16,1 3 8-16,3 2 7 0,7 0-10 15,1 4-4-15,8 4 1 16,4 1-2-16,0 0 1 16,0-4-2-16,0-7 0 15,0-10-4-15,4-10 0 16,4-5 3-16,-2-4 1 15,-4-5-4-15,1-3 4 16,1-6-2-16,-2 3-1 16,0-4-1-16,2 1 0 15,4 1-11-15,3-4-54 16,5 3-24-16,7-3-58 16</inkml:trace>
  <inkml:trace contextRef="#ctx0" brushRef="#br0" timeOffset="72865.64">27451 1441 38 0,'0'0'42'0,"0"0"-4"16,0 0 1-16,0 0-1 15,0 0-9-15,0 0-1 16,0 0-11-16,10 0-16 15,14 15 6-15,10 13 36 16,8 9-11-16,-2 7-20 16,-3 13-8-16,-8 5 5 15,-6 5-4-15,-9 2-3 16,-10-2 1-16,0-9-3 16,-4-11 2-16,0 0-1 15,0-13 1-15,-4-4-2 16,-12-6 2-16,-3-2 2 15,-8-4 13-15,0-2 2 0,4-5 2 16,3-6-4 0,11-1-10-16,5-4 0 0,2 0-4 15,2 0 1-15,0 0-1 16,0 0 2-16,0 0-5 16,0 0-6-16,0-15-75 15,0-10-70-15,0 1-71 16</inkml:trace>
  <inkml:trace contextRef="#ctx0" brushRef="#br0" timeOffset="73459.25">27757 1423 49 0,'0'0'45'0,"0"0"2"0,0 0 12 15,0 0 15 1,0 0-18-16,0 0-5 0,-3-20-10 16,12 8-2-16,5 1-15 15,-1-4-3-15,1 5-11 16,-3 2-4-16,2 2 0 16,-6 4-6-16,-1 2 0 15,3 0-7-15,-1 0-3 16,-2 12 1-16,3 8 7 15,-7 4-2-15,-2-4 3 16,0 0 0-16,0-3 0 16,-13 1 0-16,-10-3 1 15,-6 6 4-15,-2-3 6 16,-4 0 3-16,6-2 7 0,6-6-5 16,10-6-4-16,11 0-4 15,2-2 0-15,0-2 0 16,0 0-1-16,6 0-3 15,26 0 2-15,16 0 6 16,10 0-4-16,2-6-7 16,-10 2 0-16,-8 0-17 15,-11 4-15-15,-6 0-21 16,-5 0-23-16,-7 0-56 16,-5 4-56-16</inkml:trace>
  <inkml:trace contextRef="#ctx0" brushRef="#br0" timeOffset="76802.22">22055 1285 11 0,'0'0'49'16,"0"0"-18"-16,0 0-9 15,0 0-4-15,0 0-4 16,0 0-8-16,0 0 2 0,-2 2-3 16,2-2 4-1,0 0-7-15,0 0 4 0,0 0-1 16,0 0 1-16,4 0 5 15,14 0 14-15,11 0 7 16,13 0-3-16,14 0-4 16,11 0-8-16,6 0-10 15,1-2-1-15,-1 0-1 16,-1 0-3-16,-1 2 2 16,5 0 5-16,4 0-4 15,3 0 3-15,1 0-3 16,1 0 2-16,0 0-2 15,2 0-1-15,-3 0-2 16,-1 0 1-16,-7 0-2 16,-5 0 2-16,-9 0-2 0,-8 0 1 15,-8 0-2 1,-1 0 3-16,-5 0 0 0,-2 0 0 16,2 0-1-16,0 0 1 15,4 0-1-15,6 0 2 16,4 0-2-16,-2 0-1 15,0 0 3-15,-3 0 0 16,-5 0-4-16,-4 0 1 16,-4 0 0-16,2 0 2 15,0 0-2-15,4 0 1 16,10 0 1-16,3 0-2 16,8 0 1-16,-1 0-1 0,1 0 1 15,-3 0-1 1,0 0-1-16,0 0 1 0,0 0-1 15,-5 0 0-15,1 0 0 16,-2 0 1-16,2 0 0 16,0 0 0-16,4 0 3 15,0 0-1-15,-3 2 2 16,-1-2-4-16,-4 2 4 16,-8-2-5-16,1 0 1 15,-10 0 0-15,-3 0-1 16,-3 0 0-16,-5 0 3 15,-6 0-1-15,6 0 2 16,1 0-1-16,8 0 4 16,9 0-2-16,3 0-1 15,4-4-4-15,0 3 0 0,-3-2 0 16,2 0 0-16,-4 0-2 16,-1 1 2-16,1 2 0 15,-1 0 0-15,-1 0 0 16,-2 0 2-16,0 0-2 15,0 0 1-15,-4 0-1 16,-1 0 0-16,1-2 0 16,7 2 0-16,3 0 1 15,8 0 0-15,4 0-1 16,2 0 0-16,4 0 1 16,1 0 0-16,4 0 2 15,3 0-3-15,-3 2 2 0,-5 0-1 16,-4-2 1-16,-4 0-1 15,-5 0 2-15,-4 0-3 16,-3 0 1-16,-1 0-1 16,-1 0 6-16,0 0-2 15,5 0 5-15,0 0-2 16,2-6-6-16,-2 0-1 16,-5 2 3-16,-8-2-3 15,-5 4 0-15,-3 0 0 16,-1-1 2-16,2 2-1 15,1 1 2-15,3-2-1 16,4 2 1-16,-2 0-1 16,0 0 0-16,-6 0 0 15,-5 0 1-15,-6 0-2 16,-8 0 1-16,-1 0 1 0,-5 0-2 16,0 0 0-1,-2 0-1-15,0 0 0 0,0 0-1 16,0 0 0-16,0 0-5 15,0 0-1-15,0 0-11 16,0 0-45-16,-17 0-19 16,-8 0-27-16,-6 0-68 15</inkml:trace>
  <inkml:trace contextRef="#ctx0" brushRef="#br0" timeOffset="79317.25">28374 1752 50 0,'0'0'50'0,"0"0"-7"16,0 0-8-16,0 0 4 16,0 0-4-16,0 0 5 15,0 0-19-15,22 17 5 16,32-10 32-16,19-3 0 16,12-4-30-16,2 0-12 15,-9 0-10-15,-14 0-2 16,-17 0 1-16,-20 0-1 15,-14 0-3-15,-9 0 1 16,-4 0 2-16,0 0-3 16,0 0-1-16,0 0-4 15,0 0-9-15,0 0-18 0,3 3-59 16,13-2-122 0</inkml:trace>
  <inkml:trace contextRef="#ctx0" brushRef="#br0" timeOffset="79785.89">29462 1539 42 0,'0'0'32'16,"0"0"20"-16,0 0 6 16,0 0-13-16,0 0 1 15,0 0 7-15,0-7-6 16,0 5-6-16,2 0-8 0,23 0-7 16,12-4-2-1,16-4-7-15,7 3-14 0,-4 1-1 16,-9 1-2-16,-11 5 0 15,-12-3-2-15,-11 3-11 16,-8 0-34-16,-5 0-60 16,0 0-73-16,-20 0 33 15</inkml:trace>
  <inkml:trace contextRef="#ctx0" brushRef="#br0" timeOffset="80192.09">29468 1526 53 0,'0'0'94'0,"0"0"10"16,0 0-19-16,0 0-36 15,0 0-20-15,0 0-29 16,-14 34-5-16,1-2 5 16,-3 16 1-16,-1 2 8 15,-1 4 4-15,5-2 0 16,4-3-6-16,7-3 0 15,2-6 0-15,0-8-4 16,0-10-2-16,0-8 1 16,0-8-2-16,0-4 0 15,0 0 2-15,0-1 5 16,0-1 0-16,6 7-2 16,7-3 0-16,8 2 3 0,6 0-2 15,2 3 4-15,4 0-3 16,2-1 2-16,1-4-6 15,2-4-3-15,-1 0 0 16,0 0 3-16,-4 0-3 16,-2 0-10-16,-4-14-32 15,-5-2-42-15,-11 0-60 16,-11-2-39-16</inkml:trace>
  <inkml:trace contextRef="#ctx0" brushRef="#br0" timeOffset="80754.41">29425 1833 105 0,'0'0'37'16,"0"0"21"-16,0 0 38 16,0 0-50-16,0 0-23 15,0 0-17-15,45-10 7 16,-1 0-2-16,12 2-9 15,-2 1-1-15,-10 0-2 16,-5 3 1-16,-18-3-1 16,-5 5-1-16,-7 2 2 15,-5-2 1-15,-4 2 0 16,0 0 3-16,0 0-4 0,0 0 0 16,3 22-12-1,-1 7 12-15,3 8 13 0,-1-2 6 16,1-4-4-16,-1-8-1 15,2-5 2-15,3-2-6 16,5-4 2-16,3-4-6 16,10-6 6-16,10-2 4 15,7 0-8-15,-2-6 2 16,-2-14-8-16,-6-4 2 16,-7-4-2-16,-4 0-2 15,-7-2-1-15,-7 8 1 16,-5 8 1-16,-4 4 1 0,0 10 3 15,0 0 11 1,0 0-16-16,0 0-5 0,-4 18-9 16,-2 14 10-16,1-2 3 15,3-5 1-15,2 2-2 16,0-6 0-16,0-9 2 16,13 1 3-16,5-5-3 15,11-4 0-15,2-4-21 16,7 0-48-16,-2 0-97 15,-10-18-99-15</inkml:trace>
  <inkml:trace contextRef="#ctx0" brushRef="#br0" timeOffset="81410.5">30384 1791 55 0,'0'0'58'0,"0"0"35"15,0 0 19-15,0 0-58 16,0 0-26-16,0 0-18 16,-22-13-10-16,5 23 0 15,5 12 0-15,5 5 0 16,3-4 0-16,4 2 0 16,0-3 0-16,4-2 7 15,18-2 0-15,4-10 3 16,10-2 3-16,3-6-4 15,0 0-2-15,3-22-4 0,-5-8-3 16,-4-6-1-16,-9-7 1 16,-4-2-6-16,-9-10 0 15,-9-1-2-15,-2 4-1 16,0 8 2-16,-6 6 7 16,-5 10 24-16,5 15 17 15,1 5 1-15,5 7-2 16,0 1-16-16,0 0-3 15,0 0-13-15,0 0-8 16,0 0-8-16,0 9-6 16,0 26-3-16,0 17 17 15,0 6 3-15,0 2-3 16,0-4 0-16,0-1 3 16,5-5 0-16,5-6-1 15,3-9-1-15,1-10 1 0,-1-7 3 16,3-5-4-16,5-10 6 15,-2-3 0-15,4 0 4 16,1 0-2-16,-4-12-4 16,-2-4 2-16,-7 6-4 15,-7 4 0-15,-4 6-2 16,0 0-1-16,0 0-8 16,0 0-10-16,0 0-1 15,10 8 9-15,3 12 10 16,9-2 2-16,9-4 6 0,5-10-3 15,6-4-5 1,1 0-31-16,-6-8-42 0,-3-16-32 16,-14-8-134-16</inkml:trace>
  <inkml:trace contextRef="#ctx0" brushRef="#br0" timeOffset="81566.75">30931 1608 129 0,'0'0'5'16,"0"0"54"-16,0 0-59 15,0 0-4-15,0 0-28 16,0 0-30-16</inkml:trace>
  <inkml:trace contextRef="#ctx0" brushRef="#br0" timeOffset="82175.95">31313 1867 56 0,'0'0'62'16,"0"0"55"-16,0 0-40 15,0 0-25-15,0 0-10 0,0 0-18 16,-60-69-13 0,33 58 3-16,-2 4-8 0,0 7-1 15,0 0-3-15,0 0-2 16,6 11-3-16,4 14-1 16,5 5 1-16,12 1-2 15,2-1 4-15,0 0 1 16,14-7 2-16,9-2 5 15,12-11 4-15,0-9 3 16,3-1-8-16,0 0 0 16,-5-15-2-16,-2-14 2 15,-8-12-6-15,-7-3-1 16,-5-9-7-16,-9-5-4 16,-2 4-1-16,0-2 7 15,0 2 6-15,-11 8 8 0,1 6 17 16,2 9 8-16,1 18 10 15,5 2-5-15,-2 9-9 16,4 2-8-16,0 0-9 16,0 0-12-16,0 0-8 15,0 0-10-15,0 31-4 16,0 14 15-16,0 12 7 16,0 5 2-16,0-4-2 15,2-4 1-15,2-1-1 16,-2-7 0-16,5-1 0 0,-3-10 0 15,6-6-1 1,1-4-3-16,1-11-15 0,5-6-24 16,2-8-32-16,8 0-5 15,2-8-118-15</inkml:trace>
  <inkml:trace contextRef="#ctx0" brushRef="#br0" timeOffset="82566.49">31571 1842 25 0,'0'0'43'0,"0"0"19"16,0 0-16-16,0 0-6 15,0 0-12-15,0 0-1 16,40 7 17-16,-11-7-10 16,-2 0-19-16,-5-3-9 0,-7-10 3 15,-9 5 1-15,-4-7 18 16,-2 6 18-16,0-4 2 15,0 3-25-15,-4 5-2 16,-12 1-17-16,-3 4-4 16,-2 0-1-16,-6 0-1 15,-2 4-5-15,2 14 5 16,2 7 2-16,8 4-5 16,3-1 3-16,10 4 0 15,4-5-10-15,0 1 12 16,14-1 1-16,12-7 7 15,10-2-1-15,4-12 4 0,2-6-4 16,1 0-4 0,-3 0-3-16,-3-6-16 0,-6-16-51 15,-4-4-45-15,-11 2-190 16</inkml:trace>
  <inkml:trace contextRef="#ctx0" brushRef="#br0" timeOffset="83378.78">32039 1810 49 0,'0'0'65'0,"0"0"29"16,0 0-33-1,0 0-15-15,0 0-29 0,0 0-5 16,-136-68 1-16,101 68-12 15,1 15-1-15,8 8-1 16,5 4 1-16,8-3-1 16,7-2 0-16,6-2-4 15,0-4 5-15,0 0 12 16,21-4 5-16,11-4 10 16,1-3 0-16,2-5-13 15,0 0-9-15,-6 0-2 16,-1-7 3-16,-6-11-2 0,-3 0-4 15,-7 4 0 1,-5 4-2-16,-5 7 2 0,-2 3-2 16,0 0-4-16,0 0-8 15,3 0-8-15,6 18 22 16,6 3 0-16,8-7 5 16,3-2 0-16,8-7 8 15,-3-5-7-15,0 0-6 16,-6 0-2-16,-6-17-3 15,-1 0-12-15,-7-2 14 16,-1-7-1-16,-6 2 4 16,0-2 0-16,1-2 2 15,-3 7 2-15,2 7 7 16,-4 6 20-16,0 6-1 16,0 2-7-16,0 0-5 0,0 0-18 15,0 0-14 1,0 16 5-16,-2 6 9 0,-2 0 3 15,-1-1 0-15,-1-3-3 16,0-7 0-16,0-3 3 16,4-3 0-16,0-3 0 15,2-2 1-15,-2 0 6 16,2 0 14-16,-2 0 14 16,2 0-1-16,0 0-4 15,0-2-1-15,0-18-9 16,14-9-14-16,17-3-3 15,11 4-6-15,7 11-8 0,4 8 3 16,-2 9-14 0,-9 0 14-16,-10 14-5 0,-10 13 2 15,-9-1-6-15,-3 0-6 16,-8 2 3-16,-2-6 3 16,0-4-1-16,0-6 3 15,0-2-6-15,0-4 0 16,0-4-9-16,0 0-37 15,-12-2-35-15,-5 0-68 16</inkml:trace>
  <inkml:trace contextRef="#ctx0" brushRef="#br0" timeOffset="87674.66">21656 2710 29 0,'0'0'70'15,"0"0"11"-15,0 0 28 16,0 0-13-16,0 0-27 0,0 0-16 16,0 0-18-1,-13-25-14-15,13 25-10 0,-2 0-11 16,0 6-9-16,-3 34-28 15,-4 22 37-15,-4 14 4 16,1 4 2-16,4-8-3 31,1-13 4-31,3-11 3 0,4-12-10 0,-2-12 1 16,2-8 0-16,0-8-1 16,0-6 2-16,0-2 5 15,0 0 7-15,0 0 14 16,0 0 17-16,0-14-1 0,2-18-28 15,11-8-16-15,3-12 0 16,1-3 0-16,-1-4-4 16,-1-4 2-16,-3-1-2 15,-3 10-1-15,-3 12 5 16,-4 12 1-16,0 12 0 16,1 12 0-16,-1 3-1 15,-2 2 0-15,0 1-2 16,0 0-3-16,0 0-4 15,7 0-8-15,6 20-5 16,10 14 17-16,4 16-2 16,2 0 6-16,-6 4 1 0,2-4 0 15,-2-6 0 1,-3-3 1-16,-3-11-2 16,-5-8 3-16,-3-8-2 0,-5-8 1 15,-4-2 2-15,2-4 1 16,-2 0 9-16,2 0 3 15,3 0 8-15,4-12 4 16,6-20-16-16,6-14-12 16,0-11-1-16,2-9-5 15,-1-2-5-15,3-3-10 16,-5 4 8-16,0 14 5 16,-9 18 8-16,-2 15 1 15,-4 13-1-15,-5 7 0 16,0 0-1-16,0 0-3 15,0 0-21-15,8 27-10 0,8 21 22 16,6 12 13-16,5 6 4 16,-7 2 1-16,-5-4-2 15,-3-7-1-15,-6-3-2 16,-1-10 2-16,-3-4 2 16,-2-10-3-16,0-8 0 15,0-12-1-15,0-2 0 16,0-6 3-16,0-2 0 15,0 0-3-15,0 0-17 16,0 0-19-16,0-12-23 16,9-8-172-16</inkml:trace>
  <inkml:trace contextRef="#ctx0" brushRef="#br0" timeOffset="88502.62">22712 3030 180 0,'0'0'31'15,"0"0"76"-15,0 0-10 16,0 0-66-16,0 0 8 16,0 0-13-16,-15-123-10 15,-1 115 6-15,-6 0-17 16,-3 8-5-16,-6 0 0 15,-4 0-3-15,-3 28-6 16,0 4 5-16,6 5 1 0,13-4 2 16,9-6-4-16,10-5-3 15,0-2 5-15,0-6-2 16,21-4 5-16,6-2 3 16,6-8 9-16,7 0-2 15,5 0-4-15,-1-14-6 16,-1-8-4-16,-8-4-8 15,-6-2-2-15,-7 6 0 16,-10 8 7-16,-10 7 5 16,-2 7-1-16,0 0-13 15,0 0 6-15,0 10 6 16,-7 3 2-16,4-1 2 0,3-6-1 16,0 0-5-16,0-3 6 15,16 0 4-15,9-3 4 16,8 0-7-16,1 0-1 15,-1-10-9-15,-8-2-8 16,-10-2 9-16,-3-3 8 16,-10 3 4-16,-2 6 0 15,0 3 3-15,0 2 19 16,0 3-8-16,0 0-10 16,0 0-8-16,0 0-3 15,0 8-8-15,0 13 11 16,0-2 1-16,0-2 3 15,0-5 1-15,0-4 3 0,0-6-4 16,0-2 11-16,0 0 15 16,0 0 4-16,0 0 8 15,0 0 5-15,0 0-3 16,0-14-14-16,0-8-23 16,2-5-5-16,15 6-2 15,8 0-2-15,6 11-6 16,10 9 0-16,-1 1-4 15,0 3-4-15,-7 26-15 16,-11 1-2-16,-9 3 10 16,-5-2 6-16,-6-1 7 15,-2-10 6-15,0-4 0 16,0-8-6-16,0-4 2 0,0-4-8 16,0 0-15-16,2 0-15 15,13-6-26-15,8-21-95 16,4-8-14-16</inkml:trace>
  <inkml:trace contextRef="#ctx0" brushRef="#br0" timeOffset="88971.23">23389 2621 7 0,'0'0'250'0,"0"0"-200"15,0 0 77-15,0 0-41 16,0 0-59-16,0 0-27 15,-6-7-7-15,6 34-7 16,0 17 14-16,0 12 8 0,0 8 6 16,0-2 4-16,0 1-3 15,0-8 1-15,0-4 1 16,0-7-1-16,0-12-3 16,0-8-3-16,0-10-5 15,0-8-4-15,0-6 4 16,0 0 8-16,0 0 19 15,0 0 23-15,0 0 6 16,0-12-17-16,0-24-32 16,22-12-12-16,12-2-9 15,8 10-15-15,5 14-7 16,-1 13 0-16,-5 13-3 16,1 0 16-16,-9 8 0 0,-6 19 6 15,-2 3-3 1,-10 4 7-16,-5-2 0 0,-6-6 5 15,-2-6 3-15,-2-2 0 16,0-10 1-16,0-2 2 16,0-4-3-16,0-2-10 15,0 0-11-15,4 0-25 16,7 0-24-16,12-16-85 16,8-4-117-16</inkml:trace>
  <inkml:trace contextRef="#ctx0" brushRef="#br0" timeOffset="89705.43">24112 3021 62 0,'0'0'72'0,"0"0"51"16,0 0-16-16,0 0-52 16,0 0-8-16,-31-118-6 15,14 109-24-15,2 2-6 16,-3 5-11-16,-3 2 0 15,-2 0-3-15,-6 14-3 16,-2 12-2-16,6 2 5 16,8 2 2-16,9-6 0 15,6-3 1-15,2-5-2 16,0-6-2-16,5-2 4 16,17 0 5-16,7-6 10 0,9-2 2 15,5 0-10-15,-6 0-2 16,1-8 1-16,-7-8-5 15,-6-2 5-15,-10 4-6 16,-5 5-1-16,-8 5 0 16,-2 4-4-16,0 0-2 15,0 0-3-15,0 0-16 16,0 0 15-16,0 11 10 16,0-1 1-16,0-4-2 15,11-3 2-15,7 0 3 16,7-3 7-16,3 0-3 15,6-3-7-15,-1-10-13 16,-4-8-3-16,-5-4 8 0,-6-4-1 16,-5-4-4-16,-1-6 0 15,-10-3 3-15,-2-2 10 16,0 2 3-16,0 4-2 16,0 9 15-16,-9 10 23 15,4 6 12-15,3 10-2 16,0 3-19-16,2 0-9 15,0 0-14-15,0 0-7 16,0 0-4-16,0 0-11 16,-2 16-4-16,-3 14 13 15,1 12 6-15,0 8 2 16,2-3-2-16,2 0-1 16,0-1 1-16,0-8 0 0,0-5 0 15,2-9 1 1,9-4 1-16,2-6 1 0,3-8 2 15,6-2 1-15,9-4 3 16,7 0-1-16,4-6-8 16,-1-12-3-16,-2-6-41 15,-7 0-55-15,-10-5-74 16,-15-3-159-16</inkml:trace>
  <inkml:trace contextRef="#ctx0" brushRef="#br0" timeOffset="90205.31">24307 2781 195 0,'0'0'10'0,"0"0"33"16,0 0 26-16,0 0-44 16,0 0-1-16,0 0 6 15,150 0-25-15,-101-14-5 16,-5-2-9-16,-4 0-76 15,-9 2-21-15,-6-4 14 16,-7 0 37-16,-5 0 36 16,-3 0 19-16,-6 4 33 15,-2 4 41-15,-2 6 3 16,0 2 25-16,0 2-20 0,0 0-12 16,0 0-15-1,0 0-17-15,0 0-16 0,0 0-7 16,0 0-5-16,0 0-10 15,0 0-5-15,0 6-7 16,0 22 8-16,0 10 4 16,0 6 2-16,-2 2 0 15,2-4 2-15,0-5 6 16,0-3 1-16,0-9-7 16,5-5 2-16,5-6 0 15,4-1-4-15,-1-5 4 16,3-1 5-16,2-3 0 15,2-4-4-15,2 0 1 16,4 0 3-16,6-5-11 0,-1-12-3 16,-2-1-34-16,-2 0-56 15,-5-2-60-15,-9 2-111 16</inkml:trace>
  <inkml:trace contextRef="#ctx0" brushRef="#br0" timeOffset="90408.39">24673 2733 155 0,'0'0'33'0,"0"0"115"16,0 0-60-16,0 0-39 16,0 0-16-16,0 0-17 0,12-6 3 15,32 0-16-15,18-2 5 16,11 2-8-16,-5 2-8 15,-11 2-95-15,-10 0-127 16</inkml:trace>
  <inkml:trace contextRef="#ctx0" brushRef="#br0" timeOffset="91330.05">25377 2839 24 0,'0'0'102'16,"0"0"7"-16,0 0-12 15,0 0-27-15,0 0-14 16,0 0-23-16,5-91-16 15,-23 74 9-15,-2 7-14 16,-5-1-7-16,-4 10-5 16,0 1-3-16,-4 0 2 15,-1 7-5-15,1 16 0 16,4 1 3-16,7 0-1 16,9-2 0-16,8 0-1 0,5-4-3 15,0-1 2-15,13-5 6 16,16-1 3-16,7 1 4 15,5-8 0-15,0-2-3 16,-5-2-4-16,-3 0 0 16,-8 0-4-16,-7-16 0 15,-5 0 1-15,-8 1 0 16,-5 6 3-16,0 3-1 16,0 6 1-16,0 0 4 15,0 0-1-15,0 0-3 16,0 0-5-16,0 0-1 15,2 0-5-15,9 0 4 16,5 0 7-16,4 0 9 0,5 0-1 16,1 0-1-16,-2 0-5 15,-3 0 5-15,-4-12-4 16,-5 2 1-16,-4-4-1 16,-3 0 4-16,-5 4-2 15,0 0-1-15,0 4-1 16,0 4 5-16,0 2-1 15,0 0-5-15,0 0-2 16,0 0-8-16,0 8-10 16,0 12 18-16,-3 6 4 15,-3-8 3-15,4-6-2 16,-3-4 6-16,3-7-1 0,2 2 0 16,-2-3 4-16,2 0 7 15,-2 0 13 1,2 0 4-16,-3 0 3 0,3 0 3 15,0-15-12-15,0-10-27 16,0-5-2-16,9-4-3 16,27-4-2-16,18 8-5 15,12 12-5-15,8 16-12 16,-8 2 2-16,-10 10 10 16,-16 18-5-16,-18 8-4 15,-5 0 2-15,-17-1 1 16,0-3 10-16,0-7 8 15,-8-3 4-15,-3-1-3 0,1-7 1 16,3-9-1 0,4-1-1-16,3-2-9 0,0-2-32 15,0 0-35-15,0 0-17 16,0-11-72-16</inkml:trace>
  <inkml:trace contextRef="#ctx0" brushRef="#br0" timeOffset="93142.12">27191 2682 31 0,'0'0'74'0,"0"0"-9"15,0 0 16-15,0 0 7 16,0 0-18-16,0 0 2 16,-2-19-9-16,2 9-13 15,-2 0-15-15,-3-2 0 16,3 6-7-16,-1 2-4 15,3 2-2-15,0 2-4 16,-2 0-6-16,2 0-12 16,0 0-15-16,0 9-7 15,0 27 2-15,-2 23 20 16,0 7 4-16,2 8-1 16,0-6 3-16,0-5 0 15,0-6 1-15,0-4-2 0,0-9-3 16,2-6-1-16,0-8 1 15,-2-3 1-15,0-14 1 16,0-3 0-16,0-7 0 16,0-3 1-16,0 0-1 15,0 1 3-15,0-1 1 16,0 0 0-16,0 0-1 16,0 0-5-16,0 0-2 15,0 0-11-15,2 0-43 16,-2 0-22-16,5 0-58 15,0-14-123-15</inkml:trace>
  <inkml:trace contextRef="#ctx0" brushRef="#br0" timeOffset="93642.04">27565 2933 32 0,'0'0'54'15,"0"0"35"-15,0 0-9 16,0 0-8-16,0 0-16 0,0 0 0 15,0 0 0-15,-35-12-5 16,35 7-4-16,0 1 2 16,2-3-26-16,9-4-10 15,7 0-13-15,11-1-3 16,6 4-6-16,5 8 1 16,-1 0-2-16,-4 0-3 15,-8 24-9-15,-5 5 4 16,-8 4 9-16,-10 3-1 15,-4-5 10-15,0 1 3 16,0-6-2-16,-18-4 2 16,-4-2 1-16,-5-4 1 0,0-6 2 15,-2-6-3-15,0-4 3 16,2 0-3-16,3 0 0 16,4 0-1-16,6-4 0 15,8-6-3-15,6 0-20 16,0-4-68-16,11-2-105 15,22 0-30-15</inkml:trace>
  <inkml:trace contextRef="#ctx0" brushRef="#br0" timeOffset="94001.29">28055 2851 14 0,'0'0'87'16,"0"0"-21"-16,0 0 37 15,0 0-36-15,0 0-29 16,0 0-7-16,-16-3-14 16,-5 3-6-16,-8 11 8 15,0 5 0-15,2 8-8 16,4 2-1-16,8-2-5 15,9 7 0-15,3-8 3 16,3 2 0-16,0-3-6 16,5-4 6-16,10-4 3 15,7-6-2-15,3 2 8 0,6-9 0 16,7-1-8 0,0 0 0-16,1 0-9 0,-2 0-2 15,-8-11-66-15,-3 3-65 16,-6-2-131-16</inkml:trace>
  <inkml:trace contextRef="#ctx0" brushRef="#br0" timeOffset="94329.37">28336 3010 39 0,'0'0'58'0,"0"0"42"16,0 0 8-16,0 0-70 16,0 0-28-16,0 0 24 15,0 78 18-15,0-38-15 16,0 0-2-16,0-4-6 16,0-6-4-16,0-2-8 15,0-8-7-15,0-6-3 16,0-4 0-16,0-3-2 15,0-6 0-15,0-1-1 16,0 2 0-16,0-2 1 16,0 0-2-16,0 0-3 0,0 0-11 15,0 0-41 1,9 0-48-16,5-11-108 0</inkml:trace>
  <inkml:trace contextRef="#ctx0" brushRef="#br0" timeOffset="94610.89">28561 3016 229 0,'0'0'22'0,"0"0"95"15,0 0-44-15,0 0-34 16,0 0-14-16,0 0-6 15,18-2-8-15,11 2 1 16,13-2 18-16,10-3-5 16,-1 1 0-16,-7 0-13 15,-6-3-6-15,-13 4-5 16,-9-1-1-16,-8 4-2 16,-3 0-20-16,-3-2-51 15,2 2-84-15,0-3-135 16</inkml:trace>
  <inkml:trace contextRef="#ctx0" brushRef="#br0" timeOffset="95032.3">28998 2889 151 0,'0'0'74'0,"0"0"65"16,0 0-70-16,0 0-28 15,0 0-16-15,0 0-13 16,57-40-1-16,-32 34-5 16,6 4 0-16,0 2-4 15,-2 0-2-15,-4 0-1 16,-4 18-9-16,-9 4-2 0,-5 6 1 15,-7 4 8-15,0 2 3 16,-4 3 7-16,-19-5 2 16,-3-4-4-16,-5-6 11 15,-3-2-3-15,0-4-2 16,5-4 3-16,6-6-7 16,4-2-2-16,9-4-3 15,3 0 3-15,7 0-5 16,0 0-12-16,0-10-54 15,2-8-71-15,18 2-57 16,9-2 10-16</inkml:trace>
  <inkml:trace contextRef="#ctx0" brushRef="#br0" timeOffset="95344.78">29428 2895 159 0,'0'0'34'16,"0"0"87"-16,0 0-21 16,0 0-74-16,0 0 1 15,0 0-13-15,-76-22-10 16,49 22 2-16,6 10-6 16,-4 10 4-16,2 4 2 15,1 5 0-15,7 0 12 16,3 0 1-16,12-1-8 15,0-6-3-15,2 0 1 0,23-4 0 16,8-2 0-16,8-6 2 16,1-4-1-16,0-2-10 15,1-4-8-15,-6 0-49 16,-3 0-44-16,-7 0-89 16,-5-10-34-16</inkml:trace>
  <inkml:trace contextRef="#ctx0" brushRef="#br0" timeOffset="95860.23">29577 3136 6 0,'0'0'58'15,"0"0"45"-15,0 0-22 16,0 0-8-16,0 0-34 15,0 0-17-15,33 0-12 16,-8 0-4-16,-5 6 2 16,1 8-8-16,-8 6-5 15,-9 6 1-15,-4 0 3 16,0 2 1-16,-4 3 12 16,-19-4 6-16,-8 2 6 15,-5-8-1-15,-1-3-5 16,-5-7-4-16,1-4 1 15,-1-7-1-15,6 0-3 0,12 0 2 16,5 0-1-16,13 0 0 16,6-9 17-16,0-9-8 15,9-6-7-15,20 2-10 16,6 1-4-16,2 9-6 16,-8 12-2-16,-6 0 3 15,-2 0 1-15,-5 8-5 16,-5 10-1-16,-1-1 5 15,4-2 4-15,-1 2 1 16,1-4 2-16,-1-4 3 16,8-4 1-16,0 2-1 0,6-7 4 15,0 0-4 1,-5 0-2-16,3 0-3 0,-5-10-9 16,-2-2-37-16,-5-6-38 15,-2-2-48-15,-4-3-97 16</inkml:trace>
  <inkml:trace contextRef="#ctx0" brushRef="#br0" timeOffset="96282.01">29880 2689 57 0,'0'0'119'0,"0"0"-7"16,0 0 21-16,0 0-34 16,0 0-42-16,0 0-23 15,0-4-13-15,0 4-7 16,0 0-9-16,0 0-5 16,0 22-7-16,0 19 7 15,0 14 2-15,0 9 7 16,0 2 2-16,0 0 2 15,0-11 8-15,0-8-2 16,0-6-5-16,0-9-8 16,0-6 0-16,-2-6-2 15,2-10-1-15,0-4-2 0,0 1 1 16,0-4 1-16,0-1-3 16,0-2 0-16,0 0 2 15,0 0-2-15,0 0-3 16,0 0-23-16,0 0-27 15,0 0-23-15,0 0-48 16,2-8-119-16</inkml:trace>
  <inkml:trace contextRef="#ctx0" brushRef="#br0" timeOffset="96875.61">30256 2745 68 0,'0'0'107'16,"0"0"-1"-16,0 0-19 16,0 0-14-16,0 0-12 15,0 0-14-15,0-2-19 16,0 2-15-16,0 0-13 16,0 10-5-16,0 28-10 15,0 16 15-15,0 8 0 16,0 1 4-16,0-9-2 0,0-8 4 15,0-10 2-15,0-10-1 16,0-8-2-16,0-6-1 16,0-6-2-16,0-4 0 15,0-2-1-15,0 0 2 16,0 0 3-16,0 0 2 16,0 0-8-16,10 0-18 15,9-6-56-15,4-16-87 16,-1-4-102-16</inkml:trace>
  <inkml:trace contextRef="#ctx0" brushRef="#br0" timeOffset="97094.55">30123 2959 111 0,'0'0'40'0,"0"0"84"15,0 0-4-15,0 0-49 16,0 0-18-16,0 0-21 15,6-3-8-15,21 3-13 16,13 0 2-16,9 0-3 16,7 0-5-16,-7 0-3 15,-2 0-2-15,-7 0-2 16,-5 0-31-16,-6 0-59 16,-4 0-88-16,-9-3-62 15</inkml:trace>
  <inkml:trace contextRef="#ctx0" brushRef="#br0" timeOffset="97469.22">30686 2591 92 0,'0'0'112'0,"0"0"56"16,0 0-55-16,0 0-57 16,0 0-21-16,0 0-30 0,0 4-5 15,0 29 0 1,-2 20 6-16,-9 7 9 0,1 0-1 16,-2-1 2-16,3-6-4 15,-2-3-3-15,2-7-3 16,0-7 1-16,3-8-3 15,-1-6-2-15,2-8-2 16,3-6 0-16,0-2 2 16,2-4-2-16,0-2-1 15,0 0-8-15,0 0-18 16,0 0-35-16,16-6-55 16,13-20-105-16</inkml:trace>
  <inkml:trace contextRef="#ctx0" brushRef="#br0" timeOffset="98078.46">30805 2749 89 0,'0'0'10'16,"0"0"17"-16,0 0 51 15,0 0-15-15,0 0-26 16,-40 138-18-16,38-116 3 15,2-1-10-15,0-7-3 16,10-5 3-16,13 0 4 16,4-8 0-16,4-1-2 15,2 0-5-15,-2 0-6 0,-4-18-3 16,-7-6-1-16,-4-2-2 16,-8-3 3-16,-3-4 0 15,-3 3 1-15,-2 0 5 16,0 10 10-16,0 6 20 15,0 3 14-15,0 8-6 16,0 3-11-16,0 0-10 16,0 0-18-16,0 0-5 15,0 0-16-15,0 23-1 16,0 18 8-16,0 13 8 16,0 8 2-16,0 4 3 15,-2 2-3-15,2 1-1 0,0-7-2 16,-2-2 2-1,-3-8-3-15,-1-11 2 0,2-9 1 16,-5-10 0-16,-5-8 1 16,1-2 2-16,-10-8 4 15,-1-2-1-15,-1-2-1 16,-2 0 1-16,8 0 0 16,3-6-2-16,5-10 5 15,7-7-3-15,1 0 1 16,3-9-3-16,0-1-4 15,18 7 5-15,6 0-5 16,8 6-12-16,3 2-13 16,4 4-22-16,1 6-35 15,-5-4-18-15,1 2-111 16</inkml:trace>
  <inkml:trace contextRef="#ctx0" brushRef="#br0" timeOffset="98328.4">31239 3006 30 0,'0'0'67'15,"0"0"41"-15,0 0-17 16,0 0-37-16,0 0-42 16,0 0-9-16,0 64 14 15,0-24 10-15,-4 0-14 16,-3-4-3-16,1-8-8 0,-1-8 1 15,4-4 0 1,1-4-3-16,2-5 1 0,0-6-2 16,0 2 0-16,0-3-21 15,-2 0-46-15,0-4-19 16,2-22-134-16</inkml:trace>
  <inkml:trace contextRef="#ctx0" brushRef="#br0" timeOffset="98609.59">31446 2843 100 0,'0'0'36'0,"0"0"67"0,0 0-21 15,0 0-40-15,0 0-10 16,0 0-5-16,74 5-4 16,-38-5-8-16,-3 0-7 15,-1 0-7-15,-8 0-1 16,0 0 0-16,-6 0-3 16,-3 0-22-16,1 0-61 15,-3-3-126-15</inkml:trace>
  <inkml:trace contextRef="#ctx0" brushRef="#br0" timeOffset="99256.92">31972 2699 81 0,'0'0'37'15,"0"0"38"-15,0 0-31 16,0 0-19-16,0 0 7 16,0 0-8-16,-71 67 1 15,59-48-9-15,10 3-1 16,2-1-7-16,0 0 0 0,14-1 2 16,15-4-2-1,7-7 11-15,-1-2-7 0,3-7-8 16,-3 0-1-16,-4 0 1 15,-6 0-2-15,-2-16-4 16,-7-3 4-16,-3-6-2 16,-5-3 1-16,-1-4 0 15,-2-1 0-15,-3 1 6 16,0 5 11-16,-2 7 10 16,0 6 8-16,0 5-3 15,0 8-1-15,0-1-14 16,0 2-8-16,0 0-9 0,0 0-1 15,0 0-4-15,0 0-14 16,0 16 1-16,0 20 8 31,-4 20 9-31,-10 14 2 0,6 3 0 16,-3 3-1-16,1-4-1 16,4-4 0-16,-3-4-1 15,3-4 0-15,-6-7 0 16,3-12 1-16,-3-5 0 15,4-9 1-15,1-7-1 16,-1-6 0-16,3-8 3 16,-2-2 1-16,3-2-2 15,-7-2 5-15,-10 0-2 16,-5 0 1-16,-8-9-6 16,1-10-6-16,4-1-16 0,6 2-16 15,10 3-22-15,5 4-25 16,8-3-15-16,0-4-81 15</inkml:trace>
  <inkml:trace contextRef="#ctx0" brushRef="#br0" timeOffset="99756.81">32391 3088 11 0,'0'0'44'0,"0"0"12"16,0 0 47-16,0 0-10 15,0 0-25-15,0 0-2 16,7 0-16-16,-3 0-10 16,5 0-9-16,3 0-18 15,3-5-3-15,-1 2-9 16,-1-3-1-16,0 4-1 15,-4 0-2-15,-2 2 2 16,-3 0-4-16,-2 0-6 16,0 4-3-16,-2 14 1 15,0 4 2-15,-2 4 6 16,-23-2 5-16,-1 0 5 16,-3-4 0-16,5-2-3 15,5-8 0-15,9-2 0 0,3-4 1 16,5-2 0-16,2-2 1 15,0 0 1-15,0 2 7 16,0-2 11-16,0 0 6 16,0 0-3-16,9 0 2 15,9 0-4-15,10 0-16 16,8-4-8-16,2-1-1 16,-2-2 1-16,-5 1-5 15,-9 0-15-15,-2-2-21 16,-6-2-13-16,-8-3-25 15,1-4-28-15,-5-5-157 16</inkml:trace>
  <inkml:trace contextRef="#ctx0" brushRef="#br0" timeOffset="100162.96">32772 2627 73 0,'0'0'28'0,"0"0"31"16,0 0 64-16,0 0-36 16,0 0-21-16,0 0-15 0,-2 0-18 15,2 0-17 1,0 4-7-16,0 25-2 0,11 14 4 15,-4 20 3-15,2 14 4 16,4 3-5-16,-11 0 3 16,1-11-8-16,-1-11-3 15,-2-12 0-15,0-8-5 16,0-9 3-16,0-10 0 16,0-8-2-16,0-4 1 15,0-5 3-15,0-2-5 16,0 0 3-16,0 0 7 15,0 0-6-15,0 0-4 16,0 0-4-16,2-20-83 16,-2-20-227-16</inkml:trace>
  <inkml:trace contextRef="#ctx0" brushRef="#br0" timeOffset="104349.47">3827 567 19 0,'0'0'72'0,"0"0"10"0,0 0 0 16,0 0-13-1,0 0-8-15,0 0-20 0,0 0-8 16,0 0-9-16,0 0-9 15,0 0-15-15,0 12-15 16,0 18 5-16,0 14 10 16,0 0 2-16,0-3-1 15,0-5-1-15,0-10 5 16,0-8 0-16,0-8 1 16,0-2 4-16,0-8 4 15,0 0 14-15,0 0 0 16,0 0 4-16,0 0 1 15,0 0 0-15,-2-16-10 16,-2-14-23-16,-1-7-1 16,1-6-2-16,4-1 1 0,0 4-3 15,0 8 2-15,0 7 1 16,0 12-8-16,0 2 5 16,11 7-7-16,1 2 0 15,0 2 2-15,7 0-1 16,0 0 2-16,6 16 7 15,-3 6-2-15,-2-2 3 16,-4 2 0-16,-5 0 1 16,-3-4 0-16,-2-1 0 15,-4-8 0-15,-2 0 0 16,0-8 1-16,0 1 1 16,0-2 5-16,0 0 0 0,0 0 10 15,0 0 7-15,0 0 2 16,0 0 0-16,0-13 1 15,0-13-16-15,0-9-11 16,4-1 0-16,0 5-7 16,5 10 4-16,-3 10-3 15,0 8-3-15,-2 3 2 16,0 0-6-16,7 0-10 16,5 14 10-16,1 13 6 15,0 5 5-15,-7 1 0 16,0 2-1-16,-4-3 3 15,-1-9 0-15,-3-2 3 16,-2-12-3-16,0 2 0 16,0-7 0-16,0-2 1 15,0-2 0-15,0 0-1 0,0 0 0 16,0 0-7-16,0 0-21 16,0 0-68-16,-9-4-94 15,7-3-58-15</inkml:trace>
  <inkml:trace contextRef="#ctx0" brushRef="#br0" timeOffset="104615.03">4261 716 18 0,'0'0'113'15,"0"0"-41"-15,0 0 21 0,0 0-43 16,0 0-33-16,0 0-14 15,0 37 19-15,0-8 29 16,0-3-14-16,0 2-2 16,0-8-14-16,0-6-6 15,0 0-9-15,0-8 1 16,0 0-6-16,0-2 0 16,0-2-1-16,0 0-1 15,0 1-4-15,0-2-36 16,-6-1-51-16,2 0-119 15</inkml:trace>
  <inkml:trace contextRef="#ctx0" brushRef="#br0" timeOffset="105255.51">4516 615 88 0,'0'0'50'15,"0"0"29"-15,0 0-10 16,0 0-24-16,0 0-12 0,0 0-2 15,-5-2-7-15,5 2-7 16,0 0-8-16,0 0 7 16,3-4 4-16,3 4-12 15,1-1-3-15,-3 1 0 16,-4 0-3-16,0 0-2 16,0 0 0-16,0 0-3 15,0 0-8-15,0 0-4 16,0 0 2-16,0 0 2 15,0 0 6-15,0 0 3 16,0 0 2-16,0 0 2 16,0 0-2-16,0 0 2 15,0 0-1-15,0 0-1 0,0 0 0 16,0 0 0-16,0 0 1 16,0 0 1-16,0 0 2 15,0 0 1-15,0 0 9 16,0 0 1-16,0 0-7 15,0 0-4-15,11 0-4 16,9 0 4-16,9 0 11 16,5 0 3-16,-5 0-1 15,-2 0-12-15,-3 0-4 16,-4 0 5-16,-4 0-4 16,-3 0 0-16,-4 0-1 15,-4 0-1-15,-3 0-1 0,0 0-21 16,-2-3-51-16,0 1-74 15,0 2-125-15</inkml:trace>
  <inkml:trace contextRef="#ctx0" brushRef="#br0" timeOffset="105458.63">4556 774 106 0,'0'0'28'15,"0"0"29"-15,0 0 29 16,0 0-37-16,0 0-13 16,0 0-7-16,11 2-7 0,16-2 1 15,8 0-10-15,6-10-13 16,1 0-26-16,-2-4-102 16,-2 1-41-16</inkml:trace>
  <inkml:trace contextRef="#ctx0" brushRef="#br0" timeOffset="105849.12">5138 437 94 0,'0'0'84'0,"0"0"12"16,0 0 1-16,0 0-34 16,0 0-23-16,0 0-7 15,-36-13-19-15,24 13-3 16,-1 0-2-16,3 21-5 16,-2 7-3-16,5 8-1 15,5 10 5-15,2 0-1 16,0 2 4-16,0-2-1 15,5-1 0-15,3-7-1 16,4-6-4-16,-3-4-1 16,-1-8-1-16,-1-4 1 15,-2-6-1-15,-3-4 0 0,0-2 0 16,-2-2-12-16,2-2-35 16,5 0-23-16,9 0-37 15,8-16-66-15</inkml:trace>
  <inkml:trace contextRef="#ctx0" brushRef="#br0" timeOffset="106427.11">5462 595 44 0,'0'0'34'0,"0"0"69"16,0 0 12-16,0 0-71 16,0 0 12-16,0 0-12 15,-27-51-5-15,15 42-3 16,-7 1-7-16,-2 4-14 16,-6 4-15-16,-2 0 0 15,0 0 0-15,2 0-1 16,4 6-1-16,8 6-1 15,7 3-6-15,6-2-1 16,2 3 0-16,0 2 7 16,10 2 3-16,15 1 3 0,4-2-3 15,4-1 1 1,3 0 2-16,-1-1-2 0,-8-5 2 16,-6 2-3-16,-8-7-3 15,-9 4 3-15,-4-5-3 16,0-2 1-16,0 4 2 15,0 0 1-15,-9 0 6 16,-9-5 1-16,-4 0-1 16,-4-3 0-16,-1 0 0 15,4 0 0-15,8 0 13 16,5-10 2-16,4-2 13 16,4-6-5-16,2-2-21 15,0-4-9-15,6-2 0 16,17 3-3-16,4 1 1 0,6 4-4 15,-4 4 3-15,-4 0-4 16,-6 5-26-16,-7 0-7 16,-1 2-32-16,-3 2-26 15,4-1-94-15</inkml:trace>
  <inkml:trace contextRef="#ctx0" brushRef="#br0" timeOffset="106677.05">5674 599 137 0,'0'0'93'16,"0"0"-79"-16,0 0 17 16,0 0 17-16,0 0-1 15,-11 122-15-15,7-94 6 16,-2-7-26-16,0-1-9 15,2-6-2-15,2-2 3 16,0-4-4-16,2 2-4 16,-3-6-37-16,3-2-81 15,0-2-89-15</inkml:trace>
  <inkml:trace contextRef="#ctx0" brushRef="#br0" timeOffset="107114.44">5900 474 200 0,'0'0'55'16,"0"0"-12"-16,0 0 38 16,0 0-45-16,0 0-32 15,0 0-4-15,-23 35 2 16,17-20-2-16,4 0 0 15,2-7-8-15,0 1 8 16,0-3 2-16,0-3 3 16,6-1-1-16,9-2 8 15,8 0-1-15,4 0-4 16,2 2-5-16,0 3-2 0,-5 6-1 16,-2 3-4-16,-4 2 0 15,-3 4 0-15,-7 0 5 16,-2 1 0-16,-6-3 1 15,0-2-1-15,0 0 2 16,-4 0 18-16,-14 0 5 16,-5-4 3-16,-4 0-4 15,1-4-9-15,2-2-10 16,1-6 0-16,6 0-2 16,1 0-3-16,5 0-1 0,-3 0-21 15,5-17-78 1,5-4-115-16</inkml:trace>
  <inkml:trace contextRef="#ctx0" brushRef="#br0" timeOffset="107317.52">5890 497 173 0,'0'0'64'0,"0"0"-32"16,0 0 41-16,0 0-26 15,0 0-12-15,0 0-10 16,160-52-14-16,-117 40-2 16,-11 2-3-16,-12 4-6 15,-9 4-5-15,-9 2-16 16,-2 0-79-16,0 0-167 0</inkml:trace>
  <inkml:trace contextRef="#ctx0" brushRef="#br0" timeOffset="107895.52">6293 298 55 0,'0'0'24'16,"0"0"50"-16,0 0 18 0,0 0-1 16,0 0-32-16,0 0-25 15,-10-9-14-15,32 9-2 16,9 0-5-16,11 3-4 15,3 28-6-15,2 13-3 16,-7 10 0-16,-9 8 0 16,-9 0 0-16,-8-4 10 15,-9-3-7-15,-5-7 0 16,0-5 0-16,0-2 0 16,-3-9-3-16,-11-7 8 15,1-6-4-15,0-5 2 16,2-6-2-16,4-2-4 0,5-4-9 15,2-2-31-15,0 0-45 16,0 0-105-16</inkml:trace>
  <inkml:trace contextRef="#ctx0" brushRef="#br0" timeOffset="108895.28">4845 11 5 0,'0'0'63'15,"0"0"-14"-15,0 0-6 16,0 0 4-16,0 0-5 0,0 0-3 15,0 0 1-15,0 0-15 16,-8 0-9-16,-8 0-8 16,-2 0-7-16,0 0 4 15,-4 3 2-15,0 21 0 16,-1 10-2-16,4 2 6 16,5 12-8-16,10-2 1 15,2-4 0-15,2-2 9 16,0-9-3-16,12-5 2 15,9-7-2-15,1-2 8 16,3-7 6-16,6-2 6 16,3-8-8-16,-1 0-5 15,-4 0-8-15,-5 0-5 16,-6 0 0-16,-7 0-2 16,-2 0 0-16,-2 0-2 0,-1-6-6 15,3 2-34-15,-2-4-43 16,2-4-39-16,-3 2-40 15,3-4-26-15</inkml:trace>
  <inkml:trace contextRef="#ctx0" brushRef="#br0" timeOffset="109192.08">5111 186 51 0,'0'0'61'15,"0"0"40"-15,0 0 0 0,0 0-40 16,0 0-8-16,0 0-21 16,0-2-32-16,0 12-4 15,4 17-15-15,0 7 19 16,6 6 9-16,-1-7-1 16,-3 2 1-16,1-9 3 15,-5-6-4-15,0-5-5 16,-2-2 3-16,0-6-3 15,0-4 1-15,0-3-2 16,0 2-1-16,0-2 2 16,0 0 0-16,0 0-3 15,0 0-3-15,0 0-47 16,0 0-97-16,0 0-136 0</inkml:trace>
  <inkml:trace contextRef="#ctx0" brushRef="#br0" timeOffset="111613.38">7066 455 12 0,'0'0'61'15,"0"0"1"-15,0 0-36 0,0 0-2 16,0 0-12-16,0 0-5 16,0 0-1-16,0 0 1 15,0 7-7-15,4 10 6 16,-2 7 9-16,2 10 3 16,-4 6-6-16,2 6-4 15,-2 10 11-15,0 7-7 16,0 9 0-16,0 2-3 15,0 6 2-15,0-2 8 16,2-1-7-16,3-9-3 16,-5-2 4-16,2-4 4 15,-2-4-4-15,0 4-9 16,2 1 3-16,0 0-3 16,-2 4 5-16,2 3-1 15,-2 4-6-15,0 3 2 0,2 1-2 16,1-6-2-16,0-8 1 15,-1-10-1-15,-2-6 0 16,2-4 0-16,-2-4 2 16,0-1-2-16,0 1 1 15,0 0-1-15,0 2 0 16,0 6-1-16,0 0 1 16,0 2 0-16,0 0 1 15,2 0-1-15,-2-1 0 16,2 2 0-16,-2-2 0 15,3 5 0-15,-3 2 0 16,0-1 0-16,2 3 0 0,-2 0-1 16,0 0 1-16,0 0 1 15,0 0-1-15,0-2 1 16,0 5-2-16,0-1 2 16,0 6-3-16,0 11 2 15,-2 6 0-15,-3 16 0 16,1 3 1-16,-1 2 0 15,2-2 0-15,3-1-1 16,-2-1-1-16,2-4 1 16,0 0 0-16,0 1 0 15,0-5 1-15,0 2-1 16,0 3 0-16,0-3 1 16,0 2-1-16,-2-1 0 0,-2 0 1 15,2-2 5-15,-3 1-4 16,5 2 1-16,-2 0-2 15,2-2 2-15,0 5-3 16,0-5 2-16,0 2-1 16,0-1 0-16,0 1 2 15,2 0 0-15,-2 0 5 16,0-7 2-16,0-7 1 16,0-7-7-16,0-4-3 15,0-8 1-15,0-1-1 16,0-3-1-16,5 2 2 15,3 3-1-15,2 4 0 0,-1 6 1 16,1-1 7-16,0-3 3 16,1-6-3-16,-3-5-1 15,4-6-3-15,-3-5-4 16,-1 1 5-16,1-5-2 16,-2-4-3-16,2 2 1 15,-2 0-2-15,-1 6 2 16,-1 2 5-16,0 6 4 15,-3 1-1-15,0-3 0 16,2 2-6-16,3-2 1 16,-1-4-4-16,2 2-1 15,-2 0 1-15,3-2 1 16,-1 5-2-16,2 1 0 0,-1 0 2 16,-1-2-1-1,-3-8 4-15,2-8-4 0,-7-9 1 16,0-12-1-16,0-11-1 15,0-2 4-15,0-4 2 16,0 3-6-16,0-3 0 16,0 2 1-16,0-2-1 15,0 0 0-15,0 0 0 16,0 0 1-16,0 0 1 16,0 0-2-16,0-5-8 15,0-28-55-15,-23-22-106 16</inkml:trace>
  <inkml:trace contextRef="#ctx0" brushRef="#br0" timeOffset="113753.51">8163 401 44 0,'0'0'44'0,"0"0"-6"0,0 0 6 16,0 0-1-16,0 0 5 16,0 0-4-16,0-2-7 15,0 6-35-15,0 20-2 16,0 8 0-16,0 4 12 15,0-4 16-15,0-4-5 16,0-6-1-16,0-5-8 16,0-6-5-16,0-3-5 15,0-6 2-15,0 0 1 16,0-2 4-16,0 0 4 16,0 0 4-16,0 0 3 0,0 0 2 15,0 0 2 1,0-4-4-16,0-15-9 0,0-10-12 15,4-3-1-15,8-2 1 16,-1 0 0-16,0 10-1 16,-2 6-1-16,-2 8-2 15,1 6-2-15,-1 4-3 16,5 0 0-16,3 8-6 16,1 19 5-16,1 2 6 15,-1-1 0-15,-5-6 2 16,-2-4-1-16,-7-4 0 15,1-6 2-15,-3-4 1 0,0 2-1 16,0-6 2 0,0 0 3-16,0 0 3 0,0 0 0 15,0 0 7-15,0 0 5 16,4 0-1-16,1 0-2 16,-1-14 3-16,7-12-6 15,5-4-14-15,-1 4-1 16,1 5-2-16,-5 12 0 15,-5 9-4-15,6 0-4 16,3 12-7-16,5 18 8 16,-1 10 4-16,0 4 5 15,-5-2-2-15,-5-8 3 16,-1 1-1-16,-6-13 1 16,1-8 0-16,-1-6 1 15,1-2-1-15,-3-5-2 0,0 2-16 16,0-3-31-16,0 0-44 15,0 0-43-15,-3 0-73 16</inkml:trace>
  <inkml:trace contextRef="#ctx0" brushRef="#br0" timeOffset="114190.91">8620 667 74 0,'0'0'86'16,"0"0"11"-16,0 0-10 15,0 0-29-15,0 0-25 16,0 0-10-16,48-30-12 0,-42 30 0 16,-4 0-11-1,0 0-5-15,2 10-1 0,1 13 4 16,-5 6 2-16,0 0 2 16,0-4 7-16,0-4 2 15,-5-7-4-15,-9 0 6 16,1-2-1-16,1-4 5 15,-5-4-6-15,9-2 6 16,-1-2-11-16,4 0 1 16,5 0 2-16,0 0 11 15,0 0 8-15,0 0-9 16,0 0-19-16,0 0-6 16,2 0 1-16,10 0-1 0,5 0-4 15,8 0 4 1,2 0 5-16,2 8-3 0,-2 0 3 15,-1-5-13-15,-1 0-25 16,-1-3-5-16,-2 0-9 16,1 0-36-16,-6-6-75 15,-1-10-21-15</inkml:trace>
  <inkml:trace contextRef="#ctx0" brushRef="#br0" timeOffset="114378.36">8967 587 34 0,'0'0'111'15,"0"0"-82"-15,0 0 33 16,0 0-16-16,0 0-33 16,0 0-10-16,43-13 3 15,-17 8-2-15,5-1-3 16,4-1-1-16,-7 4-1 15,-1-5-38-15,-7 7-85 16</inkml:trace>
  <inkml:trace contextRef="#ctx0" brushRef="#br0" timeOffset="114612.69">9202 613 101 0,'0'0'2'0,"0"0"57"0,0 0 5 16,0 0-13-16,0 0-10 16,0 0-8-16,-19 34-3 15,19-34-10-15,0 0 8 16,0 0-8-16,0 0-3 16,19 0-10-16,2 0 1 15,6-6-8-15,0-2-19 16,-5-4-78-16,-1 0-114 15</inkml:trace>
  <inkml:trace contextRef="#ctx0" brushRef="#br0" timeOffset="115128.18">9538 360 155 0,'0'0'37'16,"0"0"69"-16,0 0-17 16,0 0-36-16,0 0-18 15,0 0-15-15,-60-11-4 16,44 25-16-16,-1 19-2 15,3 12-4-15,3 9 6 0,7 0 2 16,4 0 5 0,0-4 5-16,0-6 4 0,0-7-15 15,8-9 4-15,5-2-4 16,3-6 1-16,-1-2 0 16,-1-2 1-16,1-8-3 15,1 0 0-15,5-8-15 16,3 0-42-16,2 0-35 15,3-4-68-15,0-16-41 16</inkml:trace>
  <inkml:trace contextRef="#ctx0" brushRef="#br0" timeOffset="115628.07">9774 474 156 0,'0'0'55'0,"0"0"53"15,0 0-6-15,0 0-49 16,0 0-40-16,0 0-13 16,-47 43 0-16,29-7 5 15,3-6-4-15,3-4 5 16,8-2-6-16,4-10 4 16,0-2-4-16,0-1-3 15,0 0 3-15,14-2-1 16,13-2 1-16,4-2 1 15,7-5 6-15,-1 0-3 16,-3 0-4-16,-8-3-3 16,-5-11-3-16,-8 5 5 15,-5-4 1-15,-5 3 8 0,-3-2-2 16,0 4 1-16,0-4 15 16,0 6 9-16,0 0-5 15,0 2 3-15,-3 4 1 16,1 0-9-16,2 0-14 15,0 0-7-15,0 0-16 16,-2 16 2-16,2 18 6 16,0 5 8-16,0-4 0 0,0-2 0 0,0-9 1 15,0-4-1-15,0-2 0 32,0-4 2-32,0-6-2 0,0-4 0 0,0 2-3 31,0-6-27-31,0 0-32 0,0 0-11 0,0 0-49 0,0-10-82 15</inkml:trace>
  <inkml:trace contextRef="#ctx0" brushRef="#br0" timeOffset="115831.14">10131 688 120 0,'0'0'66'15,"0"0"-8"-15,0 0-1 16,0 0 7-16,0 0-10 15,0 0-15-15,-38 102-24 16,24-82-1-16,3-4-12 0,3-2-2 16,2-7-3-16,4 4-33 15,2-9-82-15,0-2-86 16</inkml:trace>
  <inkml:trace contextRef="#ctx0" brushRef="#br0" timeOffset="116159.2">10286 521 72 0,'0'0'146'0,"0"0"-88"16,0 0 13-16,0 0-28 16,0 0-42-16,0 0-1 0,-16 0-4 15,16 3-5 1,8 14 9-16,9 1 1 0,6 2 4 15,4 0 0-15,2 2 0 16,0 2-2-16,-3 4 2 16,-6-6-3-16,-4-4 1 15,-7-3-1-15,-5-1-1 16,-4-7 3-16,0 6 5 16,-4-1 5-16,-23 0 8 15,-9 2-9-15,-4-6-10 16,-5-2-3-16,5-6-16 15,3 0-43-15,8 0-46 16,13-24-109-16</inkml:trace>
  <inkml:trace contextRef="#ctx0" brushRef="#br0" timeOffset="116346.65">10320 503 92 0,'0'0'90'0,"0"0"-15"15,0 0-5-15,0 0-37 16,0 0-10-16,0 0 1 16,116-34-18-16,-89 27-5 15,-6-2-1-15,0 0-13 16,-1 2-52-16,-5-6-97 16,-3 8-12-16</inkml:trace>
  <inkml:trace contextRef="#ctx0" brushRef="#br0" timeOffset="116627.84">10627 306 85 0,'0'0'64'0,"0"0"44"16,0 0-13-16,0 0-50 16,0 0-40-16,0 0-5 15,45 50 0-15,-21-1 12 16,1 5 7-16,-7 4-5 15,-5-1 8-15,-7-5-9 16,-6 1-4-16,0-6-1 0,0-7-1 16,-17-2-1-16,-5-8 0 15,-7-4-3-15,-5-6 2 16,3-6 1-16,0-4-3 16,2-6-3-16,4-4-23 15,1 0-41-15,0 0-77 16,1-12-57-16</inkml:trace>
  <inkml:trace contextRef="#ctx0" brushRef="#br0" timeOffset="117330.8">9667 134 11 0,'0'0'80'15,"0"0"-17"-15,0 0 0 16,0 0-7-16,0 0-6 16,0 0-2-16,0-8-9 15,0 6-4-15,0 2-14 0,-6-2-2 16,-4 0-15-16,-5 2-1 15,-3 0-2-15,-2 0 0 16,2 0 1-16,0 4-2 16,5 12 0-16,0 8 0 15,3 9-7-15,6-2 5 16,4 6 2-16,0-4 0 16,0 2 0-16,16-8 2 15,4-6 2-15,6-6 5 16,1-5 1-16,2-7-3 15,-2-3 2-15,4 0-6 16,3 0-3-16,-3-4 0 0,0-14-13 16,-2 0-43-1,-4 2-61-15,0-4-92 0</inkml:trace>
  <inkml:trace contextRef="#ctx0" brushRef="#br0" timeOffset="117846.3">9950 218 42 0,'0'0'70'0,"0"0"10"16,0 0 11-16,0 0-27 16,0 0-15-16,0 0-15 15,0-29-21-15,14 18-3 16,-1 1-1-16,0 6-2 0,3 2-4 15,-3 2-3-15,1 0-4 16,1 12-3-16,-1 12 4 16,-1 2-1-16,-5 5 4 15,-6-2-1-15,-2 0 2 16,0-3 0-16,-2 0 4 16,-19 3 11-16,-8-8 6 15,0-3-4-15,6-6 5 16,8-4-7-16,5-6-11 15,8-2 2-15,2 0 1 16,0 0 10-16,0 0 17 16,0-10-8-16,0-11-22 0,5 3-1 15,2 6-4-15,2-1-2 16,-1 9-4-16,-1 4-2 16,7 0-1-16,3 0-2 15,3 0 7-15,3 0 4 16,-2 4 1-16,2-4 1 15,2 2-2-15,-3-2 1 16,7 0 1-16,0-2-2 16,0-12-8-16,3 0-12 15,-9 0-40-15,-2 2-10 16,-11 1-32-16,-7 1-124 16</inkml:trace>
  <inkml:trace contextRef="#ctx0" brushRef="#br0" timeOffset="119689.62">7214 1345 1 0,'0'0'13'16,"0"0"3"-16,0 0 3 15,0 0-1-15,0 0-5 16,0 0 0-16,0 0-2 16,-31 13 2-16,31-13 9 15,0 0-1-15,0 1 11 16,0-1 5-16,0 0 0 0,0 0-5 16,0 0-4-1,0 0-7-15,0 0-9 0,0 0-6 16,0 0 4-16,16 0 0 15,23 0 14-15,24-1-10 16,24-12-3-16,13-1-6 16,12 2 5-16,12 0-5 15,16 2 4-15,14-2-3 16,11 4 5-16,4-4-3 16,-8 6-3-16,-10-4-3 15,-10 6 1-15,-14-2-1 16,-7 2 1-16,-4-4-1 15,-5 4 2-15,-1 0-1 16,-6 0 0-16,-3-2 2 0,-3 2-1 16,2 2 0-16,-4-2 6 15,1-4-6-15,1 2 12 16,5 1-14-16,4-6 5 16,-2 4 0-16,-3 0-1 15,-4-3 2-15,-4 2-3 16,-9-1 3-16,-8 4-1 15,-5-1-2-15,-14-2-1 16,-3 2 2-16,-3-1-1 16,-5 2-1-16,-5 1 1 15,-2-2-1-15,-7 3-1 16,-4 2 1-16,-2-6 4 16,-4 6-4-16,-8 1-1 0,-4-3-3 15,-6 3-1-15,-3 0 1 16,-2 0 0-16,0 0 0 15,0 0-3-15,0 0-7 16,0 0-23-16,-4 0-43 16,-21 0-31-16,-19 12-27 15,-28 6-71-15</inkml:trace>
  <inkml:trace contextRef="#ctx0" brushRef="#br0" timeOffset="121142.39">7136 2288 3 0,'0'0'33'0,"0"0"-7"0,0 0 0 16,0 0-2-16,0 0-7 15,0 0-4-15,18 1-1 16,6-1 8-16,7 0-2 15,5 0-6-15,7-1 6 16,5-4 5-16,10 0 6 16,9-2-3-16,9 0-6 15,8-4 5-15,17 2 1 16,14-5-2-16,13-3-3 16,-1 3 0-16,0 3-5 15,-13 0-3-15,-10 1-7 0,-10 5-3 16,-11-4 0-16,-8 4-1 15,-6 1 0-15,-5-7 5 16,2 5-2-16,-2-2 2 16,1-1-2-16,-3 4 1 15,-2 1-2-15,0 1 0 16,-1-4-3-16,-7 1 4 16,0 4-3-16,-3-1 6 15,0-4-3-15,2 5 0 16,3-2 5-16,3 2-5 15,3-3-1-15,0 4 1 16,5-5 0-16,1 2-1 0,-4 0 5 16,2-2-5-1,-1-2 3-15,-3 7-2 0,4-4 5 16,1 1-6-16,2-4 2 16,1 2 0-16,-3 2 0 15,-3 0-3-15,-1 3 2 16,-8-5 0-16,-1 6-1 15,-12-1-2-15,-7 1-1 16,-4 0 1-16,-6 0 0 16,-4 0 0-16,-3 0-1 15,-5 0 0-15,-4 0-1 16,-5 0 2-16,-2 0-2 16,0 0 0-16,0 0 0 0,0 0 0 15,0 0-13 1,0 0-46-16,-13 0-52 0,-23 0-87 15</inkml:trace>
  <inkml:trace contextRef="#ctx0" brushRef="#br0" timeOffset="121830.09">7571 2971 29 0,'0'0'27'16,"0"0"-10"-16,0 0 3 15,0 0 3-15,0 0-7 16,0 0-5-16,-36 9-1 15,36-8-1-15,0-1-3 16,0 0 1-16,0 0-7 16,0 2 0-16,-4 4-2 15,-1 1-1-15,-4 3-11 16,2-4-60-16,-1 2-8 16</inkml:trace>
  <inkml:trace contextRef="#ctx0" brushRef="#br0" timeOffset="122407.72">7571 2971 48 0,'-90'62'47'15,"90"-62"-1"-15,0 0-7 16,0 0 3-16,0 0-2 16,0 0-3-16,0 0-11 15,0 0-8-15,0 0-4 16,0 0-2-16,5 0-4 15,13 0 7-15,9 0 6 16,4 0-12-16,9 3 2 16,10-3-2-16,14 0-4 0,13 6 6 15,12-6-9-15,7 2 4 16,4-2-5-16,-2 0 1 16,3 0 4-16,-1 0-2 15,2 0 0-15,4 0 5 16,-4 0-8-16,0 0 5 15,-3-2 0-15,-4-1-2 16,3 0 1-16,-2 3-3 16,-3-3 6-16,-1 3-6 15,-1-1 0-15,5-1 6 16,6 0-4-16,10-2 1 16,6-4-4-16,0 4-1 0,1-1 2 15,-6 1-1 1,-8 0 2-16,-9-1 3 15,-17 0-1-15,-19-1 5 0,-14-2 4 16,-20 3 0-16,-8 1 7 16,-7 1 0-16,-2 2-1 15,0-5-9-15,-1 6-6 16,2-3-4-16,-6 1-1 16,-2 2 0-16,-2 0 0 15,0 0-1-15,0-2 1 16,0 2-4-16,0 0-12 15,0 0-36-15,-4 0-30 16,-18 0-21-16,-12 0-157 0</inkml:trace>
  <inkml:trace contextRef="#ctx0" brushRef="#br0" timeOffset="123579.32">7515 3807 19 0,'0'0'16'0,"0"0"9"16,0 0-13-16,0 0 3 16,0 0-3-16,0 0 2 15,-2 18 2-15,2-13 5 16,4-1 14-16,10 4 15 15,7-2-2-15,6 0 0 16,11-2-3-16,11-4-6 0,14 0-8 16,12 0-10-1,12 0-7-15,9 0-3 0,3-4-1 16,1-4-5-16,-3 0 2 16,-1 4 1-16,0-2 1 15,2 2 1-15,1-4-3 16,-2 4 4-16,6-4-2 15,-3-3-1-15,-3 6-1 16,-5-5-1-16,-5 1-1 16,-4 4 1-16,-1-3-2 15,2 1 0-15,8 1 2 16,3 1 0-16,2 1-4 0,-5-3 3 16,-6 4-5-1,-4-5 2-15,1 1 0 16,-3 1-1-16,0-4 1 0,3 2-2 15,-1-2 2-15,-2 1-2 16,-4-2 3-16,-12 5-3 16,-12 2 2-16,-17 0-2 15,-10 0 1-15,-11 2 2 16,-5-2 0-16,-1 4 0 16,3-3-1-16,1 3 0 15,1-1-1-15,1-1-1 16,-4 0 0-16,-3 0 0 15,-3 2-1-15,-4 0 1 16,0 0-5-16,0 0-6 16,-4 0-48-16,-23 0-46 0,-8 4-88 15,-12 5-48 1</inkml:trace>
  <inkml:trace contextRef="#ctx0" brushRef="#br0" timeOffset="124563.47">8034 4569 34 0,'0'0'75'0,"0"0"-10"15,0 0-6-15,0 0 1 16,0 0-15-16,0 0-12 15,31-13-6-15,3 7-11 16,15-1-1-16,18-2 9 16,20 0-11-16,19-2-3 0,19 0-1 15,18 0 5-15,6 4-6 16,9-1 4-16,0 5-2 16,0 0 0-16,-2 1-3 15,0 0-5-15,0 1 1 16,0-8 5-16,2 1-6 15,-11-6 9-15,-10 4-2 16,-18-2 0-16,-20 2 7 16,-26 2 0-16,-17 2-7 15,-16 2 4-15,-9 3 2 16,-10-6-5-16,-4 5-1 16,-3 0-6-16,-3 2 1 15,0 0-1-15,-2-2-3 16,-3 2-1-16,-1 0 1 15,-1 0 0-15,-2 0-1 0,0 0 0 16,-2 0-3-16,0 0-11 16,0 0-36-16,0 0-35 15,0 0-33-15,-4 0-116 16</inkml:trace>
  <inkml:trace contextRef="#ctx0" brushRef="#br0" timeOffset="125766.31">7943 5430 6 0,'0'0'22'15,"0"0"13"-15,0 0-4 16,0 0 13-16,0 0 11 16,0 0 0-16,100 10-11 15,-53-10-9-15,6 0 2 0,12 0-7 16,8 0-10-16,10-8-4 16,11-2-5-16,10 0-3 15,12-2 8-15,9 6-2 16,4-2-7-16,6 0 0 15,4 4 8-15,4 2-1 16,3 0-5-16,6 2-1 16,-3 0 5-16,1-2-5 15,-5-4 5-15,-12-1-4 16,-6 2-2-16,-11-5-2 16,-16 2 2-16,-13 4-2 15,-14-4 0-15,-8 4 4 16,-14-1 0-16,-5 1-1 0,-9-1 1 15,-8 3 1 1,-7 0-3-16,-4 0-1 0,-7-1-3 16,-2 3 0-16,-6-1 2 15,-1 1-3-15,-2 0 2 16,0 0-2-16,0 0-2 16,0 0 0-16,0-3 0 15,0 3-14-15,-14 0-52 16,-24 0-36-16,-20 0-134 15,-13 0-30-15</inkml:trace>
  <inkml:trace contextRef="#ctx0" brushRef="#br0" timeOffset="126906.67">8096 6128 17 0,'0'0'36'0,"0"0"-10"16,0 0-6-16,0 0-5 16,0 0 5-16,0 0 5 0,67-14 7 15,-29 10 3 1,11-4 12-16,11-1-11 0,11 0-7 16,12 0-7-16,13-5-5 15,8 5-4-15,10-5 0 16,2 5-8-16,-3 0 7 15,-1 5-3-15,0-2 7 16,-4 3 5-16,4-1-6 16,4 3 0-16,7 1 1 15,6-3 0-15,6 3 1 16,6-4-8-16,1-2 2 16,1-2-3-16,-7 4 4 15,-6 2-3-15,-20 0 1 16,-16 0 2-16,-14 1-4 15,-15-6-1-15,-11 3 1 16,-14 0 1-16,-9 1 0 0,-9-2-4 16,-7-1 5-16,-3 4-3 15,-3 1-1-15,-5-2-3 16,-2 3-1-16,-2 0-2 16,0 0 2-16,0 0-1 15,0 0-1-15,0 0 0 16,0 0-1-16,0 0-6 15,0 0-34-15,0 0-40 16,-24 0-49-16,-16 0-123 16</inkml:trace>
  <inkml:trace contextRef="#ctx0" brushRef="#br0" timeOffset="128047.02">8753 6934 34 0,'0'0'30'16,"0"0"-5"-16,0 0-10 15,0 0-2-15,0 0-1 16,0 0-5-16,-2-11 2 15,2 11 1-15,0 0 2 16,0 0 5-16,0 0-2 16,0 0-1-16,0-1 1 15,4-1-1-15,23-2 6 0,16 0 11 16,12-2-9 0,10 0 3-16,13 0-9 0,7-2 2 15,11 0 4-15,8 0-4 16,10 0 1-16,9 0-3 15,6 0-5-15,7 2-1 16,-3 0 1-16,1-3 2 16,-7 4-4-16,-5-1 8 15,-10 2-2-15,-14-3 1 16,-9 6-4-16,-14 1 0 16,0 0 1-16,-7 0 0 15,1 0-1-15,-1 0-7 16,-4 0 0-16,-3 0 0 15,-9 0-1-15,-4 0-2 0,-11 0 1 16,-3 0 1-16,-5 0-4 16,-5 0 5-16,-1 0-2 15,-4 0 4-15,-5 0-5 16,-7 0 2-16,-5 0-2 16,-2 0 3-16,0 0-2 15,0 0-1-15,0 0 1 16,0 0-3-16,0 0-3 15,0 0-11-15,0 0-51 16,-25 0-48-16,-12 8-99 16,-13-3-46-16</inkml:trace>
  <inkml:trace contextRef="#ctx0" brushRef="#br0" timeOffset="129218.64">7312 7698 12 0,'0'0'11'0,"0"0"-2"16,0 0 12-16,0 0-7 16,0 0-6-16,0 0 1 15,-3 2 1-15,3-2 0 16,0 0 6-16,0 2-1 0,0 2-5 16,3 2 23-1,13 0 21-15,6 0 3 0,5 4-16 16,11-6-3-16,8 0 1 15,16-4-9-15,23 0-2 16,29-6-7-16,36-18-7 16,25-2-1-16,22-1-4 15,7 6-2-15,-7 1 0 16,-6 6-3-16,-10 6 4 16,-15 0 3-16,-5 3-8 15,0 1 8-15,-3-3 1 16,2-4-4-16,-4 2-1 15,-4-8-3-15,-13 2-2 16,-13-2 2-16,-19 5-1 0,-16 0 2 16,-20 7 4-16,-13-6 0 15,-11 7 0-15,-9 1 2 16,-9-1-5-16,-4-1 3 16,-8 3-2-16,-3 0-3 15,-6 2-1-15,-3 0 1 16,-1 0-1-16,-2-2-1 15,3 2-2-15,-2-2 0 16,-1 2 0-16,-2 0 0 16,0 0 0-16,0 0-2 15,0 0-18-15,-2 0-62 0,-25 0-41 16,-14 13-40 0,-7-6-28-16</inkml:trace>
  <inkml:trace contextRef="#ctx0" brushRef="#br0" timeOffset="130280.87">7348 8542 30 0,'0'0'33'0,"0"0"-5"15,0 0 5-15,142-28 10 16,-61 16 15-16,23-2 3 16,27 2-11-16,28-2-1 15,19 2-11-15,18 4-12 16,4 2 3-16,-1-3-18 16,-10 8 7-16,-10-1-5 15,-21 0 1-15,-14 0-3 16,-14 0 3-16,-19 0-8 15,-15-5 3-15,-18 4-4 0,-18-2 9 16,-16 2-5-16,-10 1 0 16,-10 0-3-1,-7-4-1-15,-9 6-3 0,-1-2 2 16,-7 2-4-16,0 0 1 16,0 0-1-16,0 0-2 15,0 0 0-15,0 0 0 16,0 0-11-16,0 0-27 15,0 0-31-15,-9 0-18 16,-14 0-48-16,-8-3-49 16</inkml:trace>
  <inkml:trace contextRef="#ctx0" brushRef="#br0" timeOffset="133639.46">10906 102 10 0,'0'0'22'16,"0"0"3"-16,0 0-4 16,0 0-1-16,0 0 6 15,0 0-1-15,0 0-2 16,2 0-6-16,-2 0-5 15,0 0-5-15,0 0-5 0,0 0-2 16,0 6-9-16,2 24 7 16,8 16 2-16,-2 12 8 15,5 2 4-15,-1 5 0 16,3-3-2-16,-1-2 6 16,1 4 3-16,1-8-1 15,-5 2-11-15,0 1 3 16,-2 5-9-16,-2 6 8 15,-1 0-3-15,1 8-1 16,-3 1-3-16,-2-2 0 16,-2 1 1-16,0-5-2 15,0-5 2-15,0 1-1 16,0-1 4-16,-2-2 0 16,-2 5 1-16,0-3 4 15,-1 3-7-15,3 2-1 0,2 11-1 16,0 8 1-16,0 2 0 15,0-7-2-15,0-11 15 16,0-12-13-16,0-4 2 16,0-4 1-16,0 3 1 15,0 5-2-15,0 0 2 16,-2 8-1-16,0-3 1 16,0 2 1-16,2-3 0 15,0-3-4-15,0-3-2 16,0 4-2-16,0-2 1 15,6 3 3-15,5 1-4 16,1-4 1-16,-4 0 0 16,-1 1 0-16,-1-4-1 0,-2 10 0 15,0 5 4-15,-4 6-4 16,2 4 1-16,-2 0 2 16,0 5 0-16,0-3 1 15,0 4-1-15,0 0-2 16,0 5 4-16,0 4-3 15,-6 0 3-15,2 1-3 16,0-2 10-16,-3 1-5 16,3-3-2-16,-2 4 1 15,0-2-3-15,2 7 2 16,-2-3-3-16,-1 6 0 16,-2 7-1-16,2-3 3 0,5 7-1 15,-3-3-3 1,5 6 2-16,0 2 2 0,0 3-3 15,0-10 2-15,0-6-2 16,0-5 5-16,0-7 1 16,0-7 2-16,0-4-2 15,3-4-3-15,6-1 2 16,2 5 2-16,0 8-1 16,-2 2-1-16,0 3 0 15,0-7-3-15,-1-6 1 16,6-2-4-16,-1-1 1 15,3-5 1-15,-1-4-2 0,-1-4-2 16,-1-10 1 0,-1-1 2-16,-3-5-1 0,-3 0 0 15,1 0 5-15,-3-2-4 16,1 0 0-16,0-1 1 16,-3-7 2-16,0-6-2 15,2-6-1-15,-2-12 2 16,0-8-2-16,-2-9 0 15,3-1-1-15,-3-5 1 16,0 1 0-16,0 0-1 16,0 0 0-16,0 2 1 15,2 2 1-15,-2-4-2 16,0 2 0-16,0-4 0 16,0 0 1-16,0 0 1 15,0 0 4-15,0 0-4 0,0 0 0 16,0 0 0-16,0 0-2 15,0 0 0-15,0 0-2 16,0 0 1-16,0 0 0 16,0 0-1-16,0 0 1 15,0 0 1-15,0 0 0 16,0 2 0-16,0-2-1 16,0 4 1-16,0 6-3 15,0 1 3-15,0 1-1 16,0 1 1-16,0-3 0 15,0-1 0-15,0-3 1 16,0-5-1-16,-2-1-1 0,2 0-4 16,0 0-17-1,0 0-8-15,0 0 2 0,0 0-4 16,0 0-2-16,0 0 16 16,0 0 9-16,0 0 5 15,0 2-3-15,0-2-1 16,0 0 3-16,0 0-8 15,0 0-23-15,0-9-69 16</inkml:trace>
  <inkml:trace contextRef="#ctx0" brushRef="#br0" timeOffset="134764.19">9767 8436 19 0,'0'0'29'0,"0"0"-11"15,0 0-5-15,0 0-3 16,0 0 7-16,0 0-1 16,-2 0-8-16,2 0-3 15,0 0-4-15,0 0-1 16,0 0-1-16,4 0 0 16,15 0 1-16,5-2 0 0,2-5 1 15,11 6 0 1,5-3 1-16,14 0 16 0,15-5 15 15,24 1 3-15,26-5 1 16,24 1-4-16,19-5-10 16,13 1-10-16,1 6 1 15,-3 1-2-15,-3 3 6 16,-9-3 3-16,-10 6 4 16,-14-3 4-16,-10-5-3 15,-13 4-4-15,-7-5-6 16,-6-1 1-16,-9 1-6 15,-15 5 2-15,-12-6-6 16,-16 8 1-16,-15-2 2 16,-14-2 0-16,-9 6 2 0,-7 1 6 15,-4 0-2-15,-2 2-4 16,0 0-4-16,0-2-6 16,0 0-1-16,0-5-1 15,0 0-14-15,-21-7-41 16,-10-2-40-16,-6-4-45 15,-6-6-130-15</inkml:trace>
  <inkml:trace contextRef="#ctx0" brushRef="#br1" timeOffset="157848.16">4999 1131 28 0,'0'0'44'0,"0"0"-4"16,0 0 8-16,0 0 5 16,0 0-3-16,0 0-1 15,0 0-12-15,0 0-11 16,-4 0 9-16,4-3-5 15,0-6-8-15,0-5-12 16,0 5-7-16,8 0-3 16,4 3 0-16,1 2-5 15,5 4 3-15,-1 0-5 16,6 0 1-16,4 0-2 0,0 0 8 16,0 12 0-16,-8 0-5 15,-3-3-2 1,-7 5 5-16,-7 3-4 0,-2 5 2 15,-4 4 4-15,-28 6 1 16,-5-2 7-16,-8 0-3 16,3-4-2-16,4-3-1 15,7-4 1-15,6-1-2 16,7-5-1-16,7-6 2 16,5-3-2-16,6 0-1 15,0-4 1-15,0 0 3 16,0 0 3-16,0 0-2 15,0 0 4-15,2 0 6 16,25 0 15-16,15-14-11 16,16 0-3-16,8 2-8 0,8-1-2 15,0 8 0-15,-3-2 2 16,-9 1-7-16,-8 6 2 16,-17 0 0-16,-10 0-2 15,-11 0 2-15,-5 0-2 16,-7 0 1-16,-4 0 0 15,0 0 2-15,0 0 3 16,0 0-1-16,0 0 4 16,0 0-6-16,0 0 3 15,0-1-4-15,0 1 1 16,-2 0-3-16,-9-2-5 16,-5 2-28-16,-5 0-56 15,0 0-57-15,3-9-149 0</inkml:trace>
  <inkml:trace contextRef="#ctx0" brushRef="#br1" timeOffset="178526.03">5209 1720 41 0,'0'0'27'15,"0"0"0"-15,0 0-13 16,0 0-7-16,0 0-1 16,0 0-6-16,0 0 0 15,0 0-2-15,2-2-2 16,-2 2-9-16,0 0-9 15,0 0-2-15,0 0-7 0,0 0 5 16</inkml:trace>
  <inkml:trace contextRef="#ctx0" brushRef="#br1" timeOffset="186411.72">5119 1718 9 0,'0'0'23'0,"0"0"6"0,0 0-1 16,0 0 2 0,0 0 4-16,0 0-3 0,0 0-1 15,-2 2-2-15,2 0-4 16,0-2-5-16,0 0-9 15,0 3 2-15,18 0 9 16,4 2 14-16,7-2-9 16,2-3-11-16,-4 0-2 15,0 0-3-15,-5 0-4 16,-1 0 10-16,-6 0-10 16,-4 0 4-16,-2 0 4 15,-2 0 5-15,-3-3-3 16,-2 0 10-16,-2 3-3 15,0 0-9-15,0 0-4 0,0 0-3 16,0 0-4-16,0 0-3 16,0 0 0-16,0 0-5 15,0 0-12-15,0 14 0 16,2 18 6-16,3 8 8 16,2 7 3-16,-2 0 8 15,-1 2-7-15,0-5-1 16,1-8 0-16,-3-8 2 15,0 3-2-15,-2-12 1 16,0-3-1-16,0 0 5 16,0-8 1-16,0-2-1 15,0-6-1-15,0 0 1 16,0 0 2-16,0 0 2 0,0 0 5 16,0 0 2-16,0 0-2 15,0 0-7-15,2-6-7 16,-2-6-2-16,0-2-16 15,0-4-50-15,0 4-47 16,0-2-107-16</inkml:trace>
  <inkml:trace contextRef="#ctx0" brushRef="#br1" timeOffset="186755.39">5269 1981 87 0,'0'0'10'0,"0"0"22"0,0 0 32 16,0 0-8-16,0 0-6 15,0 0-6-15,-13 0 2 16,13 0 4-16,0 0-14 16,11 0 0-16,20-12 1 15,11 0-16-15,9-4-10 16,3 6-3-16,-3 2 0 15,-4 2-7-15,-3-2 9 16,-5 2-4-16,-10 2-3 16,-12 1-2-16,-8-1 0 15,-4 4 2-15,-5 0-2 16,0 0 2-16,0 0 1 16,0 0-3-16,0 0-1 0,0 0-1 15,0 0-4-15,0 0-18 16,0 0-39-16,0 0-28 15,0 0-65-15,0 0-54 16</inkml:trace>
  <inkml:trace contextRef="#ctx0" brushRef="#br1" timeOffset="205907.13">5470 2627 67 0,'0'0'6'0,"0"0"32"16,0 0 17-16,0 0-14 16,0 0-24-16,0 0 34 15,0 0-44-15,0 0 37 16,-108-68-44-16,79 68 45 16,0 0-42-16,0 1-2 15,6 9 1-15,6 2-2 16,5 1-6-16,2 1 6 15,1 2-1-15,5 0-1 16,2-4 2-16,2 2-3 16,0 1 0-16,13 2 3 0,14 0 2 15,8-2 18-15,6-1 4 16,1 1 0-16,-4-2-16 16,-7 1-3-16,-9 2-5 15,-5 0-6-15,-3-2 6 16,-3 4 0-16,-4 0 2 15,-2-6-2-15,-5 1 0 16,0-4 1-16,0 0 0 16,0 0 1-16,-12-3 8 15,-15 2 9-15,-8 1 6 16,-5-4-16-16,2-3-5 16,5-2 2-16,6 0-5 15,7 0 4-15,7-3-3 16,9-12 7-16,4-2-6 0,0-8 8 15,12-3-11-15,17-4-4 16,7 0 1-16,4 0 3 16,-2 0-1-16,2 4 1 15,-9 8 0-15,-6 4 0 16,-10 8 0-16,-8 5 0 16,-5 2 3-16,-2 1-3 15,0 0-2-15,0 0 2 16,0 0-10-16,0 0-8 15,0 0-8-15,3-4-21 0,-1 2-54 16,2-2-63 0</inkml:trace>
  <inkml:trace contextRef="#ctx0" brushRef="#br1" timeOffset="-213392.59">5256 3431 9 0,'0'0'14'0,"0"0"2"16,0 0-2-16,0 0 0 15,0 0 0-15,0 0-1 16,0 0 0-16,0 0 0 16,0 0-1-16,0 0 3 15,0 0 8-15,0 0 4 16,0 0-6-16,0-3-2 0,0 0-2 15,0-1 10-15,0-4-8 16,6 0-7-16,5-2-10 16,3-3-2-16,3 4-1 15,4 5-1-15,-1-1 2 16,2 4 0-16,-4 1 0 16,-1 0 4-16,1 26-4 15,1 16 2-15,-6 4-2 16,-5 5 11-16,-6 2-3 15,-2-6 5-15,0 0 1 16,-17 3 1-16,-10-1-2 16,-2-5 13-16,0-6 6 0,9-10-18 15,5-8-4 1,1-6-1-16,3-4 4 0,2-4-1 16,1-4 5-16,0-2 6 15,2 0 9-15,-7-6-16 16,-1-26-1-16,1-10-14 15,1-2 3-15,10 1-4 16,2 8-1-16,0 7 1 16,0 10 0-16,0 3 0 15,4 11-6-15,0 4 2 16,0 0-1-16,7 0-18 16,7 19 1-16,11 14 16 15,4 2 4-15,-2 1 2 16,1-6 2-16,-3-6-1 15,-4-2 1-15,2-6-2 0,-2-4 0 16,-2 0 2-16,-3-6-2 16,-7-2 1-16,-2 0 4 15,-2 0-5-15,-4-4 1 16,-3 0-1-16,2 0-21 16,0-8-105-16,-4-6-132 15</inkml:trace>
  <inkml:trace contextRef="#ctx0" brushRef="#br1" timeOffset="-203597.83">2526 4349 3 0,'0'0'11'15,"0"0"-7"-15,0 0-3 16,0 0 0-16,0 0-1 16,0 0 0-16,0 0 2 0,0 0 1 15,0 0-3-15,0 0 1 16,0 0-1-16,0 0 0 15,0 0 0-15,0 0 2 16,0 0-4-16,2 0 2 16,-2 0 0-16,0 0 0 15,0 0-2-15,0 0 1 16,0 0 0-16,0 0 1 16,0 0 0-16,0 0 0 15,0 0 0-15,0 0 0 16,0 0 3-16,0 0 0 15,0 0-3-15,0 0 0 16,0 0 0-16,0 0-8 16</inkml:trace>
  <inkml:trace contextRef="#ctx0" brushRef="#br1" timeOffset="-202426.24">2960 8303 3 0,'0'0'14'16,"0"0"-6"-16,0 0 2 16,0 0-3-16,0 0-4 0,0 0 3 15,0 0-1-15,0 0 2 16,0 0-4-16,0 0-1 15,0 0-1-15,0 0 0 16,0 0-1-16,0 0 3 16,0 0-3-16,0 0 0 15,0 0 0-15,0 0 0 16,0 0 0-16,3 0 0 16,-3 0 1-16,0 0-1 15,0 0 0-15,0 0 0 16,0 0 1-16,0 0-1 15,0 0 0-15,0 0 0 16,0 0 1-16,2 0-2 0,-2 0 1 16,0 0 0-1,0 0 0-15,0 0-6 0,0 0-46 16</inkml:trace>
  <inkml:trace contextRef="#ctx0" brushRef="#br1" timeOffset="-188023.67">5358 4209 14 0,'0'0'36'0,"0"0"-4"15,0 0-3-15,0 0-2 16,0 0-4-16,0 0-6 15,0 0-4-15,-6-4 6 16,3 4-3-16,3 0 0 16,0 0 2-16,0 0 4 15,0 0 1-15,0 0 0 0,0 0 4 16,0 0-3-16,0 0 1 16,0 0 0-16,0 0-5 15,0 0-2-15,0 0-6 16,15 0-8-16,17 0 9 15,15 0 13-15,4 2 6 16,4 0-23-16,-3-2-3 16,0 2 2-16,-4 4-2 15,-6 2-4-15,-1 1-2 16,-12-4 1-16,-5-1 0 16,-8-2-1-16,-6-1 0 15,0 2 1-15,-8-3 0 16,0 0 2-16,-2 0-1 0,0 0 4 15,0 0 4 1,0 0 4-16,0 0 1 0,0 0-5 16,0 0-1-16,0 0-3 15,0 0-6-15,-6 0 0 16,-8 0-7-16,-1 0-19 16,-8 0-57-16,1 0-44 15,0 0-133-15</inkml:trace>
  <inkml:trace contextRef="#ctx0" brushRef="#br1" timeOffset="-186320.95">8930 4175 4 0,'0'0'34'15,"0"0"-6"-15,0 0 1 16,0 0 0-16,0 0-8 16,0 0 2-16,-5 0 4 15,5 0 2-15,0 0-6 16,0 0-3-16,0 0 5 15,0 0-2-15,0 0-4 16,0 0 0-16,0 0-3 16,0 0-2-16,0 0-3 15,0 0-4-15,0 0 0 0,0 0-1 16,0 0 0 0,0 0 2-16,0 0-1 0,0 0 4 15,0 0 1-15,0 0 0 16,0 0 3-16,0 0-2 15,0 0-2-15,0 0 4 16,0 0-1-16,0 0-4 16,0 0 1-16,0 0-4 15,0 0-4-15,0 0 2 16,0 0 2-16,9 0 0 16,7 0 1-16,6 0-2 15,2 0 1-15,5 0 0 16,0 0-3-16,0 0-2 15,0 0-1-15,-2 0 3 16,0 0-3-16,-5 0 2 0,-2 0-3 16,-2 0 1-16,-3 0 2 15,2 0 0-15,-5 0 3 16,5 0-2-16,2 2 3 16,4-2-3-16,3 2 1 15,1-2 0-15,-3 0-2 16,-1 3 0-16,-5 0-1 15,-3-3 0-15,-1 2 0 16,-1 0-1-16,-2-2 1 16,-2 2 0-16,0-2 1 0,-3 0 2 15,1 0 1 1,-2 0 2-16,-3 0 0 0,0 0-1 16,-2 0 4-16,2 0-4 15,-2 0-4-15,0 0 2 16,0 0-5-16,0 0 0 15,0 0-1-15,0 0-5 16,0 0-3-16,0 0-44 16,-4 2-45-16,-18 4-84 15,-12 4-137-15</inkml:trace>
  <inkml:trace contextRef="#ctx0" brushRef="#br1" timeOffset="-184696.29">4774 8197 31 0,'0'0'82'0,"0"0"-38"16,0 0 43-16,0 0-12 16,0 0-34-16,0 0-10 15,-2 7-3-15,2-7-8 16,0 0-7-16,0 0 4 0,0 3 2 16,0-3-7-1,0 0 0-15,0 0-4 0,23 0-1 16,21 0 6-16,25 0-1 15,18 0-2-15,10 0-9 16,-1 0 2-16,-1 2 0 16,-14-2 2-16,-6 0 1 15,-18 0 2-15,-8 0 5 16,-13 0 3-16,-12 0-2 16,-11 0 4-16,-5-2 0 15,-6 2 2-15,-2 0 2 16,0 0-7-16,0 0-6 15,0 0-2-15,0 0-6 16,0-3-1-16,0 3-1 16,0 0-3-16,0 0-10 0,0 0-50 15,0 0-68-15,-10-3-85 16</inkml:trace>
  <inkml:trace contextRef="#ctx0" brushRef="#br1" timeOffset="-183446.57">9277 8285 42 0,'0'0'53'16,"0"0"-16"-16,0 0-8 16,0 0 3-16,0 0-7 0,0 0-1 15,0 8 3-15,0-8-2 16,0 0 0-16,0 0-2 15,0 0 1-15,0 0 0 16,0 0 3-16,0 0-4 16,0 0-2-16,0 0-2 15,20 0 0-15,16 0 0 16,8 0-5-16,8 0-2 16,1 0-10-16,3 0 10 15,0-4-4-15,-1-2-1 16,-3 0 0-16,-11-1 0 15,-9 0-2-15,-10 3 3 16,-8 2 0-16,-7 1 0 0,-3-2 0 16,-2-1-3-16,-2 2 0 15,0 2 0-15,0-2-1 16,0 2-3-16,0 0-1 16,0-2 0-16,0 2 0 15,0 0-1-15,0-1 1 16,0 1 0-16,0-3-1 15,0 3 0-15,0 0-8 16,0 0-14-16,0 0-19 16,0 0-13-16,-6 0-25 15,-6-1-84-15,-5-8-95 16</inkml:trace>
  <inkml:trace contextRef="#ctx0" brushRef="#br1" timeOffset="-163607.54">5570 4779 5 0,'0'0'9'0,"0"0"-1"15,0 0-1-15,0 0-1 16,0 0-2-16,0 0 7 16,0 0-1-16,0 0-2 15,0 0-1-15,2 0-1 0,-2 0 2 16,0 0 0 0,0 0-1-16,0 0-1 0,0 0-4 15,0 0-1-15,0 0 0 16,0 0 2-16,0 0-3 15,0 0 2-15,0 0-2 16,0 0 0-16,0 0 0 16,0 0 0-16,0 0 0 15,0 0 0-15,0 0 0 16,0 0 1-16,0 0-1 16,0 0 0-16,0 0 3 15,0 0-2-15,0 0 0 16,0 0 2-16,0 0-1 15,0 0-2-15,0 0 1 0,0 0 0 16,0 0 1-16,0 0-1 16,0 0 1-16,0 0 2 15,0 0-1-15,0 0 2 16,0 0 2-16,0 0 0 16,0 0 0-16,0 0 2 15,0 0 1-15,0 0 1 16,0 0 2-16,0 0-3 15,0 0-2-15,0 0 2 16,0 0 3-16,0 0 1 16,0 0 1-16,0 0 4 15,0 0 0-15,0 0 2 16,0 0-3-16,0 0 4 0,0 0 0 16,0 0 1-16,0 0-8 15,-11 0-5-15,-3 0-7 16,-3 0 1-16,-1 0-2 15,0 0-2-15,-2 13 0 16,0 7-1-16,-3 6 0 16,-1 7 1-16,4 1 0 15,0 0 1-15,7 0 0 16,1 2 0-16,5-6 4 16,5 1-5-16,2-4 0 15,0-3-2-15,0 2 2 16,21-6 1-16,8-2 1 0,2-4 5 15,7-4 3 1,1-6 0-16,0-4-5 0,-8 0 4 16,-7 0-2-16,-6 0 2 15,-5 0 4-15,-3-6-2 16,-6-6 6-16,-4-4 5 16,0 4 1-16,0-6-2 15,-2-2 7-15,-14 4-13 16,-1-2-12-16,0 8-3 15,4 0-3-15,-3 6-1 16,1 3-1-16,-5-2 2 16,0 3-2-16,0 0 2 15,-2 0-2-15,3 0 3 16,6 0-1-16,3 6-5 0,0 2-12 16,1 4-10-16,1-3-11 15,3 3-11-15,0 3-19 16,5-3-41-16,0 2-40 15</inkml:trace>
  <inkml:trace contextRef="#ctx0" brushRef="#br1" timeOffset="-157624.49">5198 5600 0 0,'0'0'42'16,"0"0"7"-16,0 0-5 15,0 0-15-15,0 0-8 16,0 0-1-16,0 0 0 16,-5 10-3-16,3-7-1 15,2-3-1-15,0 2 0 16,0-2 4-16,0 0 4 16,0 0-6-16,0 0-5 15,0 0 3-15,0 0-1 16,0 0-1-16,0 0-4 15,0 0 0-15,0 0-1 16,0 0-1-16,-3 0-1 16,3 0 0-16,0 0 6 0,0 0 2 15,0 0 2-15,0 0-4 16,0 0-4-16,0 0-4 16,0 0 0-16,8 0-4 15,7 0-1-15,1 0-2 16,-1 0 2-16,3 0-2 15,2 0-2-15,0 2 2 16,-2 16-4-16,-3 4 5 16,-3 2-1-16,-8 4-4 15,-4-2 7-15,0 0 0 16,0 1 2-16,-14-6 4 16,-5-3 0-16,3-6-2 0,-1-2-1 15,3-6 3-15,5-2-1 16,5 0 0-16,0-2 1 15,4 0 2-15,0 0 5 16,0 0 12-16,0 0-1 16,0 0-17-16,0 0-7 15,6-4-6-15,9 0-3 16,5 4 0-16,3 0 1 16,1 0 4-16,-6 8 1 15,-3 8-3-15,-3 2 2 16,-8-2-3-16,-2-2 3 15,-2 3 1-15,0-2 1 16,0-1 2-16,0-2 4 16,-8 1 2-16,-11-3 2 15,-5 2 0-15,-5-6 0 0,1-3 2 16,-1 2 4-16,2-5-4 16,0 0 0-16,2 0 5 15,5-5-7-15,0-8 6 16,2-4-7-16,7 5-6 15,0 6 2-15,6 2-2 16,3 0-1-16,0 0 0 16,-2 2 0-16,4 0-1 15,0 2-2-15,0-2 2 16,0 2-1-16,0 0-8 16,0-2-13-16,0 0-14 15,0 1-30-15,0-2-30 0,0 1-95 16,0 2-38-16</inkml:trace>
  <inkml:trace contextRef="#ctx0" brushRef="#br1" timeOffset="-154078.48">5360 6471 14 0,'0'0'73'0,"0"0"-17"0,0 0-7 15,0 0 7-15,0 0-15 16,0 0 14-16,0 0-23 15,0-26-2-15,0 24 4 16,0 2 6-16,0 0-5 16,0 0 4-16,0 0-17 15,-2 0-22-15,2 0-3 16,-2 11-11-16,2 16-1 16,0 10 15-16,0 6-2 15,0-1 2-15,0-4 6 16,0-6-2-16,4-3 0 0,3-10 0 15,-3-1 1-15,1-4-3 16,0-6 5-16,-3 1-5 16,0-8 2-16,-2-1 2 15,0 0 0-15,0 0 2 16,0 0 3-16,0 0 8 16,0 0 4-16,0 0-4 15,0 0-3-15,0 0-8 16,0 0-3-16,0 0-5 15,0-1 0-15,0-8-8 16,0 4-36-16,0-2-26 16,6-3-53-16,3 2-122 15</inkml:trace>
  <inkml:trace contextRef="#ctx0" brushRef="#br1" timeOffset="-151110.42">5418 7236 37 0,'0'0'52'16,"0"0"-12"-16,0 0 10 15,0 0 3-15,0 0 11 16,0 0-1-16,2-29-8 0,-2 25-11 16,0-2-3-16,0-1-5 15,0 0-12-15,0 2-1 16,0 2-8-16,0 3 1 15,0 0 0-15,0 0-10 16,0 0-6-16,0 0-6 16,0 15-14-16,0 22 10 15,7 11 10-15,5 4 0 16,-2 0 2-16,1-10-1 16,-1-2-1-16,-2-4 1 15,-1-5-1-15,-3-3 0 16,1-6 1-16,-5-4 2 0,2-6-1 15,-2-5-1 1,0 0 3-16,0-5-3 0,0 0 2 16,0 0 0-16,0 2 4 15,0-4 1-15,3 0 1 16,-3 0 2-16,0 0-3 16,0 0-3-16,0 0-2 15,0 0-3-15,0 0-1 16,0 0-17-16,0 0-52 15,0-6-58-15,2 2-108 16</inkml:trace>
  <inkml:trace contextRef="#ctx0" brushRef="#br1" timeOffset="-142005.1">8930 870 14 0,'0'0'17'0,"0"0"2"16,0 0-1-16,0 0 6 15,0 0 2-15,0 0 7 16,0 0 2-16,0 0 7 16,0 0 3-16,0 0 9 15,0 0-7-15,0 0-24 16,0 0 1-16,0 0 9 16,0 0-7-16,0 0-7 15,0 0 4-15,0 0-7 16,0 0-7-16,-3 0-2 15,-5 0-7-15,-6 8-1 16,-3 14 0-16,-4 6-2 16,1 6 3-16,3 2 2 15,1 0 0-15,7-4-2 16,2 1 0-16,5-9 0 0,2-2 0 16,0-4 0-16,0-4 1 15,9-4-1-15,11 2 1 16,6-6 4-16,5-4 4 15,1-2-4-15,-3 0 1 16,-3 0 3-16,1 0-3 16,-6-10 1-16,-4-4 2 15,-5 0-2-15,-6 2 9 16,-4-4-6-16,-2-2-4 16,0 4 6-16,0 4 4 0,-10-2-6 15,-7 3-2 1,-3 1-5-16,1 4-3 0,-2 4 0 15,2 0 0-15,-4 0-5 16,-1 0 1-16,-1 4 2 16,0 10-4-16,6 3 4 15,3-8 1-15,5 4-3 16,4-5-2-16,3-2-28 16,4-2-13-16,0-3-25 15,0 2-9-15,7 1-34 16,14-4-25-16,0 0-40 15</inkml:trace>
  <inkml:trace contextRef="#ctx0" brushRef="#br1" timeOffset="-139318.24">8836 1638 39 0,'0'0'75'16,"0"0"-17"-16,0 0 11 15,0 0-14-15,0 0-11 16,0 0-13-16,0 0-5 16,-6-52-2-16,16 42-5 15,7-2-1-15,2 4-10 16,1-1-8-16,1 8 0 15,-6 1 0-15,1 0-3 16,-5 0-4-16,-5 4 3 16,-4 11-1-16,-2 8 4 15,0 1 1-15,-4 4 3 0,-14-2 8 16,-2-4 3 0,2-2 5-16,3-6-3 0,5-8-5 15,4-1 0-15,4-2-3 16,2-3-3-16,0 0-2 15,0 0 5-15,0 0 3 16,0 0-2-16,0 0-4 16,16 0-5-16,8-6-1 15,5 2-3-15,0 4 2 16,-3 0-2-16,-1 0 2 16,-4 10 0-16,-6 11-2 15,-1-5 2-15,-10 2-1 0,-2 0 1 16,-2-2 1-1,0 0 1-15,0 0 1 0,-12-4 3 16,-7 2 0-16,-8-1 1 16,-4-2 0-16,0-1-1 15,-3-2-1-15,7-3 3 16,3-4-3-16,7 0 8 16,3-1-6-16,1 0 4 15,-1 0-2-15,1-1 0 16,1-11-7-16,3 0-4 15,3 1-1-15,4 6-21 16,0 5-8-16,-1 0-13 16,-3 0-37-16,-8 0-106 15,1 10 10-15</inkml:trace>
  <inkml:trace contextRef="#ctx0" brushRef="#br1" timeOffset="-131679.4">8798 2519 12 0,'0'0'30'16,"0"0"3"-16,0 0 16 15,0 0 6-15,0 0-6 16,0 0 2-16,0 0-4 0,0-29-14 16,0 29-10-16,0 0-17 15,0 0-6-15,0 3-10 16,0 14-2-16,-2 7 12 16,-9 5 4-16,0-1 3 15,0-5 4-15,-1 2 1 16,1-11 11-16,5 0-10 15,-2-6-2-15,4-1-6 16,2-2 8-16,0-3-11 16,2-2 0-16,0 0 2 15,0 0-2-15,0 0 2 16,0 0-4-16,2 0 4 16,21 0 0-16,6 0 7 15,6 0 2-15,3 0-4 16,-1 0-2-16,0-2-5 0,-6 0 1 15,-7-2-3-15,-4 1 3 16,-4 0-3-16,-5 1 3 16,-7 0-3-16,1 2 4 15,-5-2 3-15,0 0 4 16,0-2 15-16,0-6 10 16,0-2-13-16,0-4-17 15,-9-3-1-15,0 0-1 16,0 2 2-16,2 7 1 15,3 1-3-15,0 2 1 16,-1 4 6-16,3-4-5 16,0 3-2-16,2 4 2 0,0 0-4 15,0 0-1-15,0 0-1 16,0 0-1-16,0 0-6 16,0 0-2-16,0 0-2 15,0 22-2-15,0 10 11 16,0 9 2-16,0 3 1 15,0-3-1-15,0 0 0 16,0-7 1-16,4-6 0 16,-1 0 0-16,-3-9-1 15,0-4 0-15,0-3 1 16,2-4 0-16,0-2 3 16,0-4-2-16,0-2-1 15,-2 0 4-15,0 0 0 0,2 0 3 16,-2 0-1-1,0 0 2-15,0 0-1 0,0 0-5 16,2 0 0-16,-2 0-3 16,0 0-6-16,0 0-24 15,3 0-37-15,-1 0-53 16,7 0-69-16,0-2-76 16</inkml:trace>
  <inkml:trace contextRef="#ctx0" brushRef="#br1" timeOffset="-125449.99">9115 3243 28 0,'0'0'45'0,"0"0"1"15,0 0-4-15,0 0 2 16,0 0 5-16,0 0-1 0,0 0-4 16,0-3-12-16,0 3-13 15,0 0-8-15,-5 4-11 16,-11 16 0-16,-9 9 12 16,4 5 8-16,-2-5-12 15,5 4 7-15,3-1-5 16,4-7-4-16,4 0 2 15,5-3-1-15,2-2-7 16,0-2 4-16,0-3-4 16,2 2 2-16,12-7 1 15,1 1-3-15,7-6 6 16,3-1 4-16,2-2-3 0,-2-2-1 16,-10 0 0-16,-7 0 1 15,0 0 3 1,-4 0 5-16,3-6 3 0,-5-12-3 15,0-2-2-15,-2-3-1 16,0 6-9-16,0 2 0 16,0 10 6-16,0 1-1 15,-7 2-8-15,-7 1-3 16,-3 1-3-16,-1 0 1 16,3 0 3-16,1 0-2 15,1 0-2-15,4 7 3 16,-2-2-4-16,2 4-18 15,3-3-17-15,-4 0-20 16,3 2-21-16,5 1-58 16,0 0-21-16</inkml:trace>
  <inkml:trace contextRef="#ctx0" brushRef="#br1" timeOffset="-124200.25">9007 4255 11 0,'0'0'17'0,"0"0"3"16,0 0-8-16,0 0-5 15,0 0 1-15,0 0-1 16,0-18 0-16,0 18-3 16,0 0-3-16,-2 0-1 15,2 0-2-15,0 0 2 16,0 0-1-16,0 0 1 15,0 0-4-15,0 0-1 16,0 0 1-16,0 0-4 0,0 0 6 16,0 0 0-16,0 0 0 15,0 0 2-15,0 0 3 16,0 0-2-16,0 0 0 16,0 0 2-16,0 0-1 15,0 0-2-15,0 0 2 16,0 0-2-16,0 0 0 15,0 0-2-15,0 0-5 16,0 0-5-16,0 0-13 16,0 0-5-16</inkml:trace>
  <inkml:trace contextRef="#ctx0" brushRef="#br1" timeOffset="27209.83">8981 6330 26 0,'0'0'29'0,"0"0"2"16,0 0 8-16,0 0-16 15,0 0 13-15,0 0-20 16,0 0 19-16,-2 0 34 0,2 0-48 16,0 0-2-1,0 0 13-15,0 0-11 0,0 0-2 16,0 0-9-16,2-2-9 15,13-8 9-15,8 1 3 16,4-4-10-16,0 0-1 16,-4 4 2-16,0 0-4 15,-1 0 2-15,-2 5-1 16,0-4 0-16,1 0 2 16,-2 2-2-16,-1-2 0 15,-5 4 4-15,1 0-4 16,-5 0 1-16,-5 2 3 15,0-2-1-15,-4 4-3 16,0 0 2-16,0 0-1 0,0 0-2 16,0 0 1-16,0 0-1 15,0 0 0-15,0 0-22 16,0 0-45-16,-4 0-68 16,-17 6-28-16</inkml:trace>
  <inkml:trace contextRef="#ctx0" brushRef="#br1" timeOffset="28318.95">9017 6315 34 0,'0'0'61'0,"0"0"-19"0,0 0-6 16,0 0 1-16,0 0-3 15,0 0-2-15,0 0-4 16,0 0-5-16,0 0-3 16,0 0-7-16,0 0-1 15,0 0 0-15,0 0 1 16,0 0-8-16,0 0 3 15,0 0-1-15,0 0-2 16,0 0 2-16,0 0-1 16,0 0-1-16,0 1-2 0,0-1 0 15,0 0 1-15,0 0-4 16,0 0-1-16,0 0-1 16,0 0 0-16,0 0 2 15,0 0-3-15,0 0 0 16,0 0 1-16,0 2-2 15,0 2-3-15,0 7-3 16,0 6 7-16,0 3 0 16,0 2 3-16,0 1 0 15,0-3 4-15,0-5-3 16,0-2 3-16,0-4 0 16,0-2-3-16,0-5 3 15,0 0 0-15,0-2 3 0,0 0 0 16,0 0 2-16,0 0-1 15,0 0-4-15,0 0-1 16,0 0 2-16,0 0-4 16,0 0 1-16,0 2-1 15,0-2-2-15,0 0 3 16,0 0-1-16,0 0-1 16,0 0 4-16,0 0 0 15,0 0 2-15,0 0 0 16,0 0 2-16,0 0 1 15,0 0-2-15,0 0 2 16,0 0 10-16,2 0-12 0,-2 0 0 16,2 0-4-16,2-4-3 15,1-5 0-15,3 0-1 16,4 3 0-16,-1-1-2 16,7 0-1-16,1 5 3 15,4 2-4-15,4 0-2 16,2 0 7-16,0 0-3 15,-4 8 2-15,-4 0-1 16,-3 3 1-16,-1 0 0 16,-5 3-1-16,-3 2-7 15,-5 6 5-15,-4 4 3 16,0 8 1-16,0 4 12 16,-8-4 4-16,-9 0 7 15,-6-6-3-15,7-8-6 16,3-5-8-16,1-4-1 0,4-7 0 15,-1 0 2-15,2-1 3 16,0-3-2-16,-2 0 11 16,-6 0-1-16,-5 0-8 15,-3-9-5-15,0-4-1 16,2 2-3-16,7 5-1 16,8 4-3-16,2 2 2 15,4 0 0-15,0 0-4 16,0 0 2-16,0 0-2 15,0-2 3-15,0 1 1 0,0 1 1 16,0-3 0 0,0 2 0-16,0 1-4 0,0-3-19 15,0 1-46-15,0-6-53 16,0-4-59-16</inkml:trace>
  <inkml:trace contextRef="#ctx0" brushRef="#br1" timeOffset="46256.25">8992 7157 28 0,'0'0'34'0,"0"0"-10"0,0 0-10 0,0 0-1 16,0 0-8-16,0 0-5 16,0 3-2-16,0-3-14 0,0 3-22 15,0 1 0 1,0 1 14-16</inkml:trace>
  <inkml:trace contextRef="#ctx0" brushRef="#br1" timeOffset="73248.73">9044 4756 44 0,'0'0'57'0,"0"0"-7"15,0 0-7-15,0 0-14 0,0 0-8 16,0 0-21-16,0 0 0 15,0 0-2-15,-21 49 2 16,10-7 27-16,0 0-11 16,-2-4 6-16,4-8 3 15,4-8-7-15,5-6-13 16,0-4-5-16,0-8 0 16,0-2 0-16,0 2-2 15,12 0 4-15,17 6 2 16,13-4 13-16,5 2-6 15,1-4-3-15,-3-1-6 16,-13-3-2-16,-11 0 0 16,-5 0 1-16,-9 0 2 15,-5 0 3-15,0 0 2 16,-2 0 6-16,2 0 30 0,-2-11 3 16,0-3-15-16,0-6-16 15,0 2 18-15,0-1-13 16,0 2-12-16,-4 3 22 15,-5 4-27-15,5 6 4 16,0 0-1-16,0 4-1 16,2 0-6-16,2 0-6 15,0 0-7-15,0 0-6 16,0 20-6-16,0 26 1 16,0 12 24-16,0 8 8 0,0-4-3 15,0-8-1 1,6-7-4-16,0-10 2 0,-2-8-1 15,-2-9-1-15,1-10-1 16,-3-6 1-16,2-2 2 16,-2-2 1-16,0 0 7 15,0 0-1-15,0 0 4 16,0 0-5-16,2 0-6 16,-2 0-2-16,2 0-35 15,0-2-46-15,6-10-56 16,0 2-141-16</inkml:trace>
  <inkml:trace contextRef="#ctx0" brushRef="#br1" timeOffset="75654.46">9119 5512 57 0,'0'0'79'0,"0"0"-24"16,0 0 4-16,0 0-10 16,0 0-29-16,0 0-20 15,-9 22-17-15,-7 17 17 16,-1 3 15-16,1 0 4 0,5-6-11 15,5-11-5-15,3-5-3 16,3-9-4-16,0-5 1 16,0-2 3-16,0-4 0 15,11 0 2-15,16 0 6 16,4 0 6-16,5 0-13 16,-1 0 5-16,-4 0-8 15,1 0 2-15,-6 16-7 16,-5 4 5-16,-4 0-6 15,-3-4 6-15,-7 0-3 16,-3-2 4-16,-4 2 1 16,0 2 20-16,0-2 11 15,-9 0 1-15,-16-4 4 16,-1 1-16-16,-8-6-8 16,-1 1-7-16,1-8-4 0,3 0 1 15,7 0-2-15,3 0 0 16,4 0-21-16,3-4-24 15,8-4-22-15,1-4-83 16,5 0-9-16</inkml:trace>
  <inkml:trace contextRef="#ctx0" brushRef="#br1" timeOffset="75904.36">9123 5570 147 0,'0'0'20'16,"0"0"-7"-16,0 0 33 16,0 0 4-16,0 0-26 15,0 0 9-15,125-52-8 16,-84 42-7-16,-8-4-7 16,3 2-1-16,-7 6-9 15,-5 0 2-15,-6 6-3 16,-5 0-4-16,-2 0-4 15,-4 2-36-15,-7 20-79 16,0 4 0-16</inkml:trace>
  <inkml:trace contextRef="#ctx0" brushRef="#br1" timeOffset="88776.37">9048 7195 34 0,'0'0'58'0,"0"0"17"15,0 0-16-15,0 0-11 16,0 0 4-16,0 0-19 0,0 0-4 16,-18-20-2-1,18 16-3-15,0-7 4 0,0-7-13 16,11-2-15-16,17-1 1 16,11-2-1-16,-1 4 0 15,-3 4 0-15,-4 9-1 16,-8 6-1-16,-6 0-5 15,-7 13-1-15,-6 10 3 16,-4 9 5-16,0 2 2 16,-4-2-2-16,-17-1 5 15,-1-3 6-15,-2-6 5 16,2-4 2-16,3-6 6 0,6-9-4 16,7 4-8-1,6-7 0-15,0 0 2 0,0 0-6 16,0 0-6-16,0 0-2 15,13 0-2-15,7-2-4 16,4-3 3-16,-1 5 0 16,-7 0 0-16,-1 0-3 15,-9 9 0-15,2 2 3 16,-6 0-1-16,-2 3 2 16,0 0 1-16,0 6 1 15,-10 1 3-15,-11 6 4 16,-6-4 3-16,0-2 1 15,2-3 1-15,6-10-2 16,1 0 1-16,-1-8 5 16,2 0 11-16,-5 0-9 15,-3-12-4-15,0-10-8 16,6 1-5-16,0 3 5 0,9 7-5 16,3 5-1-16,3 4 0 15,1 2-2-15,3 0-3 16,0 0-3-16,0 0-3 15,0 0-25-15,0 0-47 16,0 0-60-16,0 0-84 16</inkml:trace>
  <inkml:trace contextRef="#ctx0" brushRef="#br1" timeOffset="96649.48">11846 601 7 0,'0'0'10'0,"0"0"11"15,0 0-5-15,0 0 4 16,0 0 5-16,0 0 5 16,0 0 0-16,-24-16-1 15,12 14-4-15,3 0 13 16,-1-2 0-16,-4 1-8 0,1 3 3 15,-3 0-17 1,1 0 4-16,-4 0 1 0,2 0-4 16,-1 0-9-16,1 0 3 15,0 13-6-15,2 8 0 16,-5 6 1-16,4 4-2 16,1 6-1-16,6 2-3 15,5 1 1-15,4 4 3 16,0-4 1-16,0-4-2 15,15-2 3-15,5-8-2 16,4-5 5-16,1-3 6 16,-1-11 11-16,1 1-2 15,-2-5-2-15,-2-3-3 16,0 0-8-16,-1 0 0 16,-3 0-7-16,-1 0 5 0,0-11-9 15,-5 1-4 1,0 1-24-16,2 0-20 0,-1 3-45 15,-1 2-55-15,3 0-44 16</inkml:trace>
  <inkml:trace contextRef="#ctx0" brushRef="#br1" timeOffset="97040.01">12176 619 60 0,'0'0'71'0,"0"0"55"15,0 0-9-15,0 0-39 16,0 0-18-16,0 0-7 16,0-6-16-16,0 6-14 15,-3 0-10-15,3 0-13 16,-2 13-7-16,0 27-4 15,0 15 11-15,0 8 3 16,2-1 3-16,0-6 4 16,0-12-6-16,0-1-3 15,0-8 1-15,0-4 1 16,2-12 3-16,2-6-4 16,-4-5 0-16,0-7 3 15,2-1-3-15,-2 0 4 0,0 0 2 16,3 0 1-16,-3 0 1 15,0 0-10-15,0-9-11 16,0-4-69-16,0-4-61 16,2 2-79-16</inkml:trace>
  <inkml:trace contextRef="#ctx0" brushRef="#br1" timeOffset="101628.77">11496 1542 29 0</inkml:trace>
  <inkml:trace contextRef="#ctx0" brushRef="#br1" timeOffset="102128.64">11496 1542 29 0,'160'-30'38'0,"-160"30"5"0,0 0-4 0,0 0 0 0,0 0 5 0,0 0 9 15,0 0-7-15,0-2-8 16,0 0-6-16,0 0-12 16,-6-1-9-16,-5 2-2 15,0-2-1-15,-3 1-2 16,-1 2 1-16,-1 0-1 15,-4 0-5-15,2 0-1 0,2 5 10 16,1 5-6 0,1 4-1-16,1 2-2 0,3 0 1 15,0 2-2-15,4 3-1 16,6 6 0-16,-3 6-1 16,3-2 2-16,0 6 0 15,0-5 0-15,9-6 2 16,7-4 4-16,-1-7-4 15,3-2-1-15,1-4-1 16,2 0 3-16,2-3 4 16,-1-3 1-16,0 0 7 15,-4-3-3-15,-3 0-6 16,-3 0-2-16,-3 0 0 0,-3 0 0 16,2 0 2-1,-2 0 2-15,5 0-6 0,1 0-2 16,-2-4 4-16,5-2-4 15,2-2 0-15,-2 1 0 16,3-3 3-16,-5 5 0 16,-4 1-1-16,-2-5-2 15,-7 9 2-15,2-1 4 16,-2-1-1-16,0 0-4 16,0-2-1-16,0-1-33 15,0-3-35-15,0 0-22 16,0 1-51-16,0 0-10 0</inkml:trace>
  <inkml:trace contextRef="#ctx0" brushRef="#br1" timeOffset="102816.03">11962 1558 61 0,'0'0'84'0,"0"0"4"0,0 0-16 15,0 0-9-15,0 0-21 16,0 0-20-16,-11-62-14 15,33 44-3-15,10 2 0 16,1 1-2-16,5 7 0 16,-3 8-3-16,1 0-4 15,0 5 4-15,-1 21-5 16,-1 7 5-16,-7 3 0 16,-10-3 1-16,-7 3 5 15,-10 0-5-15,0 2 11 16,-17 0 9-16,-14 0 10 15,-6-4 3-15,-3-1-11 0,-1-12-2 16,6-3 3 0,3-5-7-16,5-7 0 0,5-6-5 15,5 0 1-15,1 0 2 16,5-6-3-16,7-18-5 16,-1-1-7-16,5 4-2 15,0 1 2-15,0 9-8 16,9 4-1-16,11 2 0 15,11 5 1-15,7 0 1 16,6 0 2-16,3 5 1 16,-7 10 2-16,-6-1-1 15,-8-3-1-15,-3 0 2 16,-6-3 2-16,-3 1 0 0,-3-5-1 16,-5-4 1-1,0 1 3-15,-2-1-3 0,0 0 0 16,5 0-2-16,0 0 1 15,2-1-19-15,-2-12-28 16,0 4-42-16,-2-1-31 16,-5 3-97-16</inkml:trace>
  <inkml:trace contextRef="#ctx0" brushRef="#br1" timeOffset="111784.11">12051 2228 49 0,'0'0'58'0,"0"0"-14"16,0 0-6-16,0 0-9 0,0 0-5 16,0 0 9-16,0 0-9 15,0-15 0-15,0 14 4 16,-5-2-5-16,1 0-5 15,0-1 6-15,-3 0-7 16,0-3-3-16,-2 4-5 16,3 0-2-16,-1 1-1 15,3 0-6 1,-3 1 7-16,0 1-3 16,-1 0 2-16,-4 0-5 0,-3 0 6 0,-1 0-3 15,-4 9-3-15,0 9 3 16,0 6 0-16,0 7-2 15,2-1-2-15,3 4-1 16,1 0 1-16,7-4-3 16,5 2 3-16,2-2-2 15,0-2 1-15,0-6 1 16,0-1-1-16,0-6 0 16,7-1-3-16,4 0 4 0,2-2 2 15,3-6 2 1,-3 1 5-16,6-3 4 0,0 0 7 15,-1-2-6-15,-3-2 0 16,-3 0-10-16,-6 0 2 16,1 0-2-16,-1 0 2 15,2 0-6-15,1 0 3 16,-1 0-2-16,-4 0 5 16,4 0-1-16,-6 0-3 15,-2 0 2-15,2 0-1 16,-2 0-1-16,0 0 2 15,0 0-2-15,0 0-1 16,0 0 4-16,0 0-4 16,0 0 2-16,0 0-1 0,0 0-1 15,0 0 0-15,0 0 2 16,0 0-3-16,0 0 1 16,0 0-1-16,0 0 0 15,0 0 0-15,0 0 0 16,0 0 0-16,0 0-1 15,0 0 1-15,0 0 0 16,0 0-3-16,0 0 3 16,0 0 0-16,0 0 0 15,0 0 0-15,0 0-1 16,0 0 0-16,0 0 0 16,0 0 1-16,0 0-5 15,0 0-3-15,0 0-12 0,0 0-2 16,0 0-9-16,0 0-12 15,0 0-13-15,0-6-23 16,2-1-53 0</inkml:trace>
  <inkml:trace contextRef="#ctx0" brushRef="#br1" timeOffset="117064.15">12185 2398 13 0,'0'0'38'16,"0"0"9"-16,0 0 3 16,0 0 2-16,0 0-1 15,0 0 9-15,0 0-18 16,-12-50-1-16,12 42-7 16,0-6-8-16,0 0-4 15,0 0-13-15,8-2-8 16,7-1-1-16,5 0 0 15,0 2-4-15,-2 10 3 16,2 3-6-16,2 2 0 0,3 0 5 16,4 13-2-16,0 8-1 15,0 2 5-15,-7 4-1 16,-7-4 0-16,-6 10-3 16,-9 3 2-16,0 5 2 15,-17 4 2-15,-19 1 1 16,-9 2 11-16,-3-5 6 15,-2-8-2-15,8-6-1 16,4-9-3-16,7-6 1 16,9-10 1-16,8-3-6 0,5-1 6 15,7 0 13 1,2 0-3-16,0 0 0 0,0-15-12 16,0-9-12-16,0-1 1 15,0 4-3-15,11 1-3 16,3 7 0-16,-3 8-4 15,0 3 1-15,2 2-5 16,5 0-8-16,4 0 0 16,1 10 7-16,2 4 2 15,-4-6 9-15,-1 2 1 16,-1-4 1-16,-4-2-1 16,-1 0 0-16,-6-4 0 15,-1 0 0-15,-3 0 5 16,3 0-3-16,-2 0-1 15,-1 0 2-15,1 0-2 0,-1 0-1 16,2-8-8 0,1-4-30-16,-4-2-40 0,-3-1-53 15,0 8-78-15</inkml:trace>
  <inkml:trace contextRef="#ctx0" brushRef="#br1" timeOffset="120938.2">11652 3222 45 0,'0'0'53'0,"0"0"-9"15,0 0 6-15,0 0 8 16,0 0-1-16,0 0 1 15,0 0-4-15,0 0-33 16,-11 0-5-16,-2 0-6 16,-1-6-4-16,1 4 3 15,-1 2 1-15,1 0-7 16,2 0 4-16,0 0 4 16,0 0-8-16,-3 20-3 15,1 7-2-15,-3 3 2 16,5 3 1-16,5-1 0 15,2 1-1-15,4-8 0 16,0 4-2-16,0-6 0 16,4-2 2-16,13-3 2 0,1-6 5 15,1-1-3-15,2-4 1 16,-3-5 4-16,5-2 0 16,-1 0 0-16,2 0-3 15,-5 0 0-15,-2 0 1 16,-3 0-7-16,-3-6 1 15,-3-2 0-15,0 1-1 16,-2 0-15-16,1-6-34 16,1 4-51-16,4-3-77 15,3 0 10-15</inkml:trace>
  <inkml:trace contextRef="#ctx0" brushRef="#br1" timeOffset="121641.16">12051 3254 89 0,'0'0'65'15,"0"0"54"-15,0 0-8 16,0 0-35-16,0 0-16 16,0 0-11-16,0-26-7 15,0 26-9-15,0 0-8 16,0 0-10-16,0 0-10 15,-2 0-5-15,2 0-14 16,0 18-4-16,0 12 14 16,2 8 4-16,7 0 5 15,-2-1-5-15,-1-9 4 0,1-2-3 16,-1-3-1-16,0-4 0 16,-2-1 2-16,-2-8-2 15,0 2 0-15,-2-3-1 16,2-6 1-16,-2 1 1 15,0-2 1-15,0 0-2 16,0-2 2-16,0 1-1 16,0-1-1-16,0 0 1 15,0 0 2-15,0 0-3 16,0 0 0-16,0 0 0 0,0 0 1 16,0 0-1-1,0 0 2-15,0 0 1 0,0 0-2 16,0 0 5-16,0 0-3 15,0 0 3-15,0 0-1 16,0 0-2-16,0 0 2 16,0 0-5-16,0 0-1 15,0 0 0-15,0 0-2 16,0 0 0-16,0 0-1 16,0 0 4-16,0 0 0 15,0 0 0-15,0 0 0 16,0 0 0-16,0 0 2 15,0 0-1-15,0 0-1 16,0 0-1-16,0 0-1 16,0 0 2-16,0 0-3 0,0 0 3 15,0 0-1-15,0 0 1 16,0 0 0-16,0 0 0 16,0 0-1-16,0 0-10 15,0 0-26-15,0 0-41 16,0 0-16-16,0 0-63 15,0 0-66-15</inkml:trace>
  <inkml:trace contextRef="#ctx0" brushRef="#br1" timeOffset="138074.79">11839 3998 26 0,'0'0'53'0,"0"0"2"15,0 0-4-15,0 0 0 16,0 0-14-16,0 0-6 16,0 0 5-16,-57-44-11 15,43 40-2-15,1-2 2 16,-3-2-9-16,1 6 5 16,-3 0-6-16,0 2-7 15,2 0 5-15,-2 0-4 16,-1 2-9-16,-2 20 0 15,-1 10 0-15,4 6-2 16,7 2 2-16,6 5 0 16,5-3-4-16,0 1 3 0,0-4 0 15,10-3 0 1,3-4 0-16,7-6 1 0,0-3 0 16,2-6 2-16,1-2-2 15,-1-6 6-15,2-4 12 16,-1-4 0-16,1-1 2 15,-4 0-7-15,-2 0-6 16,-2 0-7-16,-1 0 0 16,-4-8-25-16,3 1-65 15,-3-4-65-15,-5 1-82 16</inkml:trace>
  <inkml:trace contextRef="#ctx0" brushRef="#br1" timeOffset="138527.8">12096 4055 34 0,'0'0'70'16,"0"0"52"-16,0 0-27 15,0 0-27-15,0 0-9 16,0 0-7-16,0-25-12 16,0 25-13-16,0 0-1 15,0 0-2-15,0 0-5 0,0 0-10 16,0 0 3-16,0 0-12 16,0 0 0-16,0 14-7 15,0 24-8-15,0 11 11 16,0 11 4-16,9-5 4 15,-1-6-2-15,4-7 0 16,-1-2 2-16,-3-10-3 16,-2-3 0-16,-4-12 4 15,0-7-2-15,-2 1 3 16,0-9-1-16,0 0-2 16,0 0 4-16,0 0 1 15,0 0-1-15,0 0 5 0,0 0-12 16,0 0-1-1,0 0-43-15,0-3-96 0,0-4-151 16</inkml:trace>
  <inkml:trace contextRef="#ctx0" brushRef="#br1" timeOffset="139558.83">11991 7792 42 0,'0'0'94'16,"0"0"19"-16,0 0-13 16,0 0-48-16,0 0-7 15,0 0-6-15,-47-36-12 16,25 28 1-16,-1 4-8 15,2 4-11-15,-4 0-6 16,2 0 0-16,1 0-3 16,5 14-5-16,-2 14 1 15,6 10-2-15,2 7 5 16,6 5-2-16,5-2 3 0,0 0-1 16,0-9 1-16,8-7 0 15,5-5 0-15,2-11 1 16,5-3 5-16,3-10-2 15,6-1 6-15,4-2-5 16,7 0 2-16,0-11-7 16,5-12-21-16,-5-4-87 15,0 4-66-15,-4 2-88 16</inkml:trace>
  <inkml:trace contextRef="#ctx0" brushRef="#br1" timeOffset="140105.56">12296 7852 81 0,'0'0'55'15,"0"0"47"-15,0 0-8 16,0 0-28-16,0 0-8 16,0 0-12-16,-38-66-6 15,38 58-16-15,0-4-5 16,0 0-9-16,16 0 2 15,2-2-9-15,6 6-3 16,1 4-2-16,0 4-2 16,1 0-1-16,-2 18-5 15,-1 12 3-15,-8 8 1 0,-5 2 2 16,-8 0 4 0,-2 3 5-16,0-3-5 0,-14 2 4 15,-13-2 4-15,-1-4-2 16,-3-6 5-16,0-10 1 15,2-8 5-15,4-4-1 16,2-8 0-16,3 0 6 16,5 0-11-16,4-24-4 15,4-8 1-15,7-4-4 16,0 1-4-16,0 12-3 16,7 9-4-16,4 10 1 15,4 4 0-15,5 0-6 0,5 8 4 16,6 12 2-1,3 2 2-15,1-3 4 0,1 1 0 16,-5-11 2-16,-2-6-1 16,-2 4-1-16,-7-7 0 15,-3 0-4-15,-3 0-16 16,-1 0-13-16,3-14-40 16,-5-2-111-16,-2-2-130 15</inkml:trace>
  <inkml:trace contextRef="#ctx0" brushRef="#br1" timeOffset="146151.01">11648 4949 37 0,'0'0'47'0,"0"0"-1"0,0 0-1 16,0 0-2-16,0 0 6 16,0 0-5-16,0 0-3 15,0 0-5-15,2-2-2 16,-2-6-7-16,0 1-8 15,-5 2 0-15,-5-4-8 16,-4 1-2-16,-3 3-4 16,-4-1 1-16,-1 6-5 15,0 0 0-15,-3 0 1 0,-4 0 0 16,0 8-4 0,0 10 2-16,2 4 0 0,5 4-2 15,7 10 1-15,4 2-2 16,1 2 3-16,6-2-2 15,4-6 3-15,0-4-2 16,0-6 2-16,6-2 4 16,15-5 0-16,-1-4-4 15,2-3 11-15,5-3 1 16,0-5-1-16,2 0-3 16,-5 0-4-16,-3 0-3 15,-8 0-2-15,-5-5-3 16,2 1-26-16,-2 0-66 15,-1-4-71-15,-1-2-120 16</inkml:trace>
  <inkml:trace contextRef="#ctx0" brushRef="#br1" timeOffset="147150.81">11766 5017 1 0,'0'0'12'0,"0"0"-3"15,0 0-3-15,0 0-2 16,0 0-4-16,0 0 0 15,0 0 0-15,0 0 2 16,0 0 2-16,0-3 0 16,0 3 8-16,0 0 2 15,0 0-3-15,-2 0-3 16,0 0-3-16,2 0-3 16,0 0-1-16,0 0-1 15,0 0-1-15,0 0 0 0,0 0 1 16,0 0-1-16,0 0-3 15,0 0-4-15,0 0-16 16,0 0-25-16</inkml:trace>
  <inkml:trace contextRef="#ctx0" brushRef="#br1" timeOffset="148025.61">11788 4852 0 0,'0'0'44'0,"0"0"-2"0,0 0 0 15,0 0 3-15,0 0-4 16,0 0 5-16,-6 0 2 15,6 0-7-15,-3-3-6 16,3-5-2-16,0-1-16 16,0-3-9-16,0 6-2 15,0-2 0-15,0-1 1 16,7 0-7-16,4 1 0 16,5 0 0-16,1 2 1 15,4 4 0-15,-2-4-1 16,4 6-1-16,-1 0 0 15,-1 0-1-15,0 0 2 16,0 14-6-16,-3 8 5 16,-7 8-3-16,-5 5 4 15,-6 3 0-15,0 0 1 0,-13 0 0 16,-16 0 4-16,-2-2 6 16,-2-6 2-16,-1-5 7 15,5-2 0-15,0-7-4 16,2-2-2-16,7-8-1 15,3 3 0-15,7-9 2 16,6 0-5-16,0 0 0 16,-1 0 5-16,5-15 4 15,-2-5-5-15,2-4-12 16,0 2-2-16,0 4-2 16,2 6-6-16,9 6 0 15,-2 2 0-15,7 4 6 0,4 0-3 16,4 0-1-16,5 0 5 15,7 3 1-15,0 0 0 16,-1 1 0-16,3-4 0 16,-5 0 1-16,1 0-1 15,-3 0 0-15,-2 0 1 16,-4 0-1-16,-5-2 0 16,-5-2-1-16,-6 3-2 15,-2-2-4-15,-3 3-5 16,1-4-15-16,-3-2-20 15,-2-1-36-15,0 2-91 16,0-2-56-16</inkml:trace>
  <inkml:trace contextRef="#ctx0" brushRef="#br1" timeOffset="153774.21">11666 5627 7 0,'0'0'69'0,"0"0"-3"0,0 0-19 15,0 0-14-15,0 0 0 16,0 0-11-16,0 0 13 16,-72-28-14-16,57 28-1 15,-6 0-3-15,2 0 2 16,-6 0-1-16,1 16-5 16,-1 10-9-16,5 6-2 15,2 4-1-15,10 2 0 16,3-4 0-16,5 2 0 15,0 0 1-15,0-1 1 16,18-10 3-16,0 0 0 16,3-6 5-16,4-5 0 15,2-6 6-15,0-3 8 0,0-1-4 16,-3-4-4 0,-2 0-7-16,0 0-6 0,-1 0 1 15,-2-13-5-15,4 1-10 16,2 1-50-16,-3-6-50 15,0 2-83-15</inkml:trace>
  <inkml:trace contextRef="#ctx0" brushRef="#br1" timeOffset="154180.37">11996 5642 81 0,'0'0'50'16,"0"0"94"-16,0 0-16 16,0 0-46-16,0 0-25 15,0 0-14-15,-3-25-8 16,3 25-14-16,0 0-9 16,0 0-9-16,0 0-3 15,0 0-12-15,0 30-9 16,0 14 14-16,3 12 7 15,10-3 1-15,0 0-1 16,-1-7 3-16,-4-4-3 16,-4-4 1-16,1-3-1 15,-1-7 0-15,-1-9 3 0,2-5-3 16,-3-5 1-16,-2-5 1 16,0-4-1-16,0 0 2 15,2 0 3-15,-2 0 1 16,0 0 0-16,2 0-2 15,-2 0-5-15,0 0-14 16,0-6-40-16,2-8-52 16,3-7-55-16,1 2-74 15</inkml:trace>
  <inkml:trace contextRef="#ctx0" brushRef="#br1" timeOffset="158429.37">11543 6363 41 0,'0'0'65'0,"0"0"-15"0,0 0 5 15,0 0-6-15,0 0-4 16,0 0-6-16,0 0-7 16,0-29-6-16,0 25-4 15,0 2 4-15,0-2-2 16,0 2-4-16,0-2-1 15,-4 2-8-15,-3 1-1 16,0 1-2-16,-2-3-4 16,1 3 3-16,-8 0-6 15,-7 0 0-15,-1 0 0 16,-5 4 4-16,0 13-4 0,3 6 3 16,-1 2-1-16,6 4 2 15,8 2-5-15,5 0 0 16,8 0 3-16,0 1-1 15,0-4-1-15,13 2 5 16,14-5-2-16,4-2 2 16,8-3 2-16,4-6 6 15,-1-8-1-15,-4-2 2 16,0 0-5-16,-7-4-4 16,-2 0-2-16,-2 0 0 15,-5 0 0-15,-6-4 0 16,-5-2-1-16,-4 2 1 15,-1-3-3-15,2 2-1 0,-8 1-1 16,0 1-27 0,0-4-62-16,0-1-44 0,0-2-87 15</inkml:trace>
  <inkml:trace contextRef="#ctx0" brushRef="#br1" timeOffset="158898.01">11982 6322 79 0,'0'0'47'0,"0"0"74"15,0 0-4-15,0 0-44 16,0 0-15-16,0 0-12 15,0-10-8-15,0 8-3 16,0 2-10-16,0 0-6 16,0 0-8-16,0 0-8 15,0 0-3-15,0 0-6 16,0 0-4-16,2 20-10 16,7 18 13-16,3 7 7 15,0 3 2-15,2-3-1 16,-3-6 2-16,-2-5-3 15,0-7 0-15,-4-4 1 16,-1-7 0-16,-2-4 0 0,0-8 2 16,1 0-2-16,-1-4 0 15,-2 0 1-15,2 0 1 16,-2 0 7-16,0 0-1 16,2 0 2-16,-2 0 1 15,0 0-3-15,0 0-5 16,0 0-3-16,0 0-1 15,0 0-8-15,0-6-66 16,-2 0-62-16,-11 2-122 16</inkml:trace>
  <inkml:trace contextRef="#ctx0" brushRef="#br1" timeOffset="160538.25">11585 7054 23 0,'0'0'40'15,"0"0"-8"-15,0 0 1 16,0 0 3-16,0 0 13 16,0 0 8-16,0-30-13 15,0 26-8-15,-2 0-1 16,-2 2-11-16,-1 2-1 15,-1-2-9-15,-4 0-7 16,4-2-1-16,-5 4 0 0,-3 0-2 16,-3 0-3-1,-3 0 5-15,-5 0-1 0,3 0 0 16,2 8-4-16,2 8-1 16,5 8 0-16,-1 6-1 15,5 6 1-15,5-2 0 16,4-5 1-16,0 1-1 15,0-8 0-15,0 0 1 16,8-4-1-16,6-2 4 16,4-6 2-16,-2 0 1 15,1-4 4-15,3-2 1 16,3 0 6-16,2-4-4 0,1 0-4 16,-4 0-3-1,1 0-3-15,-3 0 0 0,-5 0-3 16,-2-4 0-16,3-2-1 15,-5 2-4-15,1-4-5 16,1 4-38-16,-7 0-32 16,8-5-24-16,-1 4-78 15</inkml:trace>
  <inkml:trace contextRef="#ctx0" brushRef="#br1" timeOffset="160975.76">12009 7060 32 0,'0'0'60'0,"0"0"2"0,0 0 77 16,0 0-45-16,0 0-28 15,0 0-6-15,0-46-8 16,0 46-24-16,0 0-6 15,0 0-13-15,0 0-9 16,0 0-3-16,0 12-15 16,0 21 7-16,0 7 11 15,0 3 1-15,0-2 2 16,4-7 0-16,5-4-2 16,-4-2 0-16,-1-6 2 0,1-2 2 15,-5-10-4-15,0-1 3 16,2-4-2-16,-2-5 2 15,0 0-2-15,2 0 1 16,0 0-1-16,0 0 5 16,-2 0-3-16,0 0 2 15,0 0-1-15,0 0-4 16,0 0-1-16,2 0-19 16,-2-2-37-16,3-10-47 15,-1-2-96-15,2-4-74 16</inkml:trace>
  <inkml:trace contextRef="#ctx0" brushRef="#br2" timeOffset="177633.3">5750 1089 34 0,'0'0'41'0,"0"0"-5"16,0 0-3-16,0 0 1 15,0 0-4-15,0 0 6 0,0 0-5 16,0 0-2-16,-4-5-7 16,4 5-9-16,0 0 0 15,0 0-5-15,0 0-3 16,0 0-5-16,0 0-3 15,0 0-14-15,0 11 6 16,0 4 11-16,0 3 6 16,2 0-3-16,3-1-2 15,-1-9 1-15,-2 2 2 16,0-4-2-16,3-2 2 16,-3-4 2-16,0 4 0 15,0-4 2-15,-2 0-5 16,3 2 0-16,-3 0 0 0,4 2 4 15,-1-2-3-15,-1-2 2 16,2 0 0-16,0 0 5 16,5 0 3-16,3 0 7 15,5 0 14-15,1 0-4 16,5-8-15-16,-2-8 0 16,2 2 0-16,0 2-8 15,-4-4 4-15,3 0-5 16,3-4 0-16,2-2 1 15,6-2-2-15,5-5-6 16,2 3 4-16,3 2-4 16,-3 0-2-16,-9 6 2 15,-4 2 2-15,-7 6-2 16,-9 4 0-16,-3 6 0 0,0-2 1 16,-6 2-1-16,0 0 0 15,-2 0 0-15,0 0 2 16,0 0-2-16,0 0 1 15,0 0-1-15,0 0 0 16,0 0-1-16,0 0 0 16,0 0 0-16,0 0 1 15,0 0 0-15,0 0 1 16,0 0 0-16,0 0-1 16,0 0 0-16,0 0-3 15,0 0-6-15,0 0-32 16,2 0-47-16,7 0-44 15,4 0-88-15</inkml:trace>
  <inkml:trace contextRef="#ctx0" brushRef="#br2" timeOffset="181913.55">6225 3517 53 0,'0'0'51'0,"0"0"-8"16,0 0 4-16,0 0 7 15,0 0-7-15,0 0-6 0,0 0-8 16,-7-1-6-16,7 1-4 15,0 0-14-15,0 0-9 16,0 0-5-16,0 0-10 16,0 12 5-16,0 6 10 15,7-3 0-15,1-3 2 16,2-4-2-16,1-2 1 16,-1-4 5-16,4-2 2 15,9 0 12-15,8 0 19 16,11-14 12-16,10-12-23 15,10-7-14-15,2-2-5 16,-3-3 0-16,-9 8-6 0,-11 8-1 16,-12 4-2-1,-12 9 0-15,-5 6-2 0,-7-2 1 16,-5 5 0-16,0 0 1 16,0 0 0-16,0 0 0 15,0 0 0-15,0 0-1 16,0 0-3-16,0 0-10 15,0 0-31-15,0 0-11 16,0 0-23-16,0 0-96 16,0 15-3-16</inkml:trace>
  <inkml:trace contextRef="#ctx0" brushRef="#br2" timeOffset="187115.44">6361 5779 30 0,'0'0'34'0,"0"0"-4"16,0 0-1-1,0 0 7-15,0 0-2 16,0 0-9-16,0 0-8 0,0-9-17 15,0 12-5-15,0 19 4 16,4 6 1-16,3-1 13 16,1-2 5-16,-1-5-7 15,3-4 0-15,0-7 1 32,6-6 3-32,6-3 16 0,17-2 27 0,9-26 9 15,8-12-19-15,6-10-26 16,-1 0-8-16,-8 4 0 15,-11 2-5-15,-13 17-5 16,-10 11-3-16,-11 11-2 16,-6 3 1-16,0-1-1 0,-2 2-4 15,0-2 4 1,0-1 0-16,0 2 0 0,0 2-8 16,0 0-20-16,0 0-28 15,0 0-59-15,-10 6-126 16</inkml:trace>
  <inkml:trace contextRef="#ctx0" brushRef="#br2" timeOffset="188083.96">6233 6695 12 0,'0'0'64'0,"0"0"-10"16,0 0-22-16,0 0 7 15,0 0-1-15,0 0-2 16,-4-32-2-16,4 32-12 16,0 0-10-16,0 0-5 15,0 0-7-15,0 0-7 16,0 12-6-16,0 10 10 0,0 4 3 16,6 0 3-16,6-4 1 15,-3-8 1-15,3-3 2 16,-2-5 0-16,5-5 3 15,4-1 10-15,10 0 21 16,4 0 15-16,7-19-9 16,7-12-14-16,-1-5-18 15,2-2-8-15,-4-2 0 16,-7 7-1-16,-8 2-2 16,-6 9-4-16,-7 7 0 15,-9 8-3-15,-3 1 3 16,-2 6-2-16,-2 0-2 15,0 0 2-15,0 0-3 0,0 0-4 16,2 0-17-16,-2 0-19 16,0 0-10-16,2 0-23 15,0 0-60-15,-2 13 28 16,0 8 7-16</inkml:trace>
  <inkml:trace contextRef="#ctx0" brushRef="#br2" timeOffset="188943.14">6392 7267 12 0,'0'0'61'16,"0"0"10"-16,0 0 1 0,0 0-13 15,0 0-9-15,0 0-16 16,0 0-9-16,0 0-7 16,0 0-6-16,0 0-12 15,0 0-1-15,0 0-3 16,0 0-3-16,0 8 1 15,7 2 6-15,-1 2 0 16,3-3 2-16,-5 0 0 16,4-3-1-16,-2 4 0 15,-2-2 0-15,1 4 2 16,-1-2-1-16,-2 3 3 16,0-6-2-16,0-2 1 15,2 0-2-15,-2-5 2 16,0 0-1-16,2 0 3 15,9 0 2-15,14-6 22 0,9-14 19 16,9-4-23 0,1-4-22-16,-1 0 0 0,-1 1 0 15,-6 4-3-15,-5 5-1 16,-8 0 1-16,-7 5-1 16,-9 10 0-16,-5 1 0 15,-2 2 1-15,-2 0-1 16,0 0 2-16,0 0-2 15,0 0 0-15,0 0-4 16,0 0 1-16,0 0-26 16,0 0-26-16,-11 2-6 15,1 8-52-15,-4-4-84 0</inkml:trace>
  <inkml:trace contextRef="#ctx0" brushRef="#br2" timeOffset="191301.95">9442 1688 5 0,'0'0'59'0,"0"0"-20"16,0 0-12-16,0 0 2 16,0 0 6-16,0 0-1 15,0-2 0-15,0 2-7 16,0 0-4-16,-2 0-10 15,2 0-13-15,0 0-10 0,0 10 0 16,0 10 10-16,0 0 3 16,0-4 1-16,0-2 1 15,7-2 1-15,-1-7-4 16,-4-1 5-16,3-3 0 16,-3-1 3-16,0 3 6 15,5-3 9-15,-2 0 7 16,6 0-4-16,7 0-3 15,6-3 3-15,12-15 5 16,6-6-6-16,4-2-16 16,2-2-8-16,-4 2 0 15,-4 4 2-15,-8 4-4 0,-8 4 0 16,-9 6-1 0,-6 4 0-16,-5 0 0 0,0 4 0 15,-2 0 0-15,-2 0-1 16,0 0-3-16,0 0-2 15,0 0-5-15,0 0-30 16,0 0-23-16,0 0-72 16,0 6-85-16</inkml:trace>
  <inkml:trace contextRef="#ctx0" brushRef="#br2" timeOffset="192192.38">9516 2623 0 0,'0'0'34'15,"0"0"-1"-15,0 0 0 16,0 0-2-16,0 0-2 16,0 0 4-16,0 0 2 15,0 0-1-15,0 0-10 16,-3 0-9-16,3 5-15 15,0 8-5-15,0 1 2 16,0 4 3-16,0 4 1 16,0-4 0-16,0-3 2 15,0 0 1-15,0-9 3 0,3 0 1 16,1-1 1 0,0 1-1-16,3-6 7 0,0 1-1 15,4-1 7-15,9 0 17 16,16 0 12-16,8-16-8 15,8-8-11-15,3-2-10 16,-4-2-13-16,-6 6-3 16,-5 2-3-16,-11 3 2 15,-4 6-3-15,-10 3 0 16,-3 4-1-16,-6 4 0 16,-4 0 0-16,-2 0 0 15,0 0 0-15,0 0 1 16,0 0-1-16,0 0 0 15,0 0-5-15,0 0-8 16,0 0-41-16,0 0-33 0,0 0-92 16,0 2-66-1</inkml:trace>
  <inkml:trace contextRef="#ctx0" brushRef="#br2" timeOffset="193348.34">9801 4864 39 0,'0'0'27'0,"0"0"-8"0,0 0 7 15,0 0 10-15,0 0 11 16,-20 117-18-16,18-91-2 15,2-6-1-15,0-8-10 16,0-4-7-16,0-2-2 16,2-6 2-16,5 0 6 15,6 0 15-15,13 0 28 16,20-14 10-16,11-12-5 16,8-6-44-16,2-2-10 15,-5 1 0-15,-4 8-7 16,-9 0-2-16,-12 6 4 0,-8 6-4 15,-8 5 0 1,-13 2 0-16,-3 4-1 0,-5 2 0 16,0 0-1-16,0 0-2 15,0 0-10-15,0 0-20 16,0 0-29-16,0 0-36 16,-7 4-101-16</inkml:trace>
  <inkml:trace contextRef="#ctx0" brushRef="#br2" timeOffset="196222.68">13546 2001 16 0,'0'0'50'0,"0"0"4"16,0 0 2-16,0 0 12 15,0 0 1-15,0 0-18 16,-14 0-11-16,6 0-9 15,-7-2-14-15,-6-5-11 16,-3 4 2-16,1 3-4 16,1 0 11-16,2 0-15 15,-3 3 1-15,4 15 0 16,-1 9-1-16,5 3-1 16,5 8-2-16,6 2-1 0,4-2 4 15,0-1-1-15,2-5-1 16,16-6 2-16,7-10-1 15,6-3 1-15,4-8 4 16,3-5 4-16,4 0-2 16,-1 0-1-16,-6-8 3 15,-3-10-6-15,-10-1 2 16,-7 0 0-16,-6-3 5 16,0-5 0-16,-6 5-2 15,-1 2 0-15,-2 8-6 16,0 6 5-16,0 6-2 15,0 0-4-15,0 0-3 0,0 0-1 16,0 0-12 0,4 20-2-16,5 2 14 0,5 0 3 15,5-4 1-15,4-8 0 16,6-2 2-16,0-8-1 16,4 0 3-16,5 0-2 15,-5-11 3-15,-2-8-3 16,-8-1 7-16,-5-4-2 15,-7 0 2-15,-7-8-1 16,-4 0-1-16,0-3 0 16,-4 2-3-16,-21 7-4 15,0 3 0-15,2 12 0 16,-6 7-3-16,-3 1 2 16,-1 3-3-16,2 0 2 15,4 0 2-15,4 6-1 0,3 6-2 16,5 5-3-16,1 4 4 15,3 2-2-15,5 5 3 16,1 6-4-16,0-4 4 16,5 2 0-16,0-8-17 15,0-2-29-15,0-10-21 16,20-9-52-16,14-3-32 16</inkml:trace>
  <inkml:trace contextRef="#ctx0" brushRef="#br2" timeOffset="196644.45">14168 1948 30 0,'0'0'71'16,"0"0"-6"-16,0 0 43 16,0 0-35-16,0 0-31 15,0 0-27-15,-71 21-2 16,32 1 5-16,8 4 2 15,9-6-12-15,8-8-2 16,10-4-6-16,4-5-1 16,0 4-6-16,0-1 4 15,23 4 0-15,6-4 3 16,8 3 5-16,-3-2 1 16,-5-2-6-16,-7 8 0 15,-7-5-1-15,-5 6 1 16,-6 0-2-16,-4-2 1 0,0 8 1 15,0 1 6-15,-11 5 1 16,-13-2 4-16,-10 0 4 16,-6-3 5-16,0-6 4 15,-2-7-16-15,5-5-3 16,4-3-1-16,8 0-3 16,8-1-1-16,11-11-9 15,6-2-50-15,0-4-49 16,6-5-60-16,21 0 22 15</inkml:trace>
  <inkml:trace contextRef="#ctx0" brushRef="#br2" timeOffset="197097.46">14280 1700 120 0,'0'0'33'0,"0"0"85"15,0 0-26-15,0 0-33 16,0 0-16-16,0 0-9 16,0-4-19-16,0 4-15 15,0 0 0-15,0 8-11 0,0 18 8 16,6 10 3-16,0 7 1 15,3 5 7-15,1-4 5 16,-4 3 0-16,1-4-6 16,-1 3 0-16,-2-6 0 15,0 0 0-15,-2-4-1 16,0-1 4-16,-2-3-2 16,2-4-3-16,0-6 0 15,0-4-1-15,1-4-3 16,-1-12-1-16,-2 1 2 15,2-3 0-15,0 0 1 16,2 0-2-16,6 0 0 0,3 0 8 16,5 0-5-16,1-9-1 15,0-11-3-15,-4 2-2 16,-1-3-29-16,-3-1-58 16,-9 4-38-16,-2 0-131 15</inkml:trace>
  <inkml:trace contextRef="#ctx0" brushRef="#br2" timeOffset="197378.7">14157 1980 173 0,'0'0'32'16,"0"0"-19"-16,0 0 84 0,0 0-34 15,0 0-43-15,0 0 29 16,89-27-10-16,-40 6-22 16,-2 6-4-16,-5 1-7 15,-9 2-6-15,-6 6 0 16,-7-1-3-16,-4 6-1 16,-5-3-10-16,-2 4-20 15,0 0-20-15,-1 0-59 16,2 0-42-16</inkml:trace>
  <inkml:trace contextRef="#ctx0" brushRef="#br2" timeOffset="197659.83">14689 1930 10 0,'0'0'88'16,"0"0"-85"-16,0 0 37 15,0 0 30-15,0 0-23 16,0 0 28-16,46 0-32 16,-21 0-11-16,0-5-11 15,-3-1-4-15,1-4-11 0,-4 2-4 16,0 3-2-1,-4-2-4-15,-6 5-12 0,-4 2-69 16,-5 0-105-16</inkml:trace>
  <inkml:trace contextRef="#ctx0" brushRef="#br2" timeOffset="197925.4">14652 2149 34 0,'0'0'3'0,"0"0"55"0,0 0-6 16,0 0 5-1,0 0 3-15,0 0 16 0,44 24 0 16,-11-30-24-16,0-8-20 16,4 2-16-16,-6-2-5 15,-5 4-4-15,-4-2-3 16,-5 8-4-16,-7 2 0 15,-3 1-2-15,-5 1-5 16,-2 0-24-16,0 0-54 16,0 0-98-16</inkml:trace>
  <inkml:trace contextRef="#ctx0" brushRef="#br2" timeOffset="201908.83">15155 1624 25 0,'0'0'41'15,"0"0"0"-15,0 0 12 0,0 0-3 16,0 0 3-16,0 0 8 16,0 0-11-16,0 0-5 15,0 2-4-15,0-2-5 16,0 0-3-16,0 2-13 15,0-2-3-15,0 4-8 16,-2 6-4-16,-9 6-3 16,-7 8 6-16,-5 10 2 15,-1 7 5-15,2 3-7 16,8 1-2-16,3 8 4 16,7-3-5-16,4 6-3 15,0-1 9-15,0-2-1 16,0-1-7-16,10-4 4 0,11-1-4 15,-4-7 1 1,4-7-3-16,-1-2 0 0,-3-11 0 16,1-4 0-16,-2-6 1 15,-5-6 1-15,-4 2-2 16,-1-4 0-16,1 1 1 16,0-2-2-16,-3 1 3 15,3-2-3-15,-1 0-6 16,4 0-26-16,5 0-49 15,8 0-65-15,6 0-95 16</inkml:trace>
  <inkml:trace contextRef="#ctx0" brushRef="#br2" timeOffset="202611.8">15406 1871 74 0,'0'0'40'0,"0"0"66"0,0 0 1 16,0 0-31-16,0 0-17 16,0 0-2-16,-6-12-15 15,6 6-13-15,0-1-15 16,0-1-9-16,0-3-4 16,13 0-1-16,3 2-4 15,4 0-2-15,6 3 1 16,6 6-3-16,6 0 0 15,0 13-2-15,-5 10 4 16,-4 9 1-16,-11 4 3 16,-9 0 2-16,-9 9 6 15,-2-3 0-15,-25 2 1 0,-9-2-2 16,-4-6 3-16,0 0 4 16,-4-10 4-16,3-8 3 15,3-8-1-15,7-3 0 16,4-7-1-16,8 0 7 15,5-8-6-15,1-15-3 16,3-4 2-16,6-12-15 16,4 5-2-16,0 7-2 15,2 7-5-15,8 11 0 16,-2 7 3-16,-1 2-6 16,7 0-1-16,1 0 3 15,5 11 5-15,5 6 1 16,-1-2 1-16,0 3 1 15,3-2 0-15,-2-5 0 16,-3-3 0-16,-4 0 0 0,-4 2 0 16,-1-2 0-16,-3 1 0 15,4-1-5-15,-1-2-5 16,3 2-20-16,2-7-7 16,2-1-18-16,7 0-11 15,2 0-42-15,2-15-95 16</inkml:trace>
  <inkml:trace contextRef="#ctx0" brushRef="#br2" timeOffset="203064.82">16013 1805 107 0,'0'0'85'15,"0"0"81"-15,0 0-59 16,0 0-25-16,0 0-16 16,0 0-15-16,0-4-19 15,0 4-7-15,0 0-13 16,0 0-8-16,0 0-4 16,0 0-5-16,0 6-6 15,0 15 0-15,0 14 11 16,4 5 2-16,5-2-2 15,0 2 0-15,0 2 2 0,-3-2 1 16,1 4-1 0,-2-3 0-16,-3 0 1 0,-2-4 0 15,0-10 2-15,0 0-1 16,0-9 0-16,0-6 1 16,0-4 2-16,0-6-5 15,0 0 1-15,0-2 4 16,0 0 2-16,0 0-2 15,0 0-7-15,0-4-3 16,0-16-33-16,-2-7-69 16,-5 2-38-16,0-1-93 15</inkml:trace>
  <inkml:trace contextRef="#ctx0" brushRef="#br2" timeOffset="203549.08">15788 2053 93 0,'0'0'10'15,"0"0"69"-15,0 0 3 16,0 0-41-16,0 0-13 16,0 0 4-16,-18 0 3 15,18 0-13-15,8 0-21 16,17 0 13-16,13 0 18 15,9 0 0-15,9 0-12 16,2 0-1-16,-1 0-7 0,-3-4-5 16,-9 0-4-16,-8 4 1 15,-5-3-1-15,-5 3-2 16,-8 0 4-16,-5 0 2 16,-8 0-3-16,-4 0 2 15,1 0-4-15,-3 0 5 16,0-1 1-16,0 1 6 15,0 0 2-15,0-2 4 16,0 2-5-16,0 0-7 16,0 0 0-16,0 0-1 15,0 0-2-15,0 0-3 16,0 0 1-16,0 0-3 0,0 0 1 16,0 0 0-16,0 0-1 15,0 0 0-15,0 0 0 16,0 0 0-16,0-2 0 15,0 2-10-15,0 0-20 16,0-6-22-16,-25-2-92 16,-15-5-168-16</inkml:trace>
  <inkml:trace contextRef="#ctx0" brushRef="#br2" timeOffset="206298.43">16364 1783 31 0,'0'0'57'15,"0"0"-21"-15,0 0-7 16,0 0-20-16,0 0-5 15,0 0-4-15,0 1-12 16,0-1-8-16,0 0-8 16,0 0 1-16,0 0 14 15,0 0 6-15,2 0 4 16,-2 0 3-16,0 0 3 0,0 0 8 16,0 0 16-1,0 0 21-15,0 0-1 0,0 0 2 16,0 3 8-16,0-3-4 15,0 0-9-15,0 0-4 16,0 0-2-16,0 0-5 16,0 0-1-16,0 0-11 15,12 0 1-15,5-9 0 16,10-9-10-16,7 2-5 16,-3-2-4-16,2 4 0 15,-4 4 0-15,-2 6-3 16,-4 4-1-16,-3 0-5 15,-1 0 2-15,0 22-3 16,0 6 3-16,-5 11-1 16,-1-1 5-16,-6 0 3 0,-7 0 0 15,0 2 3-15,-7-1 2 16,-17-6 3-16,-5 3 0 16,2-5 1-16,0-10-3 15,1-1-2-15,3-8 1 16,6-4-2-16,3-4 0 15,5-4 2-15,7 0 6 16,0 0 4-16,0 0 9 16,2-1-9-16,-2-13-8 15,2-6-10-15,0 2 0 16,0 3-4-16,4-2-4 16,9 5 2-16,3 5-3 0,-1 3 1 15,-1 4 2-15,1 0-5 16,1 0 1-16,1 8 7 15,0 4 1-15,-2-2 1 16,1 0-2-16,-3-2 3 16,3-1 0-16,-3 0 1 15,1-3 1-15,1-4 0 16,1 0-1-16,1 0 1 16,-1 0-1-16,1 0 1 15,-1 0-2-15,-3 0-4 16,1-2 3-16,-3-8-4 15,-2 2-13-15,0-4-13 16,-4 1-36-16,-5-4-55 16,0 1-115-16</inkml:trace>
  <inkml:trace contextRef="#ctx0" brushRef="#br2" timeOffset="206923.33">17311 1632 36 0,'0'0'71'0,"0"0"29"16,0 0 1-16,0 0-26 15,0 0-9-15,0 0-3 16,0-2-14-16,0 2-8 15,0 0-2-15,0 0-9 16,0 0-12-16,0 0-12 16,0 0-6-16,0 0 0 0,0 0-10 15,0 16-4-15,0 20 8 16,0 12 6-16,0 9 2 16,5-3 5-16,-1-6 6 15,1-5-5-15,2-2-1 16,-3-1-1-16,-2-4 3 15,0-4 1-15,1-8 0 16,-3-6-5-16,2-8 0 16,-2-2 0-16,0-5-4 15,2-2 1-15,-2-1 0 16,0 0 5-16,2 0-3 16,0 0 4-16,-2 0-5 15,2 0 2-15,-2 0-5 0,4-1-16 16,-2-16-21-16,0-1-48 15,0-4-40-15,-2 2-57 16,0 2-47-16</inkml:trace>
  <inkml:trace contextRef="#ctx0" brushRef="#br2" timeOffset="207298.23">17153 1925 13 0,'0'0'75'0,"0"0"-8"16,0 0-12-1,0 0-15-15,0 0-4 0,0 0 4 16,-16 0-40-16,32 0 2 16,18 0 12-16,11 0 19 15,5 0 5-15,6-2-10 16,-4-4-10-16,-4-1-5 15,-3 4-4-15,-5-1 2 16,-6 0 3-16,-5 1 0 16,-7-2-5-16,-5 3 2 15,-5 0-3-15,-3 0 0 16,-5 2-1-16,-2-2-1 0,0 0-3 16,-2 2 1-1,3 0-1-15,-3 0 3 0,0 0-5 16,0 0 0-16,0 0-1 15,0 0-4-15,0 0-24 16,0 0-38-16,0-3-34 16,-5-2-123-16</inkml:trace>
  <inkml:trace contextRef="#ctx0" brushRef="#br2" timeOffset="208063.87">17864 1632 32 0,'0'0'68'16,"0"0"35"-16,0 0-10 16,0 0-34-16,0 0-8 0,0 0 5 15,-27-20-7 1,27 18-9-16,0 0-23 0,0-4-9 15,21-8-4-15,10 2-4 16,11-4-3-16,3 3 1 16,-5 10-4-16,-7 3 5 15,-6 0-4-15,-5 6-3 16,-9 14 5-16,-4 6-4 16,-9 2 3-16,0 5 4 15,-6 0 7-15,-21 2 1 16,-5-2-1-16,-1-7 9 15,2-3 4-15,4-7-2 16,8-8 6-16,7-2-6 0,8-6-5 16,4 0-6-1,0 0-2-15,0 0 4 0,0 0-6 16,16 0-3-16,13-12 1 16,2 0-1-16,0 6-3 15,-5 6 1-15,-3 0-3 16,-3 3-7-16,-3 20 3 15,-3 3 0-15,-7-2 8 16,-3 2 1-16,-4 2 1 16,0-5-1-16,0 2 1 15,-13-3 3-15,-7-2-1 16,-9-2 3-16,-3-3 1 16,-3-4-1-16,2-5-1 15,-1-3-1-15,5-3 2 0,2 0-5 16,5 0 1-16,4-11 0 15,7-1-2-15,4-3-4 16,5 3-22-16,2 1-19 16,0-3-35-16,2 0-56 15,21 3-124-15</inkml:trace>
  <inkml:trace contextRef="#ctx0" brushRef="#br2" timeOffset="208501.04">18404 1670 13 0,'0'0'54'16,"0"0"23"-16,0 0 52 15,0 0-44-15,0 0-24 16,0 0-6-16,0 0-8 16,0 0-3-16,0 0-19 15,0 0-25-15,0 0-2 16,0 20-11-16,0 18 13 16,0 7 0-16,0 2 10 0,0 2 1 15,0-5 3 1,0-4-6-16,0-4 6 0,0-6 0 15,0-7-4-15,0-5-7 16,0-7 4-16,0-2-6 16,0-8 5-16,0-1-4 15,0 0 2-15,0 0-1 16,0 0-3-16,0 0-7 16,0 0-22-16,0-14-32 15,2-8-74-15,-2-4-66 16,0-1-22-16</inkml:trace>
  <inkml:trace contextRef="#ctx0" brushRef="#br2" timeOffset="208704.12">18245 1907 73 0,'0'0'119'0,"0"0"-3"16,0 0-27-16,0 0-23 15,0 0-22-15,0 0-6 16,-5-2-14-16,5 2-21 15,14-2-3-15,20 2 0 16,5-4 4-16,11-3-1 16,-2 6-3-16,-5-3-4 15,1 2-27-15,-4 0-51 16,-1-3-60-16,-1-2-68 16</inkml:trace>
  <inkml:trace contextRef="#ctx0" brushRef="#br2" timeOffset="209063.41">18764 1702 91 0,'0'0'83'16,"0"0"80"-16,0 0-28 16,0 0-34-16,0 0-32 15,0 0-17-15,-4-10-22 16,2 10-20-16,2 0-10 15,-3 0-7-15,3 10-8 16,0 21 3-16,0 9 12 16,0 6 1-16,0-2-1 15,0-2 1-15,0-5 3 16,0-2-2-16,3-7 0 0,-3-6-1 16,2-4 2-16,-2-6-2 15,0-6 1-15,0-4 2 16,0-2-3-16,0 0 3 15,0 0 2-15,0 0-6 16,4 0-23-16,-4 0-26 16,4 0-36-16,6-12-68 15,1-4-132-15</inkml:trace>
  <inkml:trace contextRef="#ctx0" brushRef="#br2" timeOffset="209438.32">19268 1707 89 0,'0'0'39'0,"0"0"102"15,0 0-19-15,0 0-53 16,0 0-20-16,0 0 0 15,0-3-19-15,0 3-11 16,0 0-19-16,0 24-11 0,0 14 11 16,0 12 5-1,2-2 7-15,1-2-2 0,3-3 2 16,-4-7-3-16,0-4 2 16,3-5 0-16,-5-8-3 15,0-5-3-15,2-4-2 16,-2-9 1-16,2-1-2 15,-2 0 2-15,3 0-4 16,-1 0-6-16,0 0-24 16,1-12-27-16,-1-17-74 15,0-1-56-15,-2 0 3 16</inkml:trace>
  <inkml:trace contextRef="#ctx0" brushRef="#br2" timeOffset="209625.81">19127 1907 4 0,'0'0'103'0,"0"0"-18"16,0 0-7-16,0 0-6 16,0 0-24-16,0 0-29 15,5-2-14-15,26 2-5 16,16 0 14-16,9 0 0 16,6-6-8-16,-5-4-1 15,-3 2-5-15,-4 0-47 16,-11 2-118-16,-5-2-38 15</inkml:trace>
  <inkml:trace contextRef="#ctx0" brushRef="#br2" timeOffset="209953.82">19682 1728 87 0,'0'0'67'15,"0"0"92"-15,0 0-24 16,0 0-43-16,0 0-28 15,0 0-11-15,0-6-24 16,0 6-25-16,0 0-4 16,0 0-9-16,0 20-3 15,0 11 9-15,0 9 3 16,0 6 3-16,0-4 0 16,0-2 3-16,0-8 3 0,0-2-3 15,0-8-2 1,0-6 1-16,0-4-3 0,0-5 2 15,0-2-2-15,0-5 2 16,0 0-2-16,0 0-2 16,0 0-5-16,4 0-32 15,6-2-22-15,3-22-38 16,2-8-94-16,-1-8-92 16</inkml:trace>
  <inkml:trace contextRef="#ctx0" brushRef="#br2" timeOffset="210422.45">19718 1449 55 0,'0'0'36'0,"0"0"87"0,0 0-18 15,0 0-46-15,0 0 5 16,0 0 0-16,-3-37-7 15,3 37-12-15,0 0-11 16,0 0-9-16,0 0-14 16,0 0-9-16,0 0-2 15,5 0-14-15,20 15 7 16,10 17 7-16,6 11 1 16,3 2-1-16,-4 8 0 15,3 4-1-15,-6 2 1 0,-3 5 3 16,-7 2-1-16,-7 1 3 15,-9 3 8-15,-5 0 4 16,-6 3-7-16,0-5 2 16,-13 0-4-16,-18-10 7 15,-10-6-4-15,-3-4-3 16,-3-14 1-16,7-4-5 16,9-12-1-16,8-10 3 15,15-4-3-15,3-4-2 16,3 0-1-16,2 0-21 15,0 0-16-15,0 0-21 16,-2 0-23-16,-2 0-65 16,-8 0-75-16,-1 0-4 0</inkml:trace>
  <inkml:trace contextRef="#ctx0" brushRef="#br2" timeOffset="211640.93">20333 2007 10 0,'0'0'4'0,"0"0"-4"15,0 0-14-15</inkml:trace>
  <inkml:trace contextRef="#ctx0" brushRef="#br2" timeOffset="212828.14">14179 3346 17 0,'0'0'50'0,"0"0"51"16,0 0-5-16,0 0-26 16,0 0-17-16,0 0-12 15,-32-41-8-15,32 41 2 16,-2 0-10-16,0 0-1 16,2 0-6-16,-2 0-5 15,2 0-4-15,0 0-8 16,-2 0-1-16,-3 19-12 15,1 18 12-15,-5 11 0 16,2 10 9-16,3 0 9 16,-1-2-1-16,1-6 1 15,0-8-10-15,-1-3-1 16,2-8-1-16,1-7-4 0,2-5 2 16,-2-12-2-16,2-2 0 15,0-2 1-15,0-3-1 16,0 0 5-16,0 0 1 15,0 0 1-15,0 0-3 16,0 0 1-16,0 0-7 16,0-13-22-16,-4-6-59 15,-3-1-30-15,1-2-48 16,-4 1-88-16</inkml:trace>
  <inkml:trace contextRef="#ctx0" brushRef="#br2" timeOffset="213124.95">13912 3557 89 0,'0'0'49'15,"0"0"-8"-15,0 0 57 16,0 0-3-16,0 0-54 16,0 0-12-16,-4 0-13 15,4 0-9-15,6 0 0 16,23 0-4-16,15 0 21 15,16 0 5-15,1 0-6 16,-6 0-11-16,-6 0-8 16,-13 0-2-16,-9 0-1 15,-7 0-1-15,-9 0 0 16,-2 0 0-16,-5 0-1 16,-4 0-5-16,2 0-18 0,-2-2-28 15,0 2-59-15,0-2-18 16,0-5-14-16</inkml:trace>
  <inkml:trace contextRef="#ctx0" brushRef="#br2" timeOffset="213562.34">14868 3150 79 0,'0'0'27'0,"0"0"77"15,0 0 18-15,0 0-53 16,0 0-18-16,0 0-2 16,-25-6-14-16,18 6-6 15,-4 0-15-15,-7 0-5 16,-4 6-7-16,-1 20-2 15,0 10-2-15,-2 14 2 16,7 2 4-16,7 5 1 16,7 0-5-16,4 2 4 15,0-3-3-15,0-4 1 16,17 1 5-16,3-10-4 0,5-3-2 16,-4-4-1-16,4-10 2 15,0-3-2-15,0-5 3 16,-6-8-3-16,-1-6 1 15,1-4 2-15,-2 0-3 16,3-2-2-16,-5-20-35 16,-3-4-92-16,-10-3-94 15</inkml:trace>
  <inkml:trace contextRef="#ctx0" brushRef="#br2" timeOffset="-211529.12">15084 3243 75 0,'0'0'62'16,"0"0"-10"-16,0 0-6 15,0 0 4-15,0 0 3 16,0 0-9-16,0 0 0 15,-5 0-10-15,5 0-14 16,11-15-15-16,20-2-5 16,9 0-3-16,7 7 1 15,-5 6 2-15,-2 4 0 16,-11 0-5-16,-6 6 0 16,-5 19 0-16,-9 4 1 15,-7 4 4-15,-2-1 4 0,0 0 0 16,-9 0 1-16,-13-6 8 15,-3-7 8-15,3-2-2 16,4-7 7-16,5-6-5 16,6-4-1-16,5 0-1 15,2 0 5-15,0 0-2 16,0 0-12-16,0 0-10 16,6 0-7-16,8-2 0 15,3 2 0-15,4 0-2 16,1 0-1-16,-1 14 4 15,-6 4-3-15,-5 2 6 0,-2-2 1 16,-8 0 1 0,0 0 1-16,0 0 3 0,-2-1 3 15,-16-5 4-15,-5 3 0 16,-4-3 3-16,-4-8 1 16,-2 0-3-16,-1-4 3 15,1 0 3-15,4 0-9 16,2-6-5-16,8-8 3 15,0-1-3-15,6 6-2 16,4-3-1-16,0 3-6 16,7 0-7-16,0 3-18 15,2 1-26-15,0 0-28 16,0-2-35-16,0 0-20 16,17 1-13-16</inkml:trace>
  <inkml:trace contextRef="#ctx0" brushRef="#br2" timeOffset="-211091.78">15741 3220 112 0,'0'0'18'0,"0"0"50"16,0 0 58-16,0 0-43 0,0 0-24 16,0 0-13-16,0-9-5 15,0 9-6-15,0 0-10 16,0 0-4-16,0 0-12 16,0 0-9-16,0 0-6 15,0 0-4-15,0 23-9 16,0 16 18-16,2 8 1 15,6 2 3-15,0-4 2 16,-2-4 2-16,-1-5-2 16,-1-4 2-16,-2-12 0 15,-2-6-4-15,0-2 1 16,0-6 3-16,0-4-2 16,0-2 0-16,0 0 2 15,0 0 3-15,0 0-4 16,0 0 0-16,0 0-6 0,0-10-56 15,-15-11-77-15,-7 0-58 16,1-1-106-16</inkml:trace>
  <inkml:trace contextRef="#ctx0" brushRef="#br2" timeOffset="-210873.03">15478 3395 166 0,'0'0'29'15,"0"0"26"-15,0 0 60 0,0 0-52 16,0 0-48 0,0 0-13-16,15 0 2 0,25 0 2 15,16 0 12-15,9-6-3 16,1-6-2-16,-6 4-6 16,-12 0-7-16,-13 2 0 15,-6 0-19-15,-4 3-54 16,-2-2-127-16,-6-5-16 15</inkml:trace>
  <inkml:trace contextRef="#ctx0" brushRef="#br2" timeOffset="-210310.71">16088 3168 137 0,'0'0'98'16,"0"0"-32"-16,0 0 61 15,0 0-40-15,0 0-50 16,0 0-28-16,0 4-9 16,-4 26-10-16,-1 8 10 15,1 4 3-15,4 3 4 16,0-9 0-16,0-6-1 16,4-2-3-16,15-8 1 15,0-6-3-15,4-3 4 16,-1-8-2-16,5-3 6 15,0 0-5-15,-3 0 6 16,-2-16-3-16,1-5-4 0,-8 2 1 16,-1-5 1-16,-8-2-1 15,-2-5 3-15,-1 4-4 16,-3 2 1-16,0 6 3 16,0 4 5-16,-7 5 3 15,5 6 9-15,0 2 0 16,2 2-3-16,0 0-11 15,0 0-10-15,0 0-1 16,0 0-7-16,-2 0-9 16,2 16-1-16,0 14 13 15,0 14 3-15,0 3 1 16,0 0 0-16,0 2 1 16,2-5 1-16,2-2-1 15,3-10 3-15,-5-6-3 16,0-6 1-16,0-10 1 0,-2-4 0 15,0-1 0-15,0-5 0 16,0 0-2-16,0 0-5 16,0 0-20-16,0 0-22 15,0-5-51-15,0-15-150 16</inkml:trace>
  <inkml:trace contextRef="#ctx0" brushRef="#br2" timeOffset="-209826.45">16973 3082 73 0,'0'0'46'16,"0"0"-20"-16,0 0 83 16,0 0-26-16,0 0-50 15,0 0-1-15,0 0-15 0,0 0-12 16,0 6-5-1,0 10 3-15,0 12 2 0,0 12 6 16,0 8 2-16,0 2 11 16,0 3 3-16,0-5-6 15,0-5 0-15,0-8-7 16,0-9-7-16,0-6 2 16,0-8-7-16,0-6 2 15,0-3-2-15,0-3 1 16,0 0 6-16,0 0 0 15,0 0-8-15,0-3-1 16,0-19-67-16,-5-6-92 16,-7-7-113-16</inkml:trace>
  <inkml:trace contextRef="#ctx0" brushRef="#br2" timeOffset="-209623.16">16730 3269 88 0,'0'0'1'16,"0"0"29"-16,0 0 44 16,0 0-38-16,0 0-17 15,0 0 8-15,54 27 7 16,-15-21 0-16,9-3-6 16,2-3-10-16,6 0-11 15,0 0-7-15,-4-9-6 16,-4-3-77-16,-3-2-99 0</inkml:trace>
  <inkml:trace contextRef="#ctx0" brushRef="#br2" timeOffset="-209092.25">17380 3101 86 0,'0'0'68'15,"0"0"30"-15,0 0 29 16,0 0-66-16,0 0-35 15,0 0-26-15,0 29 1 16,-4 7 4-16,2 2 6 16,2 2-3-16,0-8 3 0,0-2-1 15,0-4-1 1,12-8-4-16,5-4-3 0,3-7 2 16,7-5 4-16,6-2-4 15,3 0 10-15,2-10-6 16,-3-10-2-16,-6-9 2 15,-8-1-6-15,-4-2 3 16,-3-4-2-16,-8 4 0 16,-4 2 1-16,-2 6 3 15,0 8 19-15,0 8 13 16,0 6 4-16,0-1-11 16,0 3-4-16,0 0-13 15,0 0-15-15,0 0-6 16,0 0-7-16,-2 13-3 15,2 19 8-15,0 10 6 0,0 4 1 16,0 4 0-16,0-6 1 16,0-3 0-16,0-5 0 15,4-10 1-15,-1-6 0 16,1-5-1-16,-4-8 0 16,0-3 2-16,0 0 0 15,0-4-1-15,0 0-1 16,2 0-13-16,-2 0-24 15,0-15-25-15,0-19-106 16,0-9-168-16</inkml:trace>
  <inkml:trace contextRef="#ctx0" brushRef="#br2" timeOffset="-208764.19">17683 2869 279 0,'0'0'103'0,"0"0"-77"16,0 0 74-16,0 0-19 16,0 0-56-16,0 0-25 15,9-10-5-15,20 18-5 16,16 26 6-16,7 16 2 16,-2 13 2-16,-4 6-3 15,-15 4 3-15,-10-1 0 16,-11-4 4-16,-8 0-2 0,-2-7 4 15,0-5 6-15,-16-10 4 16,-9-4-5-16,-1-10 1 16,2-10-3-16,-1-4-4 15,5-11 3-15,2-4-1 16,4-3-7-16,4 0-4 16,5-2-36-16,5-19-47 15,0-4-120-15,7-7-137 16</inkml:trace>
  <inkml:trace contextRef="#ctx0" brushRef="#br2" timeOffset="-208108.1">18161 3356 92 0,'0'0'20'16,"0"0"71"-16,0 0-1 15,0 0-49-15,0 0-5 16,0 0-5-16,0 0-16 16,0 0-7-16,13 0 3 15,16 0 6-15,8 0 0 16,9 0-1-16,-5 0-10 16,-1-1-2-16,-1-4-1 15,-10 1-3-15,-7 4-2 0,-11-1-14 16,-4 1-45-16,-7 0-102 15,0-2-33 1</inkml:trace>
  <inkml:trace contextRef="#ctx0" brushRef="#br2" timeOffset="-207873.74">18240 3535 118 0,'0'0'17'15,"0"0"-3"-15,0 0 68 16,0 0 7-16,0 0-60 16,0 0 7-16,67 0-11 15,-33-1-11-15,0-6-10 16,-3 1-4-16,-2-2-2 0,-7 4-15 16,-2 2-52-16,-7-2-90 15,-6-3-22-15</inkml:trace>
  <inkml:trace contextRef="#ctx0" brushRef="#br2" timeOffset="-203577.92">19005 3228 53 0,'0'0'75'0,"0"0"-9"15,0 0 0-15,0 0 7 16,0 0-16-16,0 0-4 16,0 0 5-16,29-32-4 15,-29 18-17-15,0-4-8 16,-2 0-6-16,-11-2-3 16,-3 2-7-16,-3 2-5 15,-2 4-6-15,-4 4-2 16,-2 6 0-16,-2 2-3 15,0 0-2-15,-2 2 1 0,2 20-1 16,2 6-1 0,10 0 0-16,3 4 3 0,5-3 1 15,9-6-2-15,0-1-3 16,0-4 3-16,9-1-2 16,11-8 4-16,7-4 2 15,4-5 6-15,5 0 0 16,2 0-2-16,-7-5 1 15,-4-8-1-15,-7-4-2 16,-5-1 1-16,-3 2 2 16,-6 2-1-16,-1 0 4 15,-5 8-7-15,0 0 5 16,0 6 3-16,0 0 5 16,0 0-14-16,0 0-3 0,0 0-8 15,0 10-5-15,2 16 6 16,2 12 10-16,3 8 0 15,-2 5 0-15,-1-5 0 16,-4-6 2-16,2-6-1 16,-2-10 1-16,0-7 0 15,0-4 3-15,0-8-2 16,0 0 1-16,0-5-1 16,0 0 1-16,0 0 2 15,0 0-1-15,0 0 1 16,0 0-5-16,0 0-1 15,0 0-26-15,0 0-16 0,3-6-49 16,7-12-98-16,13-8-49 16</inkml:trace>
  <inkml:trace contextRef="#ctx0" brushRef="#br2" timeOffset="-203187.4">19383 3186 164 0,'0'0'29'0,"0"0"65"16,0 0 64-16,0 0-69 15,0 0-35-15,0 0-13 16,0-10-8-16,0 10-18 0,0 0-15 16,0 0-3-1,0 6-11-15,0 18-1 0,0 13 14 16,0 7 1-16,0 3 1 15,0 1 5-15,0-7 6 16,0-7 3-16,6-4-4 16,-4-6-4-16,0-7-2 15,-2-2-2-15,0-9 0 16,2-2-2-16,-2-4 1 16,0 0 0-16,0 0 2 15,0 0 1-15,2 0-1 16,-2 0-4-16,0 0-1 0,2 0-12 15,3 0-12 1,-1-10-36-16,2-8-38 0,2 0-31 16,-4 0-87-16</inkml:trace>
  <inkml:trace contextRef="#ctx0" brushRef="#br2" timeOffset="-202843.53">19239 3352 16 0,'0'0'72'15,"0"0"18"-15,0 0-29 16,0 0-5-16,0 0-14 16,0 0-13-16,-35 0-3 0,35 0-4 15,0 0-7-15,0 0-14 16,23 0 3-16,11 0 23 15,9 4 3-15,-1-4-7 16,-3 5-3-16,-2-5-2 16,-6 0-11-16,-4 0 8 15,-5 0-7-15,-4 0 0 16,-10 0 1-16,-1 0-6 16,-7 0-2-16,0 0 0 15,0 0 1-15,0 0-2 0,0 0 0 16,0 0-6-1,0 0-26-15,0 0-35 16,0 0-40-16,-13 0-79 0,-3 0-17 16</inkml:trace>
  <inkml:trace contextRef="#ctx0" brushRef="#br2" timeOffset="-201468.8">19631 3211 53 0,'0'0'38'16,"0"0"49"-16,0 0 1 16,0 0-16-16,0 0-23 15,0 0-15-15,-5-3-19 16,5 9-15-16,0 23 0 15,0 10 10-15,0 10 18 16,0 2-11-16,0-5 7 16,0-3 2-16,0-5-8 15,2-10-4-15,1-2 1 16,-3-8-7-16,0-8-2 16,0-5-4-16,0-5 2 0,0 0 1 15,0 0-1-15,0 0-4 16,0 0-7-16,0 0-38 15,0-7-60-15,0-15-100 16,0 0-50-16</inkml:trace>
  <inkml:trace contextRef="#ctx0" brushRef="#br2" timeOffset="-201125.37">19871 3246 66 0,'0'0'51'0,"0"0"68"0,0 0-16 16,0 0-41-1,0 0-18-15,0 0-9 0,3-3-20 16,-3 3-15-16,0 11-7 16,0 19 7-16,0 9 14 15,4 2 2-15,1 2 0 16,2-4 5-16,-3 0-1 15,2-7-3-15,-1-4-8 16,-1-6-2-16,-1-8 0 16,-3-4-1-16,0-6-2 15,0-3 1-15,0-1-1 16,0 0-1-16,0 0-3 16,0 0-21-16,0 0-21 15,0-5-38-15,0-13-129 0,0-6-76 16</inkml:trace>
  <inkml:trace contextRef="#ctx0" brushRef="#br2" timeOffset="-200906.67">20101 3356 200 0,'0'0'69'0,"0"0"-46"0,0 0 98 15,0 0-56 1,0 0-44-16,0 0-14 16,-2 0-7-16,15 0 0 0,10 0 6 15,1-6-6-15,2 1-11 16,1-3-49-16,-4 3-76 16,-3 4-24-16</inkml:trace>
  <inkml:trace contextRef="#ctx0" brushRef="#br2" timeOffset="-200703.6">20079 3466 0 0,'0'0'36'16,"0"0"71"-16,0 0-20 16,0 0-11-16,0 0-16 0,0 0-30 15,-11 9-17 1,18-9-9-16,12 0 6 0,6 0 1 15,2 0-4-15,-3 0-7 16,3-4-11-16,0 0-83 16,-3-6-95-16</inkml:trace>
  <inkml:trace contextRef="#ctx0" brushRef="#br2" timeOffset="-199750.69">20464 3288 91 0,'0'0'25'15,"0"0"100"-15,0 0-36 16,0 0-30-16,0 0-33 15,0 0-11-15,27-40-5 16,-5 38-5-16,7 2-3 16,0 0-2-16,0 0-2 15,-2 16-2-15,-2 9 3 16,-8 1-4-16,-10 4 4 16,-7 0 1-16,0 8 1 15,-3-3 5-15,-18 3 25 0,-8-6-2 16,-4-3-1-16,-4-7-3 15,2-4 4-15,-3-8-9 16,2-2-1-16,7-6 4 16,5-2-11-16,6 0 13 15,7 0 2-15,2-9-5 16,5-10-5-16,4-3-12 16,0 1-5-16,0 3-1 15,19 3-5-15,6 3-2 16,2 7 2-16,0 5 4 15,-1 0-5-15,-1 0-2 16,-1 9 4-16,1 7 3 16,-3 0 2-16,1-4 0 0,-4-3 1 15,2-2 0-15,-1-5 0 16,1-2-1-16,6 0 0 16,2 0-2-16,3-2-7 15,-8-10-1-15,-1-4 1 16,-6 0 7-16,-3-2-1 15,-5 2 3-15,-5 10 2 16,-2 3 1-16,-2 3-2 16,0 0-1-16,0 0-6 15,0 0 0-15,0 1-10 16,0 17 4-16,4 0 8 16,6 0 3-16,3-5 1 0,7-4 1 15,4-7 0 1,13-2 5-16,5 0 1 0,5-2-1 15,-5-16-3-15,-7-2 3 16,-10 2-3-16,-12-2-1 16,-4-2 8-16,-9-6-1 15,0 0 2-15,-5-5-3 16,-21 5-2-16,-8 6-3 16,-4 4-3-16,-1 6-1 15,-1 9 1-15,1 3 1 16,4 0-1-16,3 0-2 15,6 20-4-15,4 3-1 16,8 10 3-16,5 0 0 16,9 2-3-16,0-3 4 15,0-4-2-15,9-4 0 0,7-8-10 16,1-2-13-16,4-8-32 16,6-2-46-16,0-4-55 15,2 0-138-15</inkml:trace>
  <inkml:trace contextRef="#ctx0" brushRef="#br2" timeOffset="-188159.07">13802 1291 9 0,'0'0'47'15,"0"0"7"-15,0 0-9 16,0 0 8-16,0 0 0 15,0 0-3-15,0 0-11 16,0 0-11-16,-4 0 1 16,4 0-16-16,0 0-13 15,0 0 0-15,-2 12-25 16,2 16-7-16,0 12 32 16,0 9 2-16,0-4-1 0,0-2 9 15,0-5-9 1,0-4 6-16,0-6-4 0,0-8 4 15,2-4-6-15,-2-8 2 16,0-2-1-16,2-6 0 16,-2 0 3-16,4 0-5 15,-1 0-16-15,6-8-33 16,2-16-83-16,4-5-65 16</inkml:trace>
  <inkml:trace contextRef="#ctx0" brushRef="#br2" timeOffset="-187893.51">13956 1205 100 0,'0'0'19'15,"0"0"66"-15,0 0 25 16,0 0-50-16,0 0-27 16,0 0-33-16,0-8-10 15,0 26-19-15,0 14 29 16,0 12 0-16,4 6 4 15,4-2 1-15,-2 2 3 16,-1-8 2-16,1-2-8 16,-4-5 7-16,2-7-9 15,-1-6 1-15,-1-6 5 16,1-6-4-16,-3-4-2 16,0-4-9-16,0-2-29 15,0 0-43-15,-14 0-50 0</inkml:trace>
  <inkml:trace contextRef="#ctx0" brushRef="#br2" timeOffset="-187534.22">13633 1508 142 0,'0'0'33'0,"0"0"18"15,0 0 70-15,0 0-35 16,0 0-40-16,0 0-14 15,-7-9-22-15,7 9-10 16,0 3-20-16,5 23-1 0,19 10 21 16,5 2 3-1,0 0-3-15,-4-8 2 0,-1-4-1 16,-3-10-1-16,-4-2 1 16,-1-7 0-16,-1-7 6 15,8 0 26-15,2 0 0 16,10-25 2-16,7-11-15 15,-2-6-7-15,1-6-8 16,-8 2-2-16,-6 6-3 16,-8 9 0-16,-5 10-2 15,-5 8-10-15,-5 8-7 16,-4 2-24-16,0 3-27 16,0 0-46-16,0 0-91 15</inkml:trace>
  <inkml:trace contextRef="#ctx0" brushRef="#br2" timeOffset="-186628.18">13347 816 17 0,'0'0'38'0,"0"0"12"0,0 0 32 16,0 0-12-16,0 0-1 15,-119-19-39-15,96 19-17 16,-1 17-3-16,1 16-10 16,6 14-1-16,5 3 1 15,10 0 0-15,2-5 0 16,0-7-1-16,18-8 1 16,7-6 8-16,6-10 7 15,5-8 13-15,8-6 0 16,3 0 2-16,-3-9-7 15,-6-9-14-15,-9 1-1 16,-9-1-2-16,-9-1 3 0,-9 0-4 16,1 2 1-16,-3 3-2 15,0 10 3-15,0 3-7 16,0 1-1-16,0 0-9 16,0 0-10-16,0 0 1 15,9 11 7-15,8 2 9 16,6-7 3-16,6-3 2 15,2-3 5-15,2 0 0 16,3-3 4-16,-5-18-4 16,-2 2-1-16,-9-3 1 15,-9-1-1-15,-7-1 3 16,-4-2-1-16,0 0 0 16,-19 4-7-16,-12 4 1 15,-5 10 0-15,-4 6-2 16,4 2-5-16,3 0 4 0,2 0 0 15,4 0-3-15,2 12 1 16,3 6-3-16,6 2-4 16,6 6 1-16,5 0-1 15,5-2-2-15,0 0 5 16,0-3-10-16,20-3-19 16,7-7 2-16,8-8-24 15,8-3-43-15,5 0-10 16,4-11-13-16</inkml:trace>
  <inkml:trace contextRef="#ctx0" brushRef="#br2" timeOffset="-186206.41">13898 808 131 0,'0'0'98'16,"0"0"3"-16,0 0 3 15,0 0-70-15,0 0-34 16,0 0-13-16,6 2-2 15,-2 12 11-15,-2 2 4 16,-2-2 1-16,2-4 1 16,-2 0 1-16,0-4 2 15,0-2 3-15,0-2 5 16,0-2 4-16,0 0 1 16,0 0 8-16,0 0 14 15,0 0 8-15,0 0 0 0,0 0-2 16,0 0-11-1,4 0-12-15,5-6-15 0,9-10-8 16,9-2-12-16,4 6 4 16,2 4-11-16,1 8-9 15,-7 0 5-15,-4 20 11 16,-2 4-4-16,-5 4 6 16,-8-4 2-16,-3-2 4 15,-1-4 4-15,-4-4 0 16,0-6-3-16,0-2-7 15,0-2-1-15,0-4-14 16,0 0-2-16,0 0-3 0,0 0-32 16,0-24-168-1</inkml:trace>
  <inkml:trace contextRef="#ctx0" brushRef="#br2" timeOffset="-185284.72">14195 746 275 0,'0'0'59'0,"0"0"-6"16,0 0 21-16,0 0-74 15,0 0-5-15,0 0 5 16,39 76 5-16,-20-38 6 16,-2-2 5-16,-1-6 5 15,-3-8-5-15,-6-5-6 16,0-6-1-16,-5-7 1 0,0-4 2 15,-2 0 5-15,2 0 20 16,3 0 0-16,1-6-2 16,10-24-9-16,4-14-17 15,6-9-9-15,-1 10-4 16,-7 13-8-16,-2 12-11 16,-7 8 7-16,-2 8 4 15,-1 0 2-15,3 2 2 16,2 0 1-16,2 0 0 15,4 0 4-15,-2 0 3 16,5 0 0-16,2 0 4 16,-2-4 1-16,3-6 0 0,-6-1-1 15,-3 2-4-15,-8 3 0 16,-4 1 1-16,-2 3 6 16,0 2-1-16,0-1-4 15,0-3-2-15,-13 4-6 16,-5 0-2-16,1 0 5 15,-4 0-2-15,3 7-1 16,1 16-2-16,3-1-6 16,5 4 8-16,5-4-1 15,4 2-4-15,0-9 7 16,0 0 2-16,20-3 2 16,6-8 6-16,6-4 3 15,6 0 0-15,2-6 1 16,-7-14-2-16,-1-4-2 15,-10 2-2-15,-7 0 2 0,-3 2 0 16,-6 2-1-16,-6 7 4 16,0 4-7-16,0 3 4 15,0 4-4-15,0 0 2 16,0 0-4-16,0 0-5 16,0 0-3-16,0 0-2 15,0 0 3-15,0 0-2 16,0 0 2-16,0 2-4 15,0 14 0-15,5 4 9 16,-1 4 2-16,3 4 0 0,-3-2 2 16,-1-4-1-1,-3-2-1-15,0-4-1 0,0-10 1 16,0-2 3-16,0 0 0 16,0-4 3-16,0 0 15 15,0 0 23-15,0 0 8 16,0-4-5-16,0-22-5 15,0-10-38-15,0-6-4 16,0-4-4-16,19 8-7 16,6 2-7-16,6 7-21 15,3 5-18-15,-1 6-12 16,0 8-32-16,-2 6-66 16,-4 4-53-16</inkml:trace>
  <inkml:trace contextRef="#ctx0" brushRef="#br2" timeOffset="-184691.14">15257 655 29 0,'0'0'80'0,"0"0"-11"15,0 0-3-15,0 0-18 16,0 0-1-16,0 0-2 15,27-46-6-15,-27 34-6 16,-15-2-9-16,-6 4-8 16,-6 0-6-16,1 9-4 0,-3 1-6 15,3 0 0 1,3 0 0-16,3 15-4 0,5 7-10 16,1 2 8-16,5 0 1 15,9-4 1-15,0-3-7 16,0-4 9-16,7-4 2 15,9-2 1-15,5-4 15 16,6-3-1-16,2 0 3 16,0 0-6-16,-2-3 2 15,-5-11-4-15,-4-1 0 16,-6-3-2-16,-6 1 1 16,-4 9-7-16,-2 7 6 15,0 1-8-15,0 0-8 0,0 4-8 16,0 22-15-1,0 14 15-15,9 12 16 0,0 2-2 16,2-2 2-16,-2 0 4 16,-3-7-3-16,0-8-1 15,-6-5 0-15,0-6 1 16,0 1 3-16,-23 1 5 16,-6-4 3-16,-11-1-3 15,-7-11 9-15,-7-1-4 16,-1-7-3-16,2-4-7 15,5 0 3-15,13-8-3 16,14-14-4-16,15-9-13 16,6 4-30-16,20-9-61 15,27-1-49-15,11 5-22 0</inkml:trace>
  <inkml:trace contextRef="#ctx0" brushRef="#br2" timeOffset="-183925.7">15400 694 79 0,'0'0'60'15,"0"0"6"-15,0 0 36 16,0 0-67-16,0 0-33 16,0 0-2-16,13 0-7 15,3 0 7-15,4 0 12 16,4 0 14-16,1-6 0 0,-3-1-12 15,-3 2 5 1,-9-1-7-16,-1-1 10 0,-7 2 13 16,-2 0 6-16,0-3-6 15,0 3 3-15,0 0-20 16,-13-1-16-16,-1 4-2 16,-1 2 0-16,4 0-5 15,0 0 1-15,2 0-4 16,-3 13-5-16,-1 9-1 15,5 4 3-15,1 2 5 16,7-4-4-16,0-4-2 16,2-4 5-16,18-4 7 0,7-3 1 15,10-6 5-15,8-3 0 16,4 0 1-16,0-12-2 16,-5-6-5-16,-13-5-2 15,-4 4-9-15,-8-3-1 16,-9 1 9-16,-2 6 3 15,-8 7 2-15,0 4 0 16,0 4 5-16,0 0-2 16,0 0 0-16,0 0-5 15,0 0-17-15,0 1 4 16,0 10 10-16,0 0 2 16,0-2 2-16,0-4 1 15,0-1-2-15,-3-4 0 16,1 0 0-16,-1 3 5 15,3-3 5-15,0 0 1 0,0 0 14 16,0 0 10-16,0 0 4 16,0 0 2-16,0-8-8 15,5-9-33-15,11 2 0 16,6 0-9-16,5 9-1 16,-1 6 2-16,3 0-9 15,-4 21-14-15,-3 5 18 16,-7 6 7-16,-3-6 2 15,-5 2 0-15,-7-6 1 16,0 0-7-16,0-2-6 16,0-4-5-16,0-6-28 15,0-4-22-15,0-6-59 0,0 0-33 16,13-6-2-16</inkml:trace>
  <inkml:trace contextRef="#ctx0" brushRef="#br2" timeOffset="-183316.47">16240 555 125 0,'0'0'68'15,"0"0"33"-15,0 0 19 16,0 0-60-16,0 0-45 16,0 0-15-16,-47 30-8 15,27 4 8-15,5 2-2 16,5-7 1-16,8-5 1 15,2-4 0-15,0-2 4 16,12-4 1-16,15-6 9 0,8-8 6 16,14 0 7-16,9 0-6 15,2-15-7-15,-9-10-7 16,-11 3-2-16,-11 0-1 16,-8 5-3-16,-11 8 1 15,-5 4-2-15,-3 1 4 16,-2 4 0-16,0 0-4 15,0 0 0-15,0 0 0 16,0 0 0-16,0 0 0 16,10-5 0-16,-2-4-1 0,5-3 1 15,1-2 4 1,-8 2-2-16,-1 2 4 0,-3 2 0 16,-2-2 4-16,0 3-3 15,0 0-7-15,-15 1-3 16,-3 4 3-16,3 2-5 15,1 0 1-15,3 0 1 16,-3 6-8-16,-1 15 0 16,3 6 1-16,8 5-1 15,4-3-2-15,0-7 9 16,0 0 4-16,9-8 0 16,11-5 5-16,4 0 1 15,10-9 3-15,3 0 5 16,6 0-1-16,-3-12-8 15,-6-4-1-15,-5 0-4 0,-11 1-3 16,-3 6-24-16,-6 2-16 16,-4 6-16-16,-5-2-34 15,0 2-45-15,0-4-90 16</inkml:trace>
  <inkml:trace contextRef="#ctx0" brushRef="#br2" timeOffset="-142794.75">1406 9833 25 0,'0'0'73'0,"0"0"10"16,0 0-21-16,0 0 25 15,0 0-13-15,0 0-16 0,0 0-15 16,0-15-17-16,0 15 5 15,0 0-11-15,0 0-2 16,0 0-12-16,0 0-6 16,-12 24-7-16,-13 20-2 15,-6 18 9-15,-4 10 5 16,-1-2 1-16,7-7 1 16,4-8 0-16,8-10-5 15,3-11 2-15,6-10-4 16,3-6-1-16,3-4 1 15,2-8 0-15,0-2 0 16,0-4 0-16,0 0-3 0,0 0-15 16,0 0-23-16,0 0-29 15,0 0-20-15,0-6-33 16,0-18-66-16</inkml:trace>
  <inkml:trace contextRef="#ctx0" brushRef="#br2" timeOffset="-142404.22">1125 9968 129 0,'0'0'63'16,"0"0"2"-16,0 0 42 0,0 0-30 15,0 0-12 1,0 0-31-16,-34-30-2 0,34 30-4 15,0 0-14-15,0 0-14 16,0 0 0-16,0 0-3 16,0 0-11-16,16 16 0 15,15 12 10-15,11 10 2 16,7 0 2-16,3 2 6 16,-4-6 3-16,-2-2-1 15,-13-6 0-15,-4-5-6 16,-10-6 2-16,0-2-1 15,-9-5 0-15,-3-4-1 0,-2-2-2 16,-5-2 5 0,2 0-3-16,-2 0 5 0,0 0 0 15,0 0-1-15,2 0-6 16,-2 0-40-16,3 0-63 16,3 0-95-16</inkml:trace>
  <inkml:trace contextRef="#ctx0" brushRef="#br2" timeOffset="-141529.32">2408 9725 51 0,'0'0'94'0,"0"0"-17"0,0 0-7 16,0 0-5-16,0 0-6 16,0 0-13-16,0-3-16 15,0 3-26-15,0 17-4 16,0 15 0-16,0 15 0 15,0-5 17-15,4-8-8 16,8-2-9-16,5-8 0 16,4-6 0-16,3-4 5 15,5-10 2-15,9-4 0 16,6 0 14-16,3-18 0 16,-5-12-18-16,-4-4 3 0,-7-9-1 15,-10 1-1 1,-8-6 1-16,-8 5-3 0,-5 4 1 15,0 3 1-15,0 11 3 16,-2 7-5-16,-6 7 1 16,2 5 4-16,1 3 14 15,3 2 4-15,0 1-4 16,2 0-3-16,-2 0-16 16,0 0-2-16,-3 16-9 15,5 16 8-15,0 10 1 16,0 4-2-16,0 10 2 15,7 5 0-15,6-2 1 0,1 0-1 16,-3-1 1 0,-1-8 0-16,-2 0 2 0,-2-8 0 15,3-8 1-15,-9-5-4 16,2-8 8-16,0-3-2 16,-2-7-1-16,0-1 6 15,0-8-7-15,0 0 1 16,0-2 2-16,0 0 1 15,0 0 0-15,0 0-1 16,0 0-3-16,0 0-2 16,0 0-2-16,0 0-1 15,0 0-1-15,0 0-11 16,0 0-29-16,0 0-22 16,0 0-42-16,0 0-130 15</inkml:trace>
  <inkml:trace contextRef="#ctx0" brushRef="#br2" timeOffset="-138420.75">1261 10776 12 0,'0'0'24'16,"0"0"-4"-16,0 0 4 15,0 0 6-15,0 0 7 16,0 0-2-16,0 0 2 16,0 0 7-16,0-2-3 15,0-4-2-15,0 0 0 16,0-4-1-16,0 0 1 15,-11-4-13-15,-7-4 3 16,-3 0-19-16,-2-2-6 0,-4 3 9 16,-5 6-2-16,-1 0-11 15,2 7 2-15,0 4 0 16,4 0 2-16,-2 0 2 16,4 2-5-16,3 15-2 15,-1 1 1-15,12 2-3 16,3 4-1-16,5 0-1 15,3 6-1-15,0-2 3 16,25 4 0-16,9-2 0 16,10-2 0-16,9-4 2 0,-1-2-2 15,-4-1 3 1,-8-2 0-16,-9 2 0 0,-6-6-1 16,-9 2 1-16,-7-5 0 15,-7 3-2-15,-2 4 2 16,0 3 0-16,-15 0 10 15,-12-2-5-15,-4 0-2 16,-5-7 13-16,0-6-3 16,2-3 6-16,8-4-6 15,4 0 2-15,6-4 1 16,7-20-4-16,5-8-6 16,4-7-6-16,0-2 0 15,22 0-2-15,12 4-4 16,4 3 1-16,-3 2 3 15,-4 9 2-15,-8 9-3 0,-10 6 1 16,-7 4-3-16,0 4-4 16,-6 0-8-16,0 0-34 15,0 0-42-15,0 0-38 16,0 0-84-16</inkml:trace>
  <inkml:trace contextRef="#ctx0" brushRef="#br2" timeOffset="-137405.39">2261 10760 41 0,'0'0'63'0,"0"0"-10"16,0 0 0-16,0 0-7 16,0 0-2-16,0 0-13 15,-5 0-2-15,5 0-10 16,0 0-14-16,0-4-4 15,12 0 1-15,21-4 19 16,11-5 11-16,8 2-23 16,-4-5-5-16,-2-2-3 15,-9 4 3-15,-1 4-3 16,-7-1-1-16,-7 6 2 16,-3 3 0-16,-11-2-2 15,-4 0 3-15,-4 4 3 16,0-3 0-16,0 3 16 15,0 0 19-15,0 0-3 0,0 0-8 16,0 0 0-16,0 0-2 16,0 0-2-16,0 0-3 15,0 0-9-15,0 0-5 16,0 0-3-16,0 0-4 16,0 0 1-16,0 0-1 15,0 0-2-15,0 0-7 16,0 0-6-16,0 27-3 15,0 13 11-15,0 14 5 16,0 4 3-16,5 4-1 16,-3-4 3-16,0-1-4 15,2-11 1-15,-1-8 3 0,0-6 0 16,-1-12-1-16,-2-8-2 16,0-2 4-16,2-10-2 15,-2 2 3-15,0 0 0 16,0-2 4-16,0 0-6 15,0 0 2-15,0 0-1 16,0 0-3-16,0 0-1 16,0 0 0-16,0 0-2 15,0 0-3-15,0 0-25 16,2 0-39-16,0-5-46 16,-2-10-113-16</inkml:trace>
  <inkml:trace contextRef="#ctx0" brushRef="#br2" timeOffset="-136343.11">926 11648 53 0,'0'0'90'0,"0"0"-11"15,0 0-2-15,0 0-18 0,0 0-8 16,0 0-11-16,-4-16-13 16,4 2-9-16,0 0-10 15,20-8-5-15,12-4-3 16,5 2-4-16,5 6 1 15,3 8 3-15,-5 4-4 16,-7 6-3-16,-6 0 0 16,-6 4 6-16,-8 16-4 15,-9 4 4-15,-4 8 1 16,0 8 2-16,-15 1 5 16,-10 3 12-16,-4-11 4 15,0 0 7-15,0-11-8 16,11-6-4-16,5-8-8 0,6-4 3 15,7-4 0 1,0 0-2-16,0 0-1 0,0 0-10 16,0 0-3-16,11 0-7 15,5 0 3-15,8 0-2 16,5 6-5-16,4 16 7 16,0 2 7-16,-5 2-2 15,-8 0-1-15,-4-5 3 16,-7 0 0-16,-9-1 0 15,0-2 1-15,0 4 4 16,-19-1 3-16,-4 0 2 16,-6-2 12-16,-10-8 0 15,1-3-5-15,-4-5-6 16,-1-3-2-16,4 0-3 0,5-9-2 16,5-4 1-16,9-4-4 15,7 5-1-15,4 4 0 16,4 2-14-16,3-2-15 15,-2 6-13-15,4-3-24 16,0-6-57-16,6-1-123 16</inkml:trace>
  <inkml:trace contextRef="#ctx0" brushRef="#br2" timeOffset="-135374.32">2383 11546 1 0,'0'0'74'16,"0"0"-12"-16,0 0-10 16,0 0-16-16,0 0-4 15,0 0-9-15,-2 4-7 16,2-4-5-16,0 0-11 15,0 0 2-15,27 0 10 16,14 0 46-16,9 0-28 16,13-12-9-16,-5 0-18 15,-5-2 5-15,-13 0-8 16,-15 6 0-16,-10 2 4 0,-5 3 1 16,-8 0-1-16,-2 3 5 15,0 0 15-15,0 0 5 16,0 0-7-16,0 0-4 15,0 0 1-15,0 0-4 16,0 0-3-16,0 0-6 16,0 0-6-16,0 18-7 15,0 18 0-15,0 14 7 16,0 10 3-16,0 7 1 16,0-1 2-16,0-4-4 15,2-5 7-15,-2-7-6 16,0-9 3-16,0-11 2 15,0-8-1-15,0-8 1 16,0-10-1-16,0-2 0 16,0-2-1-16,0 0 4 0,0 0 2 15,0 0-2-15,0 0-1 16,0 0-6-16,0 0 0 16,0 0-3-16,0 0-9 15,0 0-36-15,0 0-44 16,0 0-114-16,0-10-168 15</inkml:trace>
  <inkml:trace contextRef="#ctx0" brushRef="#br2" timeOffset="-133968.67">1078 12454 44 0,'0'0'65'0,"0"0"4"16,0 0-6-16,0 0 8 16,0 0-11-16,0 0-17 15,0-8-17-15,0 8-11 16,0 0-9-16,0 0-6 16,0 20 1-16,-16 12 2 15,-1 9 5-15,-2-1 4 16,4-4-5-16,1-1 2 15,6-10 0-15,3 0-8 16,3-6-1-16,2-1-1 0,0-4-3 16,2 0 2-16,19-4 0 15,5 4 2-15,8-6 3 16,8-4-3-16,2-4 2 16,-1 0-2-16,-5 0 0 15,-7-8 1-15,-9-6-1 16,-4 4 4-16,-7-6-1 15,-4 0 6-15,-5-4 1 16,-2 0 9-16,0 0 4 16,0 2 1-16,0 0-15 15,-4 6 2-15,-1 2-4 16,1 6-1-16,4 1 2 0,0 3-4 16,0 0-4-16,0 0-1 15,0 0-2-15,0 0-5 16,0 0-5-16,0 9-1 15,0 17 4-15,9 6 10 16,6 8 0-16,1 6 2 16,-3-4-1-16,-4-2 0 15,2-8-1-15,-4-3 1 16,-3-7 3-16,-2-11-4 16,-2 0 3-16,0-7-1 15,0-4 1-15,0 0-1 16,0 0 5-16,0 0-7 0,0-2-37 15,4-26-101 1,6-8-250-16</inkml:trace>
  <inkml:trace contextRef="#ctx0" brushRef="#br2" timeOffset="-133047.02">2954 12306 11 0,'0'0'59'0,"0"0"-5"0,0 0 3 16,0 0-1-16,0 0-1 16,0 0-13-16,-36 0-8 15,25-2-1-15,-7-8-10 16,0 2-5-16,-1-2 0 16,-8 0-6-16,-2-2-6 15,0 2 10-15,-2 2-3 16,0 4-2-16,4 2-1 15,-5 2-9-15,-1 0 2 16,4 0-1-16,0 10-2 16,9 10-2-16,5 8-6 15,1 8 4-15,7 0-3 16,7 4 3-16,0 0 0 16,2-3 0-16,19-7 4 0,6-8-1 15,4-7 1-15,6-8 1 16,11-7 1-16,-2 0 15 15,1 0 3-15,-5-14-9 16,-8-8-1-16,-5 0-5 16,-5-5 3-16,-6 0-3 15,-5-2 1-15,-4-1-1 16,-5 6-2-16,-4 6 1 16,0 6 1-16,0 6 1 15,0 4 6-15,0 2-1 16,0 0 1-16,0 0 0 0,0 0-12 15,0 0-7 1,0 10-10-16,0 21 7 16,3 19 10-16,3 5-3 0,2 6 3 15,-2 5 2 1,0-2 1-16,1 0-1 0,0-5 2 16,0-5-1-16,-3-14-1 15,0-11 0-15,1-11 3 16,-5-9-3-16,0-7-1 15,0-2 4-15,0 0 4 16,0 0 0-16,0 0 2 16,0 0-3-16,0 0-8 15,0 0-36-15,0 0-53 16,0 0-112-16,0 0-117 16</inkml:trace>
  <inkml:trace contextRef="#ctx0" brushRef="#br2" timeOffset="-131484.87">1296 13239 34 0,'0'0'60'0,"0"0"30"15,0 0-18-15,0 0-10 16,0 0-23-16,0 0-12 15,-67-53 6-15,36 45-9 16,-2 7-7-16,-5-2 5 16,-3 3-3-16,2 0-19 15,1 0 2-15,9 6 3 16,4 9 5-16,7 1 0 0,3 5-10 16,6 8-1-1,4 8-3-15,5 4-2 0,0 0 5 16,5 0 1-16,13-7-5 15,4-9 4-15,3-2 1 16,4-11 3-16,2-6-2 16,5-6 14-16,3 0 7 15,-1 0-18-15,-1-12 4 16,-6-8-6-16,-12 0 1 16,-3-2 3-16,-5-2-1 15,-5 2-1-15,-1 1 2 16,-5 9 2-16,0 1-1 15,0 9 1-15,0 2-4 16,0 0-2-16,0 0-1 0,0 0-1 16,0 0-2-16,0 13-11 15,0 14 4-15,0 13 8 16,0 12 1-16,0 2 0 16,0 5 1-16,7-4 3 15,2-7-1-15,-1-1-3 16,2-9 3-16,-6-10 3 15,1-4-6-15,-1-10 4 16,-4-4-2-16,0-6 0 16,0-4 4-16,0 0 0 15,0 2 2-15,0-2 0 16,0 0 2-16,0 0-7 16,0 0-2-16,0 0-1 15,0 0-2-15,0 2-11 16,0 0-45-16,0-2-45 0,0 2-65 15,0-2-38-15</inkml:trace>
  <inkml:trace contextRef="#ctx0" brushRef="#br2" timeOffset="-129579.12">2842 13251 18 0,'0'0'52'0,"0"0"27"16,0 0-29-16,0 0-6 16,0 0 8-16,0 0-5 15,0-8-2-15,0 8-4 16,0-3-2-16,0 3-7 16,0-1-3-16,-13 1-8 15,-5 0-15-15,-1 0 1 16,-2 4 6-16,-3 19-3 15,-1 8-8-15,3 9-2 16,2 12-5-16,9 0 4 16,4 7 0-16,7-4-3 15,0-3 4-15,0-6-1 0,16-8 0 16,6-9-1-16,2-7-3 16,5-8 3-16,2-4-2 15,0-10 3-15,-2 0 1 16,3 0 0-16,-8-8 7 15,-1-8 0-15,-8-4-2 16,-5 0 5-16,-6-5 0 16,-4-1-3-16,0 4 4 15,-9 4-4-15,-11 7-2 16,-7 7-5-16,-2 4 0 16,-4 0-1-16,-5 4 1 15,0 11 0-15,4 5 0 0,6-4-3 16,8 2 1-16,3-5 0 15,13-4-17-15,4-2-47 16,0-2-37-16,12 0-45 16,9-5-26-16</inkml:trace>
  <inkml:trace contextRef="#ctx0" brushRef="#br2" timeOffset="-127907.63">1338 14119 31 0,'0'0'58'0,"0"0"7"16,0 0-9-16,0 0 3 15,0 0-14-15,0 0-9 16,-11-28-9-16,-4 20-6 16,-5 2-9-16,-5 2 2 15,-4-4 4-15,-6 8-10 0,-3 0 7 16,-5 0-8 0,1 0-4-16,0 12 0 0,7 6-2 15,3 2 1-15,10 2-2 16,4 2-2-16,13 4 1 15,5 1-5-15,0-6 2 16,21 1 2-16,8 0-3 16,8-4 3-16,7-4 1 15,4 2-1-15,-2 0 2 16,-3 0 0-16,-5 4 0 16,-9-2 0-16,-11-1-1 15,-7-4 0-15,-7 1 2 16,-4-7-1-16,0 1 3 15,0 0-1-15,0 2 5 0,-11-4 8 16,-14 6 11-16,-4-8 1 16,-4-2-4-16,-2-4-2 15,-1 0 0-15,5 0-13 16,-1-6-1-16,6-11-1 16,10-4 2-16,7-8-7 15,9-5-1-15,0-6-6 16,25-2-8-16,15-8 1 15,6 6 3-15,1 8 4 16,-7 9-5-16,-7 6 2 16,-10 9-4-16,-7 6-6 15,-9 6-2-15,-5 0-8 16,-2 0-40-16,0 0-43 0,0 6-10 16,0 15-17-16</inkml:trace>
  <inkml:trace contextRef="#ctx0" brushRef="#br2" timeOffset="-127017.22">2878 14177 54 0,'0'0'55'15,"0"0"6"-15,0 0-25 0,0 0-17 16,0 0 12-1,0 0-1-15,0 0-10 0,-5 0-9 16,-5 16 4-16,-9 9-8 16,6-4 0-16,-1 3 0 15,4-4 3-15,1-6-4 16,5-2-5-16,4-10 3 16,-2 2-3-16,2-4-1 15,0 0-1-15,0 0-3 16,0 3-1-16,17 0 5 15,10 1 17-15,2 8 2 16,2-6-12-16,2 8-2 16,-2 2-3-16,-6 1-2 15,-2-4 0-15,-10 3 0 16,-5 1 1-16,0-9 2 0,-8 1-1 16,0 4 6-16,0 1 6 15,0 1 28-15,-16 6-7 16,-7-3-10-16,-1 0 2 15,-5-8-10-15,2-2-3 16,-2-4-2-16,5-4-2 16,-3 0-3-16,4 0-4 15,4-4-3-15,5-4-4 16,5 2-17-16,-1 2-24 16,0-6-17-16,-1 4-54 15,3-4-135-15</inkml:trace>
  <inkml:trace contextRef="#ctx0" brushRef="#br2" timeOffset="-126626.65">2863 14191 55 0,'0'0'26'15,"0"0"-12"-15,0 0 33 16,0 0-8-16,0 0-4 16,0 0 26-16,0-2 4 0,0-1-17 15,0 0-9 1,0 0-9-16,0 0-14 0,20-3-4 16,9-4-5-16,11 0-5 15,8 0 4-15,6-6-2 16,2 4 1-16,-2-4 0 15,-10 3 1-15,-11 6-4 16,-10 3 1-16,-10 2 1 16,-6 0-3-16,-5 2 1 15,-2 0 3-15,0 0 0 16,0 0-1-16,0 0 2 16,0 0-2-16,0 0-4 15,0 0-4-15,0 0-31 0,0 0-61 16,-7 0-133-1</inkml:trace>
  <inkml:trace contextRef="#ctx0" brushRef="#br2" timeOffset="-125689.4">841 15031 28 0,'0'0'70'0,"0"0"-20"0,0 0-11 16,0 0-9-16,0 0 4 16,0 0-5-16,-4 2-2 15,27-2 4-15,14 0 8 16,8-8-16-16,2-2 7 16,-2 2-21-16,-10-2-6 15,-8 4 0-15,-7 4-2 16,-7-1 0-16,0-4 0 15,-4 3 1-15,-2 2-2 16,-2 0-3-16,-5 2-11 16,0 0-49-16,0 0-46 15,-2 0-38-15</inkml:trace>
  <inkml:trace contextRef="#ctx0" brushRef="#br2" timeOffset="-125205.14">839 15065 32 0,'0'0'37'16,"0"0"18"-16,0 0-11 15,0 0-27-15,0 0-13 16,0 0 14-16,-2 82 13 16,2-56-6-16,0-8-2 15,0-5-4-15,0-4-12 16,0-4-1-16,0-2-1 0,0-3 0 15,0 5-5 1,0-5 2-16,14 0 0 0,3 0 3 16,12 0 39-16,9 0-16 15,5 0-18-15,3-8 5 16,-3-2-10-16,-5 6-5 16,-5 4 0-16,-2 0-2 15,-4 1-3-15,-4 20 3 16,-6-3 1-16,-8 0-1 15,-4 4 2-15,-5 6 1 16,0-2 5-16,-8 10 14 16,-21-6 15-16,-6 2-2 0,-9-2-15 15,-8-2-3-15,-2-6-4 16,0-9-7-16,2-4 3 16,5-9 1-16,7 0-7 15,2 0-1-15,9-12 0 16,9 2-18-16,9-6-25 15,11 2-24-15,0 9-58 16,25-10-51-16</inkml:trace>
  <inkml:trace contextRef="#ctx0" brushRef="#br2" timeOffset="-124252.2">3150 14954 19 0,'0'0'26'0,"0"0"10"15,0 0 15-15,0 0-20 16,0 0 18-16,0 0 31 0,2 0-10 15,-2 0-11-15,0 0-7 16,0 0-19-16,-17 0-19 16,-6 0-5-16,-6 0-3 15,-4 0-6-15,-3 0 5 16,-4 5-3-16,4 9 2 16,5 4 3-16,5-2 2 15,8 4-9-15,5 0-4 16,5 6-1-16,8-6 0 15,0 2 1-15,0 0 0 16,14 0-2-16,11-4 0 16,1-1 5-16,3-6-1 0,2 5 2 15,2-5 0 1,-2-4 0-16,1 6 0 0,-3-3-1 16,-7 4-1-16,-4-6 1 15,-7-4 2-15,-6 6-2 16,-3-6 1-16,-2 0 0 15,0 10 1-15,0-2 1 16,-22 2 8-16,-5 4-4 16,-6 0 5-16,-6-4-10 15,2-8 3-15,-1 0 2 16,7 0 0-16,13-6 1 16,5 0 8-16,13 0 12 15,0-14-10-15,0-12-17 16,20-10-7-16,13-8 0 15,9-2 2-15,6 6 1 0,-6 3 2 16,-5 7-1-16,-6 4 1 16,-8 6-3-16,-8 8-5 15,-5 2 0-15,-4 3 1 16,-4 7 0-16,-2 0-3 16,2 0-8-16,-2 0-9 15,0 0-18-15,0 0-24 16,0 0-56-16,0 0-34 15</inkml:trace>
  <inkml:trace contextRef="#ctx0" brushRef="#br2" timeOffset="-122643.21">744 16007 22 0,'0'0'31'0,"0"0"3"0,0 0-20 16,0 0-4-16,0 0-5 15,0 0 14-15,20 0 16 16,11 0 18-16,9 0 0 16,7 0-22-16,-7-3-13 15,-5-3-5-15,1-3-7 16,-7 1-4-16,-6 4 5 16,-3-1 3-16,-5 1 1 15,-6-1-6-15,0 5 3 16,-7-4 0-16,1 2-2 15,-3 2 2-15,0 0 3 0,2 0-7 16,-2 0-1 0,0 0-3-16,0 0-3 0,2 0-1 15,7 19-7-15,7 17 10 16,-1 8 1-16,1 6 6 16,-3-6 0-16,-7-8 2 15,4 4 3-15,-6-8 8 16,-2-6-11-16,0-4 11 15,-2-3-10-15,0-6 2 16,0-8-1-16,0-1-4 16,0-4-3-16,0 0-1 15,0 0 4-15,0 0-2 0,0 0 2 16,0 0-6 0,0 0-20-16,3 0-36 0,3 0-63 15,8 0-129-15</inkml:trace>
  <inkml:trace contextRef="#ctx0" brushRef="#br2" timeOffset="-121549.75">3048 16030 42 0,'0'0'63'16,"0"0"-2"-16,0 0-5 15,0 0-4-15,0 0 11 16,0 0-16-16,-19 0-16 15,19 0-6-15,0 0 5 16,0-4-8-16,0 0-12 16,10-6-10-16,5 2-4 15,3 4 1-15,7 2-3 0,-1 2 3 16,0 0-2 0,-3 2-2-16,-6 11 3 0,-3 4 2 15,-8 1 2-15,-4-4 1 16,0 4 2-16,0 0-2 15,0 4 2-15,-16-6 8 16,-1 2 9-16,-4-4 0 16,6-4-2-16,3-2-5 15,6-4-9-15,4-4 2 16,2 0 0-16,0 0-1 16,0 0-2-16,0 0-3 15,6 0-14-15,15-4-7 16,3 0 13-16,0 4 1 15,3 0-4-15,-5 0-1 16,-1 8 4-16,-6 10 6 0,-4 0-1 16,-4 5 2-16,-7-5 2 15,0 3 1-15,0 2 2 16,-9 4 9-16,-17 4 11 16,-9 1-3-16,-4-2-12 15,-3-2 3-15,-1-14-3 16,3-3 5-16,7-5-10 15,3-6 3-15,8 0-7 16,3 0-1-16,7 0-6 16,5 0-24-16,1-6-18 15,4-5-30-15,-1-3-134 16</inkml:trace>
  <inkml:trace contextRef="#ctx0" brushRef="#br2" timeOffset="-120456.26">1153 16820 18 0,'0'0'70'0,"0"0"-23"0,0 0-9 15,0 0 1-15,0 0 10 16,0 0-3-16,0-8-20 15,0 0-6-15,-4-2 10 16,-9 2-11-16,-1 2-8 16,-8 1-10-16,-4 5-1 15,-6 0-1-15,1 0 1 16,2 11 2-16,4 5-2 0,5-2 1 16,7 0-1-1,7 4-3-15,6-4-2 0,0 6 0 16,0 0 2-16,22 2-1 15,12 0 2-15,5-4 2 16,5 4-4-16,-1-4 3 16,-5 0 1-16,-2-2 0 15,-10 2 1-15,-5 0-1 16,-8 1 2-16,-7-6-2 16,-6 5 0-16,0 0 0 15,0-4 3-15,-8 3-2 16,-13 1 7-16,-8-4 3 15,-4 0 0-15,0-6-1 16,-1-4 1-16,9-4 2 16,10 0 15-16,4 0-5 0,6-18 0 15,5-4-22-15,0 0-1 16,12-14-11-16,21 1 0 16,5-5 4-16,2 2 3 15,1-2 4-15,-4 6 0 16,-3 2 0-16,-7 10 0 15,-8 8-1-15,-7 6-5 16,-8 4-19-16,-2 4-23 16,-2 0-44-16,4 0-75 15</inkml:trace>
  <inkml:trace contextRef="#ctx0" brushRef="#br2" timeOffset="-119362.7">3322 16699 16 0,'0'0'48'16,"0"0"6"-16,0 0-18 16,0 0-2-16,0 0 6 15,0 0 7-15,-2 0-11 16,2 0-2-16,-3 0-4 15,3 0-10-15,-4 0-7 16,-6 5-13-16,0 14 1 16,-6 12 5-16,-2 1 0 0,-2 7 2 15,3 10-1-15,-4-3 7 16,3-2-3-16,5-4 3 16,-1-6-10-16,8-5 3 15,-1-8-6-15,5-7-1 16,2-1-4-16,0-4 3 15,0 0-2-15,7 0-1 16,13 0 4-16,9-9 0 16,4 0 3-16,7 0 1 15,-2 0 2-15,3 0 0 16,-8-18-4-16,-6 4 2 16,-4-7-2-16,-2 2 2 0,-5-2-1 15,-7 1 4-15,-3 2-2 16,-2 2 3-16,-4 2 2 15,0 6 12-15,0 6 9 16,0-2-5-16,0 0-1 16,0 4-4-16,0-4-6 15,0 4-1-15,0 0-7 16,0 0-7-16,0 0-4 16,0 0-4-16,0 0-3 15,0 14-1-15,0 12 7 16,3 6 4-16,4 7 0 15,2 2 0-15,-1-5 1 16,-1 5 0-16,0-7 1 16,0-2-1-16,-1-10 1 15,-2-8-1-15,-1-5 1 0,-3-6-1 16,0 3 2-16,0-6 1 16,0 0 1-16,0 0 2 15,0 0-2-15,0 0-4 16,0 0-34-16,0 0-25 15,0 0-48-15,0 0-101 16</inkml:trace>
  <inkml:trace contextRef="#ctx0" brushRef="#br2" timeOffset="-118269.27">1047 17772 4 0,'0'0'20'15,"0"0"13"-15,0 0 16 16,0 0-12-16,0 0-13 16,0 0-6-16,-5 0-12 15,8 0-2-15,19 0 19 16,11 0 16-16,12-14-16 16,2 0-3-16,-3 0-9 15,-4-2-11-15,-11 10 9 0,-9-2-6 16,-9 8 1-16,-9-4 2 15,1 4 7-15,-3 0 9 16,0 0 0-16,0 0 4 16,0 0-12-16,0 0-2 15,0 0-7-15,0 0-5 16,0 22-13-16,5 14 13 16,3 13 12-16,1 1 14 15,-3-6 0-15,0 0-17 16,-2-12 5-16,0 0-1 15,-2-6-12-15,1-4 6 16,-3-8-3-16,2-11-3 16,-2 3-1-16,0-6 1 0,2 0 0 15,-2 0 4-15,0 0-5 16,0 0-8-16,6 0-63 16,8-15-46-16,11-11-179 15</inkml:trace>
  <inkml:trace contextRef="#ctx0" brushRef="#br2" timeOffset="-117456.97">3208 17642 70 0,'0'0'83'16,"0"0"-3"-16,0 0-12 0,0 0-36 16,0 0-14-1,0 0-10-15,-13 44 14 0,1-16 11 16,1 6-8-16,0-6-9 15,4-1-9-15,5-10-6 16,2-7-1-16,0 2-1 16,0-6 0-16,0-1-2 15,0 3 1-15,0-3 1 16,12-1 2-16,1 0-2 16,3 5 1-16,3-4 0 15,6 8 0-15,-3-8 3 16,-2 4-3-16,-4 3 0 15,-8-6 0-15,-1 2 0 16,-4-2 1-16,-3-2-1 16,0 8 2-16,0-2 3 15,0 8 1-15,-7 0 2 16,-15-1 4-16,-5-8-1 0,-4 5 6 16,-5 0-3-16,0-10-8 15,5-1-2-15,5-3-1 16,3 0-3-16,7 0-5 15,6 0-22-15,3 0-18 16,1 0-19-16,2-3-93 16,4-15-44-16</inkml:trace>
  <inkml:trace contextRef="#ctx0" brushRef="#br2" timeOffset="-117191.36">3156 17744 70 0,'0'0'92'15,"0"0"-86"-15,0 0 23 16,0 0-16-16,0 0 6 16,0 0-6-16,141-44 7 15,-103 30 6-15,-3 6-7 16,-1 0-3-16,-6 2-7 15,-5-2-3-15,-7 4-6 16,-5 2 1-16,-5 2-1 16,-1 0-1-16,-2 0-28 15,-3 0-77-15,0 0-78 0</inkml:trace>
  <inkml:trace contextRef="#ctx0" brushRef="#br2" timeOffset="-115066.9">1414 18147 14 0,'0'0'36'0,"0"0"-12"15,0 0 6-15,0 0 8 16,0 0-2-16,0 0 4 15,-2 0 12-15,0 0-1 16,2 0-15-16,-2 0-15 16,2 0-10-16,0 0-9 15,0 0-2-15,-2 0-1 16,0 0-2-16,-2 16 3 16,0 2 1-16,2 5 5 15,2-4-5-15,0 7 0 0,0-3 1 16,0-2 3-1,0-3-5-15,0 1 4 0,0-6-4 16,0-4-1-16,0-5-2 16,0-2 3-16,4-2-2 15,-2 0 2-15,8 0 0 16,-1 0 1-16,5 0 11 16,1 0 3-16,1-6-2 15,-1-3-2-15,-6-4-1 16,-2 5-3-16,-3-6 3 15,-2 4-1-15,3-3 0 16,-5 4-2-16,0 0 2 16,0 3 2-16,0 3 9 0,0 3-2 15,0 0-2 1,0 0-5-16,0 0-6 0,0 0-3 16,0 0-2-16,0 0-2 15,0 0-8-15,2 0-6 16,4 14 1-16,8 12 10 15,-1 6 5-15,3-1 0 16,-5-4 3-16,-2-1-2 16,-1-4-1-16,2-2 0 15,-6 0 1-15,3-2-1 16,-3-4 0-16,-2 0 1 16,0-6-1-16,2-1 0 0,-4-4 0 15,0-3 4 1,2 0-3-16,-2 0 5 0,0 0-6 15,0 0 1 1,0 0-1-16,2 0-19 0,0 0-55 16,9 0-35-16,5-14-75 15</inkml:trace>
  <inkml:trace contextRef="#ctx0" brushRef="#br2" timeOffset="-113879.68">3232 18227 39 0,'0'0'47'16,"0"0"1"-16,0 0 3 16,0 0 0-16,0 0 2 15,0 0-4-15,0 0-9 0,0 0-9 16,0 0-14 0,0 0-8-16,0 0-9 0,0 0-1 15,0 8 0-15,0 6 1 16,0 0 0-16,0-5 0 15,0 0-1-15,0 3-1 16,9-1 1-16,3 1 1 16,3-2 1-16,3 2-1 15,2-2 0-15,-2-2 0 16,-5 2 3-16,-1-6-3 16,-6 0 1-16,-2-2 0 15,-2 0 1-15,-2-2-2 16,0 2 4-16,0 2-2 15,0 4 0-15,0 6 5 0,-6 4 0 16,-10 0 4-16,-3-4 5 16,-2-2-4-16,-1-2-5 15,2-2-3-15,2 0 0 16,3-5-1-16,1-3-1 16,3 0-2-16,2 0-40 15,0 0-41-15,2-11-49 16,7-1 4-16</inkml:trace>
  <inkml:trace contextRef="#ctx0" brushRef="#br2" timeOffset="-113598.46">3199 18227 130 0,'0'0'20'15,"0"0"-2"-15,0 0-10 16,0 0 2-16,0 0 17 16,0 0 28-16,150-66-12 15,-102 42-20-15,-7 9-7 16,-8 1-6-16,-8 3-8 16,-10 7 1-16,-6-1-3 15,-5 5 0-15,-1 0-1 16,-3-3 1-16,2 3-4 0,-2 0-26 15,0 0-44 1,0 0-37-16</inkml:trace>
  <inkml:trace contextRef="#ctx0" brushRef="#br2" timeOffset="-111552.1">245 10650 5 0,'0'0'51'0,"0"0"-12"16,0 0-4-16,0 0-4 16,0 0-11-16,0 0-12 15,0 0 6-15,0 0 15 16,-103 0-16-16,103 0-6 16,0 0 5-16,0 0 0 15,0 0-3-15,0 0 0 16,0 0-9-16,22-4 0 15,15-2 24-15,15-5-8 16,15-3 10-16,7-5-17 0,11-3 4 16,13-2-10-16,20-2 4 15,5 1-5-15,-6-1 0 16,-7 4-1-16,-15 2-1 16,-6 0 1-16,-1 2-1 15,-7 4 2-15,2 0-2 16,-7 2 0-16,-5 2 0 15,-4 0 1-15,-9 2-1 16,-4 4 0-16,-6-2 3 16,-3 2-3-16,-3 0 2 15,0 0-2-15,3 0 0 16,-1-5 1-16,2 4-1 16,-4 1 0-16,-3-2 1 0,-4 4-1 15,-9 0 0-15,-2 2-1 16,-1 0 1-16,4 0-1 15,6 0 1-15,9 0 0 16,7 0 3-16,7 0-3 16,5 0 1-16,-1 0-1 15,-5 4 0-15,-2 2 0 16,-8 2 3-16,-3 2-6 16,0-1 3-16,-1 2 0 15,1-2 0-15,2-2 0 16,6 4 0-16,-1-4 0 15,4 1 0-15,1 0 0 0,4-4 3 16,0 4-3-16,2-4 1 16,-2 1 1-16,-2 6-2 15,-1-5 0-15,7 2 1 16,0 0 1-16,8-2 0 16,3 0 0-16,6-2 2 15,0-4 1-15,6 0-2 16,2 0-1-16,7 0 1 15,4 0-1-15,0-4 2 16,2 2 0-16,-7-2 2 16,-4 3-4-16,1-2 7 15,-1-1-4-15,7-2-1 16,7-1 0-16,8 0 2 0,7-5-4 16,7 4 1-1,6-4-2-15,1 4 1 0,-5-4 2 16,-2 6-3-16,-3-4-1 15,-7 0 3-15,-1-2 4 16,-4-5-3-16,-8 4 1 16,2-6 2-16,6 4 4 15,0 3-6-15,-10 0-4 16,-16 4-1-16,-21 4-1 16,-21 0 1-16,-15 4 0 15,-14 0 1-15,-9-2-1 16,-4 2 3-16,0 0 3 15,0 0-2-15,0 0 3 16,0 0-2-16,0 0 2 0,0-2-7 16,0 2-2-16,-13 0-30 15,-29 0-65-15,-32 0-170 16</inkml:trace>
  <inkml:trace contextRef="#ctx0" brushRef="#br2" timeOffset="-110489.85">417 11292 12 0,'0'0'41'0,"0"0"-15"15,126 0-10-15,-55-3 14 0,27-3-2 16,18-6-1-16,20-2-7 15,11 4-8-15,7-2 2 16,2 2 2-16,0 2 4 16,-7 2-3-16,-6 0-2 15,-5-2-7-15,-2 0 4 16,0 0-2-16,7 2-4 16,5 4 1-16,2 2-4 15,1 0-1-15,-6 0 3 16,-7 0-3-16,-6 0 0 15,-3 8 3-15,-4-2 2 16,-5-2 2-16,1 2 0 0,-1-2-2 16,1-2-1-16,3 0 0 15,1-2-5-15,6 2 0 16,3-1 0-16,-2-1 0 16,1 0-1-16,-4 0 0 15,2 0 2-15,-1 0-2 16,-3 0 1-16,-2 0 1 15,0 0-2-15,-3 0 1 16,-6 0 3-16,-1 0-1 16,2 0 0-16,-4 0-3 15,-2 7 3-15,-3-1 1 16,-13-2-3-16,-5-3-1 16,-3 2 4-16,-6 1-1 0,2-2 1 15,-4 0 2-15,-4 2-3 16,-4-2 4-16,-4 1 1 15,-4-2-1-15,-10 5-4 16,-10-2 2-16,-10 0-3 16,-8-1 3-16,-8-2-2 15,-3-1 3-15,-8 0 0 16,1 0-1-16,-7 0-2 16,0 0 1-16,0 0-4 15,0 0-4-15,-7 4-37 16,-30 2-120-16,-27 2-63 15</inkml:trace>
  <inkml:trace contextRef="#ctx0" brushRef="#br2" timeOffset="-108474.71">211 12069 19 0,'0'0'17'16,"0"0"-8"-16,0 0 13 15,0 0 3-15,0 0-5 16,0 0-1-16,-6 0-2 16,6 0-17-16,0 0-3 15,0 0 2-15,13 0 1 16,7 0 4-16,5 6-1 15,10 5 5-15,3-1 13 16,10 4 10-16,18-1-6 16,9 4-1-16,21-2 8 0,14 3-15 15,0-4-3-15,2-3-9 16,-3-1-2-16,-6-8 4 16,3 2-2-16,4-4 1 15,4 3-4-15,-5 4 3 16,-5-3-1-16,-1 4 0 15,-5 2-2-15,0-2 1 16,0 2-2-16,-3-4 3 16,0 0-3-16,1-4 5 15,4 4-4-15,10-4-1 16,4 0-1-16,0-2 4 16,5 2-4-16,-1-2 1 15,4 0 2-15,3 0-3 0,0 0 3 16,-3 2-3-16,-7-2 0 15,-3 0 0-15,-7 0 1 16,-2 0-1-16,-1 0 1 16,8 0 2-16,7 0-2 15,5 0 2-15,3 0 0 16,-2 0-2-16,-3 0-1 16,0 0 0-16,1 0 1 15,-5 0 0-15,-7 0 2 16,-4 2-2-16,-7 4 0 15,-3 2 0-15,-3-2-1 16,-5 0 3-16,2 2-3 0,3-4 1 16,8 2-1-16,9-4 0 15,2 2 1-15,1-2-1 16,-4-2 0-16,2 2 0 16,4-2 0-16,1 2 1 15,5 0-1-15,1-2 1 16,1 0-1-16,3 0 0 15,-2 0 4-15,-3 0-3 16,-2 0-1-16,1 0 1 16,-1 0 2-16,-1 0-2 15,-5 0-1-15,-5 0 2 16,-2 0 2-16,-3-4-2 16,5 0 2-16,-2-2-1 0,-5 0 2 15,1 4-3 1,-3 0 1-16,-1 0 1 0,1 2 1 15,-6 0 0-15,-7 0-4 16,-8 0 2-16,-7 0 0 16,-8 0 3-16,-6 0-2 15,-3 0 6-15,-4 0 0 16,-5 0 5-16,-1 0-5 16,-5 0 1-16,-5 0-4 15,-8-6-1-15,-2 4-5 16,-6 0 1-16,3 2-2 15,9-2 0-15,5 2-2 0,5 0 2 16,11-2-1 0,-4 0 1-16,6-2 0 0,-4-4 1 15,-1 2-1-15,-5-2 1 16,-6-2 0-16,-14 3-1 16,-8 0 1-16,-7 3 3 15,-1-3-2-15,7 2 3 16,12-1-4-16,8 0-1 15,10 2 0-15,1 2 0 16,-4 0 0-16,-6 2 0 16,-5-4 0-16,-7 4 0 15,-6 0 0-15,-5 0 0 16,0 0 0-16,5-3 1 16,11 3 0-16,15-1 0 15,13-1 2-15,10-2-1 0,4-2-1 16,-2 1 1-16,-10 2-1 15,-14 3-1-15,-9-2 0 16,-14 2 1-16,-5 0 0 16,-2-3 4-16,5 3-1 15,5-1-1-15,17-2 3 16,16 2 3-16,13-1-7 16,9-6 4-16,8 1-5 15,-1 2 5-15,-4-5-5 16,-13 2 2-16,-12-5-2 15,-20 6-1-15,-7-4 11 16,-7 1 2-16,5 1 3 0,2-1-6 16,5-5-9-16,1 4 0 15,1 0-1-15,-1-1 0 16,-2 3-2-16,-4 0 2 16,0 4 0-16,-6 1 0 15,-8-1-3-15,-3-1 3 16,-12 1 0-16,0 4-4 15,0-5-32-15,-8-6-58 16,-27-4-187-16</inkml:trace>
  <inkml:trace contextRef="#ctx0" brushRef="#br2" timeOffset="-106818.78">7056 10168 7 0,'0'0'27'0,"0"0"-5"0,0 0-16 15,0 0-4-15,0 0 0 16,0 0-1-16,24 10 1 0,-17-7 8 16,4-2 4-16,5-1 13 15,8 0 13-15,10 0-6 16,6 0-8-16,11 0-11 16,12-1 5-16,5-13 6 15,11 0-5-15,3 1-4 16,5-1 1-16,8 2-3 15,11 3-2-15,-2-4 0 16,-2 3-3-16,-1-4 0 16,-3 4 2-16,4-6-2 15,8 2 10-15,5 0-7 16,3 4-1-16,-2 4-7 16,0-2-2-16,-5 8 0 0,-3 0 1 15,-4 0-2-15,-1 0 4 16,-1 0 4-16,0 0-1 15,10 0-1-15,0 0 6 16,1 0 1-16,1 0-5 16,-6-6 1-16,2-4-3 15,-8 4-5-15,-6 1 2 16,-5 2-1-16,-6 3-3 16,-4 0 2-16,-6 0-3 15,-1 0 4-15,-3 0-3 16,7-2 4-16,0 2-5 15,1 0 3-15,-2 0-3 0,-6 0 0 16,3 0 2-16,-3 0-2 16,0 0 0-16,-1 0 2 15,-3 2 2-15,-1-2-4 16,1 0 6-16,7 0 0 16,4 0 1-16,7-12-2 15,-1-2-1-15,0 4-1 16,-3-1-3-16,-4 4 1 15,-5 1-1-15,-9-2 2 16,-15 3-1-16,-7 4 0 16,-12-3-1-16,-5 2 2 15,-6 0-1-15,0-2 0 16,-3 4 0-16,1-2 1 16,0 2-2-16,-4-3 0 15,0 3 3-15,-3 0-6 0,-5 0 3 16,-2 0-7-16,-2 0-5 15,0 0-54-15,-29 0-74 16,-33 0-113-16</inkml:trace>
  <inkml:trace contextRef="#ctx0" brushRef="#br2" timeOffset="-104397.54">7283 11269 29 0,'0'0'24'0,"0"0"2"0,0 0-1 16,0 0 0-16,0 0-5 16,0 0-8-16,3 0-3 15,7 0-1-15,11 0 8 16,8 0 14-16,11 0-4 16,13 0-2-16,12 2 3 15,17-2 3-15,21 0-11 16,26 0-5-16,20-7 10 15,18-11-4-15,14-3-9 16,1 1-2-16,3 6 3 16,-6 4 1-16,-10 2 1 0,-13 6-3 15,-9-2 5-15,-9 2-1 16,0-2-4-16,1-2 4 16,-2 0-3-16,4-6-3 15,-5 4 1-15,-3-4-6 16,-6 6-1-16,-7 2-1 15,-6 2 0-15,-9 2 2 16,-7 0 3-16,-4 0-1 16,-12 0 0-16,-4 0 1 15,-5 0-4-15,2 0 4 16,4 0-1-16,10-4-4 16,7-4 7-16,7-2-5 15,-1 0-1-15,-2 1-3 0,0-7 0 16,-3 3 1-16,-7 3-1 15,-5-3 1-15,-2 2 0 16,-5-1-1-16,-2-2 0 16,-5 3 1-16,-4 4-1 15,-3 0 0-15,-2 6 0 16,2-4 0-16,-2 2 4 16,-5-2-3-16,-3 1-1 15,-7 0 0-15,-9 2 0 16,-11 2 3-16,-12-1-3 15,-8 1 0-15,-5 0 0 16,-2 0 2-16,0 0-2 0,0 0-6 16,-24 0-11-1,-17 0-16-15,-26 0-83 0,-20 16-63 16,-17-3-71-16</inkml:trace>
  <inkml:trace contextRef="#ctx0" brushRef="#br2" timeOffset="-101913.71">89 12958 12 0,'0'0'20'0,"0"0"1"0,0 0-6 15,0 0 6-15,0 0-5 16,0 0-15-16,-2 1 0 16,2-1-2-16,2 3 1 15,15 1 0-15,10 0 12 16,14 2 8-16,9 0 3 15,13 4 8-15,9-4-12 16,7 2 0-16,13-4-2 16,3 2-4-16,13-5 0 15,-2-1 3-15,2 0-1 16,-4 0-2-16,3 0-2 16,2 0 1-16,3 0-1 15,1 0-4-15,-4-3-2 16,-4-3 1-16,-4-2 1 15,-3 2 2-15,-3 2-2 0,-3-1 2 16,-5 0-4-16,2 3-2 16,-5 2 4-16,5 0-7 15,9 0 4-15,1 0-4 16,5 0 0-16,-2 0 1 16,2 0 1-16,-2 0-2 15,0 0 1-15,-1 0 2 16,-8 0-3-16,-3 0 0 15,-4 0 1-15,-1 0-1 16,-5 0 1-16,4 0 0 0,-1 0 2 16,2-2-2-1,2-8-1-15,4-2 3 0,3-1 0 16,8 7-3-16,-2 1 0 16,-2 3 0-16,-9 2 1 15,-8 0-1-15,-8 0 0 16,1 0-1-16,-3 0 1 15,5 0 0-15,-3 0 1 16,3 0-1-16,-2 0 0 16,-3 0 1-16,0 0-1 15,-7 0 1-15,0 0-1 16,-7 0 0-16,-4 0 0 16,-1 0-1-16,-4 4 1 15,-2 1 0-15,-2 6 0 16,-1-5 1-16,3-1 1 0,3-2-1 15,7 1-1 1,-3 0 2-16,-1 2-2 0,1-2-1 16,0 4 1-16,-1-6 0 15,3 4-1-15,-3-2 1 16,-1 6 0-16,5-4 0 16,-3-2 0-16,3 4 2 15,-1-4-1-15,3-1-1 16,-2 4 5-16,2-3-5 15,-4 2 1-15,-1-2 2 16,-4 0-3-16,0 2 2 16,2-6-1-16,3 4-1 0,2 2 0 15,2-2 1-15,2 4-1 16,2-4 1-16,5-1-1 16,2-2 3-16,5-1-1 15,1 0-1-15,0 0 2 16,6 0-3-16,4 0 1 15,4 0-1-15,0 0 0 16,-3 0 1-16,-1-4-2 16,-2-6 2-16,9 2 0 15,3-4 0-15,7 4-1 16,4-4-1-16,-2 5 1 16,0 2 0-16,-3 1 0 15,-5-2 0-15,0 3-1 16,-7 2 1-16,-2-1 1 15,-1 0 0-15,-1-4 1 0,6 0-2 16,7 0 0-16,5 0 0 16,2 0-2-16,-3-2 2 15,3 0 0-15,2-6 0 16,0-1 2-16,-2 0-2 16,-3-2-2-16,-3 3 2 15,-8 1 3-15,-2 2-2 16,2 3 1-16,-2 3 3 15,2-3-4-15,1-3 2 16,-1 4-2-16,5-2 1 16,-1 1-1-16,0-2 0 15,-9 2 2-15,-5-3-3 0,-10 0 1 16,-2-3 1 0,-4 4 1-16,-1 0-1 0,1 2 2 15,-1-4-3-15,1 4 3 16,-1-1 0-16,1 0 2 15,-1 0 3-15,1 4-3 16,-3-1-2-16,-6-4 3 16,-4 6-3-16,-6 0-2 15,-5 2 1-15,-8 1-1 16,-4 1 1-16,-4 0-3 16,-6 0 0-16,2 0 1 15,-4-3 1-15,6 3 3 16,-3 0-4-16,3 0 0 0,-4 0 0 15,1 0-1 1,-7 0 0-16,-3 0 0 0,-6 0-1 16,-4 0-2-16,0 0-16 15,-27 3-66-15,-39 12 4 16,-37-5-99-16</inkml:trace>
  <inkml:trace contextRef="#ctx0" brushRef="#br2" timeOffset="-99633.03">149 14069 1 0,'0'0'23'15,"0"0"-9"-15,0 0-7 16,0 0-1-16,0 0-1 15,0 0 0-15,0-6 1 16,0 6-3-16,0-2 1 16,2 2 17-16,11 0 16 15,7-6-3-15,7 3-9 16,13-4-11-16,7 1-2 0,14 0-5 16,10 3-5-16,9 3-2 15,14 0 4-15,14 0 2 16,4 0-1-16,1 0 2 15,-8 0 7-15,-7 0-5 16,-4 0 2-16,-3 3-1 16,3-2-2-16,-5 2 1 15,-2-1 0-15,-2 2 4 16,-5-2-5-16,2 1 5 16,-2 4-2-16,-2-1 3 15,-2-2 0-15,-7 2-8 16,-6-2 6-16,-3-2 1 15,-7-2-3-15,1 0 0 16,-3 0-4-16,0 0 0 0,7 2-1 16,4-1-2-16,8 2 1 15,-1-2-1-15,-3 4-2 16,1-5 1-16,-2 0-1 16,1 2-1-16,8-2 3 15,-3 0-1-15,4 0 0 16,-7 0-1-16,-1 0 0 15,-5 0-1-15,1 0 3 16,-1 0-2-16,-2 0 1 16,3 0-2-16,5 0 1 15,1 0 2-15,8 0 0 0,-2 0-2 16,-1 0 3-16,1 0-4 16,2 0 1-16,0-7-1 15,2 7 0-15,-6-1 1 16,-4 1-1-16,-5-3 0 15,-1 2-1-15,-3 1 2 16,0-2 0-16,7 0-1 16,2-2 0-16,7-4 2 15,2 2-1-15,-1-3 0 16,0 4-1-16,-6-4 0 16,0 5 0-16,1-4 1 15,3 7-1-15,1-5 0 16,0 2 1-16,2-3-1 0,-5 5 0 15,6-3 0 1,-4-2 2-16,3-1-2 0,6 1 1 16,3-4-1-16,3 1 1 15,3-5-1-15,-1 4 0 16,1-3-1-16,7 4 1 16,5 4-1-16,6-2 1 15,1 0 0-15,2 0 0 16,-1-2 0-16,3 4 1 15,4 0-1-15,-1-2 1 16,-3 2-1-16,-1 4-1 16,1 0 1-16,0 2 1 15,-4-2-1-15,-8 0-2 16,-6 0 2-16,-2-2 1 0,-3-4-1 16,3 2-1-16,-5-4 1 15,1 6 0-15,-1 0 0 16,-2 0 0-16,-2 0 0 15,0 2 0-15,-5 0 0 16,-1 2 1-16,-3-2-1 16,0 2 0-16,-4-2 0 15,3 2 1-15,2 0-1 16,0 0 0-16,0 0 0 16,-4 0-1-16,-1-2 1 15,-3 0 0-15,2 0-1 16,4 0 2-16,0-4-4 15,2 2 6-15,-2 2-6 0,-1 2 3 16,-5 0 0-16,-6 0 0 16,-3 0 0-16,-8 0 0 15,-7 0 0-15,-3 0 0 16,3 0 2-16,-2 0-2 16,4 0 1-16,2 0 1 15,5 0 0-15,-1 0-2 16,4 0 2-16,-1 0 0 15,2-3 0-15,-1 2 1 16,11-1-2-16,-1 0 2 16,-1-2-3-16,4 2 0 15,-7-2 0-15,6 0 0 0,2-3 2 16,3 2 1-16,9-1-2 16,1-1 2-16,6 1-1 15,1 3 2-15,-1-1-2 16,-1 2-2-16,0-1 1 15,-1 2 1-15,1-2-2 16,-2 3 2-16,-4 0-2 16,-3 0 0-16,-4 0 0 15,5 0 1-15,-8 0-1 16,2 0 1-16,-6 0 5 16,-7 0 3-16,-6-3 0 15,-2-4-4-15,-5 2 0 16,-6 1-5-16,-1-2 0 0,-6 3-4 15,-2 2 4 1,-7 1 0-16,-9 0-1 0,-6 0 0 16,-10 0 0-16,-4 0 0 15,0 0-2-15,0 0-8 16,0 0-27-16,-36 0-28 16,-22 0-26-16,-33 0-110 15</inkml:trace>
  <inkml:trace contextRef="#ctx0" brushRef="#br2" timeOffset="-97274.22">142 14731 16 0,'0'0'7'16,"0"0"-1"-16,0 0-5 0,0 0 3 16,0 0 12-16,0 0 1 15,111 48 4-15,-61-33 3 16,6 4-11-16,4-3 0 15,6-2 8-15,3-5 0 16,10 0-2-16,11-5 1 16,11-4 2-16,3 0-1 15,2 0-2-15,-6 0-1 16,-2-4-9-16,2-5 0 16,3 0-2-16,-1 3-3 15,-4 0 8-15,-3-5 0 16,-5 2 7-16,-5-1-7 15,-3-2-5-15,-4-2 11 0,0 2-5 16,-2-3-6-16,-8 3 0 16,2 2-1-16,-7 2-5 15,1 4 4-15,-2 3-2 16,3-8-1-16,0 7 0 16,-3 0-1-16,-4-2 2 15,-4 0-3-15,-2-4 0 16,0 0 3-16,4 0-2 15,2-2-1-15,4 4 0 16,3-4 0-16,1 4 0 16,1 2 0-16,0 4 0 15,-1 0 0-15,4 0 0 0,1 0 0 16,2-6 0 0,8 4 1-16,2 0 1 0,-1 0-2 15,0-4 0-15,-3 2 1 16,-2-2-1-16,0 2 0 15,-6 4 0-15,-3 0 0 16,-3 0 0-16,-9 0 0 16,-5 0 0-16,-4 0 0 15,-4 2 0-15,-1 2-1 16,-5 4 2-16,1-4-1 16,3-2 1-16,-4 4-1 15,5 0 0-15,-3-4 0 16,-1 2 0-16,-5 2 0 15,0 2 0-15,-2-2-1 16,3 0 0-16,1 2 1 0,1-6 0 16,7 0 0-16,1 0 3 15,5 1-3-15,7-2 1 16,3 1-1-16,5 0 1 16,-2 2-1-16,3 0-1 15,-3-2 0-15,0 2 1 16,-2 0 0-16,-2 0 1 15,2-4 0-15,3 5-1 16,4-5-1-16,8 0 1 16,8 0 4-16,8 0-4 15,5 0 0-15,-3 0 0 16,3-5-4-16,0 5 4 0,-1 0 0 16,3 0 0-16,1 0 0 15,-1 5 0-15,0-4 1 16,2 3-2-16,3 4 2 15,-1-3-1-15,0-4 2 16,2 1-1-16,-2-2-1 16,0 0 1-16,1 0-1 15,-5 0 0-15,-7 0 2 16,-11 0-3-16,-2-2 1 16,-2-8 0-16,-2 1 1 15,1-6 2-15,1 1-3 16,0 4 1-16,0-4 0 0,-3 4 1 15,-2-2 0-15,1 0-1 16,-5 6-1 0,-3 2 1-16,1 2 0 0,1-2 2 15,1-2 1-15,0 0-1 16,7 0-3-16,3-4 3 16,10 2-3-16,11-4 4 15,5 6-3-15,4-4-1 16,3 4 0-16,0 0 0 15,6-7 1-15,1 8 0 16,1-9-1-16,-3 6 0 16,-1-4 1-16,0 1 2 15,4-2-1-15,2 0-1 16,5 5 2-16,6 7-2 16,5-3 0-16,-2 2 0 0,-5-2-1 15,-11 4-2-15,-9 0 2 16,-6-5 5-16,-7 3-3 15,-10-2 0-15,-3-2 8 16,-5 0-1-16,-2 4 5 16,-2 1-8-16,-1-2 0 15,0 3-2-15,1 0 0 16,-3 0 1-16,-4 0-2 16,-7 0 0-16,-6 0-1 15,-6 0 1-15,-1-2 4 16,7-7-2-16,4 2 2 15,11 1-1-15,11-6-1 16,5 6-2-16,4 1-3 0,-2-4 0 16,-2 7 0-16,-1 0 2 15,-4-3 1-15,-4-2-2 16,-4 1 2-16,-6 2 3 16,-6-2-1-16,1 2 1 15,-10 0-6-15,-9 4 1 16,-13 0-1-16,-12 0 1 15,-5 0-1-15,-10 0 1 16,1 0 0-16,-3 0 1 16,0 0-2-16,0-3-3 15,0 3 0-15,0 0-36 16,0 0-79-16,-21 0-88 0,-19 0-50 16</inkml:trace>
  <inkml:trace contextRef="#ctx0" brushRef="#br2" timeOffset="-94884.08">189 15875 0 0,'0'0'32'0,"0"0"-1"15,0 0-5-15,0 0 1 16,0 0-11-16,0 0-3 15,0-10-4-15,6 0-3 16,15 2 6-16,3-2-9 16,3 2-3-16,2 4-1 15,5 4 1-15,8 0 0 16,13 0 1-16,21 0 5 16,19 0-1-16,26-3-3 0,17-4 7 15,8-7-2-15,2-3 1 16,-5 8-6-16,-4-7 9 15,-8 11-4-15,-13 0-2 16,-18 5-4-16,-15 0 0 16,-12 0-1-16,-11 0 3 15,-3 0 2-15,-4 5 0 16,-6-2-2-16,-2 1 2 16,-5 1-5-16,-1 1 1 15,-8-3 1-15,-4 1 2 16,-3-2-2-16,-1 1 0 15,-3 2 1-15,5-5 2 16,0 0 1-16,2 0 4 0,4 0 2 16,7 0 0-16,4 0-7 15,2 0 2-15,2 0-4 16,-1-6 2-16,5 0-1 16,3-5-3-16,5 4 1 15,10-7 5-15,9 3-1 16,8-4-1-16,7 1 0 15,4 4 0-15,5-8-1 16,-1 6 2-16,0 2 0 16,4-2-6-16,-2 6 4 15,-4 2-4-15,1-2 1 16,-5 6 0-16,1 0-1 0,1 0 0 16,-8 0 0-1,-6 0 2-15,-10 0-2 0,-3 0 0 16,-2 0-1-16,5 0 1 15,4 0 1-15,2 0 2 16,0 0-2-16,0 0 0 16,0 0 3-16,-4 0-2 15,-2-2-2-15,-1 0 5 16,-1-2-3-16,-3 0-1 16,2-4 1-16,-2 0 2 15,3-3-1-15,1 2 0 16,5-5-2-16,10 6 2 0,4-6 0 15,9 5-2 1,-1-5 3-16,-4 2-4 16,1 4-1-16,-3 7 1 0,4-10 0 15,1 7 2-15,1 1-2 16,0-2 4-16,-5 5 2 16,1-8-6-16,1 8 2 15,-2-4-2-15,-1 2 2 16,0-2 1-16,-3 0-3 15,5-6 3-15,4 6-2 16,-3-4 1-16,1 0-1 16,-2 2 3-16,1 2-1 15,7-8-2-15,2 6 1 16,11-6 1-16,1 6-2 16,-4-6 0-16,-1 6 0 0,-4 2 0 15,-6 0 1-15,-8 0 1 16,-6 2-3-16,-4-2 10 15,2 0-9-15,13-8 15 16,10 6-7-16,8-8-4 16,0 6 0-16,-2-2-4 15,0 2-2-15,-10-1 1 16,2 0 0-16,-8 5 1 16,-5-6-1-16,1 6 1 15,5-1 1-15,6-7 7 16,9 6-9-16,4 3 5 15,5-7-4-15,2 6-1 16,2 0 1-16,-2-2-1 16,-3-2 0-16,-5-1 0 15,1 0 0-15,3 0 0 0,1-5 0 16,3-4 1-16,0 4 0 16,2-2-1-16,1 6-1 15,-1 0 1-15,-2 4 0 16,0 1 0-16,0 4 0 15,2 1 0-15,-7 0 1 16,-3 0-1-16,-8-4 0 16,-4-2 0-16,-2-2 0 15,-5 4 0-15,-4-3 2 16,-11 2-2-16,-10-1 1 0,-15 6-2 16,-10-4 2-1,-15 4-1-15,-6 0 0 0,-6-5 0 16,-6 5 1-16,-1-1 0 15,-7-1 0-15,-5 0 0 16,-2-2-1-16,-2 4 0 16,0 0 2-16,0 0-2 15,0 0 0-15,2 0 0 16,-2 0 0-16,0 0 1 16,0 0-1-16,0 0-18 15,-2 0-71-15,-27-10-141 16</inkml:trace>
  <inkml:trace contextRef="#ctx0" brushRef="#br2" timeOffset="-92478.45">102 16704 12 0,'0'0'20'16,"0"0"-1"-16,0 0-2 15,0 0-1-15,0 0-3 16,0 0-6-16,-2 0 0 16,2 0-2-16,0 0-3 0,13 0 5 15,21-5 12 1,8-3-9-16,9 0-9 0,12 6 0 15,3-2 2-15,10 4-3 16,6 0 0-16,1 0 0 16,4 0 1-16,11 0 0 15,4 0 6-15,4 0 10 16,2 0 3-16,0-14-2 16,0 6 0-16,0 0-10 15,-10 6-1-15,-9 2-3 16,-16 0 0-16,-11 0 1 15,-12 0 5-15,-6 2 10 0,-4 2-10 16,1-4 7 0,-2 4-4-16,3-4-3 15,1 0-6-15,-3 4 0 0,0 0-2 16,-2 2-2-16,-8 6-1 16,-5-10 1-16,0 6 2 15,-5 0 0-15,7-3 0 16,2-4 2-16,7-1 2 15,10 0 2-15,10 0-2 16,9 0 2-16,13-1-6 16,-1-12 0-16,0 9-1 15,-4 0 0-15,-11 2-1 16,-4 2 1-16,0 0 0 16,3 0 3-16,-1 0 4 15,4 0 4-15,3 0 0 0,4-8-6 16,10-2 3-1,3-2-4-15,4-2 1 0,-2 2-5 16,-1 6-1-16,-7-2 0 16,-5 8 0-16,-6 0 0 15,-3 0 2-15,4 0-1 16,-4 0 3-16,5-6 3 16,2-2 1-16,6-6 2 15,0-2 0-15,4 6 0 16,-6-4-8-16,-6 0-1 15,-4 7-1-15,0 2 2 16,-3 1-4-16,3 0 2 16,-3 4-1-16,0 0 2 0,-4-2 1 15,-2 2-2-15,-1-5 0 16,1-2 4-16,2-4-4 16,0 8 3-16,-2-5-2 15,0 2 1-15,-8 6-2 16,2 0 1-16,-4 0-1 15,1-4 0-15,2 4 4 16,0-4-2-16,3-6 2 16,3 2-1-16,7-6 3 15,12 2-4-15,11-2-2 16,1 0 4-16,6 6-1 16,-3-6-3-16,-2 0 0 15,9 10 0-15,1-9-2 16,13 8 2-16,2-4 0 0,3 0 1 15,3 0 0-15,3-9-1 16,3 4 0-16,-3-2 2 16,-3 2-1-16,-2 4-1 15,-3 6 0-15,3 0-1 16,0 0 1-16,-2 4 0 16,1-4 0-16,10 4 0 15,2 0 0-15,5 0 0 16,1-4 0-16,-4-6-3 15,0-4 6-15,-4 6-3 16,-2-2 0-16,-5 2 0 16,0 4-2-16,-2 2 2 15,-2-2 0-15,1 0 0 0,2-6 2 16,5-2-1-16,5-6-2 16,4 6-1-16,6 2 2 15,-8 0 3-15,-5 6-3 16,-1 4 0-16,-9 0-3 15,-10 0 3-15,-8 0 0 16,-5 0 0-16,3 0 2 16,5 4-2-16,-1-4 1 15,4 0-1-15,5 0 1 16,-3 0-1-16,5-4 0 16,3 0 0-16,-2 4-2 15,-8 0 2-15,-4 0 0 0,-5 0 1 16,-2 0-1-16,1 0 0 15,1 0 2-15,3 0 0 16,7-10-2-16,8-2 0 16,7 6 0-16,-2 2 0 15,-5 0 2-15,-12 4-2 16,-13 0 0-16,-7 0-2 16,-4 0 2-16,3 0 0 15,5 0 2-15,8 0-2 16,7 0 0-16,4 0 0 15,6 0 1-15,1 0 0 16,-7 0 0-16,-9 0 0 0,-14 0-1 16,-15 0-1-16,-14 0 1 15,-15 0 0-15,-10 0 0 16,-4 0 1-16,0 0 2 16,-5 0-2-16,-5-4-1 15,-5 4 0-15,-6 0 0 16,0 0-8-16,0 0-53 15,-8 0-56-15,-35 0-179 16</inkml:trace>
  <inkml:trace contextRef="#ctx0" brushRef="#br2" timeOffset="-90244.62">376 17552 18 0,'0'0'12'0,"118"-9"0"16,-45 6 3-16,14-7 7 15,16 2-3-15,8-6-7 0,7 5-5 16,3-4 8-16,-5 0-4 16,2 3 0-16,-3 1-5 15,1 4 0-15,-4 5-4 16,-3 0 4-16,-2 0-5 15,4 0 6-15,3 0 4 16,0 0-6-16,4 0 1 16,0 0 0-16,4 0 1 15,-2-12 0-15,-3-2-6 16,-13 0 0-16,-5 6-1 16,-1-2 3-16,-1 2 3 15,8 4 2-15,2 4 7 0,4-4-6 16,9-2 0-16,3 2-3 15,2-10 6-15,-1-4-7 16,1 0-3-16,5-4 3 16,1 4-5-16,-4 6 0 15,-2-2 1-15,-11 6-2 16,-5 4 0-16,-2-2 1 16,4 6 4-16,-2 0 2 15,3 0 2-15,-1 0-4 16,-1 0-3-16,-2-4 1 15,-7 4-1-15,-5-4 0 16,-12 0-1-16,-8 4 0 16,-7-6 0-16,-4 6 0 0,-5 0 0 15,0-4 0 1,0 0 0-16,-2-6 0 0,0 2 4 16,0-2-2-16,3 2-1 15,-1 0 0-15,0-2-1 16,-3 6 0-16,-3-1-1 15,2 0 1-15,-3 1 1 16,5 0-1-16,5-1-1 16,3 1 1-16,3-1 3 15,2 1-3-15,3-5 0 16,2 5 0-16,2-1 0 16,-5 5 1-16,4-5-1 15,-2 5 0-15,3-3 0 16,2-2 3-16,5 4 14 0,4-8-4 15,2 1-4-15,3-6 1 16,0 4-2-16,1-2-3 16,-1-2-4-16,-1 6 3 15,-1-2-3-15,-3 6-1 16,-2 0 1-16,7 4 4 16,1-6-4-16,7 6 4 15,6-8-5-15,0 4 1 16,2-4 0-16,4-2 0 15,1 0 2-15,3-2-3 16,-2 2 0-16,-5 2-2 16,-1 4 2-16,2-2 0 0,-2 2 2 15,4 0-2-15,-2 0 0 16,-1 0 0-16,1 2 1 16,-1-6 0-16,3 0 1 15,-1-6-2-15,0 4-1 16,3-2 1-16,5 2 4 15,-1-3-3-15,1 8-1 16,-1 1 0-16,-4 4 1 16,1 0 4-16,4 0-4 15,-1 0 7-15,1-8-5 16,-1-2 4-16,5-2-4 16,-3-2 2-16,1 0-5 15,0 5 0-15,-1 1-1 0,1 7 1 16,-3-3 2-1,-4 4-2-15,-3 0-1 0,1-5 1 16,2 1 1-16,0 4 1 16,-3-5 1-16,-3 5-2 15,-6-5 7-15,-6 1-8 16,-4 4 5-16,-10-4-2 16,-5 4-3-16,-6 0 2 15,-2 0-2-15,1 0 0 16,1 0 0-16,1 0 0 15,-1 0 2-15,-8 0-2 16,-5 0 0-16,-8-4 1 16,-10-2 0-16,-11 6 0 15,-6-8-1-15,-15 4 2 16,-5 4-1-16,-5 0 0 0,0 0-1 16,0 0 0-16,0 0-14 15,0 0-38-15,-9-4-114 16,-26 2-109-16</inkml:trace>
  <inkml:trace contextRef="#ctx0" brushRef="#br2" timeOffset="-86198.66">563 17955 19 0,'0'0'15'0,"0"0"7"15,0 0 4-15,0 0-4 0,0 0-2 16,0 0-3-1,0 0-5-15,-2-4-2 0,2 4 0 16,0 0-1-16,0 0-9 16,0 0-1-16,0 0 1 15,0 0 0-15,6 0 0 16,4 0 1-16,1 0-1 16,-1 0 0-16,6 0 3 15,3 0 1-15,4 0 1 16,6 0 1-16,3 4 2 15,15-4 0-15,1 0 0 16,8 0-2-16,2 0-1 16,-4 0 3-16,-3 0-2 15,0 0-1-15,-6 0 1 0,-3 0-2 16,-6 0 5-16,-3 0 1 16,3 0 1-16,-3 0-5 15,6 0 1-15,0-4-2 16,1 0 0-16,3 4-4 15,1 0 1-15,1 0 1 16,-1 0-2-16,-4 0 2 16,-4 0-2-16,-2 0 2 15,-3 0-2-15,-9 0 5 16,-2 0-2-16,-5 0-1 16,-3 0 1-16,-1 0-3 15,-5 0 0-15,0 0-1 16,-4 0 0-16,0 0 0 0,-2 0 0 15,4 0 0 1,-2 0 1-16,3 0 0 0,1 0 1 16,1 4-2-16,0-4 0 15,0 4 0-15,-1-4 1 16,-2 0-1-16,1 0 0 16,0 0 1-16,-3 0-1 15,-2 0 1-15,2 4-1 16,-2-4 0-16,0 0 0 15,2 0 0-15,3 0 1 16,-1 0-1-16,3 4 1 16,-3-4-1-16,1 2-1 0,2-2 1 15,-3 0 1-15,2 2 1 16,-1-2-1-16,-1 0-2 16,4 2 1-16,-2-2 0 15,5 4 0-15,3-4 1 16,3 0 0-16,3 4 1 15,3 0 0-15,3-4 0 16,3 0-2-16,0 0 0 16,2 0 0-16,0 0 2 15,0 0 0-15,3 0-1 16,0 0 2-16,6 0 0 16,0 0 1-16,3 0 0 15,1 0-1-15,3 0 0 16,1 0-1-16,6 0-2 15,0 0 3-15,-6 0-3 0,4 0 1 16,-10 0 0 0,-1-8 3-16,-2 4-1 0,-5-2 2 15,-1-2-5-15,-2 8 5 16,1-4-3-16,-3 0 4 16,2-2-3-16,-4-2 1 15,-1 4-1-15,1 2-1 16,-3-2 0-16,3-4 0 15,0 3 0-15,0 1 2 16,-3 4-4-16,-2-1 0 16,-2-3 0-16,-1 4-1 15,0 0 2-15,-1 0-1 0,3 0 0 16,-6 0 1-16,-1 0-1 16,-1 0 0-1,-1 0 0-15,-2 0 0 0,1 0 2 16,-5 0-2-16,-1 0-3 15,4 0 3-15,-2 0 1 16,4 0-1-16,5 0 0 16,3 0 3-16,4 0-2 15,-1 0-1-15,-1 0-1 16,-4 0-2-16,3 0 3 16,3 0 0-16,-4 0 0 15,-1 4 0-15,-3-4 0 16,-1 1 2-16,-1 3-2 0,3-4 0 15,0 0 1 1,6 0-1-16,3 0 2 0,2 0-3 16,1 5 1-16,-1-1 0 15,-1 0 0-15,-1-4 0 16,0 0 0-16,-4 0 1 16,6 0-1-16,0 0 0 15,2 0 3-15,5 0-3 16,-1-4 0-16,0 0 0 15,4 4 0-15,-2-5 0 16,3 5 0-16,-1-4 0 16,1 4 0-16,3 0 0 15,-1 0 0-15,0 0 0 16,2 0-2-16,-4-5 2 0,0 1 0 16,-1-5 3-16,4 4-3 15,-3-4 2-15,4 1-2 16,3 3 1-16,-3-3 0 15,1 3-1-15,-1 4 0 16,-2-4 0-16,-3 5 0 16,2-4 2-16,-6 1-2 15,1-2 2-15,-3-1-2 16,4-6 0-16,1 3 1 16,7 0 1-16,3 0 1 15,1 0-3-15,2 1 0 16,-4 2 0-16,-3 2-1 15,0 0 1-15,-7 0 0 0,4 4 1 16,-6-2-1-16,1-2 0 16,1-4 1-16,1 2 1 15,1-2-2-15,2 0 0 16,-2 4 0-16,3 2-1 16,3-2 1-16,-3 0 1 15,2-4-1-15,-3 8 0 16,0-2 0-16,-1-2 0 15,2 4 0-15,3-8 2 16,5 4-1-16,6-6-1 16,2-2 2-16,2 6-2 15,6-6-1-15,5 8 0 0,2 2 0 16,10 2 1-16,-4 0 1 16,6 0-1-16,-2 0 0 15,-2-4 1-15,4 0-1 16,0-6 1-16,4 2 0 15,4-2 0-15,-2 2-1 16,-5 4-1-16,-1 4 1 16,-8 0 0-16,0 0 0 15,-2 0 0-15,-2 0 0 16,1 0 0-16,-1 0 1 16,-5 0-1-16,-3 0 0 15,-3 0 0-15,-2 0 3 16,-2 0-3-16,0 0 0 0,-6 0 0 15,-2 0-1 1,-2 0-1-16,-5 0 2 0,-1 4-1 16,-3 0 1-16,4-4 1 15,-1 4 2-15,2-4-3 16,3 0 1-16,3 0 0 16,0 0 0-16,0 0-1 15,1 0 0-15,-7 0 0 16,1 0 0-16,-1 0 0 15,-2 0 0-15,3 0 0 16,-3 0 2-16,0 0-2 16,0 0 0-16,0 0 8 15,2-8-1-15,8 4-4 16,3-4 0-16,0 2-3 0,5 2 0 16,0 4 0-16,-2 0-1 15,-2 0 1-15,-6 0 0 16,-5 0 0-16,-1-4 1 15,-2 0-1-15,7-2 2 16,5-6 4-16,5 1-6 16,5-1 0-16,6 3 0 15,-4 4 0-15,-1 1 0 16,-1-1-1-16,0 5 1 16,-1 0 0-16,-1-4 0 15,0-1 0-15,5 1 0 16,6-6 1-16,5 2 0 15,6-6 0-15,-2 6-1 0,-2-2 0 16,-2 6 0 0,1 0 0-16,0 4 0 0,0 0 0 15,2-4-1-15,-4-2 1 16,1 2 1-16,-3-4 1 16,8 2-2-16,1-6 1 15,9 2 0-15,3 2 0 16,-5 2-1-16,-2 2-1 15,-9 4 1-15,-2 0-1 16,-2 0 1-16,-1 0 0 16,2 0 1-16,8-4 0 15,2-3-2-15,4 0 3 0,3-1-1 16,1-2 1-16,5 3-2 16,0 1-4-16,-2-3 4 15,-5 6 0-15,-4 3 1 16,-2-5-1-16,-1 1 0 15,3 0 0-15,0-3 1 16,0 0-1-16,-2-7 2 16,-3 2-1-16,-4 2-1 15,-9-4 2-15,-9 6-2 16,-8 4 0-16,-8-2 0 16,-6 2 0-16,-4 0 0 15,-3 4 0-15,2-4 1 16,1-6-1-16,1 6 0 15,3-4 3-15,-3 2-2 16,6-2 4-16,1 3 2 0,-2 1 2 16,-2 3-9-16,0-3 1 15,4 4-1-15,8-4 5 16,0-1-1-16,2 0-1 16,-3 1-3-16,-11-5 0 15,-9 5 0-15,-10 4 0 16,-9 0 0-16,-8 0 0 15,-2 0-5-15,0 0-21 16,-20 0-48-16,-45-5-98 16,-39 1-89-16</inkml:trace>
  <inkml:trace contextRef="#ctx0" brushRef="#br2" timeOffset="-82480.77">4799 18436 22 0,'0'0'14'15,"0"0"7"-15,0 0 10 16,0 0-15-16,0 0-9 16,0 0-6-16,-43 10 0 15,43-10 0-15,-2 0 1 16,0 0-1-16,-3 4 0 0,-3-4 1 16,-3 6-2-16,-3-4 2 15,3 4-1-15,2-6 7 16,6 0 11-16,1 0 9 15,2 0-14-15,0 0-2 16,0 0 0-16,0 0-9 16,0 0 0-16,0 0-3 15,0 0-6-15,10 0 2 16,7 4 4-16,12 4 1 16,7-2-1-16,11 2 1 15,7-1 3-15,3 0 1 16,3-7 7-16,0 4-4 15,-2-4 0-15,-2 0 2 16,-2 0-2-16,-1 4 6 16,2-4-2-16,6 0 6 0,3 0-7 15,6 0-2-15,1 0 1 16,0 0 3-16,3 0-3 16,-5 0-7-16,-2-4 2 15,-3 0-4-15,-2 0 0 16,1 2-1-16,-9 2 0 15,-3 0 0-15,-7 0 1 16,-6 0-1-16,0 0 4 16,-2 0-3-16,2-8 5 15,2 4-3-15,1-4 1 16,5-2-3-16,-4 6 1 16,5-2 0-16,-3 2-2 15,3 0 0-15,2 4 1 16,4 0-1-16,5-4 1 0,3 0 3 15,5-6-1-15,5 2-3 16,6 0 1-16,3 2-1 16,4-2 3-16,5 2-3 15,1 2 0-15,-1 4 0 16,2-4 0-16,-4 0 0 16,9-4 1-16,2 2 0 15,2-6-1-15,3 2 0 16,-5 2 0-16,-7-2 0 15,-2 2-1-15,-3 2 1 16,2 1 0-16,-6 2 1 0,-1-1-1 16,-6 4 0-1,-6 0-1-15,-4 0 1 0,-7-2 0 16,-2-2 1-16,-3-1-1 16,-2 5 1-16,0 0-1 15,5-3-1-15,0 3 1 16,2 0 1-16,0 0-1 15,2 0 0-15,-5 0 0 16,1 0 1-16,2 0-1 16,5 0 0-16,-1 0-1 15,3 0 1-15,-5 0 0 16,-2-5 0-16,2 1 1 0,0 4 1 16,7-5 0-1,4 1 1-15,5 4 0 0,4 0 2 16,3-5-4-16,1-1 0 15,4-1 0-15,-2-2-1 16,1-1 0-16,-5 10 0 16,-1-4 0-16,-3 4 1 15,-4-4-1-15,1 4 0 16,0-4 1-16,6 3-1 16,4-8 0-16,2 5 0 15,-3 4 0-15,-1-4 0 16,-8 4-1-16,-3 0 1 15,-6 0 0-15,1 0 0 16,-2 0-1-16,1-3 2 16,4-4-1-16,1 3 0 0,2-4 1 15,4 2 1-15,4-2-2 16,0 4 0-16,4 2 0 16,2 0 0-16,-3 2 1 15,3 0-1-15,2 0 0 16,0 0 0-16,3-6 0 15,3 6 0-15,3-4 1 16,-2-4-1-16,-2-2 0 16,-1 0 0-16,6-5-1 15,1-5 1-15,0 15 0 16,0-2-1-16,-6-2 2 16,-1 7-1-16,-4-5 1 0,0 2-1 15,1 1 1-15,1-2-1 16,0-2 0-16,3 0 0 15,4-2 1-15,-2 2-1 16,5 4 0-16,-4 4 2 16,-9-2-2-16,-7-6 0 15,-11 4 0-15,-3-2 2 16,2-6-1-16,-1 8 5 16,7-2 0-16,-2-2-3 15,-4 4-3-15,-5-2 0 16,-4 2 3-16,-4-8-3 15,-6 9 1-15,-6-4 0 16,-7 3 1-16,-5 4 0 0,-12 0 6 16,-6-5-1-1,-6 1-1-15,-3 4 3 0,-1 0-4 16,-2 0-3-16,-2-1 2 16,0 1-1-16,0 0-1 15,0 0-2-15,0 0-3 16,0 0-18-16,0 0-31 15,-4 0-57-15,-21 0-89 16</inkml:trace>
  <inkml:trace contextRef="#ctx0" brushRef="#br2" timeOffset="-78309.93">4391 9733 61 0,'0'0'56'0,"0"0"-9"15,0 0-1-15,0 0-18 16,0 0-6-16,0 0-7 16,0 0-15-16,-7 4-2 15,7 22-11-15,0 12 13 0,0 11 7 16,0 1 5-1,0-6 5-15,0-4-8 0,0-6 3 16,0-10 2-16,0-8-8 16,0-6-3-16,0-5 6 15,0 0 6-15,0-3 12 16,0 0 15-16,0 0-3 16,0-2 1-16,0 0-1 15,0 0-3-15,0-10-21 16,2-20-13-16,6-8-2 15,2-6-1-15,1 4-1 16,3 5 1-16,-1 9-3 16,-1 10 0-16,-4 8 4 0,-1 4 0 15,-1 4-4 1,4 0-8-16,5 4 1 0,3 20 5 16,2 5 1-16,0 3 4 15,-7-6 0-15,-3-4 1 16,-2-2 3-16,-3-6 1 15,-3-6-4-15,-2 0 4 16,0-8 2-16,0 2 1 16,0-2 5-16,0 0 7 15,0 0 6-15,0 0 6 16,0 0 0-16,2-12-7 16,0-18-12-16,6-12-12 15,2-2 0-15,3 4-1 16,1 14-5-16,-3 11 2 0,-5 12-4 15,-3 3 3-15,2 0-2 16,4 0-6-16,-1 8 2 16,6 14 2-16,-1 1 3 15,-2 4 5-15,-2-4-1 16,-2 2 2-16,-5-5 0 16,0 2 1-16,-2-4 3 15,0-2 0-15,0-2-4 16,0 0 1-16,0-8-1 15,0 1-10-15,0-7-16 16,0 0-28-16,2 0-35 16,3 0-2-16,2 0-50 15,8 0-27-15</inkml:trace>
  <inkml:trace contextRef="#ctx0" brushRef="#br2" timeOffset="-78059.86">4903 9945 12 0,'0'0'30'0,"0"0"35"16,0 0 10-16,0 0-29 15,0 0-20-15,0 0-16 16,0 55 31-16,0-21 0 16,0 5-13-16,0-7-4 15,0-2-2-15,0-3-10 16,0-3-7-16,0-3-1 15,0-3-4-15,0-3 0 0,0-4-1 16,-2-4-7-16,2-4-36 16,0-3-30-16,0 0-41 15,0-18-39-15</inkml:trace>
  <inkml:trace contextRef="#ctx0" brushRef="#br2" timeOffset="-77810.04">5090 9874 117 0,'0'0'59'0,"0"0"-15"0,0 0 38 16,0 0-25-16,0 0-39 15,0 0-10-15,8 0 1 16,0 0-6-16,3 0 4 15,7-2 5-15,2-2-2 16,5-3-8-16,1 0 3 16,1-4-5-16,-4 1-5 15,-4 2-83-15,-7 1-105 16</inkml:trace>
  <inkml:trace contextRef="#ctx0" brushRef="#br2" timeOffset="-77622.39">5173 9988 92 0,'0'0'7'0,"0"0"30"15,0 0 0-15,0 0-5 16,0 0 1-16,0 0-21 16,11 46-2-16,7-46-3 15,5 0-1-15,0 0-6 16,2-8-79-16,-9-6-62 15</inkml:trace>
  <inkml:trace contextRef="#ctx0" brushRef="#br2" timeOffset="-77091.46">5672 9511 107 0,'0'0'16'16,"0"0"4"-16,0 0 43 16,0 0-9-16,0 0-5 15,0 0-13-15,-60-10-18 16,45 30 0-16,1 8-3 15,1 6 2-15,4 2-2 16,4 2-1-16,5 4-4 16,0 2 4-16,0 2 5 15,5 2-3-15,8-3-6 16,2-3-3-16,1-4 0 16,3-8-5-16,-4-4-1 0,-1-10 2 15,-1 0-2-15,-3-6-1 16,4-8-16-16,3-2-48 15,4 0-45-15,-1-14-73 16</inkml:trace>
  <inkml:trace contextRef="#ctx0" brushRef="#br2" timeOffset="-76575.96">6114 9611 200 0,'0'0'12'0,"0"0"81"15,0 0-17-15,0 0-28 16,0 0-11-16,-121-40-25 16,85 40 2-16,-4 7-10 15,5 12 1-15,3 1-3 16,10-4-2-16,13 2-2 15,7 0-4-15,2 0-4 16,4 0 1-16,28-1 9 16,10 3 2-16,7-2 3 15,3 1-2-15,-4 2-3 16,-7 3 0-16,-15-1-4 16,-8 2 2-16,-12 1-9 0,-6-2 9 15,0-2 2-15,0 0 5 16,-17-2 1-16,-10 0 3 15,-8-4 4-15,-4-6-4 16,-1-4 3-16,5-4 9 16,12-2 7-16,6 0-2 15,10-14 13-15,7-14-12 16,0-8-24-16,0-4-3 16,26-2-3-16,10 4 1 15,9 3-2-15,-1 7 4 16,-1 2-5-16,-7 6-14 15,-7 6-38-15,-10 0-19 0,1 6-15 16,-1-2-57-16,-6 6-33 16</inkml:trace>
  <inkml:trace contextRef="#ctx0" brushRef="#br2" timeOffset="-76372.64">6345 9742 32 0,'0'0'12'16,"0"0"32"-16,0 0 9 15,2 144 1-15,-2-100-2 16,-11 0-18-16,-5-6-11 16,3-6-13-16,2-8-7 0,2-8-3 15,5-8-6-15,1 0-47 16,1-8-62-16</inkml:trace>
  <inkml:trace contextRef="#ctx0" brushRef="#br2" timeOffset="-75904.2">6476 9739 139 0,'0'0'22'0,"0"0"-21"0,0 0 26 16,0 0 15-16,0 0-7 16,0 0-7-16,-6 112-14 15,6-94 2-15,0-1-13 16,11-5 4-16,7-9 1 16,4-3 0-16,5 0 6 15,4 0-2-15,-2-14 1 16,-3-8-6-16,-5-1-1 15,-11 0 1-15,-2 1 0 16,-4 3 1-16,-4 1 4 16,0 3 12-16,0 9 7 15,0 4 4-15,0 2-2 0,0 0-25 16,0 0-8 0,0 0-11-16,0 16 2 0,0 14 8 15,2 5-3-15,11-2 4 16,1 6 3-16,-1-5-1 15,-1-4-2-15,-1-4 0 16,-3-8 5-16,-3-8-5 16,-3 0 1-16,-2-8-1 15,2 0 0-15,1-2-7 16,-3 0-19-16,2 0-15 16,-2-14-14-16,0-16-163 15</inkml:trace>
  <inkml:trace contextRef="#ctx0" brushRef="#br2" timeOffset="-75654.3">6764 9479 192 0,'0'0'45'16,"0"0"-44"-16,0 0 8 15,0 0 0-15,0 0 15 16,0 0 0-16,134 152-13 15,-101-86 2-15,-6 0 10 16,-7-1-3-16,-9-1-2 16,-11-6-5-16,0-2-5 15,-9-4-3-15,-15-8-3 16,-8-6-4-16,-1-7-9 0,2-8-59 16,0-14-108-16</inkml:trace>
  <inkml:trace contextRef="#ctx0" brushRef="#br2" timeOffset="-74498.32">8520 9421 32 0,'0'0'87'0,"0"0"-5"16,0 0-8-16,0 0-12 16,0 0-22-16,0 0-11 15,0-3-29-15,0 25 4 16,-2 17-4-16,0 7 10 15,-1 0-1-15,3 0 1 16,0-10 1-16,0-6 0 16,0-8-2-16,0-8-1 15,0-5 2-15,0-8 1 16,0-1 5-16,0 0 5 0,0 0 3 16,0 0 2-1,0 0-2-15,0 0-3 0,0-4 1 16,0-20-19-16,9-14-3 15,6 0-6-15,3 0 1 16,0 11-10-16,0 6-2 16,-3 8 3-16,1 12 4 15,2 1 0-15,2 0 5 16,5 15-4-16,-5 14 4 16,-1 3 1-16,-5-4 2 15,-5 0 2-15,-5-4 0 16,-2-4 2-16,-2-4 0 0,0-2 2 15,0-6 6 1,0-2 3-16,0-4 3 0,0-2 3 16,0 0 3-16,0 0 2 15,0 0-4-15,0 0-3 16,0-2 9-16,2-21-9 16,6-14-16-16,7-9-1 15,5 0-5-15,2 10-3 16,-2 16 5-16,-3 9-6 15,-2 11-1-15,1 0 0 16,-1 18 0-16,1 17 3 16,-3 5 0-16,-5 1 4 15,-3-4 3-15,-2-5 0 16,-3-1 2-16,0-10-1 16,0-5-1-16,0-3-12 0,0-5-48 15,0-5-44-15,0-3-36 16,0 0-83-16</inkml:trace>
  <inkml:trace contextRef="#ctx0" brushRef="#br2" timeOffset="-74029.69">9052 9663 36 0,'0'0'165'0,"0"0"-118"16,0 0 23-16,0 0-4 15,0 0-20-15,0 0-28 0,5 0-8 16,3 0-1-16,4 0-9 16,3 0-1-16,1 0 0 15,-1 0-1-15,-1 15-3 16,-3 4 2-16,-7 3 1 16,-4 4 2-16,0 0 2 15,0 4 4-15,0-2 1 16,-13-3-2-16,-5-1 5 15,-1-8 7-15,-2-4 4 16,-1-5 5-16,1-2-5 16,8-5-2-16,5 0 3 15,3-5-2-15,5-14-6 16,0-6-7-16,0 1-7 0,15 7-7 16,6 8-1-1,0 8 1-15,2 1-1 0,0 0 1 16,-1 14 3-16,0 4 3 15,-2 0 1-15,-4-4 1 16,-3-4-1-16,-2-1-8 16,1-6-25-16,3-3-22 15,5 0-23-15,3-10-108 16,-4-15-59-16</inkml:trace>
  <inkml:trace contextRef="#ctx0" brushRef="#br2" timeOffset="-73560.94">9429 9703 131 0,'0'0'61'16,"0"0"-60"-16,0 0 18 15,0 0 24-15,0 0-29 16,0 0 2-16,0 25 25 16,0-11-4-16,0-5-12 15,0 0-4-15,0-8-8 16,0 1-3-16,0-2-7 15,0 0 1-15,0 0 0 16,0 0 3-16,0 0 4 16,0 0-2-16,0 0-3 15,0 0 0-15,0 0-6 16,0 0-2-16,0 0-2 16,0 0-6-16,0 0 2 0,0 0 4 15,0 0 4 1,0-3-2-16,0-10 2 0,-3 3 1 15,3 2 0-15,-2 4-1 16,2 1 0-16,-2 3 4 16,2 0 0-16,0 0 3 15,0 0 4-15,0 0-8 16,0 0-3-16,0 0 0 16,0 0-2-16,0 0-3 15,0 0 5-15,13-3 2 16,5-3 1-16,7 3 1 15,0-6-2-15,-2 5-1 0,2-3-1 16,-5 4-1-16,-2 1-1 16,-4 0-53-16,-6 0-112 15,-6 0-23-15</inkml:trace>
  <inkml:trace contextRef="#ctx0" brushRef="#br2" timeOffset="-73342.35">9382 9851 28 0,'0'0'13'0,"0"0"33"15,0 0 23-15,0 0-7 16,0 0-25-16,0 0-11 0,-12 12 5 16,26-12-20-1,18-9 11-15,7-8-11 0,9-1-5 16,-2-1-6-16,-4-2-20 15,-1 2-90-15,-8 1-18 16</inkml:trace>
  <inkml:trace contextRef="#ctx0" brushRef="#br2" timeOffset="-72998.67">9834 9499 78 0,'0'0'29'16,"0"0"77"-16,0 0 15 0,0 0-39 16,0 0-17-16,0 0-32 15,-24-23-28-15,17 28-5 16,0 22-5-16,-1 12 5 16,1 3 4-16,5 2 2 15,2-6-2-15,0-4 3 16,0-6-1-16,11-4-2 15,4-10 2-15,3-2-5 16,0-6 1-16,0-3 0 16,2-3 4-16,-3 0-2 15,4 0-1-15,-3 0 0 16,-5 0-3-16,-2 0 0 16,0 0-13-16,-6 0-34 0,-3 0-49 15,-2 0-47 1,0 0-44-16</inkml:trace>
  <inkml:trace contextRef="#ctx0" brushRef="#br2" timeOffset="-72248.83">10168 9507 37 0,'0'0'58'0,"0"0"-35"15,0 0 39-15,0 0 1 16,0 0-29-16,0 0-25 16,-33 71 30-16,22-24 19 15,1-3-25-15,4-3 1 0,2-8-14 16,4-9-3-16,0-4-10 15,0-7-1-15,0-7-4 16,0-2 2-16,2-4 1 16,16 0-1-16,9 0 8 15,11-4-1-15,1-17-4 16,1 1-5-16,-9 4-2 16,-6 6 0-16,-11 4-1 15,-5 4 0-15,-5 2-2 16,-2 0 2-16,-2 0 1 15,2 0 3-15,-2-2-1 16,0 1 3-16,0 1 2 0,0-6 0 16,0 1 3-16,2-5-6 15,-2 0-4-15,0 0 1 16,0 6 1-16,0 0-1 16,0 4 9-16,0 0-2 15,0 0 0-15,0 0-8 16,0 6-15-16,0 19-2 15,0 12 17-15,0 8 4 16,8 0 5-16,1 1 2 16,-3-5-5-16,0-11 1 15,-3-4-4-15,-3-14-2 16,2-4-1-16,-2-4-1 16,2-4-27-16,1 0-39 0,4 0-8 15,3-24-106 1,6-16-67-16</inkml:trace>
  <inkml:trace contextRef="#ctx0" brushRef="#br2" timeOffset="-72045.73">10554 9737 132 0,'0'0'67'16,"0"0"-62"-16,0 0 53 16,0 0-1-16,0 0-16 15,0 0 3-15,4 96 0 16,-4-61-11-16,0-2-1 15,0 0-21-15,0-7 0 0,0-6-7 16,0-6-4 0,-8 0 0-16,-6-2-11 0,-3-2-49 15,-4-2-33-15,3-8-54 16,5 0-69-16</inkml:trace>
  <inkml:trace contextRef="#ctx0" brushRef="#br2" timeOffset="-71702.11">10679 9603 270 0,'0'0'9'16,"0"0"30"-16,0 0 50 15,0 0-36-15,0 0-18 0,0 0-28 16,-10 0-3-16,4 14-2 15,6-3-2-15,0 1-7 16,0 1 6-16,4 5 1 16,14-2 5-16,7 0-4 15,2 0 1-15,-1 2 2 16,-4-4-4-16,-3 4 0 16,-2 0 0-16,-5-4 1 15,-6-4-1-15,-4 4 0 16,-2-6 0-16,0 6 0 15,-4 2 3-15,-21 1 5 16,-10-3-8-16,-3-2-5 16,-3-8-41-16,6-4-63 15,4 0-80-15</inkml:trace>
  <inkml:trace contextRef="#ctx0" brushRef="#br2" timeOffset="-71499">10643 9572 256 0,'0'0'46'0,"0"0"-37"15,0 0 48-15,0 0-11 16,0 0-31-16,0 0-7 16,105-43-3-16,-81 33-5 0,-4-1 0 15,-4 4-39 1,-3-4-76-16,-1 0-89 0</inkml:trace>
  <inkml:trace contextRef="#ctx0" brushRef="#br2" timeOffset="-71217.81">10826 9250 74 0,'0'0'76'16,"0"0"-42"-16,0 0 21 15,0 0 20-15,0 0-42 0,0 0-9 16,73 22-6 0,-37 18-1-16,-1 15-2 0,-8 4 6 15,-4 4 7-15,-10-3-4 16,-9-2-9-16,-4-2-3 16,0-6-4-16,-17 0-3 15,-14-7 2-15,-7-6-7 16,-5-2-7-16,-1-12-25 15,-1-6-38-15,1-13-81 16,-6-4-81-16</inkml:trace>
  <inkml:trace contextRef="#ctx0" brushRef="#br2" timeOffset="-70561.75">9750 9305 20 0,'0'0'40'16,"0"0"-7"-16,0 0-13 15,0 0-4-15,0 0-8 16,0 0 3-16,-5 3-3 16,0 19 12-16,1 6 1 0,-2 4 1 15,1 6 7 1,5 2-3-16,0 5 7 0,0 2-9 15,0-2-9-15,0-1-1 16,9-3 0-16,2-3-3 16,5-5-4-16,-1-5-2 15,1 1 1-15,2-4-6 16,-3 1 7-16,1-3 3 16,-1-3-2-16,2-4-3 15,-5-4-3-15,-1-4 3 16,-1-4-3-16,-4-2 1 15,5-2-1-15,1 0 3 16,3 0-5-16,1-10-3 16,3-8-77-16,0-4-63 0,-2-8-26 15</inkml:trace>
  <inkml:trace contextRef="#ctx0" brushRef="#br2" timeOffset="-69936.89">9518 8979 41 0,'0'0'54'16,"0"0"-4"-16,0 0 6 16,0 0 9-16,0 0-6 15,0 0-12-15,-7-18-19 16,-9 11-12-16,-1 0 3 15,-8 7-7-15,-2 0-5 16,0 0-1-16,3 0-3 16,2 18 7-16,0 5-7 15,1 10-3-15,6 10-2 16,7 3 2-16,4 6 1 16,4-8-1-16,0-2 0 0,8-6 0 15,11-10 7 1,6-4-4-16,4-8 0 0,6-8 1 15,6-6 3-15,1 0-1 16,0 0-6-16,1-14-16 16,-7-12-63-16,-5 1-74 15,-4-2-37-15</inkml:trace>
  <inkml:trace contextRef="#ctx0" brushRef="#br2" timeOffset="-69421.36">9719 9100 62 0,'0'0'24'0,"0"0"46"0,0 0 7 15,0 0-8-15,0 0-24 16,0 0-4-16,-3-36-3 16,3 22-11-16,3 2-13 15,5-2 0-15,3 5-9 16,1 0-2-16,1 4-3 15,3 5 0-15,-1 0-4 16,3 2-2-16,0 19 1 16,-2 5 5-16,-8 3 1 15,-1 0-1-15,-7 5 0 16,0 0 6-16,0-2 1 16,-20 0 1-16,-4-4 3 15,-5 0 1-15,0-8 1 0,2-6-3 16,4-6 0-1,6-6-1-15,5-2-2 0,3 0 7 16,5-2 4-16,2-18-1 16,2-6-5-16,0 2-12 15,0 4 0-15,9 10-7 16,7 4-1-16,3 6 1 16,2 0-4-16,8 12 4 15,0 8 6-15,4-2 1 16,-2-4 0-16,-2-5 2 15,0-6-2-15,0-3 2 16,-2 0 1-16,-1 0 1 0,1-3-4 16,-2-15-17-1,-3-1-40-15,-5-1-28 0,-5 2-72 16,-12-2-65-16</inkml:trace>
  <inkml:trace contextRef="#ctx0" brushRef="#br2" timeOffset="-68484.12">5439 9180 19 0,'0'0'87'0,"0"0"-13"15,0 0-10-15,0 0-6 0,0 0-26 16,0 0-9-16,-72-32 28 16,47 32-40-16,-1 0-10 15,3 2 8-15,5 10 3 16,5 6-8-16,7 4-4 15,2 8 0-15,4 8 0 16,0-2 0-16,0 2 4 16,17-1-4-16,3-8 5 15,0 0 0-15,2-7 2 16,3-7-7-16,0-2 3 16,1-3 0-16,-2-8-1 15,3-2-1-15,0 0-1 16,0-12-46-16,0-12-64 0,-1-9-70 15</inkml:trace>
  <inkml:trace contextRef="#ctx0" brushRef="#br2" timeOffset="-68171.64">5717 9122 76 0,'0'0'24'16,"0"0"44"-16,0 0 22 15,0 0 1-15,0 0-42 16,0 0-15-16,0-7-4 16,0 7-26-16,0 7-4 0,0 27-4 15,0 14 4 1,0 10 5-16,0 2 7 0,9-1 7 16,-1-12-6-16,1-8-5 15,-2-13-5-15,0-6-1 16,-5-7 0-16,0-2-1 15,0-9 1-15,-2-1 0 16,0-1-1-16,0 0 2 16,3 0-3-16,-3 0-7 15,0 0-45-15,0-7-35 16,0-9-123-16</inkml:trace>
  <inkml:trace contextRef="#ctx0" brushRef="#br2" timeOffset="-66000.32">3796 9405 4 0,'0'0'22'0,"0"0"8"16,0 0-6-16,35 126-9 15,-21-86 12-15,-1 6-7 16,1 2-2-16,3 0-8 15,2 6 2-15,1 3-5 0,2 2 1 16,2 3-4-16,1 3 2 16,2 5 6-16,0-6-1 15,2 3 11-15,-1-3-10 16,-3 4-2-16,-1 0 2 16,1 2 0-16,-6-4-4 15,6 2 1-15,-2-2 2 16,-1-3-7-16,0-3 8 15,0 0-5-15,1-1-6 16,-1 3 0-16,-2 4 5 16,-2 0 1-16,-5-2-5 15,1-8 9-15,-3-6-1 0,-3-6-5 16,4 1 0 0,-3 9 4-16,2 2-5 0,0 2 1 15,-4 0-1-15,-3-6-1 16,3 6-3-16,-3 9 5 15,1-2-3-15,-3 0-1 16,0-7 1-16,-2-8-1 16,0 4 0-16,3 1 4 15,-1-1-4-15,2 10-1 16,0-2 1-16,3 0 0 16,2 0 0-16,0-2 1 15,0 1-2-15,0 0 1 16,-2 4 0-16,1 5-1 0,-1 4 2 15,3 6-2 1,-2 9 0-16,-1-5 0 0,3-2 1 16,0-4-1-16,1 3 3 15,0 4-4-15,0 2 1 16,2-1 0-16,1 0 2 16,-3 3-2-16,3-7 1 15,-1 2-1-15,0-3 0 16,-1-3 1-16,-2-3 1 15,-1-5-2-15,5-2 3 16,-1 1-3-16,3-1-2 16,-1 4 2-16,3-3 0 0,-3 1 1 15,1 0 0 1,0 1-1-16,-3-3-1 0,-2 2 1 16,-2-6 5-16,1 2-5 15,-4-4 0-15,5 1 1 16,1-4 0-16,-2 2-1 15,3-3-1-15,1-2 1 16,-1 4-1-16,3-2 2 16,-3-8 0-16,-1 0-1 15,-3-5 0-15,-3-1 2 16,-2 4-2-16,4-8 0 16,-4 2 1-16,0-2-1 15,1 4-1-15,1-4 1 16,1 4 3-16,0 5-3 15,0 1 0-15,-1 4 0 0,1-4 0 16,-3-2 1-16,3-4-1 16,-2 1 0-16,-1 5 0 15,2-6 0-15,1-1 1 16,0-2 0-16,2 1-1 16,-3-2 0-16,-1 0 1 15,-1-1 1-15,-2-2-2 16,-2 2 1-16,0 3-1 15,2 6 1-15,-2 0-1 16,0-2 0-16,4-6 1 16,-2-4-1-16,2-6 0 15,0 3 0-15,-2-7 1 0,1 0-1 16,-1-2 0 0,-2 2 0-16,0 0 3 0,0 10-3 15,0 5 0-15,0 2 0 16,0 3 1-16,0-2 0 15,0-4-1-15,0-4 0 16,-2-10 0-16,-1-3 0 16,3-5 0-16,-2 0 0 15,0 4-1-15,2 14 1 16,-4 4 0-16,2 4 1 16,-4 2-1-16,2-6 0 15,2 1 0-15,0-11 1 16,0-3-1-16,-1-4 0 15,3-1 0-15,-2 0 0 16,-2 4 0-16,-3 2 0 0,-2 8 0 16,0 5 0-16,1-2 0 15,1 1 1-15,4 4-1 16,3-3 0-16,0-5-1 16,0-6 1-16,0-10 0 15,0-12 0-15,0 2 0 16,0 2 0-16,0 14 0 15,-4 10 1-15,-3 12-1 16,1 7 2-16,1-5-2 16,3-6 0-16,2-14 0 0,0-12 0 15,0-8-2 1,0-6 1-16,0-2-5 0,0-2 4 16,0 0-8-16,-2 0 2 15,-3 0-22-15,1-6-31 16,1-4-5-16,3 2-61 15</inkml:trace>
  <inkml:trace contextRef="#ctx0" brushRef="#br2" timeOffset="-63750.85">7891 9138 4 0,'0'0'50'0,"0"0"1"15,0 0-6-15,0 0-3 16,0 0 2-16,0 0-3 16,0-2-13-16,0 2-14 15,0 0-3-15,0 0-10 0,0 0-1 16,0 2-5 0,2 26 5-16,12 16 0 0,3 16 5 15,4 16 7-15,4 9 0 16,-1 6-1-16,2 4-1 15,5-1 3-15,0 6-2 16,1 11-1-16,2 1 2 16,-1 7-4-16,5 1 7 15,-3 0-2-15,-1 0-4 16,-1 3-1-16,-4 3 2 16,-4 0-3-16,-3 11 2 15,-4-5-1-15,-4-2 4 16,-1-7-2-16,0-7-1 15,-2-6-2-15,2 2-2 16,1 4 1-16,-1-7-2 0,1 1 1 16,-3-2-2-16,0-3 3 15,-4-3-2-15,-1-2-2 16,1-5 1-16,2-1-3 16,5 4 2-16,3 7-2 15,1 1 0-15,5-2 1 16,-4-6-1-16,4-5 0 15,-3 3 1-15,-3 0 0 16,4 3-1-16,-6-1 0 16,3-10 0-16,-3-4 0 15,1-2 0-15,2 5 3 16,-3 1-2-16,4 1-1 0,-2-1 2 16,-1-9-2-16,-3 0 0 15,-1-2 0-15,-2 2 1 16,-3-1 1-16,-3 5-2 15,1 3 0-15,-3 3 1 16,-2-9 0-16,0-9 1 16,0 1-2-16,3-4 3 15,-1 3-3-15,0-1 0 16,3 2 1-16,-1 0 0 16,-2 0-1-16,2 3 0 15,-4-3 2-15,2-6-2 16,-2-4-1-16,0 2 1 15,3-7 2-15,1-3-2 16,-1-10 0-16,-1-2 0 16,-2-2 2-16,0 0-2 0,0 4 0 15,2 2 0-15,-2 7 0 16,0 1 1-16,0 4-1 16,3 4 0-16,1 4 0 15,-2-2 0-15,2-2-3 16,-2-3 5-16,1-7-2 15,-1-2 0-15,0-2 1 16,-2-8-1-16,2 0 0 16,1 0 1-16,-3 1-1 15,2 0 0-15,3 8-1 0,-3 1 0 16,2-2 1 0,3 5 0-16,-1 0 0 0,4-3-2 15,-4-10 2-15,3 5-2 16,-3-10 2-16,0-8-2 15,0-4 2-15,-2-4 0 16,1-3-1-16,-1-2-3 16,0 0 2-16,2 4 1 15,-2 0 1-15,0 0-3 16,-2 2 3-16,3-2 1 16,-3 0-1-16,2 1-1 15,-2-1 0-15,3-1 1 16,0 1 0-16,-1 5 0 15,1-5 0-15,-1 4-1 16,-2 4 1-16,2 2 0 0,1 8 0 16,2-4 1-16,-3-6-1 15,1-5 0-15,-3-3 0 16,2-5 1-16,-4-6-1 16,2-4 0-16,3 12-2 15,-1 10 1-15,3 19 1 16,4 19 0-16,-4 27 1 15,-1 8-1-15,-6 0 1 16,0-13 3-16,0-27-4 16,0-22 1-16,0-22-1 15,0-2-1-15,0-10-3 16,0-2-8-16,0 0-6 0,0 0-8 16,0 0-32-1,0 0-38-15,0 0-32 0,0 0 34 16,0 0-50-16</inkml:trace>
  <inkml:trace contextRef="#ctx0" brushRef="#br2" timeOffset="-61376.41">11402 9057 5 0,'0'0'31'0,"0"0"-10"16,0 0 8 0,0 0 1-16,0 0 1 0,0 0-3 15,0 0 0-15,0 0-3 16,0 0-1-16,0 0-8 16,0 0-5-16,0 0-3 15,0 0-6-15,0 0-2 16,0 4-3-16,0 18 3 15,0 17 7-15,5 8 7 16,2 14-1-16,-2 11 6 16,3-2-8-16,3 7 3 15,1 0 10-15,-1 0-6 16,2 3-10-16,0 4 4 16,0 3-11-16,3 11 7 0,0 0-4 15,0 1-1-15,-1 1 3 16,-1-2-4-16,-4 2 4 15,2 4 4-15,-3 0-2 16,-1 3-1-16,6 1 0 16,-5 5 3-16,4 5-7 15,1-5 4-15,-1 2-4 16,5-7 2-16,-3 5-5 16,6-1 3-16,-3 1-1 15,-1-3 1-15,-1-4-2 16,-1-6 1-16,3-1 0 15,-5-3 0-15,6-2 1 16,-4 3-2-16,5 1 0 0,-3 0 2 16,4 7 0-16,-3 4-3 15,-3 2 2-15,3 1-1 16,-5-6 6-16,6-6-6 16,-2 3 2-16,5-1 1 15,3 4-1-15,2-3-3 16,0-5 0-16,-3-2 2 15,-2 1-1-15,-2 1 0 16,0-6 0-16,-2 0 0 16,0 0-1-16,-3-1 1 15,4-3 1-15,-4-10 0 16,1 4-2-16,-1-3 0 0,-1 3 0 16,1 0 0-1,-3 2 2-15,-4-4 2 0,1 0-4 16,0 1 0-16,0-5 0 15,2 4 1-15,-2-4-1 16,0-11 0-16,0-3 0 16,0-7-1-16,-1-5 1 15,0 3 2-15,0-3-2 16,-1 4 0-16,-3 3 0 16,3 1-1-16,0 6 3 15,2 2-4-15,-3 2 3 16,2-2-1-16,0-3 0 15,-1-5 1-15,-1 0-1 16,1-5 3-16,0-3-3 0,-1 3-3 16,-1-7 3-16,1 2 2 15,-1 5-1-15,0 5 0 16,1-4-1-16,-1 0 0 16,-1 0-1-16,0 0 2 15,1 3 1-15,-1-3-2 16,3-4-1-16,-2-6 1 15,-3-8 0-15,-2-6 1 16,0 2-1-16,2-6 3 16,-2 6-5-16,2-2 4 15,0 2-4-15,0-5 4 16,3-5-4-16,-1 6 2 16,4 2 0-16,0 2-1 0,-1 0 1 15,-3 2 0-15,3-2 1 16,-4-2 1-16,1-6-2 15,-2-2 0-15,-2 0 0 16,0-3 0-16,2-7 0 16,0-6 0-16,1 6 0 15,1-3 0-15,0 5 0 16,4 13-2-16,-2 3 2 16,1 2 0-16,1-4 0 15,-4-2 2-15,2-8-2 16,-4-4 0-16,-2-10-2 15,0-1 2-15,2-3 0 16,-2 6-1-16,0 1 1 16,2 3 0-16,3 12 0 15,-3 6 0-15,2 2 1 0,0 2-3 16,4-6 2-16,-4-12 0 16,0-5 0-16,-4 0 0 15,0-9-1-15,0 0 1 16,0 0-4-16,0 0 0 15,0 4 2-15,0 10 2 16,0 9-2-16,3 13 2 16,3 4-2-16,-2 4 2 15,3-10 0-15,0-10 0 16,-5-9 2-16,-2-8-2 0,3-7 2 16,-3 0 3-1,0 0-2-15,0 0-3 0,2 0-2 16,0 4 0-16,0 6 0 15,0 6 0-15,0 6 2 16,5-2 0-16,-2 1-1 16,-3-12 1-16,0 0 0 15,-2-9 1-15,0 0 1 16,0 0-1-16,0 0-2 16,0 0-8-16,0-9-13 15,0-31-30-15,0-29-68 16,-16-44-201-16</inkml:trace>
  <inkml:trace contextRef="#ctx0" brushRef="#br3" timeOffset="-12859.49">9927 10349 7 0,'0'0'22'0,"0"0"9"15,0 0-3-15,0 0 1 16,0 0 1-16,0 0 2 16,0 0 0-16,0 0-5 15,0 0 6-15,0 0 1 0,0 0-9 16,0 0-2 0,0 0 2-16,0 0 0 0,0 0-5 15,0 0-6-15,-6 0-3 16,-3-3 0-16,1-3 4 15,-4 1 2-15,-1 1 1 16,-1 1-7-16,-3-2 0 16,-4 5 2-16,-1 0-6 15,-2 0-3-15,-3 5 1 16,-4 18-4-16,2 7-1 16,4 8 0-16,5 4-1 15,11 2 1-15,5 2-1 16,4 3 1-16,0-5 0 15,0-8 1-15,15-6 1 0,8-4-2 16,6-6 1-16,4-2 2 16,0-8 3-16,1-6-2 15,1-4 1-15,-4 0 2 16,-2 0 2-16,-4-2 1 16,-9-10 0-16,-7-2 10 15,-3-2 0-15,-4-6-5 16,-2 0-8-16,0 3 4 15,-4 1-2-15,-13 6-2 16,-6 5 3-16,-4 3-4 16,3 0-5-16,-5 4-1 15,0 0 0-15,0 0-6 16,5 0 5-16,1 0-3 0,9 10-1 16,4-2-12-16,-1 1-32 15,3 0-16-15,2 0-20 16,4 0-34-16,2 1-68 15</inkml:trace>
  <inkml:trace contextRef="#ctx0" brushRef="#br3" timeOffset="-8501.14">6093 16768 4 0,'0'0'16'15,"0"0"7"-15,0 0-3 16,0 0-3-16,0 0 3 15,0 0-1-15,0 0 1 16,0 0-3-16,0 0-3 0,0 0-2 16,0 0 1-16,0 0 2 15,0 0 4-15,0 0 1 16,0 0 8-16,0 0-1 16,0 0-12-16,0 0 4 15,0 0-5-15,0 0 0 16,0 0 3-16,0 0-8 15,0 0 5-15,0 0 1 16,0 0 0-16,0 0 2 16,0 0 3-16,0 0-1 15,0 0-2-15,0 0-2 16,0 0-4-16,0 0 1 16,0 0-11-16,0 0-1 15,15 0-1-15,15 0 1 16,15 0 6-16,7 0-1 0,9 0 4 15,8 0 7 1,0-6-5-16,2-2 2 0,-2-1-7 16,-1 4 3-16,-8-4 3 15,-3 3-2-15,-5-1 2 16,-7 2-3-16,-6-3-1 16,-10 7-3-16,-4-4 3 15,-10 5-5-15,-4 0 5 16,-3 0-3-16,-6-4 2 15,-2 4-4-15,0 0 3 16,0 0-2-16,0 0-1 16,0 0 1-16,0 0-1 0,0 0 1 15,0 0-2-15,0 0 1 16,0 0-3-16,0 0 0 16,0 0-3-16,0 0-5 15,0 0-32-15,0 0-58 16,0 0-72-16,0 0-174 15</inkml:trace>
  <inkml:trace contextRef="#ctx0" brushRef="#br3" timeOffset="-7595.1">10534 16543 53 0,'0'0'57'15,"0"0"1"-15,0 0 2 0,0 0-2 16,0 0-12 0,0 0-3-16,-5 0-10 0,5 0-7 15,0 0-4-15,0 0-2 16,0 0-4-16,0 0-10 16,5 0-4-16,19 0-1 15,16-3 14-15,16-3 16 16,9-1-6-16,1 2-17 15,1 0 2-15,-5-10 2 16,-1 8-1-16,-10-4 4 16,-7 4-1-16,-7 3-5 15,-14-2-2-15,-9 6 2 16,-7-4-1-16,-5 4-1 16,-2 0 3-16,0 0-5 15,0 0-3-15,0 0-2 0,0 0-10 16,0 0-34-1,-2 0-70-15,-15 14-81 0,-10-4-118 16</inkml:trace>
  <inkml:trace contextRef="#ctx0" brushRef="#br3" timeOffset="-5970.47">6582 17995 19 0,'0'0'51'0,"0"0"-8"16,0 0-9-16,0 0-1 16,0 0-8-16,0 0-2 0,-5 0-2 15,5 0-6-15,0 0 0 16,0 0-2-16,0 0-4 16,0 0 3-16,0 0 1 15,0 0 6-15,0 0-2 16,0 0 5-16,0 0 0 15,0 0-4-15,0 0 1 16,0 0 1-16,0 0-5 16,0 0-2-16,0 0-9 15,0 0-4-15,15 0-1 16,19 0 1-16,13 0 8 16,13 0 11-16,9 0 1 15,2 0-5-15,0 0-2 16,-1-8-1-16,-8 2-1 15,-9-2 4-15,-10 4-4 0,-14 0-2 16,-12 2-2-16,-9 2-5 16,-4 0 3-16,-4 0 3 15,0 0 3-15,0 0-1 16,0 0-3-16,0 0-4 16,0 0-2-16,0 0-1 15,0 0 0-15,0 0-2 16,0 0-5-16,0 0-33 15,0 0-46-15,0 0-44 16,-4 0-102-16</inkml:trace>
  <inkml:trace contextRef="#ctx0" brushRef="#br3" timeOffset="-4783.27">10596 17838 1 0,'0'0'22'0,"0"0"12"16,0 0 8-16,0 0-4 16,0 0 10-16,0 0-2 15,0 0-4-15,0 0-8 16,0 0-1-16,0 0-8 16,0 0-1-16,7 0-5 15,15 0 3-15,20 0 3 16,16 0-5-16,16 0-2 0,6-3-11 15,7-2-1-15,-2 4 1 16,-8-1 2-16,-5-5 3 16,-9 7 0-16,-13-8 3 15,-5 4 0-15,-16 2-4 16,-9-1-2-16,-11 3 1 16,-6 0 2-16,-3-5 1 15,0 5 4-15,0 0-6 16,0 0-1-16,0 0-4 15,0 0-3-15,0 0-3 16,0 0-1-16,0 0-6 16,0 0-3-16,0 0-21 0,0 0-18 15,0 0-19 1,0 0-30-16,0 0-86 0,-12 0-12 16</inkml:trace>
  <inkml:trace contextRef="#ctx0" brushRef="#br3" timeOffset="24897.6">26859 4135 9 0,'0'0'35'16,"0"0"0"-16,0 0-4 16,0 0-4-16,0 0-2 15,0 0-8-15,0 0 2 16,0 0-1-16,0-4-5 15,0 4-6-15,0 0 2 16,0 0-7-16,8 0-2 16,21 0 0-16,17 0 1 15,16 0 5-15,13 1 3 16,6 9-1-16,-4-2 6 0,0 1-11 16,-4-1 9-16,1 0-7 15,3 2-1-15,0-4 4 16,-4-1-4-16,-4 4 5 15,-5-5-5-15,-8 4 5 16,-2 2-5-16,-3-2 2 16,0 3-4-16,5 0-1 15,-3 1 0-15,3-4 4 16,-1 4 2-16,-3-6-2 16,-1 4 2-16,-2-4 0 15,-2 0 1-15,-3 2 3 16,1-2-2-16,-3 0-3 0,3 0 4 15,0 0-2 1,2 0-5-16,3 2 4 0,2-2-3 16,0 0 1-16,2-2-2 15,0 6-3-15,-2-4 3 16,-2 2-2-16,0-2 2 16,-8 1-2-16,-4-4-1 15,-9 5 3-15,-7-4-2 16,-4 0 1-16,-7-2-2 15,1-2 2-15,-1 2-2 16,-1 2 0-16,4-4 1 16,3 2-1-16,4 2 3 15,6-4 1-15,4 3-1 16,2-2 2-16,7-1 1 16,-7 0-6-16,3 3 2 0,3-3 2 15,-6 0-2-15,5 1-2 16,-3-1 1-16,-6 2-1 15,2 2 0-15,3 0-1 16,3-2 1-16,10-2 0 16,3 2 1-16,0 1-1 15,2-2 0-15,4 1 0 16,-3 1 2-16,3-3-2 16,-3 4-2-16,-1-3 2 15,-6-1 0-15,1 0 2 16,0 0-2-16,0 0 0 15,1 0 0-15,0 0 0 0,-2 0 2 16,3 0 0-16,3 0-2 16,10-10 0-16,5 4 0 15,0 0 0-15,4 0 0 16,-5 1 0-16,4 2 0 16,-7-3-1-16,-11 2 1 15,-2 0 1-15,-11 0-1 16,2 0 1-16,-1-6-1 15,0 4 0-15,1-6 0 16,-2 4 0-16,3-4-2 16,-1 2 2-16,1 0 0 15,-2 4 0-15,1 2-1 16,3-2 0-16,0 0 1 0,3 4 1 16,-3-2-1-1,-1 0 0-15,1-4 1 0,-1 3-1 16,-1 0 0-16,-2-1 0 15,1-2 0-15,-1 0 0 16,4-2 1-16,1 4-1 16,3-1 3-16,6 0-3 15,-2 5-2-15,1-1 0 16,-2 0 1-16,-4-1 2 16,2-4-2-16,-6 5 2 15,-6-4 3-15,-3 3-4 16,-10-5-2-16,-4 6 2 0,-8-1 2 15,-4 2 0 1,-6 0-2-16,1 2 0 0,-1-4 0 16,-2 4 0-16,2 0 0 15,0-3 0-15,0 3 0 16,1-1-1-16,2 1 1 16,-5-2 0-16,4 2 0 15,-2 0-1-15,0 0 1 16,0 0 0-16,-2 0 0 15,0 0 0-15,0-2 0 16,0 2 1-16,0 0-1 16,0 0 0-16,0 0 0 15,5 0 0-15,-1-2 1 16,6-2-1-16,0-2 1 16,1 2-1-16,3-3 0 0,3 3 0 15,2-5 0 1,-6 4 0-16,3 0 1 0,-1-5-1 15,3 4 0-15,5-5 0 16,-6 6-1-16,3-3 1 16,1-5 0-16,-4 3 0 15,-1 2 0-15,-5 2 0 16,-5 4 0-16,1 0 0 16,0 0 0-16,-3-4 0 15,3 5 1-15,-3-2-1 16,-2 1 0-16,3 0 0 15,-3-2 2-15,3 2-2 0,-1-3 0 16,1 2 0 0,-3-1-3-16,-2 3 1 0,2 1-2 15,-2 0 2-15,2-3-2 16,-2 3-2-16,0 0-3 16,0-2-4-16,0 2 0 15,0 0-8-15,0 0-24 16,0-1-31-16,2 1-50 15,-2-7-71-15</inkml:trace>
  <inkml:trace contextRef="#ctx0" brushRef="#br3" timeOffset="48187.23">6011 10713 19 0,'0'0'25'16,"0"0"-7"-16,0 0-1 16,0 0 3-16,0 0 6 15,0 0 5-15,0 0 6 0,0 0 5 16,-5 0-8-16,5 0-3 16,0 0-3-16,0 0-6 15,0-5-13-15,0 1-6 16,0-4 17-16,0 2-13 15,0 2-5-15,2-1 2 16,3 0 1-16,-1 1-1 16,4 0-2-16,2-1-2 15,3 4-4-15,1-1 3 16,1 2-2-16,-1 0 0 16,-1 0-2-16,-3 6-2 15,-4 16-1-15,-6 3 8 0,0 8 3 16,0 3 6-16,-14-4-5 15,-3 2 1-15,-1-8-1 16,3-4-1-16,-1-4 2 16,5-7 4-16,4-8-2 15,4-1 9-15,3-2-3 16,0 0 7-16,0 0 6 16,0 0 6-16,3-2-4 15,19-14-17-15,5 4-6 16,2 0-5-16,0 9-5 15,-2 3 2-15,0 0-2 16,0 11-3-16,-2 10-4 16,-2 6 8-16,-5 0 2 15,-9-1 2-15,-5 0 2 0,-4-5-2 16,0 2 3-16,0-3 1 16,-17 0-1-16,-6-2 3 15,-1 3 3-15,-3-6-4 16,-4-3 0-16,2 0 1 15,-1-4 1-15,5-4 3 16,0-4 3-16,0 0-5 16,0 0 3-16,5 0-5 15,3 0 4-15,3-6-1 16,1 0-7-16,4-3-1 16,3 6 1-16,1-1-2 15,0 0 0-15,3 3 0 16,0-2 0-16,0-1 0 0,2 4 0 15,0 0-3-15,0 0-8 16,0 0-10-16,0 0-23 16,0 0-24-16,0 0-29 15,0 0-73-15,-7 0-57 16</inkml:trace>
  <inkml:trace contextRef="#ctx0" brushRef="#br3" timeOffset="84709.89">6158 11773 43 0,'0'0'55'15,"0"0"0"-15,0 0 2 0,0 0-30 16,0 0 41-16,0 0-33 15,0 0-19-15,0 0-8 16,0 0 5-16,0 0 7 16,-38-101-7-16,18 83 5 15,-3 2-9-15,0 4-4 16,-2 0-1-16,0 7-2 16,0 2-2-16,6 1 0 15,-1 2 0-15,4 0-3 16,-2 0-1-16,2 14-4 15,3 6 3-15,2 6 4 16,2-4-4-16,2 4 0 16,5 1 1-16,2-1-3 0,0 0 2 15,5-1 5-15,15 2-5 16,7-1-2-16,6-2 7 16,3 2 3-16,1-1-3 15,-1 2 0-15,-5-4 0 16,-4-2 0-16,-5 1 2 15,-6-4-2-15,-5 0 0 16,-2-2 1-16,-9 0 0 16,0-2 1-16,0 4 4 15,-20 9 4-15,-10-5-3 16,-5 0 1-16,0-4-5 16,-3-8 0-16,7-2 2 0,6-8-3 15,5 0 8 1,4 0 4-16,5-16 14 0,6-6-13 15,5-8 3-15,0-2-3 16,10-7-15-16,9 1 3 16,6 3-3-16,0-3 1 15,0 3 4-15,-2 2-4 16,0 1 1-16,-5 5-1 16,-3 3-1-16,-3 6-1 15,-6 2 1-15,-3 5 0 16,-1 6 0-16,-2 1 0 15,0 2-2-15,2 0-3 16,-2 2-7-16,2 0-8 16,-2 0-3-16,0 0-13 15,2 0-28-15,2 0-40 0,4 0-52 16,-2 0 24-16</inkml:trace>
  <inkml:trace contextRef="#ctx0" brushRef="#br3" timeOffset="89427.53">6363 12569 34 0,'0'0'46'15,"0"0"-8"-15,0 0-11 0,0 0 4 16,0 0-6-16,0 0 7 16,0 0 2-16,0-22-16 15,-5 14 5-15,-2-1 11 16,-1-2-18-16,-3 3-2 15,-3 1-2-15,-1 0-6 16,-1 3 17-16,3-3-14 16,-5 6-5-16,3-5-1 15,-1 6-3-15,-5 0 0 16,0 0-5-16,-2 22 1 16,1 2-2-16,4 2 1 15,6-2 3-15,8-2-4 16,2-4 3-16,2-1-3 15,0-5 2-15,0-1 0 0,9 1 2 16,7-6 2-16,4-2 2 16,4 1 6-16,1-5 0 15,1 0 7-15,-1 0-1 16,-4-5-6-16,-6-5 3 16,-5-4 9-16,0 0 1 15,-3 0-3-15,-1-4-4 16,-2 0-3-16,-2 2-3 15,1 2 0-15,-1 2-2 16,-2 2-2-16,0 6-1 16,0 0-1-16,0 2 2 0,0 2-1 15,0 0 0-15,0 0-3 16,0 0-4 0,0 0-2-16,3 0-12 0,1 17-11 15,3 21 16-15,3 17 10 16,0 13 3-16,-1 0 1 15,-5-4 3-15,-4-7 2 16,0-11 1-16,0-8-4 16,0-6 7-16,0-7-6 15,0-4 1-15,0-5 0 16,0-2 1-16,0-8-2 16,0-3-3-16,0-2 2 15,0-1 1-15,0 0 7 16,0 0 0-16,0 0-3 15,0 0 0-15,0 0-8 0,0 0-11 16,0 0-51 0,4 0-42-16,3 0-145 0</inkml:trace>
  <inkml:trace contextRef="#ctx0" brushRef="#br3" timeOffset="97972.4">6260 13469 25 0,'0'0'48'0,"0"0"-10"15,0 0-5-15,0 0 3 16,0 0-5-16,0 0-1 16,0 0-8-16,-11-32-8 15,9 30 4-15,2 0 5 16,0-1 1-16,0 0-4 16,0-3-8-16,0-3-9 15,2 0 1-15,17-3-3 0,4-4 0 16,2 3-1-16,2 3 0 15,-2 5 0-15,-6 5-1 16,-3 0 0-16,-5 0-6 16,-2 0-3-16,-4 21-2 15,-1 4 10-15,-2 9 2 16,-2 1 7-16,0 3-2 16,-18-5 2-16,-1-7-4 15,0-3 1-15,4-8 1 16,3-3-3-16,6-3 0 15,4-8 0-15,0 2-1 16,2-3-1-16,0 0 3 16,0 0 1-16,0 0 1 0,0 0 1 15,13 0 2 1,11-4 2-16,8-3-2 0,-3 7-5 16,-3 0-3-16,-3 0-3 15,-4 3 0-15,-3 12-3 16,-3 6 2-16,-3-3-1 15,-6-2 5-15,-2 2 2 16,-2-2 1-16,0 0 0 16,0-2 7-16,-9-2-1 15,-8 2 8-15,-6-4 8 16,1 0-7-16,0-4-4 16,2-4 0-16,-1 2-3 0,4-4 1 15,-1 0-4 1,0 0-3-16,-4-8 0 0,4-6-5 15,-2 2 0-15,4-2 0 16,7 4-2-16,3 2 0 16,2 3-6-16,4 4-6 15,0 1-10-15,0 0-9 16,0 0-19-16,0 0-41 16,0 0-65-16,0 0-20 15</inkml:trace>
  <inkml:trace contextRef="#ctx0" brushRef="#br3" timeOffset="101885.93">6541 14269 43 0,'0'0'38'16,"0"0"-10"-16,0 0-5 15,0 0 6-15,0 0 4 16,0 0-8-16,0 0 3 15,-18-33-9-15,18 22 0 16,0 4-10-16,0-8 8 16,7 5 2-16,4-3-11 15,0 6-1-15,2-1 5 16,-1 4-11-16,-1 2-1 0,0 2 0 16,1 0-6-1,-2 0-3-15,3 14-11 0,1 11 15 16,-7 6 5-16,-7-1 2 15,0 4 5-15,0-4 2 16,-13 2 0-16,-3-10 4 16,1 1 1-16,1-8-1 15,3 0-1-15,4-8 1 16,2-4-2-16,5-3-6 16,0 0 1-16,0 0 4 15,0 0 9-15,0 0 6 16,0 0 7-16,0 0-6 0,0 0-11 15,5-4-15 1,13-6-1-16,4 7-5 0,3 3-2 16,0 0-4-16,-4 22 2 15,-3 9 3-15,-7-1 6 16,-4 0 0-16,-7 4 1 16,0-8 1-16,0-4 3 15,0 0-1-15,-9-8 3 16,-8 4 2-16,-4-9 1 15,-3 0 0-15,-3-3-2 16,2-4-1-16,-1-2 2 16,4 0 1-16,1 0 0 15,4 0-1-15,-1-12 0 16,3 2-6-16,-1-2 2 16,5 4-4-16,1 2 0 0,2 0 0 31,5 2-6-31,-1 0-8 0,4 4-27 15,0-4-58-15,0-6-120 16</inkml:trace>
  <inkml:trace contextRef="#ctx0" brushRef="#br3" timeOffset="112945.83">6570 14991 20 0,'0'0'41'16,"0"0"-11"-16,0 0 1 0,0 0-12 16,0 0 8-16,0 0 15 15,0 0-1-15,0 0-10 16,-7-5 2-16,7 5 2 15,-2 0-4-15,2 0-6 16,0 0-10-16,0 0-12 16,0 0-3-16,0 0-1 15,0 0-5-15,0 0-10 16,0 7 2-16,0 15 9 16,0 6 5-16,0 12 0 15,0 4 1-15,0 2 6 16,4-1 0-16,3-1 4 15,-2-12 3-15,0-2-4 16,-3-10 0-16,2-4 0 16,-2-2-3-16,0-10 0 0,0 0-4 15,-2-4 4-15,0 0 8 16,0 0 0-16,0 0 1 16,0 0 4-16,0 0-3 15,0 0-7-15,0 0 0 16,0 0-3-16,0 0-1 15,0 0-4-15,0 0 0 16,0 0 2-16,0 0-1 16,0 0 2-16,0 0-4 15,0 0 1-15,0 0 0 16,0 0-2-16,0 0 0 16,0 0-3-16,0 0 2 0,0 0 1 15,0 0 0-15,0 0 0 16,0 0 0-16,0 0 0 15,0 0 1-15,0 0 0 16,0 0-1-16,0 0 2 16,0 0-2-16,0 0 0 15,0 0 0-15,0 0 0 16,0 0 0-16,0 0 1 16,0 0-1-16,0 0 1 15,0 0-1-15,0 0 2 16,0 0-1-16,0 0 2 15,0 0-3-15,0 0 1 16,0 0-1-16,0 0 0 0,0 0-1 16,0 0 0-1,0 0-1-15,0 0 1 0,0 0-1 16,0 0-5-16,0 0 3 16,0 0 2-16,0 0-5 15,0 0 1-15,0 0-7 16,0 0 0-16,0 0-8 15,0 0-7-15,0 0-4 16,0 0-17-16,3-8-31 16,3-2-41-16,6-2-105 15</inkml:trace>
  <inkml:trace contextRef="#ctx0" brushRef="#br3" timeOffset="130269.88">6577 14213 23 0,'0'0'50'0,"0"0"-7"0,0 0-6 16,0 0 5-16,0 0 12 16,0 0-30-16,0 0 12 15,0 0 5-15,-45-52-10 16,43 52 4-16,0-2-8 15,0 2-7-15,2 0-7 16,0 0-2-16,0 0-11 16,0 0-4-16,0 0-5 15,0 18-11-15,0 23 9 16,0 10 10-16,0 3 1 16,0 0 0-16,0-5 3 15,0 1-3-15,0-10 0 0,0-4 0 16,0-10 2-1,0-4-1-15,0-6-1 0,0-8 2 16,0 0-2-16,0-6 2 16,0-2 0-16,0 0 2 15,0 0 3-15,0 0 6 16,0 0 14-16,0 0 19 16,0-12-1-16,0-16-28 15,-5-13-16-15,-4-6-2 16,0 0 1-16,3 2 0 15,1 0-2-15,1 1 2 16,0 8-4-16,1 0 4 16,0 4 2-16,3 4-2 15,-2 6 0-15,2 6 0 16,0 4 1-16,0 10-1 0,0-3-1 16,0 5 0-16,0-3 0 15,0 3 0-15,0 0-3 16,0 0 1-16,0 0-3 15,0 0-13-15,0 26-6 16,5 18 18-16,11 10 5 16,-1 4 0-16,-4-4 3 15,2-5-1-15,-6-8 1 16,2-5 0-16,-2-10-1 16,-5-1 0-16,2-7 1 15,-1-4 2-15,-3-8-6 16,2 2 6-16,-2-8-3 0,0 0 1 15,0 0 4-15,0 0 3 16,0 0 7-16,0 0 3 16,0-14 10-16,0-12-10 15,0-14-13-15,-5-6-5 16,-5-1 0-16,3 5-1 16,-2 2 0-16,4 4-3 15,1 10 3-15,2 4 2 16,2 8-1-16,0 0 0 15,0 8-2-15,0 5 1 16,0 1-1-16,0 0 0 16,0 0-5-16,0 0-1 15,0 0-14-15,2 15-13 16,16 21 21-16,2 10 11 16,0 0 3-16,-3 7 1 0,-5-9 3 15,-3-4-4-15,-5-2 1 16,0 0 0-16,-4-14-1 15,0-2 0-15,2-6 1 16,-2-8-1-16,0 2 2 16,0-8-2-16,0-2 3 15,0 0-3-15,0 0 6 16,0 0 8-16,0 0 2 16,0-12 7-16,0-18-8 15,0-10-14-15,0-8-1 0,-4 2 0 16,0 2 0-1,-3-2-4-15,5 1 2 0,0 9 1 16,-2 2 1-16,2 2-1 16,2 8-4-16,0 6 5 15,0 8 0-15,0 2 0 16,0 8 0-16,0-3-1 16,0 3 0-16,0 0-2 15,0 0-5-15,0 0-9 16,0 13-2-16,2 19-1 15,6 18 19-15,1-2 1 16,1 6 0-16,-8-8 1 16,0 2 0-16,-2-16 0 15,0 1-1-15,0-5 2 16,2-8 0-16,-2-4-2 0,2-2 0 16,-2-12 0-16,0 0-1 15,0-2 2-15,0 0 0 16,2 0 4-16,-2 0 3 15,0-2 7-15,0-20 4 16,0-12-17-16,0-10-1 16,0-6-1-16,0-1 0 15,0 5 0-15,0 6-5 16,0 8 5-16,0 10-2 16,0 4 4-16,0 9-4 15,0 4 2-15,0 3 0 16,0 2-2-16,0 0 0 15,0 0-3-15,0 0-1 0,0 0-6 16,0 10-10-16,0 22-1 16,7 14 18-16,5 2 5 15,-4 7 0-15,1-5 0 16,-5-2 0-16,0-4 4 16,2-14-4-16,-4 0 0 15,2-8 0-15,-2-6 0 16,-2-7 0-16,0-4 0 15,0-5 3-15,0 0-3 16,0 0 7-16,0 0 5 16,0 0 5-16,0-14 12 15,0-22-19-15,0-8-9 0,-8-10-1 16,-8 2 0-16,5 3 0 16,-1 3 0-16,1 10-3 15,5 2 2-15,-4 10 1 16,6 7 0-16,0 8 0 15,-1 3 0-15,3 4-2 16,2 2-2-16,0 0 1 16,0 0 1-16,0 0-4 15,0 0-7-15,0 12-10 16,0 22-1-16,0 12 23 16,0 0-2-16,0 6 0 15,0-7 3-15,0-5 3 16,0-4-1-16,2-12-2 15,3-4-1-15,-3-2 1 0,0-8 0 16,0-6 0-16,-2-2 1 16,0-2 0-16,0 0-1 15,0 0 3-15,0 0 11 16,0-6 1-16,0-16-10 16,0-2-5-16,0 2-13 15,0 4-10-15,0 11 3 16,0 6-4-16,0 1-31 15,0 0-47-15,0 0-64 16</inkml:trace>
  <inkml:trace contextRef="#ctx0" brushRef="#br3" timeOffset="134862.59">6584 15007 28 0,'0'0'27'16,"0"0"15"-16,0 0-10 16,0 0-12-16,0 0-1 0,0 0-5 15,0 0-8-15,0 0-6 16,0 4-13-16,0 22 13 16,0 10 6-16,-2 4-2 15,-1 6 15-15,1-5-7 16,-1-2 4-16,3-10-7 15,0-5 4-15,0-8 3 16,0-4-6-16,0-6-4 16,0-4-3-16,0-2 13 15,0 0-4-15,0 0 14 16,0 0 6-16,0 0 9 16,0 0-5-16,0 0-13 0,0 0-2 15,5 0-6 1,8 0 1-16,6 0-3 0,4 0-13 15,6 0 4-15,5 0-4 16,2 0 0-16,0 6-3 16,-3 6-3-16,0 6 5 15,-4 0-1-15,0 4 1 16,-2-2 1-16,-7-2-2 16,-4-2 2-16,-10-8 0 15,-4 2-3-15,-2-2 1 16,0 7 2-16,-4 2 5 15,-21 1 4-15,-10 5 6 16,-7-5-9-16,-5-6 3 16,0-2-1-16,2-5-2 15,3 0 2-15,5-5 1 0,0 0-1 16,2 0-1-16,3 0-1 16,8 0-3-16,2 0 4 15,4 0-1-15,1 0-5 16,-4-2-1-16,3-1 0 15,3 2 0-15,1-1 0 16,1 2 0-16,0-2 0 16,-1 2-3-16,3-4 1 15,2-1-12-15,4 4-4 16,3-3-13-16,2 2-37 16,0 0 7-16,0-7-23 15,0 0-65-15,10-12-47 0</inkml:trace>
  <inkml:trace contextRef="#ctx0" brushRef="#br3" timeOffset="135909.38">6659 15071 29 0,'0'0'49'16,"0"0"-1"-16,0 0-8 15,0 0-8-15,0 0 3 16,0 0-7-16,0 0-8 15,0 0 3-15,0 0 0 16,0 0 2-16,0 0-1 16,0 0 1-16,0 0-10 15,0 0-4-15,0 0-6 16,0 0-3-16,0 0-1 16,0 0 6-16,0 0-3 0,0 0-2 15,0 0 3 1,0 0 2-16,0 0 2 0,0 0-2 15,0 0 6-15,0 0-4 16,0 0-2-16,0 0-1 16,0 0-4-16,0 0 0 15,0 0-2-15,4 0-3 16,21-5 3-16,13 0 7 16,13-2 2-16,7-4 3 15,-2 4-6-15,-3-4-6 16,-8 7 3-16,-5-6 3 15,-7 3-5-15,-6 1 1 16,-9 3 1-16,-7 1-1 16,-4 2 0-16,-3 0 0 15,-4 0-1-15,0 0 3 0,0 0 1 16,0 0 0-16,0 0 1 16,0 0-2-16,0 0 0 15,0 0-1-15,0 0-2 16,0 0 0-16,0 0 0 15,0 0-1-15,0 0 0 16,0 0 0-16,0 0 1 16,0 0-1-16,-4 0 0 15,-3 0 0-15,1 0 0 16,-1 0 1-16,0 0-1 16,0 0 0-16,-1 0 0 15,-3 0 0-15,1 0 0 0,-1 0 0 16,1 0 0-1,-4 0 2-15,-4 0-4 0,0 0 1 16,-4 0 0-16,2 0 1 16,-5 2 0-16,1 1 0 15,-5 3-5-15,0 1 5 16,2-3-1-16,-2 2 1 16,0-2 0-16,5 2-1 15,4-1 0-15,1-2-1 16,4 1 2-16,-1 0-5 15,5 3 0-15,3-4 4 16,-2 1 1-16,4-4 0 16,-1 0 1-16,5 0-1 0,0 4 0 15,2-4 1 1,0 0-1-16,0 0-2 0,0 0 2 16,-2 0-1-16,2 0-7 15,0 0-5-15,0 0-17 16,0 0-10-16,0 0-13 15,0 0-32-15,0 0-50 16,0 1-21-16</inkml:trace>
  <inkml:trace contextRef="#ctx0" brushRef="#br3" timeOffset="141548.48">6613 14991 30 0,'0'0'26'15,"0"0"-7"-15,0 0-12 16,0 0-7-16,0 0-6 16,0 0-17-16,0 0-27 15</inkml:trace>
  <inkml:trace contextRef="#ctx0" brushRef="#br3" timeOffset="141923.39">6621 15004 16 0,'0'0'20'0,"0"0"-2"15,0 0-6-15,0 0 8 16,0 0-7-16,0 0 0 0,-53 7 5 16,48-7-6-1,1 0-7-15,0 0-4 0,1 0 0 16,1 0-1-16,0 2-1 15,-3-2-10-15,1 2-13 16,-1-2-15-16,-3 6-12 16</inkml:trace>
  <inkml:trace contextRef="#ctx0" brushRef="#br3" timeOffset="142766.93">6370 15073 5 0,'0'0'39'0,"0"0"-7"16,0 0-7-16,0 0 3 16,0 0 2-16,0 0-4 15,0 0-11-15,6 0-3 16,21 0 9-16,17-12 7 15,19-2 28-15,17 0-29 16,5-3-12-16,2 5-5 16,-9-3-5-16,-20 5 8 15,-19 4-2-15,-12-1-3 16,-16 7-4-16,-3 0 2 16,-8 0-3-16,0 0 1 0,0 0-4 15,-3 0-2-15,-26 29 2 16,-20 13 12-16,-20 14-2 15,-9 5 0-15,0-2-5 16,4-9 4-16,12-5-3 16,15-9-1-16,16-14-4 15,15-10-1-15,10-8-3 16,6-4 0-16,0 0-2 16,0 0 0-16,4 0 5 15,27 0 5-15,19-16 23 16,10-6-4-16,4-2-17 15,-3 2 1-15,-17 8-5 0,-15 6-1 16,-13 0-1-16,-12 6-1 16,-4 2-3-16,0 0 3 15,0 0-3-15,0 0 0 16,0 0-1-16,0 10-2 16,-22 12 6-16,-14 8 4 15,-8 6 1-15,-6 0-1 16,6 0-3-16,6-14-1 15,16-4 0-15,10-12-1 16,10-6-2-16,2 0-10 16,2 0 3-16,39 0 10 15,22-6 0-15,14-12 6 16,4-4-2-16,-13 4-1 16,-12 6-3-16,-20 6-1 15,-19 6 1-15,-12 0-8 0,-5 0-3 16,0 0 0-16,-11 22 6 15,-23 10 5-15,-8 0 3 16,-9 4 3-16,-3-1-5 16,3-8 4-16,6-4-3 15,8-3-2-15,12-9 5 16,8-2-5-16,12-5 0 16,2-4-1-16,3 0-13 15,0 0-17-15,0 0-30 16,0 0-31-16,23 0-33 15,10-6 22-15</inkml:trace>
  <inkml:trace contextRef="#ctx0" brushRef="#br3" timeOffset="143532.38">7401 15125 12 0,'0'0'6'15,"0"0"19"-15,0 0 16 16,0 0-2-16,0 0 0 16,0 0-10-16,0 0-3 15,-20 0 2-15,20 0-3 16,0 0-9-16,0 0-2 16,0 0 0-16,0 0-8 15,0 0-6-15,11 0 0 16,18 0 16-16,5 0 17 15,5 0-13-15,-2-6-2 16,-4-2-5-16,-4-2-1 16,-5 4-1-16,-6-2-1 0,-5 4 0 15,-9 0 2-15,0 2 0 16,-4 2 8-16,0 0 4 16,0 0-2-16,0 0-5 15,0 0 1-15,0-2-4 16,0 0-2-16,0 0-5 15,0-3-3-15,0 5 0 16,0 0-2-16,0 0-2 16,0 0-2-16,0 0-6 15,0 0-6-15,0 11-6 16,0 19 3-16,-4 14 14 16,2 9 3-16,0-3 0 15,2-2 0-15,-4-2 0 0,4-8 1 16,-2-2 0-16,2-9-1 15,0-4 3-15,0-7-1 16,0-4 0-16,0-4 2 16,0 0-3-16,0-8 3 15,0 0-3-15,0 0 1 16,0 0 4-16,0 0 2 16,0 0 1-16,0 0 0 15,0 0-2-15,0 0-5 16,0 0-2-16,0 0-22 15,0-8-32-15,0-6-38 16,0-4-52-16,0 0-84 0</inkml:trace>
  <inkml:trace contextRef="#ctx0" brushRef="#br3" timeOffset="143922.92">7439 15360 12 0,'0'0'26'16,"0"0"3"-16,0 0 30 16,0 0-3-16,0 0-10 15,0 0-13-15,-22 18 4 16,22-18 4-16,0 0-5 16,4 0-3-16,23 0-8 0,15-16 28 15,12 0-7 1,4-4-30-16,0 6-6 0,-8 0 0 15,-4 0-10-15,-7 6 4 16,-5 0-1-16,-7 3 1 16,-7 4-3-16,-11 1 0 15,-5 0-1-15,-2-4 0 16,-2 4 1-16,0 0 2 16,0 0-1-16,0 0 0 15,0 0-1-15,0 0-1 16,0 0-8-16,0 0-26 15,0 0-41-15,0 0-42 16,-4 5-40-16,-11 3-23 16</inkml:trace>
  <inkml:trace contextRef="#ctx0" brushRef="#br3" timeOffset="171188.75">4357 16950 13 0,'0'0'18'0,"0"0"0"15,0 0-5-15,0 0 1 16,0 0 5-16,0 0-4 15,0 0 0-15,-4-22 1 16,4 22 3-16,0 0 2 16,0 0-3-16,0 0-1 15,0 0-3-15,0 0-14 16,0 4-10-16,0 24-5 0,0 10 15 16,0 8 1-16,2-5 6 15,5-11 4-15,-2-12 3 16,1-9-3-16,-2 0 3 15,1-9 3-15,-3 0 8 16,5 0 14-16,4 0 15 16,10-4 1-16,8-14-21 15,2-5-15-15,2-3-10 16,-4-2-5-16,-7 6-3 16,0 0 0-16,-1 0-1 15,-2 4 0-15,-1-4 0 16,3 4 0-16,-4 0 0 15,-3 4-2-15,1 0 2 0,-6 6 0 16,-2 0 1 0,-3 2 0-16,-1 2-1 0,-1 0 0 15,-2 4 0-15,0 0 0 16,0 0-3-16,0 0 3 16,0 0-2-16,0 0 1 15,0 0-2-15,-2 4-2 16,-15 14 4-16,-2 0-4 15,-3 8 5-15,-5-4-1 16,-2 2 0-16,0 2 0 16,0-4-3-16,0 4 2 15,2-6 1-15,5 1-1 0,2-7-2 16,5-5 4-16,3 0 0 16,8-5 0-16,1-4-2 15,3 4 4-15,0-4-2 16,0 0 1-16,0 0 0 15,0 0-1-15,0 0 0 16,0 0-2-16,0 0-1 16,0 0 2-16,0 0 0 15,0 0 0-15,7 0 1 16,1-8 0-16,4-1 0 16,-3 0 1-16,2 4 0 15,-4-3 0-15,0 2 2 16,-3-1-3-16,-2 2 0 15,2 1 0-15,-1-2 1 16,-1 6-1-16,-2-4 0 0,0 4-3 16,0 0 1-16,0 0 1 15,0 0-3-15,0 0 0 16,0 0-3-16,0 0-3 16,0 0 4-16,0 0 0 15,0 0 3-15,0 0-3 16,0 0-5-16,0 0-6 15,0 0-1-15,0 0-1 16,0 0-4-16,0 0-14 16,0 0-43-16,0 0-21 15,0 0-24-15</inkml:trace>
  <inkml:trace contextRef="#ctx0" brushRef="#br3" timeOffset="194730.04">6795 15716 31 0,'0'0'30'0,"0"0"-3"16,0 0-8-16,0 0 0 15,0 0-1-15,0 0 1 16,0 0-2-16,0 0 7 16,-33 15 1-16,33-15 2 15,0 0 0-15,0 0 7 16,0 0-5-16,0 0 2 15,0 0-2-15,0 0-7 16,0 0-3-16,0-4-13 16,7-4-4-16,1 2-2 15,3 2-2-15,1 4-2 0,3 0-2 16,7 0-1-16,3 18 4 16,2 14 3-16,-3 10-3 15,-6 4 2-15,-7 2 1 16,-9-2 0-16,-2-1 5 15,0-5 0-15,-17 0-1 16,-8-4 2-16,-2-6 7 16,-2-2 8-16,-2-6-8 15,2-8-1-15,0-2-1 16,3-6 1-16,1-6-5 16,3 0 0-16,3 0 2 15,4-10 2-15,7-12-7 16,-2-4-3-16,8-6-1 0,2 2 0 15,0 2-1 1,4 1 1-16,12 10 1 0,-3 2-1 16,3 12 0-16,-3-1-2 15,1 4-6-15,6 0 0 16,0 0 0-16,7 18 8 16,0-2-2-16,0 2 2 15,0-4 2-15,-6-4-2 16,2 2 1-16,-5-8-1 15,-3 0 1-15,-4-2-1 16,1 2 1-16,-4-4 0 16,1 0-1-16,0 0 0 0,2 0-1 15,-2 0 0 1,0 0-9-16,2 0-23 0,-2 0-17 16,3-8-61-16,-4-2-67 15</inkml:trace>
  <inkml:trace contextRef="#ctx0" brushRef="#br3" timeOffset="200510.12">6891 17277 31 0,'0'0'49'0,"0"0"-4"15,0 0-8-15,0 0-2 0,0 0-1 16,0 0 4-16,0 0-7 15,-2 0-5-15,2 0-6 16,0 0 6-16,2-7-9 16,9 4-5-16,3-5-5 15,-1-2-7-15,-2 6 0 16,3 4-4-16,1 0 1 16,5 0-1-16,0 7 2 15,0 11-2-15,-2 2 4 16,-7 1 0-16,-5 1 0 15,-4-4 3-15,-2 6-3 16,0 2 8-16,-15-4 4 16,-12 4 7-16,-4-3-4 0,-2-5 3 15,-3 0-4-15,5-1-2 16,4-6-3-16,5-4 3 16,7-2-5-16,3-5 1 15,3 0 2-15,3 0 5 16,2 0 2-16,-4 0-5 15,6-8-1-15,0-10-5 16,2 4-2-16,0-1 2 16,0 3-2-16,0 4-2 15,0 2-2-15,0 2 0 16,0 4-1-16,4 0-3 16,4 0 2-16,5 0-4 0,3 0-4 15,5 0 1-15,4 4 6 16,2 10 0-16,-3 0 3 15,-1-1 2-15,-4-8-2 16,2 7 1-16,-6-7 0 16,1-4-1-16,-1 4 1 15,-1-5 3-15,1 0-4 16,-1 0 3-16,-1 0-2 16,-1 0-1-16,-1 0 0 15,-5-6-13-15,1-2-11 16,-5 8-21-16,-2-5-28 15,0 5-36-15,0 0-86 0</inkml:trace>
  <inkml:trace contextRef="#ctx0" brushRef="#br3" timeOffset="204462.47">9801 11426 36 0,'0'0'34'0,"0"0"2"15,0 0-1-15,0 0-3 16,0 0-5-16,0 0 11 16,0 0 0-16,-9-28-9 15,7 28-9-15,0-2 0 16,2 2-5-16,-3 0 0 16,3-2-3-16,0 2-5 15,0 0-3-15,0-2 1 0,0 2-4 16,0 0 1-16,0 0-1 15,0 0-1-15,0 0 0 16,0 0-1-16,0 0 1 16,0 0 1-16,0 0-1 15,0 0 0-15,0 0 0 16,0 0 0-16,0 0 0 16,0 0 0-16,0 0 0 15,0 0 0-15,0 0 0 16,0 0-1-16,0 0 1 15,0 0-2-15,0 0 2 16,-2 0-1-16,2 0 1 0,0 0 0 16,-2 0-1-16,2 0 0 15,0 0 1-15,0 0 0 16,0 0 0-16,0 0-1 16,0 0 1-16,0 0 0 15,0 0-2-15,0 0 2 16,0 0-1-16,0 0 0 15,0 0 0-15,0 0-2 16,0 0 0-16,0 0-5 16,0 0-11-16,0 0-15 15,0 0-14-15,0 0 3 16,0 0-3-16,0 0-36 16</inkml:trace>
  <inkml:trace contextRef="#ctx0" brushRef="#br3" timeOffset="205805.74">9711 11422 11 0,'0'0'26'0,"0"0"-8"16,0 0-5-16,0 0 4 0,0 0-2 16,0 0-1-16,-4 0-3 15,4 0 1-15,-2 0 0 16,2 0-4-16,0 0 1 16,0 0-5-16,0 0 1 15,0 0-2-15,0 0-2 16,0 0 0-16,0 0-1 15,0 0 0-15,0 0 1 16,0 0-1-16,0 0 0 16,0 0 0-16,0 0 1 15,0 0 1-15,0 0-2 16,0 0 1-16,0 0 1 16,0 0 5-16,0 0 2 0,0 0 4 15,0 0 6 1,0 0 16-16,0-4-4 0,0 0-17 15,0 0 4-15,0-2-1 16,0-2-5-16,0 2-4 16,2-3-4-16,4 0 1 15,6 2-5-15,1-3-1 16,1 6 1-16,3 0-2 16,4 3 1-16,1 1-4 15,4 0 4-15,1 0-3 16,0 19-1-16,-2 2 5 15,-7 5 0-15,-7 4 0 0,-11-2 0 16,0 8 3 0,-5 0 4-16,-17-4 14 0,-5-2 10 15,-2-6 2-15,0-6-1 16,2-5-3-16,1-4-9 16,6-3-4-16,4-2 5 15,9-4-7-15,7 0 0 16,0 0 3-16,0 0-3 15,0 0-1-15,0 0-3 16,4-10-7-16,15-4-3 16,10 4-7-16,0 4 1 15,6 6 2-15,-1 0-1 16,-3 15 0-16,-2 14-2 16,-7 1 4-16,-7 6 3 15,-5 1 0-15,-8-6 1 0,-2 2-1 16,0-6 5-16,-12 0 0 15,-9-4 0-15,-4-2 6 16,-8-3 3-16,-6 0-1 16,-3-8 1-16,-4-4 5 15,-1-6-10-15,-3 0-1 16,6 0 0-16,7-10-7 16,5-8 6-16,8-2-4 15,8 2-3-15,0 4-3 16,10 6-2-16,2 4-6 15,4 4-25-15,0 0-31 16,-3 0-67-16,0 0-104 0,3 7 11 16</inkml:trace>
  <inkml:trace contextRef="#ctx0" brushRef="#br3" timeOffset="207289.78">9959 12515 1 0,'0'0'55'0,"0"0"-14"0,0 0-2 15,0 0 5-15,0 0-2 16,0 0 6-16,0-22-7 16,0 19-13-16,0 2 1 15,0 1-12-15,0 0-6 16,0 0-6-16,0 0-5 16,0 0 0-16,-3 0 0 15,1 0-4-15,0 0 1 16,2 0 1-16,0 1 2 15,-2 3 0-15,2-4 0 16,0 3 2-16,0-3 1 0,0 0 7 16,0 0 5-16,0 0 9 15,0 0-3-15,0 0-1 16,0 0 0-16,0 0-6 16,0 0 1-16,0 0-4 15,0 0-2-15,0 0 0 16,0 0-4-16,0 0 2 15,0 0 2-15,0 0-3 16,0 0 2-16,0 0-1 16,0 0-3-16,0 0-4 15,0 0-2-15,0 0-4 16,-4 18-5-16,-3 11-6 16,-5 11 17-16,-1 8 2 15,1-5-2-15,-2-3 0 16,5-5 2-16,-1-10-2 0,6-7 1 15,2-4-1-15,0-6 1 16,2-4 0-16,0-2 0 16,0-2 1-16,0 0 0 15,0 0-2-15,0 0 0 16,0 4-2-16,2 0-6 16,20 0 8-16,10 2 0 15,5 2 2-15,6-4-2 16,4-4 2-16,0 0 3 15,-5 0-4-15,-5 0 2 16,-5-10-1-16,-8 1 0 16,-1-4 3-16,-6 1-4 0,-3 1 2 15,-5 0 4-15,-3-3 4 16,-2 0 6-16,0-4 5 16,-4-6-12-16,0-2-3 15,0-4-2-15,0 3 0 16,0-4-2-16,-6 9 1 15,0 4 1-15,-1 8 6 16,3 6 5-16,2 1-3 16,0 0 0-16,2 3-4 15,0 0-5-15,0 0-2 16,0 0-2-16,0 0-2 16,0 0-1-16,0 0-2 15,0 0-4-15,0 6-2 0,0 20-1 16,0 16 11-16,0 10 1 15,0 6 0-15,0 2 0 16,2-4 0-16,4-1 1 16,1-10-1-16,-5-6 1 15,0-9-1-15,0-8 0 16,-2-6 0-16,0-8 0 16,0-4 3-16,0-4-1 15,0 0 0-15,0 0 1 16,0 0 3-16,0 0-6 15,0 0-16-15,0 2-41 16,0 2-61-16,0 2-74 0</inkml:trace>
  <inkml:trace contextRef="#ctx0" brushRef="#br3" timeOffset="208352.03">10239 13327 61 0,'0'0'51'0,"0"0"-8"0,0 0 1 15,0 0 0-15,0 0-4 16,0 0-5-16,0-15-4 16,0 14-2-16,-2-1-1 15,-2 2 1-15,-1-2-2 16,-3 2-6-16,-1 0 3 15,-9 0-4-15,-9 0-13 16,-6 16-1-16,-3 16-4 16,1 13-2-16,8 6 0 15,9 5-2-15,9-4 2 0,7 3 1 16,2-11-1-16,0-6 0 16,11-7 0-16,11-6 0 15,5-7 1-15,9-8 1 16,3-6 5-16,4-4-3 15,-1 0 14-15,-2 0-8 16,-7-10 2-16,-6-6-6 16,-6-2 2-16,-11-2 4 15,-2-2 1-15,-8-4 1 16,0 4-3-16,-3-1-6 16,-17 10 5-16,-9 2-3 15,-6 9-3-15,-6 2-4 16,-3 0-3-16,0 0 3 0,5 14-2 15,4 3 0 1,8-2 1-16,5 0-2 0,6-1-1 16,8 0-22-16,1-2-31 15,7 2-31-15,0 2-16 16,0-4-84-16</inkml:trace>
  <inkml:trace contextRef="#ctx0" brushRef="#br3" timeOffset="-214739.96">10131 14109 10 0,'0'0'51'15,"0"0"-9"-15,0 0 18 16,0 0 1-16,0 0 3 16,0 0-13-16,0 0-19 15,-7-54-3-15,5 54 1 16,0 0-13-16,2 0-17 15,-2 6-7-15,-2 22-6 16,0 12 13-16,0 8 0 0,0-6 2 16,1-2-2-1,1-6 5-15,-2-12-5 0,4-4 2 16,0-10 1-16,0 1-1 16,0-8-1-16,0-1 0 15,0 0 3-15,0 0 1 16,0 0-2-16,0 0-2 15,9 0 4-15,22 0 3 16,11 0 2-16,7 0-3 16,-3-1-6-16,-7-8 0 15,-10 5 2-15,-10-1-2 16,-5-2 2-16,-5 3 2 0,-5 1 4 16,1-4 9-16,-5-3 14 15,0-2-9-15,0-2-6 16,0-8-8-16,0 2-1 15,0-2-6-15,-9 2 8 16,-2 0 0-16,2 8-5 16,2-2-2-16,3 10 4 15,2 4-4-15,2 0-3 16,0 0 0-16,0 0-6 16,0 14-15-16,0 24 9 15,0 12 12-15,0 4-1 16,0 0 2-16,2-5-2 15,4-4 3-15,1 4-2 16,0-17 0-16,-2-2 0 16,-1-8 0-16,0-6 3 0,-4-8-3 15,2-4 0-15,-2 0 1 16,0-4-1-16,0 0 0 16,0 0-2-16,0 0-18 15,0 0-31-15,2 0-51 16,1 0-142-16</inkml:trace>
  <inkml:trace contextRef="#ctx0" brushRef="#br3" timeOffset="-209093.27">10033 14797 60 0,'0'0'58'0,"0"0"-10"16,0 0 14-16,0 0-5 16,0 0-10-16,0 0-4 15,0-25-10-15,0 25-7 16,0 0-21-16,-2 0-5 0,-6 21-10 15,-3 11 2 1,-4 12 8-16,-1 2 6 0,1-6 1 16,1-4-2-16,5-11 2 15,3-2-3-15,4-7 0 16,0-6-3-16,2-4-1 16,0-4 3-16,0 0-2 15,0 0-1-15,0 0 0 16,0 2 0-16,4 0 1 15,15 0 1-15,10-2 2 16,5-2 3-16,7 0 0 16,-4 0-2-16,-1 0-1 15,-7 0 1-15,-7 0-4 16,-7 0 0-16,-3-6 2 0,-8 6 0 16,1 0 2-16,-1-4-3 15,-2 4 2-15,5-4-3 16,-5 4 4-16,2-2 0 15,-4 0 2-15,3-2 2 16,-3-1-1-16,0 4 3 16,0-7 4-16,0 2-3 15,0-2-8-15,0 1 2 16,0-4-3-16,0-1 0 16,-5-4 1-16,1 0-2 15,-3 1 0-15,1 0-1 16,1 1 2-16,1 0 1 15,1 7-2-15,1 2 5 0,2 3-3 16,0-2 0-16,-2 4-1 16,2 0-3-16,0 0-2 15,0 0-7-15,0 10-7 16,0 20 2-16,0 14 14 16,4 10 0-16,6-4 3 15,-2 2-3-15,-1-6 2 16,2-5-2-16,-2-10 5 15,1-2-5-15,-3-5 0 16,-1-12 0-16,-2 2 1 16,0-12 1-16,-2 0-2 15,4-2 4-15,-4 0 2 0,0 0-2 16,0 0 8-16,0 0-4 16,0 0 4-16,0 0-8 15,0 0 2-15,0 0-6 16,0 0-1-16,0 0-26 15,0-2-42-15,-6 0-65 16,4-2-144-16</inkml:trace>
  <inkml:trace contextRef="#ctx0" brushRef="#br3" timeOffset="-208015.4">10345 15607 16 0,'0'0'58'0,"0"0"-23"16,0 0 0-16,0 0 8 16,0 0-5-16,0 0-1 15,0 0-7-15,4-28-2 0,-4 28-2 16,0 0-10 0,0 0-6-16,0 0-6 0,0 14-3 15,-11 8 9-15,-5 1 6 16,5 0-4-16,3-3-5 15,0-6 0-15,6-4-2 16,0-2-3-16,2-5 1 16,0-3-1-16,0 0-1 15,0 0-1-15,0 0 0 16,0 0 1-16,0 0 1 16,0 0-2-16,6 3 2 15,10 0 6-15,2-2-2 16,2 3 3-16,3 0-6 15,1 2 0-15,0 6 0 16,-1 0-3-16,-3 2-1 0,-1 0-1 16,-3 1 4-1,-3 0-1-15,-3-5-1 0,-6 0 1 16,-2-2-1-16,-2-4 0 16,0 2 5-16,0 6 4 15,-10 2 21-15,-13 3 4 16,-8-4-15-16,0-3 0 15,-3-2-4-15,1-2-5 16,6-4-7-16,3 0 1 16,5-2-3-16,8 0 4 15,5 0-5-15,0 0 0 16,-2 0-2-16,-1 0-40 0,1-10-61 16,1-8-71-16,4 0-66 15</inkml:trace>
  <inkml:trace contextRef="#ctx0" brushRef="#br3" timeOffset="-207688.49">10357 15607 79 0,'0'0'77'0,"0"0"-19"16,0 0 24-16,0 0-3 15,0 0-28-15,0 0-10 16,67-32-13-16,-36 18-14 16,4 5 3-16,0 0-4 0,-2 4-3 15,-1-7-3-15,-3 6-2 16,0 2-3-16,-2-4 1 16,-6 4-3-16,0 2 1 15,-9 2-1-15,-4-2 0 16,-2 2 0-16,-3 0-1 15,-3 0 0-15,0 0-2 16,0 0-3-16,0 0-6 16,0 0-44-16,0 0-37 15,0 2-92-15,0 12 23 16</inkml:trace>
  <inkml:trace contextRef="#ctx0" brushRef="#br3" timeOffset="-203203.07">10665 17070 7 0,'0'0'52'0,"0"0"-10"16,0 0 6-16,0 0-6 16,0 0 3-16,0 0-2 15,0-3-16-15,0 3-6 16,0 0-14-16,0 0-4 15,0 0-3-15,0 0-3 16,0 0-1-16,0 0-27 16,0 0-61-16,0 0-33 15</inkml:trace>
  <inkml:trace contextRef="#ctx0" brushRef="#br3" timeOffset="-202203.3">10669 17097 37 0,'0'0'57'16,"0"0"8"-16,0 0-6 15,0 0-6-15,0 0-1 16,0 0-23-16,-2-23 2 16,2 16-6-16,0-12-5 15,0 1-9-15,16-4-3 16,11-4-8-16,9 4 1 16,1 2-2-16,1 4 3 15,-5 10-1-15,-4-2 1 16,-6 8-2-16,-7 0-2 15,-3 0-3-15,-2 22-3 0,-4 10 8 16,-7 4 0 0,0 2 4-16,0-6-4 0,-18 0 11 15,-7-1 3-15,-4-3 8 16,2-10 10-16,-1-6-17 16,3-2 4-16,7-6-1 15,7 0-4-15,5-4-8 16,3 0 1-16,3 0-3 15,0 0 3-15,0 0 3 16,5 0-6-16,12-12-4 16,10-2-1-16,0 4-2 15,0 6-2-15,0 4 4 16,0 0 0-16,-4 0-4 16,0 4-3-16,-5 14 5 0,-5-4 3 15,-4 0-2-15,-4-6 1 16,-5 6 0-16,0-6 1 15,0 10 4-15,-12 0 6 16,-17 5-2-16,-8-2 1 16,-3 1 1-16,-3-4-3 15,3-4-7-15,5-4 4 16,1 2-3-16,10-8 1 16,3-4-1-16,6 0 5 15,1 0-2-15,1 0-1 16,-3-4-3-16,1-14-14 15,-1 10-31-15,7-2-6 16,3 6-10-16,1 0-14 0,-1 4-16 16,-1 0-56-1,-6 0-31-15</inkml:trace>
  <inkml:trace contextRef="#ctx0" brushRef="#br3" timeOffset="-191283.98">12450 10313 39 0,'0'0'50'0,"0"0"-5"16,0 0 7-16,0 0 3 15,0 0-2-15,0 0 0 16,0 0-10-16,0 0-12 15,0 0-6-15,-7 0-10 16,1 0-1-16,-6-6 2 16,-1 0-8-16,0-2-5 15,1 4 0-15,4 0 0 16,1 4 8-16,-2 0-11 16,2 0-3-16,-4 0 2 15,3 0-2-15,-6 8-2 16,-1 14-2-16,-1 9 0 0,1 2 5 15,3-1 0 1,7 3 2-16,3-2-4 0,2-2 2 16,0-6 0-16,0 1 1 15,0-6-3-15,11-5 4 16,5-6 0-16,7-1 0 16,0-2 13-16,9-3 16 15,2-3-5-15,-1 0-5 16,-7 0-11-16,1 0 6 15,-9-7-5-15,-3 2-4 0,-5-1-1 0,-6 3-3 16,-4 3-1-16,0 0-8 31,0 0-24-31,0 0-32 0,0 0-38 0,0 0 4 16,0 0-34-16,0 0 4 0</inkml:trace>
  <inkml:trace contextRef="#ctx0" brushRef="#br3" timeOffset="-190862.21">12699 10333 24 0,'0'0'29'0,"0"0"66"16,0 0-4-16,0 0-16 0,0 0-1 15,0 0-26-15,8-64-9 32,-8 64-9-32,0 0-13 0,0 0-7 0,0 0-10 15,0 0-11-15,0 12-9 16,0 15 4-16,6 16 16 16,1 2 1-16,1-1 2 15,0-1 1-15,-4-7 1 16,0-8 0-16,1-1-2 15,1-5 0-15,-2-5-1 16,4-1 2-16,-6-5 1 16,-2-7-3-16,0-2 2 31,0-2-1-31,0 2 3 0,0-2 4 0,0 0 0 0,0 0-3 16,0 0-7-16,0 0-18 15,0 0-38-15,0 0-31 16,0 2-67-16,2-2-13 15</inkml:trace>
  <inkml:trace contextRef="#ctx0" brushRef="#br3" timeOffset="-187816.06">12296 11346 28 0,'0'0'29'0,"0"0"-5"15,0 0 1-15,0 0-5 16,0 0-1-16,0 0-2 16,0-4 1-16,0-1 3 15,0 5 0-15,0 0-5 16,0 0 3-16,0-1-6 15,0-2-1-15,0-1 1 16,0 3 1-16,0-2-5 16,0 3 0-16,0 0-2 15,0 0-3-15,0 0 2 0,0 0 2 16,0 0-3-16,0-2 0 16,0 2-3-16,0 0 0 15,0 0 2-15,0 0 0 16,0 0-1-16,0 0 7 15,0 0 0-15,0 0 1 16,0 0 0-16,0 0-3 16,0 0-1-16,0 0 1 15,0 0-4-15,0 0 2 16,0 0-2-16,0 0 3 16,0 0-2-16,-4 0 0 15,1 0 0-15,-1 0-2 16,0 0-2-16,2 0 0 0,-6 0 1 15,2 0-2-15,-3 0 0 16,-2 0 0-16,-3 0 2 16,4 5-2-16,1-2 0 15,-1 3 0-15,0 4 0 16,-6 7-1-16,3 5-3 16,-6 4 1-16,6 8 3 15,3 6 0-15,2-2-3 16,6 0 1-16,2-2 1 15,0-4 0-15,0 0 1 16,6-8-4-16,15-3 4 16,4-3 7-16,1-8 13 0,6-1 12 15,-1-6-15 1,2-3-3-16,0 0-4 0,-3 0-1 16,-6 0-3-16,-9 0-2 15,-8 0-1-15,-4 0-1 16,-3 0-1-16,0 0-1 15,0 0-11-15,0 0-42 16,0 0-52-16,0 0-58 16,0 0-3-16</inkml:trace>
  <inkml:trace contextRef="#ctx0" brushRef="#br3" timeOffset="-187159.94">12520 11544 12 0,'0'0'4'15,"0"0"54"-15,0 0 0 16,0 0-12-16,0 0 0 16,0 0-13-16,0-20-15 15,0 18 2-15,0 2 0 16,0 0 2-16,0-4-3 15,-4 4-4-15,4 0-4 16,0 0-5-16,0 0-2 16,0 0 1-16,0 0-2 15,0 0-3-15,0 0 0 0,-2 0 0 16,2 0 0-16,0 0-2 16,0 0 4-16,0 0-2 15,0 0 0-15,0 0 1 16,0 0 1-16,0 0-1 15,0 0-1-15,0 0 0 16,0 0 0-16,0 0 0 16,0 0 0-16,0 0 0 15,0 0 0-15,0 0 2 16,0 0-2-16,0 0 0 16,0 0-2-16,0 0 2 15,0 0 0-15,0 0 0 16,0 0 0-16,0 0 0 0,0 0-2 15,0 0 1 1,0 0 1-16,-2 0-1 0,2 0 1 16,0 0 0-16,0 0 0 15,0 0 0-15,0 0 0 16,0 0 0-16,0 0 0 16,0 0 0-16,0 0-2 15,0 0 2-15,0 0 0 16,0 0-1-16,0 0 1 15,0 0-3-15,0 0-6 16,0 0-14-16,0 0-21 16,0 0-11-16,0 0 2 15,0 0 10-15,0 0 6 16,0 0-5-16,0 0-11 0</inkml:trace>
  <inkml:trace contextRef="#ctx0" brushRef="#br3" timeOffset="-184754.27">12470 11454 13 0,'0'0'36'0,"0"0"-13"16,0 0 0-16,0 0-11 16,0 0 0-16,0 0 1 15,0 0 0-15,0 0-1 16,0 0 3-16,0 0 0 15,0 0-5-15,0 0-1 0,0 0 1 16,0 0-4-16,0 0-2 16,0 0 1-16,0 0 2 15,0 0-1-15,0 0-1 16,0 0 2-16,0 0-3 16,0 0-1-16,0 0 5 15,0 0 1-15,0 0 5 16,0 0-1-16,0 0 3 15,0 0 0-15,0 0-3 16,0 0-1-16,0 0-5 16,0 0 7-16,0 0-1 15,0-2-5-15,0-1 2 0,0 0 1 16,0-1-4 0,0-2 0-16,0-2-2 0,9-4-5 15,11 0 0-15,5-2 3 16,6 2 1-16,0 2-1 15,-2 3-1-15,-3 4 1 16,-1 3-3-16,0 0-5 16,-1 15-3-16,1 20 2 15,-1 6 1-15,-2 6 5 16,-6-1 3-16,-9-4-3 16,-5-4 0-16,-2-1 6 15,0-2 4-15,-13 1 12 16,-12-7 6-16,-2 1-7 15,-2-8-1-15,0-4 2 16,0-8-2-16,2 0-7 0,3-6-1 16,2-4-2-16,2 0 2 15,2 0 11-15,2 0 3 16,6 0-15-16,0-6 2 16,1-6 2-16,7 2-2 15,0-4-1-15,2 0-8 16,0 0-4-16,0-2-3 15,0 0-3-15,9 0 2 16,9 3 0-16,1 2-3 16,8 4-3-16,-2 7 0 15,4 0 2-15,0 0 0 16,0 8 0-16,0 6 5 0,0 3 3 16,-7-6 0-16,0 0 0 15,-6-3 0-15,-3-5 0 16,1 4 2-16,-3-5-1 15,0 0 1-15,-2-2-1 16,-2 0-1-16,4 0 1 16,-3 0 0-16,6 0-1 15,-3-12-9-15,1-1-15 16,-8 4-19-16,-2 0-30 16,0 4-29-16,-2 1-33 15,0 4-65-15</inkml:trace>
  <inkml:trace contextRef="#ctx0" brushRef="#br3" timeOffset="-183457.7">12437 12114 3 0,'0'0'39'0,"0"0"-5"15,0 0 13-15,0 0 0 16,0 0 9-16,0 0-8 15,0-21 2-15,0 17-16 16,0 2-17-16,-5-2-9 16,-6 4-2-16,-7 0-3 15,-2 0-3-15,-7 0 0 16,2 4 0-16,4 8 2 16,-2 6 4-16,3 9-6 15,3-4-2-15,3 6 2 16,5-5 0-16,5 2-2 15,4-2 0-15,0 0 2 16,0-2 2-16,13-4-2 0,9-2 4 16,7-2 9-1,5-4 11-15,3-4 4 0,-1 0-7 16,-5-6-9-16,-2 0-5 16,-6 0-3-16,-7 0-2 15,-8 0 1-15,-1 0 3 16,-3-2-6-16,-2-5-19 15,0 2-27-15,2-1-86 16,-2-1-54-16</inkml:trace>
  <inkml:trace contextRef="#ctx0" brushRef="#br3" timeOffset="-182910.95">12699 12244 51 0,'0'0'29'16,"0"0"4"-16,0 0 70 16,0 0-39-16,0 0-6 15,0 0-28-15,0 0 8 16,25-72-15-16,-13 64-3 16,3-2-10-16,3 5-10 15,-1 3 0-15,6 2-4 16,-1 0-2-16,0 17-4 15,-4 13 1-15,-3 6 7 16,-7 0-2-16,-8 2 4 16,0-2 4-16,0 1-2 0,-14-2 2 15,-9-3 2-15,-3-8 15 16,-3-2 3-16,-4-3 7 16,4-12-2-16,2 4-7 15,7-9-6-15,7-2-4 16,8 0 0-16,2 0 5 15,3-4 14-15,0-17-17 16,0-4-12-16,0 5-2 16,8 5-8-16,7 3 0 15,1 12 2-15,3 0-2 16,4 0-2-16,6 14 1 16,0 6 2-16,0 0 6 0,0-2 1 15,-4-1 0-15,-2-5 0 16,0-4-1-16,-5-2 1 15,2-5 0-15,-4 2-4 16,1-3-12-16,1 0-19 16,0 0-25-16,-2 0-38 15,-3 0-54-15,-8 0-77 16</inkml:trace>
  <inkml:trace contextRef="#ctx0" brushRef="#br3" timeOffset="-181114.5">12639 13066 16 0,'0'0'33'0,"0"0"0"15,0 0 8-15,0 0-4 16,0 0 1-16,0 0 3 16,2-4-3-16,-2 4 0 15,0-2-2-15,0 2-10 16,0 0 1-16,0 0-3 16,0 0-12-16,0-2-5 15,0 2-1-15,0 0-3 16,0 0 3-16,-4 0-1 15,-1 0-4-15,-3 0 4 16,-3 0 0-16,-3 0-5 0,-3 2 1 16,1 14-1-1,3 4-1-15,-3 6-1 0,5 6 0 16,1 4-5-16,6 3 6 16,4-6 1-16,0 2 0 15,0-3 0-15,18-9-3 16,3 2 3-16,2-7 2 15,0-4 8-15,2-4 14 16,-1-6-3-16,-2 2-6 16,1-5-6-16,-5-1 0 15,-5 0-3-15,-3 0-2 16,-2 0 2-16,-2 0 0 16,1 0-6-16,1-11-27 15,2 3-48-15,-3-2-29 0,-1 2-64 16</inkml:trace>
  <inkml:trace contextRef="#ctx0" brushRef="#br3" timeOffset="-180739.59">12994 13066 123 0,'0'0'59'0,"0"0"92"15,0 0-51-15,0 0-32 16,0 0-20-16,0 0-15 16,2-18-14-16,-2 18-13 0,0 0-6 15,0 0-20-15,0 26-1 16,0 16 10-16,0 10 11 16,0 7 3-16,0-3 1 15,4-2-1-15,5-8 2 16,3-2 0-16,-6-12-3 15,0-4 2-15,-1-8 0 16,-3-8-4-16,0-4 4 16,1-5 1-16,-3 2 0 15,0-5 0-15,0 2 1 16,0 0 7-16,0-2-5 16,0 0-3-16,0 0-5 0,0 0-18 15,0 0-51-15,0 4-46 16,0 4-133-16</inkml:trace>
  <inkml:trace contextRef="#ctx0" brushRef="#br3" timeOffset="-174131.77">13089 14039 7 0,'0'0'69'16,"0"0"-25"-16,0 0 2 15,0 0 5-15,0 0 5 16,0 0 16-16,0 0-34 16,0-10-11-16,0 3 4 15,0 6-9-15,0 1 10 16,-4-6-7-16,-2 6-16 15,1 0-4-15,-2 0-5 0,-2 0-3 16,1 6-4-16,-6 16-6 16,7 10 3-16,1 6 7 15,4 4 0-15,2-2 3 16,0-2 3-16,2-8-2 16,13-2 1-16,3-8 0 15,2-2 4-15,2-6 3 16,-2-2-3-16,1-6 9 15,-2-2-3-15,-1-2-2 16,2 0-2-16,-2 0 0 16,2 0 2-16,-4-14-4 15,2-4-5-15,-3-2-1 16,-1 4-45-16,-3 2-25 0,-3 2-32 16,0 6-53-1,-4 2-53-15</inkml:trace>
  <inkml:trace contextRef="#ctx0" brushRef="#br3" timeOffset="-173694.37">13551 14013 82 0,'0'0'15'16,"0"0"30"-16,0 0 69 0,0 0-42 15,0 0 7-15,0 0-24 16,0-38-12-16,0 38-7 16,0 0-12-16,0 0-9 15,0 0-7-15,0 0-7 16,0 0-1-16,0 0-3 16,0 0-9-16,0 7-11 15,2 24 4-15,0 4 18 16,2 8 2-16,6-4 2 15,-4 0 0-15,-1-7-2 16,-1-3 4-16,-2-6-2 16,0-5-2-16,-2-9 4 15,5 2-3-15,-5-5 1 16,2-5 0-16,-2 4 1 16,0-3-3-16,0 2 1 0,0-4 2 15,0 0-2-15,0 0 0 16,0 0 2-16,0 0-3 15,0 0-1-15,0 0-9 16,0 0-38-16,0 2-50 16,0-2-55-16,0 0-32 15</inkml:trace>
  <inkml:trace contextRef="#ctx0" brushRef="#br3" timeOffset="-165274.48">13448 14660 26 0,'0'0'36'0,"0"0"-4"15,0 0-1-15,0 0 5 16,0 0-3-16,0 0 6 16,0 0 1-16,-9-14-8 15,5 14-1-15,1-2-11 0,-1 0-7 16,2 0-7-16,0 0-4 16,0 2 5-16,-1 0-3 15,-1 0-4-15,-6 0 0 16,2 0 0-16,-3 0 1 15,-3 0 2-15,1 0 2 16,-1 6 0-16,4 2 0 16,1 0-2-16,-1 4-3 15,-1 6-1-15,3 5-2 16,-2 7 0-16,4 6 1 16,4 1 2-16,2 2 0 15,0-7 3-15,0 0-1 16,0-6 0-16,4-5 5 15,10 2 0-15,-6-8-6 16,5-4 4-16,4-5 12 0,-2 0 5 16,5 3 5-16,3-8-10 15,1-1 4-15,3 0-5 16,-1 0-5-16,3 0-2 16,-4 0-1-16,-3-10-2 15,-4 4-2-15,-5-2-1 16,0 2-2-16,-3-3 2 15,-1 6-1-15,-5-1 2 16,-2 2-2-16,-2-1-1 16,0 3 3-16,0 0-4 0,0 0-4 15,0 0-12 1,0-5-25-16,0 3-34 0,2 0-50 16,5-2-27-16</inkml:trace>
  <inkml:trace contextRef="#ctx0" brushRef="#br3" timeOffset="-162322.06">13836 14638 32 0,'0'0'54'0,"0"0"-4"0,0 0-5 15,0 0 10-15,0 0-10 16,0 0-6-16,16-24-6 16,-8 12-7-16,3 2-8 15,5-8 2-15,1 2-8 16,8 4-4-16,0 8-8 15,-3 4-1-15,3 0 0 16,-3 10-1-16,0 18-8 16,1 16 8-16,-6 8 0 15,-5 3 2-15,-10-5 1 0,-2 0 7 16,-2-8 6 0,-21-4-1-16,-4-4 11 0,-4-6 2 15,0-6-7-15,0-4 3 16,4-6-7-16,0-4-1 15,3-4 1-15,6-2-2 16,2-2-3-16,5 0-6 16,3 0 6-16,3 0 11 15,1-14 9-15,1-7-20 16,3-8-4-16,0-5-4 16,0 2-2-16,18 0-1 15,0 12-2-15,-3 6-1 16,4 10 1-16,-2 4-7 15,3 0 2-15,7 2-2 16,2 22 2-16,2 2 4 0,-2-2 2 16,-5-2 2-16,-6-5 0 15,-2-5 0-15,-5-1 0 16,0-2 0-16,-1-4 0 16,-4-3 2-16,3 0-1 15,-3 0 1-15,2-2-1 16,-2 0-1-16,3 0-4 15,2 0-16-15,0 0-16 16,0-2-38-16,-7 0-27 16,1 2-63-16,-5 0-58 15</inkml:trace>
  <inkml:trace contextRef="#ctx0" brushRef="#br3" timeOffset="-160525.6">13426 15348 7 0,'0'0'66'0,"0"0"-10"15,0 0 2-15,0 0 9 16,0 0-12-16,0 0-9 0,0 0-18 16,-13-16-7-1,-3 10-10-15,-5 6-9 0,0 0 0 16,1 0 5-16,-1 0 7 15,6 0-5-15,-3 12-2 16,-2 14-5-16,2 14-1 16,3 10-2-16,5-2-1 15,8 2 2-15,2-5 3 16,0-13-1-16,16-2-1 16,8-5 2-16,1-5 0 15,-1-5 4-15,1-7 7 16,0-1 10-16,-6-2-5 0,6-5 0 15,-5 0-8 1,-2 0-3-16,2 0-3 0,-2 0 0 16,0-12-5-16,0-2-24 15,-1 0-59-15,-1-2-33 16,-1 2-43-16,-1 4-14 16</inkml:trace>
  <inkml:trace contextRef="#ctx0" brushRef="#br3" timeOffset="-160166.32">13820 15378 111 0,'0'0'25'0,"0"0"62"15,0 0 35-15,0 0-45 16,0 0-11-16,0 0-20 15,0 0-18-15,0-30-11 16,0 30-17-16,0 0-5 16,0 12-23-16,0 20 8 15,-2 12 20-15,0 4 0 16,2 2 1-16,0-3 0 16,0-8 2-16,0-4-3 15,0-9 3-15,0-3-2 16,0-5 0-16,0-6 1 15,0-3-2-15,0-3 3 16,0-1-2-16,0-2 4 16,0-3-4-16,0 0-1 15,0 0-1-15,0 0-31 0,0 0-34 16,0 0-58-16,0 0-131 16</inkml:trace>
  <inkml:trace contextRef="#ctx0" brushRef="#br3" timeOffset="-158354.23">13580 16222 42 0,'0'0'58'0,"0"0"12"15,0 0-1-15,0 0-4 0,0 0-14 16,0 0-18-16,-23-4-14 16,14-4-11-16,-3 2 1 15,-2 2 2-15,-2 0-4 16,-2 4 5-16,2-2-5 15,-1 2-3-15,-1 0-1 16,3 0-3-16,-4 10-1 16,0 20-3-16,-1 6-1 15,-1 11 5-15,4-3 0 16,5-8 0-16,6-4 0 16,6-2-3-16,0-8 1 15,0-1 2-15,0-6 0 0,4-7 1 16,12-2 10-16,1 3 7 15,8-6 10-15,4 1-4 16,4-4-1-16,1 0-6 16,-7 0-9-16,-3 0-3 15,-9 0-3-15,-1-7 3 16,-5-2-3-16,-3 3-2 16,0 3-8-16,-2-6-22 15,-2 3-16-15,2-2-22 16,-1-7-32-16,1 8-57 15,2-3 17-15</inkml:trace>
  <inkml:trace contextRef="#ctx0" brushRef="#br3" timeOffset="-157932.46">13849 16267 17 0,'0'0'93'0,"0"0"15"16,0 0-28-16,0 0-3 16,0 0-11-16,0 0-16 15,0-18-14-15,0 18-8 16,0 0-8-16,0 0-6 16,0 0-1-16,0 0-11 0,0 0-2 15,0 0-7 1,0 9-16-16,3 23-2 0,5 8 24 15,3 13 1-15,-1-9 3 16,0-4-2-16,-1 0-1 16,1-13 0-16,-4 0 1 15,1-5 0-15,-3-8 0 16,-2-4-1-16,0-2 1 16,0-4 1-16,-2 0 1 15,4-4-2-15,-4 0 2 16,0 0-1-16,0 0 3 15,0 0 3-15,0 0-8 16,0 0-14-16,2 0-18 16,-2 0-36-16,2 0-42 15,2 0-80-15</inkml:trace>
  <inkml:trace contextRef="#ctx0" brushRef="#br3" timeOffset="-155479.91">13495 16914 7 0,'0'0'41'16,"0"0"-5"-16,0 0 3 15,0 0 2-15,0 0 6 16,0 0-3-16,2-26-11 15,-2 26-6-15,0-4-11 16,0 2-5-16,-7-2-2 16,-6-4 6-16,-3 8-3 15,1 0 4-15,-3 0-8 0,3 0 5 16,-3 0-11 0,-3 12 2-16,0 16-2 0,0 8-2 15,3 4 0-15,7 0 0 16,5-4 1-16,6-5-1 15,0-5 0-15,0-8-2 16,4 0 2-16,9-4 1 16,5-4 4-16,5-2 8 15,1-4 13-15,2-4 2 16,4 0-7-16,-4 0-11 16,-3 0-7-16,-6 0 0 15,4 0-3-15,-1 0 0 0,2-12-50 16,0-2-48-1,3 0-69-15,-5-4-43 0</inkml:trace>
  <inkml:trace contextRef="#ctx0" brushRef="#br3" timeOffset="-155073.75">13873 16932 107 0,'0'0'63'0,"0"0"44"16,0 0-1-16,0 0-40 16,0 0-8-16,0 0-10 15,0-14-14-15,0 14-12 16,0 0-6-16,0 0-9 0,0 0-7 16,0 0-2-16,0 0-13 15,0 22-15-15,0 18 15 16,8 6 15-16,0 8 0 15,1-5 4-15,1-9-4 16,-4-4 3-16,0-10-2 16,1-5-1-16,-3-3 0 15,-2-7 1-15,2-7 1 16,-4-4 0-16,2 0 3 16,-2 0 0-16,0 0 0 15,0 0 10-15,0 0-5 16,0 0 0-16,0 0-2 0,0 0-8 15,0 0-28-15,2 0-28 16,0 0-44-16,0-4-72 16,2 0-79-16</inkml:trace>
  <inkml:trace contextRef="#ctx0" brushRef="#br3" timeOffset="-149012.68">13691 17620 23 0,'0'0'41'0,"0"0"5"15,0 0-6-15,0 0-9 16,0 0 11-16,0 0-4 15,0 0-22-15,0 0 1 16,-5 0-3-16,-1 0 1 16,-1-4 5-16,1 0-4 15,-4 2-3-15,-3-2-3 0,-2 4 4 16,-5 0-2 0,-3 0-7-16,1 0-3 0,2 0 2 15,0 6-2-15,5 6 0 16,1 6-2-16,3 4 0 15,4 0-4-15,0 6 0 16,7 2 4-16,0 2 0 16,0 0 2-16,0 2 1 15,14-6 3-15,-1-6 1 16,3 5 1-16,-1-9-3 16,3 0 1-16,-3-4 4 15,4-2 14-15,-4-6 2 16,1-6-4-16,-1 0 0 15,3 0 4-15,0 0 2 16,-3 0-13-16,2 0-6 0,-2-10-1 16,1 0-1-1,-1-2 0-15,-1 4-5 0,-1 2-1 16,-3-6-1-16,0 9-8 16,-1-8-27-16,-1 2-59 15,-1 8-72-15,0-7-93 16</inkml:trace>
  <inkml:trace contextRef="#ctx0" brushRef="#br3" timeOffset="-148309.73">14101 17692 31 0,'0'0'72'15,"0"0"0"-15,0 0-11 16,0 0 7-16,0 0-17 16,0 0 0-16,-40-58-8 15,37 48-5-15,3-2-14 16,0 2-4-16,0 0-10 15,12-2-7-15,3-2-3 16,5 6-2-16,3 4 1 16,-1 4-4-16,2 0-4 0,3 12-4 15,0 15 8-15,-4 8 5 16,-4 1-1-16,-7 0 2 16,-8-4 2-16,-4-2-3 15,0-2 6-15,0 2-3 16,-16-2 5-16,-8-6 4 15,-3 0-4-15,0-8 5 16,-2-1 2-16,5-5 4 16,1-6-6-16,4-2-2 15,3 0 1-15,1 0 7 16,1-6 1-16,3-11-1 16,4-1-3-16,5 4-16 0,2 5 0 15,0 0-2-15,0 6 1 16,0-3 0-16,0 1-5 15,9 5-2-15,6 0-3 16,8 0 1-16,1 5 2 16,5 9 6-16,0-1 2 15,-2 1-1-15,0-1 2 16,-5-8-1-16,-2-1 0 16,0 1 1-16,-5-5 0 15,2 0 0-15,-5 0 3 16,-3 0-3-16,3 0-1 15,-3-10-2-15,-3-3-16 16,0-5-23-16,-6 9-14 16,0-3-44-16,0 1-90 0,-21 4-72 15</inkml:trace>
  <inkml:trace contextRef="#ctx0" brushRef="#br3" timeOffset="-142182.26">11590 15182 7 0,'0'0'9'0,"0"0"-8"16,0 0-1-16,0 0-1 15,0 0-3-15,0 0-8 16</inkml:trace>
  <inkml:trace contextRef="#ctx0" brushRef="#br4" timeOffset="-129730.4">6735 10888 11 0,'0'0'52'0,"0"0"17"16,0 0-6-16,0 0-2 15,0 0-8-15,0 0-9 16,0 0-9-16,0-14-16 15,0 14-19-15,0 0-1 16,0 22-21-16,0 12 22 0,0 7 18 16,0-4-4-16,0-10-1 15,5-7-5-15,12-8-5 16,5-10 0-16,7-2 8 16,13 0 14-16,12-32 51 15,11-11-34-15,7-8-17 16,-4-4-17-16,-5 1-3 15,-5 6-1-15,-5 8-1 16,-10 6-3-16,-12 10 2 16,-11 10-1-16,-13 9-1 15,-5 4 0-15,-2 1-1 16,0 0 0-16,0 0 0 0,0 0-2 16,0 0-2-1,0 0-5-15,0 0-13 0,0 0-26 16,0 0-47-16,-12 16-83 15,-12 8-48-15</inkml:trace>
  <inkml:trace contextRef="#ctx0" brushRef="#br4" timeOffset="-128433.96">7105 13362 9 0,'0'0'20'16,"0"0"-6"-16,0 0-2 16,0 0 7-16,0 0 0 15,0 0-6-15,-4 41 0 16,1-7 10-16,0 4 11 16,-1-1-9-16,4-2-9 0,0-7 4 15,0-6 4-15,0-8-10 16,0-6-9-16,0-5 4 15,14-3 1-15,15 0 50 16,15-26 35-16,12-17-40 16,4-3-35-16,1-2-9 15,-11 7-4-15,-3 2-6 16,-9 10 3-16,-9 6-3 16,-6 3 4-16,-8 8-1 15,-8 4-4-15,-3 4 1 16,-4 1-1-16,0 2 0 15,0 1 0-15,0-2-5 16,0 0-9-16,0 2-12 0,0 0-37 16,0 0-60-1,0 4-103-15</inkml:trace>
  <inkml:trace contextRef="#ctx0" brushRef="#br4" timeOffset="-127418.57">7399 14350 45 0,'0'0'47'0,"0"0"-2"16,0 0-3-16,0 0-3 0,0 0 4 16,0 0-11-1,-2 0-8-15,-1 0-13 0,3 0-11 16,0 5-17-16,-2 19 17 16,2 11 0-16,0-4 9 15,0 4 4-15,0-12-2 16,0-5-3-16,5-1-4 15,6-13-3-15,7-2 4 16,4-2 22-16,14 0 36 16,6-20-22-16,9-6-13 15,3-8-14-15,-4 6-9 16,0-8 0-16,-6 5-2 16,-5 3-2-16,-8 6 2 15,-6 6-3-15,-8 6 0 0,-9 6-3 16,-5-2 2-1,-3 6 1-15,0 0 0 0,0 0 0 16,0 0 0-16,0 0-4 16,0 0-26-16,0 0-23 15,0 0-31-15,0 8-86 16,0 10 16-16</inkml:trace>
  <inkml:trace contextRef="#ctx0" brushRef="#br4" timeOffset="-126293.83">7573 15936 55 0,'0'0'42'0,"0"0"6"16,0 0 1-16,0 0-14 0,0 0-10 15,0 0-5-15,0-5-7 16,-2 5-13-16,2 0-16 16,0 14 1-16,0 13 15 15,0-1 7-15,0-2 9 16,4-7 9-16,0-2-15 15,3-7-3-15,2-4 2 16,4-4 3-16,8 0 2 16,8 0 19-16,15-12 15 15,10-16-16-15,6-9-10 16,2-2-15-16,-4-6-4 16,-7 5 5-16,-8 8-8 0,-10 3 3 15,-8 9-2 1,-10 13-1-16,-9 5 0 0,-6-1-1 15,0 3 0-15,0 0-5 16,0 0-4-16,0 0-10 16,0 0-41-16,0 17-28 15,0 9-17-15,-10 2-57 16</inkml:trace>
  <inkml:trace contextRef="#ctx0" brushRef="#br4" timeOffset="-124528.58">7669 17427 68 0,'0'0'85'0,"0"0"-18"16,0 0-18-16,0 0-3 16,0 0-6-16,0 0-12 15,0 0-11-15,0 0-8 16,0 0-2-16,0 0-7 16,0 0-7-16,0 0-2 15,0 4 5-15,6 6 4 16,0-2 4-16,2 2-2 15,-2-10 4-15,1 0-1 16,-1 0-1-16,13 0 6 16,7 0 22-16,12-18 4 15,11-18 7-15,9-8-16 16,0-9-16-16,-5-3-6 16,-3 9-3-16,-13 11 0 0,-10 5 0 15,-5 13-2-15,-8 4 0 16,-6 6 0-16,-1 7 0 15,-5-3-1-15,-2 4 0 16,0 0-1-16,0 0 2 16,0 0-2-16,0 0 0 15,0 0-3-15,0 0-14 16,0 0-23-16,0 0-17 16,0 0-44-16,-2 0-122 15</inkml:trace>
  <inkml:trace contextRef="#ctx0" brushRef="#br4" timeOffset="-123138.32">10677 11656 1 0,'0'0'53'0,"0"0"-6"16,0 0-9-16,0 0-4 15,0 0 0-15,0 0 6 16,0 0-1-16,0 0 2 16,0 0-9-16,0 0-3 15,0 0-3-15,0 0-13 16,0 0-12-16,0 0-1 0,0 11-12 15,0 8-6-15,0 6 18 16,0 0 3-16,6 1 0 16,1-3 2-16,1-10 0 15,4-2 2-15,1-8-1 16,10-3 0-16,12 0 30 16,14-27 13-16,10-14-19 15,1-7-15-15,-5 2-5 16,-6 2-3-16,-9 2 0 15,-7 4 2-15,-4 8-4 16,-8 12-5-16,-11 8 0 16,-5 8 0-16,-5 2-2 15,0 0-2-15,0 0-9 0,0 0-14 16,0 0-21-16,-2 6-27 16,-18 16-42-16,-5 8-37 15</inkml:trace>
  <inkml:trace contextRef="#ctx0" brushRef="#br4" timeOffset="-122544.59">10808 12537 4 0,'0'0'40'0,"0"0"-2"16,0 0-1-1,0 0 1-15,0 0 5 16,0 0-6-16,0 2-19 0,0 3-18 16,0 6-6-1,0 5 6-15,0 2 7 0,0 4 5 16,4-6 5-16,5-2 2 15,-2-4-3-15,2-4 1 16,-5-2-5-16,5-4-2 16,3 0 7-16,9 0 15 15,10-10 16-15,8-20-9 16,7-4-25-16,2-5-3 16,0 3-5-16,-5 4-1 15,-5 9-2-15,-9 2 1 16,-5 3-2-16,-2 10-1 0,-6-2-1 15,-3 4 0-15,-7 4-1 16,0 0-1-16,-6 2 0 16,2 0 1-16,-2 0-2 15,0 0-15-15,0 0-33 16,0 0-37-16,0 10-106 16</inkml:trace>
  <inkml:trace contextRef="#ctx0" brushRef="#br4" timeOffset="-121154.41">11057 14995 14 0,'0'0'52'16,"0"0"-6"-16,0 0-5 16,0 0 4-16,0 0 2 15,0 0 3-15,-2-2 1 16,0 2-8-16,0 0-6 15,2 0-15-15,-2 0-16 0,2 0-6 16,0 2-6-16,0 19-1 16,0 6 7-16,0 5 4 15,0-6 0-15,0-8 1 16,0-4-1-16,0-6 1 16,0-8-3-16,2 0-1 15,4 0 5-15,5 0 5 16,14-14 33-16,16-16 28 15,18-13-41-15,13-14-17 16,5-4-12-16,-3-5 1 16,-3 3 3-16,-8 4-6 15,-12 7 2-15,-9 14-1 0,-13 14 0 16,-10 10 4-16,-9 8-5 16,-7 6 1-16,-1-4 0 15,-2 4-1-15,0 0-1 16,0-4 1-16,0 4 0 15,0-2-2-15,0 2 1 16,0-2-12-16,0 2 1 16,0 0-10-16,0 0-13 15,0 0-32-15,0 0-20 16,0 12-44-16,0 10-8 16</inkml:trace>
  <inkml:trace contextRef="#ctx0" brushRef="#br4" timeOffset="-118998.67">15593 6818 62 0,'0'0'55'0,"0"0"-10"16,0 0 12-16,0 0 18 15,0 0-7-15,0 0-10 16,0-4-10-16,-2-4-7 16,-15 2-29-16,-6-1-2 15,-8 3-10-15,0 0 0 16,2 4 0-16,0 0-4 15,0 12-2-15,0 16 3 16,2 11-1-16,10 3-2 16,5 6 1-16,10-6 0 15,2-2 3-15,0-4-3 16,0-9 3-16,23-8 1 0,6-4 0 16,10-12 2-16,13-3 7 15,8 0 2-15,2-22 0 16,-6-2-5-16,-12-4 0 15,-14 2 1-15,-14 4 1 16,-8-2 1-16,-3 4 1 16,-5 2-2-16,0 7-2 15,0 8 15-15,0 3-2 16,0 0-6-16,0 0-12 16,0 0-11-16,0 6-15 15,2 14 14-15,12 0 9 16,3-2 0-16,5-6 3 15,5-4 2-15,0-8 2 0,2 0 1 16,-1 0-2 0,-3-6 5-16,-3-12-4 0,-5-2 3 15,-7-4-3-15,-7-8 3 16,-3 0-4-16,0-2 1 16,-5 0 0-16,-17 9 0 15,-3 10-3-15,-2 8 0 16,-4 7-1-16,-5 0-6 15,1 0 5-15,2 10 0 16,1 11-5-16,6 2 2 16,3 0 0-16,8-2 2 15,4 0-2-15,4-5 2 16,2-3-3-16,5 0-2 16,0-3-34-16,0 2-32 15,2-6-7-15,27-4-44 0,11-2-3 16,12 0-10-16</inkml:trace>
  <inkml:trace contextRef="#ctx0" brushRef="#br4" timeOffset="-118623.76">16164 6713 141 0,'0'0'33'15,"0"0"64"-15,0 0 24 16,0 0-85-16,0 0-28 15,0 0 3-15,-118 21 2 16,89 1-4-16,4-3-6 0,15-3-3 16,5-5 0-16,5-2-5 15,0 0-2-15,0 0 0 16,20 3 7-16,9 1 2 16,2 3 3-16,-2-6-3 15,-4 4-2-15,-7-2 0 16,-7 4-1-16,-5-2-1 15,-4 2-1-15,-2-2 3 16,0 4 5-16,-11 4 9 16,-18 2 16-16,-8-2-8 15,-8-8-3-15,-2-3-10 16,2-10-5-16,10-1-4 16,13 0-7-16,13-14-49 0,9-10-40 15,9-6-55 1,31-6-10-16</inkml:trace>
  <inkml:trace contextRef="#ctx0" brushRef="#br4" timeOffset="-118233.22">16314 6374 195 0,'0'0'29'0,"0"0"104"15,0 0-42-15,0 0-39 0,0 0-18 16,0 0-13 0,0 0-20-16,-14-4-1 0,14 4-3 15,0 11-14-15,0 23 9 16,0 12 8-16,0 10 6 16,4 4 4-16,8 1 1 15,-1-2-7-15,-1-3 10 16,4-7-4-16,-5-1 2 15,1-12-5-15,-2-4-3 16,-3-9-4-16,1-4 2 16,-2-7-2-16,1-6 1 15,0 0 0-15,1-4-1 16,5 2 6-16,5-4-1 16,8 0 3-16,5-4-1 15,2-10-7-15,0-6-27 0,-6-2-27 16,-7-4-67-16,-11-2-124 15</inkml:trace>
  <inkml:trace contextRef="#ctx0" brushRef="#br4" timeOffset="-118045.77">16240 6743 288 0,'0'0'17'0,"0"0"-10"16,0 0 15-16,0 0 41 15,0 0-41-15,0 0-17 16,24-2 5-16,10-10 16 0,3-6-14 16,4 0-9-16,-3-2-3 15,-3 4-10-15,-1 2-104 16,1 2-52-16,-4-2-19 16</inkml:trace>
  <inkml:trace contextRef="#ctx0" brushRef="#br4" timeOffset="-117592.75">16819 6216 199 0,'0'0'9'16,"0"0"89"-16,0 0 13 0,0 0-47 15,0 0-3-15,0 0-26 16,-27-18-16-16,27 18-19 16,0 0 0-16,0 0-8 15,0 16-11-15,0 18 10 16,0 10 9-16,0 2 3 16,0-6-1-16,0-5 1 15,0-7 2-15,0-8-2 16,0-6 4-16,0-8-2 15,0-4 1-15,0-2 6 16,0 0 3-16,0 0 22 16,0 0 4-16,0-18-8 0,0-16-20 15,0-14-13-15,-6-11-5 16,-1 3-4-16,1 2-14 16,-2 12 4-16,4 18 9 15,0 10-19-15,2 10 23 16,2 4-3-16,0 0-34 15,0 0-90-15,4 0-88 16,23 0 33-16</inkml:trace>
  <inkml:trace contextRef="#ctx0" brushRef="#br4" timeOffset="-116967.64">17170 6752 161 0,'0'0'5'16,"0"0"60"-16,0 0 17 0,0 0-44 15,0 0-19-15,0 0-10 16,-8 0-6-16,12 0-2 16,23 0 12-16,12 0 33 15,11 0-18-15,4-9-9 16,-2 4-7-16,-10-2-5 16,-9-1-3-16,-10 5-2 15,-10 0-2-15,-9 1-1 16,-2 2-1-16,-2 0-17 15,0 0-47-15,0 0-55 16,-2 0-10-16,-20 5 16 16</inkml:trace>
  <inkml:trace contextRef="#ctx0" brushRef="#br4" timeOffset="-116717.96">17162 6952 35 0,'0'0'15'0,"0"0"13"16,0 0 41-16,0 0 6 16,0 0-17-16,0 0-14 15,27 2 21-15,11-2-15 16,11-10-26-16,5-4-13 16,-4 0-6-16,-5 0-5 0,-7 6-1 15,-9 4-1 1,-4-2-28-16,-8 6-57 0,-3 0-68 15,-10 0-49-15</inkml:trace>
  <inkml:trace contextRef="#ctx0" brushRef="#br4" timeOffset="-115046.48">17976 6599 22 0,'0'0'42'0,"0"0"35"16,0 0-15-16,0 0-29 15,0 0 5-15,0 0-10 16,-10-2-12-16,10 2-6 16,0-2-1-16,0 2-4 15,0 0-2-15,0 0 1 16,0 0-2-16,0 0 0 16,0 0-2-16,-2 0-1 0,2 0 0 15,0 0 0 1,0 0 0-16,0 0-1 15,0 0 2-15,0 0 2 0,0 0 0 16,-2 0 2-16,2 0 0 16,0 0 0-16,0 0 2 15,0 0-6-15,0 0 0 16,0 0-3-16,0 0 1 16,0 0 0-16,0 0-2 15,0 0 2-15,0 0 1 16,0 0 1-16,0 0 2 15,0 0-1-15,0 0 0 16,0 0-1-16,0 0 1 16,0 0-1-16,0 0-11 15,0 0-53-15,-2 0-51 0,2 0-16 16</inkml:trace>
  <inkml:trace contextRef="#ctx0" brushRef="#br4" timeOffset="-114671.57">18236 6413 48 0,'0'0'6'16,"0"0"79"-16,0 0-40 15,0 0-4-15,0 0 16 0,0 0-7 16,-56-53-4-16,50 53-2 15,-3 0-6-15,-5 0-16 16,-5 3-10-16,-6 19-3 16,-4 11-3-16,2 10-4 15,5 9 0-15,4 6 0 16,4 4 8-16,10-2 1 16,2 0 1-16,2-10-2 15,0-3-1-15,2-7-7 16,16-10-1-16,2 0-1 15,2-8 2-15,1-10-1 16,2-2 1-16,-4-6 5 16,4-4-2-16,2 0-5 0,-5 0-18 15,3 0-36-15,-3-6-54 16,-2-10-104-16</inkml:trace>
  <inkml:trace contextRef="#ctx0" brushRef="#br4" timeOffset="-114093.57">18486 6518 175 0,'0'0'12'0,"0"0"116"0,0 0-46 15,0 0-25-15,0 0-6 16,0 0-9-16,-47-33-14 15,47 27-4-15,0-2-12 16,0-4-8-16,0 2-4 16,13-3-2-16,1 8-3 15,1 5-1-15,1 0-6 16,-5 4-1-16,2 18 2 16,-3 6 5-16,-8 5 4 15,-2 2 2-15,0-3 2 16,-12-2 4-16,-5-4 2 15,-4-6 4-15,6-8 10 16,4-6 2-16,6-6 2 0,5 0-10 16,0 0-3-1,0 0 0-15,5-4-9 0,21-15-4 16,10-2-10-16,5 7-7 16,-6 11-1-16,-4 3-2 15,-8 5-4-15,-6 22 10 16,-6 2-1-16,-8 3 11 15,-3-4 3-15,0 4 2 16,-3-1 3-16,-16 1-2 16,-6-8 10-16,-4-2 9 15,-5-6-7-15,-3-8 1 16,-1-2-2-16,-3-6-4 16,8 0-6-16,2-8-3 15,8-8-1-15,10 0-29 0,5 2-34 16,8 4-40-16,0 0-49 15,4-3-85-15</inkml:trace>
  <inkml:trace contextRef="#ctx0" brushRef="#br4" timeOffset="-113703.05">19177 6413 160 0,'0'0'8'0,"0"0"97"15,0 0 20 1,0 0-56-16,0 0-8 0,0 0-14 16,-12-30-20-16,10 30-18 15,2 0-4-15,0 0-5 16,0 0-10-16,0 6-8 15,0 23-4-15,0 14 21 16,0 7 1-16,0 2 2 16,0-2-1-16,4-7 4 15,-2-6 2-15,2-9 1 16,-2-6-1-16,-2-5-1 16,0-6 1-16,0-4 0 0,0-7-2 15,0 0 0 1,0 0 7-16,0 0-3 0,0 0 3 15,0 0-12-15,0-8-34 16,0-10-77-16,0-5-76 16,0 0-88-16</inkml:trace>
  <inkml:trace contextRef="#ctx0" brushRef="#br4" timeOffset="-113437.25">18936 6559 162 0,'0'0'17'16,"0"0"24"-16,0 0 51 16,0 0-29-16,0 0-37 15,0 0-12-15,-14 0-14 0,26 0-5 16,19 0 5-16,15 0 43 16,14 0-16-16,7-3-9 15,-7-8-14-15,-6 7 0 16,-11-2-1-16,-15 4-3 15,-10 2 2-15,-7-2-2 16,-6 2 0-16,-2 0-11 16,-3 0-57-16,2-2-131 15,-2-9-16-15</inkml:trace>
  <inkml:trace contextRef="#ctx0" brushRef="#br4" timeOffset="-112859.49">19678 6248 10 0,'0'0'2'0,"0"0"58"16,0 0-10-16,0 0 25 15,0 0-3-15,0 0-11 16,0-14-23-16,4 8-22 16,12 0-4-16,4 6-6 0,-2 0-6 15,-1 0-1 1,-3 14-2-16,-5 10-1 0,-9 0 4 16,0 7 0-16,0-1 4 15,-5-3 2-15,-11-3 3 16,-1-5 2-16,1-5 12 15,1-8 12-15,6-2 2 16,2-2-4-16,7-2-11 16,0 0-8-16,0 0-1 15,0 0-7-15,9 0-6 16,13-6-3-16,3-4-5 16,2 7 5-16,-5 3-2 0,-2 0-9 15,-7 21 0 1,-2 4 2-16,-6 4 5 0,-5-1 7 15,0 3 1-15,0-6 2 16,-16 0 3-16,-8-6 1 16,-3-3 2-16,-4-4 9 15,-3-6-4-15,-3-6-4 16,-1 0 1-16,-1 0-9 16,6-9 0-16,9-8-2 15,8-3-13-15,8 4-24 16,5 2-37-16,3 4-2 15,0 0-62-15,11 3-79 16</inkml:trace>
  <inkml:trace contextRef="#ctx0" brushRef="#br4" timeOffset="-112484.56">20212 6252 208 0,'0'0'14'0,"0"0"104"16,0 0-24-16,0 0-46 16,0 0-14-16,0 0-34 15,0 0-1-15,-15 13-11 0,11 16 3 16,0 11 7-16,-2 4 1 15,4 0 1-15,2 5 3 16,-2-5 1-16,2-6 6 16,0-6 2-16,0-6-6 15,0-12-4-15,0-4-1 16,0-6 2-16,0-2 4 16,0-2-2-16,0 0 4 15,0 0-9-15,0 0-6 16,0-10-54-16,0-12-110 15,0-6-83-15</inkml:trace>
  <inkml:trace contextRef="#ctx0" brushRef="#br4" timeOffset="-112297">20014 6429 160 0,'0'0'7'0,"0"0"24"16,0 0 33-16,0 0-24 15,0 0-40-15,0 0 4 16,27 4 9-16,9-4 12 16,6 0-5-16,3 0-15 15,-1 0 1-15,1 0-6 16,-1-8-99-16,-4 0-86 16</inkml:trace>
  <inkml:trace contextRef="#ctx0" brushRef="#br4" timeOffset="-111906.59">20613 6216 130 0,'0'0'34'0,"0"0"108"15,0 0-24-15,0 0-48 16,0 0-15-16,0 0-25 15,0 0-14-15,0 0-4 16,0 0-12-16,0 0-12 16,0 20-9-16,2 20 8 15,12 14 13-15,1 7 6 0,2-2 3 16,-5-6 3-16,2-3 8 16,-5-8-4-16,0-8-5 15,-2-6-3-15,-3-8-2 16,-1-8-2-16,-1-6 0 15,-2-4 1-15,0-2-2 16,0 0 5-16,0 0 3 16,0 0-11-16,0 0-3 15,0 0-34-15,2-12-49 16,9-8-82-16,5-4-92 16</inkml:trace>
  <inkml:trace contextRef="#ctx0" brushRef="#br4" timeOffset="-111484.82">21240 6176 92 0,'0'0'95'15,"0"0"-15"-15,0 0-3 16,0 0-29-16,0 0-14 16,0 0-8-16,0 0-9 0,0 0-8 15,0 0-9 1,0 0-4-16,0 24-9 0,0 14 13 16,0 15 2-16,0 1 7 15,0 4 11-15,6-4-6 16,1-8 2-16,-1-8-7 15,-1-8-4-15,-2-6 4 16,-1-6-6-16,-2-8 0 16,0 0 1-16,0-5 0 15,0-4 2-15,0-1-3 16,0 0-2-16,0 0 5 16,0 0 1-16,0 0-7 15,0 0 0-15,0 0-30 16,0-1-33-16,0-19-83 0,-2-5-115 15</inkml:trace>
  <inkml:trace contextRef="#ctx0" brushRef="#br4" timeOffset="-111250.49">21041 6417 100 0,'0'0'9'0,"0"0"62"16,0 0 28-16,0 0-35 15,0 0-35-15,0 0-17 16,0-2-11-16,25 0 4 16,15-1 26-16,13-3-11 15,5-2 0-15,3 3-11 16,-8-3-7-16,-8 6-2 16,-10-1 0-16,-6 3-4 0,-9 0-41 15,-2 0-47-15,-2 0-59 16,-5-1-29-16</inkml:trace>
  <inkml:trace contextRef="#ctx0" brushRef="#br4" timeOffset="-110750.61">21639 6244 184 0,'0'0'1'0,"0"0"95"0,0 0 5 16,0 0-54-16,0 0-10 16,0 0-30-16,2-42-7 15,22 32-1-15,7 2-1 16,1 6 2-16,-1 2-3 16,-5 0 2-16,1 14-5 15,-4 18 0-15,-8 8 4 16,-6 7 0-16,-7 3 2 15,-2 2 0-15,0-4 3 16,-8-2 2-16,-15-8-2 16,-6-6 8-16,-4-7 4 15,-3-6 4-15,0-5 9 16,5-8-6-16,7-6 7 0,4 0-8 16,5 0-3-16,3-12 2 15,7-8-5-15,5-4-11 16,0 3-4-16,0 3-1 15,17 9-8-15,4 9-6 16,10 0 5-16,7 0-3 16,5 18 8-16,-3 4 5 15,-5-4 0-15,-4 0 0 16,-4-6 1-16,-2-3 1 16,-2-6-2-16,-2-1-14 15,4-2-32-15,2 0-47 16,4-5-81-16,-2-20-100 0</inkml:trace>
  <inkml:trace contextRef="#ctx0" brushRef="#br4" timeOffset="-110453.77">22302 6288 195 0,'0'0'59'16,"0"0"106"-16,0 0-81 15,0 0-19-15,0 0-26 16,0 0-30-16,2-14-9 16,-2 14-14-16,0 10-3 15,0 22 0-15,0 11 17 0,0 7 0 16,0 0 1 0,0-6 4-16,3-4-2 0,-1-6 2 15,0-8-4-15,1-6 1 16,-1-5 1-16,-2-10-1 15,0-5-2-15,0 0-15 16,0 0-15-16,0 0-24 16,0-5-48-16,0-20-158 15</inkml:trace>
  <inkml:trace contextRef="#ctx0" brushRef="#br4" timeOffset="-110281.97">22051 6450 194 0,'0'0'6'0,"0"0"54"16,0 0 16-16,0 0-68 16,0 0 0-16,0 0 27 15,145-1-25-15,-89-5-1 16,-4-1-6-16,-6 2-3 16,-7-5-52-16,-5-1-132 15</inkml:trace>
  <inkml:trace contextRef="#ctx0" brushRef="#br4" timeOffset="-109797.72">22581 6240 216 0,'0'0'3'0,"0"0"138"0,0 0-73 16,0 0-14-16,0 0-31 15,0 0-17-15,56-70-6 16,-21 60-3-16,-2 10 1 16,-1 0-1-16,-5 0-6 15,-5 24 1-15,-7 10 2 16,-5 6 6-16,-10 0 0 16,0 0 2-16,-14 0 2 15,-13-3 1-15,-4-2-3 16,-3-8 3-16,-1-5-1 0,-3-6 7 15,3-8 2 1,6-2 8-16,4-6-10 0,12 0 5 16,6 0 9-16,7 0-9 15,0-20-10-15,7-6-6 16,19 2-6-16,7 6 0 16,8 12-4-16,-1 6 3 15,0 0 0-15,-2 4-4 16,-2 16-2-16,-5 2 13 15,-2-3-1-15,0 2 2 16,0-4 0-16,-2-5 3 16,4-5-3-16,-5-7-1 15,1 0-29-15,0 0-64 16,0-18-89-16,-5-10-59 16</inkml:trace>
  <inkml:trace contextRef="#ctx0" brushRef="#br4" timeOffset="-109485.3">23129 5929 332 0,'0'0'15'16,"0"0"87"-16,0 0-26 16,0 0-50-16,0 0-26 15,0 0-10-15,38 9 4 16,-5 26 6-16,6 13 0 15,-4 19 3-15,-1 5 1 0,-5 8 7 16,-5 2 11-16,-9-1-9 16,-4-7-6-16,-6-8 1 15,-5-9-2-15,0-4-1 16,-5-11 1-16,-21-8-3 16,-3-6 5-16,-2-10-1 15,0-8-7-15,4-6-23 16,4-4-30-16,7 0-39 15,3-7-80-15</inkml:trace>
  <inkml:trace contextRef="#ctx0" brushRef="#br4" timeOffset="-108922.92">23931 6082 38 0,'0'0'21'15,"0"0"51"-15,0 0 41 16,0 0-19-16,0 0-34 16,0 0-17-16,-11 6-12 15,9-4-10-15,0 4-8 16,-1 10-13-16,-1 12-13 16,-3 20 13-16,3 6 5 0,-1 6 0 15,5 1 1-15,0-7 1 16,0-8 3-16,0-6-4 15,0-10-2-15,0-10-2 16,0-8-1-16,0-4 2 16,0-4-3-16,0-4-6 15,0 0-25-15,0 0-20 16,0 0-25-16,0-20-128 16</inkml:trace>
  <inkml:trace contextRef="#ctx0" brushRef="#br4" timeOffset="-108688.46">23673 6374 198 0,'0'0'10'0,"0"0"94"16,0 0 4-16,0 0-61 16,0 0-16-16,0 0-10 15,-4 0-13-15,32 0-6 16,15 0 15-16,19 0-2 15,9 0-8-15,3 0-2 16,-5 0-2-16,-7 0-3 16,-8 0-6-16,-10 0-53 15,-2 0-105-15,-8-4-104 16</inkml:trace>
  <inkml:trace contextRef="#ctx0" brushRef="#br4" timeOffset="-108329.27">24698 5999 144 0,'0'0'133'0,"0"0"-68"15,0 0 72-15,0 0-82 16,0 0-15-16,0 0-4 0,-65-36-23 15,45 36-12 1,-3 25-1-16,-3 8-3 0,-1 18-2 16,5 7-1-16,4 8 4 15,9 3 2-15,3 0 1 16,6-3 0-16,0-5-1 16,0-5 1-16,6-8 1 15,12-2-1-15,0-8 0 16,2-6-2-16,5-4 0 15,2-8-9-15,4-10-28 16,6-6-40-16,1-4-45 16,0 0-119-16</inkml:trace>
  <inkml:trace contextRef="#ctx0" brushRef="#br4" timeOffset="-107766.9">25068 6192 130 0,'0'0'4'0,"0"0"19"16,0 0 86-16,0 0-48 15,0 0-5-15,0 0-31 16,-3-50-14-16,21 44-8 15,6 4-2-15,-1 2-1 0,-1 0-3 16,-4 0-2-16,-2 21-6 16,-8 12 10-16,-5 1 1 15,-3 6 1-15,-5-2-1 16,-24-2 3-16,-6-4 0 16,-1-8 6-16,5-7 0 15,9-9 8-15,11-4 3 16,5-4-3-16,6 0 1 15,0 0-7-15,0 0 3 16,21-4-1-16,12-13-13 16,8 8-7-16,-3 7 3 15,-7 2-1-15,-9 0-3 16,-4 21-1-16,-8 14 2 0,-4 10 1 16,-6 0 5-1,0-1 1-15,-6-5 1 0,-15-4 3 16,-8-7 12-16,-5-7 0 15,-6-6 1-15,-4-9 3 16,-2-6-6-16,0 0-6 16,2 0-7-16,5-14-1 15,8-6 0-15,12-4-20 16,5 4-28-16,14-2-27 16,0 5-36-16,20-4-139 15</inkml:trace>
  <inkml:trace contextRef="#ctx0" brushRef="#br4" timeOffset="-107423.01">25672 6288 217 0,'0'0'27'0,"0"0"118"16,0 0-67-16,0 0-26 16,0 0-17-16,0 0-34 15,0 0-1-15,0 10-15 16,0 22-4-16,-8 10 19 16,-2 11 3-16,-1 3 0 0,1 1-1 15,1-10 7-15,1-1-6 16,-2-9 5-16,4-8 2 15,-1-9-9-15,3-8 1 16,2-7 2-16,2-5-4 16,0 0 7-16,0 0-7 15,0 0-19-15,0-17-33 16,0-16-99-16,-7-12-169 16</inkml:trace>
  <inkml:trace contextRef="#ctx0" brushRef="#br4" timeOffset="-107235.76">25411 6479 157 0,'0'0'10'0,"0"0"11"0,0 0 97 15,0 0-37-15,0 0-41 16,0 0-21-16,35 0 1 16,10 0-1-16,11 0-17 15,6-2-1-15,-1-3-1 16,-4 1-18-16,1-3-115 15,-9-1-86-15</inkml:trace>
  <inkml:trace contextRef="#ctx0" brushRef="#br4" timeOffset="-106782.81">25996 6360 179 0,'0'0'14'15,"0"0"126"-15,0 0-8 0,0 0-61 16,0 0-20-16,0 0-25 15,-15-15-26-15,13 15-9 16,-5 25-16-16,0 9 22 16,3 11 3-16,2-4 0 15,2-6 0-15,0-4 0 16,11-8 0-16,7-5 1 16,1-6 3-16,2-8-3 15,1-4 9-15,3 0 1 16,-4 0-4-16,0-22 3 15,-8-4-1-15,-1-4-4 16,-10-6 0-16,-2 0-2 0,0 2-1 16,0 4 2-16,0 12-1 15,0 9 1-15,0 5 4 16,0 4-1-16,0 0-7 16,0 0-5-16,0 4-16 15,-5 27-10-15,1 9 28 16,-3 7 3-16,2 2 0 15,3-5-1-15,2-4 2 16,0-4-1-16,0-11 0 16,0-7-1-16,0-9-7 15,0-5-17-15,2-4-36 16,10 0-28-16,5 0-32 16,6-12-47-16</inkml:trace>
  <inkml:trace contextRef="#ctx0" brushRef="#br4" timeOffset="-106485.99">26495 6238 266 0,'0'0'52'16,"0"0"93"-16,0 0-48 15,0 0-61-15,0 0-16 16,0 0-20-16,3-6-13 15,-3 24-4-15,0 20 10 16,0 10 7-16,0 5 0 16,0-6 0-16,0-2 0 0,0-5 1 15,0-5-1-15,0-8 0 16,2-7 1-16,1-6-1 16,-3-8-2-16,0 0-11 15,0-6-35-15,0 0-18 16,0 0 1-16,0-6-62 15,0-14-91-15</inkml:trace>
  <inkml:trace contextRef="#ctx0" brushRef="#br4" timeOffset="-106298.55">26371 6450 119 0,'0'0'20'0,"0"0"95"15,0 0-7-15,0 0-41 0,0 0-27 16,0 0-24-16,-11-9-16 15,22 9 4-15,26-2-4 16,17-2 5-16,11-2 0 16,4-6-5-16,-2-1-41 15,-7 4-55-15,-7-1-71 16,-12 3 23-16</inkml:trace>
  <inkml:trace contextRef="#ctx0" brushRef="#br4" timeOffset="-105845.52">26875 6304 70 0,'0'0'150'0,"0"0"-11"0,0 0-31 16,0 0-30-16,0 0-28 15,0 0-22-15,-5-8-28 16,-2 8-5-16,-2 24-14 16,3 10 15-16,2 4 1 15,4-1 0-15,0-7 3 16,0-4 0-16,10-2 0 15,11-10 0-15,3-4 4 16,2-8 5-16,3-2 2 16,0 0-4-16,-2-2 0 15,-4-14 1-15,-6-4 2 16,-3-2-4-16,-5-4-2 16,-3-2-1-16,-2 2-1 0,-4 5 5 15,0 7-3 1,0 8-1-16,0 6 16 0,0 0-9 15,0 0-10-15,0 0-10 16,0 9-13-16,0 17 4 16,0 7 18-16,0 8 2 15,0-1 1-15,4 0 0 16,2-4-2-16,-2-4 1 16,3-4-1-16,-3-8 0 15,1-4-1-15,-3-7-4 16,3-4-14-16,-5-3-9 15,0-2-29-15,0 0-9 0,2 0-25 16,0-23-93 0</inkml:trace>
  <inkml:trace contextRef="#ctx0" brushRef="#br4" timeOffset="-105548.71">27208 6088 273 0,'0'0'45'0,"0"0"74"16,0 0-44-16,0 0-41 16,0 0-13-16,0 0-21 15,29-6-4-15,0 28-3 16,10 18 4-16,-1 18-2 16,-5 12 5-16,-11 3 1 15,-13 7 8-15,-9-2 6 0,0-2 0 16,-16-5-4-16,-13-6-7 15,-7-9-1-15,-6-7 6 16,-5-11-4-16,-3-10-1 16,-4-4-4-16,-6-12-37 15,-5-11-64-15,3-1-79 16</inkml:trace>
  <inkml:trace contextRef="#ctx0" brushRef="#br4" timeOffset="-104736.41">17151 7564 32 0,'0'0'9'0,"0"0"5"0,0 0 84 15,0 0-21-15,0 0-18 16,0 0-16-16,0 0-15 16,-22 4-13-16,22-4-2 15,0 4-5-15,22-4 5 16,16 2 26-16,11-1-6 16,9-1-21-16,-3 4-6 15,-3-4-5-15,-10 4-1 16,-11 1-6-16,-8 0-43 15,-5 2-79-15,-14-3-101 16</inkml:trace>
  <inkml:trace contextRef="#ctx0" brushRef="#br4" timeOffset="-104533.33">17075 7881 162 0,'0'0'2'0,"0"0"57"15,0 0 10-15,0 0-27 16,0 0-26-16,0 0 2 16,81 5 28-16,-23-14-31 15,0-4-11-15,-5 3-4 16,-6-2-50-16,-12 4-109 16,-6-4-41-16</inkml:trace>
  <inkml:trace contextRef="#ctx0" brushRef="#br4" timeOffset="-101924.57">18303 7564 24 0,'0'0'87'16,"0"0"34"-16,0 0 4 15,0 0-35-15,0 0-39 16,0 0-8-16,0 0-23 16,-5-31-20-16,5 36-5 0,0 21-11 15,0 14 5 1,0 14 11-16,0 0 0 0,5-2 2 16,2-2 6-16,0-8-7 15,-1-6 6-15,-4-7-2 16,0-10-4-16,-2-2 1 15,3-9 1-15,-3-1 0 16,0-2-3-16,0-5-2 16,0 0-22-16,2 0-32 15,2 0-22-15,6-16-40 16,1-17-139-16</inkml:trace>
  <inkml:trace contextRef="#ctx0" brushRef="#br4" timeOffset="-101643.32">18568 7525 109 0,'0'0'55'0,"0"0"69"15,0 0-3-15,0 0-50 16,0 0-32-16,0 0-22 16,0-4-17-16,0 16-18 15,0 23 8-15,7 17 10 16,5 8 4-16,-4-4 0 15,1-6 0-15,-1-8 5 16,2-6-3-16,-1-8-2 0,-5-7-4 0,-2-6 2 16,2-3-1-16,-4-5 1 0,0-5-2 15,3-2-13-15,-1 0-49 32,10 0-35-32,5 0-33 15,14-22-76-15</inkml:trace>
  <inkml:trace contextRef="#ctx0" brushRef="#br4" timeOffset="-101346.57">19232 7399 320 0,'0'0'8'0,"0"0"46"15,0 0 52-15,0 0-48 0,0 0-38 16,0 0-20-16,14-20-4 31,-8 42-17-31,5 20 19 16,3 14 2-16,-1 4 2 15,-1-4-1-15,-2-3 1 16,-1-5 0-16,1-8-2 16,-4-4 1-16,-2-8-1 0,1-8 0 0,-3-4 1 15,-2-5-1-15,0-6-9 16,0-5-37-16,0 0-20 31,0 0-6-31,0-8-85 0</inkml:trace>
  <inkml:trace contextRef="#ctx0" brushRef="#br4" timeOffset="-101127.84">19112 7588 187 0,'0'0'13'0,"0"0"85"16,0 0-9-16,0 0-30 15,0 0-31-15,0 0-19 32,-9-5-9-32,27 5 3 15,20 0 3-15,13-4 7 0,9-1-6 0,5-5-6 32,-5-1-1-32,-2 1 0 0,-7 2-81 0,-4 5-56 15,-7-8-74-15</inkml:trace>
  <inkml:trace contextRef="#ctx0" brushRef="#br4" timeOffset="-100862.32">19747 7375 198 0,'0'0'15'0,"0"0"106"16,0 0 14-16,0 0-62 15,0 0-28-15,0 0-21 16,-18-10-22-16,18 10-2 15,0 10-20-15,0 16 7 16,0 16 13-16,0 8 0 31,0 0 0-31,0-2 2 0,0-6-2 16,0-3 0-16,0-9 0 0,0-4-3 0,0-6-23 31,0-6-39-31,0-4-17 16,7-10-64-16,8 0 0 0</inkml:trace>
  <inkml:trace contextRef="#ctx0" brushRef="#br4" timeOffset="-100581.13">19950 7303 252 0,'0'0'66'15,"0"0"-37"-15,0 0 89 0,0 0-48 16,0 0-39-1,0 0-20-15,0-6-11 0,0 15-15 16,0 26-1-16,0 15 16 16,0 6 3-16,2 4 0 15,0 1-3-15,2-9 0 16,1-10 1-16,-1-6-1 16,-2-10 2-16,-2-4-2 15,0-8 1-15,0-5-2 16,0-4-7-16,0-3-31 15,0-2-16-15,0 0-36 16,0 0-95-16</inkml:trace>
  <inkml:trace contextRef="#ctx0" brushRef="#br4" timeOffset="-100253.04">20598 7475 81 0,'0'0'55'0,"0"0"-40"0,0 0 46 15,0 0 4-15,0 0-28 16,0 0-20-16,-8 0-8 16,23 2 7-16,18-2 17 15,10 0-2-15,5 0-12 16,6-6-15-16,-5-9 0 16,-2 0-4-16,-12 5-24 15,-8 0-117-15,-14 4-25 16</inkml:trace>
  <inkml:trace contextRef="#ctx0" brushRef="#br4" timeOffset="-100050.01">20665 7579 101 0,'0'0'8'0,"0"0"65"16,0 0-7-16,0 0-19 15,0 0-33-15,0 0-10 16,33 29 28-16,23-31-7 15,11-13-24-15,-1-2 5 16,-3 0-6-16,-12 1-37 16,-13 8-124-16,-13-1-18 15</inkml:trace>
  <inkml:trace contextRef="#ctx0" brushRef="#br4" timeOffset="-98815.92">21267 7271 20 0,'0'0'58'15,"0"0"39"-15,0 0 10 0,0 0-17 16,0 0-20-16,0 0-14 16,-43 3-8-16,43-3-14 15,0-3-6-15,0-10-16 16,16-2-12-16,17-6-2 16,9 2 0-16,3 6-3 15,-7 6 5-15,-9 7-4 16,-7 0-3-16,-6 7-5 15,-8 21-6-15,-1 12 10 16,-7 5 8-16,0 8 4 16,-4-6-4-16,-18-3 0 15,-5 2 3-15,-4-11 0 0,-5-7 2 16,0-9 1-16,5-6 5 16,2-5-1-16,9-7 3 15,12-1 1-15,2 0-3 16,6 0 5-16,0 0-5 15,0-15-5-15,23-15-6 16,4-5-11-16,6 3 6 16,-2 14-13-16,-4 12 2 15,-6 6 11-15,-6 0-4 16,1 13-3-16,-1 10 2 16,3 1 8-16,-1 1 2 15,-1-6 0-15,0-2 3 16,-5-6 0-16,2-4-3 0,0-1-3 15,8-6-1 1,5 0-42-16,6 0-86 0,-1-4-119 16</inkml:trace>
  <inkml:trace contextRef="#ctx0" brushRef="#br4" timeOffset="-98394.15">21774 7311 295 0,'0'0'6'16,"0"0"82"-16,0 0 9 16,0 0-43-16,0 0-26 0,0 0-26 15,32-58-2 1,-1 45-1-16,0 8-1 0,-6 5-2 16,-1 0-4-16,-6 10-2 15,-4 22-1-15,-6 6-2 16,-8 6 11-16,0 3 2 15,0-1 1-15,-16-5 3 16,-8-9 1-16,-3 0 7 16,-4-11 3-16,0-6 12 15,2-4-1-15,7-9-1 16,6-2 0-16,9 0-5 16,7 0 2-16,0-10 4 15,0-21-21-15,18-6-5 16,16-3-9-16,5 9-4 15,4 13-5-15,1 14 10 0,-1 4 2 16,4 0 1-16,2 0 3 16,4 1 1-16,5-1 0 15,6 0-20-15,4 0-45 16,-11-21-94-16,-5-8-227 16</inkml:trace>
  <inkml:trace contextRef="#ctx0" brushRef="#br4" timeOffset="-95332.15">16026 9126 156 0,'0'0'16'0,"0"0"-3"0,0 0 57 15,0 0-17-15,0 0-31 16,0 0-18-16,0 0 9 16,-7 110 14-16,9-58 2 15,8 2-11-15,-1-6-2 16,-3-6-3-16,-4-7-7 16,0-12 1-16,-2 0-5 15,0-10-1-15,0 0-1 16,0-9 1-16,0-4-1 15,0 0-1-15,0 0-20 16,0 0-41-16,-10-18-122 0</inkml:trace>
  <inkml:trace contextRef="#ctx0" brushRef="#br4" timeOffset="-95097.83">15828 9151 57 0,'0'0'49'0,"0"0"53"15,0 0 37-15,0 0-52 16,0 0-21-16,0 0-10 16,-7-25-17-16,7 17-16 15,27-9-12-15,15-5-9 16,16-1-1-16,13-1 2 0,0 3-3 16,-9 9 0-16,-10 5-4 15,-12 4-3-15,-13 3-20 16,-9 0-51-16,-12 8-43 15,-6 14-69-15,-4 9 33 16</inkml:trace>
  <inkml:trace contextRef="#ctx0" brushRef="#br4" timeOffset="-94879.3">15745 9597 13 0,'0'0'10'15,"0"0"21"-15,0 0 33 0,0 0-19 16,0 0-14 0,0 0 14-16,-4 28-5 0,26-24 0 15,14-4-4-15,15 0 1 16,16 0-2-16,8-18-29 16,2-8-6-16,-2 1-23 15,-3-10-89-15,-8-1-72 16</inkml:trace>
  <inkml:trace contextRef="#ctx0" brushRef="#br4" timeOffset="-94379.47">16514 8971 163 0,'0'0'69'0,"0"0"74"0,0 0-52 15,0 0-9-15,0 0-15 16,0 0-33-16,-34-24-27 15,34 24-7-15,0 2-18 16,0 34 0-16,0 18 15 16,0 22 2-16,0 17 2 15,9 7 0-15,1 0-1 16,-2-5 4-16,-1-8-4 16,-1 4 0-16,4-7 0 15,-6-6-2-15,3-11 2 16,-1-19-2-16,-2-18 5 15,0-10-3-15,0-10 0 16,-2-8 4-16,0-2 3 0,2 0 3 16,3-6-10-16,5-22-8 15,-2-13-4-15,-3-6-7 16,-5-8-11-16,-2-3-1 16,0 12-4-16,-15 8 4 15,1 16 18-15,5 10 13 16,1 8 5-16,4 2 13 15,0 1 17-15,2 1-7 16,2-3-18-16,0-1-8 16,0 2-2-16,0-4-2 15,10-6 1-15,9 0-4 16,10-4-13-16,5 0-50 0,4-1-40 16,-2 5-90-1</inkml:trace>
  <inkml:trace contextRef="#ctx0" brushRef="#br4" timeOffset="-93395.32">17534 9111 20 0,'0'0'87'0,"0"0"-14"15,0 0 4-15,0 0-13 16,0 0-25-16,0 0-33 16,-4 57 9-16,4-13 23 15,-5 4-7-15,3-2-8 16,-2-4-7-16,-3-8 0 0,5-8-9 16,-3-9 3-1,3-5 0-15,2-9 6 0,0-3 2 16,0 0 6-16,0 0 6 15,0 0 1-15,0 0 8 16,0 0-2-16,0-9 0 16,0-26-12-16,12-13-25 15,9-4 0-15,6 2-1 16,2 14-7-16,-4 16 5 16,-3 12-5-16,-7 8 1 15,2 0-2-15,0 13-8 16,1 18 3-16,-1 9 9 15,-1-1 4-15,-3 0 0 16,-3-5 1-16,-4-7 0 16,-3-7 1-16,-3-6-1 0,0-4-2 15,0-2-4-15,0-2-25 16,0-4-28-16,0-2-32 16,0 0-33-16,8-15-71 15</inkml:trace>
  <inkml:trace contextRef="#ctx0" brushRef="#br4" timeOffset="-92645.5">17951 9260 109 0,'0'0'1'0,"0"0"33"0,0 0 23 16,0 0-2 0,0 0-17-16,0 0-8 0,13 6-11 15,-9-6-5-15,2 0 1 16,-2 0 1-16,0-4-2 15,-4-2 5-15,0-6-1 16,0 0-5-16,0 2-5 16,0 0 1-16,-8 6 2 15,-2 2 0-15,1 2-8 16,-1 0-1-16,-4 0 1 16,-1 14-3-16,-4 18 0 15,2 8 0-15,3 5 4 16,8-6 6-16,6-9-4 15,0-8-6-15,0-4 0 16,20-6 3-16,8-7 4 0,13-5 4 16,3 0-2-16,6-17-2 15,-8-8-3-15,-5-6-2 16,-8 1 2-16,-8-4-3 16,-5 8-1-16,-8 8 1 15,-6 6 1-15,-2 10 2 16,0 2-4-16,0 0-6 15,0 0-2-15,0 14-7 16,0 6 15-16,0 0 1 16,7 0 1-16,2-6 1 15,2-6-2-15,2-2 5 16,1-6-1-16,1 0 0 16,6 0 3-16,-2 0-5 15,1-3-1-15,-6-8-1 0,-5 3 0 16,-5 6-1-16,-4 0-1 15,0 2-1-15,0 0-3 16,5 0-3-16,1 0 0 16,10 0 8-16,5 0 1 15,2 0 5-15,6 0-4 16,0-14 3-16,-2 0-5 16,-4-4 0-16,-8-2 1 15,-9 2 2-15,-6 2 0 16,0-2 4-16,0 0-7 15,-13-2 3-15,-11 0-3 16,-3 2-1-16,-2 6 0 16,-5 4-5-16,1 5 0 0,2 3-10 15,4 0-13-15,10 0-6 16,8 9-54-16,6-3-73 16,3-4-10-16</inkml:trace>
  <inkml:trace contextRef="#ctx0" brushRef="#br4" timeOffset="-91926.92">18992 9100 36 0,'0'0'48'16,"0"0"5"-16,0 0 15 16,0 0-3-16,0 0-16 15,0 0-6-15,-18 0-9 16,9 0-15-16,-5 0-6 0,-3-3-9 16,-1 3-3-1,-5 0 1-15,1 0-1 0,0 9 3 16,2 12-4-16,0 12 0 15,6 2 0-15,3 0 3 16,7-1 0-16,4-6-1 16,0-2-1-16,0-4 0 15,15-10-1-15,8 3 12 16,6-6-2-16,4-9 9 16,7 0-8-16,1 0 0 15,-4-16-8-15,-5 0 5 16,-6 0-8-16,-4 4 0 15,-4-2 0-15,0-1-6 16,-2-2-32-16,0-3-27 16,-1 2-50-16,-3 4-25 0,-4-2 2 15</inkml:trace>
  <inkml:trace contextRef="#ctx0" brushRef="#br4" timeOffset="-91520.76">19239 9122 141 0,'0'0'44'16,"0"0"42"-16,0 0 6 15,0 0-59-15,0 0-32 16,0 0 0-16,0 38 7 16,2-14-5-16,7 0 7 0,9-2-7 15,2-6 3-15,9-4 2 16,2-10 8-16,4-2 10 15,2 0-5-15,-4-4-6 16,-6-12-1-16,-8 0-1 16,-7-4-1-16,-5-2 4 15,-7-2-2-15,0-4 0 16,0 2-10-16,-23 4-1 16,-6 1 4-16,-6 10 0 15,-3 6 4-15,-3 5-9 16,1 0 3-16,9 0-5 15,4 2 0-15,10 11-1 16,5-2-6-16,8 4 1 0,4 0-2 16,0-5-7-1,0 5-33-15,0-3-3 0,9-5-4 16,0-1-33-16,-2-6-51 16,-5 0-15-16</inkml:trace>
  <inkml:trace contextRef="#ctx0" brushRef="#br4" timeOffset="-90224.2">14116 6962 136 0,'0'0'43'0,"0"0"53"16,0 0-6-16,0 0-38 16,0 0-49-16,0 0 0 15,0 62-3-15,0-14 13 16,0-2-1-16,0-1 2 16,0-11-3-16,0-9 4 15,0-2 0-15,0-10-4 16,0-6 1-16,0-5 6 15,0-2 1-15,0 0 10 16,0 0 0-16,0 0-5 16,0 0 10-16,0 0-4 0,0-14-7 15,0-18-22 1,10-11 0-16,7-4-1 0,6 0-4 16,6 9 3-16,0 14-5 15,0 12 1-15,-5 8 1 16,0 4 0-16,1 0-5 15,2 24-4-15,-5 6 5 16,-2 9 3-16,-6-3 1 16,-4-7-1-16,-5 0 4 15,0-9 2-15,-5-6 0 16,0-1-1-16,0-2 0 16,0-6-5-16,0-4-36 0,0-1-32 15,0 0-17 1,0-4-41-16,4-24-191 0</inkml:trace>
  <inkml:trace contextRef="#ctx0" brushRef="#br4" timeOffset="-89474.37">14560 7033 135 0,'0'0'16'16,"0"0"-7"-16,0 0 57 15,0 0-3-15,0 0-21 16,0 0-17-16,0 26-7 15,0-26-3-15,0 0 0 16,2 0 2-16,-2 0-6 16,2 0 9-16,-2-7 0 15,0-5-6-15,0-2-2 0,0 0-4 16,0 3-3-16,-13 2-1 16,0 7 2-16,2-2-6 15,-3 4-1-15,1 0 1 16,-1 18-5-16,1 12-1 15,4 8 4-15,2-4 1 16,7-1 0-16,0-8-1 16,0-6 0-16,10-5 2 15,7-7 1-15,1 0 5 16,5-7-1-16,0 0 9 16,0 0 1-16,-1-10-6 15,-1-10-2-15,-8-2 2 0,0-1-2 16,-4 5-4-16,-4 10 1 15,-3 4 2-15,-2 4-3 16,0 0-3-16,0 0-13 16,0 11-3-16,0 5 16 15,0 2 0-15,4-6 1 16,3-3-1-16,2-3 1 16,0-3 2-16,4-3 4 15,3 0-3-15,1 0 7 16,6 0-4-16,-3-14-5 15,-5 4 2-15,-5 4-3 16,-6 0-1-16,-4 6 0 16,0 0-3-16,0 0-10 15,7 0-10-15,3 14 15 16,6-2 8-16,4-5 5 0,0-2 1 16,1-5 1-16,0 0-4 15,0 0 8-15,1-5-8 16,-7-10 3-16,-3-2-6 15,-3-2 8-15,-7-2-4 16,-2-2-1-16,0-6-1 16,-2-3-2-16,-19 4 1 15,-2 0-1-15,2 12 3 16,-1 2-3-16,4 8-3 16,0 2-2-16,5 4-4 15,4 0-23-15,4 0-47 16,3 6-48-16,2 8-46 0,0 2 12 15</inkml:trace>
  <inkml:trace contextRef="#ctx0" brushRef="#br4" timeOffset="-89193.18">15041 7140 1 0,'0'0'62'0,"0"0"11"16,0 0-16-16,0 0-26 15,0 0-12-15,0 0 2 0,-13 31 14 16,33-31 12-16,9 0 34 16,5 0-41-16,-1 0-9 15,0-8-13-15,-6 2-12 16,-10 0-4-16,-5 0-2 15,-5 3-6-15,-5 3-17 16,0 0-58-16,-2 0-69 16,0 0-70-16</inkml:trace>
  <inkml:trace contextRef="#ctx0" brushRef="#br4" timeOffset="-88318.39">16686 6385 34 0,'0'0'1'15,"0"0"5"-15,0 0 21 16,0 0-1-16,0 0 3 15,0 0-8-15,0 0-11 16,-63-25-4-16,63 24 20 16,0-4 0-16,0 0 11 0,11-6 1 15,7-3-13-15,2 2-12 16,4-4 19-16,-3 3-10 16,-4 4 5-16,-1 0-7 15,-7 4-5-15,3 1-4 16,-6 2-2-16,-2 2-2 15,-4-2-2-15,0 2 1 16,0 0 1-16,0 0-5 16,0 0 1-16,-2 2-3 15,-14 16 0-15,-5 6 0 16,-4 4 2-16,2-3-1 16,10-9 3-16,4-3-1 15,4-8-3-15,5-3-1 0,0-2-3 16,7 0 1-1,27 0 3-15,10 0 5 0,6 0-5 16,-6 0-64-16,-17 0-75 16,-19 0-92-16</inkml:trace>
  <inkml:trace contextRef="#ctx0" brushRef="#br4" timeOffset="-86537.57">19823 8992 41 0,'0'0'56'0,"0"0"-11"0,0 0 10 16,0 0 4-16,0 0-1 16,0 0-15-16,0-11-28 15,0 11-4-15,-14 2-11 16,-1 14 0-16,-3 2 1 16,3 0 0-16,3-6 1 15,5 1-1-15,5-9-1 16,2-3-4-16,0-1 3 15,0 0 1-15,21 0 0 16,8 0 9-16,10 3-3 16,1-2 0-16,-6 7-6 15,-12 1-1-15,-11 0-4 16,-7 2-1-16,-4 2-2 0,0 0 6 16,0 0 2-16,0 2 3 15,-8-3 2-15,-15 2 0 16,-8-2 3-16,-2-2 3 15,-7-6-4-15,-2-4-5 16,1 0 1-16,5 0-3 16,7 0-4-16,12-10-21 15,8-6-64-15,9 2-53 16,0-2-18-16</inkml:trace>
  <inkml:trace contextRef="#ctx0" brushRef="#br4" timeOffset="-86178.21">20006 8771 208 0,'0'0'62'0,"0"0"-43"16,0 0 114-16,0 0-83 15,0 0-22-15,0 0-7 16,-8-22-21-16,8 22-9 15,0 5-4-15,0 17 8 16,0 13 5-16,2 8 1 16,6 4 4-16,1 1 6 15,-3 4 5-15,3-6 5 16,0 2-4-16,0-11-2 16,-1-3-6-16,2-10 1 0,-1-6-3 15,-3-8 0-15,-1-6-2 16,-1-4 0-16,1 0 2 15,2 0 7-15,3 0-2 16,4-12-4-16,4-10-8 16,4-4-26-16,-1-4-83 15,-4 4-99-15</inkml:trace>
  <inkml:trace contextRef="#ctx0" brushRef="#br4" timeOffset="-85974.94">19840 8954 238 0,'0'0'0'0,"0"0"35"16,0 0 29-16,0 0-22 16,0 0-32-16,0 0 3 15,85-17-6-15,-35 1-1 16,0 5-6-16,-7 0-43 15,-7 4-163-15</inkml:trace>
  <inkml:trace contextRef="#ctx0" brushRef="#br4" timeOffset="-85162.83">20453 8569 114 0,'0'0'23'0,"0"0"18"16,0 0 50-16,0 0-22 15,0 0-26-15,0 0-22 16,-17-5-7-16,17 5-3 16,0 0-3-16,0 0 2 0,0 0-3 15,11 0-4-15,9 0 3 16,11 14 14-16,11 4-1 15,10 0 0-15,8-4-7 16,7 3-1-16,1-4-2 16,-1-2-6-16,-2-4-1 15,-5-2 7-15,-13-1-1 16,-14 0-2-16,-10-3 5 16,-14 4 0-16,-5-5 1 15,-4 0 0-15,0 1 5 16,0-1-4-16,0 4-11 15,0 7-2-15,-7 13-4 0,-13 4 4 16,-11 12 7-16,-11 0 0 16,-1-4 5-16,-1-4-1 15,2-1-2-15,8-8-8 16,2-5 0-16,9-2 2 16,4-8 0-16,9 0-3 15,2-6 3-15,4 0-1 16,2-2 1-16,2 0 0 15,0 0 2-15,0 0-3 16,0 0-2-16,0 0-14 16,0 0-48-16,16-2-20 15,13-8-62-15,13-2-105 16</inkml:trace>
  <inkml:trace contextRef="#ctx0" brushRef="#br4" timeOffset="-84491.17">21602 8749 103 0,'0'0'16'16,"0"0"87"-16,0 0-2 0,0 0-36 15,0 0-14 1,0 0-27-16,-62-6-15 0,31 21-6 16,0 12 0-16,2 5 5 15,9-4-2-15,8-2-5 16,8 0-1-16,4-8 0 16,0-4-1-16,10 0 1 15,16-8 6-15,8-4 4 16,8-2-2-16,7 0 1 15,-5 0-5-15,-2-4-2 16,-10-8-2-16,-10-2 9 16,-4-3-4-16,-7 0-2 15,-4 1 5-15,-3 6-3 16,-4 3-4-16,0 4 6 16,0 3 0-16,0 0-7 0,0 0-13 15,2 6-8-15,8 12 17 16,7 2 4-16,8-5 3 15,2-6 1-15,4-7 5 16,0-2-3-16,2 0-1 16,1 0 3-16,-5-11-5 15,-5-4 0-15,-3 1-1 16,-10-4 5-16,-7 0 4 16,-4-2 4-16,0-6 1 15,-4 2-12-15,-17-2-3 16,-4 2 1-16,-3 7-4 15,-3 9 2-15,-3 3-4 0,1 5 2 16,-1 0 1-16,1 0-4 16,0 22 2-16,4 1-2 15,4 4 0-15,12 1 2 16,4-4-3-16,7 0-5 16,2 0-33-16,0-4-28 15,19-6-21-15,15-5-64 16,7-9-4-16</inkml:trace>
  <inkml:trace contextRef="#ctx0" brushRef="#br4" timeOffset="-84209.99">22342 8704 250 0,'0'0'14'15,"0"0"96"-15,0 0-87 16,0 0 6-16,0 0 3 16,0 0-24-16,-86-5-5 15,82 5-2-15,4 0-1 16,0 0-1-16,0 0-1 16,0 0 1-16,0 0-2 15,0 0 2-15,0 0-5 16,0 0-21-16,0 0-18 0,0 1-24 15,0 3-35 1,0 3-4-16</inkml:trace>
  <inkml:trace contextRef="#ctx0" brushRef="#br4" timeOffset="-83694.35">22309 8678 37 0,'0'0'11'0,"0"0"52"0,0 0 44 16,0 0-26-16,0 0-27 15,0 0-7-15,-20 0-31 16,-2 0-11-16,-9 3 8 16,-5 11 1-16,3-2-3 15,4 3-5-15,6-2-3 16,8-5-1-16,8-2-2 16,7-4-2-16,0 4-5 15,0-5 0-15,16 6 7 16,17-3 7-16,17 3 6 15,0-2-11-15,0-1 3 0,-9 6-4 16,-9-1-1-16,-10 6 0 16,-7 1-7-16,-5 0 1 15,-8 0 4-15,-2 0 2 16,0 0 1-16,0 2 3 16,-14 0 0-16,-15-4 3 15,-6 0 6-15,-9-2-6 16,-8-8-3-16,8-2-3 15,1-2-1-15,10 0 0 16,13 0-17-16,6-14-34 16,14-8-51-16,0-2-122 15</inkml:trace>
  <inkml:trace contextRef="#ctx0" brushRef="#br4" timeOffset="-83319.57">22505 8526 280 0,'0'0'43'16,"0"0"-24"-16,0 0 82 16,0 0-59-16,0 0-42 15,0 0-5-15,25 16 0 16,-12 12 5-16,2 8 4 0,3 4 4 15,-5 4 11 1,1 5 13-16,-3-7-7 0,-3-1-1 16,-2-3-7-16,-2-9-6 15,1-3-4-15,-1-12-1 16,-2-4-4-16,2-6 0 16,2-4 1-16,-2 0 4 15,0 0 0-15,5 0 1 16,9 0 1-16,13 0-1 15,5-8-8-15,4-10-18 16,-7-4-55-16,-6-4-43 16,-11 0-102-16</inkml:trace>
  <inkml:trace contextRef="#ctx0" brushRef="#br4" timeOffset="-83132.07">22510 8699 236 0,'0'0'0'16,"0"0"0"-16,0 0 24 15,0 0 54-15,166 8-44 16,-103-11-22-16,-9-11-12 16,-9 5-1-16,-19-1-40 15,-13 8-32-15,-8 2-47 16</inkml:trace>
  <inkml:trace contextRef="#ctx0" brushRef="#br4" timeOffset="-81429.39">23702 8544 41 0,'0'0'45'0,"0"0"-9"15,0 0 5-15,0 0-5 16,0 0 7-16,0 0 0 15,-10-18 5-15,8 16-6 16,2 0-11-16,0-1 2 16,-2-2-13-16,2 1 0 15,0 2 0-15,-2-2-3 16,2 4-5-16,0-2-5 0,0 2 0 16,0 0 4-1,0-2-5-15,0 2 3 16,0 0-3-16,0 0 0 0,0 0 2 15,0 0 3-15,-2 0 4 16,2 0 0-16,0 0 0 16,0 0 0-16,0 0-1 15,0 0-7-15,0 0 2 16,0 0 2-16,0 0-4 16,0 0-2-16,0 0 1 15,0 0-1-15,-2 0-5 16,2 0-2-16,0 6-12 15,0 26-4-15,0 17 13 16,0 9 5-16,0 4 3 16,0 0-2-16,0-9-1 0,0-4 2 15,0-9-2-15,0-9 0 16,2-10 0-16,0-7 0 16,4-6 0-16,4-4 3 15,3-1-1-15,12-3 5 16,8 0 2-16,11 0 2 15,6 0-8-15,-1-11-3 16,-1-7-11-16,-8 0-48 16,-5-2-54-16,-14 2-71 15,-14-2-94-15</inkml:trace>
  <inkml:trace contextRef="#ctx0" brushRef="#br4" timeOffset="-80179.68">23601 8815 159 0,'0'0'22'16,"0"0"68"-16,0 0-27 15,0 0-21-15,0 0-36 16,0 0 14-16,85-52-16 16,-27 32-4-16,4-1-2 15,-1 2 2-15,-10 1-3 16,-13 4 0-16,-13 0-5 15,-10 2 8-15,-9-5 2 16,-4-1 0-16,-2 4 4 0,0-2 0 16,0 5 9-16,0 4 3 15,0 5 11-15,0 0-1 16,0 2-18-16,0 0-3 16,0 0-7-16,14 20-17 15,7 19 17-15,4 7 0 16,0 6 4-16,-2-4-1 15,-10-4 2-15,-4-2-2 16,-7-8-1-16,-2-7 1 16,0-10 5-16,0-5 0 15,0-6 4-15,0-4 0 16,0-2 7-16,0 0 9 0,0 0 13 16,0 0 4-1,0 0-9-15,0 0 0 0,0-12-3 16,9-22-29-16,11-4-2 15,12 0-2-15,5 10-6 16,-1 12-4-16,-3 14-9 16,-6 2 6-16,-7 4-3 15,-2 24-10-15,-2 8 15 16,-5 0 6-16,-5-4 4 16,1-8 0-16,0-9 1 15,2-4-2-15,1-5-8 16,6 0-11-16,5-6-4 15,3 0 1-15,7 0-12 16,-2-6-7-16,0-14 10 16,-5 0 5-16,-3-4 10 0,-6 2 11 15,-5 6 7-15,-6 10 1 16,-2 4 1-16,-2 2 4 16,0 0 1-16,4-1-1 15,7-5-5-15,7 1 1 16,7-1 7-16,1-6-3 15,-1 3-4-15,-7-2 0 16,-7 1 2-16,-5 1-1 16,-6-2 6-16,0-1 5 15,0 0 5-15,-15 0-12 16,-7 2 0-16,-7 0-7 16,-1 6-1-16,4 4 1 15,2 0 1-15,1 0-1 0,5 22-8 16,5 6 4-16,5 5 3 15,8-2-2-15,0-6 5 16,0-4-4-16,19-7 4 16,8-5 0-16,6-3 7 15,5-6 3-15,3 0-6 16,-2 0-3-16,-1-3 3 16,-7-9-3-16,-4-2 1 15,-7-4 0-15,-7 2-3 16,-3 4 1-16,-6 4 1 15,-1 6-2-15,-3 2-1 16,0 0-6-16,0 0 3 0,0 0-5 16,0 0 1-1,0 0 4-15,0 0 3 0,0 0 1 16,0 0 6-16,0 0 10 16,0 0 13-16,0 0 8 15,-5-4 2-15,-2-2-22 16,2-2-7-16,3 2-7 15,2-3 2-15,0-2-3 16,16-5 2-16,11 2-5 16,7 3-3-16,1 11-3 15,-2 0 2-15,-4 5-4 16,-4 21-3-16,-5 4 0 0,-7 0 3 16,-6 2 2-1,-5-6 6-15,-2-4 0 0,0-4 0 16,0-4 0-16,0-6 0 15,-4-2-2-15,4-6-37 16,0 0-17-16,0 0-21 16,0-3-49-16,0-26-208 15</inkml:trace>
  <inkml:trace contextRef="#ctx0" brushRef="#br4" timeOffset="-77008.56">26157 8376 20 0,'0'0'73'0,"0"0"29"16,0 0-11-16,0 0-18 15,0 0-8-15,0 0-17 16,-20-18-1-16,20 18-14 16,0 0-16-16,0 0-11 15,0 0-6-15,0 0-1 16,0 0-7-16,0 18-6 15,-2 15 14-15,2 12 1 16,0 1-1-16,0-2 6 16,0-4 5-16,0-4 5 15,0-10-6-15,0-3-2 16,0-10 2-16,0-5-6 16,0-3 2-16,0-5 0 15,0 0 2-15,0 0 0 0,0 0 4 16,0 0 4-16,0 0 4 15,0 0 0 1,0 0 0-16,0 0-4 0,0 0-4 16,0 0-2-16,0 0-4 15,0 0-3-15,0 0 0 16,0 0-3-16,0 0 1 16,0 0-1-16,0 0 0 15,0 0 0-15,0 0 0 16,0 0-2-16,0 0 0 15,0 0 2-15,0 0-1 16,0 0-1-16,0 0-1 16,0 0-3-16,-2 0 1 0,2 0 1 15,0 0-2-15,0 0 2 16,-3 0-2-16,-1 0-19 16,-1-5 8-16,3 2 0 15,-2-3-17-15,-1 0-10 16,1-5-10-16,0 1 3 15,-2 1 3-15,4-1 2 16,0-5-5-16,2 1-19 16,0-2-4-16,0 0 45 15,0-2 26-15,0 0 3 16,0 0 5-16,0 2 7 16,-2 6 40-16,-4 0 12 0,1 6 5 15,1 2-5-15,4 2-5 16,0-2-10-16,0 2-5 15,0 0-11-15,0 0-5 16,0 0-15-16,0 0-13 16,0 0 0-16,0 0-10 15,0 10-8-15,0 23 15 16,0 6 3-16,0 3 1 16,0 3-1-16,0-5 1 15,2-4 5-15,2-6-3 16,-1-2-1-16,-1-8 1 15,2-4-3-15,-4-6 1 16,2-4 0-16,-2 2 1 16,0-2-1-16,2-2 0 15,-2 4-1-15,0-4 1 0,0 2-1 16,0-4 1-16,0 0 2 16,0 2-2-16,0-4 0 15,0 0 1-15,0 0 0 16,0 0 1-16,0 0 0 15,0 0 2-15,0 0-4 16,0 0-1-16,0 2-1 16,0-2-3-16,0 4-1 15,0 2 2-15,0-1 3 16,0 0 0-16,0-1 0 16,0-2 0-16,0-1-1 15,0 2 1-15,0 0 1 0,0-2-1 16,0 3 0-16,0-4 0 15,0 2 0-15,0-2 0 16,0 0 1-16,0 2 3 16,0-2-2-16,0 0 4 15,0 0 0-15,0 0 1 16,0 0 0-16,0-8 3 16,0-16-10-16,0-6 0 15,5-10-5-15,19-6-3 16,17 6-7-16,5 9 1 15,6 7 1-15,-6 11 2 16,-15 4 8-16,-10 9-3 16,-13 0-4-16,-3 0-11 0,-5 0-2 15,0 17 14-15,0 7 9 16,-22-2 1-16,-7 0 0 16,-4-4 3-16,-8-4-3 15,3-2 2-15,1-3-2 16,1-4 3-16,7-1-4 15,9-2 5-15,7-1-2 16,5-1 2-16,8 3-1 16,0-3 6-16,0 0 3 15,0 0 1-15,4 0-11 16,6 0-3-16,5 0-5 16,6 0 3-16,1 0-3 0,3 18-3 15,3 0 5 1,-1 2 3-16,2-4 0 0,-2-6 0 15,-2 0 0-15,2-5 0 16,-1-2 1-16,3-3 4 16,7 0-5-16,4 0-2 15,0-8-23-15,-2-8-33 16,-7 0-28-16,-7-4 21 16,-8-2 25-16,-5 1 38 15,-4 4 1-15,0 5 2 16,-5 4 0-16,0 4 11 15,-2 4 14-15,0 0 0 16,0 0-17-16,2 0-9 16,7 0-2-16,7 0 2 15,9 0 6-15,3 0 3 0,1-5 3 16,-7-4-4-16,-3-1 4 16,-9 0-1-16,-1 2-5 15,-4-5 2-15,-5 5-1 16,0-3 5-16,0 3 3 15,-7-2-8-15,-8 2-6 16,-8 3 1-16,1 4-4 16,0 1 1-16,0 0 1 15,-3 0 3-15,4 12-3 16,4 8 0-16,6 2 0 16,4-4 1-16,7-2-1 15,0 0-3-15,4-2 3 0,21-4 5 16,10-6 3-16,8 2 5 15,6-6-7-15,0 0-1 16,-7 0-4-16,-3-10 4 16,-13-4-3-16,-2 1-1 15,-3-5 1-15,-8 3 8 16,-1 1-10-16,-10 7 1 16,0 3 6-16,-2 4-1 15,0 0 0-15,0 0-2 16,0 0-4-16,0 0-2 15,4-1-5-15,9-2 7 16,12-4 0-16,6 3 5 16,0-3-5-16,-4 0 0 0,-7 0 0 15,-9 1 0-15,-4 2 0 16,-7-1 2-16,0 2 3 16,0-1-4-16,-9-1 2 15,-9-1-3-15,-4 1-1 16,-7 1-1-16,2 4 1 15,3 0-2-15,1 0 2 16,6 0 0-16,1 15-6 16,5 5 2-16,5-1 2 15,6 1-2-15,0 1 3 16,0-7 2-16,17 0 3 16,12-2 2-16,12-6 5 15,5-4 2-15,3-2-6 16,-2 0-3-16,-8 0 2 0,-2-4-1 15,-6-12-1-15,-7-4 1 16,-4-2 0-16,-6-3 1 16,-5 4-2-16,-5 1 1 15,-2 3-2-15,-2 5-1 16,0 10 2-16,0 2-1 16,0 0-1-16,0 0-1 15,0 0-1-15,0 0-9 16,0 0-8-16,0 13 6 15,0 8 12-15,0 3 2 16,0 8-2-16,0-3 0 16,0 7 0-16,-2 0 1 15,2 2 2-15,0 4 5 0,0-2-3 16,0 4 0-16,0-4 3 16,0-3-1-16,0-6-4 15,0-5 0-15,0-10-2 16,0-3 0-16,0-10-1 15,0-3 3-15,0 0 3 16,0 0 0-16,0 0 3 16,0 0 2-16,0 0 4 15,0-16 2-15,-4-12-13 16,-5-10 0-16,-1-4-3 16,-2-1-1-16,0-10-2 15,3 0 2-15,5 0 1 0,4-3-1 16,0 0 3-16,4 7-3 15,19 4-1-15,4 4-6 16,4 9 4-16,2 12-4 16,-2 6-1-16,-2 10 2 15,-2 4 4-15,-7 0-11 16,-4 4 0-16,-3 18-1 16,-7 5 6-16,-3-2 5 15,-3 1-2-15,0 3 5 16,-16-6 3-16,-4 0 1 15,-9-5-4-15,1-3 6 16,-11-4-4-16,4-3 4 16,1-6-4-16,5-2 0 0,9 0-2 15,5 0-12 1,6-2-18-16,2-9-27 0,7 6-38 16,0-5-48-16,0-1-149 15</inkml:trace>
  <inkml:trace contextRef="#ctx0" brushRef="#br4" timeOffset="-74852.73">28760 8658 30 0,'0'0'20'0,"0"0"47"16,0 0 7-16,0 0-9 15,0 0-1-15,0 0-8 16,0 0-16-16,-79-39-6 15,68 39-11-15,-3 0-8 16,-3 5-8-16,-3 28-6 16,0 6 1-16,2 4 7 15,10-3 2-15,8-2-8 0,0-8 4 16,8-2-1-16,21-8 5 16,7-8-1-16,11-8 4 15,8-4 3-15,3 0-3 16,-2-8-5-16,-7-12-5 15,-13-3-1-15,-5-8 5 16,-9 1-5-16,-4-8 5 16,0-2-7-16,-7-6 0 15,-5-1 4-15,-4 3-3 16,-2 0-1-16,0 6 0 16,0 4 6-16,-2 6-2 15,-4 6 21-15,-1 8-2 0,5 4 2 16,0 4-5-1,0 6-4-15,2 0-11 0,0 0-5 16,0 0-1-16,0 0-4 16,0 0-11-16,0 20-11 15,0 20 14-15,0 12 11 16,15 6 1-16,1-6 0 16,3-2 0-16,4-7-2 15,2-7 2-15,-3-12 0 16,-2-8 2-16,0-8 1 15,-2-6-2-15,2-2 5 16,6 0 3-16,3 0-3 16,1-14-2-16,-8-10-2 15,-5-2-4-15,-5 0 1 16,-5-2-3-16,-3 2-5 0,-4 9 5 16,0 8 4-16,0 9 1 15,0 0-1-15,0 0-6 16,0 0-13-16,0 7-1 15,0 13 12-15,0 3 8 16,11-5 0-16,7-6 0 16,2-4 4-16,0-7 2 15,2 2 1-15,3-3 2 16,0 0-3-16,-4 0 0 16,0-8-2-16,-8-6-3 15,-4 0-1-15,-2-11 0 16,-5 3-1-16,0-2 1 0,0 2 2 15,-2 6-1-15,0 8 1 16,0 6 1-16,0 2-3 16,0 0 0-16,0 0-21 15,0 22 0-15,0 6 21 16,0 3-2-16,11-8 1 16,7-5 1-16,3-6 1 15,2-3 3-15,4-8 3 16,6-1-2-16,-1 0-5 15,-1 0-5-15,-4-15-23 16,-3-6-11-16,-3-3-30 16,-6 1-25-16,-3-6-17 15,-8 7-6-15,-2 0 71 0,-2 2 46 16,0 4 12-16,0 4 52 16,-8 2 24-16,0 4-18 15,4 2-1-15,-1 2-13 16,3-2-11-16,2 0-12 15,-2 2-4-15,2 0-11 16,-2-1-6-16,2 3-6 16,-2 0-5-16,2 0-1 15,0 0-4-15,0 0-7 16,0 7-4-16,0 17 2 16,0 8 9-16,0 0-4 15,8-4 5-15,15-6-1 0,2 0 4 16,1-6 4-1,-2-1-3-15,-1-5-1 0,-8-1 0 16,-8-4-3-16,-4 1-1 16,-3 2-5-16,0 0 9 15,0 4 4-15,-14-2-1 16,-8 4 3-16,-7-4-1 16,-2-2-3-16,4-2 1 15,2-6-3-15,7 0-1 16,3 0-19-16,6 0-38 15,6-6-48-15,3-12-123 16</inkml:trace>
  <inkml:trace contextRef="#ctx0" brushRef="#br4" timeOffset="-74509.14">29973 8383 245 0,'0'0'48'0,"0"0"98"16,0 0-45-16,0 0-32 16,0 0-13-16,0 0-22 15,-8-68-22-15,8 68-7 16,0 0-5-16,0 0-4 16,0 0-11-16,0 14-8 15,0 25 8-15,0 13 15 16,0 4 3-16,8-4-2 0,4-2 1 15,-3-8 0 1,-1-8 2-16,1-10-1 0,1-6 0 16,-4-10-2-16,3-1 2 15,3-7 4-15,5 0 0 16,10 0 1-16,8 0-8 16,6-16-2-16,1-16-48 15,-7-9-59-15,-10 3-115 16</inkml:trace>
  <inkml:trace contextRef="#ctx0" brushRef="#br4" timeOffset="-73915.54">30056 8506 130 0,'0'0'9'0,"0"0"62"16,0 0 17-16,0 0-30 15,0 0-39-15,0 0-9 16,89-16 2-16,-40 2-8 15,-4 2-2-15,-12 2-1 16,-12 2-1-16,-11 4 3 16,-7 2 0-16,-3 2 6 15,0 0 1-15,0 0 0 16,-9 0 4-16,-7 0-14 16,1 0-3-16,-1 4 2 15,1 14-3-15,1 4 1 0,7 0 3 16,3-2 1-1,4-2 1-15,0-6-2 0,4-2 1 16,21-2 2-16,8-6 10 16,11-2 1-16,4 0 2 15,-2 0-7-15,-5-6-4 16,-10-6 0-16,-6-4-3 16,-8 4 3-16,-5 4-3 15,-4 5 3-15,-6 0-1 16,-2 3-1-16,0 0 4 15,0 0-7-15,0 0-1 16,0 0 1-16,0 6 6 16,0-2 4-16,-4-4 5 15,2 0 11-15,0 0 0 16,0 0 12-16,-1 0 5 0,-4 0-1 16,3 0-8-1,-3 0-16-15,1-6-11 0,6-8 4 16,0-2-7-16,0-8-4 15,4-6-4-15,21-5-5 16,1 4-39-16,5 8-22 16,-6 12-27-16,-5 8-12 15,-3 3-70-15,-1 0-63 16</inkml:trace>
  <inkml:trace contextRef="#ctx0" brushRef="#br4" timeOffset="-73587.48">30789 8333 112 0,'0'0'92'0,"0"0"51"0,0 0-43 16,0 0-36-16,0 0-14 15,0 0-24-15,-13 0-20 16,-5 14-6-16,2 4-3 16,5 5 1-16,9-5-3 15,2-2-1-15,0 0 6 16,15 0 2-16,14-6 11 15,7 2-1-15,0-4-6 16,-8 2-6-16,-7-2 0 16,-9 0-1-16,-8 4-9 15,-4 0 1-15,0 0 5 16,0 4 4-16,-21 2 3 16,-10 0 7-16,-9-2-5 0,-5-2 0 15,-1-4 0-15,1-6-3 16,7-1-2-16,5-3-10 15,10 0-49-15,6 0-55 16,3-5-180-16</inkml:trace>
  <inkml:trace contextRef="#ctx0" brushRef="#br4" timeOffset="-71962.87">15979 10411 10 0,'0'0'31'16,"0"0"63"-16,0 0-9 15,0 0-7-15,0 0-7 16,0 0-13-16,-4-122-24 15,-10 108 0-15,-3 0-7 16,-4-4 6-16,-5 0-6 16,-1-2-9-16,-4 1-8 15,-3 6-4-15,3 4-6 16,0 5-2-16,2 4-4 0,0 0 1 16,5 26-2-16,-1 19-3 15,9 9 4-15,6 1 2 16,10 1 3-16,0-12-1 15,0-5-1-15,22-13 1 16,2-6 2-16,3-10 0 16,4-3 0-16,4-7 12 15,6 0-3-15,-1 0-5 16,-7-9-1-16,-8 0 2 16,-10-4-5-16,-3 3 3 15,-6-4 4-15,-1 2-1 16,-3 6-1-16,-2 2-2 0,0 4-3 15,0 0 0 1,0 0-11-16,0 6-8 0,0 12 13 16,6 4 6-16,6-2 1 15,3-1-1-15,-1-8 0 16,1-3 0-16,6-3 3 16,3-5 0-16,5 0-3 15,2 0-1-15,1-11-2 16,-7-9-3-16,-2-2-5 15,-7-3 3-15,-7-2 6 16,-7-2 2-16,-2-8 0 16,0 1 3-16,0 0 1 15,-13 4 0-15,-1 12 5 16,3 6 12-16,5 7-3 16,4 7-1-16,-2 0-17 0,4 0-12 15,0 4-9-15,0 21 8 16,4 7 8-16,15 0 0 15,8-2-8-15,2-4 6 16,-2-4 7-16,-2-5-2 16,-10-8 2-16,-4-1 2 15,-6-2-2-15,-5-2-2 16,0 2-3-16,0 0 2 16,0 2 3-16,-19 4 3 15,-7 2-2-15,-10-4-1 16,3 0-1-16,6-3-3 15,12-6-14-15,9-1-23 0,6 0-60 16,8 0-105-16,25-4 46 16</inkml:trace>
  <inkml:trace contextRef="#ctx0" brushRef="#br4" timeOffset="-71259.91">17102 10200 150 0,'0'0'1'0,"0"0"46"0,0 0 67 15,0 0-37-15,0 0-12 16,0 0-4-16,-9-32-6 15,9 32-30-15,-2 0-11 16,2 0-14-16,0 10-5 16,0 30-12-16,0 13 17 15,4 15 3-15,17 0 3 16,6 0-1-16,0 0-2 16,-6-1 0-16,4-1-2 15,-7 0-1-15,-3-6 0 16,-4-8 0-16,-6-3-1 15,-5-11 2-15,0-12 0 16,0-10 3-16,0-10-2 0,0-4 1 16,0-2 7-16,0 0 12 15,0 0 23-15,0-18-2 16,-7-14-34-16,-8-15-6 16,-1-5-3-16,0-14-1 15,3-2-2-15,0-4-2 16,4-1-7-16,-3 0 12 15,8 8-6-15,4 7 5 16,0 12 1-16,0 10 0 16,2 12 0-16,18 2 0 15,9 6-5-15,11 4-2 16,10 9 1-16,-2 3-5 16,-3 0-4-16,-9 23-4 0,-9 7 2 15,-12-1 4-15,-11 6 8 16,-4-2 5-16,0-1 0 15,-19 1 5-15,-19-3 0 16,-11-2-2-16,-7-4 1 16,-5-5 0-16,6-8-1 15,8-7-3-15,14-4-6 16,13 0-22-16,13 0-25 16,7-14-52-16,25-6-93 15,17-4-25-15</inkml:trace>
  <inkml:trace contextRef="#ctx0" brushRef="#br4" timeOffset="-70619.42">17563 10323 167 0,'0'0'55'16,"0"0"-42"-16,0 0 29 15,0 0-30-15,0 0 4 16,0 0 17-16,96-8-6 15,-67-2-11-15,-4-5-6 16,-5 4-5-16,-7-1-1 16,-7 3 4-16,-4 0 11 15,-2 0 16-15,0-2 1 16,0 0-10-16,-15 0-8 16,-3-2-7-16,-1 8-2 15,0 1-4-15,2 4 0 0,1 0-3 16,1 0-2-16,3 23-4 15,1 8 0-15,5 3 3 16,4 0-1-16,2-6-1 16,0-5 2-16,19-6 1 15,10-3 0-15,5-10 8 16,3-4 2-16,4 0-4 16,-1 0 3-16,-5-6-1 15,-3-10-6-15,-10-2 4 16,-1 0 0-16,-9-2-3 15,-3 6 0-15,-4 2 0 16,-2 8-3-16,-3 4 0 0,0 0-1 16,0 0-10-16,0 0-4 15,0 14-7-15,0 2 22 16,0 0 3-16,0-1 5 16,0-8 0-16,0-2 0 15,0-2 5-15,0-3 5 16,0 0 15-16,0 0 12 15,0 0 1-15,-3 0-2 16,0-12-28-16,1-9-3 16,2-14-3-16,0-5-10 15,23-8-5-15,8-2-10 16,0 9-21-16,-4 15-15 16,-9 12-17-16,-9 13-42 0,-3 1-17 15,-4 0-95-15,-2 11 17 16</inkml:trace>
  <inkml:trace contextRef="#ctx0" brushRef="#br4" timeOffset="-69791.5">19295 9769 112 0,'0'0'25'15,"0"0"31"-15,0 0 24 0,0 0-25 16,0 0-21-16,0 0-34 15,-7 38 3-15,7 16-3 16,14 13 16-16,7 5 1 16,2 1 9-16,1 0 11 15,1-1-9-15,-3-5-2 16,-2-5-7-16,-4-4-5 16,-5-8-7-16,-5-2 0 15,-3-9-3-15,-1-12-2 16,-2-10 3-16,0-7 1 15,0-6-3-15,0-4 7 16,0 0 8-16,0 0 18 0,0 0 14 16,0 0-6-16,-7-26-26 15,-10-6-13-15,-3-14-4 16,-3-4-1-16,4-11-3 16,3-5-3-16,5-4-2 15,6 2-7-15,5-1 5 16,0 9 9-16,0 10-2 15,16 8 3-15,8 6 1 16,10 2-1-16,5 7-4 16,6 7-1-16,2 10 2 15,-2 10-3-15,-7 0-2 16,-5 17-4-16,-6 11 4 16,-8 2-1-16,-7 2-2 0,-10 0 6 15,-2 4 5-15,0 0 0 16,-20-2 5-16,-12-4-2 15,-7 0 1-15,-5-8-1 16,-6-7-3-16,3-5-1 16,5-9-18-16,11-1-14 15,12-1-24-15,17-22-34 16,2-7-72-16,21 0-44 16</inkml:trace>
  <inkml:trace contextRef="#ctx0" brushRef="#br4" timeOffset="-68838.6">19800 9919 18 0,'0'0'88'15,"0"0"-35"-15,0 0 1 16,0 0-4-16,0 0-13 16,58 127-11-16,-58-111-2 15,0-5-3-15,0-2-2 16,0-3 4-16,0-4 3 15,-2 0-3-15,2-2 7 16,0 0-2-16,0 0-3 16,0-10-3-16,5-22-21 15,15-4-1-15,8 2-12 16,3 8-2-16,-2 16-9 16,-6 4 2-16,-7 6 12 15,-5 0 3-15,-1 0 1 0,-2 0 5 16,-2 0 0-1,-1 0 1-15,-1-6 5 0,-2 0 2 16,2-7-3-16,1 4-2 16,-5-3 2-16,0 0 1 15,0 0-4-15,0 4 0 16,0-2 3-16,-5 3 0 16,-3 6-4-16,1-1-1 15,-1 2-2-15,-2 0-1 16,-1 7 1-16,3 18-3 15,0 4 5-15,6-2-2 16,2-1 1-16,0-2 0 0,12-8 1 16,7-4 1-16,6-6 2 15,6-6 7-15,0 0 1 16,3 0-2-16,-1-6-3 16,-6-10-1-16,-7-4-1 15,-2 0 3-15,-7-4 0 16,-4-2 5-16,-3 4-5 15,-2 4 10-15,0 8 4 16,-2 7 12-16,0 3-12 16,0 0-21-16,0 0-4 15,0 22-26-15,7 10 29 16,5 5 1-16,-2-5 0 16,2-2-1-16,-1-8 1 0,-2-6 0 15,2-8 1 1,-2-2-1-16,-2-6 7 0,-1 0-1 15,1 0 2-15,-2 0-1 16,3 0 4-16,7-10 2 16,8-14 1-16,0-10-6 15,1 0-5-15,-6 6 0 16,-2 0-3-16,-3 6 1 16,-2 4-1-16,0 6-4 15,0-1 4-15,-4 8-2 16,0 2 0-16,-3 3-2 15,0 0-5-15,1 0-9 16,1 11 6-16,2 11 5 16,2 7 1-16,-3 6 6 0,2-5 0 15,0-4 0-15,0-6 2 16,-1-4-2-16,4-6 1 16,1-4 2-16,5-2 2 15,9-4 1-15,2 0-6 16,5-6-12-16,-3-16-35 15,0-8-30-15,-7-4-75 16,-8-10-120-16</inkml:trace>
  <inkml:trace contextRef="#ctx0" brushRef="#br4" timeOffset="-68697.98">20700 9581 216 0,'0'0'34'0,"0"0"-34"15,0 0 23-15,0 0 10 16,0 0-33-16,0 0-5 16,0 0-25-16,14 0-49 15</inkml:trace>
  <inkml:trace contextRef="#ctx0" brushRef="#br4" timeOffset="-67526.41">21113 9843 88 0,'0'0'35'15,"0"0"-21"-15,0 0 27 16,0 0-22-16,0 0-8 16,0 0 37-16,0 107-21 15,0-71 4-15,9-4-11 16,4-6-7-16,7-4-1 0,3-6 0 15,0-8 9-15,9-6 7 16,4-2 4-16,0 0-8 16,1-2-5-16,-6-18-6 15,-4-4-3-15,-10-2-1 16,-7-6-4-16,-10-4 4 16,0-6-8-16,-4-3-1 15,-27 5-4-15,-6 4 4 16,-3 14 1-16,3 8-1 15,-3 10 0-15,1 4-4 16,4 0 4-16,4 8 0 16,4 14-1-16,9 2-5 0,7 1 0 15,6-2 4-15,5-6 1 16,0-3-4-16,0-4 2 16,23-2 3-16,15-8 13 15,13 0 2-15,11 0-7 16,1 0-4-16,-3-18-2 15,-6-1 0-15,-12-2-1 16,-11-2 2-16,-11 5-3 16,-7 6 3-16,-8 6 0 15,-5 4-1-15,0 2-2 16,0 0 0-16,0 0-6 16,0 4-8-16,0 14 5 15,0 4 9-15,0-2 0 0,2 0 0 16,7-5 0-16,2-8 0 15,4-2 2-15,3-3 5 16,7-2 4-16,4 0-6 16,-2 0 2-16,-1-8-2 15,-4-10-3-15,-5 0 3 16,-4-3 0-16,-5-1 1 16,-3 4-4-16,0 3-2 15,-5 8 6-15,0 5-1 16,0 2 10-16,0 0-15 15,0 4-15-15,0 19-5 16,6 6 20-16,3-3 2 0,7-1-1 16,3-10 3-16,4-4 2 15,4-8 3-15,2-3 0 16,0 0 1-16,2-1-2 16,-6-16-1-16,-6-1-1 15,-7-2 1-15,-3-1-4 16,-7-3 2-16,-2-7-3 15,0 4-1-15,-2-4-1 16,-9 5-2-16,-1 10 2 16,5 8 2-16,3 7 2 15,4 1-4-15,0 0-5 16,0 0-10-16,0 12-10 16,21 13 22-16,8 0 3 0,-1-2 1 15,1-5 0 1,-5-2-1-16,-3-8 1 0,-8 2-1 15,-7-4 0-15,-6 2-7 16,0 5 2-16,-11 5 5 16,-18 0 3-16,-10 0 3 15,-3-4-6-15,-4-5 0 16,11-2-12-16,10-7-35 16,15 0-54-16,10 0-103 15</inkml:trace>
  <inkml:trace contextRef="#ctx0" brushRef="#br4" timeOffset="-67026.54">23138 9471 156 0,'0'0'52'0,"0"0"33"16,0 0-26-16,0 0-39 16,0 0-16-16,0 0 20 15,-5 114-1-15,5-62 0 16,9-6-2-16,5-7-7 15,-1-4 5-15,3-11 3 16,-1-5-3-16,3-8-2 0,1-1-6 16,-2-6 0-1,3-1-3-15,2-3-1 0,0 0 1 16,3-4-8-16,2-17-21 16,-2-3-73-16,-6-10-101 15</inkml:trace>
  <inkml:trace contextRef="#ctx0" brushRef="#br4" timeOffset="-66823.45">23071 9360 229 0,'0'0'10'16,"0"0"6"-16,0 0 18 0,0 0-34 15,0 0-21-15,0 0-27 16,36-23-24-16,-10 23-42 16</inkml:trace>
  <inkml:trace contextRef="#ctx0" brushRef="#br4" timeOffset="-66432.91">23470 9192 149 0,'0'0'64'0,"0"0"76"15,0 0-60-15,0 0-4 16,0 0-10-16,0 0-39 16,0-23-16-16,0 23-11 15,0 0-13-15,0 17-4 16,0 21 15-16,11 16 2 15,5 10 2-15,2 2 3 16,-3 5 1-16,-4-10 2 16,3-2-1-16,-3-13-2 15,3-8-2-15,-4-8 1 16,-1-6-4-16,-3-10 2 16,0-2 0-16,0-8 2 15,3-2-1-15,-1-2 4 0,9 0-1 16,5 0 5-1,5 0-3-15,4-16-8 0,0-6-13 16,-5 1-45-16,-5-6-32 16,-13 4-41-16,-8 3-113 15</inkml:trace>
  <inkml:trace contextRef="#ctx0" brushRef="#br4" timeOffset="-65651.8">23580 9590 29 0,'0'0'93'15,"0"0"-72"-15,0 0 74 16,0 0-19-16,0 0-20 16,0 0-16-16,-63-5-18 0,63-2-17 15,22-8 5-15,16-1-4 16,11-5-4-16,7 0-1 16,-3 1 3-16,-8 2-4 15,-14 0 0-15,-9 9-1 16,-13 1-2-16,-9 8 3 15,0 0 5-15,0 0-5 16,-2 0-1-16,-13 0 1 16,-6 0-1-16,-1 0 1 15,2 0 0-15,6 14-1 16,1 7 1-16,4 1-4 16,7 2 4-16,2 0-1 15,0-4-3-15,11-6 0 16,16 0 4-16,7-9 5 0,5-2 7 15,8-3-9-15,2 0 8 16,-5 0-8-16,-1-14 4 16,-12-4-6-16,-8-3 6 15,-12 6-2-15,-7-5 3 16,-4 4-6-16,0-1 2 16,0 8 3-16,0 4 7 15,0 5-7-15,0 0 3 16,0 0-10-16,0 0-10 15,0 0 4-15,0 0-2 16,0 5 5-16,2-3-3 16,7 0 6-16,7-2 4 0,-3 0 3 15,3 0 6-15,-1 0-8 16,-5 0-1-16,-6 0-1 16,0 0-3-16,-4 0-2 15,2 0-3-15,3 12-13 16,4 10 18-16,0 6 2 15,2 3 9-15,-3-4-1 16,2-3-4-16,-6-4 2 16,-4-6-1-16,0-6 0 15,0-4 0-15,0-1 1 16,0-2-1-16,0-1 7 16,0 0 8-16,0 0 9 15,0 0 1-15,0 0 5 16,0-8 1-16,0-17-23 15,0-16-14-15,0-6-1 0,0-6-3 16,13-2-10-16,10 13-18 16,2 12-3-16,-5 10-2 15,-5 12-8-15,-2 8-43 16,1 0-10-16,1 5-96 16,3 6 5-16</inkml:trace>
  <inkml:trace contextRef="#ctx0" brushRef="#br4" timeOffset="-64917.65">24660 9388 20 0,'0'0'61'16,"0"0"82"-16,0 0-10 16,0 0-66-16,0 0-26 15,0 0-4-15,0 0 10 16,-72-25-21-16,53 25-12 15,-6 0-8-15,2 7-6 16,-3 22-2-16,2 3-1 16,8 2-1-16,5-2 0 15,11-7 3-15,0-3-4 16,0-5 4-16,6-7 1 16,7-3 4-16,6-6 2 15,3-1 1-15,2 0 5 16,1 0-3-16,-1-14-5 0,-1-7-3 15,-6 2-1 1,-3-3-7-16,-3 4 2 0,-7 4 5 16,-2 6 1-16,-2 6-1 15,0 2 0-15,0 0-11 16,0 0-11-16,0 15 7 16,6 8 15-16,7-3 0 15,-1-2 2-15,7-11 3 16,-1-2-3-16,-1-5 9 15,4 0-1-15,-4 0-4 16,-1-2 0-16,-3-16 1 16,-1-3-5-16,-4-6-2 0,-1-5-4 15,-3-7-10-15,-4-7 7 16,0 2-2-16,0-6 9 16,0 8 3-16,-4 4 3 15,-3 10 5-15,1 8 18 16,4 5 9-16,-1 14-13 15,3 1-3-15,-3 0-22 16,3 0 0-16,0 4-18 16,0 24-2-16,0 12 18 15,0 10 3-15,14 7-1 16,-3-2 1-16,1 2-1 16,-1-9 1-16,2-5 0 15,-2-8 4-15,4-7-3 0,-1-10 1 16,-1-4-1-1,3-6 0-15,-1-6 4 0,4 2-1 16,2-4-5-16,4 0 0 16,0-14-26-16,2-11-25 15,-1-10-59-15,-10-1-95 16</inkml:trace>
  <inkml:trace contextRef="#ctx0" brushRef="#br4" timeOffset="-64589.6">24918 9417 156 0,'0'0'8'0,"0"0"48"16,0 0 20-16,0 0-25 15,0 0-22-15,0 0-18 0,-2 0-3 16,29-9 14-16,6 0-6 16,3-3-9-16,-5 3 2 15,-2 1 3-15,-9 5-6 16,-7 3 5-16,-6 0-3 15,-2 3-8-15,1 19 1 16,3 8 10-16,0-2 5 16,-2 3-1-16,0-5-2 15,-1-4-1-15,3-7-6 16,-3-2 3-16,6-7 1 16,1-2-1-16,5-4 2 15,3 0-6-15,2 0 2 16,4-14-7-16,-2-8 0 0,-3-2-52 15,-7-4-57-15,-5-5-231 16</inkml:trace>
  <inkml:trace contextRef="#ctx0" brushRef="#br4" timeOffset="-64417.77">25032 9145 210 0,'0'0'18'15,"0"0"-3"-15,0 0 72 16,0 0-34-16,0 0-33 16,0 0-20-16,-12-13-11 0,33 11 10 15,1 2-67 1,1 0-160-16</inkml:trace>
  <inkml:trace contextRef="#ctx0" brushRef="#br4" timeOffset="-63792.91">25297 9479 151 0,'0'0'61'0,"0"0"-59"16,0 0 35-16,0 0-1 16,0 0 0-16,0 0-19 15,-24 65-11-15,24-46-6 0,17-4 9 16,12-6 4 0,0-3 4-16,2-2 7 0,-2-4 6 15,0 0-8-15,-4 0-4 16,-3-8-2-16,-4-3-6 15,-4-6-3-15,-1-4-1 16,-7 0-5-16,-6-8 5 16,0 2-5-16,0-4-1 15,-15 4 1-15,-7 3-1 16,-5 6 0-16,0 5 0 16,0 7 0-16,3 6 0 15,4 0 2-15,-1 0 1 16,6 0-3-16,1 6-1 0,4 8-2 15,3 3-1 1,0 1-1-16,5 1 2 0,2 7-1 16,0-3-19-16,2-1-29 15,20-3-28-15,7-5-51 16,5-7 19-16,-1-5-2 16</inkml:trace>
  <inkml:trace contextRef="#ctx0" brushRef="#br4" timeOffset="-63371.14">25683 9392 161 0,'0'0'44'0,"0"0"38"16,0 0-23-16,0 0-56 0,0 0 31 16,0 0 7-16,0 109-31 15,0-88-1-15,0-6-7 16,0-9 3-16,0-5 4 15,0-1 13-15,0 0 13 16,0 0 7-16,-7 0-7 16,1 0-4-16,-6 0-16 15,3-1-6-15,5-13 3 16,4-4 2-16,0-12-9 16,27-5-4-16,17 2-1 15,7 10-3-15,4 18-1 16,-7 5 1-16,-11 3-3 15,-3 26-5-15,-10 3 1 0,-5 2 4 16,-4-9 1-16,-7 0 5 16,0-7 0-16,-6-6 0 15,-2-3 0-15,0 0 3 16,0-3-1-16,0-3-2 16,0 4-16-16,-4-7-57 15,-8 0-38-15,1 0-120 16</inkml:trace>
  <inkml:trace contextRef="#ctx0" brushRef="#br4" timeOffset="-62715.05">27305 9619 16 0,'0'0'39'0,"0"0"62"16,0 0-15-16,0 0-7 15,-145 9-8-15,111-9-23 16,5 0-18-16,5 0-5 16,9-7 12-16,9-4 6 15,6-6-11-15,0-5-8 16,16-10-12-16,22-8-12 15,11-10-2-15,4 0-5 16,-6-3 2-16,-11 7-9 16,-11 4 12-16,-17 4-1 15,-8 4 0-15,0 6 0 16,-4 8-12-16,-13 4 13 0,-6 9 1 16,1 3-2-16,-3 4 1 15,0 0 0-15,4 27 0 16,0 3-3-16,8 12 2 15,9 10-1-15,4 2-6 16,0 2 9-16,9 3-2 16,8-5 3-16,8 0 1 15,-5-6-1-15,3-4 2 16,-4-3 4-16,-3-3-1 16,-3-5-3-16,-1-7 0 15,-6-6-2-15,-4-3 0 16,1-12 0-16,-1-3-6 15,2-2-37-15,12 0-34 0,10 0-104 16,17-13 41-16</inkml:trace>
  <inkml:trace contextRef="#ctx0" brushRef="#br4" timeOffset="-62324.47">27902 9216 131 0,'0'0'29'0,"0"0"124"0,0 0-26 16,0 0-47-16,0 0-19 16,0 0-25-16,0-40-15 15,0 40-14-15,-3 0-7 16,3 6-9-16,0 22-7 15,0 22 16-15,0 8 0 16,0 6 0-16,9 3 3 16,-2-5 3-16,-2-4 0 15,-5-8 1-15,2-9-3 16,0-12-1-16,0-7-3 16,0-5 2-16,5-12 0 15,-1 4 0-15,8-9 1 16,8 0 5-16,9 0 1 15,10-3-6-15,1-19-3 16,-4-8-49-16,-16-4-55 0,-15 3-65 16,-7 6-156-16</inkml:trace>
  <inkml:trace contextRef="#ctx0" brushRef="#br4" timeOffset="-61684.05">27850 9529 62 0,'0'0'27'0,"0"0"41"15,0 0 27-15,0 0-34 16,0 0-38-16,0 0-9 16,96-62-8-16,-47 45-6 15,-11-1 2-15,-9 3-3 16,-13 1 1-16,-12 1 0 0,-4 5 2 16,0-2-2-16,0 6 0 15,-4 3 12-15,-10 1-6 16,-1 0 0-16,-3 3-1 15,-2 19-4-15,0 11 2 16,6 0 6-16,5 2-4 16,5-3-1-16,4-6 3 15,0 1 3-15,9-15-8 16,20 3 4-16,14-9 7 16,5-6 0-16,6 0 2 15,2 0-10-15,-10-8 0 16,-5-12 0-16,-8-2-3 15,-11-2 3-15,-6-2-2 0,-10 5 2 16,-4 3-3-16,-2 11 6 16,0 5 0-16,0 2 23 15,0 0-12-15,0 0-19 16,-6 2-5-16,-1 14 5 16,-2 4 0-16,0-4 0 15,7-4 1-15,0-1-2 16,0-2 1-16,2 5 0 15,0 2 3-15,-2 4 8 16,-1 2-1-16,1 0 7 16,-2-4-2-16,2-7-4 15,-4-2-1-15,4-7-3 0,2-2 7 16,0 0 1 0,0 0 6-16,0 0 7 0,0 0 6 15,0 0 1-15,0-18-19 16,0-14-16-16,12-4-2 15,3 0-8-15,3 1-29 16,0 12-27-16,-4 9-17 16,3 8-21-16,5 4-26 15,5 0-111-15</inkml:trace>
  <inkml:trace contextRef="#ctx0" brushRef="#br4" timeOffset="-60902.97">28646 9437 136 0,'0'0'62'0,"0"0"-3"16,0 0 43-16,0 0-45 15,0 0-33-15,0 0-18 16,10 31 3-16,-6 6 21 16,-2 1-10-16,-2-2-1 15,0-5-4-15,0-8-6 16,0-5 2-16,0-6-1 15,0-8-2-15,0-2-2 16,0-2 0-16,0 0 5 16,0 0 7-16,0 0 5 15,0 0 0-15,0-6-3 16,-6-20-15-16,6-8-2 0,0-2-3 16,17 2-4-16,18 6-6 15,8 12-12-15,-1 8 14 16,-4 8 1-16,-9 0 0 15,-9 8-4-15,-5 11 1 16,-5 4 4-16,-6-5 5 16,-2-2 1-16,-2-3 0 15,0-10 1-15,0 1 0 16,0-4 5-16,0 0 2 16,0 2 1-16,0-2-8 15,0 0 4-15,0 0 6 16,0 0-1-16,0 0 6 15,0-15-4-15,0-8-9 0,0-5 2 16,0 0-4 0,22 11-1-16,2 8-5 0,5 9 1 15,-4 0-2-15,-2 12-3 16,-6 12-2-16,-3 4-1 16,-5 2 8-16,-3-8 1 15,-2-4 3-15,-2-8-2 16,2-2 4-16,2-8-2 15,3 0 4-15,7 0 4 16,3 0 2-16,6 0-10 16,-3-12-4-16,-2-6 1 15,-2-4 3-15,-5-1-1 0,-3 1-1 16,-4 3 2 0,-4 6 3-16,-2 10 0 0,0 3 7 15,0 0-2-15,0 0-8 16,0 2-13-16,0 17 2 15,0 4 11-15,13-1 3 16,5-4-2-16,7-6 2 16,9-5 4-16,3-7 5 15,1 0-4-15,0 0-8 16,-4-9-10-16,-10-12-47 16,-11-8-51-16,-13-3-53 15</inkml:trace>
  <inkml:trace contextRef="#ctx0" brushRef="#br4" timeOffset="-60762.16">29086 9192 189 0,'0'0'3'16,"0"0"19"-16,0 0 5 16,0 0-27-16,0 0-11 15,0 0-16-15,83 72-147 16</inkml:trace>
  <inkml:trace contextRef="#ctx0" brushRef="#br4" timeOffset="-60278.11">29506 9446 114 0,'0'0'3'0,"0"0"64"16,0 0 18-16,0 0-16 16,0 0-24-16,0 0-19 15,0 135-9-15,-2-115-1 16,-3-4-2-16,5-8-2 16,-2-2 9-16,2-4 5 15,-2 2 3-15,0-4 1 16,0 0 4-16,0 0 0 15,-2 0 3-15,2 0 0 16,2 0 2-16,0 0-7 16,0-9-19-16,0-18-7 0,14-7-2 15,19-2-4-15,14 8-7 16,2 10 0-16,-5 12-2 16,-5 6 6-16,-8 0-2 15,-7 22-7-15,-8 6 0 16,-5 4 6-16,-7-4 1 15,-4 0 3-15,0-5 0 16,0-3-5-16,0-9-17 16,0-4-26-16,0-7-2 15,16 0-28-15,7 0-15 16,12-17 9-16,5-7-103 16</inkml:trace>
  <inkml:trace contextRef="#ctx0" brushRef="#br4" timeOffset="-59247.11">30100 9443 147 0,'0'0'115'0,"0"0"23"16,0 0-42-16,0 0-43 15,0 0-19-15,0 0-22 16,-120-105-8-16,92 99-2 16,1 6-2-16,-4 8-1 15,-2 20-7-15,3 12 4 16,8-2 1-16,11 1-2 15,6-7 1-15,5-9 2 16,0-3-7-16,9-11 9 0,11 1 8 16,7-8 0-16,6-2 0 15,6 0 2-15,-4-2-2 16,-4-12-5-16,-7-4 1 16,-6 0-1-16,-2-3 1 15,-7 10-4-15,-5 1 1 16,-4 8-1-16,0 2-2 15,0 0-7-15,0 0-7 16,0 4-6-16,3 10 22 16,7-4 0-16,9-1 2 15,5-6 3-15,5-3 8 16,2 0-3-16,-2-4-6 0,-7-16-1 16,-4 0 0-16,-5-3-3 15,-3-3 0-15,-4-3-4 16,-6-7-10-16,0-11 6 15,0-3-6-15,-13 0 4 16,-5-2 8-16,2 8 2 16,3 3 4-16,2 9 0 15,2 13 12-15,4 8 12 16,3 9 12-16,2 2-22 16,0 0-18-16,0 0-2 15,0 5-11-15,0 22-2 16,0 12 15-16,0 11 1 15,7 0-1-15,4 4-1 16,0 0 1-16,3-4 4 16,-1-6 2-16,0-5-1 0,3-9-1 15,-1-10-1-15,-1-4 0 16,1-10 4-16,1-2-1 16,7-4 4-16,3 0-2 15,5-4 1-15,5-18-7 16,-2-6 0-16,-3 1-2 15,-9 4 0-15,-6 7-2 16,-10 10-2-16,-4 3 4 16,-2 3 2-16,0 0-2 15,0 0-3-15,0 0-1 16,0 0 1-16,0-2 3 16,5-4-1-16,2 0 1 0,4-6 0 15,-3 2 1 1,2-4 0-16,-3 4 1 0,-5-2 1 15,-2 4-3-15,0 0 0 16,0 6-1-16,0 1 0 16,-14-2 1-16,-1 3-1 15,-8 0-5-15,1 0 1 16,-2 16-2-16,-1 10 4 16,5 4-3-16,7-1 1 15,6-8-3-15,7 4 4 16,0-7-5-16,5-2 9 15,21-5 7-15,6-6 4 16,7-5-2-16,6 0 2 0,-5 0-8 16,-4-13 3-1,-7 2-4-15,-10-3 2 0,-3 2-4 16,-7 3-18-16,-7 4-4 16,-2-6-15-16,0 5-44 15,-8-7-83-15,-19 2-156 16</inkml:trace>
  <inkml:trace contextRef="#ctx0" brushRef="#br4" timeOffset="-59012.8">29973 9119 334 0,'0'0'3'16,"0"0"10"-16,0 0 54 15,148-29-11-15,-86 18-10 16,-2 0 3-16,-2 3-20 16,-6-5-16-16,-10 8-3 15,-4-2-7-15,-12-1-3 16,-10 5-1-16,-7 3 1 16,-9 0-11-16,0 0-48 15,-25 0-97-15,-21 0-130 16</inkml:trace>
  <inkml:trace contextRef="#ctx0" brushRef="#br4" timeOffset="-57934.89">15743 11267 88 0,'0'0'47'0,"0"0"-2"15,0 0 24-15,0 0-16 16,0 0 0-16,0 0-11 16,-4-6-17-16,24-2 1 0,11-2-4 15,18-7 9-15,11-2-13 16,4-1-6-16,-4 0-7 15,-8 2-3-15,-16 2-2 16,-12 9-2-16,-13 4-15 16,-9 3-35-16,-2 0-82 15,0 6-69-15</inkml:trace>
  <inkml:trace contextRef="#ctx0" brushRef="#br4" timeOffset="-57528.73">15705 11293 134 0,'0'0'32'0,"0"0"47"15,0 0 15-15,0 0-49 16,0 0-45-16,0 0 1 16,15 115 4-16,1-47 25 15,-5 2-3-15,-3-6-11 16,-4-3 0-16,0-10-1 15,1-8-4-15,-3-14-7 16,2-7-1-16,-2-3-2 16,2-7 0-16,2-6-1 15,0 0 0-15,5-1 1 16,5-5 6-16,4 0 10 16,4 0-9-16,1-13-2 15,-5 1-6-15,-7 8 0 0,-2 2-7 16,-3 2-1-16,2 0 2 15,1 0 0-15,3 10 2 16,1-2 3-16,1-2 1 16,-1 1 0-16,4-7 0 15,0 0-23-15,1 0-38 16,-4-9-89-16,-9-7-39 16</inkml:trace>
  <inkml:trace contextRef="#ctx0" brushRef="#br4" timeOffset="-57356.93">15734 11711 239 0,'0'0'24'0,"0"0"9"0,0 0-1 16,0 0-10-16,0 0-9 15,125-57-7-15,-65 33-6 16,-2 3-1-16,-7 0-28 15,-6-1-96-15,-12 0-47 16</inkml:trace>
  <inkml:trace contextRef="#ctx0" brushRef="#br4" timeOffset="-57028.88">16233 11243 118 0,'0'0'39'0,"0"0"75"0,0 0 7 15,0 0-47-15,0 0-24 16,0 0-30-16,-6-12-20 16,6 30-11-16,0 16 11 15,0 8 3-15,0 9 1 16,0 4 0-16,13 4 8 16,-2-3 5-16,2-4 7 15,3-4-10-15,-5-8-4 16,0-4-1-16,-4-11-6 15,-2-5 2-15,-3-11-3 16,0 2 0-16,-2-7 0 0,0-4-1 16,0 0-1-1,0 0 0-15,0 0-8 0,0 0-41 16,0-16-31-16,4-15-137 16,9-4-66-16</inkml:trace>
  <inkml:trace contextRef="#ctx0" brushRef="#br4" timeOffset="-56622.73">16536 11444 48 0,'0'0'149'15,"0"0"-95"-15,0 0 46 16,0 0-30-16,0 0-46 0,0 0 3 16,-60 54 7-1,33-26-8-15,7-8-7 0,9-8-16 16,5-4-3-16,6-6-2 15,0-2-5-15,2 2 7 16,27-2 1-16,11 0 9 16,11 0-1-16,3 0-7 15,-6 6-2-15,-10 9-7 16,-9 0 2-16,-11 3-3 16,-7 4 3-16,-7-4 2 15,-4 3 3-15,0-2 1 16,0 2 0-16,-21 1 5 15,-8-2 3-15,-7 0 4 16,-7-4 5-16,1-4-5 16,-1-2-3-16,10-6-4 0,9-1-2 15,6-3-2 1,7 0-1-16,4-3-1 0,5-15-13 16,2-4-79-16,0-5-34 15,18 0-66-15,13 1-8 16</inkml:trace>
  <inkml:trace contextRef="#ctx0" brushRef="#br4" timeOffset="-56169.71">16886 11524 99 0,'0'0'26'0,"0"0"-3"0,0 0 27 16,0 0 10-16,0 0-17 15,0 0-2-15,0 0 2 16,82 0 0-16,-55-2-16 16,0-10-10-16,-7 0-6 15,-4 2-6-15,-8 0 1 16,-3 4-4-16,-5 0 5 16,0-4 5-16,0 0-8 15,-11-2-1-15,-7 1 2 16,-6 0-1-16,-1 4-4 15,-6 7 4-15,2 0 1 16,2 0-4-16,2 18-1 16,6 15-2-16,7 9-3 15,10 6 5-15,2-2 2 0,4-6-2 16,28-4 2-16,3-8 1 16,8-7 9-16,-3-12 2 15,2-6 4-15,-4-3 3 16,0 0 1-16,-5-4-5 15,-4-10 0-15,-2-1-13 16,-4 4 4-16,-8-2 0 16,-6 5-5-16,-2 3-3 15,-7 2-15-15,0 3-44 16,0 0-52-16,-7 0-150 16</inkml:trace>
  <inkml:trace contextRef="#ctx0" brushRef="#br4" timeOffset="-54607.58">18272 12230 26 0,'0'0'87'0,"0"0"-3"15,0 0-10-15,0 0-6 16,0 0-32-16,0 0-10 15,-76-24-5-15,58 26-16 16,1 20-2-16,-1 6 1 16,0 12-2-16,4 6 5 15,8-4-1-15,6 0 3 16,0-9-5-16,2-8 2 16,21-7-1-16,8-10 5 15,6-8-1-15,15 0 6 0,10-15 0 16,9-18-9-16,-4-4-5 15,-7-6 1-15,-16-1-2 16,-15 2 0-16,-13 0-3 16,-13-2-1-16,-3 4 2 15,-3-3 2-15,-19 1 5 16,-1 2-3-16,0 4 3 16,4 10-3-16,4 10 11 15,8 6 13-15,5 8 5 16,0 2-14-16,2 0-17 15,0 0-10-15,0 19-13 16,13 22 16-16,9 9 7 16,3 0 2-16,-3-1-1 0,-7-9 0 15,-1-12 0 1,-5-6-1-16,-5-8 2 0,-4-8 0 16,0-2 1-16,0-4 8 15,0 0 4-15,0 0 9 16,0 0 15-16,0 0-5 15,0 0-6-15,0-14-1 16,10-18-17-16,7-3-10 16,16 3-6-16,10 11-4 15,4 8-4-15,-2 13-5 16,-8 0 2-16,-3 31-8 16,-7 4 7-16,-10 4 8 15,-3-1 10-15,-8-6 2 16,1-10-2-16,-1-6-1 0,2-8 1 15,0-6 0-15,5-2-8 16,6 0-3-16,7 0 6 16,8-18-7-16,1-6-15 15,-4-6-6-15,-4-2-7 16,-8 0 23-16,-7 6 5 16,-5 8 8-16,-5 9 4 15,-2 8 0-15,0 1-2 16,0 0-6-16,0 10-8 15,2 10 16-15,10 1 3 16,3 0 0-16,5-7 2 16,3-8-3-16,6-4 4 15,2-2 4-15,5 0 0 0,-1-12-3 16,-1-8-2 0,-8 0-1-16,-8-1 3 0,-9 0 5 15,-9-1 6-15,0-5 5 16,0 3 1-16,-24-2-19 15,-8 6-3-15,-1 6-1 16,-8 10-1-16,-1 4-4 16,0 0 2-16,2 8-1 15,4 12 2-15,9 9-4 16,8 0 0-16,9 2 3 16,10-5-5-16,0 0 0 15,10-7-11-15,15-4-38 0,8-7-27 16,4-8-42-16,3 0-15 15</inkml:trace>
  <inkml:trace contextRef="#ctx0" brushRef="#br4" timeOffset="-54248.3">19515 12064 100 0,'0'0'103'15,"0"0"-62"-15,0 0 4 16,0 0-20-16,0 0-18 15,0 0 21-15,13 62 11 16,-4-37-11-16,3 0-14 16,-1-7-4-16,3-6 5 15,-2-4-5-15,5-5-6 16,0 0 2-16,-1-3 7 0,1 0 1 16,-1 0 2-16,-5-10 1 15,-2-9 4-15,-7 0-1 16,-2-6 8-16,0-5-14 15,-9 6-10-15,-13 4-3 16,0 7 5-16,-5 8-6 16,-2 5-1-16,-2 0-2 15,0 0 0-15,2 10-1 16,4 11 1-16,10-3-4 16,5 1-9-16,10 2-55 15,0-7-30-15,21-3-38 16,16-7-38-16</inkml:trace>
  <inkml:trace contextRef="#ctx0" brushRef="#br4" timeOffset="-53889">19943 12003 212 0,'0'0'26'15,"0"0"72"-15,0 0-46 16,0 0-36-16,0 0 8 15,0 0 2-15,-120 57-17 16,108-39-9-16,10-5-1 16,2 1-1-16,0-5-4 15,14-4 6-15,17 2 8 0,7-4-2 16,2 0 2 0,-3 1-4-16,-10 0-3 0,-6 3-2 15,-11 0 0-15,-5-1 0 16,-5 1-4-16,0 2 2 15,0 2 3-15,0 6 5 16,-18-4 6-16,-11 6 3 16,-6-1-3-16,-6-5-8 15,1-2 4-15,7-3-6 16,10-6-1-16,8-2-7 16,13 0-40-16,2-2-75 15,4-24-132-15</inkml:trace>
  <inkml:trace contextRef="#ctx0" brushRef="#br4" timeOffset="-53435.97">20239 12053 206 0,'0'0'5'16,"0"0"13"-16,0 0 32 15,0 0-16-15,0 0-23 16,0 0-8-16,-13 18 3 16,42-18 17-16,9 0 4 0,4 0-1 15,-7-4-16 1,-12-3-6-16,-9-2 3 0,-10 4 6 16,-4-6 17-16,0 4-1 15,-6-4-5-15,-19 4-15 16,-8 2-9-16,-8 5-3 15,-1 0 2-15,6 0-2 16,3 14 3-16,6 14-4 16,9 3 0-16,7 2-3 15,7 0 3-15,4-8 1 16,0-3-1-16,8-3 3 16,24-5 1-16,5-6 8 15,10-4 3-15,9-4 5 16,-3 0 0-16,-1 0-10 0,-12-2-1 15,-7-15-1-15,-11 6-4 16,-3-5-6-16,-9 4-37 16,-5 1-51-16,-5 4-148 15</inkml:trace>
  <inkml:trace contextRef="#ctx0" brushRef="#br4" timeOffset="-51420.83">21808 11979 44 0,'0'0'59'0,"0"0"8"16,0 0 13 0,0 0-11-16,0 0-20 0,0 0-13 15,-5-44-8-15,-11 32-13 16,-3-2 3-16,-4-1-8 15,-4 8-2-15,1-1 1 16,-1 8-8-16,1 0 0 16,1 4 0-16,3 18-1 15,1 10-3-15,6 10-2 16,4 8 5-16,8-6 1 16,3-3-1-16,0-9 0 15,0-11-1-15,16-8-3 0,5-3 4 16,2-9 5-1,9-1 2-15,6 0 6 0,4-11-9 16,-2-9 3-16,-1-4-6 16,-6-1 0-16,-11 1 4 15,-4-3-3-15,-10 2-2 16,-5 5-1-16,-3 8 1 16,0 3 2-16,0 9 0 15,0 0 2-15,0 0-4 16,0 0-10-16,0 11-6 15,0 7 15-15,0-4-1 16,0 2 2-16,0-5-4 16,9-4 3-16,8-5 0 15,4 0 1-15,6-2 1 16,-3 0-1-16,4 0-7 0,-5 0-11 16,-3-6 5-16,-5-6 2 15,-3 1 0-15,-3-6 6 16,-9-2 3-16,0-2 2 15,0 1 1-15,0 6 3 16,0 6-1-16,0 5 11 16,0 3-2-16,0 0-12 15,0 0-2-15,0 0-10 16,0 13-2-16,4 15 14 16,12-2 5-16,2-2 16 15,-5-6-11-15,-4-6 0 16,-7-8-2-16,-2-2 3 0,0-2 10 15,0 0 6-15,0 0 0 16,0 2-1-16,0-2-2 16,0 0 3-16,0 0 2 15,0 0-5-15,0 0 3 16,7-16-8-16,4-4-19 16,9-3-2-16,7 3-6 15,6 13 2-15,0 5-3 16,1 2 2-16,-5 0-8 15,-2 22 2-15,-5 4 7 16,-5-2 1-16,0 2-3 16,-5-5 5-16,-4-8 2 15,-2-2-6-15,-1-6-3 16,-3-2-18-16,0-3 0 16,0 0-4-16,5 0-4 0,7 0 12 15,1-13 16-15,5-13 8 16,3-4-11-16,-4 0 1 15,-1 7-6-15,-7 6 11 16,-7 11 5-16,0 4 1 16,-4 2 2-16,2 0-3 15,4 2-7-15,5 14 7 16,3-4 6-16,5 2 1 16,2-8-1-16,3-6-1 15,8 0 2-15,1 0 1 16,2-14-1-16,-1-6-5 15,-5 2 1-15,-9 0-2 0,-7 0 5 16,-9 2 2-16,-4-2 7 16,0 0 12-16,-6-2-2 15,-19-2-14-15,-6 2-2 16,-2 8-8-16,-7 2-1 16,0 10 0-16,-3 0 0 15,5 0 4-15,3 17-4 16,4 8-3-16,4 7-1 15,9-2-2-15,11 2 3 16,7-7-1-16,0-4-7 16,16-4-33-16,22-8-24 15,10-9 0-15,10 0-45 0,3-13-76 16</inkml:trace>
  <inkml:trace contextRef="#ctx0" brushRef="#br4" timeOffset="-51092.77">22984 11582 212 0,'0'0'94'0,"0"0"29"16,0 0-59-16,0 0-12 16,0 0-25-16,0 0-23 15,-7-8-4-15,7 20-15 16,0 16 13-16,14 12 2 0,4 4 6 15,2 5-6 1,2-2 12-16,0 2-6 0,-1-5-3 16,-6-5 5-16,1-1-3 15,-1-13-2-15,-1-4-2 16,-3-6-1-16,-3-7 0 16,0-6 3-16,-4-2-3 15,2 0-5-15,7 0-20 16,6-21-7-16,1-17-78 15,-7-3-154-15</inkml:trace>
  <inkml:trace contextRef="#ctx0" brushRef="#br4" timeOffset="-50124.13">22991 11826 126 0,'0'0'29'15,"0"0"86"-15,0 0-21 16,0 0-29-16,0 0-26 15,0 0-20-15,-18-21-11 16,45 1-8-16,4-6-1 16,0 3-20-16,-2 5-10 15,-6 3-4-15,-6-2 10 16,-6 5 20-16,-4 5 5 16,-2-1 2-16,-3 5 4 15,-2 3 1-15,0 0 5 16,2 0 4-16,5 0-16 15,6 18 3-15,11 12 2 0,5 9 15 16,0 1-9-16,-4-7 0 16,-9 0-7-16,-7-7 2 15,-3-4 2-15,-4-4 3 16,-2-4 4-16,0-8-5 16,0-4 1-16,0 0 1 15,0-2 9-15,0 0 13 16,0 0-2-16,0 0-3 15,2 0 7-15,3-20-4 16,7-10-22-16,3-2-10 16,5 8-4-16,-3 10-1 15,2 14-5-15,-1 0-10 0,3 10 6 16,2 18 0-16,-1 6 5 16,-2-2 4-16,-4-8 3 15,-3-6 1-15,-1-10 1 16,-4-2 0-16,5-6 1 15,5 0 1-15,7 0 1 16,4-8-3-16,2-12-13 16,1-2-1-16,-8-2-1 15,-6-5 2-15,-2 6 6 16,-10 2-2-16,-4 1 0 16,-2 11 2-16,0 3 5 15,0 6 2-15,-13 0 1 16,-5 0 0-16,-2 0-2 0,5 14 0 15,1 7-4 1,7 0 4-16,5-1-4 0,2-2 1 16,0-4 0-16,0-5-3 15,18-6 7-15,6-3 4 16,3 0 6-16,11 0-4 16,-2-2-4-16,4-14 1 15,-5 0 1-15,-6-2-1 16,-4 0 3-16,-8 3-5 15,-7 2 4-15,-4 9-2 16,-6 4-3-16,0 0-1 16,2 1-13-16,1 22 2 15,-1 7 12-15,0-2 5 16,0-6-5-16,-2-4 3 16,0-6 2-16,0-8-1 0,0-2 4 15,0 0 2 1,0-2 5-16,0 0 6 0,0 0 6 15,0 0-6-15,0 0 0 16,-2 0 1-16,-2 0-10 16,4-24-4-16,0-16-6 15,11-10-2-15,27-14-15 16,13 7-22-16,2 9-18 16,-3 22-20-16,-13 13-23 15,-10 13 9-15,-12 0-71 16,-7 0 5-16</inkml:trace>
  <inkml:trace contextRef="#ctx0" brushRef="#br4" timeOffset="-48796.44">24927 11648 56 0,'0'0'29'15,"0"0"28"-15,0 0-6 16,0 0 6-16,0 0-15 16,0 0-29-16,20 59 13 15,-2-22 14-15,0 2-14 16,-7-3-10-16,-8-2-3 15,-3-8-5-15,0-2 1 16,-8-8 2-16,-11-2 7 0,-6-4 8 16,-4-9-2-16,4 2 0 15,10-3-2-15,6 0 4 16,9 0 1-16,0-22-7 16,16-14-20-16,19-10-3 15,10-4-15-15,4 10 4 16,-4 16 4-16,-12 12-16 15,-9 12 4-15,-6 0 10 16,-2 13 0-16,4 14 6 16,2 3 3-16,1-5 3 15,4-4 1-15,-2-5 1 16,9-10 1-16,4-6 1 16,4 0 0-16,0-4-1 0,1-12-3 15,-3-3 0-15,-9 1-3 16,-6 5-2-16,-10-5 2 15,-10-2 3-15,-5-2 5 16,0 0-5-16,-11-3 0 16,-11 6-5-16,-5 6 5 15,-6 3 0-15,-2 9 1 16,2 1 1-16,2 0 1 16,5 9 2-16,1 11-5 15,5 7-1-15,7-1-3 16,3 1-1-16,8-4 2 15,2-5-3-15,0-6 1 0,2 2 4 16,17-6 1 0,3-2 6-16,5-5-1 0,-1-1-1 15,3 0 0-15,2 0 1 16,-6 0-1-16,0-7-4 16,-5 0 0-16,-5 2-6 15,1 3-1-15,-7 2 4 16,-1 0-1-16,-1 0-3 15,5 0 1-15,3 10 4 16,1 1 2-16,3-5 1 16,6-3 0-16,4-3 6 15,4 0-3-15,1-2 1 16,-3-15-5-16,-6 4 0 16,-7-3-4-16,-7 2 2 15,-7 0 2-15,-4 3 6 0,0-1-4 16,0 1 0-16,0 0 1 15,0 6 1-15,0 3 2 16,0 2 3-16,0 0-9 16,0 0-8-16,0 2-8 15,0 14 8-15,0 3 8 16,2 2 2-16,-2-3-1 16,0-7 2-16,2 0-2 15,-2-7 0-15,0-4-1 16,0 2 20-16,0-2 14 0,0 0 3 15,0 0 7 1,0 0-13-16,-4 0-17 0,0-14-12 16,4-7 12-16,0-4-9 15,10-8-5-15,27 9-5 16,7 6-3-16,3 14 0 16,-3 4 0-16,-6 4-2 15,-9 29-6-15,-9 1 0 16,-4-1 4-16,-5 2 9 15,-4-7-1-15,-3-3-9 16,3-16-15-16,2-3-18 16,6-6-20-16,12 0-2 15,6-4-10-15,9-20-36 16,1-8-43-16</inkml:trace>
  <inkml:trace contextRef="#ctx0" brushRef="#br4" timeOffset="-47937.27">26482 11667 10 0,'0'0'49'16,"0"0"-20"-16,0 0 57 16,0 0 27-16,0 0-26 15,0 0-31-15,0 0-5 16,0-14-13-16,-6 5-26 16,-8-5-7-16,1 6-3 15,-1 2-2-15,-3 6-2 16,-1 0-3-16,-7 0-1 15,1 22 1-15,0 11 0 16,1 3-2-16,10 0 1 16,3-4 3-16,10-4 0 0,0-12 2 15,0-2-5-15,3-10 6 16,15-4 4-16,4 0 12 16,3 0 2-16,1-18-10 15,1-10 3-15,-5-4-3 16,-3-9-3-16,-11-3-5 15,-3-4-1-15,-5-6-8 16,0 0-9-16,-5 4-7 16,-13 4 17-16,1 7 8 15,1 11 4-15,3 10 3 16,3 10 15-16,4 4 19 16,3 4-6-16,3 0-20 15,0 0-15-15,0 0 0 0,0 0-8 16,0 24-7-16,0 19 12 15,5 11 2-15,7 8-1 16,1 2 2-16,0-1 3 16,0-4-2-16,6-5 2 15,0-9-3-15,6-12 1 16,-1-10 1-16,1-13 1 16,1-5 1-16,1-5 2 15,2 0-1-15,-2-7-3 16,-5-11-1-16,-7-2 0 15,-3-1-1-15,-1-2 5 16,-5 5-5-16,2 5 0 0,-6 5 1 16,-2 8-1-1,0 0 0-15,0 0-7 0,0 0-2 16,0 0-9-16,7 3 8 16,8 6 10-16,5 0 1 15,5-7 4-15,2-2 1 16,4 0-1-16,-2 0 0 15,-2-11-5-15,-6-2-1 16,-7 0 1-16,-3 0 1 16,-9-3 3-16,-2-1 3 15,0-3-7-15,-13 0-3 16,-12 2 3-16,-10 4 5 0,-4 4-5 16,-5 10-1-16,0 0 1 15,3 0-4 1,8 15 2-16,8 8-2 0,10 7-3 15,9 1 0-15,6-6-2 16,0 1-13-16,17-8-37 16,18-11-28-16,8-7-101 15</inkml:trace>
  <inkml:trace contextRef="#ctx0" brushRef="#br4" timeOffset="-47328.05">27006 11546 120 0,'0'0'159'0,"0"0"-156"0,0 0 39 15,0 0-32-15,0 0 21 16,0 0-8-16,0 70-15 16,0-44 2-16,2-4-3 15,-2-8-1-15,0 1-2 16,0-10 3-16,0 0 5 15,0-1 8-15,0-4-7 16,0 2 4-16,0-2-10 16,0 0 0-16,0 0 12 15,0 0 17-15,0 0 7 16,0 0-3-16,9-23-18 16,20-4-22-16,8 0-4 15,11 7-3-15,-4 12-3 0,-8 8 3 16,-10 0-2-16,-10 5-6 15,-5 14 1-15,-7 3 6 16,-4 0 8-16,0-1 2 16,0-3-2-16,0-11 2 15,0 0-1-15,0-6 1 16,0-1 3-16,0 0 1 16,0 3 2-16,0-3-1 15,0 0 9-15,0 0 0 16,0-4-7-16,0-23-5 15,0-3-1-15,12-8-3 16,15 0-9-16,9 8-5 0,-1 10 5 16,-4 12 4-1,-6 8-6-15,-8 0 10 0,-1 2-10 16,-3 18 1-16,1 8 8 16,-5-3 2-16,-5-4 2 15,-2-5 1-15,-2-6-2 16,2-2 0-16,-2-5-1 15,3-3-1-15,-1 0-5 16,1 0-18-16,-3 0-40 16,0 0-21-16,0-13-154 15</inkml:trace>
  <inkml:trace contextRef="#ctx0" brushRef="#br4" timeOffset="-46548.82">28203 11431 208 0,'0'0'50'0,"0"0"-20"16,0 0 12-16,0 0-41 16,0 0 31-16,15 165 6 15,-1-90-17-15,1 1 3 16,1-8 5-16,-1-7-1 16,-1-5-4-16,-3-13-10 15,-5-4-2-15,-2-16-4 16,-4-5-1-16,0-8-6 15,0-8 3-15,0-2 0 16,0 0 7-16,0 0 5 16,0 0 11-16,0 0 16 0,0-3 0 15,-12-22-26-15,-13-11-9 16,0-10-3-16,4-8-5 16,0-6-1-16,8-7-3 15,8 8 0-15,5 6-15 16,0 7 16-16,2 16-4 15,16 10 0-15,3 4 1 16,6 8 0-16,6 2-2 16,9 6-4-16,5 0 0 15,-1 8-1-15,-6 16-2 16,-11 8 0-16,-11-4 8 16,-11 4-5-16,-7-1 10 0,0-2 2 15,-11 0 3-15,-18-4 3 16,-6 2-2-16,-10-7-1 15,-6-6 4-15,-3-4-6 16,5-8 1-16,7-2-4 16,11 0-5-16,12-2-24 15,17-13-46-15,2-6-60 16,29 1-104-16</inkml:trace>
  <inkml:trace contextRef="#ctx0" brushRef="#br4" timeOffset="-45314.77">28523 11672 50 0,'0'0'45'0,"0"0"22"15,0 0-24-15,0 0-22 16,0 0 24-16,0 0-3 16,14 61-21-16,-1-47-4 15,5-7-5-15,6-2 0 16,9-5 0-16,6 0 4 15,-1 0-12-15,-5-6 2 16,-4-8-4-16,-11 1 0 16,-9-2 3-16,-5-3 2 15,-4-3 4-15,0-3-10 16,-16 0 0-16,-10 2 2 0,-3 4 1 16,-6 4-4-1,-2 10 0-15,2 2 9 0,1 2-4 16,1 0 5-16,4 8-2 15,4 16-8-15,6 4 1 16,7-2-1-16,8-2 0 16,4-4 0-16,0-5 0 15,10-2 0-15,23-6 5 16,11-7 8-16,12 0 2 16,10 0-8-16,-1-15-1 15,-7-5-6-15,-7-2 0 16,-13 0-7-16,-11-2 2 15,-10 4-4-15,-7 6-4 16,-8 8 13-16,-2 4 2 0,0 2 1 16,0 0-1-16,0 0 4 15,0 0-6-15,0 0-11 16,2 12 2-16,5 4 9 16,-1 0 4-16,5-6 4 15,1 0-7-15,5-8 7 16,10-2 3-16,8 0-1 15,2 0-3-15,0-14-7 16,-8 2 0-16,-9 0 0 16,-6-2 2-16,-8 4 0 15,-1-2 2-15,-5 4 0 16,0 2 1-16,0 2-2 16,0 4 7-16,0 0-1 0,0 0-9 15,0 0-5-15,0 10-9 16,0 10 14-16,0 2 2 15,0 0-2-15,0-6 2 16,0-5-2-16,0-6 0 16,0-5 2-16,0 3 3 15,0-3 0-15,0 0 6 16,0 0 8-16,0 0 13 16,0 0 1-16,0 0-10 15,0-5-5-15,6-21-3 16,19-4-15-16,12-2 0 15,13 8-4-15,-1 12-3 16,-7 12 2-16,-11 0-3 0,-8 8-2 16,-8 20-6-16,-7 4 5 15,-6 0 6-15,-2 1 5 16,0-8 1-16,2-7 0 16,0-7-2-16,7-7-2 15,4-4-6-15,11 0-5 16,10-4 12-16,4-18-17 15,-2-9-4-15,-9-5-12 16,-6-4-7-16,-7-4 7 16,-7 0-4-16,-7-2 12 15,0-4 14-15,-3 6 13 16,-17 4 5-16,1 4 21 0,0 9 7 16,1 11 1-1,9 4 16-15,5 8-6 0,2 4-9 16,2 0-13-16,0 0-15 15,0 0-7-15,0 2-3 16,0 24-12-16,2 14 14 16,7 8 1-16,0 4 2 15,0 1-1-15,-3-3 0 16,3-6 2-16,5-4 0 16,-1-6-3-16,3-6 0 15,1-6 2-15,2-8 5 16,-4-7-4-16,7-6 4 15,5-1-3-15,2 0 4 16,4-9-8-16,1-17-31 16,-5-5-45-16,-4-3-63 0,-15-4-126 15</inkml:trace>
  <inkml:trace contextRef="#ctx0" brushRef="#br4" timeOffset="-45111.69">29543 11329 236 0,'0'0'0'16,"0"0"0"-16,0 0 2 15,0 0 20-15,0 0 41 16,0 0-17-16,170 4-18 16,-107-4-17-16,-5-12-5 0,-8-2-3 15,-13 0-3-15,-18 4-8 16,-17 0-45-16,-2 4-62 15</inkml:trace>
  <inkml:trace contextRef="#ctx0" brushRef="#br4" timeOffset="-44955.48">28417 11355 271 0,'0'0'0'0,"0"0"-35"16,0 0 22-16,0 0-25 16</inkml:trace>
  <inkml:trace contextRef="#ctx0" brushRef="#br4" timeOffset="-43565.18">18490 13316 30 0,'0'0'52'15,"0"0"10"-15,0 0 14 16,0 0-1-16,-129 75-23 16,89-69-11-16,-5-3-10 15,5-3-8-15,0 0-2 16,7 0-12-16,10-5 17 15,10-15 3-15,13-8-2 16,0-18-21-16,24-15-6 0,23-11-13 16,9-8-12-1,5 0-10-15,-3 6 11 0,-12 13 7 16,-13 17 6-16,-12 16 6 16,-15 18 5-16,-6 1 9 15,0 5 1-15,0-3-9 16,-15 1 4-16,-1-4-2 15,-5 6 0-15,4 0 1 16,1 4 4-16,3 0-1 16,7 0-4-16,4 0-3 15,2 0-2-15,0 38-6 16,0 16 2-16,0 19 6 16,0 0 6-16,6-4-3 0,9-7 7 15,6-6 2 1,-3-10-8-16,-1-6 0 0,-1-5-3 15,-5-12 0-15,-2-5-1 16,-3-2 0-16,-3-11-2 16,1-1-4-16,-1-1-21 15,5-3-44-15,8 0-151 16</inkml:trace>
  <inkml:trace contextRef="#ctx0" brushRef="#br4" timeOffset="-42534.17">18965 13056 321 0,'0'0'22'16,"0"0"-15"-16,0 0 38 16,0 0-13-16,0 0-32 15,0 0-6-15,60 30 6 0,-31 6 5 0,-5 8-1 31,-8-7-2-31,-7-4 1 16,-9-7 1-16,0-1 2 0,0-9 1 0,0-4 1 31,0-4 4-31,-11-2 3 16,-3-5 5-16,1-1 4 0,4 0-1 0,5 0 2 16,4-15 2-16,0-21-26 0,17-7-1 15,23-3-17 1,10 4-8-16,3 6-13 0,-6 6-4 31,-9 10-2-31,-12 4 16 0,-8 2 9 0,-9-1 19 16,-5 6 0-16,-4-1 6 15,0-3 2-15,0 4 1 16,-8 3 9-16,-7 2 6 16,-4 4-15-16,-3 0-7 15,-2 0 1-15,4 19-2 16,4 10-1-16,9 5-5 15,7-2 3-15,0-2-2 0,18-4 3 16,14-8 1-16,7-1 8 16,9-11 3-16,-2-6-3 15,1 0-1-15,-5-3-1 16,-6-15-2-16,-7 0-1 16,-9-2 3-16,-7 0 1 15,-3-2 5-15,-10-4-1 16,0 2-4-16,0 0-3 31,0 12 1-31,0 4 10 0,0 4 5 0,-4 4-7 16,4 0-13-16,0 0-10 15,0 24-12-15,0 14 17 16,12 12 3-16,8 2 2 0,0 6 0 16,3 8 3-1,-4-2-2-15,1 3 0 0,-6-3 10 16,-3-4-1-16,-4-4-3 15,-5-10 0-15,-2-10-7 16,0-8 7-16,0-12-3 16,0-5-1-16,0-7 2 15,0 0 2-15,0-4 5 16,0 0 3-16,-2 0 15 16,-9-19-14-16,-5-15-13 15,-4-16-3-15,2-12 0 16,0-8-1-16,1-5-2 0,3 0-2 15,5 4-4 1,2 5 2-16,7 12-2 0,0 10 2 16,0 18 3-16,9 6 2 15,16 6-4-15,8 7-2 16,9 7 2-16,1 0-7 16,-3 7-8-16,-7 19-3 15,-10 2 3-15,-10 4 2 16,-11-2 6-16,-2 5 13 15,0-6 2-15,-24 3 3 16,-7-3-1-16,-8-1-2 16,-3-6 0-16,-2-5-2 15,3-8-27-15,8-6-29 16,12-3-53-16,7 0-95 16</inkml:trace>
  <inkml:trace contextRef="#ctx0" brushRef="#br4" timeOffset="-41206.36">19900 13190 82 0,'0'0'54'0,"0"0"-43"15,0 0 2-15,0 0-5 16,0 0 3-16,0 0-3 16,3 5 10-16,15-5 7 31,7 0 7-31,0 0 4 16,4-5-17-16,-2-8-3 0,-2-6-9 0,-9 7 2 15,-5-4-5-15,-7 2 6 0,-4 0 5 16,0 0-4-16,0-2-3 15,-11 4-2-15,-3 4-2 16,2 4-3-16,-5 4 0 16,2 0 0-16,5 0 3 15,-4 12-2-15,1 16-2 16,1 11 1-16,1 0 2 16,5-5 3-16,4-2 2 15,2-7-3-15,0-7-4 16,8-6-1-16,15-4 5 15,8-6 4-15,9-2 3 16,6 0-2-16,8-2-5 0,-1-16 0 16,-1-5-2-16,-8 1-1 15,-8-3 2-15,-9-4 0 16,-7 9-2-16,-11 8 2 16,-5 6-3-16,-4 6 17 15,0 0 16-15,0 0-19 16,0 0-15-16,0 0-10 15,0 0 1-15,14 0 1 16,3 8 8-16,6-3 6 16,6-5-5-16,0 0 2 15,-3 0-3-15,1 0-3 16,-7-7 2-16,-2-9 1 16,-3 2 0-16,-5-4 0 0,-6-4 1 15,-4-2 1-15,0-6 1 16,-2-2-3-16,-19 1-7 15,-5 9-3-15,-3 11 8 16,-5 11 1-16,-3 0-2 16,-3 0 0-16,5 22 2 15,4 6 1-15,10 6-6 16,5 2 6-16,7-6 0 16,9-4-3-16,0-1 2 15,2-10-1-15,25-3 2 16,11-6 6-16,11-4 4 15,4-2-1-15,1 0-5 0,-3-9 0 16,-7-10-3-16,-8-1-1 16,0-2 0-16,-5 0-2 15,-2 0-1-15,-3-4-1 16,-1 4-6-16,-5 0 3 16,-2-2 6-16,0 2-3 15,-7-2 0-15,0-2 0 16,-6 2 4-16,-3 3 0 15,-2 1 1-15,0 0 2 16,-4 1-3-16,-15-2 0 16,0 3 0-16,1 4 6 15,0 1-5-15,5 2 13 16,2 3 5-16,1 4 4 16,4 2 3-16,4 2-8 15,2 0-2-15,0 0-16 0,0 0-3 16,0 18-6-16,0 16 1 15,0 16 8-15,10 7 0 16,6-2 3-16,7 0 4 16,-4-9 3-16,4-8-7 15,2-6 2-15,-3-9-5 16,2-8 6-16,1-7-3 16,-1-4 2-16,3-4-3 15,0 0 4-15,2 0-6 16,0-12-5-16,-1-12-36 15,-5-8-58-15,-5-6-62 16,-9 0-187-16</inkml:trace>
  <inkml:trace contextRef="#ctx0" brushRef="#br4" timeOffset="-41050.11">20821 12825 185 0,'0'0'0'15,"0"0"-9"-15,0 0 9 16,0 0 18-16,127-14-5 16,-71 0-6-16,-3 4-4 15,-11 2-3-15,-17 4-70 16</inkml:trace>
  <inkml:trace contextRef="#ctx0" brushRef="#br4" timeOffset="-23375.72">18283 14776 28 0,'0'0'72'16,"0"0"2"-16,0 0-12 15,0 0 3-15,0 0-21 16,0 0-12-16,0 0-8 15,-111-45-10-15,90 45-1 16,2 27-4-16,-2 16-7 0,4 7-2 16,3 4 7-16,10-8 2 15,4-8 2-15,0-6-4 16,2-6-2-16,21-7-3 16,3-2 5-16,8-13 7 15,3-4 5-15,3 0 6 16,3-10-4-16,-1-10-8 15,-4 0-5-15,-7-2-2 16,-6-2 1-16,-9-1 0 16,-5 4 2-16,-3 7-1 15,-3 6-5-15,-5 8-1 16,0 0-2-16,0 0-2 0,0 0-10 16,2 0-3-16,7 13 10 15,6-1 5-15,4-3 1 16,-2-3 0-16,1-6 3 15,-1 0 2-15,6 0 0 16,2-4-2-16,-1-16 0 16,-1-3-2-16,-6 2 5 15,-8-4-7-15,-7 2 4 16,-2-4 3-16,0 1-5 16,-13 2 3-16,-16 2-4 15,-2 6 1-15,-5 6-2 16,1 8 4-16,-3 2-4 15,4 0 0-15,6 0-4 16,10 0 3-16,5 14-5 16,3 9-1-16,8 3-5 0,2 7 8 15,0 2-9-15,0-3 0 16,4-2-21-16,17-7-22 16,8-11-25-16,8-9-34 15,10-3 22-15,8-6-22 16</inkml:trace>
  <inkml:trace contextRef="#ctx0" brushRef="#br4" timeOffset="-23047.67">18932 14622 101 0,'0'0'90'16,"0"0"-19"-16,0 0 0 0,0 0-38 15,0 0-2-15,0 0-12 16,-114 60-7-16,103-38-7 15,7 0-5-15,4-4-1 16,0 1-2-16,4-1 3 16,15-5 1-16,8 0 3 15,2-4 1-15,2-5-1 16,-6 1 0-16,-4 1-4 16,-11-3 0-16,-5 4 0 15,-5-1-1-15,0 4 1 16,0 2 0-16,0 6 3 15,-21 0 10-15,-8 4-3 16,-4-4-2-16,-3-4 1 0,1-7-4 16,6-2-3-1,6-5 2-15,13 0-4 0,10-5-32 16,0-16-97-16,6-9-105 16</inkml:trace>
  <inkml:trace contextRef="#ctx0" brushRef="#br4" timeOffset="-22719.63">19063 14382 135 0,'0'0'62'0,"0"0"56"16,0 0-44-16,0 0-28 15,0 0-21-15,0 0-17 16,0 18-7-16,-4 18 2 15,1 10 16-15,1 10 11 16,2 0-12-16,0 2-1 16,0-8-5-16,0 0 2 15,0-12-1-15,0-8-7 16,0-7-6-16,9-7 5 16,-3-5-5-16,3-6 1 15,1-3 0-15,0 0 2 16,6-2 1-16,2 0-4 15,6-14-18-15,3-14-70 16,-6-8-72-16,-13-8-189 16</inkml:trace>
  <inkml:trace contextRef="#ctx0" brushRef="#br4" timeOffset="-22547.79">18855 14752 257 0,'0'0'26'0,"0"0"23"16,0 0-10-16,0 0-35 16,0 0 0-16,0 0 11 15,135-80-15-15,-71 52-2 0,1 4-65 16,-5 6-91 0</inkml:trace>
  <inkml:trace contextRef="#ctx0" brushRef="#br4" timeOffset="-22219.74">19871 14632 44 0,'0'0'65'0,"0"0"-1"0,0 0 1 16,0 0 1-16,0 0-27 16,0 0-26-16,21-10-10 15,10 4 25-15,11-4 5 16,5 2-23-16,-5-4-10 15,-6 6-43-15,-7 2-88 16,-13 2-14-16</inkml:trace>
  <inkml:trace contextRef="#ctx0" brushRef="#br4" timeOffset="-22047.91">19850 14816 87 0,'0'0'36'0,"0"0"40"15,0 0-27-15,0 0-39 16,0 0 0-16,0 0 37 16,144-22-11-16,-70 3-36 15,-5-4-31-15,-7-3-132 16</inkml:trace>
  <inkml:trace contextRef="#ctx0" brushRef="#br4" timeOffset="-21688.58">20576 14332 124 0,'0'0'51'16,"0"0"68"-16,0 0 2 15,0 0-51-15,0 0 4 16,0 0-32-16,-11-27-27 16,11 27-15-16,0 0-6 15,0 14-8-15,0 22 10 16,0 10 1-16,0 12 6 16,13 7 1-16,-1-3 3 0,-4 4 1 15,-1-10 1-15,-5-7-4 16,0-12-1-16,-2-6-3 15,0-9 1-15,0-4 1 16,0-8-2-16,0-6-1 16,0-4-19-16,0 0-49 15,0 0-35-15,4-14-73 16</inkml:trace>
  <inkml:trace contextRef="#ctx0" brushRef="#br4" timeOffset="-21095.01">21095 14453 113 0,'0'0'66'16,"0"0"-28"-16,0 0 70 16,0 0-45-16,0 0 5 15,0 0-4-15,40-98-14 16,-40 82-16-16,-13 0-6 15,-10 2-5-15,-4 2-5 16,-4-5-6-16,-2 12-4 16,-1 5 1-16,3 0-4 15,2 0-5-15,2 0-1 16,6 16-4-16,5 8 3 0,7 2-8 16,9 6 6-16,0-4 0 15,11-3 4-15,18-6 0 16,0-5 1-16,6-7 4 15,1-7 0-15,-1 0 2 16,4 0 3-16,-3-7-5 16,-7-7-1-16,-8 5-1 15,-3-9-1-15,-7 3 4 16,-3 7-4-16,-4-4 3 16,-4 8 0-16,0 4-2 15,0 0-3-15,0 0-4 16,0 16-14-16,0 25-4 15,0 18 22-15,6 20 0 16,1-7 1-16,3 4-1 16,0-8 0-16,-3-15 0 0,-1-9 0 15,-1-16 0-15,-2-12 0 16,-1-8 0-16,-2-6 0 16,0-2 1-16,0 0 1 15,0 0 3-15,0 0 0 16,0 0-5-16,0 0-14 15,0 0-14-15,0-4-45 16,4-6-50-16,-2 2-109 16</inkml:trace>
  <inkml:trace contextRef="#ctx0" brushRef="#br4" timeOffset="-19532.88">17978 15547 147 0,'0'0'6'0,"0"0"-5"16,0 0 31-16,0 0 0 15,0 0-11-15,0 0-8 16,-76 14-5-16,76-14-8 16,6 0 2-16,39 0 2 15,45 0 61-15,49-12 4 16,67-21-35-16,55-11-10 15,45-2-10-15,36 2 0 16,1 4-7-16,4 4-6 16,-14 1 6-16,-19 0-3 0,-25-1-4 15,-34-1 4-15,-39 1 2 16,-41 6 0-16,-38 8 8 16,-40 2-3-16,-36 8 9 15,-32 2-1-15,-19 4 9 16,-10 6 15-16,0 0-19 15,0 0-12-15,0 0-3 16,0 0-7-16,0 0-2 16,0 0-1-16,0 0-2 15,0 0-22-15,-8 0-38 16,-34 0-67-16,-32 9-115 16</inkml:trace>
  <inkml:trace contextRef="#ctx0" brushRef="#br4" timeOffset="-19001.76">18747 14291 39 0,'0'0'42'0,"0"0"-25"15,0 0-17-15,0 0 0 16,0 0-11-16,0 0-76 15</inkml:trace>
  <inkml:trace contextRef="#ctx0" brushRef="#br4" timeOffset="-18126.77">19273 14201 73 0,'0'0'97'15,"0"0"-12"-15,0 0-2 16,0 0-18-16,0 0-7 16,0 0 0-16,-5-6-10 15,5 6-15-15,-2 0-11 16,-1 0-16-16,3 0-6 16,-2 0-10-16,2 23-1 15,0 2 10-15,0 7 2 0,0-10-1 16,0-1 1-16,0-7 4 15,0-5-4-15,0 0 5 16,0-8-1-16,0 3 0 16,0-4-1-16,0 0 3 15,0 0-6-15,0 0 2 16,0 0 7-16,0 0-9 16,0 0 6-16,0 0-3 15,0 0 3-15,0 0 6 16,0 0-5-16,0 0 5 15,2 0 4-15,-2 0 0 16,0 0 2-16,0 0-3 16,0-4-14-16,0-4 0 15,0 2-2-15,0-2 2 16,0-2-4-16,0 2 2 0,0-5-4 16,0 4-2-16,-7-5-35 15,-1-4-29-15,1-3-54 16,7-4-60-16,0-6-152 15</inkml:trace>
  <inkml:trace contextRef="#ctx0" brushRef="#br4" timeOffset="-7067.07">22001 7353 1 0,'0'0'15'16,"0"0"-7"-16,0 0-7 16,0 0 4-16,0 0 4 15,0 0-4-15,0 0 1 16,0 0 0-16,0-8 0 0,0 8-2 15,0 0 0-15,0 0 1 16,0 0 0-16,0-2 1 16,0 2-3-16,0 0 3 15,0 0-3-15,0 0 0 16,0-2-3-16,0 2 3 16,0 0-3-16,0 0 1 15,0-2-2-15,0-1 1 16,0 2-1-16,0-3-2 15,16-3 0-15,3 1 0 16,2 5-2-16,-3 1-22 16,-7 0-11-16</inkml:trace>
  <inkml:trace contextRef="#ctx0" brushRef="#br4" timeOffset="-5723.59">20538 3377 1 0,'0'0'0'16,"0"0"3"-16,0 0-3 15,0 0-1-15,0 0 1 16,0 0 0-16,0 0 0 0,0 0 1 16,0 0-1-1,0 0 1-15,0 0 0 0,0 0 0 16,0 0 1-16,0 0 0 15,0 0 4-15,0 0 1 16,0 0 1-16,0 0-3 16,0 0-3-16,0 0 2 15,0 0-3-15,0 0 4 16,0 0-4-16,0 0 0 16,0 0-1-16,0 0 0 15,0 0 0-15,0 0-1 16,0 0 0-16,0 0-10 15,0 5-27-15</inkml:trace>
  <inkml:trace contextRef="#ctx0" brushRef="#br4" timeOffset="19770.37">14542 1778 26 0,'0'0'35'0,"0"0"-7"0,0 0 3 16,0 0-3-16,0 0 0 15,0 0-4-15,0 0-6 16,-9-9-3-16,5 4-1 16,-6 3 13-16,2-3 1 15,-3-4-19-15,-5 1-2 16,1-2-4-16,-6 2 7 16,2-2-3-16,-6 2-5 15,3 2 2-15,-3-2 1 16,0 2-5-16,4 0 2 15,-2-2 2-15,-2 4-2 16,1 0 0-16,-5 4 1 0,0-2 0 16,-2 0-2-1,-3 2-1-15,-1 0 6 0,-9 0-3 16,-6 0 0-16,-8 2 2 16,-4 6-1-16,2 2 1 15,5-2 0-15,7-2-1 16,11 2 1-16,6-1-1 15,-1 2 1-15,-1 1-3 16,-6 6-2-16,-5 4-1 16,-5 2 1-16,-6 3 0 15,-3-1 0-15,4 3 1 16,-2-2 1-16,5 3-2 0,4 0 1 16,5-2-1-16,6-2 0 15,5 2-1 1,2 2 1-16,3 8 1 0,-1 2-1 15,2 0 0-15,3-4 0 16,2 3 0-16,2-3-1 16,0-2 1-16,3 2 0 15,6 0 0-15,0 2 0 16,6-4 0-16,3 2-3 16,0-4 2-16,0 4 1 15,10 1-5-15,3-5 5 16,2 2 0-16,-1-4-1 15,1 4 0-15,5-7 1 16,3 4 0-16,6-5 1 16,4-2 0-16,5-2 3 0,6 0-2 15,14-2 1-15,7-2 4 16,7-6 1-16,3-4 7 16,1-6 8-16,6 0-7 15,3 0-1-15,4-16-7 16,9-8-3-16,-2 2 5 15,-5-2-9-15,-10 4 1 16,-10 2-2-16,-9 0-1 16,5-2 1-16,3-2 1 15,1 0 4-15,-3-2-5 16,-3 2 2-16,-7 0-2 16,-7 2 3-16,-4-2-2 15,-6 1 3-15,-4-3-3 0,-3 3 7 16,-1-2-2-16,-6-1 2 15,-3 3-1-15,-4-2 2 16,-4-1-3-16,-5 0 7 16,-7 0-1-16,-4 0 11 15,0-4-3-15,0-11-13 16,-2-6 0-16,-20-10 2 16,-7-1-5-16,-4-4-3 15,0 2-1-15,-4 10 0 16,6 2 0-16,4 12 2 15,1-1-4-15,4 3 3 16,-3 4-2-16,2 2 1 0,4 6-1 16,1 4 1-16,5 4-4 15,-1 4 2-15,1 0 2 16,1 2-5-16,1 2-1 16,1-2-17-16,0 2-5 15,1 2-21-15,5 2-17 16,2 0-27-16,2 0-36 15,0 0-58-15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02T09:37:27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18022 9717 64 0,'0'0'0'15,"0"0"2"-15,0 0-2 16,0 0 43-16,0 0 24 16,0 0-8-16,145 8-21 15,-91-14-10-15,-3-6-16 16,-2 2 0-16,-5-2-6 16,-5 5-4-16,-10-2-1 15,-8 7-1-15,-9 0 2 16,-5 0 0-16,-5 2 4 15,-2 0 15-15,0 0 5 16,0 0-3-16,0 0-8 0,0 0-9 16,0 22-5-16,-9 14 3 15,-7 12 6-15,-1 8 16 16,1 6-9-16,-3-4-1 16,7-1 7-16,1-7-15 15,1-8-4-15,2-4-2 16,3-6 1-16,-1-7-3 15,1-9 0-15,2-3 3 16,-1-6-3-16,4-3-1 16,-2-4-9-16,2 0-48 15,0 0-10-15,0-8-58 16,22-23-100-16</inkml:trace>
  <inkml:trace contextRef="#ctx0" brushRef="#br0" timeOffset="296.6">18980 9719 229 0,'0'0'14'16,"0"0"20"-16,0 0 61 16,0 0-39-16,0 0-28 15,0 0-21-15,-38 68 4 16,16-12 6-16,0 2 0 15,4 1-12-15,3-1 2 0,1-6-5 16,1-4 0 0,1-8 1-16,4-8-2 0,-1-4 0 15,5-7-1-15,-2-11-1 16,4-4-2-16,2-3-27 16,-2-3-20-16,-2 0-25 15,0-7-57-15,-3-19-92 16</inkml:trace>
  <inkml:trace contextRef="#ctx0" brushRef="#br0" timeOffset="577.79">18713 9810 26 0,'0'0'167'0,"0"0"-71"0,0 0 2 15,0 0-23-15,0 0-30 16,0 0-31-16,-5-3-14 15,5 3-7-15,21 21 1 16,10 12 6-16,12 10 8 16,3 5 0-16,1-2 0 15,-7-2 0-15,-5-6-4 16,-5-6-2-16,-4 0-2 16,-3-8 1-16,-6-3 3 15,-1-3-3-15,-5-7 0 16,-4-3-1-16,-1-3-5 15,-4-5-58-15,1 0-35 16,4-2-9-16,1-33-45 0</inkml:trace>
  <inkml:trace contextRef="#ctx0" brushRef="#br0" timeOffset="1046.43">19283 9721 69 0,'0'0'176'0,"0"0"-145"16,0 0 43-16,0 0 2 16,0 0-21-16,0 0-28 15,0-2-6-15,12-4-10 16,21 3-6-16,12-2 5 16,13-1-3-16,-5-3-6 15,-9 6 2-15,-10-3-3 16,-12 3 1-16,-7-4 2 0,-7 7-1 15,-6 0 3-15,-2 0 7 16,0 0-1-16,0 0-4 16,0 0-7-16,0 0-4 15,0 1-5-15,2 30 4 16,2 13 5-16,-1 10 6 16,1 3 1-16,-2-5 2 15,-2 0-2-15,2-6 0 16,-2-6-4-16,0-2-2 15,0-4 1-15,0-8 1 16,0-8-2-16,0-4 0 16,0-7-1-16,0-7 2 0,0 0 2 15,0 0 0-15,0 0 3 16,0 0-7-16,0-14-35 16,-6-15-58-16,-9-5-44 15,-4 0-73-15</inkml:trace>
  <inkml:trace contextRef="#ctx0" brushRef="#br0" timeOffset="1358.86">19373 9963 128 0,'0'0'57'0,"0"0"5"16,0 0 21-16,0 0-12 0,0 0-35 15,0 0 1-15,31 0-2 16,16 0-4-16,8 0-13 15,-1 0-10-15,-5 0-4 16,-9 0 0-16,-7 0-2 16,-6 0-1-16,-9 0 1 15,-9 0-2-15,-5 0 1 16,-2 0 0-16,-2 0-1 16,0 0 1-16,0 3 2 15,0-3 0-15,0 0-2 16,0 0-1-16,0 0-6 15,0 0-17-15,0 0-13 16,0 0-13-16,-10 0-50 0,-15 0-95 16,-6 0 12-1</inkml:trace>
  <inkml:trace contextRef="#ctx0" brushRef="#br0" timeOffset="4545.63">15605 10746 41 0,'0'0'43'15,"0"0"-7"-15,0 0 6 16,0 0-3-16,0 0-10 16,0 0 11-16,2-12 7 15,-2 2-11-15,0-2 0 16,0-6-10-16,0 0 0 16,-4-3-4-16,-3-3-4 0,-2 3-4 15,-2-2-3 1,-3 4 2-16,-3 2-1 0,-1 5-1 15,-2 2-4-15,0 6 5 16,-5 4-7-16,-2 0-4 16,3 0-1-16,-2 0 0 15,1 14 0-15,5 7-2 16,1 2-2-16,6 9-3 16,3 4 5-16,8 7 2 15,2 5-4-15,0-4 3 16,0 2 2-16,10-2 0 15,9-6 1-15,4-6-2 16,0-7 1-16,4-5-1 16,2-8 3-16,2-8 3 15,4-4 10-15,-1 0 0 16,1 0-5-16,-4-14-2 0,-2-4-1 16,-6-3 0-16,-7-1-2 15,-7-6 4-15,-5-3 0 16,-4-8-7-16,0-3 2 15,0 4-5-15,-9 4 0 16,-5 4 0-16,-1 8 1 16,4 8 0-16,0 4-1 15,0-1-1-15,1 6-1 16,6-1-3-16,2-1-1 16,2 7-17-16,0 0-20 15,0-2-30-15,0 2-36 16,11 0-91-16,7 0-3 0</inkml:trace>
  <inkml:trace contextRef="#ctx0" brushRef="#br0" timeOffset="5467.31">16354 10776 22 0,'0'0'53'15,"0"0"2"-15,0 0 9 16,0 0-10-16,0 0-16 16,0 0-3-16,-9-36 2 15,-5 27-8-15,-3 8-10 0,-2-1-4 16,-3 2-4-16,0 0-8 16,0 0-3-16,-1 3-2 15,6 20-2-15,1 7-1 16,5 6 2-16,5 4-1 15,6 0 4-15,0 3 0 16,2-10-2-16,19 2 2 16,6-9 1-16,4-6 0 15,5-6 1-15,3-10 1 16,0-4 8-16,-3 0 2 16,-3-6-1-16,-6-12 0 15,-7-3 3-15,-4-2 5 0,-8-1 4 16,0-6 2-1,-8-2 0-15,0-4-14 16,-3-1-8-16,-17 5-1 0,0 8 1 16,-4 2-2-16,-1 6-1 15,1 2-1-15,1 4-1 16,4 4-1-16,0 4-1 16,3 2 1-16,-1 0-3 15,1 0-1-15,1 0-1 16,1 6-12-16,7 6-47 15,5 2-7-15,2 6-22 16,2 2-74-16,21-4 10 16</inkml:trace>
  <inkml:trace contextRef="#ctx0" brushRef="#br0" timeOffset="6139.03">17474 10710 62 0,'0'0'64'16,"0"0"-3"-16,0 0 9 15,0 0-2-15,0 0-15 16,0 0-11-16,-11-6-15 15,9 6-13-15,-5 0-14 16,-4 6-3-16,0 18 1 16,-2 8 1-16,1 6 1 15,6 2 4-15,6 1-2 0,0-1 0 16,0-3 0-16,10-5-2 16,13 0 2-16,4-7 1 15,4-5 1-15,2-8 9 16,5-6 18-16,1-6-7 15,-4 0-3-15,-6 0-11 16,-5-8 3-16,-6-9-4 16,-5-6 2-16,-5-6 7 15,-6-7-3-15,-2-8-4 16,0-3-2-16,-12-2-4 16,-15 5-4-16,-6 6-1 15,-1 14 0-15,1 6 0 16,0 12-3-16,-3 6 0 15,3 0-6-15,0 0 8 0,6 0-4 16,4 2 4-16,8 10-4 16,3-1-10-16,8 6-28 15,4 5-9-15,0 0-37 16,4 2-26-16,21 1-60 16,8-12 26-16</inkml:trace>
  <inkml:trace contextRef="#ctx0" brushRef="#br0" timeOffset="6763.86">18332 10736 29 0,'0'0'77'0,"0"0"-54"0,0 0 48 16,0 0-5-16,0 0-24 15,0 0-32-15,-44 16-9 16,25 18 1-16,2 8 3 16,5 4 2-16,6 5 4 15,6-3-2-15,0-4 0 16,0-4-7-16,16-6-2 15,10-8 2-15,8-8 4 16,8-6 6-16,2-12 12 16,-1 0-3-16,-3 0-9 15,-7-1-3-15,-6-16 0 0,-6-4 0 16,-8-6 4-16,-7-7 1 16,-6-5-1-16,0-7-2 15,-15-2-9-15,-21 0-2 16,-6 8 1-16,-7 10-2 15,2 8 1-15,5 12-3 16,1 2-2-16,13 8 1 16,3 0-2-16,7 0-6 15,9 0-36-15,5 8-19 16,4 10-29-16,0 6-16 16,22 2 12-16</inkml:trace>
  <inkml:trace contextRef="#ctx0" brushRef="#br0" timeOffset="7279.34">19173 10762 51 0,'0'0'47'16,"0"0"35"-16,0 0-14 16,0 0-5-16,0 0-19 0,0 0-17 15,-39 0-14 1,22 24-12-16,1 6 5 0,5 8-6 16,4 2 0-16,5 2 1 15,2 7 3-15,0-8-4 16,0-2 2-16,11-8-1 15,9-6 2-15,9-11-1 16,7-6 9-16,4-8 12 16,2 0-5-16,1 0-7 15,-10-12-3-15,-6-5-1 16,-10-6-1-16,-5-3 6 16,-6-10 8-16,-6-8 0 15,0-11-9-15,-14 1-1 16,-17 8-9-16,-7 6 1 0,-1 14 0 15,-6 8 2-15,0 8-4 16,1 10-4-16,1 0 1 16,6 0-2-16,6 4-1 15,10 10 2-15,8 4-35 16,7 6-28-16,6 0-21 16,0 2-17-16,29-4-31 15</inkml:trace>
  <inkml:trace contextRef="#ctx0" brushRef="#br0" timeOffset="7966.72">20393 10722 35 0,'0'0'62'16,"0"0"3"-16,0 0-3 16,0 0-10-16,0 0-20 15,0 0-6-15,-85 2-11 16,59 16-1-16,-3 6-7 15,4 6-3-15,1 6 3 16,3 5-6-16,10 0 5 16,3 6-4-16,8-1 3 15,0-2 0-15,8-6-5 16,19-4 0-16,4-10 1 0,11-4 5 16,6-11 2-16,2-4 14 15,0-5-6-15,-6 0-7 16,-8-6-1-16,-14-8 0 15,-4-4 1-15,-9-4 12 16,-9-6 9-16,0-12-10 16,0-9-6-16,-20-6-12 15,-16-3 0-15,-2 8-2 16,-4 9 3-16,5 11-3 16,5 10 1-16,6 10-1 15,7 1-4-15,9 6 0 16,0 3-3-16,8 0-16 0,-3 0-32 15,3 0-6 1,2 0-41-16,0 16-23 0,0 4 30 16,23-2-9-16</inkml:trace>
  <inkml:trace contextRef="#ctx0" brushRef="#br0" timeOffset="8435.35">21162 10672 194 0,'0'0'5'0,"0"0"94"16,0 0-16-16,0 0-47 15,0 0-11-15,0 0-4 16,-100 0-15-16,79 24-6 15,4 10-1-15,5 2-2 16,8 4 0-16,4 0 2 16,0-1-1-16,22-7 2 15,7-3 1-15,5-7 0 16,3-7-1-16,3-7 7 16,-3-8 19-16,-2 0-8 15,-6 0-6-15,-7-8-1 0,-4-11 3 16,-5-4 6-1,-6-6 1-15,-7-7-5 0,0-6-6 16,-14-2-5-16,-15 2-4 16,-8 4-2-16,-3 8-2 15,-3 10 1-15,3 8 1 16,-2 10-8-16,4 2-12 16,2 0-20-16,-2 5-8 15,9 16-14-15,3 1-35 16,6 4-41-16,4-6-3 15</inkml:trace>
  <inkml:trace contextRef="#ctx0" brushRef="#br0" timeOffset="9497.61">15489 11739 50 0,'0'0'70'0,"0"0"-4"15,0 0 8-15,0 0-16 16,0 0-17-16,0 0 1 15,-29-41-8-15,11 28-17 16,-6-4-9-16,-3 5 4 16,-4 6-4-16,2 6-8 15,-2 0 0-15,0 0-5 16,2 26 4-16,2 10 0 0,9 14-5 16,9 3-2-16,7 1 7 15,2-6 1-15,2-1-3 16,18-17 1-16,5-1 1 15,6-9-1-15,5-12 2 16,4-6 3-16,1-2 3 16,7 0 1-16,-4-14-1 15,-6-6-2-15,-6-2 3 16,-13 0-2-16,-9-2 7 16,-6-4 7-16,-4-8-4 15,-2-2-3-15,-23 0-5 16,-4 6-4-16,-4 7 1 0,-1 7-4 15,5 11-2 1,5 4-4-16,3 2-1 0,6 1-32 16,9 0-25-16,4 0-40 15,2 0-72-15,4 0 25 16</inkml:trace>
  <inkml:trace contextRef="#ctx0" brushRef="#br0" timeOffset="10059.93">16173 11769 17 0,'0'0'50'0,"0"0"11"15,0 0-29-15,0 0 5 16,-15 116-18-16,15-76 2 15,0-1 6-15,0-6 9 0,15-2-25 16,10-10-9-16,1-3 8 16,6-6 10-16,3-2 0 15,1-10 1-15,3 0-9 16,0 0 20-16,-6-11-17 16,-1-10-6-16,-11-1 0 15,-7-2 13-15,-7-4 9 16,-7-8-6-16,0-4-8 15,-7-3-6-15,-20-2-4 16,-6 5-6-16,0 14 3 16,1 6-1-16,1 12 1 15,0 5-4-15,2 3-4 16,2 0 1-16,7 4-2 16,2 17 0-16,10 3-3 15,5 8-6-15,3 0-32 0,0 2-25 16,24-4-35-16,12-6-76 15</inkml:trace>
  <inkml:trace contextRef="#ctx0" brushRef="#br0" timeOffset="10575.44">17332 11803 53 0,'0'0'0'16,"0"0"21"-16,0 0 29 16,0 0 0-16,0 0-2 15,0 0 15-15,-29-28-22 16,27 28-20-16,-3 4-18 15,0 22-2-15,3 6 3 16,0 6 0-16,2-2 9 16,0-3-4-16,9-4-1 15,15-5-2-15,3-4 2 16,6-4 8-16,4-3 2 16,0-12-5-16,1-1 2 0,-2 0 0 15,-1 0-3-15,-6-15-2 16,-2-6-1-16,-9-1-5 15,-9-8 6-15,-9-3 1 16,0-4-5-16,-13-3 4 16,-21 2-7-16,-11 6-2 15,1 12 2-15,-5 12-3 16,5 8-3-16,1 0 1 16,7 0 1-16,14 11 0 15,7 2-2-15,8 5-5 16,7 4-14-16,0 2-32 15,13 2-13-15,18-2-57 0,7-6-27 16</inkml:trace>
  <inkml:trace contextRef="#ctx0" brushRef="#br0" timeOffset="11122.22">18190 11794 24 0,'0'0'54'0,"0"0"-6"15,0 0-4-15,0 0 0 16,0 0-13-16,0 0 7 16,-29 35-4-16,19-7-13 15,4 2-10-15,4 2-1 16,2 2 0-16,0-4-4 16,8-6-3-16,10-2-2 15,5-5 3-15,4-8-2 16,2 1 9-16,9-10 9 15,6 0 4-15,3 0-12 16,-3-14-6-16,-6-4-4 0,-9-4 1 16,-7 0 4-16,-11-3 4 15,-6-10 4-15,-5-3 3 16,-5-2-5-16,-24 4-13 16,-9 8 4-16,-1 6-3 15,-7 10-1-15,2 7-1 16,0 5-4-16,3 0 3 15,6 5-2-15,8 9 0 16,10 4 0-16,3 2-9 16,12 1-38-16,2 4-12 15,0-1-62-15,27-2-9 16,10-4 18-16</inkml:trace>
  <inkml:trace contextRef="#ctx0" brushRef="#br0" timeOffset="11653.37">19312 11748 7 0,'0'0'59'15,"0"0"13"-15,0 0-18 16,0 0 5-16,0 0-22 16,0 0-26-16,0 37 5 15,-2-6 13-15,0 6-13 16,2 1-10-16,0-3-2 15,0-4 0-15,15-1-1 16,8-6 2-16,8-6-3 16,4-4 2-16,4-8 5 15,1-6 10-15,-3 0 0 16,-5 0-7-16,-8-10-1 0,-5-6 1 16,-11-10 4-1,-4-2 5-15,-4-9-1 0,0-8-7 16,-20-5-12-1,-9 6-1-15,-4 4 4 0,-1 12-3 16,-1 10-2-16,-1 5-2 16,5 12 2-16,0 1-8 15,2 0 6-15,4 11 0 16,8 10-7-16,7 5-24 16,10 6-25-16,0-4-37 15,14 0-49-15,22-3 7 16</inkml:trace>
  <inkml:trace contextRef="#ctx0" brushRef="#br0" timeOffset="12200.08">20148 11794 28 0,'0'0'54'0,"0"0"-16"0,0 0-13 15,0 0 14-15,0 0-11 16,0 0-7-16,-27 91 4 15,27-62-9-15,0 0-7 16,4-3 1-16,17-4 2 16,3 1 8-16,3-9-5 15,6-7-6-15,3-3 4 16,6-4 9-16,1 0-11 16,1 0 0-16,-9-4-1 15,-5-14 2-15,-6-2-5 16,-8-4 6-16,-5-10-1 15,-7-6 2-15,-4-8-1 16,0 0-11-16,-19-1 1 16,-8 12-2-16,-4 9 2 0,0 10 2 15,-8 9-4-15,1 6-1 16,3 3-6-16,-1 0 5 16,7 15 0-16,7 14-6 15,7-3 3-15,5 2 0 16,8 0-5-16,2-4-40 15,2-1-23-15,25-4-48 16,11-1-5-16</inkml:trace>
  <inkml:trace contextRef="#ctx0" brushRef="#br0" timeOffset="12731.18">21614 11596 48 0,'0'0'1'0,"0"0"18"0,0 0 19 15,0 0-1 1,0 0-18-16,0 0-6 0,-49 78 1 16,42-45 19-16,7-1-18 15,0 0 6-15,0-5-9 16,11 0 3-16,12-8 4 16,6 1-8-16,0-13 12 15,0-2-5-15,2-2 0 16,-2-3 2-16,-7 0-5 15,-2 0-4-15,-6 0 5 16,-8-8 9-16,-1-10 10 16,-5-6 3-16,0-8-18 15,0-6-6-15,-13 1-9 16,-14 0-3-16,-2 6-1 16,2 9-1-16,2 6 0 0,0 12-1 15,6 4-4 1,-4 0 0-16,1 0-1 0,0 10 0 15,0 6-16-15,1 2-22 16,11 2-6-16,0-2-21 16,8-1-51-16,2-6-30 15</inkml:trace>
  <inkml:trace contextRef="#ctx0" brushRef="#br0" timeOffset="15012.02">15362 12406 30 0,'0'0'70'16,"0"0"-26"-16,0 0-12 15,0 0-7-15,0 0-4 16,0 0-8-16,5-2-5 16,-5 2-7-16,0 2-1 15,0 24 0-15,0 10 1 16,0 5 15-16,-9 1 3 16,-1-6 2-16,2-2-3 15,1-5-4-15,1-8-7 0,0-5 0 16,4-12-2-16,2-1-1 15,0-3-3-15,0 0 0 16,0 0-1-16,0 3-1 16,2 5 1-16,23-4 5 15,11 2 8-15,9-2-3 16,3-2 0-16,2-2-5 16,-8 0-4-16,-6 0 5 15,-7 0-6-15,-10-4 3 16,-2-2 0-16,-7-4 0 15,-5 0 8-15,-5 1 16 16,0-4 22-16,0-3-14 0,0-2-17 16,0-2-1-1,-11 2-3-15,2 0-4 0,-3 4-1 16,2 4 2-16,5 3 4 16,-2 3 3-16,7 4-3 15,0 0-8-15,-2 0-5 16,2 0-2-16,0 0-3 15,0 0-5-15,0 0-9 16,0 29 1-16,0 13 15 16,0 16 1-16,0 13 2 15,7 6-2-15,-2-1 1 16,-3 1 1-16,-2-13-2 16,2-10 1-16,-2-14 1 15,0-6-1-15,0-10-1 16,0-7 1-16,0-8 1 0,0-4-1 15,0-5 1-15,0 1 2 16,0-1 3-16,0 0 0 16,0 0-2-16,0 0-1 15,0 0-4-15,0 0-30 16,0-1-46-16,0-17-69 16,4-3-83-16</inkml:trace>
  <inkml:trace contextRef="#ctx0" brushRef="#br0" timeOffset="15699.25">16133 12667 16 0,'0'0'57'0,"0"0"15"0,0 0-17 16,0 0-11-16,0 0 4 15,0 0-6-15,0-8-4 16,0 8-8-16,0 0-3 16,0 0-2-16,0 0-4 15,0 0-1-15,0 0-2 16,0 0-4-16,0 0-2 16,0 0-4-16,0 0-1 15,0 0-1-15,0 0-1 16,0 0-3-16,0 0-2 15,0 0 1-15,0 0-1 16,0 0 1-16,0 0-1 16,0 0 0-16,0 0 0 15,0 0 0-15,0 0 0 0,0 0-1 16,0 0 0-16,0 0-1 16,0 0-3-16,0 0 4 15,0 18-10-15,0 10 8 16,-4 14 3-16,-1 8 1 15,2 7 0-15,-1 1 0 16,2-8 3-16,0-2 0 16,-3-10 1-16,1-6 1 15,2-2-3-15,-2-8 1 16,1-6-1-16,3-8-1 16,-2-2-2-16,2-2 2 15,-3-4-1-15,3 0 0 16,0 0-1-16,0 0-31 0,0-8-26 15,0-20-40-15,0-12-115 16</inkml:trace>
  <inkml:trace contextRef="#ctx0" brushRef="#br0" timeOffset="16245.98">16224 12694 88 0,'0'0'47'16,"0"0"-9"-16,0 0 20 16,0 0-6-16,0 0-28 0,0 0-17 15,9 0 0-15,2 0 0 16,11 0 18-16,5 0 3 16,4-5-15-16,3-5-5 15,1 2 0-15,-1-6-3 16,-1 7-1-16,-8-6-3 15,-3 8 1-15,-11 0-1 16,-3 3 2-16,-4-2-1 16,-4 4 4-16,0 0-3 15,0 0 5-15,0 0 0 16,0 0 4-16,0 0 3 16,0 0-2-16,0 0 0 15,0 0-3-15,0 0-1 16,0 0-3-16,0 0-5 15,0 0-1-15,0 0-4 0,0 16-3 16,0 20 4-16,0 12 3 16,0 10 6-16,4 4 2 15,0-2 2-15,1-2 0 16,-1-7-4-16,-2-11-2 16,0-8 1-16,2-6 0 15,-4-6-3-15,0-10 0 16,0 0 1-16,0-5-2 15,0-5 0-15,0 0 0 16,2 0-1-16,-2 0-13 16,0 0-24-16,2-21-21 15,-2-11-66-15,0 2-115 0</inkml:trace>
  <inkml:trace contextRef="#ctx0" brushRef="#br0" timeOffset="16527.16">16370 12932 66 0,'0'0'47'16,"0"0"27"-16,0 0-19 15,0 0-23-15,0 0-21 16,0 0-3-16,0 0 24 16,35 0 43-16,18 0-25 15,3-2-20-15,4-11-16 16,-4 1-2-16,-2 1 4 0,-6-4-4 15,-5 5-4-15,-5 0 2 16,-12 2-8-16,-6 7-1 16,-6-2 0-16,-10 3-1 15,-4 0 0-15,0 0-1 16,0 0-29-16,0 0-40 16,0 0-51-16,0 0-104 15</inkml:trace>
  <inkml:trace contextRef="#ctx0" brushRef="#br0" timeOffset="16995.83">17080 12635 149 0,'0'0'15'16,"0"0"9"-16,0 0 39 15,0 0 3-15,0 0-34 16,0 0-30-16,0 16 2 16,0 20-4-16,0 14 27 15,0 10-5-15,0 4 4 16,0 1-4-16,2-15-11 15,-2-4 7-15,0-10-16 16,0-6 0-16,0-6 1 16,0-8-3-16,0-4-1 15,0-4-20-15,5-8-64 0,6 0-108 16,13-14 5-16</inkml:trace>
  <inkml:trace contextRef="#ctx0" brushRef="#br0" timeOffset="17526.93">17554 12691 120 0,'0'0'23'16,"0"0"67"-16,0 0-21 15,0 0-28-15,0 0-2 16,0 0 1-16,-84-44-21 0,55 44-7 15,-3 0-6-15,1 0 0 16,4 8-3-16,6 2-1 16,7-2-2-16,5 1-1 15,7 2-7-15,2 7 5 16,0 6-2-16,11 8 1 16,16 2 3-16,8 4 0 15,4-4 1-15,-4-2 0 16,-1-7 0-16,-10-5 0 15,-4-4-1-15,-8-4 1 16,-8-2-1-16,-4-2 1 16,0 4 0-16,0 0 2 0,-18 3 1 15,-7 0 1-15,-2-9 1 16,-4-2-2-16,-3-4 4 16,1 0 2-16,0 0-5 15,4-10 7-15,12-6-2 16,5-4 7-16,12-2-2 15,0-8-14-15,20-4 0 16,20-7-6-16,14-5 0 16,6 6 5-16,0 4 0 15,-4 4-2-15,-10 10-1 16,-10 5-25-16,-14 10-38 16,-13 5-17-16,-9 2-69 15,0 0-21-15</inkml:trace>
  <inkml:trace contextRef="#ctx0" brushRef="#br0" timeOffset="18198.66">18457 12637 28 0,'0'0'71'16,"0"0"31"-16,0 0-16 16,0 0-22-16,0 0-1 15,0 0-27-15,-47-10-12 16,25 10-7-16,-3 2-5 0,-2 20-7 15,1 9-5-15,2 14 0 16,1 10-1-16,8 9 1 16,5-2 1-16,8-3 3 15,2-9-1-15,0-5-3 16,4-9 0-16,15-12-1 16,1-6 2-16,2-5-1 15,2-10 5-15,1-3 3 16,0 0 5-16,-2 0-1 15,-2-6-2-15,-5-14 8 16,-7-2-3-16,-7 0 6 16,-2-6-3-16,0 4-2 15,-19 2-4-15,-4 4-10 16,-6 9-2-16,-2 6-2 0,-3 3-6 16,3 0 4-16,4 3 3 15,5 10-4-15,6 3-2 16,5 0-8-16,6 2-49 15,5-4-28-15,0 4-19 16,7 0-61-16,13-6-12 16</inkml:trace>
  <inkml:trace contextRef="#ctx0" brushRef="#br0" timeOffset="19245.27">19248 12671 61 0,'0'0'58'0,"0"0"-5"0,0 0-7 16,0 0 25-16,0 0-13 15,0 0-21-15,-5 0-2 16,1 0-14-16,-8 6-12 16,-3 22-9-16,-3 11-1 15,1 10 0-15,5 5 2 16,10-5-1-16,2-5 1 16,0-8-1-16,12-6 0 15,9-6-1-15,8-4 1 16,2-10 2-16,1-2 1 15,1-6 5-15,-2-2-3 0,-2 0 2 16,-4 0-5-16,-5-14 4 16,-7-4-1-16,-1-3 3 15,-10-4 6-15,-2-13-6 16,0-8-2-16,-4-7-1 16,-19-1 0-16,-4 10-2 15,-2 8 0-15,2 9-1 16,3 12-2-16,7 7-2 15,0 2 0-15,7 2-5 16,-2 4 3-16,3 0-7 16,-2 0-18-16,0 6-17 15,4 12-10-15,7 2-33 0,0 2-37 16,7-5 7 0</inkml:trace>
  <inkml:trace contextRef="#ctx0" brushRef="#br0" timeOffset="19823.25">20185 12729 42 0,'0'0'50'16,"0"0"17"-16,0 0-13 16,0 0-9-16,0 0-9 15,0 0-16-15,0 36-13 16,0 4-5-16,-6 14 5 15,2 6 8-15,1 3 4 16,3-7 1-16,0-8-12 16,7-6-4-16,13-10 4 15,5-3-3-15,4-11 0 16,2-13 4-16,9-5 2 0,2 0 7 16,1 0-5-1,-3-22-4-15,-7-6-4 0,-6 0 2 16,-9-8-1-16,-7-6-2 15,-7-8 3-15,-4-8 1 16,0-3-7-16,-22 7 5 16,-5 12-2-16,-9 16 3 15,-1 8 5-15,-5 10-5 16,-1 6-6-16,1 2-1 16,4 0-2-16,5 10 0 15,4 12-2-15,8 5-3 16,5 2-1-16,10 1-27 15,6 0-42-15,0-3-29 0,14-9-46 16,11-13 5 0</inkml:trace>
  <inkml:trace contextRef="#ctx0" brushRef="#br0" timeOffset="20995.04">21322 12644 30 0,'0'0'57'0,"0"0"-12"16,0 0 4-16,0 0 0 15,0 0 2-15,0 0-6 16,2-17-9-16,-2 15-3 16,0-2-8-16,-2 0-12 15,-7 2 4-15,-2 2-6 16,0 0-2-16,4 0-5 15,1 0-2-15,-1 0-2 16,3 6-7-16,-1 20 3 16,2 4 1-16,3 8 3 15,0 4 0-15,0 1 1 16,8-4-1-16,7-2 0 0,3-8 0 16,2-6 2-16,2-10-1 15,3-4 3-15,4-5 1 16,0-4 6-16,2 0-2 15,-4 0 1-15,-1-13-2 16,-6-2-2-16,-4-6 2 16,-7-2 10-16,-3-5 0 15,-3-9 6-15,-3-2-10 16,0-6-4-16,-7 5-1 16,-13 4-2-16,-7 11-5 15,1 4 4-15,-3 11-5 16,-2 3-1-16,-4 6-5 15,4 1 2-15,-2 0 0 16,7 0-1-16,4 4-1 0,1 8-15 16,8 0-35-16,1 0-20 15,6 5-32-15,2-2-73 16,-1-3 2-16</inkml:trace>
  <inkml:trace contextRef="#ctx0" brushRef="#br0" timeOffset="22291.43">15169 13609 89 0,'0'0'78'0,"0"0"4"15,0 0-11-15,0 0-14 16,0 0-5-16,0 0-14 16,0 0-13-16,0-12-9 15,0 12-16-15,0 12-3 16,0 23-4-16,-8 19 7 15,0 6 3-15,-1 2 2 16,1-4-3-16,0-6 1 16,4-7-1-16,-1-7 0 15,3-8-2-15,0-10 1 0,0-3-2 16,0-4 1 0,2-5-2-16,-3 0-35 0,3-6-52 15,0-2-38-15,0 0-19 16,7-10 32-16</inkml:trace>
  <inkml:trace contextRef="#ctx0" brushRef="#br0" timeOffset="22806.93">15354 13726 156 0,'0'0'52'0,"0"0"28"16,0 0-8-16,0 0-26 15,0 0-20-15,0 0-22 16,0 36-1-16,-8 4 0 0,4 2 4 16,2-2-6-16,2-6 2 15,0-2-3-15,4-10 1 16,14-4-1-16,2-6 4 16,2-6-2-16,3-6 0 15,0 0 8-15,-1 0-2 16,0-6 0-16,-1-12-1 15,-3-3 3-15,-7-10-6 16,-1-1 2-16,-8-4 0 16,-2 4-5-16,-2 2 5 15,0 10 2-15,0 12 1 16,0 4 19-16,0 4-6 0,0 0-17 16,0 0-5-1,0 4-6-15,0 28-14 0,0 14 16 16,-2 6 4-16,2 2 0 15,0-4-1-15,0-6 1 16,0-1 0-16,0-5-1 16,0-8 1-16,0-7 0 15,0-8 1-15,0-5 0 16,0-3-1-16,0-7 2 16,0 0 0-16,2 0 1 15,-2 0-3-15,0 0-15 16,2-15-31-16,3-8-73 15,5-2-91-15</inkml:trace>
  <inkml:trace contextRef="#ctx0" brushRef="#br0" timeOffset="23650.52">16269 13669 41 0,'0'0'68'0,"0"0"-11"15,0 0-5-15,0 0 7 16,0 0 1-16,0 0-10 15,0 0-3-15,0 0-9 16,0 0-12-16,0 0-11 0,0 0-7 16,0 4-8-1,0 21 1-15,0 9-1 0,0 8 9 16,0-4-1-16,0-2-2 16,0-6-4-16,0-8 3 15,0-4-5-15,0-4 2 16,0-4 3-16,0-2-2 15,0-4 1-15,0 0-3 16,0-4 0-16,0 0 3 16,0 0-2-16,0 0 5 15,0 0 1-15,0 0 5 16,0 0 6-16,0 0-8 16,0 0-5-16,0 0-6 15,0 0-1-15,0 0-2 0,0 0 1 16,0 0 0-16,0 0 0 15,0 0-3-15,0 0 4 16,0 0 0-16,0 5-3 16,0 3 4-16,0-4 0 15,0 0 0-15,0-1 0 16,0-1 0-16,0 4 0 16,-3-3 0-16,3-3 0 15,0 0 0-15,0 2 0 16,0-2 0-16,0 0-1 15,0 0 0-15,0 0 0 16,-2 0 0-16,2 0 1 16,0 0-5-16,0 0-9 0,0 0-10 15,0 0-21 1,0 0-15-16,0 0-43 0,0-2 15 16,0-7-5-16,0 4 12 15,0 1 7-15</inkml:trace>
  <inkml:trace contextRef="#ctx0" brushRef="#br0" timeOffset="24587.77">16547 13619 75 0,'0'0'43'15,"0"0"19"-15,0 0 12 16,0 0-33-16,0 0-25 16,0 0-14-16,-2 81-2 15,0-23 14-15,0 2 10 16,2-4-5-16,0-8-4 16,0-13-10-16,0-8-1 15,8-3-1-15,6-10 3 16,1-3-2-16,8-10 4 15,-1-1 3-15,3 0 4 16,-1 0-9-16,3-9 1 16,-5-8 1-16,-4-2-1 0,-2-7 0 15,-8-7-1 1,2-2 0-16,-8-2-2 0,-2 7-2 16,0 8 11-16,0 10 4 15,0 6 15-15,0 6-3 16,0 0-10-16,0 0-13 15,0 0-6-15,0 0-4 16,0 14-10-16,0 22 8 16,0 10 5-16,0 6 1 15,0 1 0-15,0-5 1 16,0-6-2-16,0-2 2 16,0-14-1-16,0-2 0 0,0-10 1 15,0-2-1-15,0-6 0 16,0-2-1-16,0-4-24 15,0 0-36-15,0 0 20 16,0 0-20-16,9-7-33 16,11-18-72-16</inkml:trace>
  <inkml:trace contextRef="#ctx0" brushRef="#br0" timeOffset="24931.43">17176 13627 131 0,'0'0'4'16,"0"0"80"-16,0 0 28 16,0 0-49-16,0 0-22 15,0 0-15-15,-6-12-6 16,6 12-8-16,0 0-12 15,0 22 0-15,-4 17 0 16,2 11 0-16,2 2 7 16,-2 2-1-16,0-6 1 15,2-6 1-15,-2-1 0 16,0-11 1-16,-1-2-8 16,1-10 0-16,2-2 0 15,0-6-1-15,0-2-19 0,0-8-64 16,0 0-96-16,0-16-44 15</inkml:trace>
  <inkml:trace contextRef="#ctx0" brushRef="#br0" timeOffset="25493.8">17347 13677 151 0,'0'0'8'0,"0"0"39"16,0 0 35-16,0 0-40 16,0 0-30-16,0 0-3 0,39-58 2 15,-16 48-2-15,-4 4-2 16,-6 4 4-16,-2 2-10 16,-2 0-1-16,2 13-1 15,-2 8 1-15,-7 12 5 16,-2-1 5-16,0 0 7 15,0 2 20-15,-16-6-16 16,1-2-8-16,-3-4 4 16,3-6-4-16,3-6-1 15,6-8-1-15,1 0-7 16,5-2-2-16,0 0 5 16,0 0 2-16,0 0-9 0,7-4-1 15,13-10-7 1,5 4 2-16,-1 10-5 0,-4 0 1 15,-2 0-1-15,-5 16-1 16,-4 6 7-16,-5 0 3 16,-4 2 2-16,0-4 2 15,0-5 2-15,0 1 5 16,-4-2 11-16,-11-3-1 16,-8 1-2-16,-4 2-4 15,-4-1 1-15,-2-8-3 16,4-2-4-16,2-3-3 15,5 0-4-15,2 0 0 16,2 0-10-16,3-8-34 16,3-1-21-16,5-3-20 15,5-2-68-15,2-4-57 0</inkml:trace>
  <inkml:trace contextRef="#ctx0" brushRef="#br0" timeOffset="26134.31">18156 13618 22 0,'0'0'75'15,"0"0"-9"-15,0 0-11 16,0 0-16-16,0 0-2 16,0 0-7-16,-3 0-10 0,3 0-15 15,-2 19-5 1,2 21 0-16,0 17 0 0,0 3 19 15,-2 0-6-15,0-6 7 16,-2-10-4-16,1-6-12 16,-1-6-1-16,2-6-3 15,-2-5 2-15,1-10-2 16,-2 2-34-16,1-9-57 16,0-4-56-16</inkml:trace>
  <inkml:trace contextRef="#ctx0" brushRef="#br0" timeOffset="26634.16">18194 13684 89 0,'0'0'6'0,"0"0"47"0,0 0-13 15,0 0-17-15,0 0-3 16,136-73-6-16,-114 73 3 15,-5 0-13-15,0 0 0 16,-7 12-1-16,-2 12-2 16,-8 1 1-16,0 1 4 15,0 6 0-15,-18-4 12 16,-5-4 19-16,-4 0-14 16,1-6 7-16,2-8-5 15,1-2-4-15,8-6-5 0,7 2 1 16,8-4-3-16,0 0-9 15,0 0-5-15,14 0-8 16,20 0 3-16,8-10 4 16,5 6 0-16,-7 4-2 15,-7 0 1-15,-8 2-3 16,-8 14-1-16,-7 2 4 16,-4 0 2-16,-6-2-1 15,0 4 2-15,0-2 0 16,-13 3 5-16,-12-5-1 15,-10 2 4-15,-8-2 0 16,-5 0-6-16,-6-2-1 16,4-6-2-16,8-7 0 15,7-1-2-15,10 0-39 16,9 0-50-16,14-15-73 0,2-7-15 16</inkml:trace>
  <inkml:trace contextRef="#ctx0" brushRef="#br0" timeOffset="27212.14">19136 13633 111 0,'0'0'9'15,"0"0"74"-15,0 0 26 16,0 0-62-16,0 0-11 16,0 0-18-16,0-4-11 15,0 4-4-15,0 12-3 16,-2 20 1-16,-2 9 4 15,4-2 0-15,0 4-4 16,0-3 5-16,8-4 1 16,13-4-1-16,1-8 0 15,5-4 0-15,2-11 0 0,2-3-5 16,0-6 14-16,3 0-5 16,1 0 4-16,-1-18-10 15,-3-5 0-15,-9 1 4 16,-7 0-1-16,-5-2 2 15,-10-2 1-15,0-10 5 16,-5-4 2-16,-19-4-9 16,-5 4-6-16,-4 5 1 15,-2 9 1-15,-2 10-1 16,1 7-2-16,1 9-1 16,6 0-3-16,2 0-1 15,2 5 3-15,8 11-8 0,1 4 6 16,5 7-8-16,7-4-25 15,4 0-22-15,0 1-10 16,0-6-41-16,13-3-24 16,13-8 12-16</inkml:trace>
  <inkml:trace contextRef="#ctx0" brushRef="#br0" timeOffset="28352.72">20277 13400 13 0,'0'0'13'0,"0"0"11"0,0 0-12 16,0 0-11-16,0 0-1 15,0 0-9-15</inkml:trace>
  <inkml:trace contextRef="#ctx0" brushRef="#br0" timeOffset="28758.7">20277 13400 66 0,'-154'57'71'0,"154"-57"4"16,0 0-12-16,0 0-10 16,0 0-23-16,0 11 0 15,0 12-27-15,0 19 3 16,0 18-2-16,-11 6 19 16,3-3 0-16,1-5-10 15,2-8 2-15,1-10-2 16,1-6-7-16,-1-10 2 15,2-4-5-15,0-5-1 0,2-6-1 16,-5-2-1-16,3-6 1 16,0 1-1-16,0-2-23 15,-1 0-10-15,-2 0-35 16,5-24-92-16,0-10 11 16</inkml:trace>
  <inkml:trace contextRef="#ctx0" brushRef="#br0" timeOffset="29242.92">20324 13651 74 0,'0'0'64'16,"0"0"31"-16,0 0 15 0,0 0-61 16,0 0-12-16,0 0-7 15,-85-37-17-15,63 37-2 16,2 0 2-16,2 0-7 15,5 1-6-15,3 13-1 16,6 1-6-16,4 3 1 16,0 2 1-16,14 0-3 15,17 4 5-15,7-6 0 16,6 8 2-16,1 0 1 16,-7 2 0-16,-7 2 0 15,-11-2 0-15,-11-2 1 16,-5-4-1-16,-4 0 0 0,0 1 4 15,0-5-2 1,-6-3 3-16,-9-2 1 0,-1-5-1 16,0-4 0-16,0-3 0 15,6-1 1-15,0 0 2 16,6 0 13-16,4-12 4 16,0-17-21-16,2-14-4 15,27-3-6-15,6-2 2 16,8 8-5-16,-5 8 9 15,-3 6-4-15,-3 8 1 16,-6 4-7-16,-1 2-26 16,-2 6-16-16,-4-2-15 15,2 4-28-15,1-5-27 16,0-1-18-16</inkml:trace>
  <inkml:trace contextRef="#ctx0" brushRef="#br0" timeOffset="29617.83">21295 13461 172 0,'0'0'14'0,"0"0"62"0,0 0 39 16,0 0-59-16,0 0-31 16,0 0-15-16,-4 0-9 15,4 8-1-15,0 16-8 16,0 16 0-16,0 16 8 16,0 10 8-16,0 1 1 15,0-7 4-15,0-8-3 16,0-10 5-16,0-14-9 15,0-2-4-15,0-11 2 16,0-2-2-16,-3-3-2 16,-7-3-8-16,-6-6-53 0,-4-1-59 15,2-8-89 1</inkml:trace>
  <inkml:trace contextRef="#ctx0" brushRef="#br0" timeOffset="29977.12">21298 13530 167 0,'0'0'45'0,"0"0"-33"15,0 0 52-15,0 0-24 16,0 0-25-16,0 0-12 16,59-12 7-16,-32 9-4 15,-2 3-5-15,-3 0 1 16,-4 0 1-16,-2 0-1 0,-3 0 2 15,1 4 5-15,-4 0-4 16,2 8-1-16,-1 3 4 16,0 4-4-16,-2 12 1 15,-4 9 6-15,-5 7 16 16,0 1-5-16,0 1 5 16,-12-3-7-16,1-12-12 15,2-10 0-15,2-8-4 16,3-7-2-16,2-6 0 15,-1-3-2-15,3 0-1 16,0 0-26-16,-4 0-22 16,-2-6-17-16,-8-22-114 15,-6-10-37-15</inkml:trace>
  <inkml:trace contextRef="#ctx0" brushRef="#br0" timeOffset="36912.99">14676 10731 34 0,'0'0'29'15,"0"0"5"-15,0 0-13 16,0 0-10-16,0 0-3 16,0 0-8-16,0 0 0 15,0-1-1-15,11 1-3 0,16 0 4 16,17 0 17-16,21 0 1 16,26 0-1-16,14 0-6 15,16 0-1-15,10 0-9 16,9 0 3-16,13 0 3 15,9 0 6-15,2 0-5 16,1 0 3-16,-2 0 2 16,-3 0-6-16,11 0 11 15,6-14-10-15,3-6 3 16,5-2-4-16,-9-2-6 16,-7 0 4-16,-9 3 0 15,-12 2-2-15,-15 2 2 16,-5 1 2-16,-13 2-2 15,-3-1-3-15,-3-4 4 16,0 4-1-16,9 0-4 0,7 3 1 16,2 0 6-16,2 7-8 15,-4-2 0-15,-7 3 1 16,-8 4-1-16,-15 0 0 16,-10 0 0-16,-7 0 0 15,-2 0 1-15,-7 0-1 16,0 5 0-16,-5 1 0 15,-2-5 2-15,3 3 0 16,2 0 2-16,9 2-4 16,11 0 3-16,13 0-1 15,10 2 0-15,-4-2 1 16,-6 0-3-16,-4 0 0 0,-5-2 0 16,-2-2 0-16,-4-2 3 15,-4 0-3 1,-8 0 1-16,-4 5 3 0,0-4-4 15,1 7 1-15,3-2 0 16,9 4-1-16,8 2 2 16,1 2-4-16,-5 0 4 15,-7 3-2-15,-13-1 1 16,-6-2-1-16,-6-3 1 16,-2 2-1-16,-4-4 0 15,-3 2 0-15,-1-3 0 16,1-1 0-16,0 0 0 15,3 1 0-15,6 0 1 0,0-4-2 16,4 0 2 0,0-3 0-16,-2-1-1 0,-6 0 2 15,-10 0-2-15,-15 0 0 16,-9 0 0-16,-12 0 0 16,-4 0 2-16,0 0-2 15,-16 0-10-15,-32 0-68 16,-27 0-62-16,-20 7 26 15</inkml:trace>
  <inkml:trace contextRef="#ctx0" brushRef="#br0" timeOffset="37990.89">14469 11759 5 0,'0'0'8'0,"0"0"3"16,0 0 2-16,160 0 5 16,-69-2-3-16,32-4-5 15,29-1 10-15,28-2-6 16,27 0 2-16,23 0 5 16,21 3 2-16,15-1 4 15,14-1 3-15,10 1-20 16,9-6 3-16,8 1-3 15,-8-2-6-15,-10-4 5 16,-8 0 3-16,2 2 0 16,-1 0 6-16,4 0-13 0,-7 0 2 15,-17 0-1-15,-19 6-6 16,-17-2 2-16,-15 6 4 16,-8 4-5-16,-10 0 2 15,-6 2-2-15,-12 0 2 16,-13 0-1-16,-17 0-1 15,-18 2 1-15,-17 6 0 16,-19 4-2-16,-14 0 0 16,-12 4 0-16,-5 0 0 15,-4 2 0-15,-2 0 0 16,4 2 2-16,0 0-2 16,-1 3 0-16,-1-4 0 15,0 2 0-15,-7-2 0 0,-1-1-2 16,2-3 2-16,-2 2 2 15,2-4-2-15,-1-4 0 16,-3 2 0-16,4-5 0 16,5-2 1-16,5 0-1 15,8-4 0-15,3 0 1 16,2 0-1-16,3 0 1 16,2 0 0-16,0-8 1 15,7 2-2-15,-1 0 0 16,1-3-2-16,0 4 4 15,-10-1-4-15,-11-2 1 16,-12 4 1-16,-16 2-1 16,-16 0-13-16,-14 0-12 15,-6-1-19-15,0 0-22 0,-33-2-17 16</inkml:trace>
  <inkml:trace contextRef="#ctx0" brushRef="#br0" timeOffset="39084.48">18865 12941 12 0,'0'0'23'0,"0"0"2"0,0 0-4 16,0 0-9-16,0 0-6 16,0 0 0-16,100 15 18 15,-4-9 22-15,28-1-18 16,24 0-17-16,10-3 3 15,2-2-6-15,2 0-2 16,0 0 7-16,6 0 3 16,9 0 1-16,3-4-11 15,5-8-2-15,-7 2-1 16,-8-3-2-16,-10 6 8 0,-11 1-8 16,-8 1-1-16,-10 5 7 15,-8 0-2 1,-12 0-3-16,-10 0-1 0,-12 0 3 15,-12 0-2-15,-12 0-1 16,-18 0 1-16,-14 0-1 16,-18 0-1-16,-5 0 1 15,-10 0-1-15,0 0 0 16,0 0 4-16,0 0-3 16,0 0 1-16,0 0 0 15,0 0-2-15,0 0 0 16,0 0-2-16,0 0-10 15,0 0-23-15,0 0-25 16,-10 0-19-16,-13-3-38 16</inkml:trace>
  <inkml:trace contextRef="#ctx0" brushRef="#br0" timeOffset="46426.37">23408 7586 30 0,'0'0'61'0,"0"0"-18"16,0 0-4-16,0 0-23 15,0 0-1-15,0 0 7 16,0 0 13-16,-42-65-17 16,28 51 8-16,-1 0-4 15,-10-8-12-15,-2-4-9 16,0 5 3-16,0 3 1 16,0 5 3-16,1 3 5 15,0 4-10-15,-3 4 10 16,-5 2-8-16,1 0-2 15,0 10-1-15,-2 18-2 0,4 4 0 16,5 6 0-16,1 4-2 16,9 1 1-16,6 3 1 15,3 2-1-15,5 6 2 16,2 2-1-16,0 0 1 16,6 8-1-16,17-7 5 15,6 1 0-15,2-8 2 16,3-10 0-16,1-8 4 15,3-4 1-15,2-11-2 16,-2-6 11-16,0-7-2 16,-3-4-3-16,1 0-2 15,-3 0-5-15,0-8-6 0,-4-6 2 16,-2-4 1 0,-4 4-2-16,-8-6 4 0,1 0 1 15,-7-10 1-15,-3-6-1 16,-6-4-1-16,0-4-1 15,0-6-4-15,-13-5-2 16,-7 1 0-16,-3 6-1 16,2 8-1-16,0 10 0 15,4 8 0-15,3 8 1 16,6 4-5-16,1 2 0 16,2 2-14-16,0 2-24 15,-1 0-17-15,-3 4-6 16,-2 0-33-16,-5 0-46 15,-4 2 16-15</inkml:trace>
  <inkml:trace contextRef="#ctx0" brushRef="#br0" timeOffset="52981.14">28550 13321 24 0,'0'0'51'0,"0"0"-10"16,0 0-12-16,0 0 4 15,0 0-6-15,0 0-2 16,0 0-10-16,0-12 4 15,0 0-3-15,-7-5-1 16,-6 3-3-16,-3-1 0 16,-6-6 5-16,-5-1-4 15,-8 0-12-15,-10-4 6 16,-4 0 7-16,-5 0-6 16,-1-2-2-16,-7 2 13 15,-4 2-3-15,-2-4-10 0,-1 4-5 16,2 2 2-16,3 0-1 15,-1 4-2-15,-5-1 1 16,-3 7 1-16,-10 3-2 16,-4 2 0-16,1 5-1 15,1 2 0-15,3-6 1 16,4 4 3-16,2-2-3 16,3 3 1-16,4-3 2 15,7 0 0-15,3-3 0 16,8 1-1-16,1-2-2 15,6 2 1-15,2 1-1 16,2 2 0-16,4 1-1 16,3 0 1-16,2 0 1 0,-1-2-1 15,-1 0 0 1,0 4-1-16,-3 0 1 0,3 0 0 16,-4 0-3-16,2 10 1 15,-1 8 1-15,3 4 0 16,-2-2 1-16,-3 3 0 15,-5-1 0-15,-3-4 0 16,-6 0 2-16,-2-4-2 16,-1-2 2-16,-5-1-2 15,0-2 1-15,-4-5-2 16,-2 0 3-16,7-4-2 16,-1 0 0-16,-1 0-1 15,1 0 0-15,2 0 1 16,0 0 0-16,4 0-2 0,3 0 2 15,5 0 3-15,0 0-3 16,9 0 1-16,1 0-1 16,5 4 0-16,2 0-2 15,0 3 2-15,4 4-2 16,-1-1 1-16,4 2-2 16,-1 4 3-16,1-2-3 15,-2 6 2-15,-3 7 0 16,-4-4 1-16,2 4 0 15,-2-1 0-15,-2 0 0 16,-6 2 2-16,-5-5-2 16,-8 8 1-16,2-3 1 15,-4 1-1-15,0-4 0 0,0 1-1 16,2-2 2 0,0 1 0-16,0-2-2 0,2 1 0 15,0 2-3-15,-1 4 3 16,5 0-1-16,0 2 1 15,5-3 0-15,3 3 0 16,5-6 0-16,4-4-1 16,4 2 1-16,8-2-1 15,-2 2-2-15,5 2 2 16,4 6-4-16,-1 2 4 16,-1 7 1-16,-1 3-1 15,2 0 1-15,0 0-1 16,0-2 1-16,2-2 1 15,-5-1-1-15,3 2-1 0,0-1 1 16,0-4 0-16,0 4 0 16,1-5 0-16,4 5-3 15,2 1 1-15,2 4 1 16,2 5-1-16,0 10 0 16,0 4 0-16,8-6 2 15,10-4-1-15,0-1-3 16,0-3 3-16,2-1 1 15,-2-5-1-15,2 1 1 16,-3-5 0-16,4-4-1 16,-1 4 1-16,-1 1 0 15,4-2 0-15,4-2-1 16,0-9-1-16,0 2 1 0,4-2 1 16,4 2 0-16,1 0 1 15,1 2-1-15,4-5 2 16,-5-8-4-16,-1 1 4 15,1-2-2-15,-5 1 0 16,2 3 0-16,1 0 0 16,-3-3 1-16,-2-2-1 15,-2-3 0-15,-1 0 0 16,6 2 1-16,5 2 0 16,11-1 0-16,4 1-1 15,12 2 4-15,2 1-4 16,-1-3 1-16,-9 0-1 0,-8-4 1 15,-5-2-1-15,-7-2 1 16,-7-2-1-16,0-6 2 16,-3 2 1-16,8 0 5 15,1 0 3-15,7-4-7 16,6 0 0-16,2 0-4 16,2 0 3-16,-1 0-3 15,0 0 1-15,-4 0 0 16,-5 0-1-16,-4 0 0 15,0 0 0-15,-2 0 0 16,8 0 0-16,8 0 2 16,12-10 0-16,11-2-1 15,8 2 1-15,2 2-2 16,-5 1-1-16,-2 1 0 16,-7 5 0-16,-1 1 1 0,-3 0 0 15,-5-4 0-15,-6 0 0 16,-10-4 0-16,-6 2 1 15,1-6-1-15,-4 3 1 16,1-4 0-16,2-3 0 16,1 7-1-16,1-6 0 15,3 5 0-15,-3 0 1 16,-2-2-1-16,2 4-1 16,0-2 1-16,3 2 0 15,0 2 0-15,-3-8 0 0,1 6 0 16,-4-2 0-1,-1 6 0-15,-7-4-1 0,-4 4 1 16,-2 2-1-16,0 2 1 16,-2 0 0-16,4 0 0 15,0 0-1-15,6 0 1 16,3 0 0-16,5 0 0 16,-2 2 1-16,1 6-1 15,5-4-1-15,-3-3 1 16,6 2 0-16,-7-3 1 15,-3 0-1-15,-5 0 0 16,-1 0 0-16,-3 0 0 16,2 0 0-16,0 0 0 15,5 0 0-15,4 0 1 16,2 0-1-16,3 0 0 0,-5 0 0 16,-2 0 0-16,-3 0 0 15,-3 0 0-15,-3-3 0 16,-5 3 0-16,-3-1 0 15,-2 1 2-15,-1 0 4 16,1-4 3-16,-4 0 2 16,1-2 5-16,3 2 5 15,6-9-2-15,2 6-4 16,2-9-2-16,-2 0-6 16,2 1 0-16,-6-7-1 15,2 4-3-15,0 0 0 16,-3-4-2-16,-2 4 0 15,-2 0 1-15,-3-4-1 16,3 0 4-16,1-8-5 0,0 2 1 16,4-12 2-16,-3-10-3 15,-1 6 1-15,-7-6 0 16,-3 1 0-16,-7 3-1 16,-2-2 1-16,0-2 2 15,0-2-1-15,0-10 0 16,-9-6-2-16,0-11 0 15,4-5 0-15,5 2 0 16,0-7-1-16,0 7 1 16,14 10-2-16,1 6 1 15,-3 14 1-15,-1 14-2 16,-5 9 2-16,-3 6 2 16,-1-1-2-16,-2 0 0 0,0-7 0 15,0 6 0-15,2-4 0 16,0-3 0-16,3-4 0 15,2-6 0-15,-3-6 0 16,3-4 0-16,-3-2 0 16,0 4 0-16,-1 0 0 15,-3-2 0-15,2 2 0 16,-2 0 0-16,0-1 0 16,0 5 1-16,0 0-1 15,0-1-1-15,0 7-1 0,-9 6-1 16,-4 6-12-1,1 10 3-15,1 4-7 0,-4 2-30 16,-3-2-23-16,-7 4-25 16,4-2-38-16,0 2-20 15</inkml:trace>
  <inkml:trace contextRef="#ctx0" brushRef="#br0" timeOffset="54793.21">32032 13958 10 0,'0'0'35'0,"0"0"7"16,0 0-4-1,0 0-10-15,0 0 5 0,0 0-1 16,-27-104-1-16,15 84-12 16,-7-4 1-16,-2-2 0 15,-6-2-10-15,-6-2 0 16,-10-5-6-16,-4-1 0 16,-11 0-4-16,-11 4 7 15,-7-4-4-15,-1 4 1 16,-8 2 3-16,-4 2 0 15,-7 8 0-15,-7 6 4 16,1 6-3-16,6 4-3 16,11 4 0-16,7 0 2 15,6 0-1-15,4 0-4 16,7 3-1-16,1 9 4 16,2 5-5-16,5-2 0 15,0 6 0-15,3 3 1 0,6-1-1 16,2 6 0-16,1-1 1 15,4-1-1-15,-1-4 0 16,5 4 1-16,-1 0 2 16,3 0-3-16,0 5 1 15,4-4-1-15,0 4 0 16,5 0 0-16,1 0 0 16,6-2 0-16,1-4 2 15,1 7 0-15,0-3-2 16,0 2 1-16,-3 4 3 15,3-2-2-15,2 0 0 16,-3-4 4-16,5 0-6 0,1-1 2 16,-1 1-1-16,1 5 1 15,2 7-1-15,0 6-1 16,1-2 1-16,5 6 0 16,0-2-1-16,0 5 0 15,0 5 1-15,0 4 1 16,2 2-1-16,13-7 1 15,4-5-2-15,3 0 0 16,7 2 0-16,5-2 2 16,8-2 0-16,5-6 1 15,3-1 1-15,4-5-2 16,0-8 4-16,-1-6-3 16,0-8 0-16,1 0 4 0,4-10-2 15,5-2 3-15,5-6-1 16,9 0-1-16,2 0 1 15,2 0-4-15,-8-10 2 16,-2 2-4-16,-1-6 0 16,1 4 2-16,4-2-3 15,1-5 0-15,-5 2 3 16,-2 1-3-16,-9 1 0 16,-2-3 2-16,-4 5-1 15,-4 3-1-15,-4-5 1 16,-3 3 2-16,-3 2-1 15,-5 0-2-15,-2 2 1 0,-1 1 1 16,-3-6 3-16,0 5-2 16,-2-8 1-16,-1 2-1 15,1-2 3-15,-1-4 1 16,1 0-2-16,-2-4-3 16,-5 5 2-16,-5-1-4 15,-3 5 3-15,-8-3 0 16,3 4 2-16,-3-6 6 15,0-4 1-15,-1-4-5 16,-1-6 2-16,1-2-1 16,-1-7-8-16,0 0 2 15,0-8-4-15,-2 7 2 16,3-2 0-16,-3 1-1 16,0 2 1-16,0-7 0 15,0-2-1-15,-14-9-2 0,-4-3 3 16,-6-8-1-16,-5 2 2 15,-3-3-1-15,-5 9 0 16,-3 11-1-16,-3 8 0 16,-3 10-1-16,-2 2-1 15,4 7-2-15,6 8 0 16,7 2-11-16,9 4-12 16,6 2-8-16,7 4-14 15,5-2-21-15,2 2-25 16,2-4-82-16</inkml:trace>
  <inkml:trace contextRef="#ctx0" brushRef="#br0" timeOffset="65790.63">25489 13054 6 0,'0'0'23'0,"0"0"3"16,0 0-8-16,0 0 2 0,-120 0 0 15,97 0 14 1,5 0-7-16,1 0-9 0,-4 8 6 16,2 8-7-16,-2 4-5 15,3 10 1-15,3 0-2 16,-1 8 2-16,5 0-2 16,2 3 0-16,0-1-2 15,2-3 2-15,3 2-4 16,0-7 0-16,-1 0 1 15,-2-4 2-15,-2 1-3 16,-1-4 5-16,-4-1 0 16,1-3 2-16,0-2-1 15,-1-1 3-15,-1-4-4 16,-1 0 0-16,1-3 4 0,-4-1-5 16,-1-1-3-16,-2 1 1 15,-4 1-7-15,-1-1 4 16,-5-2-4-16,3 3 1 15,-4 0-3-15,-2 1 1 16,1-2 0-16,3 0-1 16,2 0 0-16,-2 0 0 15,0 0 0-15,-6 2 1 16,2-4-1-16,-3 0 2 16,-4-4 1-16,-3 0 0 15,-3-2 0-15,-6-2 1 16,2 0 5-16,-6 0-6 15,-2 0 0-15,5 0-1 16,1 0-1-16,9 0 0 16,12 0 0-16,4 0-1 0,10 0 0 15,-2 0 0-15,4 2-3 16,1 0 2-16,5 4 0 16,-1-2-2-16,4 0 3 15,-3 4-2-15,1-2 2 16,-3 2 0-16,2 2 0 15,-2-2 0-15,-3 6 0 16,0 0 0-16,1 4 0 16,-3 3-1-16,3-4-1 15,-3 5 2-15,2-3-1 16,1 5 1-16,-2 0 0 16,0 2 0-16,-3 2 0 0,3 4 3 15,-2-1-2-15,4-4-1 16,3 1 1-16,-1 2 0 15,4 0-2-15,2 1 1 16,1-6 0-16,4 1 1 16,-3 0-1-16,3 1-1 15,2-1 1-15,0 6-5 16,0-6 1-16,0 6 2 16,0 0 2-16,5 4 0 15,3 2 3-15,4-2-6 16,-1-4 6-16,0 0-3 15,0-6 3-15,-2 3-3 16,-3-9 0-16,3 2 0 0,1 0 0 16,-2 2 1-16,5 2-1 15,-1-2 0-15,-1-2 2 16,3-2-1-16,-8-2-1 16,1-4 0-16,-1-3 0 15,-2-4 1-15,2-3-1 16,-2 4 0-16,3 2 0 15,-3-4 0-15,0 2 1 16,5 4-2-16,-2-2 1 16,2 0 0-16,2-2 1 15,0 0 0-15,2 6-1 16,-4-8 0-16,1 6 2 16,-2-6-1-16,-1 5-1 15,-1-5 0-15,2-2 0 0,-4-3 0 16,0 6 0-16,1-6 3 15,1 4 1-15,4-5-3 16,0 0 0-16,-1 4 3 16,-2-4-4-16,-2 0 3 15,-1 0 1-15,-2 0-1 16,0 0-3-16,5 0 0 16,2 0 0-16,9 0 1 15,4 0 2-15,7 0-2 16,5 0 0-16,1-4-1 15,7-10 5-15,1 4-5 16,-1-3 1-16,0 1-1 16,-1-2 1-16,-8 4-1 0,-2 2 1 15,-6 4-1-15,-6 0 0 16,2 0-1-16,-4 2 1 16,-1-2 0-16,2 0 0 15,0 0-1-15,0-2 1 16,-1 2 1-16,-1 4 0 15,-1-4-1-15,-3 2 0 16,-5 2-1-16,1-2 0 16,1 0 1-16,0 2 0 15,4-2 2-15,4-3-2 16,0 4 0-16,5-3 1 16,1 0-1-16,2 1 0 0,-4-4 2 15,-3 3-2-15,-3 4 0 16,-1 0 0-16,-5-4 0 15,-5 4-2-15,-1 0 2 16,-3 0-3-16,2 0 2 16,-2 0-2-16,0 0 2 15,2 0 0-15,-2 0 0 16,7 0 0-16,2 0 1 16,4 0 0-16,5 0 0 15,-1 0 0-15,4 0 1 16,1 0-1-16,-4 4 1 15,-2-4-1-15,-3 4 0 16,-4 0 0-16,0-1-1 0,-3 0-3 16,3 5 0-16,3 0 2 15,1 6 0-15,1-4-3 16,-4 6 4-16,-1-2 1 16,3 4 0-16,-4-4 1 15,3 4-1-15,-1-4 2 16,-2-1-2-16,-3-4 0 15,1 4-2-15,-4 0 1 16,0 2 0-16,4 7 1 16,-4 0 0-16,0 4 0 15,0-4 0-15,0-2 0 16,1 0 0-16,-1-2 0 16,2 0 0-16,0-4 0 15,1-1 0-15,0 0 0 0,1 1 1 16,-1-2-1-16,-1 2 1 15,0 0-1-15,6 4 0 16,-1-8 0-16,1 7 0 16,2-3 0-16,1-5 0 15,-2 6 0-15,3-3 0 16,1 2 2-16,3 2-4 16,5-2 4-16,-4 0-4 15,4-4 4-15,1-2-4 16,-2 0 4-16,-2-2-1 15,1 2 1-15,-8-4 0 16,3 2-2-16,-5-2 3 16,-1 0-3-16,4-4 0 0,-1 4 1 15,1-1-1-15,1-3 1 16,3 5-1-16,3-3 1 16,0-2 0-16,2 0 2 15,2 0-2-15,-4 0-1 16,2 2 0-16,-1 0 0 15,1 2-1-15,1-4 0 16,-2 5 2-16,1-2 0 16,1-3-1-16,-4 0 0 15,0 0 0-15,-2 0 2 16,0 2-2-16,0-2 0 16,-3 2 0-16,1-2-2 0,-3 2 2 15,3-2 0-15,1 3 0 16,2-3 0-16,0 0 0 15,1 0 1-15,-1 0 0 16,0 0 0-16,-1 0-1 16,-3 0 2-16,-3 0-1 15,-1 0 2-15,-5 0-3 16,0 0 0-16,-2 0 3 16,3-3 0-16,-3 1 1 15,0-2-1-15,3-4 3 16,2-4 1-16,4-2-2 15,5 0-4-15,-2 0-1 16,0 0-2-16,-3 6-1 16,3-2 2-16,-3 6 1 15,-3 0-1-15,0 0 1 0,-6 4-1 16,-2-4 1-16,1 4 0 16,-1 0-1-16,4-2-1 15,4 0 1-15,-1 0 0 16,3-2-2-16,0 4 1 15,3 0 2-15,1 0-4 16,4 0 1-16,5 0 3 16,-1 0-2-16,1 0 2 15,0 0 0-15,-4 0 0 16,4 0 0-16,0 4 1 16,2 0-1-16,-3 2 0 15,-2 2-1-15,-4-6 1 0,-1 6-1 16,-3-4 1-16,-1 2-2 15,-3-4 2-15,1 1-2 16,1 0 2-16,5 1 3 16,0-4-2-16,3 4 1 15,-2-4 1-15,0 0-1 16,0 0-2-16,-1 0 0 16,1 0 0-16,-2 0-2 15,2 0 2-15,-2 0 0 16,1 4 1-16,1-4 1 15,0 0-2-15,0 0 0 16,-1 0 1-16,6 0 0 16,-5 0 1-16,3 0-2 0,-2 0 2 15,-1 0-2 1,-1 0 0-16,-3 0 0 0,-3 0 0 16,-2 0 1-16,0 0-1 15,2-4 0-15,4-4 5 16,8 0-4-16,-1-2-1 15,3 0 0-15,-4-6 1 16,2 6 0-16,-5 0 0 16,-7 6-1-16,-2 0 2 15,-4 0-2-15,-3 0 1 16,-2 4 1-16,0 0 3 16,0 0-1-16,0 0 2 0,0-2 6 15,0-4 7-15,0-6-8 16,2 0-10-16,-2-14-1 15,2 2-1-15,3-1-1 16,-1 1 1-16,2 2 1 16,1 4-4-16,0-4 3 15,0 0 0-15,-3-2 0 16,3 2-5-16,-1 0 4 16,2 0-2-16,0 0 3 15,1 0 0-15,3-2-2 16,1-2 2-16,3 0-1 15,3-2 0-15,1 1-1 16,-2 5 0-16,0 4 2 0,0 4-1 16,-1-4 2-1,4 2 0-15,-4-2 2 0,3 1-2 16,-1-1-2-16,0 3 1 16,2-1-2-16,-3 6 2 15,1 2-2-15,-3 2 2 16,-1 2-2-16,-1 4 0 15,-1 0 0-15,1 0-3 16,1 0 4-16,1 0-2 16,2 0 3-16,4 0 1 15,3 4 0-15,-1 2 0 16,0 2 0-16,1-2 0 16,-2 0 0-16,-4 0-1 15,-1 2 2-15,0-2-1 0,-2 3 0 16,0-6-1-16,-3 1 1 15,-1-2 0-15,5 0 2 16,1-1 0-16,1-1 0 16,4 0 0-16,-1 0-1 15,0 0-1-15,0 0 1 16,-3 0 0-16,-6 0-1 16,-3 0 0-16,0 0 0 15,-3 0 2-15,-1 0-1 16,3 0 0-16,2 0 0 15,7-1-1-15,4-3 0 16,5-3 0-16,0 0 0 16,-2 1 1-16,-2-1-1 0,-2 4 0 15,-5-1 3 1,-3 0-3-16,-2 3 1 0,-2-5 1 16,0 3-2-16,-3-3 4 15,3 3 1-15,3-2 1 16,-2-3-5-16,2 1 3 15,-3 2-2-15,-3-1-1 16,-1 2 2-16,-1 1 1 16,-4 3-1-16,0-1 0 15,2-1 4-15,-2 0-1 16,2-4-3-16,4 0 2 16,-2-2-4-16,2 0 2 15,3-5-3-15,1-2 0 16,0-2-3-16,-1 4 2 0,-3-4 1 15,0 3 0-15,-2 1 1 16,-2 2 0-16,-2-7 1 16,0 2-1-16,0-6 0 15,0 0-1-15,0-2 1 16,0 0-1-16,0 2 0 16,0 2 0-16,0 6 0 15,0 0 0-15,5 4 0 16,-5 2 1-16,0-4-1 15,0 2 0-15,0-3 1 16,0 4-1-16,0-3 0 16,0 1 0-16,0-7 0 15,0 1 0-15,0-1-1 0,0-5 2 16,0 1-1-16,0-1 0 16,0-4 0-16,0 2 0 15,0 2 0-15,0-1 1 16,0-4-1-16,0 0 2 15,0-4-2-15,0 2 0 16,4-6 0-16,0 2 0 16,-2 1 0-16,3 1 0 15,2 5 1-15,-3 1-1 16,1 9 1-16,-1 2-1 16,-2 2 0-16,2 5 0 15,-1-4-1-15,2 0 0 0,-1 0-1 16,3-4 1-1,1 4 0-15,1-2 1 0,1-2-1 16,-2 2 1-16,3 0 0 16,-4 0 0-16,0-2 1 15,-1 2-1-15,-3 0 4 16,1-2-2-16,-2 0 0 16,0-2-1-16,-2-3 1 15,0-1-1-15,0-4-1 16,0-3 0-16,0-2 0 15,0-1 0-15,-4 2 0 16,-3 0 0-16,1 4 0 16,-3 2 0-16,0 1-1 0,0-2 1 15,-2 3-3-15,-3-2 1 16,1-1 2-16,-5 6 0 16,3 0 1-16,1 3-1 15,3 1 1-15,1 1-1 16,-2-3 0-16,-1-1 0 15,-1 2 0-15,-3 0-1 16,-6 0 1-16,1-2-5 16,-5-2 2-16,-4 2 0 15,5 0-7-15,-3 0-5 16,2 4 7-16,4 4-18 16,5-4-5-16,7 4-18 15,7-15-35-15,4-7-76 16,0-10-141-16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04T04:10:42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26210 6693 14 0,'0'0'36'0,"0"0"-17"15,0 0-7-15,0 0 6 16,0 0 9-16,0 0-15 16,0 0 3-16,-8-82-7 15,8 76 9-15,0 6 8 16,0 0-25-16,0 0-5 16,0 4-13-16,0 22-6 15,0 14 21-15,0 10 0 16,0 4 3-16,0 1 6 15,0-9-5-15,0-3 1 0,0-3 3 16,0-3 4-16,0-3-4 16,2-8-3-16,0-6 2 15,0-6-1-15,-2-8-2 16,0-6 2-16,0 0 13 16,0 0 24-16,0 0 5 15,0 0-6-15,0-9-4 16,0-22-13-16,0-11-22 15,0-6-1-15,9-6-2 16,3-3-12-16,1 1 6 16,1 10-5-16,-2 12 4 15,1 16 4-15,4 8 2 16,5 6-3-16,7-2-1 16,7 6 5-16,6 0 1 0,-1 0-2 15,-2 0 3 1,-8 0-1-16,-9 4-9 0,-10 10-7 15,-12 8-2-15,0 5-1 16,-14-1 18-16,-22 2 3 16,-6 0 7-16,-3-6 1 15,8-5-8-15,3-4 6 16,5-3-1-16,2-6 3 16,8-1-4-16,3-3 2 15,7 0 1-15,7 0 10 16,2 0 7-16,0 0 1 15,0-7-18-15,0-7 3 0,6 1-10 16,13 3-2 0,0 5-5-16,4 5 0 0,1 0-3 15,3 6 2-15,-3 16 0 16,-1 6 3-16,-1 0 1 16,-5-3 1-16,-1 4 1 15,-3-10 0-15,-1 0 4 16,-1-7-1-16,-2 0-1 15,2-6-4-15,4-5-14 16,12-1-29-16,9 0-36 16,1-8-52-16</inkml:trace>
  <inkml:trace contextRef="#ctx0" brushRef="#br0" timeOffset="210.63">26776 6796 1 0,'0'0'0'0,"0"0"0"16,0 0 4-16,0 0 1 15,130-17-2-15,-88 13 4 16,0 1-7-16,-11-3-20 15</inkml:trace>
  <inkml:trace contextRef="#ctx0" brushRef="#br0" timeOffset="429.88">26792 6974 36 0,'0'0'56'0,"0"0"-54"0,141-13-2 16,-95 6-43-16</inkml:trace>
  <inkml:trace contextRef="#ctx0" brushRef="#br0" timeOffset="856.51">27243 6675 32 0,'0'0'159'0,"0"0"-159"16,0 0-4-16,0 0-5 15,0 0-12-15,0 0 21 16,19 81 6-16,-13-34 9 15,0 6-2-15,-2 2 3 16,0-5-1-16,1-1 2 16,-1-5 7-16,0-7-14 15,1-11-8-15,-5-7-1 16,3-8 3-16,-3-5-4 0,0-5 1 16,0-1 5-16,0 0 0 15,0 0 3-15,0 0-2 16,0 0-5-16,0 0-2 15,0-13-48-15,0-10-76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06T05:54:23.8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22354 12328 11 0,'0'0'40'15,"0"0"-24"-15,0 0-13 16,0 0-3-16,0 0 9 16,0 0 7-16,0 0 7 0,-2 0 2 15,2 0 2-15,0 0-3 16,0 0-11-16,0 6-13 16,0 10-8-16,0 11 4 15,0 8 4-15,15 3 2 16,3-2-1-16,-1-3 1 15,6-1 3-15,-1-2 1 16,1 0-4-16,-4-4 1 16,0-2-1-16,-4-4-2 15,1-4 1-15,-3-4-1 16,1-7 0-16,3-5 0 16,8 0 0-16,6 0 4 15,14-35 24-15,8-11-2 16,11-15-17-16,1-4-3 15,2-2-6-15,-2 1 1 16,-3 0 0-16,-2 2-1 0,3-2 0 16,-3 3 1-16,-4 7 3 15,-6 11 4-15,-10 6-4 16,-9 13-1-16,-10 8 3 16,-9 9-6-16,-6 3 0 15,-4 6 0-15,-2 0-2 16,0 0 2-16,0 0 0 15,0 0 0-15,0 0 1 16,0 0 1-16,0 0 2 16,0 0 2-16,0 0-5 0,0 0-1 15,0 0 1 1,2 0-1-16,-2 0-1 0,0 0-3 16,0 0 1-16,0 0-2 15,0 0-21-15,0 0-13 16,0 0-5-16,0 0-24 15,0 0-20-15</inkml:trace>
  <inkml:trace contextRef="#ctx0" brushRef="#br0" timeOffset="6219.74">23305 6536 35 0,'0'0'44'0,"0"0"2"15,0 0 2-15,0 0 5 16,0 0-11-16,0 0-9 16,0 0-22-16,0 0-11 15,0 12-10-15,0 24-4 16,0 14 14-16,0 9 19 15,0 4-8-15,0-6-1 16,0-1 7-16,5-5-9 16,1-5 10-16,-2-2-5 15,3-4-6-15,-2-8 11 16,-3-1-7-16,1-9-4 16,-1-7-7-16,-2-6 5 0,0-8-4 15,0 2 0-15,0-3 2 16,0 0 2-16,2 0 0 15,-2 0 1-15,0 0 2 16,0 0-2-16,0 0 0 16,0 0-1-16,0 0-3 15,0 0-1-15,0 0-1 16,0-9-40-16,0-9-57 16,-4 0 8-16,-6-3-40 15,-1-2 3-15</inkml:trace>
  <inkml:trace contextRef="#ctx0" brushRef="#br0" timeOffset="6610.49">23077 6840 36 0,'0'0'30'15,"0"0"-14"-15,0 0-9 16,0 0-2-16,0 0-5 16,0 0 0-16,-4 0 1 15,20 0 5-15,13 0 30 16,13 0-16-16,10 0 26 0,1 0-27 16,0-4-6-1,-3-9 2-15,-8 3-11 0,-5 0-1 16,-8 3 1-16,-8 3 3 15,-10-3-7-15,-4 6 6 16,-5 1 1-16,-2 0 11 16,0 0 2-16,0 0-5 15,0 0-5-15,0 0-2 16,0 0-2-16,0 0-2 16,0 0-4-16,0 0-2 15,0 0-21-15,0-2-50 16,0-7-74-16</inkml:trace>
  <inkml:trace contextRef="#ctx0" brushRef="#br0" timeOffset="7343.39">24791 6359 3 0,'0'0'23'0,"0"0"5"16,0 0 3-16,0 0-10 16,0 0-10-16,0 0-9 15,-8 19-2-15,10-15 0 16,19 3 13-16,12-5 29 0,8-2-10 16,4 0-9-1,4 0-7-15,-3 0-9 0,-3 0-7 16,-5 0 4-16,-7-6 1 15,-4 3-3-15,-5-1 1 16,-6 3-1-16,-8-2-2 16,-2 1 0-16,-4 2 1 15,-2 0 3-15,0 0-4 16,0 0 1-16,0 0-1 16,0-2-18-16,0 0-16 15,0-2-44-15</inkml:trace>
  <inkml:trace contextRef="#ctx0" brushRef="#br0" timeOffset="8129.62">24814 6501 34 0,'0'0'34'0,"0"0"-10"15,0 0 4-15,0 0-16 16,29 116-2-16,-18-92-1 16,-5 1 21-16,6 0-23 0,-4 0 5 15,3-2 0-15,3-2 2 16,1-2-11-16,4-2-2 15,2-2 0-15,6-4 1 16,4-4 9-16,6-2 9 16,0-5-3-16,5 0 2 15,5 0-7-15,-2 0-3 16,-6-2-7-16,-5-1 2 16,-10-3-4-16,-7 6-1 15,-9 0 0-15,-1 0 1 16,-5 0 0-16,-2 0-5 15,0 0 3-15,0 0 1 0,0 0-1 16,0 11 2-16,-17 14 3 16,-17 8 6-16,-9 7 3 15,-7 2-4-15,-6-2-6 16,9 0 9-16,5-2 0 16,6-6-11-16,11-2 1 15,7-7 1-15,7-6-1 16,7-8-1-16,4-1-4 15,0-4 3-15,0-2-5 16,0-2 0-16,4 0 1 16,19 0 5-16,10 0 5 15,11 0 6-15,8-10-4 16,2-11-6-16,4 2 0 16,-8-1 4-16,2 0-4 15,-6 3-1-15,-3-1 1 0,-5 3-1 16,-7-1 3-16,-6 11-2 15,-10 2-2-15,-6 0 2 16,-9 3-1-16,0 0 2 16,0 0-2-16,0 0 4 15,0 0-4-15,0 0 1 16,0 0 0-16,0 0-2 16,0 0 0-16,0 0-2 15,0 0 1-15,0 0-11 16,0 0-21-16,0 0-21 15,0 0-16-15,-11 0-26 16</inkml:trace>
  <inkml:trace contextRef="#ctx0" brushRef="#br0" timeOffset="9742.01">24972 8179 0 0,'0'0'32'0,"29"118"-4"16,-23-65-12-16,-4-7-4 16,-2-8 14-16,0-9-14 15,0-4 13-15,0-6 9 16,-4-4 10-16,-4-3-4 0,-4-2-2 15,1-5-6 1,-5-4 4-16,-1-1-4 0,-6 0 0 16,3 0-11-16,2-16-3 15,0-2-2-15,7-8 4 16,3 2-15-16,6-4-5 16,2-10-1-16,0-2-16 15,15-4-61-15,7-6-20 16,1 3-22-16,-6 3-41 15</inkml:trace>
  <inkml:trace contextRef="#ctx0" brushRef="#br0" timeOffset="9939.69">24789 7872 44 0,'0'0'51'0,"0"0"-45"16,0 0 17-16,0 0-5 16,0 0-18-16,0 0-5 15,-22-8 3-15,22 8-19 16,0 0-40-16</inkml:trace>
  <inkml:trace contextRef="#ctx0" brushRef="#br0" timeOffset="10156.62">24985 7893 20 0,'0'0'39'16,"0"0"-12"-16,0 0-7 15,0 0-7-15,0 0-6 16,0 0-7-16,127-49 0 16,-109 39-34-16</inkml:trace>
  <inkml:trace contextRef="#ctx0" brushRef="#br0" timeOffset="10360.69">25039 8043 39 0,'0'0'36'16,"0"0"-29"-16,0 0 28 15,0 0-8-15,0 0 1 16,0 0-27-16,-3 24-1 16,35-24 13-16,7-10-1 15,9-9-12-15,-4 0-31 16,-9-1-136-16</inkml:trace>
  <inkml:trace contextRef="#ctx0" brushRef="#br0" timeOffset="10688.77">25357 7713 85 0,'0'0'69'0,"0"0"-68"16,0 0-1-16,0 0 0 16,0 0 12-16,0 0 7 15,18 123-6-15,2-81 2 16,-2-3 3-16,-2-3-7 16,-3-8 1-16,-3-2-10 0,0-7 5 15,-3-2-5 1,-5-3-1-16,0-8-1 0,-2-2-1 15,0-4 1-15,0 0 8 16,0 0 1-16,0 0 2 16,0 0-11-16,0-2-19 15,-7-10-90-15,-7-5-22 16</inkml:trace>
  <inkml:trace contextRef="#ctx0" brushRef="#br0" timeOffset="11318.98">24932 8057 10 0,'0'0'50'0,"0"0"-6"16,0 0-4-16,0 0 7 16,0 0-5-16,0 0-8 15,-10 0-19-15,8 0 1 16,2 0 7-16,0 0-11 15,0 0-12-15,0 0-2 16,0 0-3-16,0 8-8 0,0 12-2 16,0 10 12-16,14 8 3 15,-1 4 0-15,3-2 3 16,-1-1 0-16,-2-6 1 16,-1 0-4-16,-1-7 4 15,-3-6-4-15,-2-6 3 16,-2-4-2-16,-2-4-1 15,0-4 0-15,-2 0 1 16,0-2 3-16,0 0 4 16,0 0 2-16,0 0 0 15,0 0-10-15,0 0-26 16,0-7-76-16,0-7-62 16</inkml:trace>
  <inkml:trace contextRef="#ctx0" brushRef="#br0" timeOffset="13363.08">24956 5739 25 0,'0'0'32'16,"0"0"-9"-16,0 0 1 16,0 0-4-16,0 0-8 15,0 0-5-15,0 0-3 16,0 0-2-16,0 0-2 16,0 0 0-16,0 0 0 15,0 0 0-15,0 0 0 16,0 0 0-16,0 0-1 0,0 0 1 15,0 0 0 1,0 0 2-16,0 0-1 0,0 0-1 16,0 0 0-16,0 0 0 15,0 0 0-15,0 0 0 16,0 0 0-16,0 0 3 16,0 0 0-16,0 0 1 15,0 0 1-15,0 0 1 16,0 0-2-16,0 0 1 15,0 0 3-15,0 0 3 16,0 0 0-16,0 0 9 16,-2 0-1-16,2 0 1 15,0 0 2-15,0 0-6 16,0 0 3-16,0 0 0 16,-3 0 1-16,3 0-4 0,0 0-2 15,0 0 0 1,0 0-5-16,0 0-9 0,0 14-9 15,0 28-11-15,3 22 11 16,13 13 9-16,-1 4 0 16,-1-8 1-16,-1-10 1 15,-5-16-2-15,0-5 1 16,-2-6 1-16,-1-10-2 16,-1-6 1-16,-2-6 2 15,-2-8 6-15,0-2-2 16,0-2-4-16,0-2 6 15,2 0 2-15,-2 0 12 16,0 0 15-16,0-6 11 0,0-20-23 16,0-12-26-16,0-10 0 15,12-6-6-15,5-1 4 16,6 10-15-16,-3 9-13 16,2 10 8-16,-6 13-7 15,-1 12-3-15,-1 1 4 16,-3 0 16-16,-1 12 2 15,-4 9 4-15,-6 4-2 16,0-1 3-16,0 3 5 16,-12-2 5-16,-5-1-3 15,-6-6-2-15,1-2 11 16,2-6-5-16,0-3 5 16,1-4 16-16,7-3-13 15,1 0 10-15,1 0-3 0,8 0 2 16,2-14-23-16,0 4-1 15,0 0-8-15,20 3-5 16,12 7-3-16,5 0 4 16,3 3 3-16,-3 13-10 15,-8 1-15-15,-10-4 23 16,-3-3-2-16,-3-2-6 16,-4 0 0-16,2-6-22 15,0 1-16-15,3-3-28 16,3 0 52-16</inkml:trace>
  <inkml:trace contextRef="#ctx0" brushRef="#br0" timeOffset="14242.92">26005 6713 12 0,'0'0'66'16,"0"0"12"-16,0 0 9 15,0 0-13-15,0 0-32 16,0 0-42-16,-4 9-12 15,4 29-10-15,14 8 22 16,1 4 26-16,1-6-14 16,1-6-4-16,-3-13-4 15,1-4-2-15,-3-6-1 16,-1-8 3-16,-3-3-2 16,4-4-1-16,5 0 3 15,12-11 3-15,3-18 0 0,-1-7-7 16,-7-4-2-16,-8 0-20 15,-7 2 7-15,-2 11 1 16,-3 10 1-16,-2 8 13 16,0 9-4-16,3 0-8 15,6 0-8-15,4 10 17 16,6 1 3-16,1 1 0 16,-2-6 0-16,0-5 0 15,-2-1 1-15,-2 0-1 16,0 0 0-16,-3-6 2 15,-5-16 3-15,-1-1 3 16,-7-7-3-16,0-1 7 0,0-3-5 16,-13 0 13-16,-8 6-4 15,2 2-12-15,1 8 0 16,5 8 1-16,3 5-1 16,6 4-4-16,2 1-6 15,2 0-3-15,0 0-93 16,0 7-36-16,2 12 28 15</inkml:trace>
  <inkml:trace contextRef="#ctx0" brushRef="#br0" timeOffset="14524.28">26665 6756 76 0,'0'0'0'16,"0"0"0"-16,0 0 11 15,0 0 43-15,46 116-25 16,-32-90-1-16,-3-2-13 16,-2-6 1-16,-4-4-4 15,-1-7-8-15,-4-2-1 16,0-1-2-16,0-4 5 15,0 0 3-15,0 0-3 0,0 0-6 16,0-7-75-16</inkml:trace>
  <inkml:trace contextRef="#ctx0" brushRef="#br0" timeOffset="14675.66">26634 6531 70 0,'0'0'67'0,"0"0"-67"16,0 0-8-16,0 0 3 15,0 0-19-15,0 0-19 16</inkml:trace>
  <inkml:trace contextRef="#ctx0" brushRef="#br0" timeOffset="15172.87">26881 6653 12 0,'0'0'119'0,"0"0"-93"16,0 0 8-16,0 0 24 15,0 0-21-15,0 0-30 16,0 2-4-16,0-2-4 15,0 2 1-15,0 0-6 16,0 8 3-16,7 0 3 0,1 10 0 16,4 10 2-16,1 2 2 15,3 9-2-15,-1 3 3 16,1 4 4-16,-3 0 14 16,3 2-14-16,-1 0-2 15,-1 5 4-15,2-2 9 16,0 4-9-16,-3-1 1 15,-7-6-10-15,-2-8 9 16,-4-12 2-16,0-4-11 16,0-9 12-16,0-4 5 15,0-2-9-15,-4-8 9 16,-5-3 15-16,-7 0 7 16,-5 0-15-16,-6-2-18 0,-2-16 0 15,2-10-8-15,0-1-4 16,10-7-7-16,3-1-13 15,10-1-10-15,4-7-8 16,0-2-18-16,8-6-35 16,15 5-35-16,-5-2-77 15</inkml:trace>
  <inkml:trace contextRef="#ctx0" brushRef="#br0" timeOffset="15412.92">26734 6442 73 0,'0'0'62'0,"0"0"-61"15,0 0 33-15,0 0 0 16,0 0-34-16,0 0-7 16,-2 2-30-16,2-2-63 15</inkml:trace>
  <inkml:trace contextRef="#ctx0" brushRef="#br0" timeOffset="17281.86">24307 6797 19 0,'0'0'51'15,"0"0"-21"-15,0 0 6 0,0 0 1 16,0 0 1-16,0 0-23 15,-31-66-11-15,31 54 1 16,0 2 1-16,0-2-4 16,5 4-2-16,0 0 2 15,-1 5-2-15,-2 3 2 16,1 0-2-16,1 0-2 16,4 0 0-16,9 0 1 15,5 6-5-15,6 21 5 16,9 7-3-16,0 10 4 15,1 5 4-15,0-1-3 16,-7 2 8-16,-2-6 6 0,-7-6-2 16,-3-3-10-1,-9-11 8-15,-1-4-4 0,-7-11-6 16,2 2 4-16,0-6-3 16,-4-3 2-16,2 1-4 15,-2-3 0-15,0 0 1 16,0 0 4-16,0 0 4 15,0 0 3-15,0 0-7 16,0 0-5-16,-10-10-86 16,-7-10-75-16</inkml:trace>
  <inkml:trace contextRef="#ctx0" brushRef="#br0" timeOffset="17557.9">24466 6896 43 0,'0'0'21'16,"0"0"-19"-16,0 0 41 16,0 0 9-16,0 0-26 15,-89 114-3-15,69-82 8 16,-1 3-10-16,6-2-6 16,-1-2 2-16,3-1-12 15,-1-7 3-15,4-2-6 16,1-5 1-16,2-5-1 15,2-2-1-15,1-5-1 16,4-2 0-16,0-2 2 0,0 0-4 16,0 0-9-16,0 0-41 15,0-2-43-15,4-17-45 16</inkml:trace>
  <inkml:trace contextRef="#ctx0" brushRef="#br0" timeOffset="19155.54">27081 6410 28 0,'0'0'31'16,"0"0"-30"-16,0 0-1 15,0 0 8-15,0 0 48 0,0 0-23 16,139-18-15-16,-99 3-7 16,-5 2-10-16,-6 3 1 15,-4 0 1-15,-7 4-3 16,-5 2 1-16,-4 0 1 16,-7 4 3-16,-2 0 9 15,0 0 1-15,0 0-6 16,0 0-6-16,0 0-3 15,0 0-2-15,0 0 0 16,0 0-30-16,0 0-29 16,0-2-19-16</inkml:trace>
  <inkml:trace contextRef="#ctx0" brushRef="#br0" timeOffset="19572.04">27521 6050 34 0,'0'0'58'0,"0"0"-57"15,0 0 16-15,0 0-1 16,0 0-16-16,0 0 0 15,19 46 4-15,-7-14 26 16,-1 1-8-16,0 6 2 0,-2-3-12 16,2 4-4-16,-2-5 3 15,-3-2 1-15,4 0-4 16,-6-6 1-16,3 1 11 16,-1-7 3-16,2-3-20 15,-4-8 2-15,-4-2-4 16,2-3 1-16,0-2-1 15,0-2 3-15,-2-1-3 16,2 0 0-16,-2 0 4 16,0 0 0-16,0 0-3 15,0 0-1-15,0 0-1 16,0 0-39-16,0 0-34 16,0 0-41-16</inkml:trace>
  <inkml:trace contextRef="#ctx0" brushRef="#br0" timeOffset="25706.56">22084 1648 0 0,'0'0'56'0,"0"0"4"0,0 0-6 15,0 0-7-15,0 0-12 16,0 0-6-16,0 0-5 16,-9 0-6-16,9 0-14 15,0 0-4-15,0 18-13 16,0 16 4-16,0 8 8 15,0 3 1-15,7-5 8 16,13-3-6-16,7-2 2 16,-1-11 2-16,3-3-3 15,0-13 2-15,-2-2 0 16,2-6 0-16,2 0-1 16,0-12 6-16,0-9 2 15,1-8-12-15,-8 0 9 16,-1-5-5-16,-10-1-1 0,-7-5 3 15,-6-2 4-15,0-3-10 16,-13 10 0-16,-16-1-5 16,-4 7 5-16,-5 8 3 15,2 10-3-15,8 4 6 16,3 7-2-16,3 0-2 16,-3 0-2-16,-2 14-3 15,-2 10-1-15,0 6 1 16,3 2-3-16,6 5 2 15,4 4-1-15,5 0 4 16,7-1 0-16,4-3 0 16,0-7-2-16,0-1 2 0,0-9 0 15,2-4-1-15,14-2-11 16,5-7-34-16,13-7-31 16,4 0-40-16</inkml:trace>
  <inkml:trace contextRef="#ctx0" brushRef="#br0" timeOffset="26367.71">22597 1610 69 0,'0'0'48'0,"0"0"-37"15,0 0 37-15,0 0 8 0,0 0-8 16,0 0-26-16,-16-20-22 16,16 20-13-16,0 0-1 15,0 16-4-15,0 16 18 16,0 10 9-16,2 8 13 16,12 4-1-16,1 0 3 15,3 4-1-15,2-3 3 16,0 3-11-16,3-4 1 15,-4-8-13-15,-3-7 4 16,-5-14-7-16,-2-4 3 0,-4-9-1 16,-3-6-1-16,-2-5 2 15,0-1 5-15,0 0 8 16,0 0 1-16,0-1 8 16,0-20-5-16,-16-17-20 15,-4-6 0-15,2-14 0 16,-2-10-5-16,5-4-16 15,4-6-11-15,-1 3-8 16,8 5 15-16,4 8-5 16,0 12 15-16,0 12 10 15,0 8 5-15,8 10-6 16,9 2 5-16,0 7-6 16,7 0 6-16,1 4-1 15,6 5 2-15,-2 2-2 16,0 0-5-16,-2 5 3 0,-9 21-6 15,-9 7 4-15,-9 8 6 16,0 1 2-16,-7-1 10 16,-15-2 2-16,-5-5 5 15,-2-6-5-15,-2-4-4 16,-4 0-2-16,-3-9-3 16,-1-5 2-16,8-6-7 15,6-4-12-15,12 0-35 16,11 0-52-16,2-18-40 15</inkml:trace>
  <inkml:trace contextRef="#ctx0" brushRef="#br0" timeOffset="26948.39">22988 1108 19 0,'0'0'86'0,"0"0"-72"16,0 0 16-16,0 0 33 16,0 0-24-16,0 0-24 15,0 0-7-15,0 0-5 16,0 0-3-16,0 0 2 16,0 0-2-16,0 0 0 15,0 0-3-15,6 15 0 16,2 13 3-16,3 16 2 15,5 7 11-15,1 10 8 16,4 3-7-16,-1 1 3 0,-3-3-1 16,-1-8 0-1,-3 0-6-15,1-8 0 0,-3-6-5 16,-2-4 5-16,-3-6-10 16,2-5 3-16,-2-10 0 15,-2-5-1-15,1-2 0 16,-1-5-2-16,-2-3 3 15,4 0-2-15,2 0 4 16,9 0 3-16,10-18 7 16,7-13-4-16,-1-1-11 15,-4 1-18-15,-4 0-73 16,-9 3-42-16,-12 4-74 16</inkml:trace>
  <inkml:trace contextRef="#ctx0" brushRef="#br0" timeOffset="27415.01">22986 1580 111 0,'0'0'43'0,"0"0"-41"16,0 0 1-16,0 0 37 16,0 0 13-16,0 0-28 15,-17 6-16-15,17-6-6 16,0 0 12-16,13 0 7 15,12-10-1-15,8-8 30 16,9-1-29-16,1 1-18 16,-1 0 2-16,1 3-3 0,-1 3-4 15,-7-1 1 1,-4 6-4-16,-8-1-3 0,-8 4-4 16,-8 4 4-16,-4 0 7 15,-3 0-5-15,0 0 3 16,0 0 0-16,0 0 0 15,0 0-1-15,0 0 2 16,0 0-2-16,0 8-3 16,0 7 6-16,6 6 0 15,1 3 5-15,1 2-4 16,2 0 3-16,-2 0 5 16,1 3-1-16,1-8 0 15,-2-3-3-15,-1-6-5 0,-3-2 2 16,-4-8 0-1,2-2 2-15,-2 0-1 0,0 0-3 16,2 0-22-16,0-2-34 16,2-18-71-16</inkml:trace>
  <inkml:trace contextRef="#ctx0" brushRef="#br0" timeOffset="27614.89">23272 1157 195 0,'0'0'62'16,"0"0"-57"-16,0 0 7 16,0 0 27-16,0 0-39 15,0 0-5-15,-10 0-92 16,13 1-72-16</inkml:trace>
  <inkml:trace contextRef="#ctx0" brushRef="#br0" timeOffset="28343.89">23512 1389 22 0,'0'0'2'0,"0"0"27"0,0 0 27 16,0 0-2-16,0 0-4 15,0 0-18-15,36 117-2 16,-31-91 2-16,-3-2-14 16,0-4 4-16,-2-6-6 15,0-2-5-15,0-4-2 16,0-5 3-16,0-3-3 15,0 0 7-15,0 0 12 16,0 0 16-16,0 0 3 16,0 0-1-16,0-17-17 0,0-10-27 15,0-10-2 1,0-3-6-16,4 0 4 0,12 8-20 16,4 3-2-16,2 14-11 15,1 4 14-15,-2 9 11 16,2 2 2-16,2 0-1 15,-3 17-7-15,0 6 13 16,-2 6-2-16,-7 1 5 16,-1-6 3-16,-6-4-3 15,-1-5-2-15,-3-4 2 16,0-4 2-16,-2-4-1 16,0-3 6-16,0 0 13 15,0 0 5-15,0 0 9 16,0 0 9-16,0 0 6 15,0 0-2-15,0-18-12 0,0-8-33 16,0-13-1-16,0-3-2 16,16 1-4-16,7-3-5 15,5 11-14-15,6 9-5 16,-3 6 3-16,-5 7 1 16,-1 10 11-16,-3 1 0 15,1 0-1-15,-4 10 7 16,0 14-1-16,-2-1 9 15,1 7-1-15,-7-3 0 16,1-4 0-16,-4-4 1 0,-1-3 0 16,0-3 1-1,-3-5 0-15,1-5-1 0,-5-3-13 16,4 0-56-16,0 0-37 16,5-5 1-16,5-22-59 15</inkml:trace>
  <inkml:trace contextRef="#ctx0" brushRef="#br0" timeOffset="28616.05">24272 1145 101 0,'0'0'174'0,"0"0"-124"16,0 0-42-16,0 0 21 15,0 0-14-15,0 0-15 16,0 32-8-16,0-2 8 15,6 7 0-15,8-2 1 16,-1-5 3-16,-1 0 6 0,-1-10 1 16,-7-2-3-16,0-7-1 15,1-1 0-15,-5-7-4 16,2-1 3-16,-2-2 1 16,0 0-1-16,0 0-6 15,0 0-11-15,0 0-21 16,-2-21-69-16,-11-12-132 15</inkml:trace>
  <inkml:trace contextRef="#ctx0" brushRef="#br0" timeOffset="28810.9">24156 898 188 0,'0'0'120'0,"0"0"-102"16,0 0-5-16,0 0 38 15,0 0-6-15,0 0-35 16,-7 0-10-16,7 0-10 16,0 0-1-16,0 0-37 15,7 0-64-15,2 0 14 16,2-2-40-16</inkml:trace>
  <inkml:trace contextRef="#ctx0" brushRef="#br0" timeOffset="29640.68">24455 1105 20 0,'0'0'60'0,"0"0"9"0,0 0-10 16,0 0-4-16,0 0 1 16,0 0-5-16,0 0 2 15,0 0-4-15,0 0-8 16,6-9-13-16,6-4-23 15,5-1-5-15,6 2-5 16,6 1 0-16,2 7 1 16,0 4-3-16,-2 0-5 15,-8 6-15-15,-8 15 0 16,-5 6 15-16,-6 4 11 16,-2 0 1-16,0-2 0 15,-2-1 3-15,-13-5 3 16,-1-10-2-16,3 1-1 0,1-8 5 15,1 0 4-15,3-4 2 16,4-2 12-16,4 0 11 16,0 0-1-16,0 0-13 15,0 0 0-15,0 0-7 16,0 0-16-16,6 0-9 16,11 0-9-16,12 0 12 15,8 0-2-15,5 0 5 16,-2 17-4-16,-5 12-10 15,-4 4 8-15,-13-3-3 16,-7 2 4-16,-11 0 2 16,0-1 6-16,0-2 0 0,-15 1 1 15,-5-6 0-15,-3-4 4 16,-1-6 0-16,2-6 1 16,2-3-2-16,4-5 3 15,2 0 5-15,4 0-5 16,1-23 2-16,7-9-4 15,2-14-5-15,0-4-6 16,9-7-2-16,17-2 5 16,3 8 0-16,-2 0-3 15,-1 9-1-15,-5 11 6 16,-3 11-2-16,-5 6-1 16,-5 4 1-16,0 6-3 15,-6 0-13-15,-2 2 1 16,2-1-13-16,2 3-35 0,5-3-46 15,5 0-36-15,3-3 0 16</inkml:trace>
  <inkml:trace contextRef="#ctx0" brushRef="#br0" timeOffset="30519.94">25014 1057 144 0,'0'0'40'16,"0"0"-21"-16,0 0 14 0,0 0-25 16,0 0-4-16,0 0 5 15,0 80-8-15,2-60 2 16,10-2 3-16,3-4 3 16,5-2-3-16,3-6-3 15,1-6 6-15,7 0 9 16,2 0-6-16,0-8 2 15,0-10-10-15,-10-2 1 16,-5 3 3-16,-7-4-1 16,-6-1 1-16,-5-2 12 15,0-5 6-15,-3 1-23 16,-16 2 6-16,-6 2 3 16,1 8-4-16,-1 2 3 15,3 8-2-15,4 6-9 0,2 0 0 16,1 0-3-16,-1 14-7 15,3 18-5 1,0 8 9-16,1 4-1 0,10-3 3 16,2-7 3-16,0-6 1 15,0-8 0-15,6-5 0 16,6-6 1-16,3-3 0 16,6-6 3-16,6 0 2 15,8-2 2-15,5-18-5 16,-2 0-3-16,-4 0-12 15,-6 4-6-15,-6 1 7 16,1 2 5-16,0 3 0 16,-4-3 1-16,4 2 5 0,-3-3 0 15,-3-3-2-15,1-1-8 16,-2-2-5-16,-5 0-1 16,-2-2 4-16,-5-2 4 15,-4 1 3-15,0-8 5 16,0 3 0-16,-4-5 5 15,-7 4 8-15,-3 0 6 16,3 4 9-16,-2 5 18 16,2 6 3-16,2 6-15 15,5 4 1-15,-2 1-14 16,4 3-8-16,2 0-13 16,0 0-2-16,0 0-11 0,0 0-5 15,0 25-5 1,0 11 22-16,0 8 1 0,0 2 0 15,2 6-1-15,4-4 1 16,2 2-3-16,3-8 3 16,1-3 1-16,-1-9 2 15,2-6-1-15,-2-6-1 16,0-4 6-16,1-8-6 16,-3 0 1-16,-1-6 0 15,6 0 3-15,3 0 1 16,8 0-6-16,0-18-3 15,0-8-42-15,-8 0-60 16,-9-5-43-16</inkml:trace>
  <inkml:trace contextRef="#ctx0" brushRef="#br0" timeOffset="30935.36">25393 948 187 0,'0'0'31'0,"0"0"-23"16,0 0 24-16,0 0 29 16,0 0-54-16,0 0-7 15,26 0 0-15,7-10 2 16,6-7 12-16,1 4-14 16,-9 3 1-16,-2 0 1 0,0 4-1 15,-6 0-1 1,-6 4 0-16,-1 2-3 0,-9 0-2 15,-3 0-6-15,0 0-3 16,0 8 14-16,6 12 10 16,-6 8 11-16,3 8-3 15,1 3 3-15,4-2 0 16,-1-2 3-16,2-10-10 16,-1-4-3-16,1-7-1 15,-2-6-6-15,0-2 2 16,-2-2-1-16,5-4 4 15,3 0 4-15,6 0-1 16,3-9-8-16,-1-13-4 16,-5-3-35-16,-2-5-40 0,-10-2-48 15,-5-7-131 1</inkml:trace>
  <inkml:trace contextRef="#ctx0" brushRef="#br0" timeOffset="31131.34">25606 736 139 0,'0'0'33'16,"0"0"-27"-16,0 0-6 16,0 0 38-16,0 0-25 15,0 0-13-15,-4 0-5 0,4 0-1 16,0 0-25-16,0 0-39 15,0 0-24-15</inkml:trace>
  <inkml:trace contextRef="#ctx0" brushRef="#br0" timeOffset="31699.82">25970 898 3 0,'0'0'53'16,"0"0"-5"-16,0 0-5 15,0 0 13-15,47 121-9 16,-34-94-11-16,1-3-13 16,-1-3-6-16,1-5-10 15,1-6 6-15,1-4 1 16,5-6 3-16,4 0 8 16,4 0 0-16,4-9-11 15,-1-9-2-15,-3-4-7 0,-9 3-1 16,-5-8 3-16,-11 4-2 15,-4-6 0 1,0-1 2-16,-2 3-6 0,-19-4 3 16,-8 10 6-16,0 2 2 15,0 7-10-15,2 3-1 16,2 6 1-16,5 3-2 16,2 0-2-16,0 0 0 15,-1 12-4-15,-4 16-2 16,1 8 3-16,1 2 1 15,8 0-1-15,7-6 5 16,6-3-1-16,0-8-1 16,0-5 1-16,6-6-5 15,15-6-15-15,2-4-26 0,10 0-25 16,4 0-25-16,1-14-35 16</inkml:trace>
  <inkml:trace contextRef="#ctx0" brushRef="#br0" timeOffset="32169.42">26353 819 97 0,'0'0'165'16,"0"0"-89"-16,0 0-25 16,0 0-3-16,0 0-22 15,0 0-26-15,0 0-21 0,0 27-4 16,3 11 25-16,3 4 5 15,0 1-3-15,-1-7-2 16,-3-7 2-16,-2-2-1 16,2-10 5-16,-2 0-2 15,0-10 7-15,0-4-3 16,0-1 2-16,0-2 6 16,0 0 14-16,0 0 18 15,0 0 5-15,0-11-17 16,0-16-36-16,3-8-1 15,15-16-13-15,15-8-10 16,12 2-14-16,-1 10-6 16,3 13 8-16,-7 17 4 0,-4 12 7 15,-3 5 3-15,-2 10 3 16,-6 20 10-16,-5 6 0 16,-5 1 9-16,-6 3-2 15,-2-11 2-15,-7-5 1 16,0 0 1-16,0-11 0 15,0-1-2-15,0-7 4 16,0-3-2-16,0 0-2 16,0-2-28-16,-2 0-72 15,-12 0-60-15</inkml:trace>
  <inkml:trace contextRef="#ctx0" brushRef="#br0" timeOffset="33634.94">24939 6859 1 0,'0'0'81'0,"0"0"-76"16,0 0 18-16,0 0 28 15,0 0 2-15,0 0-29 16,0 1-17-16,0-1 3 16,0 1-3-16,0-1 4 15,2 0-3-15,-2 0-1 16,0 0 0-16,0 0 0 16,0 0 2-16,0 0 6 15,0 0-2-15,0 0-2 16,0 0-5-16,0 0 1 15,0 0-5-15,0 0-1 16,0 0 1-16,0 0 0 16,0 0 0-16,0 0-2 15,0 0 3-15,0 0-3 0,0 0 0 16,0 0 2-16,0 0-1 16,0 0-1-16,0 0 3 15,0 0-5-15,0 0 2 16,0 0-2-16,0 0-31 15,0 0-72-15,0 0-81 16</inkml:trace>
  <inkml:trace contextRef="#ctx0" brushRef="#br0" timeOffset="53290.73">17289 11041 31 0,'0'0'30'0,"0"0"-7"15,0 0-6-15,0 0-1 16,0 0 2-16,0 0 0 16,0 0 2-16,0 0 2 15,5 0-12-15,-5 0-3 16,0 0-3-16,0 0-4 16,0 0-2-16,0 0 2 15,0 0-3-15,0 0 0 0,0 0 1 16,0 0 0-1,0 0-3-15,0 0 3 0,0 0-2 16,0 0 4-16,0 0-5 16,0 0 5-16,0 0 0 15,0 0 1-15,0 0 2 16,0 0-3-16,0 0 0 16,0 0 2-16,0 0-1 15,0 0 2-15,0 0-1 16,0 0 2-16,0 0-1 15,0 0-2-15,0 0 2 16,0 0 2-16,0 0 1 16,0 0-2-16,0-4 0 0,2-7-2 15,3-4-1-15,1 1-1 16,-2 4 0-16,-4 5 8 16,3 4 1-16,-3 1-5 15,0-5-4-15,0 5-3 16,2 0 3-16,-2 0-1 15,0 0 1-15,0 0 0 16,0 0 0-16,0 0 0 16,0 0-1-16,0 0-3 15,0 0 1-15,0 0-4 16,0 0 2-16,0 0-3 16,0 0 6-16,0 0-2 15,0 0 1-15,0 0-7 16,0 0 1-16,0 0-1 0,0 0-1 15,0 0 0-15,0 0 5 16,0 0 3-16,0 0-6 16,0 0-15-16,18 0-55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02T09:15:25.62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15070 3411 16 0,'0'0'27'0,"0"0"2"16,0 0-6-16,0 0-4 15,0 0 1-15,0 0-3 16,0 0-7-16,0 0-7 16,0-4 1-16,0 4-4 15,0-2 0-15,0 0 0 16,0-5-6-16,0 2-33 15,0 1-29-15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02T09:15:56.69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14251 3505 10 0,'0'0'16'0,"0"0"-3"0,0 0 2 15,0 0-5-15,0 0-1 16,0 0-6-16,0 0 0 0,4-2-1 15,-4 2 1-15,0 0-1 16,0 0-2-16,0 0 0 16,0 0 0-16,0 0 1 15,0 0-1-15,0 0 1 16,0 0 0-16,0 0 1 16,0 0-1-16,0 0-1 15,0 0 1-15,0 0-1 16,0 0 0-16,0 0 0 15,0-2 0-15,0 2 0 16,0 0 0-16,0-5-1 16,0 5 1-16,0 0 0 15,0 0-3-15,0-1-6 0,0-1-55 16</inkml:trace>
  <inkml:trace contextRef="#ctx0" brushRef="#br0" timeOffset="4311.43">10885 3824 3 0,'0'0'3'0,"0"0"2"16,0 0 1-16,0 0-3 15,0 0-3-15,0 0 4 16,0 0-4-16,6-2 0 16,-4 2 0-16,-2 0 2 15,0 0 0-15,0 0-2 16,0 0 1-16,0 0 0 16,0 0 0-16,2 0 0 15,-2-4-1-15,0 4 0 0,0 0 2 16,0 0-2-16,0 0 0 15,0 0 0-15,0 0 2 16,0 0-1-16,0 0 0 16,0 0 2-16,0 0-3 15,0 0 0-15,0-2 0 16,0 2 0-16,0 0-2 16,0 0 2-16,0 0-2 15,0 0-3-15,4 0 4 16,1 0-1-16,-3-2-4 15,2 2-8-15</inkml:trace>
  <inkml:trace contextRef="#ctx0" brushRef="#br0" timeOffset="32580.58">19555 854 53 0,'0'0'72'16,"0"0"-5"-16,0 0-12 15,0 0 6-15,0 0 0 16,0 0-11-16,0 0-1 16,0 0-5-16,0 0-9 15,0-12 4-15,0 12-39 0,0 0-7 16,0 34-13-16,0 29 9 15,5 17 11-15,9 4 0 16,-4-4 0-16,1-12 0 16,1-7 0-16,-4-14 3 15,-1-11-1-15,-3-10-2 16,1-9 3-16,-5-10 4 16,0-3 5-16,0-4 0 15,0 0 11-15,3 0 8 16,-3 0 1-16,0-4 10 15,0-21-8-15,-14-19-33 16,-9-15-1-16,2-9-4 0,5 0-1 16,9 2 1-1,7 6-6-15,0 10 4 0,0 13 2 16,11 11 1-16,3 8-3 16,1 8 1-16,3 0 2 15,5 2-1-15,3 2 2 16,3 2-3-16,-5 4 1 15,1 0-4-15,-8 0-5 16,-5 12 6-16,-5 8 1 16,-5 2 1-16,-2 3 5 15,0 4 0-15,-7 0 5 16,-15-4 1-16,-7 4 1 16,-5-7-5-16,1-4 3 15,-3-4-2-15,5-3-2 16,7-7-1-16,6-1 0 0,9-3-24 15,9 0-34-15,0 0-44 16,12 0-62-16,23-18-118 16</inkml:trace>
  <inkml:trace contextRef="#ctx0" brushRef="#br0" timeOffset="32893.01">19969 858 161 0,'0'0'62'16,"0"0"49"-16,0 0-8 0,0 0-47 15,0 0-27-15,0 0-29 16,0 0-1-16,0 30-8 16,0 10 9-16,0 8 1 15,0 4 6-15,0-2 0 16,0-4 2-16,0-3 6 15,0-9-10-15,0-5 4 16,-4-4-6-16,0-9 3 16,-1 0-6-16,3-4 6 15,-2-6-3-15,2-2-1 16,2-4-1-16,0 0-1 16,0 0-31-16,0-12-44 15,4-20-180-15</inkml:trace>
  <inkml:trace contextRef="#ctx0" brushRef="#br0" timeOffset="33674.07">20289 856 79 0,'0'0'65'0,"0"0"-10"15,0 0-13-15,0 0-2 16,0 0-6-16,0 0-6 15,0 0-1-15,0 0-3 16,0 0 2-16,0 0-4 16,0 0-4-16,0 0-3 15,0 0-11-15,0 0-1 16,0 0-3-16,0 0-2 16,-3 0-9-16,-4 0-28 15,3 0-21-15,-5 0-5 16,2 0-34-16,1 0 24 15,-1 2 3-15</inkml:trace>
  <inkml:trace contextRef="#ctx0" brushRef="#br0" timeOffset="34236.44">20289 856 4 0,'-56'8'38'0,"56"-8"-12"16,0 0-14-16,0 0-6 15,0 0-1-15,0 0-4 16,0 0 1-16,0 0-2 15,0 0 0-15,0 0 0 16,0 0 3-16,-3 0-1 0,3 0 4 16,0 0 1-1,0 0 3-15,0 0-3 0,0 0-2 16,0 0-5-16,0 0 3 16,0 0-2-16,0 0 2 15,0 0 0-15,0 0 7 16,0 0 0-16,0 0 0 15,0 0-3-15,0 0-3 16,0 0-3-16,0 0-1 16,0 0 0-16,0 0-2 15,0 0 2-15,0 0-4 16,0 0-2-16,0 0 4 16,0 0 0-16,0 0 0 15,0 0 2-15,0 0 2 16,0 0 0-16,0 0-1 0,0 0 0 15,0 0 0-15,0 0 3 16,0 0 1-16,0 0 3 16,0 0 5-16,0 0 0 15,0 0-2-15,0 0-2 16,0 0 4-16,0 0 3 16,0 0-4-16,0 0 2 15,0 0-6-15,0 0-3 16,0 0-4-16,0 0 0 15,0 0-1-15,0 0 1 16,0 0 2-16,0 0 0 16,0 0-1-16,0 0-2 0,0 0-5 15,0 0-1-15,0-2-39 16,-2 0-75-16,0 2-21 16</inkml:trace>
  <inkml:trace contextRef="#ctx0" brushRef="#br0" timeOffset="35095.62">20272 1342 82 0,'0'0'111'0,"0"0"-69"16,0 0 30-16,0 0-55 15,0 0-11-15,0 0 1 16,-66 110-4-16,57-86-1 15,3-4 0-15,-6-4-1 16,3 0-1-16,-5-2-2 16,4-4-48-16,-1-2-61 15,1-8-40-15</inkml:trace>
  <inkml:trace contextRef="#ctx0" brushRef="#br0" timeOffset="35673.61">20524 1007 200 0,'0'0'47'0,"0"0"8"16,0 0 46-16,0 0-62 15,0 0-15-15,0 0 6 16,5-18 1-16,-5 18-12 15,0 0-12-15,0 0-7 16,0 0-5-16,2 9-9 16,5 19 0-16,2 12 14 15,2 9 2-15,-4-1 0 0,-1-4-1 16,-4-9 2-16,1-6 0 16,-3-5 0-16,0-10 2 15,0-4 1-15,0-5-2 16,0-2 5-16,0-3 9 15,0 0 1-15,0 0 14 16,0 0 5-16,0-3 3 16,0-22 5-16,-7-19-37 15,-7-16-9-15,8-11-7 16,6 4 6-16,0 4-3 16,2 15 1-16,12 16 2 15,-1 12 1-15,1 8-6 16,-1 6-1-16,5 6-3 15,3 0-2-15,6 0-5 0,0 10 1 16,-2 14 8-16,-8 5 5 16,-5-2 0-16,-10 3 2 15,-2-2 1-15,0 5 2 16,-16-3-1-16,-15-2 0 16,-3-4 5-16,-3-6-6 15,6-11-2-15,4-7-24 16,12 0-33-16,13-7-38 15,2-26-80-15,19 0-131 16</inkml:trace>
  <inkml:trace contextRef="#ctx0" brushRef="#br0" timeOffset="36142.25">20983 940 142 0,'0'0'83'0,"0"0"39"15,0 0 0-15,0 0-78 16,0 0-33-16,0 0-11 16,54-46-2-16,-36 40-2 15,1 6-3-15,2 0-5 16,1 16 2-16,-2 16 6 16,2 8 2-16,-6 3 2 15,-7 1 2-15,-7 0 1 16,-2-2 3-16,0-2-4 15,-18-5 4-15,-13 0 4 0,-9-9-1 16,-4-4 12-16,-1-6 7 16,3-9 11-16,11-7-13 15,8 0-3-15,10-9 1 16,8-21-5-16,5-2-19 16,0-3-2-16,16 12 0 15,9 9-7-15,4 14 3 16,4 0-5-16,5 8 2 15,4 14 4-15,-4 2 3 16,-7 0 0-16,-5-2 2 16,-5-2 0-16,-3-4-4 15,-3-2-7-15,-1-6-25 0,-1-4-35 16,5-4-38-16,9 0-51 16,4-7-1-16</inkml:trace>
  <inkml:trace contextRef="#ctx0" brushRef="#br0" timeOffset="36282.83">21579 1201 22 0,'0'0'46'16,"0"0"46"-16,0 0-20 15,0 0 11-15,0 0-38 16,0 0-27-16,62 120-8 16,-62-94-1-16,-14 3-2 15,-15-2-7-15,-4 0-3 16,-1-8-109-16,5-9-63 0</inkml:trace>
  <inkml:trace contextRef="#ctx0" brushRef="#br0" timeOffset="36910.08">21951 888 17 0,'0'0'38'0,"0"0"0"16,0 0 41-16,0 0-16 15,0 0-28-15,0 0-9 16,0 20-26-16,0 26 8 15,0 10 25-15,0 12 4 16,0 0-14-16,0-7-1 16,0-6 6-16,0-14-10 15,0-9 2-15,0-9-11 16,0-12 2-16,0 0 0 16,0-11 5-16,0 0 15 15,0 0 16-15,0 0 9 16,0-13-4-16,-14-19-34 15,1-20-17-15,2-10-1 0,6-13-8 16,5 6 0-16,5 0-3 16,19 21 3-16,0 14 5 15,-1 16-4-15,0 12-1 16,0 4-1-16,4 2 7 16,2 0-5-16,2 2 3 15,-2 18-1-15,-4 4 1 16,-10 0 4-16,-7 2-4 15,-8 1 3-15,0 1 1 16,-12 2 7-16,-15-2-2 16,-6-2 0-16,-3-6-1 15,-1-6 1-15,1-6-5 0,9-5 0 16,5-3-16 0,11 0-45-16,9-3-30 0,2-19-49 15,24-5-197-15</inkml:trace>
  <inkml:trace contextRef="#ctx0" brushRef="#br0" timeOffset="37394.36">22460 960 283 0,'0'0'6'0,"0"0"77"16,0 0 28-16,0 0-60 15,0 0-33-15,0 0-18 16,63-50-5-16,-36 44 0 16,-5 6 2-16,-5 0-4 15,-3 3-1-15,-3 16 6 16,-7 5 0-16,-4 6 2 16,0-2 0-16,-10 6 7 15,-13-2-3-15,-6-1 3 16,-4-5 2-16,2-2 11 15,2-10 1-15,9-3 8 0,10-8-3 16,8-3-10-16,2 0-6 16,0 0-1-16,2 0-5 15,25-19-4-15,7 4-2 16,6 5-4-16,-2 10-8 16,-9 0 4-16,-4 6-1 15,-8 18 0-15,-3 4 7 16,-10-2 3-16,-4-2 1 15,0-2 0-15,0 0 2 16,-14-4 1-16,-7 0 1 16,-12 0 5-16,-10-4-1 15,-6-4 0-15,-2-2-5 16,1-8 0-16,6 0-3 0,11 0-27 16,17-6-58-16,16-10-31 15,7-2-178-15</inkml:trace>
  <inkml:trace contextRef="#ctx0" brushRef="#br0" timeOffset="37582.01">22880 1297 173 0,'0'0'2'15,"0"0"-2"-15,0 0 39 16,0 130 17-16,-7-94-12 0,0-2-27 15,0-7-12 1,1-5-4-16,1-6-1 0,1-6-30 16,4-4-48-16,0-6-22 15</inkml:trace>
  <inkml:trace contextRef="#ctx0" brushRef="#br0" timeOffset="38159.81">23062 965 193 0,'0'0'50'16,"0"0"95"-16,0 0-68 16,0 0-36-16,0 0-20 0,0 0-21 15,3 15-8 1,-3 28-3-16,0 12 11 0,0 8 5 15,0 1 3-15,0-6 6 16,0-9-2-16,0-3 2 16,0-17-9-16,0-7 6 15,0-5-9-15,0-13 4 16,-3-3-2-16,3-1 10 16,-2 0 5-16,2 0 16 15,-4 0 16-15,-4-23-5 16,-2-22-38-16,-1-17-8 15,7-12-5-15,4-2 0 0,0 6-6 16,4 8 3 0,13 17-2-16,1 15 3 0,-3 12 2 15,2 8 5-15,-2 4-4 16,7 3-2-16,5 3 1 16,6 0 1-16,-1 0 2 15,-3 0 0-15,-7 15-6 16,-11 2-2-16,-5 4 4 15,-6 2 1-15,0 2 5 16,-6 4 6-16,-21-3-2 16,-4 0-1-16,-2-5 0 15,-3-3 2-15,5-5-1 16,4-5-4-16,10-6-2 0,7-2-14 16,10 0-53-1,0 0-53-15,14 0-77 0,22-14-65 16</inkml:trace>
  <inkml:trace contextRef="#ctx0" brushRef="#br0" timeOffset="38565.96">23488 910 197 0,'0'0'70'0,"0"0"40"15,0 0-25-15,0 0-71 16,0 0-12-16,0 0-2 15,-9 100 10-15,6-53 2 16,3-5-1-16,0-4-8 0,0-8 3 16,12-2-2-16,5-14 0 15,6-4 0-15,-1-8 5 16,2-2 1-16,3 0 5 16,-2-12 1-16,-3-12-4 15,1-6-3-15,-6-6-1 16,-5 0-1-16,-3 8 0 15,-5 7 3-15,-4 13 10 16,2 8 7-16,-2 0-27 16,0 13-1-16,0 31-17 15,0 19 11-15,0 18 7 16,0 1 2-16,0-8 0 16,0-10 2-16,-4-12-2 0,-3-9 1 15,-2-9-2-15,0-13 0 16,-4-10-1-16,-7-3-37 15,-12-8-37-15,-12 0-60 16,-16-24-130-16</inkml:trace>
  <inkml:trace contextRef="#ctx0" brushRef="#br0" timeOffset="39097.08">20313 1780 31 0,'0'0'53'0,"0"0"-3"16,0 0 24-16,0 0-3 15,0 0-35-15,0 0-13 16,-167 121-2-16,89-41-4 16,-13 19 2-16,-17 12 5 15,-12 8 2-15,-11-4-4 16,-1-14 17-16,6-17-11 16,16-16-6-16,23-18-8 15,25-15-9-15,26-13-4 16,21-14-1-16,12-2-1 0,3-6-2 15,0 0-14-15,0 0-31 16,7-6-32-16,27-18-49 16,14-10-38-16</inkml:trace>
  <inkml:trace contextRef="#ctx0" brushRef="#br0" timeOffset="39518.85">20758 1807 189 0,'0'0'4'0,"0"0"-2"0,0 0 38 15,0 0-39-15,0 0-1 16,119 44 2-16,-42-14 4 15,24 2 7-15,19 4 11 16,22 2 15-16,21-2 11 16,15-2-35-16,17-4-4 15,11-4 8-15,6 0-5 16,2-6 0-16,-6-6-10 16,-21 2 2-16,-21 1 1 15,-18-3 0-15,-24-3 5 16,-22 2 0-16,-17-8-4 15,-24-1 1-15,-24 3-3 0,-19-7-1 16,-13 2-3-16,-5-2 9 16,0 0-3-16,0 0-4 15,0 0-4-15,0 0-16 16,0-2-42-16,-13-16-48 16,-3-3-41-16,-1-2-8 15</inkml:trace>
  <inkml:trace contextRef="#ctx0" brushRef="#br0" timeOffset="40065.61">23000 1586 14 0,'0'0'45'15,"0"0"-7"-15,0 0-19 16,0 0-11-16,114 30-4 0,-50-4 7 16,23 8 9-16,24 0 1 15,21 7 21-15,17-5 7 16,13-3-15-16,10-7-14 16,2-5-2-16,0-1 7 15,-13-4-5-15,-19-2-12 16,-22-4 6-16,-26 0-3 15,-28-8 8-15,-23 1 4 16,-23-3 3-16,-11 0 0 16,-9 0 15-16,0 0-11 15,0 0-13-15,0 0-2 16,0 0-8-16,0 0-1 16,0 0-6-16,0 0 3 0,0 0-3 15,0 0-4 1,0 0-17-16,0 0-28 0,-16 0-35 15,-15 0-43-15,-9 0-72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02T09:16:55.83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15913 3561 29 0,'0'0'41'15,"0"0"-8"-15,0 0 2 16,0 0 3-16,0 0 9 16,0 0-12-16,0 0-13 15,0 0-2-15,-19-12-11 0,26 6 8 16,28-2-6-16,29-2-2 16,24-2 8-1,24 2-17-15,15-4 0 0,11 0-4 16,16 2 4-16,21-6 4 15,22 0-4-15,28 0 2 16,11 0-4-16,14 4 2 16,8 6 0-16,5 3 0 15,9 5 3-15,3 0 0 16,7 0 0-16,-11 0 1 16,-18 0 4-16,-20 0 0 15,-19 0-8-15,-9 0 10 16,3 0 5-16,6 0-4 0,6-1-3 15,1-7-4 1,-1 5-3-16,0 3 0 0,-10 0 2 16,-7 17-3-16,-16 3 0 15,-18-2 0-15,-15-2 0 16,-19-2 0-16,-9-2 0 16,-15-8 2-16,-6 4-1 15,-11-8 4-15,-10 2 2 16,3-2-1-16,8 3-2 15,13 0-2-15,3 3-2 16,0 4 0-16,-11 0 0 16,-10 0 0-16,-5-2 2 15,-10-4-2-15,-5 2 0 16,-8-6 2-16,-7 0-2 16,-1 0 4-16,4 0-4 0,11 0 2 15,11 0 3-15,7 0-4 16,-3 0 0-16,-3 0-1 15,-8 0 0-15,-11 0 2 16,-8 0-2-16,-11 0 0 16,-10 0 2-16,-4-2-1 15,0-6 0-15,7 4-1 16,6-2-2-16,5 4 0 16,4 2-1-16,0 0 1 15,-4 0 2-15,-4 0 0 16,-12-5 0-16,-14 5 0 15,-10-3 2-15,-7-3 4 0,0-8-6 16,-4-6-15-16,-14-2-25 16,-3 2 10-16,4 4 4 15,1 2 15-15,3 0 11 16,4 2 2-16,-2 2 2 16,2-4 10-16,1 3 15 15,-4-4 2-15,3-2 0 16,-2 3-8-16,4 4 2 15,5 2 0-15,2 6 9 16,0 2-10-16,0 0-9 16,0 0-15-16,0 0-6 15,0 0-9-15,4 7-5 16,19 14 15-16,8 6 5 0,4 1 4 16,-6-2 1-1,-4-8-4-15,-12-6 1 0,-3-9-2 16,-10 4 1-16,0-5-2 15,0 6 1-15,-14 6-1 16,-30 5 1-16,-21 4 8 16,-13-5 1-16,2 0-4 15,10-6-5-15,16-1-6 16,23 2-57-16,25-3-75 16,2-10-148-16</inkml:trace>
  <inkml:trace contextRef="#ctx0" brushRef="#br0" timeOffset="1265.42">28568 4375 7 0,'0'0'12'0,"0"0"-3"15,0 0 0-15,0 0-4 16,0 0-2-16,0 0 1 16,0 0 0-16,2 0-4 15,-2 0 0-15,0 0 0 16,0 0-2-16,0 0 2 15,0 2 0-15,0-2 0 16,0 0 0-16,0 0 3 0,0 0 0 16,0 0 4-16,0 0 4 15,0 0 0-15,0 0-4 16,0 0-1-16,0 2-2 16,0-2 2-16,0 0-1 15,0 0 5-15,0 0-4 16,0 0-1-16,0 0-5 15,0 0 1-15,0 0-1 16,0 0-2-16,0 0 2 16,0 0 0-16,3 0 0 15,-3 0-2-15,0 0 2 16,0 0 0-16,0 0 2 0,2 0-2 16,-2 0 3-16,0 0 4 15,0 0 3-15,0 0-3 16,0 5 6-16,0-5-5 15,0 0-2-15,0 0 1 16,0 0-3-16,0 0 0 16,0 0-1-16,0 0-2 15,0 0 3-15,0 0-3 16,0 0-1-16,0 0 1 16,0 0-1-16,0 0 0 15,0 0 0-15,0 0 1 16,0 0-1-16,0 0 4 15,0 0-4-15,0 0 0 0,0 0 0 16,0 0 2 0,0 0 0-16,0 0 1 0,0 0-2 15,0 0 2-15,0 0-3 16,0 0 0-16,0 0 0 16,0 0-3-16,0 0-36 15,0 0-43-15</inkml:trace>
  <inkml:trace contextRef="#ctx0" brushRef="#br0" timeOffset="20082.29">18959 7588 9 0,'0'0'9'15,"0"0"-2"-15,0 0-1 16,0 0-1-16,0 0-5 16,0 0 0-16,0 0 0 15,0 0 0-15,0 0 0 0,0 0 2 16,0 0 5-16,0 0 9 15,0 0 4-15,0 0 4 16,0 0-6-16,0 0 1 16,0 0 1-16,0 0 0 15,0 0-2-15,0 0-10 16,0 0-4-16,0 0-2 16,0 0 0-16,0 0-2 15,0 0 0-15,0 0 0 16,0 0 0-16,0 0 0 15,0 0 0-15,0 0-3 16,0 0 3-16,0 0-1 0,0 0-1 16,0 0 0-16,0 0 2 15,0 0-1-15,0 0 2 16,0 0-1-16,0 0 0 16,0 0 0-16,0 0 3 15,0 0-3-15,0 0 0 16,0 0 0-16,0 0 0 15,0 0 0-15,0 0 0 16,0 0 0-16,0 0-1 16,0 0-2-16,0 0-9 15,0 0-44-15,0 0-30 16</inkml:trace>
  <inkml:trace contextRef="#ctx0" brushRef="#br0" timeOffset="48200.68">24896 3132 34 0,'0'0'41'16,"0"0"7"-16,0 0 7 16,0 0-9-16,0 0 11 15,0 0-4-15,0 0-5 16,-13-12-6-16,13 12-7 16,0 0-12-16,0 0-6 15,0 0-15-15,0 0-2 16,0 0-5-16,0 0-6 15,2 4-1-15,22 14 9 16,12 8 3-16,13 2 5 16,6 4 14-16,8-4 7 15,4 0-14-15,-4-3-4 0,-3-6-2 16,-10 2-6-16,-4-3 5 16,-4 0-3-16,-5-3 0 15,-1-2 4-15,-7-1-2 16,-5-5-2-16,-7 2 1 15,-5-7 4-15,-5 0-2 16,-3-1 0-16,-1-1 1 16,-3 0 0-16,0 3-2 15,0-3 3-15,0 0-2 16,0 0 0-16,0 0-3 16,0 0-1-16,0 0 1 15,0 0-2-15,0 6-3 0,0 10-6 16,-16 16 9-16,-15 10 9 15,-7 9 0-15,-9 6 4 16,-6 2 0-16,-2-4-1 16,-1-4 0-16,6-5-4 15,8-12-3-15,7-4-2 16,8-6 0-16,4-6-2 16,6-4 0-16,8-4-1 15,0 0-1-15,5-2 1 16,-1-4-1-16,3-2 1 15,2 3-1-15,-2-4 1 16,2 1 0-16,0-2 1 16,0 0-1-16,0 0 1 0,0 0 0 15,0 0 4-15,0 0-3 16,0 0 1-16,0 0 0 16,0 0 0-16,0 0-3 15,0 0 0-15,0 0 0 16,0 0 0-16,0 0-4 15,0 0-21-15,0 0-22 16,0 0-35-16,0 0-43 16,0 0-104-16</inkml:trace>
  <inkml:trace contextRef="#ctx0" brushRef="#br0" timeOffset="49544.14">28588 3748 6 0,'0'0'23'0,"0"0"-10"16,0 0-6-16,0 0-2 15,0 0-2-15,0 0-1 16,16-31-2-16,-14 31-4 15,2 0-28-15</inkml:trace>
  <inkml:trace contextRef="#ctx0" brushRef="#br0" timeOffset="51293.7">15879 14815 97 0,'0'0'1'15,"0"0"-1"-15,0 0-1 16,0 0 1-16,0 0 0 16,0 0-5-16,0 0 1 15,0 50 4-15,29-38 0 16,9 6 9-16,18-2 16 16,15-4 4-16,18 1-5 15,20-8 9-15,18-5-17 16,18 0-3-16,17 0-1 15,14 0 6-15,11 0-3 16,8-4-5-16,-1-6-6 16,-1-1 12-16,3 0-7 15,-4-1 3-15,2 0 12 0,9 8-10 16,1 2-7-16,8 2-2 16,6 0-4-16,-4 0 2 15,-4 2-2-15,-7 8-1 16,-14 1 1-16,-16-4 6 15,-9-1-5-15,-10-2 4 16,-15-3-4-16,-12 2 1 16,-11-3 7-16,-8 0-6 15,-8 4 3-15,-7-4 0 16,-11 4-1-16,-6 5-3 16,-7 0-2-16,-4 3-1 15,-5 2 0-15,-4-6 2 0,-7 2-2 16,-5-4 0-1,-6-3 0-15,-5 3 1 0,-6-6 2 16,0 3-2-16,-2-3 0 16,4 0 6-16,4 0-3 15,3 0 2-15,9 0-2 16,3 4-1-16,8 0 1 16,9 2-4-16,8 4 2 15,12 2 1-15,10 0-3 16,9-1 1-16,2-2 2 15,12-5-1-15,7-4 0 16,13 0 3-16,7 0 3 16,9 0-6-16,8 0 3 15,8 0-1-15,13 0-3 16,8 0 3-16,10 8-4 0,1-2 2 16,6-4 0-1,-3-2-2-15,-5 0 0 0,-4 0 0 16,-6 0 0-16,-17 0 3 15,-13 0-1-15,-12-4-2 16,-19 0 5-16,-16 4-3 16,-19-4-1-16,-20-2 2 15,-17 2-1-15,-16-3-2 16,-16 6 1-16,-17 1-1 16,-5-4 0-16,-3 4-1 15,0 0-19-15,-19 0-21 16,-29 0-25-16,-37-10-66 0,-40-8-68 15</inkml:trace>
  <inkml:trace contextRef="#ctx0" brushRef="#br0" timeOffset="52371.62">16761 14423 13 0,'0'0'50'0,"0"0"-9"16,0 0-3-16,0 0 6 15,0 0-7-15,0 0-5 16,0 0-13-16,-17 9-7 16,-14 14 2-16,-15 12-2 15,-9 9 0-15,-10 8-2 16,-6 8-6-16,-10 7-3 0,2-8 3 15,0-2 4-15,8-9 0 16,11-10 7-16,13-8-8 16,11-9-4-16,13-6 2 15,7-5-2-15,9-6-3 16,7-2-1-16,0-2 0 16,0 1 0-16,0 5-3 15,0 3-2-15,0 9 5 16,0 6-1-16,13 12 2 15,10 14 0-15,6 9 0 16,8 4 2-16,8 8 9 16,4-9 0-16,5-9-3 15,2-3 0-15,-6-15-2 16,0-8-1-16,-11-5 2 16,-5-8 6-16,-12-9-6 0,-6 0-1 15,-7-5-3-15,-7 0 3 16,-2 0-1-16,0 0 3 15,0 0 6-15,0 0 2 16,0 0-4-16,0 0-4 16,0 0-6-16,0 0-2 15,0 0-12-15,0 0-32 16,0 0-33-16,4 0-73 16,7 0-12-16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02T09:17:25.02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18735 11556 95 0,'0'0'0'0,"0"0"-7"16,0 0 7-16,0 0 1 15,0 0 3-15,0 0-4 16,0 0-2-16,-6 26 2 15,6-22-16-15,0-2 16 16,0 1-1-16,0 0-5 16,6 5-1-16,10 0-30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02T09:18:38.72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17897 1684 163 0,'0'0'1'16,"0"0"1"-16,0 0 24 15,0 0-10-15,0 0-6 16,0 0-4-16,-135 24 2 16,106 6 11-16,0-4 4 0,4 2-8 15,7-1-6 1,9-8-6-16,5-4-3 0,4-4-5 15,0 2-3-15,0-5 6 16,29-1 2-16,9 6 10 16,11-1 2-16,-3-2-5 15,-5 2-7-15,-10-2 0 16,-13 6-1-16,-4-4-4 16,-8 0 3-16,-6 4 2 15,0-2 0-15,0 0 4 16,-4 4 10-16,-17 2 12 15,-10-2 13-15,-4-2-9 16,-5-8-5-16,-1-4-7 16,1-4-7-16,7 0-7 15,6-7-4-15,12-5-11 0,12-1-28 16,3 8-32-16,0 2-74 16,22 3 6-16</inkml:trace>
  <inkml:trace contextRef="#ctx0" brushRef="#br0" timeOffset="1015.38">18022 1853 39 0,'0'0'58'0,"0"0"51"16,0 0-27-16,0 0-36 15,0 0-16-15,0 0-30 0,0-4 0 16,0 26-6-16,0 6 6 15,0 3 8-15,-2-4-3 16,2-4-4-16,0-5 3 16,0-9-3-16,0 1 4 15,2-6-3-15,10-4 6 16,5 0 0-16,6-16 6 16,4-12-6-16,-1-7 0 15,-4 0-8-15,1 1 6 16,-7 10-2-16,-8 8-4 15,-1 10 1-15,-7 6 0 16,0 0-1-16,2 0-9 16,4 22-9-16,4 16 18 15,-1 6 18-15,-1-2 2 16,-1-6 0-16,-2-8-5 0,-5-12-5 16,0-2 0-16,2-8 3 15,-2 1 2-15,0-7 17 16,0 0 7-16,0 0-8 15,0 0 13-15,2-20-7 16,3-10-12-16,1-11-23 16,8 3-2-16,3 6-5 15,-1 12-4-15,-1 13-2 16,-1 7-9-16,2 0-2 16,0 21-1-16,1 11-2 15,1 4 4-15,-5-7-9 16,-1 2-15-16,1-5-15 0,2-8-7 15,5-11-5-15,7-1 2 16,11-6 18-16,5-11-6 16,3-16-5-16,1-3 15 15,-9-1 27-15,-5-1 9 16,-6 2 12-16,-8 0 4 16,-5 1 11-16,-7 2 38 15,-7 4 17-15,0 4 25 16,0-2-6-16,-17 11-27 15,-4 1-6-15,-3 6-25 16,-1 3-23-16,-4 0-8 16,-2 22-4-16,2 9 4 0,5-4 0 15,3 4 0-15,13-12-3 16,6-2 2-16,2-5-3 16,0-6 2-16,4 0 2 15,18-6 5-15,9 0 1 16,3-5 2-16,-1-8-2 15,1-5-3-15,-11 2 0 16,-2 8-3-16,-7 4-4 16,-3 4-3-16,2 12-9 15,0 28 6-15,3 16 8 16,-3 11 1-16,-4 2 1 16,-7-6 1-16,-2-12 4 15,0-8-3-15,0-10 5 0,-11-7 7 16,-5-5-1-16,-5-5 5 15,-4-2 2-15,-2-10-9 16,-4-4 1-16,0 0-2 16,0 0-6-16,0-4-1 15,6-14-3-15,4-6-17 16,15-8-26-16,6-8-31 16,12-9-28-16,28-10-44 15,8-20-15-15</inkml:trace>
  <inkml:trace contextRef="#ctx0" brushRef="#br0" timeOffset="1530.88">19009 1497 81 0,'0'0'53'16,"0"0"76"-16,0 0 14 0,0 0-57 16,0 0-23-16,0 0-25 15,0-27-31-15,0 27-7 16,0 26-20-16,0 17 9 15,0 15 11-15,0 2 3 16,0-5-2-16,2-1-2 16,3 0-1-16,2-3 2 15,2-9 2-15,4-7-2 16,3-14 0-16,1-9 0 16,8-12-2-16,6 0-2 15,4-10-4-15,6-22-2 16,-1-4-3-16,-9 4-1 0,-8 12-9 15,-10 11-2 1,-9 9 13-16,-2 0 7 0,-2 0 1 16,0 0 2-16,0 0 1 15,0 0 2-15,3 0 4 16,-3 0 7-16,0-9 12 16,0-1 9-16,0-6-16 15,0-3-6-15,0 7 3 16,-3 0-6-16,-3 6 0 15,1 5-1-15,1 1-7 16,-2 0-7-16,-6 16-10 16,-1 18 7-16,-3 8 6 15,9 0 0-15,7-3 4 0,0-4-3 16,2-8 1-16,21-2 2 16,6-11 3-16,6-8-3 15,11-6-1-15,2 0-55 16,4-16-69-16,-4-16-126 15</inkml:trace>
  <inkml:trace contextRef="#ctx0" brushRef="#br0" timeOffset="1765.31">19885 1712 192 0,'0'0'9'16,"0"0"41"-16,0 0 14 15,0 0-28-15,0 0-15 16,0 0-12-16,-18 14-1 16,43-12 13-16,12-2 29 15,11 0-18-15,-4 0-8 16,1 0-15-16,-12 0-9 16,-9-3-1-16,1 0-16 15,-7 1-60-15,-1 0-112 16,1-4-40-16</inkml:trace>
  <inkml:trace contextRef="#ctx0" brushRef="#br0" timeOffset="3061.79">20919 1686 353 0,'0'0'2'0,"0"0"77"15,0 0-10-15,0 0-33 16,0 0-36-16,0 0-10 16,-5 2-11-16,3 26 12 15,0 8 9-15,0 4 0 16,0-1 1-16,-1-3-1 16,1-11 2-16,0-4 2 15,0-9-3-15,-1-7 4 16,3-4 1-16,0-1 8 0,0 0 12 15,0 0 13-15,0-1 15 16,0-33 1-16,9-11-31 16,16-10-24-16,9 5 0 15,3 14-4-15,1 14-1 16,-3 14-4-16,-3 8 4 16,-6 0-12-16,3 20 4 15,0 10 1-15,-4 9 6 16,-5 1 2-16,-2 0-1 15,-7 0 3-15,0 1 0 16,-2-4 2-16,-3 1 0 16,1-6 2-16,-2-9 3 15,-3-10-2-15,1-3 0 0,-3-6 4 16,2-4 2-16,-2 0 11 16,2 0 8-16,4-20 10 15,5-22-11-15,9-14-27 16,5 6 0-16,2 9-2 15,0 20 2-15,-6 9-7 16,0 12-5-16,-3 0 0 16,2 0-3-16,-2 22-14 15,-3 10 12-15,-1 6 9 16,-3-4 3-16,-3 2 1 16,2-10 2-16,3-6 0 15,1-4-1-15,1-8 2 16,5-5-2-16,5-3 0 15,6-11 2-15,5-19-2 0,-3-10 0 16,-2-8-8-16,-6 2 7 16,-6 5 0-16,-7 14-1 15,-8 13 5-15,-2 10 0 16,-2 4-1-16,0 0-6 16,0 1-7-16,0 21-4 15,0 5 12-15,0 7 6 16,0-5 1-16,5-2 1 15,8-9 1-15,7-10 4 16,7-6-4-16,6-2 5 0,5 0-2 16,1-16-4-1,-6-4-2-15,-7-4 0 0,-4-2-4 16,-3 2 0-16,-9 4 2 16,-5 5 2-16,-3 11 3 15,-2 4 0-15,0 0-3 16,0 0-3-16,0 3-8 15,0 15 0-15,0 1 10 16,0-1 1-16,0-5 1 16,0-5-1-16,0-4 4 15,0-4-2-15,0 0 4 16,0 0 9-16,0 0 8 16,-2 0 4-16,0-2 9 15,-3-16-16-15,5-10-8 16,0 1-5-16,0 4-7 0,27 5-3 15,4 9-6-15,0 9-6 16,5 0-2-16,-7 17-9 16,-4 12 3-16,-6 10 13 15,-3-7 4-15,-7-4-1 16,0-2 2-16,-4-10 1 16,1-7 3-16,5 0-4 15,1-9 2-15,5 0 2 16,10-3-2-16,-2-22-4 15,1-6-1-15,-4-6 2 16,-2-1 4-16,-1 2 2 16,-9 12 0-16,-5 13 2 15,-3 7 2-15,-2 4-4 0,0 0-1 16,0 17-12 0,0 11 13-16,0 2 5 0,6-5-1 15,8 0-2-15,1-10 4 16,6-6-2-16,6-8-1 15,4-1-3-15,4-1-22 16,-1-21-71-16,-10-10-71 16,-13-4-116-16</inkml:trace>
  <inkml:trace contextRef="#ctx0" brushRef="#br0" timeOffset="3187.03">22510 1503 248 0,'0'0'4'0,"0"0"1"0,0 0 6 16,0 0-11-16,0 0-18 16,0 0-128-16</inkml:trace>
  <inkml:trace contextRef="#ctx0" brushRef="#br0" timeOffset="4967.58">22659 1801 122 0,'0'0'2'0,"0"0"29"16,0 0 33-16,0 0-16 16,0 0-9-1,0 0-18-15,46 138-8 0,-46-110 6 16,0 3 1-16,0-10 7 15,0-7-3-15,0-5-1 16,0-6 0-16,0-3 2 16,0 0 3-16,0 0 12 15,0 0-5-15,0-4 0 16,-2-30 3-16,0-14-27 16,2-10-7-16,0 2-3 15,23 12-1-15,14 12-4 16,1 14 0-16,3 11-2 0,-4 7-2 15,-5 0-4-15,-3 22-1 16,-2 13 3-16,-8 2 4 16,-1 3 1-16,-3-5 4 15,-3 0 1-15,-3-10 0 16,-5-6 0-16,-2-4 1 16,-2-5 2-16,0-8-2 15,0-2 6-15,0 0 2 16,0 0 12-16,0 0 10 15,0-28 4-15,0-14-17 16,4-8-15-16,10-4-3 16,4 10-1-16,6 12-3 0,-1 11-4 15,-3 15 1-15,-2 6-2 16,0 0-6-16,-1 9 0 16,1 18 1-16,-3 4 3 15,-3 1 8-15,-1-4 0 16,1-1 3-16,1-4 0 15,0-3 0-15,3-11-5 16,6-8-2-16,7-1 4 16,5 0 3-16,1 0-12 15,-2-19-8-15,1-8 8 16,-5-5 1-16,-5 6-3 16,-6 6-7-16,-9 8 14 15,-9 9 5-15,0 3 1 16,0 0-1-16,0 0 1 15,0 10-22-15,0 11 16 0,0 2 7 16,0 0 4-16,0-5-3 16,0-4 3-16,13-10 1 15,14-4 5-15,9 0 2 16,-1-4-12-16,3-12 0 16,-7-4-5-16,-6-3 1 15,-3 0 4-15,-7-4 0 16,-1 1 4-16,-7 4-2 15,-5 6 4-15,0 10 2 16,-2 4 25-16,0 2-5 16,0 0-15-16,0 0-13 15,0 0-15-15,0 19 1 16,0 4 14-16,0 4 0 0,0-6 1 16,14-4 1-16,3-5 1 15,12-9-3-15,7-3 2 16,5 0-2-16,-4 0-4 15,-3-14 0-15,-8-1-3 16,-3-7 2-16,-6 0 3 16,-3-1 2-16,-7 7 2 15,-5 8 3-15,-2 1 3 16,0 7 11-16,0 0-1 16,0 0-7-16,0 0-11 15,0 0-13-15,0 0-5 16,0 11 1-16,0 5 17 0,0 0 0 15,0-1 0-15,0-4 1 16,0-4-1-16,0 3 1 16,0-6 2-16,0-2-3 15,0 0 0-15,0-1 0 16,0 2 3-16,-5-1 1 16,-2 2 4-16,1-4 0 15,-3 0 0-15,5 0 3 16,1 0-4-16,1 0 2 15,2 0 6-15,0-4-1 16,0-9 3-16,0-9-7 16,5 0-10-16,14-6-2 15,8 5 1-15,2 5-5 16,0 1 2-16,0 11-4 0,-7 6 1 16,1 0-2-16,1 0-2 15,-4 12-4-15,-2 10 2 16,-3 2 7-16,-3 0 3 15,-7 1-2-15,-3-6 3 16,-2-1 1-16,0 0 1 16,0-4 2-16,0-5-1 15,0-5 3-15,0-4-4 16,0 0 7-16,0 0 2 16,0 0 9-16,0 0-5 15,0-16 7-15,0-21-7 16,4-10-12-16,21-1 1 15,8 5-2-15,5 9-5 0,4 14 1 16,-6 10-7 0,-5 4 6-16,-9 6-1 0,-4 0-6 15,-3 18-12-15,-5 10 10 16,-1 0 12-16,-5-2-2 16,-4-2 2-16,0-9 1 15,2-4 2-15,-2-7 0 16,2-1-1-16,2-3 5 15,2 0-1-15,2 0 7 16,10 0 2-16,11-11-3 16,11-17-3-16,5 5-7 15,-10 4-1-15,-12 13 0 16,-10 6-11-16,-6 0-5 0,2 14 0 16,-1 10 11-16,-1 2 5 15,0 1 1-15,0-8 0 16,-3-2 1-16,0-6-1 15,-2-4 0-15,1-6-9 16,-1-1-22-16,-2 0-30 16,0 0-16-16,-9 0-44 15,-26 0-169-15</inkml:trace>
  <inkml:trace contextRef="#ctx0" brushRef="#br0" timeOffset="7045.24">17430 2775 13 0,'0'0'53'0,"0"0"51"16,0 0-31-16,0 0-10 15,0 0 19-15,0 0-36 0,0 0-25 16,-42-15-8-16,21 48-13 16,-3 15 0-1,1 0 2-15,10 2-2 0,11-9 0 16,2-7-3-16,2-6 3 15,23-6 1-15,4-10 1 16,9-8 4-16,8-4 6 16,8 0 0-16,1-6-7 15,-7-8-1-15,-8-7-1 16,-11 3-1-16,-8 0 2 16,-7 3 2-16,-7 2-5 15,-3 9-1-15,-4 4 0 16,0 0-4-16,0 0-2 0,0 0-2 15,0 0 1 1,0 0 0-16,9 0 7 0,7 0 0 16,4 0 7-16,7 0 0 15,-1-4 1-15,1-10-3 16,-5-4 0-16,-4 4 2 16,-7-2-1-16,-2-2 0 15,-9 2 5-15,0 0 6 16,0 4 10-16,-9 0-12 15,-11 6-13-15,-7 4-1 16,-1 2-1-16,-3 0-2 16,-4 2 2-16,4 14-6 15,5 3 5-15,4-1-4 16,8-5 2-16,7 1-3 0,7-6-20 16,0 0-21-16,0-4-7 15,27-4 1-15,9 0 11 16,11 0 13-16,-1 0-10 15,-1-13-8-15,-5-4 9 16,-9 3 17-16,-6 2 18 16,-10 6 3-16,-7 3 3 15,-6 3 12-15,-2 0 29 16,0 0-1-16,0 3-29 16,2 15 4-16,2 2 19 15,1 0 2-15,-3-6-19 16,0-1-11-16,-2-8-1 15,2 1 3-15,-2-3 2 0,0-3 7 16,0 0 10-16,0 0 7 16,0 0 1-16,0 0 0 15,0 0 1-15,0-3-11 16,0-17-17-16,0-7-6 16,20-2-5-16,12 1-1 15,7 6-10-15,4 14-4 16,-3 6-2-16,-7 2 1 15,-8 5-10-15,-8 18 11 16,-3 4 11-16,-7-4 2 16,-3-1 1-16,-2-6-2 15,-2-6 2-15,0 0 1 0,0-6 0 16,0-1 4-16,0-3-3 16,0 0 4-16,0 0 5 15,0 0 6-15,0 0 4 16,0-4 6-16,0-19-11 15,7-7-13-15,5-4-2 16,7 10-1-16,8 8-6 16,2 9-9-16,4 7 0 15,-2 0-5-15,-2 27-3 16,-2 5 7-16,-6 2 3 16,-8-6-3-16,-5-2 1 15,0-5 2-15,-6-7 0 16,0-4 9-16,2-6-4 15,3-4-7-15,11 0-14 16,7-3-2-16,8-19-12 0,3-10-57 16,-5-5-17-16,-2-4 60 15,-8 0-1-15,-2 6 6 16,-9 11 53-16,-4 13 16 16,-6 6 78-16,0 3 24 15,0 2-20-15,0 0-11 16,0 0-51-16,0 7-33 15,0 22 0-15,0 17 4 16,0 13 1-16,0 9-3 16,4 2 0-16,-4 4-2 15,0-2 12-15,0 5 5 16,0-9-3-16,0-6-3 0,0-12-5 16,-4-12-4-16,-2-12-3 15,2-9-1-15,0-10 1 16,2-5 2-16,2-2 7 15,-3 0 5-15,-3 0 2 16,-6-26-5-16,1-10-12 16,1-18-1-16,2-12-1 15,8-11-1-15,3 1-6 16,23 10-4-16,7 12 0 16,6 12-4-16,-1 12 9 15,-3 13 1-15,1 1 2 16,-3 7 3-16,0 2 0 15,-4 3-2-15,-6 4 1 0,-3 0-1 16,-5 0-4 0,-3 0 1-16,-7 12-3 0,-5 5 2 15,0 1 3-15,0 2 4 16,-21 0 4-16,-8 0 1 16,-6-2 5-16,-1-6-7 15,3-6-3-15,2-4-1 16,6-2-16-16,9 0-26 15,9-2-49-15,7-14-43 16,0-6-49-16</inkml:trace>
  <inkml:trace contextRef="#ctx0" brushRef="#br0" timeOffset="7826.28">19252 2641 257 0,'0'0'87'15,"0"0"55"-15,0 0-60 16,0 0-40-16,0 0-35 16,0 0-7-16,0 0-20 15,0 41 6-15,2 2 14 16,3 3 0-16,-1-7 2 16,-1-4-2-16,1-9 0 15,3-6 0-15,1-2 0 16,6-6 0-16,6-3 0 15,11-6-4-15,10-3-4 16,3 0-7-16,3-8-9 16,-7-14 5-16,-7 0-5 0,-8 1 5 15,-10 10 5-15,-11 5 6 16,-4 6 8-16,0-2 3 16,0 0 5-16,0-4 5 15,-2 0-2-15,-11 0 2 16,-1 1 4-16,1-1-7 15,3 5-7-15,0 1 0 16,6 0-3-16,4 0-6 16,0 0-6-16,0 7 0 15,0 8 9-15,0 3 3 16,18-7 1-16,7-2 0 0,4-7 4 16,4-2 2-16,7 0 0 15,-5-2-6-15,-1-14-1 16,-7-2-1-16,-7-1-2 15,-5-2 1-15,-5-3 2 16,-4 1 4-16,-6-6-3 16,0-3 2-16,0 4 3 15,-4-3 13-15,-8 9 6 16,3 4 2-16,3 11 2 16,4 1 6-16,2 6-16 15,-2 0-12-15,2 0-7 16,0 0-9-16,0 16-8 15,0 20 4-15,0 8 12 0,0 6 0 16,2-5 1 0,6-2 1-16,1-3 1 0,5-6 0 15,-1-5-2-15,3-6 2 16,1-5-1-16,1-5 2 16,2-8 1-16,7-5 0 15,6 0-4-15,6-1 0 16,-2-20-12-16,-1-3-22 15,-9 0-8-15,-5-4-13 16,-9 4-27-16,-8 0-9 16,-5 4-41-16,0 4-9 15</inkml:trace>
  <inkml:trace contextRef="#ctx0" brushRef="#br0" timeOffset="8279.33">19883 2763 45 0,'0'0'27'15,"0"0"-25"-15,0 0 28 16,0 0-12-16,0 0-4 15,0 0 6-15,84-4 4 16,-47-7-5-16,-2-2-6 0,-4 3 5 16,-4-2-6-16,-5 4-2 15,-11 4 9-15,-4-2-3 16,-5 4 25-16,-2 2-11 16,0-2 0-16,0 2 5 15,0 0-2-15,0 0-3 16,0 0-14-16,0 0-9 15,0 0-7-15,-2 4-7 16,-2 11-1-16,1 8 2 16,3-1 4-16,0-2 2 15,0-2 0-15,16-1 0 16,6-2 2-16,3-9 1 0,4-2 4 16,2-4-5-16,-2 0-2 15,-3 0-2-15,-1 0-29 16,-5 0-47-16,-3-2-135 15</inkml:trace>
  <inkml:trace contextRef="#ctx0" brushRef="#br0" timeOffset="8529.44">20787 2866 292 0,'0'0'7'0,"0"0"84"15,0 0-34-15,0 0-36 16,0 0-11-16,0 0-1 16,87 0 2-16,-40 0-6 15,-4-3-5-15,-10-1 0 16,-8 0-5-16,-12 2-20 15,-7 2-60-15,-6 0-111 16</inkml:trace>
  <inkml:trace contextRef="#ctx0" brushRef="#br0" timeOffset="9310.35">21558 2707 64 0,'0'0'79'0,"0"0"-17"16,0 0-16-16,0 0-35 16,0 0 12-16,0 0 20 15,13 82-8-15,-13-55-22 16,0-2-2-16,0-6-3 15,0-4 1-15,0-5 0 16,0-4 4-16,0-3 2 16,0-3-2-16,0 0 3 15,0 0 7-15,0 0 5 16,0 0 3-16,0-11 0 0,0-19-25 16,21-7-6-1,8-1-2-15,8 9-4 0,1 8 0 16,-4 16-3-16,-5 5 1 15,-3 0 1-15,-5 18-4 16,1 10 3-16,-5 4 3 16,2-2 3-16,-4-2 2 15,1-6 0-15,-5-4 0 16,-4-8 1-16,-5-3 0 16,-2-4 3-16,0-3 5 15,0 0 6-15,0 0 6 16,0 0-2-16,2 0-4 15,-2 0 13-15,3-10 13 16,5-18-20-16,8-12-21 16,6-2-1-16,11 9 1 0,4 8-6 15,-2 12-1 1,1 13-1-16,-3 0 1 0,-4 13-5 16,-2 13 1-16,-8 6 6 15,-5-4 1-15,-5-2 0 16,-3-1-3-16,-1-8-20 15,4 0-27-15,2-8-13 16,9-5-35-16,12-4-37 16,9 0-22-16</inkml:trace>
  <inkml:trace contextRef="#ctx0" brushRef="#br0" timeOffset="9700.87">22650 2699 91 0,'0'0'48'0,"0"0"101"15,0 0-34-15,0 0-52 16,0 0-22-16,-129-74-12 16,91 80-27-16,0 23-2 15,1 6-6-15,5 1 3 16,6-1 3-16,7-10-1 16,13-6-3-16,6-1-1 15,0-3-1-15,0-7 6 16,20 1 0-16,8-6 1 15,9-3 3-15,3 0 7 16,2-4-1-16,-2-22-7 16,-4-2-3-16,-5 1-6 0,-8 2-9 15,-11 13 5-15,-5 6 7 16,-7 6 3-16,0 0-7 16,0 0-7-16,0 24-7 15,-2 2 21-15,-3-1 0 16,5-2 0-16,0-8 0 15,0-8 0-15,11-2-1 16,16-5-21-16,13 0-12 16,5-1-52-16,4-17-64 15,-2-2 32-15</inkml:trace>
  <inkml:trace contextRef="#ctx0" brushRef="#br0" timeOffset="9935.15">23031 2605 22 0,'0'0'87'15,"0"0"72"-15,0 0-29 16,0 0-41-16,0 0-27 16,0 0-46-16,-6-14-16 15,-4 44-10-15,-3 9 9 16,-5 4 1-16,1 2 2 16,1-8 0-16,3-3-1 15,4-10-1-15,-1-4 2 16,4-2-2-16,2-8 0 15,1 0-3-15,-1-6-46 16,2-2-34-16,-3-2-44 16,-2 0-19-16</inkml:trace>
  <inkml:trace contextRef="#ctx0" brushRef="#br0" timeOffset="11700.39">22809 2641 110 0,'0'0'26'15,"0"0"10"-15,0 0-10 16,0 0 28-16,0 0-7 16,0 0-26-16,110 128-2 15,-78-104-2-15,3-7 2 16,-2-2 1-16,6-12-11 16,1-3 7-16,0 0-12 0,0 0 1 15,-8-5 1-15,-5-11-1 16,-8-2 1-16,-5-2 1 15,-3-1-1-15,-7-4 5 16,-2 5 6-16,-2 4 2 16,0 10 7-16,0 3-4 15,0 3-7-15,0 0-15 16,0 3-13-16,0 19-16 16,0 8 27-16,0 0 2 15,0-6 1-15,0-8-1 16,9-6 3-16,11-4-1 15,11-6 2-15,9 0-4 16,5 0 0-16,2-14-13 0,-11-2-4 16,-8-2 1-16,-8 0 9 15,-6 0 5-15,-5 4 2 16,-9 2 6-16,0 8 1 16,0 2 28-16,0 2-1 15,0 0-11-15,0 0-14 16,0 0-9-16,0 0-15 15,0 6-1-15,0 8 15 16,0-4 1-16,0-2 1 16,0-4-1-16,0-1 0 15,0-3 5-15,0 0-1 16,0 0 1-16,0 0 4 16,0 0-1-16,0 0 15 15,0 0 10-15,0 0-6 0,0-5-3 16,15-13 2-16,8-6-26 15,12 1-3-15,6 9-9 16,1 5-4-16,-9 9-1 16,-6 0 5-16,-10 0-7 15,-1 12 1-15,-5 6 9 16,1 0 6-16,-3 0 0 16,-3-8 3-16,-4 0-1 15,-2-6 0-15,0-1 1 16,0-2 3-16,0-1 3 15,0 0 4-15,0 0 8 16,0 0 3-16,0 0-2 16,2 0 6-16,6-16-4 0,7-12-12 15,12-8-9-15,4 8-6 16,2 8-2-16,-4 12-2 16,-6 8-9-16,-2 0 4 15,-4 22-7-15,-2 10 13 16,-1 2 1-16,-4-7 6 15,-3-2 2-15,2-7 0 16,-2-2-1-16,2-10 2 16,4 0-1-16,3-6 0 15,8 0-4-15,5 0-3 16,2-6-3-16,-1-9-5 16,-6-4 4-16,-4-5-1 0,-4-1 1 15,-6 8 4-15,-5 6 7 16,-3 7 4-16,-2 4-2 15,0 0 0-15,0 0-2 16,0 0-12-16,0 3-12 16,0 7 10-16,0 6 14 15,0-7 0-15,2 0 1 16,14-7 3-16,9-2-1 16,2 0 6-16,2 0-8 15,-3 0-1-15,-2-14-1 16,-5 6 1-16,-6-6 1 15,1 1 0-15,-4-2 2 16,-5 3 0-16,-1 6 1 0,-4 6 1 16,0 0 6-1,0 0 3-15,0 0-13 0,0 0-1 16,0 0-17-16,2 15 6 16,8-2 11-16,3 1 4 15,7-6-1-15,7-2 0 16,6-6 5-16,3 0-8 15,1 0-1-15,-1-2-10 16,-9-8 0-16,-5-1 5 16,-7 0 5-16,-3-1 1 15,-5-2 7-15,-3 1-6 16,-4 4 4-16,0 0 4 0,0 8 9 16,0 1 16-1,0 0-17-15,0 0-14 0,0 0-3 16,0 0-20-16,0 10 10 15,0 3 8-15,0 1 2 16,0-5 2-16,0-4-2 16,0-2 2-16,0-3 1 15,0 0-1-15,0 0 9 16,0 0-3-16,0 0 12 16,0 0-2-16,0 0 4 15,0-4-3-15,6-23-12 16,21-10-7-16,9 1-7 15,7 2-12-15,-1 10-7 16,-7 16-9-16,-8 8 8 16,-7 0 15-16,-4 8-4 0,-7 14 2 15,-5 1 6 1,-4 4 3-16,0-7 0 0,0 0 5 16,0-5 0-16,-4-4 4 15,-1-5-2-15,1-5 11 16,1-1 6-16,3 0 7 15,0 0 2-15,0 0-2 16,0 0-3-16,7-19-5 16,15-5-18-16,7-1-4 15,0 7 2-15,-2 10-5 16,-2 8-3-16,-6 0 0 16,0 18-3-16,-2 5 6 0,1-2 3 15,-7 0 4 1,-1-5 0-16,-2-8 0 0,-3-3-2 15,-5-2-9-15,0-3-16 16,0 0-11-16,-5 0-10 16,-26 0-36-16,-21 0-109 15,-16 0-10-15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03T05:51:06.46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5391 5955 35 0,'0'0'46'0,"0"0"1"16,0 0-8-16,0 0-8 16,0 0-4-16,0 0-7 15,0 0-1-15,-2-3-14 0,2-10-1 16,13-3-4-16,16 2-6 16,2-2 3-16,6 7 3 15,-9 6-1-15,-8 3-2 16,-4 0 1-16,-7 12-11 15,-5 14 6-15,-4 7 2 16,0 4 5-16,-4 2 6 16,-23-3 5-16,-2 0-1 15,-4-4-6-15,-1-4 5 16,3-8-3-16,4-4 1 16,9-3 0-16,5-11-5 0,9 1-2 15,4-3 0 1,0 0-7-16,0 0-2 15,0 0 3-15,15-5 6 0,21-12 2 16,11-3 16-16,6 1 1 16,-8 0-19-16,-16 7 5 15,-11 7-4-15,-14 5-1 16,-4 0-10-16,0 0-9 16,0 15-2-16,0 9 21 15,-14 8 2-15,-10 0 13 16,-5 2 1-16,0-6-5 15,5-6 0-15,9-4-8 16,7-8-3-16,8-10-8 16,0 0 1-16,2 0-6 0,32-2 13 15,22-19 6 1,16-10-6-16,-4 3-22 0,-10 0-28 16,-18 10-23-16,-11 4-8 15</inkml:trace>
  <inkml:trace contextRef="#ctx0" brushRef="#br0" timeOffset="619.5">4718 5807 6 0,'0'0'50'0,"0"0"7"15,0 0 11-15,0 0-23 16,0 0-19-16,0 0-26 16,-8-4-1-16,8 16-21 15,0 22 0-15,0 16 22 16,0 8 18-16,2 2-8 0,6-2-2 16,4-10 5-1,-1 2 7-15,0-9-13 0,1-5-2 16,-2-8 3-16,-1-8-4 15,1-4-4-15,-4-6 0 16,-2-6 4-16,-1-4-2 16,-3 0-1-16,0 0 4 15,0 0 6-15,0 0 5 16,0-4-3-16,0-4-13 16,0-10-12-16,-7-4-110 15,-11-14-96-15</inkml:trace>
  <inkml:trace contextRef="#ctx0" brushRef="#br0" timeOffset="1029.33">4355 5903 282 0,'0'0'1'15,"0"0"1"-15,0 0 6 16,0 0 8-16,0 0-5 16,0 0-7-16,-4 4 3 15,4-4 1-15,0 0-2 16,9 0-6-16,19-6 2 16,15-16 1-16,11 0 6 0,1 0-8 15,1 2 3-15,-5 3-4 16,-2 5 2-16,0 1-2 15,-9 5 0-15,-7 0 0 16,-10 4 0-16,-11 2 0 16,-6 0 2-16,-6 0 0 15,0 0 3-15,0 0 4 16,0 0 3-16,0 0-5 16,0 0-2-16,0 0 0 15,0 0-3-15,0 0-2 16,0 0-14-16,0 0-35 15,-12 0-41-15,-9 0-150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03T05:59:50.78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9990 6836 6 0,'0'0'26'0,"0"0"-2"15,0 0-10-15,0 0-2 16,0 0-1-16,0 0-4 16,0 0-2-16,-2 0 0 15,2 0-2-15,0 0 2 16,0 0 3-16,0 0 4 15,0 0 1-15,0 0-3 16,0 0-8-16,0 0 9 16,2 0 6-16,14 0-5 15,4 0-8-15,4-11 9 0,3 2-5 16,0-1-4 0,-3 0 0-16,-3-2-1 15,0 3 1-15,-2 0 3 0,0-1-1 16,1 3 2-16,1-4 4 15,-4 4-9-15,-1-2 1 16,-1 3 5-16,6-5-5 16,-3 3 1-16,-3-4 7 15,3 0-5-15,-5 2-1 16,1 2-2-16,1-2-1 16,1 1-3-16,2 2 1 15,0-3 2-15,1 0-3 16,2 0 2-16,-1 0-1 15,2-4-2-15,-2 4 4 16,-2 0-3-16,-1 0 1 0,-3 4 0 16,-3 1-1-1,-2 0 1-15,-5-1 1 0,4 2 0 16,-2-2-2-16,3-2 0 16,5 0 0-16,-1 2 0 15,3-4 0-15,-1 4-2 16,1-1 1-16,-1-2 1 15,-2 3 3-15,1-3-3 16,-3 6 0-16,-4 1 2 16,-3-2-2-16,-4 4-1 15,0 0 1-15,0 0 3 16,0 0-1-16,0 0 1 16,0 0-3-16,0 0 0 0,0 0 4 15,0 0-3 1,0 0 2-16,0 0-3 0,0 0 5 15,0 0-4-15,0 0 5 16,0 0-6-16,0 0 1 16,0 0 1-16,0 0 0 15,0 0-2-15,0 0 0 16,0 0 0-16,0 0 0 16,-2 0-1-16,-3 0-2 15,1 0 3-15,1 0 2 16,1 0-2-16,2 0-2 15,0 0-15-15,0 0-7 0,0 0-5 16,0 0-10 0,0 0-9-16,0 0-11 0,0 0-4 15,0 0-11-15</inkml:trace>
  <inkml:trace contextRef="#ctx0" brushRef="#br0" timeOffset="2604.04">10108 7225 23 0,'0'0'21'0,"0"0"-5"15,0 0-2-15,0 0 1 16,0 0 2-16,0 0-1 0,0 0-2 15,0 0-5 1,0 0 3-16,0 0 1 0,0 0-3 16,0 0-3-16,0 0 0 15,0 0 0-15,0 0-4 16,0 0-3-16,0 0-4 16,0 0-4-16,0 0 3 15,10 16 5-15,5 4 0 16,3 0 5-16,4 2-3 15,0 0 2-15,3 0-2 16,-3 3 3-16,2-2-4 16,-1-1 1-16,-1-3 1 15,-5 2 0-15,-3-6 0 16,-5-6-2-16,-3 2-1 0,-1-6 0 16,-2-3 2-16,-1-2-2 15,-2 0 4-15,0 0-3 16,0 0 9-16,0 0 21 15,0 0 15-15,0 0-6 16,0 0 2-16,0 0-8 16,0-7-14-16,-7-11-18 15,-8-4-2-15,-4-5 0 16,-2-3 0-16,-4 0-3 16,0 0 3-16,1 2-2 15,-1 6 2-15,3 2-4 16,2 8 4-16,2 0-2 15,5 4 2-15,0 2 0 0,1 1 0 16,3 1-2-16,-1 3 1 16,0-3 1-16,1-2 0 15,1 3 0 1,3 3 0-16,0-1 0 0,3 1 0 16,0-3 1-16,2 3-2 15,0-1 1-15,0 1-1 16,0 0-4-16,0 0-1 15,0 0-10-15,0 0-11 16,0 4 2-16,14 14 24 16,7 2-2-16,2 2 3 15,4 0-2-15,2 0 1 16,-2-1 2-16,-3-2-1 16,-4-1 0-16,-2-2-1 0,-7-4 1 15,-3-6 0-15,-4-2 1 16,-2-2-1-16,-2-2 2 15,0 0 1-15,0 0 0 16,0 0 3-16,0 0 1 16,0 0 4-16,0 0-1 15,0 0 0-15,0-2-9 16,-10-8-1-16,4-1 0 16,-3 7 0-16,5 0 0 15,-4-3-3-15,2 1-9 16,-1 0-17-16,1-4-6 15,-1 1-18-15,-2 1-6 16,2-5-18-16,-1 1-26 0</inkml:trace>
  <inkml:trace contextRef="#ctx0" brushRef="#br0" timeOffset="3386.98">10908 7797 13 0,'0'0'50'0,"0"0"-34"16,0 0-15-16,0 0-2 15,0 0 0-15,0 0 1 16,2 0 0-16,-2 0 0 0,0 0 0 16,0 0 0-16,0 0-5 15,0 0-12-15,2 0-23 16</inkml:trace>
  <inkml:trace contextRef="#ctx0" brushRef="#br0" timeOffset="4546.72">9954 7297 3 0,'0'0'7'0,"0"0"-3"0,0 0 1 15,0 0 4 1,0 0-1-16,0 0 0 0,5 0 3 16,-5 0-3-16,0 0-4 15,0 0-1-15,0 0 0 16,0 0-1-16,0 0 1 16,0 0 0-16,0 0-2 15,0 0-1-15,0 0 2 16,0 0-2-16,0 0-2 15,2 0 2-15,-2 0 0 16,0 0 0-16,0 0 0 16,0 0 0-16,0 0 2 15,0 0-2-15,0 0 0 16,0 0 0-16,0 0-2 0,0 0 2 16,0 0 0-1,0 0-1-15,0 0 0 0,0 0 0 16,0 0 1-16,0 0-3 15,0 0 3-15,0 0 0 16,0 0 0-16,0 0-1 16,0 0 1-16,0 0 0 15,0 0 0-15,0 0 0 16,0 0 0-16,0 0 0 16,0 0 1-16,0 0-1 15,0 0 2-15,0 0-2 16,0 0 0-16,0 0 0 15,0 0 1-15,0 0-1 16,0 0 0-16,0 0 0 16,0 0-1-16,0 0 1 0,0 0 0 15,0 0-6-15,0 0-10 16,0 0-8-16,5 0 4 16,-3 0 17-16,3 2-2 15,-1 2 1-15</inkml:trace>
  <inkml:trace contextRef="#ctx0" brushRef="#br0" timeOffset="7320.66">12461 8079 1 0,'0'0'29'15,"0"0"-5"-15,0 0-12 16,0 0 1-16,0 0 1 15,0 0 6-15,0 0-7 16,13-32 10-16,-4 23 1 16,-2 0-9-16,2-1 3 15,2-6 1-15,1-1 3 16,3-4-7-16,-1 0-4 16,-1 4 3-16,-3-2-2 15,2-1 9-15,1 0-2 16,1 1-2-16,-1-2-10 0,2 1 1 15,-1 0 3 1,1-2-5-16,1 0-2 0,1 0 0 16,2-1-2-16,-3 2 0 15,-1-1-1-15,-1 4 1 16,-3 2-1-16,-3 0 1 16,4 3-2-16,-3-2 0 15,1 0 0-15,-1 4 1 16,1-2-1-16,-4 2 0 15,-2 5 1-15,1 1 1 16,-1 1 2-16,-4 4 1 16,2-2 2-16,-2-2 2 15,0 4-2-15,0 0-1 16,0 0-1-16,0 0-5 0,0 0 0 16,0 0-1-16,0 0 1 15,0 0 0-15,0 0 0 16,0 0 0-16,0 0 1 15,0 0 2-15,0 0-3 16,0 0 0-16,0 0-1 16,0 0-5-16,0 0 0 15,0 0 0-15,0 0-2 16,0 15-6-16,-11 6 8 16,-4 10-1-16,-1-3 2 15,1 2-2-15,-3-2-1 16,-5 0 1-16,2 2 1 15,-4-4-3-15,0 4-8 16,-2-4 5-16,3 1 2 16,-3 0 1-16,5-3 6 0,0-2 0 15,7-1 3-15,-1-6 0 16,5 2 0-16,3-9-1 16,6-4 2-16,0-2 0 15,2-2-1-15,0 0 1 16,0 0 2-16,0 0-3 15,0 0 0-15,0 0 0 16,0 0-2-16,0 0 1 16,4-9 1-16,19-14 0 15,6-12 1-15,9-1 1 0,0-1-1 16,-2-4 1 0,-3 9-1-16,-2-2 3 0,-6 6 2 15,-6-1-1-15,0 6 1 16,-2-1 0-16,-3 5-1 15,-1-3 1-15,-2 0 1 16,5 1-3-16,0-5-3 16,-1 3 0-16,3 1 2 15,-7 4-3-15,0 8 0 16,-4 2 1-16,-5 7 1 16,0 1 5-16,-2 0-2 15,0 0 0-15,0 0-2 16,0 0 0-16,0 0-3 15,0 0 1-15,0 0-1 16,0 0 1-16,0 0-1 0,0 0 4 16,0 0-1-16,0 0 2 15,0 0 1-15,0 0 0 16,0 0-5-16,0 0-1 16,0 0 0-16,0 0 1 15,0 0-2-15,0 0 0 16,0 0 0-16,0 0 2 15,0 0-1-15,0 0 0 16,0 0 0-16,0 0-4 16,0 0 4-16,0 0 0 15,0 0-8-15,0 0-3 16,0 0-6-16,0 0-8 0,0 0-6 16,0 0-6-1,0 0-6-15,0 0-14 0,0 0-1 16,0 1-4-16,0 13 6 15</inkml:trace>
  <inkml:trace contextRef="#ctx0" brushRef="#br0" timeOffset="9825.14">17958 6873 1 0,'0'0'16'0,"0"0"-2"15,0 0-1-15,0 0-2 16,0 0 1-16,0 0-5 15,0 0 1-15,0 0 1 16,0 0-5-16,0 0 1 16,0 0-2-16,0 0-2 15,0 0-1-15,0 0 0 16,0 0 0-16,0 0 0 16,0 0 0-16,0 0 0 15,0 0 0-15,0 0 0 16,0 0 2-16,0 0 2 15,0 0 8-15,0 0 5 16,0 0 0-16,0 0 2 0,0 0-7 16,0 0-6-1,0 0-4-15,0 0 0 0,0 0-2 16,0 0 0-16,0 0 0 16,0 0 0-16,0 0 0 15,0 0 1-15,0 0-1 16,0 0 1-16,0 0 0 15,0 0 2-15,0 0-1 16,0 0 0-16,0 0-1 16,0 0-1-16,0 0 0 15,0 0 0-15,0 0 0 16,0 0 0-16,0 0-1 0,0 0 1 16,0 0 0-16,0 0 1 15,0 0-1-15,0 0 2 16,0 0-1-16,0 0-1 15,0 0 1-15,0 0 0 16,0 0 0-16,0 0 2 16,0 0-2-16,0 0 1 15,0 0 0-15,0 0 0 16,0 0 3-16,0 0-3 16,0 0-1-16,0 0-1 15,0 0-2-15,0 0 2 16,0 0-1-16,0 0 0 15,0 0 1-15,0 0 0 0,0 0 0 16,0 0 1-16,0 0-1 16,0 0 0-16,0 0 0 15,0 0 1-15,0 0-1 16,0 0 0-16,0 0 0 16,0 0 0-16,0 0-1 15,0 0-4-15,0 0-14 16,0 0-22-16,0 0-18 15,0 0-30-15</inkml:trace>
  <inkml:trace contextRef="#ctx0" brushRef="#br0" timeOffset="10545.84">19389 6400 14 0,'0'0'21'16,"0"0"-8"-16,0 0-11 0,0 0 1 16,0 0-2-16,0 0-1 15,0 0 0-15,0 4 1 16,0-4 0-16,0 0-2 16,0 5 1-16,0-1-6 15,-12 0-43-15</inkml:trace>
  <inkml:trace contextRef="#ctx0" brushRef="#br0" timeOffset="10856.18">18517 6892 9 0,'0'0'10'0,"0"0"-5"0,0 0-3 15,0 0 0-15,0 0-2 16,0 0-6-16,0 0-16 16</inkml:trace>
  <inkml:trace contextRef="#ctx0" brushRef="#br0" timeOffset="13466.94">18363 7020 6 0,'0'0'8'16,"0"0"-4"-16,0 0-3 15,0 0-1-15,0 0 3 16,0 0 4-16,0 0 12 16,0 2 3-16,0-2-4 15,0 0-1-15,0 0-5 16,0 0-1-16,0 0-7 16,0 0 0-16,0 0 2 0,0 0 0 15,0 0-4-15,0 0 1 16,0 0 0-16,0 0-2 15,0 0 1-15,0 0-2 16,0 0 0-16,0 0 0 16,0 0 0-16,0 0 0 15,0 0 3-15,0 0 10 16,0 0 10-16,0 0 4 16,0 0-8-16,0 0-6 15,0 0-4-15,0 0-8 16,0 0 0-16,0 0-1 15,0 0-1-15,0 0-2 16,0 0 2-16,0 0 1 0,0 0 0 16,0 0 3-16,0 0 2 15,2 0-5-15,12 0 9 16,5 0-3-16,6-6 3 16,4-6-5-16,7 5-1 15,2-10 1-15,9-2-1 16,0 4 2-16,1-1 0 15,-5 3-5-15,-7 2 5 16,-9 3-2-16,-4 0 1 16,0 0-2-16,-3 2 4 0,2-4-1 15,3 4-2 1,-1-2 2-16,3-2-4 0,0 2 2 16,-2-3 3-16,-2 4-4 15,-4 1 0-15,-1-2 0 16,-3 2 1-16,-2 2 5 15,1-3-4-15,-5 4-4 16,2 0-1-16,-2-1 1 16,-3 2 1-16,3-2-1 15,1-2 1-15,0 3-1 16,1-1 4-16,3-3-4 16,-3 0 1-16,1 0 0 15,1-3 0-15,0 2-1 16,3 2 3-16,-6-3-2 15,2 2 1-15,-3-3-1 16,2 4-1-16,0-1 0 16,2-4 0-16,1 1 0 0,-1-2 0 15,2 4 0-15,-1-4 0 16,1 2 2-16,1-4-2 16,5 0 1-16,-4 2-1 15,1-2 0-15,-3 0 0 16,1 7-1-16,-3-6 2 15,3 5-2-15,-3-2 1 16,4 1 0-16,-2 0-2 16,1 1 2-16,-3 2 0 15,-5-2 0-15,2 4 2 0,-6-1-2 16,-2 5 0 0,-2 0 1-16,0 0 1 0,0 0 10 15,0 0-4-15,0 0-2 16,0 0-1-16,0 0-2 15,0 0 2-15,0 0-1 16,0 0 0-16,0 0 5 16,0 0-7-16,0 0 4 15,0 0-4-15,0 0 4 16,0 0-1-16,0 0-2 16,0 0-3-16,0 0-1 15,0 0-2-15,0 0-2 16,0 0 0-16,0 0-3 15,0 14-1-15,0 15 7 16,-8 8 2-16,-6 4 0 0,1 3 2 16,-3 6-2-16,-1 0 0 15,0 3 1-15,0-3-1 16,1-3 0-16,3-3 5 16,-1-1-5-16,1-5 0 15,-3 0 0-15,1-4 2 16,-1 0 0-16,1 1 2 15,-1-10-3-15,1 1 1 16,1 3-2-16,-1 0 0 16,-1 6 1-16,1-3 1 15,1-1-1-15,3-1-1 16,2-11 0-16,2-3 0 0,2 1 0 16,3-6 0-16,0-3 0 15,2-4 0-15,-2 2 0 16,2-6 0-16,-2 4 0 15,0 0 1-15,-3 2-1 16,3 1 1-16,0-2 2 16,2-3-2-16,-2 0 0 15,2 3 0-15,0-5 0 16,0 0-1-16,0 0 4 16,0 0-3-16,0 0 3 15,0 0-3-15,0 0-1 16,-5 0-11-16,-4-14-21 15,-6-8-83-15,-12-2-43 16,-12-3-18-16</inkml:trace>
  <inkml:trace contextRef="#ctx0" brushRef="#br0" timeOffset="14297.19">18470 7006 32 0,'0'0'36'0,"0"0"-4"16,0 0 2-16,0 0-2 15,0 0-5-15,0 0-6 16,-11 0-5-16,11 0 5 16,0 0 4-16,0 0 1 15,0 0 3-15,0 0-2 16,0 0-1-16,0 0-3 16,0 0-8-16,0 0-7 15,0 0-8-15,0 0-4 16,0 0-3-16,0 0-6 15,0 0-9-15,18 16 10 16,9 12 12-16,10 6 0 0,5 2 4 16,8 3 1-16,1-1-1 15,-2-2 2-15,2 2 0 16,-1-6-1-16,-4 0-1 16,1-4-2-16,-5 2 6 15,-2-4-3-15,-7-2-4 16,1-1 6-16,-7-6-4 15,-3 2 1-15,-5-2 1 16,-4-4-1-16,-1-3-2 16,-6 0 4-16,-3-9-5 15,-3 3 1-15,0-4 0 16,-2 3-1-16,0-3-1 0,0 1 1 16,0-1 1-16,0 0 1 15,0 0-2-15,0 2-1 16,0-2 1-16,0 3-1 15,2-2 0-15,0 4 0 16,-2-2 0-16,2 1 1 16,1-1-1-16,-3-2 1 15,3-1-1-15,-3 0 1 16,0 0 1-16,0 0 2 16,0 0 0-16,0 0-1 15,0 0 2-15,0 0-4 16,2 0 3-16,-2 0-2 15,0 0 1-15,2 0 0 0,0 0 3 16,2-9 2 0,5-9-7-16,3-5-1 0,3-4-3 15,3 0-15-15,4-9-17 16,-2 4-19-16,1-5-22 16,-6-2-51-16,-4 3-21 15</inkml:trace>
  <inkml:trace contextRef="#ctx0" brushRef="#br0" timeOffset="15597.61">21797 7283 13 0,'0'0'21'0,"0"0"-2"16,0 0-6-16,0 0 3 15,0 0 2-15,0 0-2 16,0 0 0-16,0 0 7 15,0 0-6-15,0 0-4 16,0 0-4-16,0 8-5 0,-12 6-4 16,-7 13 1-16,-6 6 3 15,0 7-3-15,1 7 1 16,2-4 2-16,2 0 0 16,1-7-4-16,6-10 3 15,3-7-1-15,-2-6-1 16,8-5 2-16,-1-6-2 15,1 0 6-15,2 0 5 16,-2 1 8-16,1 0-6 16,-4 1-6-16,3 0-8 15,-3 2 0-15,3 2-3 16,0-4 3-16,-2-2-2 0,4 2 1 16,2-4-2-16,0 0-7 15,0 0-6-15,0 0 5 16,0 0-2-16,0 0-8 15,0 0-10-15,0-4-19 16,0-10-1-16,0 0 2 16</inkml:trace>
  <inkml:trace contextRef="#ctx0" brushRef="#br0" timeOffset="16044.19">21864 7157 6 0,'0'0'14'0,"0"0"-3"16,0 0-5 0,0 0-4-16,0 0 9 0,0 0 6 15,8 2-10-15,-1 3-1 16,-2 2 1-16,1-3-2 15,-3-2-3-15,-1-1-1 16,0 2 3-16,-2-3-2 16,2 0 0-16,-2 0 2 15,0 0 1-15,0 0 1 16,0 0-2-16,0 0-4 16,0 0-4-16,0 1-27 15,0 2-56-15</inkml:trace>
  <inkml:trace contextRef="#ctx0" brushRef="#br0" timeOffset="16292.87">21864 7157 12 0</inkml:trace>
  <inkml:trace contextRef="#ctx0" brushRef="#br0" timeOffset="16824.25">21864 7157 12 0,'-16'42'20'0,"16"-42"-7"0,0 0 2 0,0 0-2 0,0 0-7 16,0 0-5-16,0 0 1 16,0 0 1-16,0 0-1 15,0 0-1-15,0 0 3 16,0 4-3-16,0 0 6 16,5 6 7-16,3-2-3 15,5 5 1-15,-1 0-7 16,-1 1 4-16,5 0-7 15,-1 2-2-15,1-4 6 0,1 2 1 16,-3-3-1 0,1 2 3-16,-2 1-4 0,-1 2 2 15,-1-5-2-15,1 4-3 16,-4-1-1-16,1-5 1 16,0 2-1-16,2-1 1 15,-2 0-1-15,2-2 0 16,1 3-1-16,-4-2 0 15,3 3 2-15,1-1-2 16,-1 0 0-16,0 0 0 16,0-1 1-16,0-2 0 15,-1-2 0-15,-6-1 0 16,-2-2-1-16,0-2 0 16,0 5 2-16,5 1-2 0,1-2 0 15,2 2 0-15,1 3 0 16,0-2 1-16,-2 1-1 15,0 0 0-15,-3-5 0 16,-1 2 0-16,2-5 0 16,-7 2 1-16,2-3 1 15,-2 0 0-15,0 0 6 16,0 0-1-16,0 0 0 16,0 0 0-16,0 0 0 15,0 0-3-15,0 0-4 16,0 0-6-16,0-3-49 15,0-8-60-15</inkml:trace>
  <inkml:trace contextRef="#ctx0" brushRef="#br0" timeOffset="22860.64">26699 7016 19 0,'0'0'31'0,"0"0"-5"16,0 0 4-16,0 0-5 16,0 0-9-16,0 0 1 15,0 0-2-15,0 2-3 16,0-2-3-16,0 0-1 15,0 0-4-15,0 0-2 16,0 0 0-16,0 0 0 16,0 0 3-16,0 0 0 15,0 0-1-15,0 0 5 16,0 0-1-16,0 0 4 16,0 0-3-16,0 0-4 0,0 0-4 15,0 0-1 1,0 0 0-16,0 0-1 0,0 0-3 15,0 0-28-15,0 0-15 16,0 0-4-16,0 0-8 16,0 0 2-16</inkml:trace>
  <inkml:trace contextRef="#ctx0" brushRef="#br0" timeOffset="23606.59">27648 6505 20 0,'0'0'8'0,"0"0"6"0,0 0 4 16,0 0 7-16,118-64-7 15,-101 54 4-15,2 0-6 16,-9 2-2-16,-1 4-3 16,-4-5 5-16,0 7-1 15,-5 1 2-15,0 1-2 16,2 0-3-16,-2 0-6 15,2 0-5-15,0-3 1 16,5 1 0-16,-1-1 0 16,-2-4 2-16,2 6-1 15,-4-2 6-15,0 2 6 16,-2-2-2-16,0 3-10 16,0-2 3-16,0 2-4 0,0 0 2 15,0 0-2 1,0 0-2-16,0 0-8 0,0 0-19 15,0 0-14-15,-18 0-28 16,-13 2-26-16,-11 13 20 16</inkml:trace>
  <inkml:trace contextRef="#ctx0" brushRef="#br0" timeOffset="24215.44">27008 6742 16 0,'0'0'29'15,"0"0"-7"-15,0 0-10 16,0 0-2-16,0 0 4 16,0 0 11-16,-11 7-8 15,11-7 6-15,0 0 10 16,0 0 1-16,0 0 7 16,0 0-5-16,5 0-10 15,14-14-12-15,8-2-11 0,8 0 7 16,2 4-9-16,1-4 9 15,4 0-4-15,-3-2-6 16,4 0 8-16,-1 4-7 16,3-6 3-16,2 0-1 15,4-1 1-15,3-2 1 16,-1-1 1-16,0 0-4 16,-3 0-1-16,-8-4 5 15,-4 7-4-15,-5 6 2 16,-8-2-4-16,-5 8 0 0,-7 2 1 15,-7 1-1 1,2 4 0-16,-4-2 0 0,0 2 0 16,3 1-1-1,-3-4-1-15,1 3 2 0,-2 2 0 16,-1-2 0-16,-2 2 0 16,0 0 2-16,0 0-2 15,0 0-11-15,0 0-11 16,0 0-7-16,0 0-18 15,0 0-31-15,0 0-34 16,0 0-11-16</inkml:trace>
  <inkml:trace contextRef="#ctx0" brushRef="#br0" timeOffset="25064.07">26933 6832 7 0,'0'0'29'0,"0"0"-5"0,0 0-4 16,0 0 4-16,0 0-6 15,0 0 1-15,-3 6-5 16,1-6-1-16,2 2 1 16,-3-2-4-16,1 3-5 15,2 0-3-15,-2 3 0 16,0-4-2-16,2 3 0 15,0-4 2-15,-2-1 0 16,2 0 1-16,-2 0 0 16,2 0 2-16,-3 0-2 15,3 0 7-15,0 0-9 16,0 0 4-16,0 0-2 16,0 0-2-16,0 0 2 15,0 0-3-15,0 0 0 0,0 0-6 16,0 1 5-1,0-1-2-15,0 2-3 0,0 1 4 16,0 4-4-16,0 4 5 16,0 5 1-16,9 4 1 15,3 4 0-15,3 2 2 16,3 3 0-16,2 2 3 16,4 0 8-16,1 5 3 15,4-6 0-15,0 2-7 16,2-5-1-16,0 2 4 15,3-3-5-15,1 0 6 16,3 2-5-16,3 1-1 0,-6-2 1 16,-1-3-4-16,-8-2-3 15,-6-6-2-15,-4-1 2 16,-3-2-1-16,-1-1-1 16,-6-4 1-16,-2-2-1 15,-1 5 2-15,-1-8-2 16,-2 1 2-16,0-1 1 15,0 1 1-15,0-4-1 16,0 1 0-16,0-1-2 16,0 0 1-16,2 0 0 15,-2 0 1-15,0 0 5 16,0 0-2-16,0 0 2 16,0 0-8-16,0-8-14 0,-7-11-38 15,-9-8-33-15,-7 1-2 16,-11-2-8-16</inkml:trace>
  <inkml:trace contextRef="#ctx0" brushRef="#br0" timeOffset="25957.4">26761 7003 34 0,'0'0'58'0,"0"0"-13"0,0 0-4 16,0 0-12-16,0 0-12 16,0 0-4-16,-4-3-2 15,4 3-3-15,0 0-3 16,0 0-5-16,0 0-1 15,0 0-2-15,0 0-5 16,0 6 1-16,0 14 6 16,0 8 1-16,8 2 3 15,1 6 3-15,0-2 2 16,2 4 2-16,0 1-2 16,3-3 3-16,1 4-2 0,-1 4-1 15,-3 0-1 1,3 2 1-16,-6 1-6 15,3 0 3-15,-1 0 0 0,0-1-5 16,-1 2 2-16,0 4 7 16,3-4-9-16,-4-4 10 15,1-1-7-15,0-12-1 16,2 3 4-16,-2 10 10 16,0 5-7-16,0-3-6 15,-5 2-2-15,-2-6 1 16,1-6 1-16,1 9-2 0,-4 5 1 15,0-2 5 1,0-6-1-16,0-10-6 0,0-4 1 16,2 0-1-16,3 5 1 15,2-2 0-15,-1 1 0 16,1 0 2-16,-1-8-2 16,0-1-1-16,-2-1 0 15,2 0 0-15,1 8 1 16,-1 2 0-16,2 2-1 15,-2-4 1-15,-1-3-1 16,-1-6 2-16,2-1-2 16,2-2 0-16,-2 4 0 15,3 2 0-15,-3 1 1 16,1-1-1-16,-2-4 1 16,-1 0-1-16,1-2 0 0,-3-2 0 15,2-4 2 1,-2-2 0-16,1-2-2 0,-1-4 1 15,0-3-2-15,-2 2 1 16,2-1 0-16,-2-1 0 16,0-1 0-16,0 3 0 15,0-3 0-15,0 0 0 16,0 0 0-16,0 0 0 16,0 0 0-16,0 0-5 15,0 0 1-15,0 0-9 16,0 0-8-16,5 0-21 15,-3-20-43-15,5-10-51 16</inkml:trace>
  <inkml:trace contextRef="#ctx0" brushRef="#br0" timeOffset="26558.1">27607 7274 4 0,'0'0'22'0,"0"0"2"15,0 0-7-15,0 0-5 16,0 0-3-16,0 0-3 15,0 0-1-15,0 0-3 16,0 0 0-16,0 0-2 16,0 0 0-16,0 0 0 15,0 0-2-15,0 0 1 16,0 0 1-16,0 0-3 16,0 0 1-16,0 0-5 15,0 0-12-15,0 0-15 0,0 0-1 16</inkml:trace>
  <inkml:trace contextRef="#ctx0" brushRef="#br0" timeOffset="26830.06">27607 7274 24 0</inkml:trace>
  <inkml:trace contextRef="#ctx0" brushRef="#br0" timeOffset="27455.88">27607 7274 24 0,'10'61'14'0,"-10"-61"4"0,0 0 5 0,0 0 3 15,0 0 5-15,0 0 5 16,0 0 0-16,0 0 0 16,0 0-9-16,0 0-3 15,0-11-11-15,4-8-13 0,7-3 0 16,5-3 5-16,-1 0-1 15,1-8-2-15,1 4-1 16,-1-4 2-16,-1 5-1 16,-1 2-2-16,-3 3 2 15,0 4 2-15,1-1-1 16,-4 2-1-16,6-2-2 16,-1 2 1-16,-2 2-1 15,1-2 0-15,-1-1 2 16,-1-2-1-16,4 1 2 15,-3-2-2-15,1-3 1 16,-1 3 3-16,-1-6-1 0,6 2-3 16,-5-1 0-16,3-2 7 15,-3 2-1-15,-2 2-7 16,0-1 0-16,0 0 2 16,-5 2 1-16,0 10-1 15,1 2 6-15,-3 7-8 16,-2 0 2-16,2-1-2 15,1 2-1-15,2-2 1 16,1-2-4-16,1 1 4 16,1 0 0-16,0-3 1 15,-4 1 1-15,2 2-2 16,-3 3 0-16,-1 2 3 16,-2 0-3-16,2-1 4 15,-2 2-2-15,0-2-1 16,2 1 2-16,-2 2-2 0,0-4 0 15,0 2 1-15,2 1 0 16,-2 1-2-16,0-2 0 16,0 2 0-16,0 0 0 15,0 0 2-15,0 0-2 16,0 0 0-16,0-3-1 16,0 3-4-16,0 0-7 15,0 0-9-15,0 0-12 16,0 0-18-16,0 0-34 15,0 0-14-15,0 0-2 16</inkml:trace>
  <inkml:trace contextRef="#ctx0" brushRef="#br0" timeOffset="28398.62">26917 7020 3 0,'0'0'10'16,"0"0"-10"-16,0 0 3 16,0 0-3-16,0 0 2 15,0 0-2-15,0 0 1 16,-79-10 12-16,73 6 4 15,2 4 7-15,1 0-2 16,1-2-5-16,0 2 0 16,0-1 4-16,2 1-1 15,0 0 2-15,0 0 4 16,0 0-1-16,0 0-5 16,0 0-3-16,0 0-3 0,0 0-7 15,0 0-3 1,0 0-1-16,0 0-3 0,0 0-7 15,0 0-2-15,0 0 0 16,13 13 9-16,12 7 0 16,4 3 6-16,2 4 1 15,2 4 3-15,5-1-3 16,3 0 1-16,1-3 1 16,2 2-1-16,-1-1-4 15,-4-3-4-15,-3 6 3 16,-5-7-3-16,-2 0 6 15,-2-4-1-15,-2 0-4 0,-5-1 1 16,-3-4 2 0,-1-1-3-16,-5-1 4 0,0-4-3 15,1-3 3-15,-8-2 1 16,0-1-4-16,-1-3 2 16,-3 0-2-16,0 4 4 15,0-4-1-15,0 0 4 16,0 0 0-16,0 0-1 15,0 0-3-15,0 0-2 16,0 0-1-16,0 0-2 16,0 0-13-16,0 0-17 15,0 0-12-15,0-9-30 16,0 0-33-16,6-6-6 16</inkml:trace>
  <inkml:trace contextRef="#ctx0" brushRef="#br0" timeOffset="29565.68">27445 7592 5 0,'0'0'7'0,"0"0"4"0,0 0-9 16,0 0-1 0,0 0-1-16,0 0 0 0,-9-14 0 15,7 11-1-15,0 3-4 16,2 0-15-16</inkml:trace>
  <inkml:trace contextRef="#ctx0" brushRef="#br0" timeOffset="31505.04">27478 7478 4 0,'0'0'6'0,"0"0"-5"15,0 0 0-15,0 0-1 16,0 0 0-16,0 0-1 16,2-3-1-16,0 2 2 0,1-6 0 15,-3 6 0 1,3-4 0-16,-3 3 1 16,0 0 0-16,2 0 1 0,-2 2 3 15,0 0 6-15,0 0-3 16,0 0-3-16,0 0-4 15,0 0 0-15,0 0-1 16,0 0 0-16,0 0 0 16,0 0 0-16,0-2 0 15,0 2 0-15,0 0 0 16,0 0 0-16,0 0 0 16,0 0-1-16,0 0 0 15,2 0 0-15,-2 0 1 16,0 0-2-16,0 0 0 15,0 0 1-15,0 0 1 16,0 0 0-16,0 0 6 16,0 0 8-16,0 0 6 0,0 0 5 15,0 0 10-15,0 0-1 16,0 0-6-16,0 0-6 16,0 0 0-16,0 0-9 15,0 0-5-15,0 0-2 16,0 0-6-16,0 0 0 15,0 0-2-15,0 0 1 16,0 0-2-16,0 0 1 16,0 0-2-16,0 0 4 15,0 4 0-15,0 6 1 16,0 6-1-16,0 8 4 16,-2 4 3-16,-3 4-2 15,0 7 6-15,-1-1 0 0,-3 0-2 16,3 0-2-16,0-1-1 15,2 0 1-15,2-3-1 16,-2 1 2-16,-3 5-4 16,-2 1 4-16,0-3-3 15,2 4-3-15,3-9 0 16,2-2 0-16,-5 7-2 16,5 1 4-16,-3-3-2 15,1-2 1-15,1-7-2 16,1-4 2-16,0 2-3 15,-2-6 0-15,2 2 1 16,-3-3 1-16,1 2-1 0,4 2 1 16,-5 4-2-1,0 0 1-15,1 2 1 0,0 0-2 16,0-2 0-16,-1-2 1 16,1 2-2-16,-1-3 2 15,-2 1 1-15,1 2-2 16,1-5 0-16,1-1 1 15,2-6-1-15,-3-1 0 16,2 1 0-16,-1 2 1 16,0 0-1-16,2 0 0 15,-3-4 1-15,3 3-1 16,0-1 0-16,0 3 0 16,-2 3 0-16,-2 6 0 0,2-1 0 15,0 4 1-15,-1-8 0 16,3-2-1-16,-2-4 0 15,2-1 0-15,0-3 4 16,-2-3-4-16,4-1-2 16,0 0 2-16,-2-2 0 15,2 1 0-15,0 1 0 16,0 1 2-16,-2 6-2 16,0 5 1-16,0 7-1 15,0 4 1-15,-1-1-1 16,3-2 2-16,0-11-2 15,0-4 0-15,-2-6 0 16,2-2 1-16,0 0 0 0,0-4 0 16,0 0 0-16,0 0 4 15,0 0-5-15,0 0 0 16,0 0 1-16,0 2-2 16,-2-2 0-16,2 4 1 15,-2-2 0-15,2 0 1 16,0 0-1-16,0-2 0 15,0 0 1-15,0 0 4 16,0 0 0-16,0 0-2 16,0 0 0-16,0 0-1 15,0 0-2-15,0 0 2 16,0 0 0-16,0 0-2 16,0 0 1-16,0 0 1 15,0 0-2-15,0 0 1 0,0 0-1 16,0-2-2-16,0-6 0 15,0 2-7-15,0-3-5 16,-2 2 2-16,2 3 3 16,-2-4-30-16,0-2-24 15,-1 0-25-15,-2-4-19 16</inkml:trace>
  <inkml:trace contextRef="#ctx0" brushRef="#br0" timeOffset="40386.58">29348 8045 18 0,'0'0'25'0,"0"0"-4"15,0 0-7-15,0 0-1 16,0 0-3-16,0 0 3 16,0 0 5-16,0 0-1 15,0 0 1-15,0 0-1 16,0 0-4-16,0 0-6 15,0 0-6-15,0 0-1 16,0 0 0-16,0 0 0 16,0 0 0-16,0 0-6 15,0 0-14-15,-7 4-28 16,-9 16-41-16</inkml:trace>
  <inkml:trace contextRef="#ctx0" brushRef="#br0" timeOffset="41781.68">27058 10407 11 0,'0'0'13'0,"0"0"-2"0,0 0 3 16,0 0-1-16,0 0-5 16,0 0-5-16,0 0-2 15,0 0 1-15,0 0-2 16,0 0 0-16,0 0 0 15,0 0 0-15,0 0 0 16,0 0 4-16,0 0-2 16,0 0 1-16,0 0-1 15,0 0-1-15,0 0 0 16,0 0 3-16,0 0 0 16,0 0 6-16,0 0 2 15,0 0-5-15,0 0-5 16,0 0 0-16,0 0 0 15,0 0 1-15,0 0-1 16,0 0-1-16,0 0-1 0,0 0 0 16,0 0-1-16,0 0 1 15,0 0 0-15,0 0 1 16,0 0-1-16,0 0 0 16,0 0 1-16,0 0 1 15,0 0-2-15,0 0 0 16,0 0 0-16,0 0-2 15,0 0 2-15,0 0-1 16,0 0 2-16,0 0-1 16,0 0 0-16,0 0 0 15,0 0 0-15,0 0 2 16,0 0-1-16,0 0 0 0,0 0 0 16,0 0 0-16,0 0-1 15,0 0 0-15,0 0 0 16,0 0-1-16,0 0 0 15,0 0-4-15,0 0-3 16,0 0 1-16,0 0 0 16,0 0 2-16,0 0 3 15,0 0 0-15,0 0 2 16,0 2 0-16,0 1 2 16,-4 4 3-16,0-1-3 15,0 1 17-15,0 0 9 16,1-5 3-16,3-2-6 15,0 0 0-15,0 0-2 16,0 0-13-16,0 0-7 16,0 0-1-16,0 0-2 0,0 0 0 15,0 0-3-15,0 0-19 16,0 0-30-16,0 0-25 16,3-12-28-16</inkml:trace>
  <inkml:trace contextRef="#ctx0" brushRef="#br0" timeOffset="56492.82">27120 10499 11 0,'0'0'26'0,"0"0"-3"16,0 0-3-16,0 0 0 15,0 0-8-15,0 0-8 16,0 0-4-16,0 0 1 15,0 0-1-15,0 0 6 16,0 0 0-16,0 0 12 16,0 0-8-16,0 0 1 15,0 0-6-15,0 0 0 16,0 0 1-16,0 0-4 0,0 0 3 16,0 0-4-16,0 0 2 15,0 0 1-15,0 0 9 16,0 0 0-16,0 0 3 15,0 0-5-15,0 0-6 16,0 0 0-16,0 0 0 16,0 0-3-16,0 0-2 15,0 0 2-15,0 0 0 16,0 0-2-16,0 0 1 16,0 0-1-16,0 0 0 15,0 0-1-15,0 0 2 16,0 0-1-16,0 0 0 15,0 0 0-15,0 0 0 0,0 0-1 16,0 0-1-16,0 0 2 16,0 0 2-16,0 0-2 15,0 0-2-15,0 0 1 16,0 0 1-16,0 0 0 16,0 0 0-16,0 0 0 15,0 0-3-15,0 0 0 16,0 0 3-16,0 0 3 15,0 0-1-15,0 0 0 16,0 0 3-16,0 0-5 16,0 0 6-16,0 0-1 15,0 0 7-15,0 0 4 16,0 0 13-16,0 0 1 16,0 0-13-16,0 0-4 0,0 0-7 15,0 0 0-15,0 0-6 16,0 0 0-16,0 0-1 15,0 0-4-15,0 0-2 16,0 0-25-16,0 0-35 16,6-12-25-16,10-7-15 15</inkml:trace>
  <inkml:trace contextRef="#ctx0" brushRef="#br0" timeOffset="57115.8">27173 7744 0 0,'0'0'39'0,"0"0"-8"0,0 0-2 15,0 0-11-15,0 0-3 16,0 0-9-16,0 0-3 16,0 0 0-16,0 0-3 15,0 0 0-15,0 0 0 16,0 0 0-16,0 0 0 15,0 0 1-15,0 0-1 16,0 0 0-16,0 0-1 16,2-1-13-16,-2-4-48 15</inkml:trace>
  <inkml:trace contextRef="#ctx0" brushRef="#br0" timeOffset="59430.42">27162 10374 9 0,'0'0'9'0,"0"0"-5"16,0 0-1-16,0 0 2 15,0 0-3-15,0 0 3 16,0 0 2-16,-60 67 0 16,58-65 1-16,2-2-1 15,0 0 7-15,0 0 16 16,0 0 5-16,0 0 11 15,0 0-12-15,0 0-7 16,2-14-4-16,16-10-11 16,4-6-6-16,4 0-4 0,1-4 5 15,0 2 2-15,4-3-1 16,0 2-1-16,3-3-1 16,1 1-2-16,1-1 2 15,-1 0-2-15,2-2 0 16,-4 1-2-16,0 1 2 15,1 1-2-15,-5 3-2 16,0 5 4-16,-2 4-4 16,-4 1 0-16,2-4 3 15,-2 3-3-15,-3-1 1 0,0 0-1 16,2 2 0 0,-2-3 0-16,4-2 4 0,1-1-3 15,2-3-1-15,-5 8 0 16,-2-1 0-16,0 2 1 15,-2 2-1-15,-3 0 2 16,4-1-2-16,-4 1 0 16,1 3 1-16,-3-1 0 15,1-3-1-15,-1 3 0 16,1-3 0-16,1-2 0 16,-2 2 2-16,1-2-2 15,-1-2 0-15,0 10 0 16,-2-5 0-16,3 0 3 15,1 2-5-15,1 0 2 16,2 0-1-16,-2 2 0 0,-1 2 1 16,1-1 0-16,-1 1 1 15,1-3-1-15,1-2 0 16,-1 0 0-16,2-3 3 16,-2-3-2-16,-3 1 2 15,3-4-1-15,-1 4 2 16,3 1-4-16,-3 2 0 15,3 3-1-15,-3 0 1 16,4 0 1-16,-3 2-1 16,-1 1 1-16,1 0-1 15,1 1 2-15,2-2-1 16,2 0 0-16,4-3 0 0,-1 1 0 16,6-2-1-16,-4 0 0 15,1 0 0-15,0 2 0 16,-1-2 0-16,-1 2 2 15,-3 3-1-15,-4 2-1 16,0 1 2-16,-4 0-1 16,-4 3 1-16,3 2 1 15,-1-5-3-15,3 0 4 16,1-2-1-16,2-2-2 16,2-4 2-16,-2 0-1 15,4 0 2-15,5-3-2 16,0 4-1-16,-1 0-1 15,1 1 0-15,-2 2 0 0,-6 0 0 16,4 4 3 0,-3-6-2-16,0 1-1 0,4-2 0 15,3-3 0-15,-4 0 0 16,1 2 0-16,-4-1 0 16,-2 0 2-16,-1 3-1 15,-5 2 3-15,-1 2-2 16,-2 6-1-16,-3-1-1 15,2 3 0-15,0 4 0 16,-1-3-1-16,-3 3 1 16,-2-2 0-16,-2 4 0 15,0-5 0-15,0 5-1 16,0 0 1-16,0 0-6 16,0 0-6-16,0 0-29 0,0 0-33 15,0 0-53-15,0 0-54 16</inkml:trace>
  <inkml:trace contextRef="#ctx0" brushRef="#br0" timeOffset="61438.51">27071 10653 28 0,'0'0'69'0,"0"0"-11"16,0 0 5-16,0 0-15 16,0 0-9-16,0 0-17 15,0-7-13-15,0 10-9 16,0 24-13-16,-11 19 13 0,-3 12 3 16,-1 5 4-1,1-6 5-15,3-3-5 0,0-1 0 16,2-9-2-16,2-4-3 15,1-9 1-15,1-10-2 16,3-7 0-16,-3-2 2 16,3-6-2-16,-3 4 1 15,1-4-1-15,4-2 2 16,-2 2-3-16,2-6-5 16,0 0-14-16,0 0-24 15,0 0-17-15,0-14-10 16,0-11-58-16</inkml:trace>
  <inkml:trace contextRef="#ctx0" brushRef="#br0" timeOffset="61801.46">26894 10749 66 0,'0'0'59'0,"0"0"-41"15,0 0 12-15,0 0-9 16,0 0-20-16,0 0 7 15,-6 23 20-15,8-11-9 16,12-2 6-16,3 8 5 16,10 2 8-16,4 8-5 15,2 2-9-15,3 5-14 0,-1 1 7 16,0-4-10 0,-2 0 1-16,-2-6-2 0,-2-2-2 15,-5-4 2-15,-4-6-3 16,-3-8-2-16,-9 1 2 15,-4-4-3-15,-1-3 1 16,-3 0 0-16,0 0 1 16,0 0 2-16,0 0-3 15,0 0 1-15,0 0-2 16,0 0-7-16,0 0-26 16,0-18-19-16,0-16-77 15,0-13-59-15</inkml:trace>
  <inkml:trace contextRef="#ctx0" brushRef="#br0" timeOffset="62230.32">27091 10622 56 0,'0'0'50'15,"0"0"-11"-15,0 0-6 16,0 0-19-16,0 0-6 15,0 0-7-15,0 0-1 0,0 0-3 16,0 0-35 0,0 0-47-16</inkml:trace>
  <inkml:trace contextRef="#ctx0" brushRef="#br0" timeOffset="62536.5">27268 10353 18 0,'0'0'21'0,"0"0"4"0,0 0-2 16,0 0-7-16,0 0-9 15,0 0-6-15,0 0 0 16,0 0-1-16,0 0-6 16,0 0-15-16,0 6-16 15</inkml:trace>
  <inkml:trace contextRef="#ctx0" brushRef="#br0" timeOffset="63793.7">27149 10426 29 0,'0'0'28'0,"0"0"-3"16,0 0-2 0,0 0-3-16,0 0-7 0,0 0 2 15,0 0-5-15,0 0 1 16,0 0 1-16,0 0 1 15,0 0 7-15,0 0 0 16,0 0 1-16,0 0 1 16,0 0 2-16,0 0 6 15,0 0-2-15,0 0-1 16,0-2-8-16,0-9-16 16,0 1-3-16,0-6 1 15,-5-3-1-15,3-4 0 16,-3-1 0-16,1-4 0 15,2 2 2-15,-3-3-1 16,1 2 2-16,2-2-2 0,-3 0 2 16,3 2-1-1,-1 0-2-15,3-8 0 0,-2-1 1 16,0 1-1-16,2-7-1 16,0 4-1-16,0 7 4 15,-2-4-1-15,2 9 1 16,-7 2-1-16,3 1 5 15,-2 6 5-15,0 2 12 16,2 2-7-16,2 5-3 16,0-4-7-16,0 6-5 15,-1-4-1-15,3 2-1 16,-2-1 1-16,0-2 1 0,2-3-1 16,-2 2 0-16,0-3-1 15,0-2-1-15,2-2 4 16,-4 2-1-16,2-3-1 15,2-2-1-15,-2 1-1 16,0 3 2-16,0 4 0 16,2 1 3-16,0 0-3 15,0 6-1-15,-2 1 1 16,0 0 0-16,2 1 0 16,0 4 0-16,0-3-2 15,0-4 2-15,0 1 0 16,-3 4-3-16,3-4 2 15,0-1 1-15,0 5 0 16,0-1 0-16,0 4-4 0,0-3-5 16,0 3-4-16,0 0 1 15,0-2 0-15,0 2-10 16,0 0-10-16,0 0-17 16,0 0-35-16,0 0-41 15,0 0-12-15</inkml:trace>
  <inkml:trace contextRef="#ctx0" brushRef="#br0" timeOffset="64866.94">27139 10749 13 0,'0'0'28'0,"0"0"-3"16,0 0-13-16,0 0-6 0,0 0-1 15,0 0 0 1,-6-19 4-16,4 17 1 0,2 2 6 16,0 0-6-16,0 0-4 15,0 0 3-15,0-2-1 16,0 2-3-16,0 0 3 15,0-4-8-15,0-6 4 16,18-2-1-16,8-6 2 16,7-1 1-16,6 0 0 15,3-1-1-15,9-1-2 16,12-3 7-16,6-2 3 16,4 4-1-16,-3 0-11 15,-8 4 0-15,-9 2 0 16,-6 3 1-16,-3-2-1 15,-1 0 0-15,-8 4-1 16,1-1 2-16,-3 2 1 16,-2 0 0-16,3 0 4 0,-3 0-7 15,-2 2 3-15,-2 0-2 16,-2 4-2-16,-3 0 2 16,-2 0-1-16,0-5 1 15,-5 8 0-15,3-4 0 16,-5 3 1-16,3-1-1 15,-3-3 5-15,1 6-3 16,-5-2-1-16,-1 2-2 16,2-2 0-16,-1 2 0 15,1 0 1-15,0 0-1 16,1 0 2-16,0-2 2 16,3 2-3-16,1-2 1 0,1 2 4 15,1-2 0-15,1 0-1 16,-3 0-2-16,-1 2-3 15,-3-2 2-15,-1-3 6 16,-2 5-1-16,1-1-1 16,-3 1 2-16,-1 0 1 15,-5 0-6-15,0 0-3 16,0 0 0-16,0 0 0 16,0 0 2-16,0 0 1 15,0 0-2-15,0 0 3 16,0 0-1-16,0 0 2 15,0 0-5-15,0 0 0 0,0 0-2 16,0 0-40-16,0 0-41 16,-5 0-10-16,-5 0-15 15</inkml:trace>
  <inkml:trace contextRef="#ctx0" brushRef="#br0" timeOffset="71740.89">28886 10651 7 0,'0'0'17'0,"0"0"-6"16,0 0-4-16,0 0-1 15,0 0 5-15,0 0-9 16,0 0-2-16,0 0-10 16,0 0-5-16,11-5-21 15</inkml:trace>
  <inkml:trace contextRef="#ctx0" brushRef="#br0" timeOffset="73223.02">28568 10707 34 0,'0'0'20'0,"0"0"-17"16,0 0 18-16,0 0 12 15,0 0-1-15,0 0 4 16,0 0-8-16,0 0-4 16,0 0-1-16,0 2 0 15,0-2-2-15,0 0-5 16,0 0-6-16,0 0-6 0,0 0-2 16,0 0-2-16,0 0 0 15,0 0-3-15,0 0 1 16,0 0 2-16,0 0 0 15,0 0 0-15,0 0 0 16,0 0 0-16,0 0 3 16,0 0-1-16,0 0-2 15,0 0 0-15,0 0-3 16,0 0 2-16,0 0 0 16,0 0-1-16,0 0 0 15,0 0 2-15,0 0 0 16,0 0 0-16,0 0 0 15,0 0 2-15,0 0-1 16,0 0-1-16,0 0 0 0,0 0 1 16,0 0-1-16,0 0 0 15,0 0 0-15,0 3 0 16,0-3 0-16,0 0 0 16,0 0 0-16,0 0 0 15,0 0 1-15,0 0 0 16,0 0-1-16,0 0-1 15,0 0-31-15,0 0-32 16,0 0-22-16,0 0 1 16</inkml:trace>
  <inkml:trace contextRef="#ctx0" brushRef="#br0" timeOffset="73764.82">28635 10703 16 0,'0'0'0'0,"0"0"0"0,0 0 38 15,0 0-4-15,0 0-3 16,0 0-6-16,0 4 16 16,0-4-2-16,0 0 1 15,0 0-10-15,0 0-19 16,0 0-9-16,0 0-2 16,0 0 2-16,0 0-2 15,0 0 2-15,0 0-2 16,0 0 0-16,0 0 3 15,0 0 0-15,0 0-1 16,0 0-1-16,0 0 0 16,0 0 1-16,0 0-2 15,0 0 0-15,0 0-2 0,0 2 1 16,0-2 1 0,0 0 0-16,0 0 0 0,0 0 0 15,0 0 0-15,0 0 0 16,0 0 0-16,0 0 0 15,0 0 0-15,0 0 0 16,0 0-2-16,0 0-16 16,0 0-12-16,0 0-9 15,0 0-12-15,0 0-3 16,0 0-22-16</inkml:trace>
  <inkml:trace contextRef="#ctx0" brushRef="#br0" timeOffset="74417.31">28149 10659 29 0,'0'0'40'15,"0"0"-9"-15,0 0-5 0,0 0-16 16,0 0-10 0,0 0-7-16,0-3-12 0,0-4-21 15</inkml:trace>
  <inkml:trace contextRef="#ctx0" brushRef="#br0" timeOffset="99840.89">1749 573 6 0,'0'0'35'0,"0"0"-7"0,0 0 1 15,0 0 1-15,0 0 2 16,0 0-5-16,0 0-13 16,0 0 5-16,0-12 8 15,0 10 3-15,0-5-2 16,-7 4-20-16,-5 0 6 15,-3 3-9-15,-5 0-5 16,-3 0-2-16,-3 10 2 16,-6 20 3-16,-1 1-3 15,2 7-1-15,2 6 0 0,0 1 1 16,7 5-1-16,4 0 1 16,5 2 0-16,7-2 0 15,6-10 2-15,0 0-1 16,0-3 2-16,17-5-2 15,12-4 2-15,9-6 3 16,5-10 0-16,5-6 4 16,1-6-1-16,0 0-3 15,-4 0-1-15,-10-14-2 16,-6 2 2-16,-6-4 2 16,-4 0-3-16,-5 6 3 15,-5-4-1-15,-5 3 0 16,-2 2-3-16,-2-1 17 0,0 0-11 15,0 3 5 1,0-3-8-16,0 5 1 0,0-3 1 16,0 2-3-16,0 3-4 15,0 2-1-15,0 1 0 16,0 0 0-16,0 0 2 16,0 0-2-16,0 0-3 15,0 0 0-15,0 0 0 16,0 0-2-16,0 0 4 15,0 0 1-15,0 0-4 16,0 0 4-16,0 0 0 16,0 0 3-16,0 0-3 0,0 0 0 15,0 0 0-15,0 0 0 16,0 0-1-16,0 0 1 16,0 0 0-16,0 0-2 15,0 0 1-15,0 0 0 16,0 0 0-16,0 0 0 15,0 0 1-15,0 0-3 16,0 0 3-16,0 0 0 16,0 0 1-16,0 0 1 15,0 0 0-15,0 0 0 16,0 0 0-16,0 0 2 16,0 0-1-16,0 0 0 15,0 0 2-15,0 0 10 16,0-3 2-16,0 3-3 15,0 0-5-15,0 0-1 0,0 0 1 16,0 0-4-16,0 0-3 16,0 0-2-16,0 0-5 15,0 0-4-15,0 0-11 16,0 21-15-16,0 18 21 16,0 14 14-16,0 7 0 15,0 7 2-15,0-14-2 16,0-5 1-16,0-5-2 15,0-9 2-15,0-5 0 16,0-3 0-16,0-5 1 16,0-7-2-16,0-4 0 15,0-7 3-15,0-3 3 0,0 0 3 16,0 0 4-16,0 0 0 16,0 0-5-16,0 0 2 15,0 0-10-15,0-3-34 16,0-11-73-16,0-5-78 15,0-5-47-15</inkml:trace>
  <inkml:trace contextRef="#ctx0" brushRef="#br0" timeOffset="100247.4">2132 782 37 0,'0'0'8'0,"0"0"11"0,0 0 40 15,0 0-7-15,0 0-32 16,0 0-8-16,0-6 4 16,0 4 9-16,9-2-3 15,15-4 4-15,11-5 20 16,10 2-26-16,-3-1-13 15,-6 6-2-15,-11-1-4 16,-7 7 0-16,-7-5-1 16,0 3-10-16,-2-1-49 15,2 2-85-15</inkml:trace>
  <inkml:trace contextRef="#ctx0" brushRef="#br0" timeOffset="100473.37">2090 1030 1 0,'0'0'19'0,"0"0"-8"16,0 0 45-16,0 0 32 16,0 0-34-16,0 0-35 15,-12 8-17-15,28-8-1 16,17-4 6-16,14-10 9 15,8-1-16-15,3-4 0 16,3 7-71-16,-1-1-76 16</inkml:trace>
  <inkml:trace contextRef="#ctx0" brushRef="#br0" timeOffset="101448.79">3132 378 39 0,'0'0'47'0,"0"0"-24"16,0 0-12-1,0 0-5-15,0 0-1 0,0 0-1 16,0 0-4-16,-9 21 0 16,-20 13 18-16,-13 8 22 15,-12 6 2-15,-8-2-9 16,-1 4-13-16,1-6 3 16,4-4-9-16,12-5 0 15,4-9 2-15,11-8-9 16,10 2-6-16,7-6-1 15,8-4 0-15,4 0-1 16,2-8-3-16,-3 2 2 0,3-4 1 16,0 2-1-1,0 2-4-15,0 4 1 0,0 3-4 16,0 4 7-16,11 5 2 16,12 5 1-16,6 6 1 15,6-1 1-15,1 5-3 16,5 3 1-16,-4 0 0 15,1 0 2-15,-3-4-2 16,-1-4 2-16,-7-6-3 16,-7-8 1-16,-7-2 1 15,-6-8-2-15,-2-4 1 16,-5 0 0-16,2-2-1 16,-2 0-8-16,0 0-9 15,4 0-11-15,3 0-21 0,7-14-13 16,3-6-66-16</inkml:trace>
  <inkml:trace contextRef="#ctx0" brushRef="#br0" timeOffset="102295.79">3174 642 41 0,'0'0'46'0,"0"0"-10"15,0 0 23-15,0 0 7 16,0 0-26-16,0 0-40 16,0-21 0-16,0 39-26 15,0 19 3-15,5 8 23 16,-1 10 11-16,0-5 0 0,-4 0 5 16,3-5 5-16,-3-3-4 15,0-9-5-15,0-6-3 16,0-9-2-16,0-4-4 15,0-6 3-15,0-7-3 16,0-1-1-16,0 0 6 16,0 0 6-16,0 0-1 15,0 0-13-15,0-18-7 16,0-9-64-16,0-12-23 16,0-3 46-16,3-6-11 15,-3 0 26-15,2 4 26 16,0 8 7-16,-2 7 7 15,2 16 51-15,-2 9 27 0,2-2-14 16,0 6-18-16,-2-2-18 16,0 0-14-16,3 2-14 15,1 0-7-15,8 0-13 16,9 15-6-16,10 10 16 16,5 6 3-16,-2 8-1 15,0 1-3-15,-5 0 4 16,-4-6 0-16,0-6 4 15,-4-3-2-15,-3-10 3 16,-3-2-3-16,-6-4 2 16,-5-6-4-16,-1-3-2 15,-1 0-12-15,0 0 9 0,5-4 1 16,1-21-22-16,1-8-63 16,-6-7 27-16,-3-1 20 15,0-13-33-15,0-2 16 16,-9 2 51-16,-2 1 8 15,4 16 40-15,0 10 24 16,3 11 16-16,1 8 4 16,1 2-22-16,2 6-17 15,0-2-15-15,0 2-12 16,0 0-6-16,0 0-12 16,0 0-2-16,0 2-22 15,0 28-4-15,0 15 17 0,0 10 11 16,0 4 0-16,9 2 1 15,-2-11 1-15,0-2 0 16,-5-11-2-16,-2-11 1 16,0-4 0-16,0-4 3 15,0-8 2-15,0-3-6 16,0-6-4-16,0-1-31 16,2 0-12-16,0 0 0 15,7-8-69-15</inkml:trace>
  <inkml:trace contextRef="#ctx0" brushRef="#br0" timeOffset="102491.67">3779 988 7 0,'0'0'2'0,"0"0"2"16,0 0 19-16,0 0 20 15,0 0-6-15,10 117-3 16,-10-85-6-16,-8-2-14 15,-10-2-3-15,0-4 0 16,-2-4-7-16,-1-2-4 16,4-8-48-16,-1-6-37 15</inkml:trace>
  <inkml:trace contextRef="#ctx0" brushRef="#br0" timeOffset="102810.07">4151 623 95 0,'0'0'94'15,"0"0"-91"-15,0 0 43 16,0 0 20-16,0 0-39 16,0 0-24-16,68-40 1 15,-49 32-3-15,-2 0 0 0,1 2-1 16,-7 1 4-16,0-2-4 16,-4 3 0-16,-5 3-4 15,-2 1-29-15,0 0-55 16,0 0-25-16</inkml:trace>
  <inkml:trace contextRef="#ctx0" brushRef="#br0" timeOffset="103165.25">4151 623 12 0,'-141'-20'1'15,"136"36"4"-15,-1 9 19 16,-3 8 41-16,-2 7-29 0,2 3 0 15,3 3-8 1,1-4 2-16,-2-2-7 0,2-2 4 16,3-6-7-16,2-6-3 15,0-2 2-15,0-2-3 16,0-4-7-16,0 0-7 16,0-1 6-16,9-1-1 15,1-4-1-15,2 0 1 16,2-4 9-16,4 0-2 15,4-3-5-15,7-5 17 16,7 0 2-16,6 0-8 16,1-5-12-16,-10-7-2 0,-6 4-4 15,-6-4-2 1,-2 0-14-16,-4-2-38 0,-3-1-39 16,-4 0-56-1,-8 2-47-15</inkml:trace>
  <inkml:trace contextRef="#ctx0" brushRef="#br0" timeOffset="103375.63">3829 966 201 0,'0'0'44'0,"0"0"-41"16,0 0 41-16,0 0 19 15,0 0-43-15,0 0-18 16,123-16-2-16,-63 6-9 16,0-3-7-16,-4 5-62 15,-9-4-71-15</inkml:trace>
  <inkml:trace contextRef="#ctx0" brushRef="#br0" timeOffset="104257.93">4462 142 131 0,'0'0'83'16,"0"0"-81"-16,0 0 5 0,0 0 34 16,0 0 8-16,0 0-26 15,0 0-23-15,0 0-2 16,0 0 0-16,0 0-3 16,0 0 2-16,0 0-1 15,0 0 1-15,0 0-1 16,0 0-1-16,0 0 4 15,0 0 0-15,0 0-4 16,5 2 3-16,3 17 2 16,6 12 2-16,13 9 8 0,9 9 21 15,10 9-17 1,10 0-10-16,2-5 1 0,0-3-4 16,-2-6 7-16,-8-7-6 15,-9-7 0-15,-8-10 2 16,-9-9-3-16,-11-6 5 15,-2 1-4-15,-7-6-1 16,-2 0 3-16,0 0 1 16,0 0 4-16,0 0 4 15,0 0 11-15,0 0-4 16,0 0-5-16,0 0-3 16,0 0-12-16,0 3-1 15,0-2-11-15,0 7 1 16,0 19-6-16,-18 9 6 15,-13 22 11-15,-9 10 4 0,-6 0-4 16,1-4 1-16,7-10 0 16,5-8 0-16,6-6-1 15,6-5 3-15,4-9-2 16,5-8-1-16,8-6 1 16,0-6 0-16,4-4-1 15,0-2 3-15,-3 0 0 16,3 0 5-16,-2 0-2 15,2 0-3-15,0 0-3 16,0 0-3-16,0 0-14 0,0 0-25 16,-4 0-32-1,-6 0-37-15,-5 0-21 0</inkml:trace>
  <inkml:trace contextRef="#ctx0" brushRef="#br0" timeOffset="107814.19">1677 1963 26 0,'0'0'27'0,"0"0"8"0,0 0 12 15,0 0 15 1,0 0-10-16,0 0-22 0,0 0-14 16,0-14 0-16,0 14-8 15,0 0-8-15,0 0-4 16,0 0-5-16,0 18-16 16,0 14 17-16,0 13 8 15,0 5 0-15,0 4 3 16,0 1 3-16,0-1 10 15,0-1-3-15,0-3-3 16,0-8 3-16,0-4-3 16,0-12-4-16,0-6-3 0,0-8 1 15,0-8 1 1,0-4-2-16,0 0 2 0,0 0 3 16,0 0 3-16,0 0 7 15,0-1-18-15,0-26-15 16,0-5-133-16</inkml:trace>
  <inkml:trace contextRef="#ctx0" brushRef="#br0" timeOffset="108157.39">1290 1985 59 0,'0'0'44'0,"0"0"-43"16,0 0 15-16,0 0 43 0,0 0-20 15,0 0-26-15,8 0-13 16,21 0 2-16,19-2 41 16,18-12 2-16,14-4-30 15,5 4-8-15,-5 0-5 16,-6 2-1-16,-16 6-1 15,-14 0 1-15,-17 3 2 16,-9-2-2-16,-12 5-1 16,-1 0 0-16,-5 0-2 15,0 0 0-15,0 0-5 16,0 0-20-16,0 0-13 16,0 0-38-16,0 0-49 0</inkml:trace>
  <inkml:trace contextRef="#ctx0" brushRef="#br0" timeOffset="109737.37">2136 2202 36 0,'0'0'100'16,"0"0"-18"-16,0 0-39 15,0 0-27-15,0 0 7 16,0 0-6-16,-17-53-6 16,-2 42-5-16,-3-1-6 15,-2 3 2-15,-3 5-4 16,0 4 2-16,3 0-4 15,-3 0 1-15,7 20 2 16,0 10-8-16,4 5 3 16,5-1 2-16,5 4 1 15,3-4-2-15,3-6 2 16,0-2 2-16,5-7 0 0,13-4-4 16,4-7 5-16,7-8 3 15,2 0 0-15,2 0 10 16,3-16-9-16,-7-4 2 15,-5-6-6-15,-3-2-6 16,-8 0-2-16,-4-1-1 16,-4 8 2-16,-5 6 4 15,0 7-2-15,0 5 5 16,0 3 0-16,0 0-5 16,0 0-4-16,0 7-13 15,0 12 11-15,4 1 10 16,5-2-1-16,2 0 2 0,4-6-1 15,8-6 1 1,6-6 2-16,2 0 8 0,3 0-6 16,-10-6-1-16,0-12-3 15,-4-4-4-15,-1-6-1 16,-6-2 3-16,-5-5 0 16,-4-5 2-16,-4-4 0 15,0 0 0-15,0 1 0 16,0 8 9-16,-6 11 20 15,2 12 0-15,2 8 9 16,2 4-3-16,-3 0-35 16,3 0-1-16,0 0-16 15,0 16-8-15,0 16 17 16,0 8 4-16,0 0 4 16,5 2 0-16,3-3 1 0,-2-6 1 15,-2-5-2-15,0-2 0 16,-2-11 2-16,1-5-2 15,-1-6 0-15,-2-4 2 16,2 0 3-16,0 0 5 16,2 0 4-16,8-8-1 15,5-17-3-15,8-5-10 16,2-2 0-16,-7 8-1 16,-7 8 0-16,-4 8 1 15,-7 4 0-15,-2 4 0 16,0 0 1-16,0 0 2 0,0 0-3 15,0 0-7 1,0 0 5-16,0 0 0 0,0 0 2 16,-11 0-8-16,-9 0 2 15,0 8 3-15,4-2 1 16,3 2 0-16,5-2-1 16,0-1 1-16,2-4 1 15,6 4-2-15,0-5 2 16,0 0 1-16,0 0-1 15,0 0 3-15,0 0-2 16,0 0 0-16,0 0-4 16,0 1-4-16,0 5-8 15,0 2-3-15,0 5 19 16,6 1 0-16,6-5 0 0,1 4 1 16,1-8 0-16,5 1 0 15,2 2 2-15,6-3 2 16,0 1-3-16,-4 1-2 15,-2 0-10-15,-3-5-15 16,-3-1-13-16,-1-1 4 16,-1 0 9-16,-2 0 5 15,-2 0 3-15,2-5 4 16,-2-13 2-16,-3 1 11 16,4 6 1-16,-6-4 7 15,0 9 8-15,-1 0 8 16,-1 4 13-16,0 2-16 15,2 0-21-15,10 0-2 16,5-2-2-16,16 1 2 0,2-3 2 16,3-5 4-16,-4 5-3 15,-9-4 0-15,-7 0 0 16,-7-2-1-16,-7 0 7 16,-6 2 0-16,0-1 3 15,0 2 26-15,0 1 0 16,-2 2-15-16,-8 4-8 15,-9 0-13-15,-4 0-3 16,-4 0 1-16,-5 10 1 16,1 8 0-16,4 5 1 15,3 0-2-15,3 6 0 16,8-4-3-16,7 1 2 16,4 3 3-16,2-8-2 0,0-2-2 15,11-2 4-15,13-9 0 16,12-3 4-16,8-5 4 15,10 0 1-15,6 0-9 16,-4-13-2-16,-5-8-81 16,-7 0-57-16</inkml:trace>
  <inkml:trace contextRef="#ctx0" brushRef="#br0" timeOffset="110375.69">3798 1994 16 0,'0'0'131'0,"0"0"-127"0,0 0-4 16,0 0-3-16,0 0-11 15,0 0 14-15,-2 85 3 16,2-41 8-16,-2-5 2 15,2-3 0-15,0-8 0 16,0-6-3-16,0-6 6 16,-2-9 1-16,-1-1-5 15,3-6 0-15,-2 0 29 16,2 0 24-16,0 0-5 16,0 0-7-16,0-3 3 15,0-11-12-15,0-14-34 16,0-2-10-16,2-10-3 0,17-1-2 15,0 5-1 1,4 3-4-16,-1 12-1 0,-2 11 3 16,2 2-11-16,3 8 9 15,0 0 0-15,4 4 0 16,2 18-1-16,-2 6 3 16,-3 4 3-16,-4-1-3 15,-6 1 7-15,-7-3 1 16,-3 4 0-16,-6-8 1 15,0 0-1-15,0-7 0 16,0-4-4-16,0-6-11 16,0-2-37-16,0-5-31 15,0-1-12-15,0 0-23 0</inkml:trace>
  <inkml:trace contextRef="#ctx0" brushRef="#br0" timeOffset="110750.85">4612 2005 105 0,'0'0'49'16,"0"0"3"-16,0 0 15 15,0 0-13-15,0 0-38 0,0 0-16 16,-74-17-3-16,43 34 3 15,-3 3 0-15,5 4 3 16,2 4 1-16,4 0 1 16,2 6-5-16,5-2 0 15,7 3 0-15,5-3 0 16,4-4 0-16,0-2 3 16,0 1-3-16,16-13 0 15,4 1 5-15,9-9 3 16,4-2-4-16,3-4 5 15,4 0-1-15,-2-6 4 16,-5-8-12-16,-6-3-17 16,-6 3-37-16,-4 1-41 15,-6 1-47-15</inkml:trace>
  <inkml:trace contextRef="#ctx0" brushRef="#br0" timeOffset="110950.93">4438 2212 200 0,'0'0'51'0,"0"0"-48"15,0 0 39-15,0 0 12 16,0 0-33-16,0 0-21 16,0 0-5-16,16 0 5 15,10-5 3-15,12-3-3 16,9-3-11-16,4 3-85 0,-5-5-56 15</inkml:trace>
  <inkml:trace contextRef="#ctx0" brushRef="#br0" timeOffset="111398.25">5092 1899 99 0,'0'0'87'0,"0"0"-60"15,0 0-16-15,0 0 31 16,0 0-10-16,0 0-32 16,-2-3-2-16,2 26-14 15,0 15 15-15,0 10 1 16,0 8 2-16,0 0 3 16,0-2 3-16,0-1-2 15,2-10 1-15,1-3-3 0,-3-5-3 16,0-11 4-1,0-6-2-15,0-8 3 0,0-4-4 16,3-6 2-16,-3 0 4 16,0 0 7-1,4-2-15-15,0-25-22 0,5-2-101 16,0-9-38-16</inkml:trace>
  <inkml:trace contextRef="#ctx0" brushRef="#br0" timeOffset="111713.52">5151 1944 136 0,'0'0'99'16,"0"0"-26"-16,0 0 8 0,0 0-2 15,0 0-15 1,0 0-26-16,0-12-25 0,0 12-13 16,0 0-3-16,11 0-9 15,15 13-8-15,19 15 20 16,11 10 0-16,4 2 3 15,-2 0-6-15,-5-1 2 16,-3-2 1-16,-8 2 0 16,1-7 0-16,-8-4 1 15,-6-6 0-15,-4-8-1 16,-8-6-3-16,-3-4-14 16,-5-4 1-16,-5 0-2 15,2 0 3-15,1-2-7 16,5-18-22-16,-4-6-82 0,-3-7 20 15,-5-1 16 1</inkml:trace>
  <inkml:trace contextRef="#ctx0" brushRef="#br0" timeOffset="112029.69">5724 1841 82 0,'0'0'109'0,"0"0"14"15,0 0-40-15,0 0-26 16,0 0-28-16,0 0-13 15,-5-21-16-15,5 21-1 16,0 0-6-16,0 0-15 16,0 22-11-16,0 21 21 15,2 11 12-15,7 6 2 16,2-2-2-16,-4-6 1 16,-2-4-1-16,1-6 0 15,-2-2 2-15,1-12-2 0,-3-6 3 16,0-9-1-16,-2-9 0 15,0-3 3-15,0-1 2 16,0 0 11-16,0 0 3 16,0 0-6-16,0 0-15 15,3-5-35-15,-1-8-44 16,3 3-39-16,5 1-52 16</inkml:trace>
  <inkml:trace contextRef="#ctx0" brushRef="#br0" timeOffset="117762.56">2979 2919 17 0,'0'0'42'16,"0"0"-6"-16,0 0 3 0,0 0 3 15,0 0 6 1,0 0-11-16,0 0-9 0,0 0-12 16,-8-10-16-16,8 10-10 15,0 18-19-15,0 21 5 16,0 15 21-16,0 5 3 15,0 2 2-15,0-5 1 16,0-6 7-16,0-12 13 16,0-6-7-16,0-7-9 15,0-12-2-15,0-3-1 16,0-5 7-16,0-3-3 16,0-2 1-16,0 0 10 15,0 0 7-15,0 0 1 0,0 0 5 16,0 0 7-1,0 0 0-15,0 0-3 0,0-11-19 16,0-8-17-16,0-9-5 16,16-3-1-16,5-3-2 15,6 0 0-15,6 4-10 16,5 0-3-16,-5 8 1 16,-8 6 12-16,-6 8 0 15,-9 4 7-15,-6 4-6 16,0 0 4-16,-4 0-6 15,0 0-6-15,0 0-13 16,0 0 5-16,0 0 2 0,0 0 4 16,-22 12 10-1,-9 8 7-15,-5-2 8 0,1-2-2 16,6-4 0-16,6-4-1 16,12-4-1-16,5-2-2 15,0-2 2-15,6 0 1 16,0 0 3-16,0 0-1 15,0 0-1-15,0 0-6 16,0 0 0-16,0 0-13 16,0 0 5-16,0 13-6 15,10 6-11-15,7 4 23 16,4 2 2-16,1 3 2 16,0-5 0-16,-2-5-1 15,3-6 0-15,-4-2-1 16,2-6-1-16,-1-1 1 0,-7-3 0 15,1 0 3-15,-3 0 3 16,-1 0 4-16,4 0-10 16,1-7-3-16,-1-8-44 15,1 4-71-15,-3-3-70 16</inkml:trace>
  <inkml:trace contextRef="#ctx0" brushRef="#br0" timeOffset="118844.35">4132 3110 17 0,'0'0'22'0,"0"0"7"15,0 0 29-15,0 0-10 16,0 0-11-16,0 0-18 16,-110 53-18-16,89-20 0 15,5 11-2-15,7-4 0 16,7 3 1-16,2-9 3 15,0-4 3-15,9-8-6 16,16-4 5-16,6-4 0 16,9-10 13-16,11-4 9 15,7 0 0-15,2-8-16 0,-1-8-3 16,-11-10-6-16,-5-2-2 16,-8-7-23-16,-8-6 16 15,-9-8 6-15,-11-5-12 16,-7-2 8-16,0 0 0 15,0 1 5-15,-12 7 7 16,-1 8 7-16,1 12 17 16,6 12-1-16,2 9 1 15,2 4 8-15,2 3-16 16,0 0-21-16,0 0-2 16,0 0-7-16,0 0-14 15,0 16-12-15,0 30 16 16,0 15 15-16,4 6 2 0,2-2 0 15,4-3 2-15,-1-7-2 16,1-12 1-16,4-5-1 16,1-13-3-16,1-8 3 15,4-6-2-15,2-11 2 16,10 0 0-16,5 0 19 16,4-12-17-16,-1-15-2 15,-7-5-17-15,-6 6 4 16,-12 4-4-16,-5 10 4 15,-8 10 9-15,-2 2 4 16,0 0-13-16,0 0-7 16,0 0-11-16,0 12 13 15,0 4 18-15,9-4 0 0,4 3 4 16,3-9-2-16,6-5 1 16,7-1 5-16,9 0 5 15,-1 0-1-15,-1-7-10 16,-9-12 3-16,-9 1 1 15,-9-6 4-15,-5-2 5 16,-4-2-15-16,0-1 2 16,-9 2-2-16,-11 7 5 15,1 10 7-15,-6 6-5 16,-2 4-7-16,-4 0-6 16,0 0 3-16,4 8-3 15,4 9-1-15,8 4-1 0,3 1 1 16,8 0-5-1,4-4-20-15,0 0-33 0,0-6-14 16,20-4 19-16</inkml:trace>
  <inkml:trace contextRef="#ctx0" brushRef="#br0" timeOffset="119222.47">5425 3062 66 0,'0'0'65'0,"0"0"-57"0,0 0-4 15,0 0 14-15,0 0 8 16,0 0-10 0,-127 8-16-16,116 4 0 0,4-4-3 15,7-2-3-15,0 0-1 16,0 0 0-16,0 2-5 15,5 6 7-15,12 2 5 16,4 2 1-16,-4 2 5 16,-1 0-4-16,-5 0-2 15,-5 0-2-15,-6-4 2 16,0-3 3-16,0 1 2 16,-2-5 5-16,-15-1 12 15,-6-2 7-15,-4-6 0 16,-6 0-18-16,2 0-5 0,2 0-6 15,6-3-23-15,8-13-33 16,9-1-53-16</inkml:trace>
  <inkml:trace contextRef="#ctx0" brushRef="#br0" timeOffset="120219.14">5576 3126 23 0,'0'0'88'0,"0"0"-88"16,0 0 0-16,0 0 26 16,0 0-13-16,0 0-10 15,63 0-2-15,-45 0 5 16,-1-6-6-16,-5-1 1 15,-6 0 4-15,-3 1 3 16,-3-2-4-16,0 2 3 16,0 3 5-16,-5-1-10 15,-15 4-2-15,-3 0-6 16,0 0 5-16,0 0-2 16,5 17-1-16,3 7-6 15,3 0 8-15,5 1 1 16,7-6-7-16,0 0 4 15,0-5 4-15,12-3 1 0,8-1 8 16,11-6 3-16,4-2 5 16,8-2-6-16,-1 0-3 15,-4 0-1-15,-9-14-3 16,-7-4-1-16,-3-4 4 16,-6-2-2-16,-3-2-5 15,-2-2 8-15,-4 8-3 16,0 6 0-16,-4 3 9 15,0 10 5-15,0 1-3 16,0 0-16-16,0 0-5 0,0 0-5 16,0 0-20-1,3 1-14-15,5 14 25 0,8 1 14 16,4-2 0-16,0 4-1 16,3 0 0-16,-1 0-2 15,-2 0-2-15,-6-2-4 16,-4-6 7-16,-5 2 0 15,-3-8 1-15,-2 2 6 16,0 0 0-16,0-4 7 16,-7 2 14-16,-3-4 17 15,-2 0-14-15,5 0-1 16,3 0-2-16,4 0-1 16,0 0-9-16,0 0-6 15,0 0 0-15,0 0-1 16,4-8-4-16,12-11-39 0,2-2 2 15,0-5 3 1,1 2-19-16,-5-3 22 0,-5 0 26 16,-5 0 3-16,-4-3 4 15,0-2 20-15,0-2 4 16,0 5 5-16,0 1 1 16,0 7 9-16,0 11-16 15,-2 4 21-15,0 6-3 16,2 0-33-16,0 0-10 15,0 0-7-15,0 0-7 16,0 0-1-16,-2 16-9 16,2 16 17-16,0 4 7 0,0 3 0 15,0-5 0 1,8-1 0-16,2-10-1 0,1-1 1 16,2-4-2-16,-4-6 4 15,4-6 0-15,-2 0-1 16,3-6-2-16,3 0-12 15,4 0-37-15,-5-2-25 16,-3-18-34-16</inkml:trace>
  <inkml:trace contextRef="#ctx0" brushRef="#br0" timeOffset="120390.89">6089 2979 61 0,'0'0'56'0,"0"0"-56"16,0 0 0-16,0 0 5 16,0 0 2-16,0 0-7 15,102-13-4-15,-71 9-9 16,-10 1-49-16</inkml:trace>
  <inkml:trace contextRef="#ctx0" brushRef="#br0" timeOffset="121451.9">5748 3313 0 0,'0'0'14'0,"0"0"-6"0,0 0 0 15,0 0 3-15,0 0-2 16,0 0-4-16,36 0 12 16,-21 0 2-16,5 0 2 15,3 0 4-15,1 0-2 16,-2 0-9-16,1 0-1 15,-3 0-1-15,4 0-1 16,0 0-1-16,-3 0-5 16,-2 0 0-16,-5 0-4 15,-7-4 4-15,-5 2-2 16,-2 2 2-16,2 0 3 16,-2-3-4-16,0 3-4 15,0-2-9-15,0 2-18 16,2 0-31-16,-2-1-15 0,0-6-16 15</inkml:trace>
  <inkml:trace contextRef="#ctx0" brushRef="#br0" timeOffset="129104.32">2916 3836 22 0,'0'0'40'0,"0"0"-9"16,0 0-1-16,0 0-4 16,0 0-2-16,0 0-5 15,0 0-11-15,0 0-8 16,0 0-12-16,0 14-10 16,0 9 18-16,0 10 4 15,0-1 13-15,0 0-6 16,0-4 9-16,2-2-6 15,1-6-1-15,-1-5-1 16,-2-4-2-16,0-3-1 16,0-4-3-16,0-2 1 15,0-2 1-15,0 0 5 0,2 0 0 16,-2 0 8 0,0 0 11-16,0 0 7 0,0 0 1 15,0 0 2-15,0 0 1 16,0 0-6-16,0-11-4 15,0-9-23-15,0-7-6 16,0-3 0-16,2 1 0 16,2 6-8-16,5-4 6 15,3 8-4-15,1-3-1 16,9 2 4-16,3 0-2 16,2 5 1-16,6 1-3 15,-2 9-6-15,-2 1-4 16,-2 4 5-16,-5 0-2 0,-2 18-10 15,-1 10 10-15,-7 4 4 16,-3 5 8-16,-5 3 2 16,2-3 3-16,-2-4 1 15,-2-8-2-15,2-7 0 16,-1-7-2-16,-1-4 1 16,0-4-1-16,2-2 4 15,-2-1-2-15,8 0-2 16,5 0-2-16,6 0-3 15,5 0-13-15,1-11-27 16,-1-2-46-16,-5 0-80 16</inkml:trace>
  <inkml:trace contextRef="#ctx0" brushRef="#br0" timeOffset="129552.67">3787 3738 101 0,'0'0'24'0,"0"0"-18"16,0 0-2-16,0 0 39 16,0 0-30-16,0 0-13 15,0 0-12-15,0 10-7 16,0 15 19-16,0 14 1 16,0 5 19-16,0 6 7 15,0-3 4-15,2-4-7 16,3-2-6-16,-1-4 0 15,3-2-11-15,0-9-5 16,2-4 3-16,-3-6 1 0,2-7-1 16,-2-2-3-1,3-5 4-15,4-2-1 0,7 0 1 16,5 0 9-16,4-14-15 16,0 0-22-16,-8-7-72 15,-7 2-79-15</inkml:trace>
  <inkml:trace contextRef="#ctx0" brushRef="#br0" timeOffset="130070.62">3716 3982 143 0,'0'0'0'15,"0"0"-1"-15,0 0 1 16,0 0 25-16,0 0-22 0,0 0-3 15,7-12 0 1,17 6 11-16,8-4 14 0,3 0-7 16,-2 2-7-16,-8 2-5 15,-5 4-2-15,-4 2-4 16,-3 0-4-16,5 0-5 16,-1 0 9-16,3 14-10 15,-1 3 10-15,-2 0-4 16,-1 1 4-16,-3 1 0 15,-1-6 2-15,-1-5 3 16,-3 2-5-16,2-6 4 16,-2-1-1-16,5-3-2 0,-1 0 8 15,8 0 0-15,0 0 0 16,0-14-1-16,0-5-8 16,-2 4 3-16,-9-6 3 15,-3-4-4-15,-4 2 1 16,-2 2-3-16,0 0 1 15,0 5-1-15,-11 6 29 16,-1 7-8-16,-7-6-12 16,-1 9-9-16,-2 0-3 15,0 0 1-15,1 0-1 16,6 0 1-16,1 0 1 16,4 10-4-16,1-1-1 15,1 6-2-15,4 3-49 0,4 0-41 16,0-4-18-1</inkml:trace>
  <inkml:trace contextRef="#ctx0" brushRef="#br0" timeOffset="131017.74">4886 3703 28 0,'0'0'33'15,"0"0"-15"-15,0 0 2 0,0 0 5 16,0 0-1-1,0 0 1-15,0 0-5 0,0 0 0 16,0-1-2-16,0 1-2 16,0-4-7-16,11 1 2 15,13-1 5-15,10-2 3 16,6-2-9-16,-3 4-9 16,0 0 3-16,-11 1-2 15,-2-1 2-15,-5-3-3 16,-6 5-1-16,-2 2 0 15,-2-2 4-15,-5 2-1 16,-2 0-2-16,-2-2 1 16,0 2-2-16,0 0-17 15,0 0-24-15,0 0-22 0,0 0-27 16,-13 0-4-16</inkml:trace>
  <inkml:trace contextRef="#ctx0" brushRef="#br0" timeOffset="131413.64">4924 3702 10 0,'0'0'0'0,"0"0"0"16,0 0 7-16,0 0 35 0,0 0 4 15,-21 144-8-15,15-106-3 16,-3-6-12-16,5 5-5 16,2-6 0-16,2-2-8 15,0 0-9-15,0-7 3 16,0-2 2-16,4-8-2 16,2-1 1-16,3-8 1 15,-2 0 1-15,4-2 0 16,2-1 4-16,12 0 9 15,8 0 12-15,7 0-7 16,-1-11-22-16,-6 0-2 16,-9 3 3-16,-4-2-4 0,-4 6 0 15,-3-2 0 1,-2-1-14-16,1-2-27 0,-4-2-30 16,-1-3-47-16</inkml:trace>
  <inkml:trace contextRef="#ctx0" brushRef="#br0" timeOffset="131652.67">4850 3924 101 0,'0'0'8'0,"0"0"0"0,0 0-7 16,0 0 25-16,0 0-23 15,0 0 5-15,58 0 18 16,-20 0-12-16,0-3-3 16,0-5-7-16,-5 4-4 15,-2-1 0-15,-8-1-11 16,-6 4-50-16,-1 2-33 16</inkml:trace>
  <inkml:trace contextRef="#ctx0" brushRef="#br0" timeOffset="131931.47">5333 3914 51 0,'0'0'17'16,"0"0"-17"-16,0 0 0 15,0 0 4-15,0 0 19 16,14 124 0-16,-12-92-2 16,-2-6 4-16,3 1-9 15,-3-11-9-15,2-2 1 16,-2-8-3-16,0-2 1 16,0-4-1-16,0 0-5 15,0 0-4-15,0 0-36 16,6-9-11-16</inkml:trace>
  <inkml:trace contextRef="#ctx0" brushRef="#br0" timeOffset="132187.93">5703 3684 30 0,'0'0'48'16,"0"0"-47"-16,0 0 4 0,0 0 30 15,0 0-9-15,0 0-10 16,121-18-9-16,-101 14-3 16,-5-1-2-16,-1 1-2 15,-1 2-8-15,-2-1-42 16,-4 0-49-16</inkml:trace>
  <inkml:trace contextRef="#ctx0" brushRef="#br0" timeOffset="132478.79">5684 3788 1 0,'0'0'42'0,"0"0"9"0,-8 115-28 16,8-84-12-16,0-1 11 16,0-8-6-16,2-4 6 15,8-6-2-15,-3 0-5 16,1-6-3-16,4 2 4 16,3-6 0-16,3 0 9 15,6-2-5-15,1 0-7 16,4 0-7-16,0 0-1 15,0 0-5-15,-2-4-9 16,-3-8-56-16,-4-2-53 16</inkml:trace>
  <inkml:trace contextRef="#ctx0" brushRef="#br0" timeOffset="132691.34">5657 3884 24 0,'0'0'14'16,"0"0"15"-16,0 0-9 15,0 0-9-15,149 0-11 16,-111 0-28-16,0-2-42 0</inkml:trace>
  <inkml:trace contextRef="#ctx0" brushRef="#br0" timeOffset="133208.04">6106 3909 13 0,'0'0'73'15,"0"0"-73"-15,0 0 1 16,0 0 29-16,0 0 28 16,0 0-26-16,-10 0-22 0,10 0 1 15,0 0 8 1,0 0 0-16,8 0 0 0,13 0-10 16,3-3-9-16,0 3 0 15,1 0-5-15,-5 0-5 16,1 18-3-16,-9 11 1 15,-3 2 12-15,-5 3 1 16,-4-1 2-16,0-2 1 16,-13-3 0-16,-9-6 4 15,-3-1 3-15,1-7-3 16,0-4-1-16,6-5 12 16,0-1-13-16,9-4 0 15,2 0 1-15,3 0 0 0,2 0 0 16,2-11-2-1,0-5-5-15,0 3-11 0,0-1-3 16,0 9 5-16,8 1 1 16,2-1 6-16,3 5-6 15,3 0-1-15,1 0 0 16,8 0 8-16,0 6 1 16,-4 1 3-16,0-6 0 15,-3 2-6-15,-3-3-1 16,1 0-20-16,3 0-27 15,-2 0-41-15,-5 0-8 16</inkml:trace>
  <inkml:trace contextRef="#ctx0" brushRef="#br0" timeOffset="135912.54">6603 3717 26 0,'0'0'16'0,"0"0"-2"15,0 0-1-15,0 0 4 16,0 0 3-16,0 0 2 0,0 6-2 15,0-6-2 1,0 0-3-16,0 0-2 0,12 0 4 16,5 0 15-16,10 0-5 15,2 0-18-15,4 0 1 16,1 0-1-16,1 0-6 16,-1 0 3-16,-4 0 1 15,-7 0-4-15,-7-2-3 16,-7 2 2-16,-7-4-1 15,0 4 0-15,-2 0 3 16,0 0-2-16,0 0 4 16,0 0-5-16,0 0 2 0,0 0-3 15,0 0-3 1,0 0-12-16,0 0-34 0,0 0-23 16,0 0-17-16,0 0-20 15</inkml:trace>
  <inkml:trace contextRef="#ctx0" brushRef="#br0" timeOffset="136163.53">6584 3873 23 0,'0'0'65'0,"0"0"-16"0,0 0-20 16,0 0-14-16,142 5-7 15,-106-5-4-15,0 0-3 16,-7-2-1-16,-6-8-39 16,-4-4-9-16,-6-2-16 15</inkml:trace>
  <inkml:trace contextRef="#ctx0" brushRef="#br0" timeOffset="136645.4">6694 3585 30 0,'0'0'5'15,"0"0"-4"-15,0 0 35 16,0 0-8-16,0 0-28 15,0 0-3-15,0 0-6 16,10 6 9-16,7 6 13 16,6-2 20-16,2 4-6 15,4-3-7-15,2 0 0 16,0-3-1-16,-2 2-7 16,-2-4-7-16,-6 3 1 15,-4-3 5-15,-5-3-10 0,-5-1 0 16,-5 0-1-16,3 1-4 15,-5-3 1-15,0 5 3 16,3-5-6-16,-3 4 2 16,2 2 2-16,0 4 2 15,-2 2 1-15,2 5-1 16,-2 4 4-16,0 2 3 16,0 2 4-16,-2 0-7 15,-14-4 0-15,-4 2 7 16,-2 0-2-16,-1-6-5 15,2 1 2-15,5-7-2 16,3 0 0-16,1 1-4 16,3-4 0-16,-2 5 0 0,2-7-25 15,2-1-52 1,5-3-63-16</inkml:trace>
  <inkml:trace contextRef="#ctx0" brushRef="#br0" timeOffset="137492.79">7187 3626 12 0,'0'0'45'0,"0"0"-14"16,0 0 17-16,0 0 32 16,0 0-22-16,0 0-21 15,-2-9-8-15,2 9-4 16,0 0 1-16,0 0 3 15,0 0-7-15,0 0-10 16,0 0-12-16,0 0-8 16,0 9-12-16,0 14-10 15,0 17 28-15,-2 3 2 0,2 2-2 16,0-5 5-16,0-3-4 16,0-7 2-16,0-8-2 15,-3-4 2-15,3-8 0 16,-2-2 3-16,0-6-3 15,2-2 2-15,0 0 7 16,0 0 2-16,0 0-4 16,0 0 0-16,0 0 2 15,0 0 10-15,0 0 9 16,0-8-1-16,0-7-22 16,4-10-3-16,12-4-3 15,6-2-6-15,3-1-2 16,2 4 0-16,-1 5-8 0,-7 12 8 15,-6 3-8-15,-7 3 1 16,-2 3 12-16,-1 2-5 16,2 0-8-16,-3 0-2 15,-2 0-14-15,0 5 11 16,0 11 11-16,-5 3 10 16,-19 2 2-16,-5-3 3 15,-4-7-1-15,2 1 3 16,4-7-2-16,2-1-3 15,5 0 2-15,9-4 2 16,4 0-3-16,7 0 2 16,0 0-1-16,0 0-2 0,0 0-2 15,0 0-19-15,2 0-1 16,14 6 4-16,4 5 12 16,5 6 3-16,2 3-4 15,-4 0 5-15,-2 0 0 16,-1-6 1-16,-5 0 3 15,-5-7-3-15,1-2 0 16,-5 1-1-16,3-4-25 16,9 0-64-16,0-2-53 15</inkml:trace>
  <inkml:trace contextRef="#ctx0" brushRef="#br0" timeOffset="138607.73">7742 3757 42 0,'0'0'50'16,"0"0"-19"-16,0 0 21 16,0 0-10-16,0 0-14 15,0 0-24-15,-49-11-4 16,29 22-6-16,-3 18 5 16,2-1 1-16,0 4 0 15,8-5-4-15,6-2 3 16,3-2-3-16,4-6 4 15,0-2-2-15,0-2 2 0,0-5 5 16,16 0 1-16,8-6 3 16,8-2 3-16,3 0-4 15,1-2 2-15,-3-16-4 16,-2-4 1-16,0-6 0 16,-6 0-7-16,-6-8 0 15,-7-4-2-15,-5-3-9 16,-7 2 11-16,0 0 0 15,0 4 0-15,0 2 11 16,-5 6-4-16,-1 6 17 16,-4 7-3-16,4 2-9 0,1 10-7 15,3 0-4 1,2 4 0-16,0 0-1 0,0 0-5 16,0 0-1-16,0 0 0 15,0 0-7-15,0 4-10 16,0 24 5-16,0 9 17 15,0 9 1-15,0 1 0 16,0-5-3-16,0-3 0 16,7-3-1-16,9-6 4 15,-1-3 4-15,3-10-1 16,-1-3 0-16,-1-8-1 16,2 1 4-16,0-7-6 15,2 0-4-15,-2 0 0 16,0-5 4-16,-3-9 0 15,-1-3-3-15,-1 4 0 0,-7 5 3 16,-4 4 2-16,2 4-2 16,-4 0-8-16,0 0-8 15,2 0-18-15,4 10 14 16,5 5 20-16,7 0 2 16,0-5 2-16,6 1 0 15,3-10 7-15,2-1-4 16,0 0 0-16,-4 0-3 15,-6 0 2-15,-5-6 1 16,-5-8 7-16,-5-3-3 0,-2-2-3 16,-2-3 16-1,0-2-17-15,-2-1 11 0,-17 10-6 16,-4 2-6-16,-8 10-6 16,-2 3-5-16,-1 0 0 15,3 2 0-15,9 14-3 16,5-3 1-16,9 6 2 15,4-3 2-15,4-2-22 16,0-4-39-16,4 0-28 16,21-8-13-16</inkml:trace>
  <inkml:trace contextRef="#ctx0" brushRef="#br0" timeOffset="138976.29">8553 3693 23 0,'0'0'16'16,"0"0"17"-16,0 0-1 16,0 0-12-16,0 0-20 15,0 0-1-15,-107 45-4 16,107-40 0-16,0 1 1 15,9 1 1-15,17 3 3 16,6-3 10-16,4 4-10 16,-5-2-2-16,-7 4-5 0,-6-5 3 15,-11 4-5 1,-3-4-4-16,-4 0 8 0,0 0 5 16,-2 1 9-16,-18-2 23 15,-4-2 11-15,-8 2-4 16,3-3-20-16,-2 0-14 15,4-2-5-15,5-2-9 16,5 0-68-16,5 0-18 16</inkml:trace>
  <inkml:trace contextRef="#ctx0" brushRef="#br0" timeOffset="139707.12">8780 3782 18 0,'0'0'12'0,"0"0"-12"15,0 0 0-15,0 0 33 16,0 0 18-16,0 0-30 16,85 0-18-16,-70 0 0 15,-5 0 6-15,-2-6 5 16,-3-3 10-16,-5 4-2 15,0-5-1-15,0 4 0 16,0 2-11-16,0-3 2 16,-7 6-12-16,-13 1-4 15,1 0 3-15,-8 0-6 0,2 0 7 16,2 8-2-16,4 7-2 16,3 4 0-16,5-2-3 15,4 4 4-15,7-3-1 16,0 2-2-16,0-5 2 15,7 0 4-15,15-7 1 16,7-2 2-16,4-4 8 16,4-2 0-16,-4 0-9 15,-2 0-2-15,-7-6 0 16,-6-8 5-16,-5 0 1 16,-1-6-5-16,-6-7 2 15,-4 6-3-15,-2-4 0 0,0 3 8 16,0 7 8-16,0 4-2 15,0 5 7-15,0 5-8 16,0 1-13-16,0 0-7 16,0 0-4-16,0 0-8 15,7 5-13-15,7 12 22 16,3 2 7-16,1 0-16 16,3-3-7-16,-4 2 8 15,-3-2 13-15,-1 2 1 16,-7-6 0-16,-4-1-3 15,-2-2 1-15,0-1 6 16,0-4 1-16,0 2 2 16,-13-2 7-16,-3 2 10 0,3-4-6 15,-1-2-5-15,4 0-1 16,-1 0-1-16,1 0 0 16,4 0-4-16,1 0-2 15,1 0-1-15,2 0-5 16,2 0-1-16,0 0-3 15,0-8-31-15,0-2-127 16</inkml:trace>
  <inkml:trace contextRef="#ctx0" brushRef="#br0" timeOffset="140414.74">4941 4346 30 0,'0'0'0'15,"0"0"-7"-15,0 0 7 16,0 0 2-16,0 0-2 16,0 0 0-16,12 11-25 15</inkml:trace>
  <inkml:trace contextRef="#ctx0" brushRef="#br0" timeOffset="140593.59">5630 4328 19 0,'0'0'0'0</inkml:trace>
  <inkml:trace contextRef="#ctx0" brushRef="#br0" timeOffset="141383.23">4226 1301 0 0,'0'0'9'0,"0"0"-8"0,0 0-1 15,0 0-4-15,0 0-2 16</inkml:trace>
  <inkml:trace contextRef="#ctx0" brushRef="#br0" timeOffset="143549.74">3727 4538 10 0,'0'0'28'0,"0"0"14"16,0 0 0-16,0 0-8 16,0 0-14-16,0 0-4 15,0-3-2-15,0 2 2 16,9-4-7-16,15 2 2 15,14-6 3-15,7 3 4 16,6 1-7-16,-4-2-7 16,-7 4 2-16,-5-1-6 15,-8 1 1-15,-9 2-1 16,-5 1 0-16,-8 0-11 16,-2 0-29-16,-3 0-29 15,0 0-8-15,-6 0-9 0</inkml:trace>
  <inkml:trace contextRef="#ctx0" brushRef="#br0" timeOffset="143954.14">3765 4554 16 0,'0'0'37'15,"0"0"-21"-15,0 0-13 16,0 0-3-16,0 0 14 16,0 0 16-16,-32 126-14 15,26-80-1-15,2 4 12 0,-1 5-2 16,1-5 4-16,2-4-12 16,2-4-11-16,0-10 0 15,0-2-3-15,0-6-2 16,0-6-1-16,4-6 0 15,5-5 1-15,2 0 1 16,3-1 4-16,5-2 16 16,10-2 10-16,8-2 9 15,7 0-21-15,0 0-15 16,-1 0 3-16,-6 0-5 16,-8-2-1-16,-4-2-2 15,-8 0 0-15,-1 0-7 16,-5-1-11-16,1-1-13 15,-3-2-30-15,-3-5-68 0</inkml:trace>
  <inkml:trace contextRef="#ctx0" brushRef="#br0" timeOffset="144193.31">3771 4932 178 0,'0'0'41'0,"0"0"-28"16,0 0 17-16,0 0 12 0,0 0-32 15,0 0-10-15,-4-1-10 16,22-1 6-16,11-6 4 16,15 0 31-16,12-4-25 15,0 3-6-15,0 3-13 16,0-2-67-16,-8 3-104 15</inkml:trace>
  <inkml:trace contextRef="#ctx0" brushRef="#br0" timeOffset="144838.31">4554 4654 155 0,'0'0'12'0,"0"0"-5"0,0 0-2 16,0 0-3-16,0 0-2 15,0 0-13-15,-2 38 2 16,2 4 11-16,0 10 9 15,2 0 0-15,11-1 2 16,5-5 2-16,2-8 0 16,2-4-8-16,-2-10 3 15,1-4-1-15,-2-6 0 16,4-8 4-16,6-4 8 16,2-2 5-16,4 0 0 15,5-14-13-15,-3-9-2 0,-2-4-6 16,-4-7 7-16,-7-6-8 15,-4-4 1-15,-6-6 0 16,-7 1-3-16,-7 5 5 16,0 5-3-16,0 6 4 15,0 10 15-15,-4 4 0 16,-6 5-5-16,6 5-4 16,1 4-3-16,3 3-9 15,-2 2 0-15,2 0 0 16,0 0-3-16,0 0-16 15,0 0-49-15,0 0-70 16,0 0-52-16</inkml:trace>
  <inkml:trace contextRef="#ctx0" brushRef="#br0" timeOffset="145464.41">5576 4556 31 0,'0'0'50'0,"0"0"-6"15,0 0-13-15,0 0-7 16,0 0-16-16,0 0 7 15,-104-6-5-15,90 16-7 16,5 3-3-16,3 2-3 16,6 1 0-16,0 0-2 15,0 4-1-15,6 4 6 16,17 0 4-16,6-1-2 16,-3 0 3-16,-1-3-5 15,-9-2-6-15,-6-4-14 16,-7-2 3-16,-3-1 4 15,0-4 7-15,0 4 6 16,-18-6 5-16,-6 1 9 16,-3 1 17-16,0-5-5 15,4-1-3-15,8 2 1 0,7-3-9 16,2 0-13-16,6 0-2 16,0 0-5-16,0 0-5 15,10 2-21-15,19 1-12 16,11 5 42-16,0 2-4 15,-7 8-14-15,-8 4 8 16,-11 9-5-16,-8 1 1 16,-6 4 11-16,0-1 4 15,0-4-2-15,-6-3 2 16,-4-7 6-16,1-8 11 16,7-3-5-16,0-6-6 15,2-2-1-15,0-2-4 0,0 0-1 16,11 0-16-16,20 0 4 15,7 0-26-15,2-8-69 16</inkml:trace>
  <inkml:trace contextRef="#ctx0" brushRef="#br0" timeOffset="145786.5">5924 4666 54 0,'0'0'25'15,"0"0"-24"-15,0 0 25 16,0 0 13-16,0 0-27 16,0 0-8-16,126-20-1 15,-91 14 0-15,-4 0-6 16,-5 2-7-16,-1 0-13 16,-9-2-21-16,-6 6-43 15</inkml:trace>
  <inkml:trace contextRef="#ctx0" brushRef="#br0" timeOffset="146112.84">5935 4653 60 0,'0'0'27'16,"0"0"-27"-16,0 0 0 15,0 0 6-15,0 0 0 16,0 0 13-16,-45 127-6 15,45-96-2-15,0-1-5 16,0-3 1-16,0 0 13 16,0-4-11-16,0 4-5 15,7-3 1-15,7-2 0 0,-1-2 0 16,5-2-1-16,0-6-4 16,1-2 1-16,4-6 8 15,6-4 7-15,2 0-6 16,5 0 7-16,-5-4-14 15,2-12 2-15,-4-2-5 16,-2-1-20-16,-4 0-34 16,-8 1-62-16</inkml:trace>
  <inkml:trace contextRef="#ctx0" brushRef="#br0" timeOffset="146318.31">5908 4895 0 0,'0'0'141'16,"0"0"-141"-16,0 0 2 15,0 0-1-15,0 0 40 16,0 0-18-16,-11 0-20 16,33 0-1-16,12 0 11 15,9 0-11-15,3-9-2 16,1 1-71-16,2 1-42 15</inkml:trace>
  <inkml:trace contextRef="#ctx0" brushRef="#br0" timeOffset="146643.73">6528 4961 116 0,'0'0'2'0,"0"0"-1"0,0 0-2 15,0 0-5-15,0 0 6 16,0 0 12-16,0 90 9 15,0-63-5-15,0-4-3 16,0-2-7-16,0-2-4 16,0-3 2-16,0-4 4 15,0-2-8-15,0-3-12 16,0-4-70-16</inkml:trace>
  <inkml:trace contextRef="#ctx0" brushRef="#br0" timeOffset="146867.31">6775 5079 67 0,'0'0'99'16,"0"0"-99"-16,0 0-21 15,0 0 19-15,0 0 2 16,0 0 10-16,0 82-7 15,-9-65-2-15,0-6 8 16,-2-1-9-16,2-2 0 16,-2-4-53-16,-2-2-60 15</inkml:trace>
  <inkml:trace contextRef="#ctx0" brushRef="#br0" timeOffset="147180.87">6985 4744 129 0,'0'0'30'16,"0"0"0"-16,0 0 33 15,0 0 6-15,0 0-25 16,0 0-33-16,0 0-4 16,4-20 0-16,14 12-6 0,8 1-1 15,11-4 0 1,0 3 1-16,-1-2-1 0,-1 2-11 16,-6 2-24-16,-6-1-34 15,-8 2-5-15,-9 1-35 16</inkml:trace>
  <inkml:trace contextRef="#ctx0" brushRef="#br0" timeOffset="147457.87">6991 4832 6 0,'0'0'42'0,"0"0"-22"15,0 0-4-15,-8 135-6 16,8-113-1-16,0-4-3 16,0-6-1-16,4 0 5 15,9-4 4-15,3-2 7 16,1-3 6-16,10-3-2 16,2 0 0-16,0 0-16 15,0 0-2-15,0 0-7 16,-2 0-2-16,-4-7-22 15,-6 0-51-15,-5-6-21 16</inkml:trace>
  <inkml:trace contextRef="#ctx0" brushRef="#br0" timeOffset="147661.44">6937 4951 22 0,'0'0'91'16,"0"0"-62"-16,0 0-22 16,0 0 49-16,0 0-16 15,0 0-31-15,34 0-2 16,9 0-7-16,5-10-5 16,4 1-64-16,-3 2-34 15</inkml:trace>
  <inkml:trace contextRef="#ctx0" brushRef="#br0" timeOffset="148113.04">7321 4927 53 0,'0'0'82'0,"0"0"-58"15,0 0 11-15,0 0 32 16,0 0-24-16,0 0-26 15,-2 0-7-15,2 0-5 16,9 0 5-16,11 0-3 16,4 0-7-16,3-2-2 0,-7 2-4 15,-5 0 4 1,-1 0-7-16,-5 16-4 0,-5 10 1 16,-4-2 12-16,0 2 2 15,0-2 1-15,-17 2 3 16,-4-7-1-16,1 0-2 15,5-9 1-15,-1 1 1 16,7-6-2-16,3-2 6 16,1-2-2-16,5-1-3 15,0 0-1-15,0 0 2 16,0 0-2-16,0 0-3 16,0 0-1-16,9 0-6 0,11 0 7 15,9 0 3-15,5 0-1 16,-3-7 6-16,0-2-5 15,-4 3-3-15,-3-2-3 16,-2-2-46-16,-1 0-27 16,-8-6-66-16</inkml:trace>
  <inkml:trace contextRef="#ctx0" brushRef="#br0" timeOffset="148751.56">7588 4496 78 0,'0'0'36'0,"0"0"-36"15,0 0 18-15,0 0 1 16,0 0-16-16,0 0-3 15,81-24-3-15,-63 24 3 16,-5 0-3-16,-3 12-3 16,0 14-5-16,-3 7 3 15,-7 3 5-15,0 2 3 16,0-1 10-16,0-7-6 16,2-7 5-16,4-6 5 15,-2-3-7-15,4-1 1 0,-2-7-2 16,5-3 2-16,3 3-2 15,3-6 12-15,6 0-4 16,-8 0-8-16,1 0 2 16,-7-9-8-16,-7-4-6 15,-2 1-9-15,0 0 10 16,0 6 5-16,0 2 5 16,0 3 0-16,-2 1 3 15,-3 0-8-15,3 0-4 16,-4 0-9-16,-2 17 8 15,2 5 0-15,-1 6 5 16,7 5 1-16,0-1-1 16,0 4 2-16,0 1-1 0,0 2 0 15,0-3-1 1,0-8 2-16,5-4-2 0,-5-6 2 16,0-6-2-16,0-5-2 15,0-4 2-15,0 1 1 16,-7-3 10-16,-11-1 12 15,-4 0 2-15,0 0-10 16,1 0-7-16,6 0-8 16,7 0-7-16,-2 0-50 15,6 0-48-15,4 0-19 16</inkml:trace>
  <inkml:trace contextRef="#ctx0" brushRef="#br0" timeOffset="149016.87">7880 4886 17 0,'0'0'62'0,"0"0"-10"16,0 0-17-16,0 0-13 0,0 0-6 16,0 0-13-1,0 3-3-15,0-3-2 0,0 0-48 16,0 0-87-16</inkml:trace>
  <inkml:trace contextRef="#ctx0" brushRef="#br0" timeOffset="150715.24">4024 2519 0 0,'0'0'17'16,"0"0"-5"-16,0 0-7 0,0 0-4 16,0 0-1-1,0 0 0-15,0 0 0 0,0 1 0 16,0-1-1-16,0 0-1 15,0 0-1-15,0 0-9 16</inkml:trace>
  <inkml:trace contextRef="#ctx0" brushRef="#br0" timeOffset="151499.65">3077 1246 5 0,'0'0'13'0,"0"0"-8"15,0 0 1-15,0 0 1 16,0 0-4-16,0 0-1 16,0 0-2-16,0 0-4 15,0 0-17-15</inkml:trace>
  <inkml:trace contextRef="#ctx0" brushRef="#br0" timeOffset="152375.68">4859 2713 277 0,'0'0'0'16,"0"0"-44"-16,0 0 2 15,0 0-6-15,0 0 48 16,0 0 2-16,-9 0 3 16,9 0-5-16,0 0-1 0,0 0-49 15,0 0-36-15</inkml:trace>
  <inkml:trace contextRef="#ctx0" brushRef="#br0" timeOffset="154500.79">3159 1808 22 0,'0'0'22'0,"0"0"-2"0,0 0-10 16,0 0-3-1,0 0 5-15,0 0 2 0,40-24 7 16,-17 16-13-16,-4-4-8 15,-1 5 5-15,-5-6-2 16,-1 2 2-16,-8-2 2 16,-1 1-3-16,-3-4-4 15,0 4 2-15,0 1-2 16,0 0 2-16,0 1 6 16,-7 6-7-16,-3 2-1 15,4 2-6-15,-1 0 3 16,-6 0-2-16,-3 6-3 15,-4 17 6-15,1 6 0 16,3-3 0-16,5 5-1 16,6-8-5-16,5 2 6 0,0-3-4 15,0-4 5-15,7-3 0 16,8-4 1-16,3-4-4 16,5-2 4-16,4-5 9 15,4 0 7-15,0 0 1 16,2-5-5-16,-6-10-4 15,-5-2-2-15,-4-1 0 16,-3-2-1-16,-3 3 0 16,-6 2-5-16,-3 3-3 15,-3 6 3-15,0 5 3 16,0 1-3-16,0 0-5 16,4 0-9-16,4 0-9 15,4 0 12-15,8 0 11 16,2 3 0-16,1 1 0 0,-1-4 2 15,-2 0 4-15,0 0-3 16,-5 0 2-16,-1 0 2 16,-1-6 1-16,-5-8 3 15,-2-4-5-15,-2 0 1 16,-4-2-3-16,0 1-4 16,0-4-2-16,0 3 1 15,-2 7 0-15,-6 0 1 16,-4 9 0-16,3 0-1 15,-3 4 0-15,-7 0-6 16,-4 10-2-16,1 15 3 0,-4 6 2 16,8-3-2-1,2-1 2-15,7-2 0 0,7-6-1 16,2-3 2-16,0-5-4 16,0 1 7-16,14-3-2 15,5-6 2-15,4-1 2 16,2-2 9-16,1 0-1 15,-4 0 7-15,3 0-7 16,-7-9-4-16,-3-5-1 16,-1 3 3-16,-8 1-4 15,-1 7 1-15,-5 0-2 16,0 3-3-16,0 0-8 0,4 0-6 16,2 0-6-1,6 0 14-15,3 6 6 0,6 4 1 16,-2-3-1-16,4-2 1 15,1-2 3-15,-1-2-5 16,2-1 1-16,1 0-19 16,-2 0-16-16,1 0-26 15</inkml:trace>
  <inkml:trace contextRef="#ctx0" brushRef="#br0" timeOffset="154634.7">3959 1580 6 0,'0'0'0'15,"0"0"-6"-15,0 0 6 16</inkml:trace>
  <inkml:trace contextRef="#ctx0" brushRef="#br0" timeOffset="155231.78">3959 1580 0 0,'11'160'10'0,"6"-160"15"16,1 0 16-16,1 0-7 15,-2-12-13-15,-3-3-8 16,-5-8 9-16,-7 2 17 16,-2-6-38-16,0-2 1 0,0 2 2 15,0-3 3 1,0 0-3-16,-5 2-3 0,1 0 1 15,2 6 2-15,0 6 9 16,2 5-4-16,0 7-6 16,0 4-2-16,-2 0-1 15,2 0-12-15,0 0-4 16,0 15-7-16,0 15 13 16,0 4 9-16,0 2 0 15,4 8 0-15,0-7 1 16,3-4 0-16,-3-3 1 15,0-10-1-15,-2-3 0 16,1-6 0-16,0-7-1 16,-1-2 1-16,-2-2 1 15,0 0 9-15,0 0 6 0,0 0 12 16,0 0 1 0,2 0 8-16,0 0 2 0,0 0-7 15,3-9-2-15,3-10-24 16,6-12-5-16,6 4 0 15,4-1-1-15,-1 4-3 16,-8 14-1-16,-3 5 3 16,-4 5-9-16,5 0-7 15,3 3-2-15,5 15 1 16,-2 0 13-16,0-2 4 0,-4-2-4 16,-1-2 5-1,-6-4-1-15,1-3-3 0,0 1 0 16,0-3-5-16,-3-1-8 15,3 0-25-15,-1 0-7 16,2-2-11-16,-1 0-29 16</inkml:trace>
  <inkml:trace contextRef="#ctx0" brushRef="#br0" timeOffset="-189849.25">18495 659 1 0,'0'0'15'0,"0"0"1"15,0 0 0-15,0 0-2 16,0 0 2-16,0 0-2 16,0 0-3-16,0 0-1 15,0 0 0-15,0 0-3 16,0 0 0-16,0 0-1 15,0 0-1-15,0 0-3 16,0 0-1-16,0 0 1 16,0 0-2-16,0 0 1 15,0 0 0-15,0 0-1 16,0 0 0-16,0 0 0 16,0 0 1-16,0 0 0 0,0 0-1 15,0 0 0-15,0 0 0 16,0 0 0-16,0 0 2 15,0 0-2-15,0 0 1 16,0 0 3-16,0 0 2 16,0 0 0-16,0 0-1 15,0 0-4-15,0 0 1 16,0 0-2-16,0 0 0 16,0 0 0-16,0 0 0 15,0 0-2-15,0 0 1 0,0 0 0 16,0 0 1-16,0 0 0 15,0 0 1-15,0 0-1 16,0 0 0-16,0 0-2 16,0 0 2-16,-3 0-1 15,3 0 1-15,0 0 0 16,0 0-2-16,0 0 2 16,0 0 0-16,0 0 2 15,0 0-2-15,0 0 0 16,0 0 0-16,0 0-2 15,0 0 0-15,0 0 0 16,0 0-4-16,0 0-1 16,0 0 3-16,0 0 4 15,0 0 0-15,0 0 0 16,0 0 0-16,0 0 1 0,0 0 0 16,0 0-1-16,0 0 2 15,0 0-2-15,0 0 0 16,0 0 0-16,0 0-2 15,0 0 2-15,0 0 0 16,0 0-1-16,0 0-1 16,0 0-10-16,0 0-4 15,0 0-7-15,0 0-1 16,0 0-14-16,0 0 2 16</inkml:trace>
  <inkml:trace contextRef="#ctx0" brushRef="#br0" timeOffset="-189222.94">18444 633 13 0,'0'0'30'0,"0"0"9"15,0 0 10-15,0 0 1 16,0 0-20-16,0 0-18 16,0 0-12-16,0 0 0 15,0 5-9-15,0 12-1 16,2 14 9-16,2 7 1 0,0 8 3 15,1 4 9-15,2-3 0 16,-5 0 6-16,3-4-9 16,-1-12 4-16,-2 0 0 15,2-9-7-15,-1-5-2 16,-1-6 2-16,0-3 0 16,-2-4-4-16,0-4 2 15,0 2-2-15,0-2 3 16,0 0 2-16,0 0 2 15,2 0 2-15,-2 0-4 16,0 0-2-16,0 0-2 16,0 0-1-16,0 0-2 15,0 0-20-15,0-5-37 16,0-12-58-16,0-2-29 0</inkml:trace>
  <inkml:trace contextRef="#ctx0" brushRef="#br0" timeOffset="-188837.97">18232 742 22 0,'0'0'1'0,"0"0"2"15,0 0 19-15,0 0 6 16,0 0-6-16,0 0-7 16,0 0 8-16,0 0 16 15,0 0-3-15,2 0-5 16,20-16 2-16,14-7-1 16,13-3-14-16,4-2-9 15,1 6-6-15,-3 4 2 16,-6 5-5-16,-6 3 1 15,-12 3-1-15,-8 5 0 16,-13-2 0-16,-2 4 0 16,-4 0 1-16,0 0 0 15,0 0-1-15,0 0-3 16,0 0-35-16,0 0-5 16,0 0-19-16,0 0-45 0</inkml:trace>
  <inkml:trace contextRef="#ctx0" brushRef="#br0" timeOffset="-188601.96">18702 1057 19 0,'0'0'49'0,"0"0"-19"0,0 0-10 16,0 0-7-16,0 0-8 16,0 0-2-16,2 80-3 15,-2-73 0-15,0-5-3 16,0 3-49-16</inkml:trace>
  <inkml:trace contextRef="#ctx0" brushRef="#br0" timeOffset="-187922.92">20075 659 17 0,'0'0'50'0,"0"0"-11"16,0 0-4-16,0 0-4 16,0 0-4-16,0 0-9 15,0-1-2-15,0 1-16 16,0 12-8-16,0 24 6 15,0 14 2-15,0 2 6 16,0 0 6-16,4-5-5 16,5-8-1-16,-3-5-3 15,-1-6 0-15,0-6-2 16,-1-1 0-16,-2-6 0 16,-2-3 2-16,0-6-1 15,0-2-2-15,0-4-5 0,0 0-28 16,0 0-19-1,0 0-22-15</inkml:trace>
  <inkml:trace contextRef="#ctx0" brushRef="#br0" timeOffset="-187213.67">21567 777 5 0,'0'0'49'16,"0"0"-49"-16,0 0 0 15,0 0 0-15,0 0 5 16,0 137 12-16,2-113-2 16,14-1-5-16,7-4-7 15,0-9 10-15,11 2 9 16,7-7 13-16,-2-5-4 15,6 0-12-15,-9 0-5 16,-5 0-7-16,-9-13 0 16,-4-3-2-16,-5-4 11 15,-6-4 7-15,-4-8 4 0,-3-10-10 16,0 2-17 0,-7 2 2-16,-7 9 3 0,-1 12 3 15,-1 2-1-15,-4 4-7 16,-4 7-3-16,-5 4 0 15,-2 0 3-15,2 0 0 16,0 11-5-16,4 8 4 16,2 1-6-16,4 4 6 15,3 2-1-15,7 6 0 16,7-6-19-16,2-2-76 16,2-4-26-16</inkml:trace>
  <inkml:trace contextRef="#ctx0" brushRef="#br0" timeOffset="-186780.79">22383 820 94 0,'0'0'45'0,"0"0"-45"15,0 0-19-15,0 0 19 16,0 0 2-16,0 0 1 0,42 116 0 16,-20-98 5-1,7-3 1-15,7-6 2 0,6-4 6 16,12-5 5-16,6 0-9 16,2 0-7-16,-4 0-2 15,-8-13-3-15,-17-3 5 16,-9-4 1-16,-13-6 6 15,-8-5 16-15,-3-8-1 16,0 3-5-16,-23 0-11 16,-6 6 1-16,0 4 2 15,-2 11-1-15,0 3-14 16,0 9-3-16,-1 3 1 16,3 0-1-16,-4 8 0 15,2 17 0-15,0 4 0 16,6 3-25-16,10 4-59 15,8-2-25-15,7-2-18 0</inkml:trace>
  <inkml:trace contextRef="#ctx0" brushRef="#br0" timeOffset="-186323.02">23628 662 38 0,'0'0'119'0,"0"0"-87"16,0 0-9-16,0 0 35 16,0 0-26-16,0 0-32 15,4 37-19-15,-2 10 18 0,4 13 1 16,-2-2 3-16,-2-3-1 15,0-10-2-15,1-7 1 16,-1-10 0-16,2-1 4 16,-4-10-5-16,2-7 2 15,-2-3-2-15,0-3 2 16,0-3 0-16,2-1-2 16,-2 0-39-16,0 0-28 15,0 0-36-15</inkml:trace>
  <inkml:trace contextRef="#ctx0" brushRef="#br0" timeOffset="-185618.02">18687 1721 45 0,'0'0'44'0,"0"0"1"16,0 117 1-16,0-77-15 15,0-5-14-15,0-3-6 0,2-4-8 16,2-5-1-1,0-6 2-15,-2-5-4 0,1-6 0 16,-3-4-1-16,0-2-27 16,0 0-25-16,0 0-1 15,0-6-4-15</inkml:trace>
  <inkml:trace contextRef="#ctx0" brushRef="#br0" timeOffset="-185382.22">18446 1783 79 0,'0'0'58'0,"0"0"-57"15,0 0 10-15,0 0 50 0,0 0-32 16,0 0-18-16,0 0-11 16,44-47 0-16,-8 30-1 15,6-4 1-15,8 0 0 16,5 2 0-16,1 3-1 15,-5 1 0-15,-11 8 1 16,-9 0-3-16,-8 4-35 16,-8 3-46-16,-6 0-29 15</inkml:trace>
  <inkml:trace contextRef="#ctx0" brushRef="#br0" timeOffset="-184887.76">18726 1983 39 0,'0'0'61'16,"0"0"-7"-16,0 0-4 16,0 0-18-16,0 0-13 15,0 0-8-15,29-20-10 16,-2 6-1-16,0 6 0 15,-2 4-1-15,-4 4-4 16,2 0-2-16,-5 26-6 16,-3 13 5-16,-4 8 8 0,-6 3 0 15,-5-5 2 1,0-4 2-16,0-5-1 0,-9-4 2 16,-11-3 2-16,-4-11 2 15,1-4 3-15,-4-7 6 16,6-2 4-16,-2-5 1 15,3 0 1-15,5-2-9 16,1-18 0-16,7-1-7 16,7 0-8-16,0 3 0 15,0 3-3-15,2 7 1 16,19 7-2-16,6 1-3 16,6 0-1-16,2 0 3 15,5 13 4-15,2 2 1 0,3 1 1 16,7-9-1-1,-2-1 0-15,9-6-3 0,-4 0-33 16,-1 0-32-16,4-7-11 16,-3-10-38-16</inkml:trace>
  <inkml:trace contextRef="#ctx0" brushRef="#br0" timeOffset="-184500.17">20275 1598 5 0,'0'0'24'15,"0"0"11"-15,0 0 7 16,0 0-20-16,0 0-22 16,0 0-2-16,0 50 2 15,0-10 21-15,0 5-5 16,0 2 2-16,0 0 12 16,0-3-11-16,0-2 3 15,0-3-7-15,4-2-9 16,-1-7 2-16,-1-8-6 0,0-11 0 15,-2 0 1-15,3-9-3 16,-3-2 0-16,4 0-33 16,2 0-43-16,8-24-30 15</inkml:trace>
  <inkml:trace contextRef="#ctx0" brushRef="#br0" timeOffset="-183907.2">21790 1716 20 0,'0'0'2'0,"0"0"0"16,0 0 5-16,0 0 7 16,-11 135 2-16,25-117-7 15,5-2 9-15,1-5 6 16,5-5-6-16,2-3 24 16,2-3-2-16,-1 0-17 15,-1 0-9-15,-2-16-5 16,-9-2 13-16,-5-4 3 15,-9-7-2-15,-2-4-9 16,0-2-14-16,-9 3-5 16,-11 2 5-16,-1 9 10 15,2 9-8-15,1 1-2 0,0 11-4 16,0 0 1-16,-2 0-2 16,0 0 1-1,4 12 1-15,3 6-9 0,5 2-42 16,2 3-12-16,6 0-14 15,0-2 3-15</inkml:trace>
  <inkml:trace contextRef="#ctx0" brushRef="#br0" timeOffset="-183492.88">22510 1719 100 0,'0'0'105'0,"0"0"-105"16,0 0-5-16,0 0 2 15,0 0-10-15,0 0 11 16,11 32 2-16,-2-14 0 16,8-4 0-16,4-1 3 15,6-4 4-15,6-6 11 16,5-1 4-16,4-2-2 15,-4 0-8-15,-4 0-6 16,-13-5-2-16,-3-9 7 16,-9-4 30-16,-5-7-12 15,-4-3-21-15,0-4-8 16,-19 2 2-16,-12-1-3 0,-5 10 2 16,-2 7 2-16,2 5-3 15,5 9 0-15,4 0-3 16,6 0-2-16,0 17 0 15,3 7-4-15,7 0 3 16,5 4-22-16,6-4-40 16,0-3-2-16,17-2-10 15,10-2 8-15</inkml:trace>
  <inkml:trace contextRef="#ctx0" brushRef="#br0" timeOffset="-182677.91">23711 1576 29 0,'0'0'39'0,"0"0"4"16,0 0-4-16,0 0 5 15,0 0-7-15,0 0-6 16,0 0-12-16,-9 0-13 16,-7 6-6-16,-4 14-1 15,2 5-3-15,2 8 1 16,8-3-1-16,5 1 4 15,3-1-4-15,0-1 4 16,0-7 4-16,13-1 0 16,6-3-2-16,3-8 3 15,3-3 3-15,-1-2 2 16,3-5-3-16,-3 0-5 16,-3 0 9-16,-4-17-5 0,-1-2 16 15,-7-7 3-15,-3-6-15 16,-6 1-1-16,0 0-8 15,-2 6 6-15,-15 6 8 16,3 4 0-16,1 5-13 16,1 2-2-16,1 5-2 15,3 2-2-15,-4 1-3 16,1 0 5-16,2 0-4 16,0 0-25-16,0 0-11 15,5 0-25-15,-3 0-19 0,3 0-11 16,-3 0 5-16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02T09:21:12.113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18357 11069 17 0,'0'0'32'0,"0"0"-8"0,0 0 15 15,0 0 0-15,0 0-12 16,0 0-6-16,0 0 8 16,0 0-12-16,0 0-7 15,0 0-4-15,0 0-1 16,0 0-5-16,0 0-3 16,0 0 1-16,0 0 2 15,16 2 1-15,15 2-1 16,9 2 7-16,13-4 1 15,16-2-2-15,9 0 0 16,13 0 4-16,12 0-1 0,8 0-4 16,5-10-4-16,2 1 2 15,-4-2 4-15,-12 5-3 16,-10 0 6-16,-9 2-1 16,-8 2-1-16,-2 2-3 15,3 0 4-15,2 0-4 16,2 0-3-16,1 0 4 15,3 0-5-15,3 0-1 16,4 0 4-16,5 0-4 16,0 0 1-16,-5 0-1 15,-6 0-1-15,-4 0 1 16,-6 0 1-16,3-2 1 16,2-5 2-16,5 6-2 0,6-1 3 15,1 2-3 1,-1 0-1-16,0 0 2 0,-4 0-3 15,1 0 1-15,0 0-1 16,-3 0 2-16,0 0-2 16,2 0 3-16,-2 0-2 15,3 0 4-15,9-2-4 16,-4-2 0-16,9-1 1 16,3 1-2-16,6-1 1 15,8-5-1-15,-1 2 0 16,1-1 0-16,0 4 2 15,-1 1-2-15,0 1 0 16,2 3 2-16,3 0-2 16,0 0 0-16,3 0 1 0,10 0 2 15,3-2-3-15,-2-3 2 16,-2-2 0-16,-4-2-2 16,2-2 4-16,10 6-4 15,9-3 1-15,12 5 3 16,6 3 3-16,3 0-6 15,1 0 0-15,-7 0 1 16,-6 0 0-16,-5 0-1 16,-6 0-1-16,-8 0 0 15,-2 0 0-15,-6 0-1 16,-7 0 2-16,-3 0-1 16,-3 0 1-16,-7 7 0 15,-14-5-1-15,-11 1 1 0,-20 1-1 16,-11 1 0-1,-16-4 0-15,-18-1 0 0,-12 0 0 16,-10 0 0-16,-2 0 4 16,0 0 0-16,0 0 2 15,2 0 1-15,-2 0 3 16,0 0-3-16,0 0-1 16,0 0-3-16,3 0-1 15,1 0-2-15,5 0 0 16,11 0-3-16,7 0 1 15,10 0-1-15,3 0 2 16,3 0-1-16,-3 0 2 0,-4 0 0 16,-1 5 0-1,-4-3 0-15,-4-2 0 0,-2 0 0 16,-7 0 0-16,-3 0 0 16,-6 0 0-16,0 0 1 15,0 0 0-15,0 0 0 16,5 0-1-16,-1 0 0 15,7 0 0-15,-1 0-2 16,2-7 2-16,-3 3 0 16,-5 2 0-16,-4 2 0 15,-4-2 0-15,-1 2 0 16,-4 0 0-16,0 0 0 16,0 0-1-16,0 0 1 0,0 0 0 15,0 0-4 1,0 0 4-16,0 0-2 0,0 0 1 15,0 0 0-15,0 0-2 16,0 0 0-16,0 0-4 16,0 8 7-16,0 18 0 15,4 6 1-15,3 9 0 16,2 5 1-16,0 4 2 16,4 10 0-16,0 4 0 15,3 4 0-15,-1 1-3 16,-1-5 2-16,-5 4 0 15,-3-1-1-15,0 4 1 16,-2 3 0-16,0 5 3 16,3 0-4-16,1 6 3 0,6 5-3 15,1-1-2-15,4 2 0 16,1 4 0-16,1-3 2 16,0 7-2-16,-4 5 0 15,-3 4 0-15,-5 0 0 16,-1-1 3-16,-2 3-2 15,2 0 3-15,1 5 1 16,3-1-2-16,-2-4 1 16,1-2-2-16,-1-5 0 15,1-5-1-15,-3 2-1 16,-1-1 3-16,-2 2-3 16,-3 2 0-16,-2 1 2 15,0 4-1-15,0 3 0 0,0-7 1 16,0-6 0-1,0-5-2-15,0-7 0 0,0-2 0 16,0 0 0-16,-4-2 0 16,-1 2 0-16,0 1 0 15,1 1 2-15,2 6-2 16,2-3 0-16,0 4 0 16,-2 6 1-16,2-1-1 15,-5 2 3-15,-1 1-4 16,-6-1 3-16,-3 3-2 15,-1-11 1-15,-7-2 1 16,4-10 0-16,-4 0-1 0,1 1-1 16,2 1 1-1,2 2-1-15,3 4 0 0,1-2-2 16,3 3 0-16,-3-6 0 16,1-2 1-16,-5 5-1 15,1-12-1-15,-1-1 2 16,-2-11 1-16,2-8 0 15,3-14 0-15,3-8 1 16,1-10 0-16,7-10-1 16,2-6 0-16,2-6 0 15,0 0 2-15,0 0-2 16,0 0-7-16,0 0-13 16,0 0-13-16,0 0-12 15,0-4-45-15,-12-18-148 16</inkml:trace>
  <inkml:trace contextRef="#ctx0" brushRef="#br0" timeOffset="3264.85">18245 11081 6 0,'0'0'13'0,"0"0"11"15,0 0 2-15,0 0-4 0,0 0-6 16,0 0-5-1,0 2-9-15,0 2 0 0,5 5-1 16,-1 2 2-16,1 7 6 16,3 3-1-16,-1 2-2 15,5 4 2-15,-4 6 16 16,1 7-12-16,0 6-2 16,-2 12 4-16,1 13 4 15,1 17 14-15,-1 10-20 16,-2 11 1-16,1 3 0 15,-3-6-3-15,-2 2-6 16,0-7 2-16,-2 0 0 16,0-2 6-16,2-4-2 15,-2 5-4-15,0 10-5 0,0 10 7 16,0 6 1-16,0 5-4 16,0-2 2-16,0 3 0 15,0 0 1-15,0-2 3 16,0-5-6-16,0-5-3 15,6 0 3-15,2-1 1 16,7 3-3-16,1-2 2 16,2 2 3-16,2 11-3 15,0-3 4-15,0 3-4 16,0-7 3-16,1-2-2 16,0 2-3-16,0-5-3 15,-1-5 7-15,-1-4-4 16,2-7-2-16,-1 4 1 15,-5-4-1-15,1 4 1 16,-3 1 2-16,1 6-3 0,-1 10-1 16,0-1 5-16,1 2-4 15,-1-8 3-15,1-8-1 16,-1-7-3-16,3-2 1 16,-1-8 1-16,1-1 0 15,-3-7-1-15,-6-6 0 16,-3 0 1-16,-1-4 1 15,-3-5-2-15,0 1 3 16,0-6-4-16,0-7 0 16,0 3 2-16,0-8-1 0,-3-4-1 15,-4 4 0-15,3-1 0 16,-2 0 2-16,-1 1 1 16,0 3-2-16,0-7-1 15,1 4 0-15,-1-4 0 16,1-2 0-16,-2 0 0 15,4-4 0-15,0-4 0 16,-1-4 0-16,3-4 0 16,2-1 0-16,0-3 0 15,-2-2 0-15,0-2 0 16,-2-2 0-16,-2 0 1 16,2-4-1-16,0 0 1 15,4-5-1-15,0-8 0 16,0-5 0-16,0 0 1 15,0 0 2-15,0 0-2 0,0 0 1 16,0 0 0-16,0 0-2 16,0 0-2-16,0 0 1 15,0 0 0-15,0 0-3 16,4 0 1-16,19 0 3 16,3 0 0-16,12 0 0 15,9-2 0-15,6-10 0 16,12 8-1-16,7-3 1 15,7 4 0-15,6-5 0 16,9 8-2-16,4 0 2 16,5 0-1-16,7 0 1 15,7 0 0-15,5 0 1 0,5 0-1 16,4 0 0-16,12 0 2 16,4 0-2-16,7 8 0 15,2 0-2-15,0-2 2 16,2 10 0-16,2 2 0 15,-2 0 0-15,4 3 0 16,-4-3 0-16,0-3 2 16,6-1-1-16,0 0 0 15,-4-2-1-15,-2-2 0 16,-9-2 0-16,-7 1-1 16,-3-4 1-16,-8 6-1 15,-6-7 1-15,-5-1 1 16,-2 1 0-16,-6 3 0 0,-3-7 0 15,-2 2-1 1,-2-2 0-16,-1 2 0 0,-3-1-1 16,-5 1 1-16,-12 2 0 15,-10 7 0-15,-5-7 0 16,-7-4 0-16,-2 0 0 16,0 0 0-16,-2 0 1 15,-4 0-1-15,-1 0 0 16,-2 0 0-16,3 0 0 15,0 0 0-15,3 0 0 16,1 0 0-16,2 0 0 16,5 0 0-16,-1 0 0 0,6 0 0 15,-1 0 1 1,4 0-1-16,-1 0 0 0,1 0 0 16,2 0 0-16,8 0 0 15,6 0 0-15,11 0 0 16,4 0 0-16,2 0-2 15,4 0-1-15,-4 0 0 16,2 0 0-16,-6 0-3 16,-7 0-2-16,-5 0-4 15,-3 0 3-15,-5 0 6 16,-2 0-1-16,1 0 4 16,-6 0 0-16,-2-2-1 15,-3-11 2-15,-5 7-1 16,-1-6 0-16,-2 5 0 15,-6-8-1-15,-5 11 1 0,-10-6 1 16,-14 2-1-16,-8 2 2 16,-7-6 0-16,-1 5-1 15,-1-8 0-15,2-3 4 16,-1 4-4-16,0 0-1 16,-2 3 0-16,-2 4 4 15,-1-1-2-15,-1 3-2 16,-3 2 0-16,0-1 0 15,0 2 4-15,-2 2-4 16,3-3 1-16,-1-6 0 16,0 1 0-16,7-6 0 15,0-4-1-15,2-1 0 0,-2-2 0 16,2 7 0-16,-2 0 5 16,0-2 4-16,4-1 0 15,1-1-3-15,-3-5-2 16,5-1 1-16,-5 1 0 15,-1-3-3-15,2 4 3 16,-3 4-3-16,-1 0 0 16,-3 4 3-16,0 4-3 15,-1 2 5-15,-4 0 3 16,0 2-1-16,0-2-3 16,0-2 0-16,3-2 2 15,-3-6-5-15,0-4-3 16,0-4 0-16,0-6 0 0,0-5 2 15,0-7-2 1,0-10 0-16,2 4-2 0,0-5 1 16,-2 8 1-16,2-1-2 15,-2 12 2-15,0 4-1 16,2 2 1-16,-2-2-3 16,2 2 3-16,0-7-1 15,-2 1 1-15,3 0 0 16,1-4 0-16,3-12-2 15,4-2 1-15,10-4-5 16,-2 8-20-16,1 9-11 16,-5 19 21-16,-5 14 12 0,-6-2 3 15,1 10-1 1,-3-4-1-16,-2 4-1 0,4-4 1 16,4 0-5-16,2-6-34 15,3 2-33-15,6-10-34 16,3 0-22-16,-2-8-11 15</inkml:trace>
  <inkml:trace contextRef="#ctx0" brushRef="#br0" timeOffset="5748.64">21643 14512 56 0,'0'0'53'16,"0"0"-11"-16,0 0 5 15,0 0-7-15,0 0-10 16,0 0 3-16,-22-36-4 15,9 18 11-15,-1 1-10 16,-3 2-9-16,-2-6-10 16,-1 7 0-16,3 2-5 15,-4 6-1-15,4-2 1 16,1 8-4-16,-2 0-2 16,0 0-1-16,0 8 0 15,-1 10-3-15,1 5-2 0,5 3 5 16,3 5 0-16,6-4-1 15,1-1-1-15,3 2 1 16,0-10-2-16,0-4 0 16,14-2-2-16,10-8 6 15,5-4 6-15,10 0 3 16,1 0 10-16,-3-4-18 16,-3-8 7-16,-12 2-6 15,-7-6 5-15,-5-2 2 16,-8-2 10-16,-2-5 0 15,0 1 6-15,0-2-15 0,-18 7-5 16,1 7-2 0,-4-2-2-16,5 9 1 0,-1 0-4 15,3 1-2-15,3 4 3 16,0 0-10-16,2 0-24 16,4 0-17-16,1 0-17 15,4 0-31-15,0 0-39 16,0 0-20-16</inkml:trace>
  <inkml:trace contextRef="#ctx0" brushRef="#br0" timeOffset="6498.46">22086 14120 6 0,'0'0'66'0,"0"0"-20"15,0 0-5-15,0 0 4 16,0 0-7-16,0 0-12 0,-4 0-13 16,4 0-13-16,0 3-1 15,0 15 1-15,0 0 5 16,0 0 2-16,0-4-1 15,16-4-3-15,1 2 3 16,6-6 2-16,4-4 2 16,2-2-7-16,2 0 15 15,0 0-7-15,-7 0-6 16,-4-3 3-16,-6-10 0 16,-5 1 14-16,-5-4 8 15,-2-2-6-15,-2-4-3 16,0 0-11-16,-2 0 3 15,-14 6-2-15,-1 2 0 0,-4 6-5 16,0 4 0 0,-2 1-6-16,1 3 0 0,-5 0 0 15,0 0-3-15,0 7-2 16,3 9 1-16,2-3 3 16,3 5-6-16,4-1-31 15,5 1-39-15,0-2-45 16,4-4-23-16</inkml:trace>
  <inkml:trace contextRef="#ctx0" brushRef="#br0" timeOffset="7576.34">21284 15200 54 0,'0'0'30'0,"0"0"-8"15,0 0-3-15,0 0-1 16,0 0-5-16,0 0-1 16,-60-29-1-16,45 23-5 15,-1 4 4-15,1 2 7 0,1 0-12 16,1 0 2 0,-1 10-7-16,1 17-2 0,4 0-2 15,4 12 4-15,5-3 0 16,0-4 0-16,3-6 1 15,12-8 3-15,6 0-3 16,0-12 5-16,4-4 7 16,2-2 14-16,0 0 11 15,-5 0-15-15,-5-4-7 16,-5-10 8-16,-5 6 6 16,-3-10 2-16,-4 0 2 15,0 0-18-15,0-4-5 16,-9 4-10-16,-9 10-1 15,-2-5 0-15,-2 12-2 16,0 1-4-16,-1 0-9 0,8 0-3 16,1 0-14-1,8 0-13-15,6 0-1 0,0 0-59 16,0 0-14-16,2 0 12 16</inkml:trace>
  <inkml:trace contextRef="#ctx0" brushRef="#br0" timeOffset="8341.81">22204 15298 64 0,'0'0'58'0,"0"0"-14"15,0 0-5-15,0 0-11 16,0 0-14-16,0 0-14 16,0 0-10-16,0 10 2 0,0 6 5 15,0-2 1-15,7-4 1 16,9 2 1-16,1-10 0 15,6 0 7-15,4-2 17 16,0 0-2-16,-3 0-10 16,-2 0-1-16,-6-4-1 15,-7 0 8-15,-5-8 19 16,-4 6 18-16,0-12-6 16,0 0-21-16,-4 0-13 15,-15 0-15-15,-2 0 10 16,-4 9-5-16,0-3-4 15,3 6-1-15,0 6 1 16,2 0-2-16,3 0-1 0,-4 0 1 16,3 0-3-1,1 11-4-15,1 2-22 0,0 4-32 16,5 1-26-16,4 0-33 16,3-4-14-16</inkml:trace>
  <inkml:trace contextRef="#ctx0" brushRef="#br0" timeOffset="9591.48">21465 15859 3 0,'0'0'72'0,"0"0"-17"16,0 0 1-16,0 0 8 16,0 0-43-16,0 0 15 15,-19-34-13-15,2 28-14 16,-1 2 5-16,1-4-3 16,-4 8-10-16,1 0 2 15,1 0-1-15,-2 0-4 16,3 8 0-16,-1 18-1 15,2 6-1-15,11 4 0 16,4 0 2-16,2-1-2 16,0-3 2-16,8-10-2 0,13-2 0 15,1-8 3-15,0-8 2 16,3 0 5-16,-1-4 4 16,-1 0 1-16,-4 0 7 15,-5 0-8-15,-3-12 4 16,-2-6-3-16,-4-4-7 15,-5-2 5-15,0-6-9 16,0 1-3-16,0 8-4 16,-8 3-2-16,2 9-2 15,4 5-1-15,0 0-2 16,2 4-11-16,0 0-50 16,0 0-42-16,0 0-42 0</inkml:trace>
  <inkml:trace contextRef="#ctx0" brushRef="#br0" timeOffset="12575.16">22888 15945 1 0,'0'0'17'0,"0"0"9"16,0 0-3-16,131-6-12 15,-99-6-3-15,-6 0 12 16,-3-2 2-16,-5 8-2 15,-7-8 12-15,-7 2 12 16,-1 2 14-16,-3-6-22 16,0 2 11-16,0-4-25 0,-13 4 14 15,-8-2-13 1,-1 10-15-16,0-3 12 0,0 9-12 16,-3 0-8-16,2 0 0 15,0 0-3-15,-2 11 0 16,4 9 0-16,8-2 0 15,2 1 0-15,4 2-2 16,5-7-3-16,2-2-20 16,0 2-39-16,0-4-26 15,0-2-14-15,4 2-4 16</inkml:trace>
  <inkml:trace contextRef="#ctx0" brushRef="#br0" timeOffset="13465.58">22530 16284 3 0,'0'0'70'16,"0"0"-20"-16,0 0-5 16,0 0 12-16,0 0 3 15,0 0-20-15,0 0-13 16,-45-50-1-16,32 46-20 0,-3 4-6 16,1 0 3-16,-1 0-2 15,1 0 3-15,1 0-4 16,1 10-4-16,1 8 3 15,1 8-3-15,3 1 2 16,6 5 2-16,2-10-4 16,0 1 1-16,0-2 0 15,17-7 2-15,8-8-3 16,1-6 4-16,1 0 4 16,2 0 4-16,-2-10-4 15,-5-8 2-15,-4 0 2 16,-7 4-2-16,-5 1 12 0,-3-5-8 15,-3 0 2 1,0 0 1-16,0 0-13 0,-5 4-2 16,-6 2-1-16,3 8-6 15,1 0-11-15,-2 4-13 16,0 0-18-16,-2 0-51 16,2 0-4-16</inkml:trace>
  <inkml:trace contextRef="#ctx0" brushRef="#br0" timeOffset="14324.75">21899 17020 63 0,'0'0'54'0,"0"0"-8"15,0 0-5-15,0 0 17 16,0 0-37-16,0 0 1 16,-56-22-19-16,39 22 7 15,-6 0-4-15,1 19 12 16,2-1-13-16,0 5-2 16,9-1 2-16,4 0-5 15,5 0 0-15,2-4-2 16,0 1-4-16,9-11 3 0,13-4 3 15,9-4 1-15,2 0 4 16,1 0 7-16,-2-8-6 16,-6-6-5-16,-8 1 6 15,-5-1 1-15,-6 1 8 16,-4-1 14-16,-3-4-5 16,0-3-7-16,0 1-9 15,-8 4 0-15,-7 2-9 16,2 4 7-16,-3 2-6 15,3 4-1-15,1 4-3 16,4 0 1-16,1 0-10 16,3 0-15-16,4 0-20 15,0 0-42-15,0 0-30 16,0 0-14-16</inkml:trace>
  <inkml:trace contextRef="#ctx0" brushRef="#br0" timeOffset="15168.3">22764 16802 26 0,'0'0'27'0,"0"0"-5"15,0 0-9-15,0 0-6 16,0 0-5-16,0 0 1 16,-11 58 16-16,11-34-2 15,0-2-3-15,11 0-1 16,9-8-2-16,5-6 4 16,1 0-9-16,3-8 19 15,2 0-4-15,-2 0 6 16,-2-4-14-16,-7-8-8 15,-7 2 2-15,-3 2 8 16,-6-10 14-16,-4 0-4 16,0 0-4-16,0-4-9 15,-10-1-5-15,-9 5-5 16,1 9 8-16,-2-3-5 16,2 10 0-16,0 2-5 0,0 0-1 15,2 0-2-15,3 0-4 16,0 14-10-16,4 0-30 15,0 12-10-15,7-8-15 16,2 8 0-16,0-8-39 16</inkml:trace>
  <inkml:trace contextRef="#ctx0" brushRef="#br0" timeOffset="16136.82">23233 17213 10 0,'0'0'38'0,"0"0"-6"16,0 0 4-16,0 0 2 0,0 0-7 15,0 0 6-15,-60 32-11 16,45-25-10-16,-3 11 2 15,1 5-5-15,1-1-2 16,5 6 0-16,4-6 0 16,5 4-2-16,2-4-4 15,0-4-2-15,2-4-3 16,18-4 1-16,4-6 3 16,3-4-3-16,2 0 12 15,0 0-2-15,-2 0-7 16,-2-14 4-16,-8 0-4 15,-3-2 2-15,-3-8 4 0,-7 2-8 16,-4-4 9-16,0-2-4 16,0 3-6-16,-11 2 0 15,-3 5 2-15,2 6-1 16,3 6-4-16,-1 6 2 16,2 0-8-16,-3 0-8 15,-1 0-16-15,1 0-6 16,1 14-39-16,2-7-8 15,2 8-9-15</inkml:trace>
  <inkml:trace contextRef="#ctx0" brushRef="#br0" timeOffset="16714.93">22759 17473 4 0,'0'0'49'0,"0"0"-1"16,0 0-23-16,0 0 25 15,0 0 2-15,0 0-20 16,-44 0-7-16,28 0-22 16,1 0 2-16,-3 0 6 15,2 17-4-15,3 5-4 16,2 2 0-16,3 2-3 15,8-4 0-15,0 0 0 16,0-4-2-16,12-8 1 16,3 2 2-16,6-6-1 15,-6-6 3-15,3 0 0 16,0 0 3-16,0 0 6 16,0-6-1-16,-3-10 1 0,1-2-2 15,-5-1-3-15,-3-2-2 16,0 3 0-16,-8 0-2 15,0 4 0-15,0 5 3 16,0 0-5-16,-16 4-1 16,1-1-7-16,-1 3-1 15,0 3-10-15,5 0-6 16,2 0-16-16,3 0-52 16,6 0-32-16</inkml:trace>
  <inkml:trace contextRef="#ctx0" brushRef="#br0" timeOffset="17292.81">22859 18009 5 0,'0'0'11'15,"0"0"18"-15,0 0-17 16,0 0 16-16,0 0 1 16,0 0-6-16,137 61-6 15,-110-64 1-15,-6-15-5 16,-3 4 0-16,-9 5 3 15,-3-8 32-15,-6 3-2 16,0-8-3-16,0 4 1 0,0-8-29 16,-12 3 3-16,-7 4-13 15,2 2-2-15,-3 8-2 16,2 1 12-16,0 8 3 16,2 0-4-16,-3 0-12 15,0 0 0-15,2 17-4 16,1 0-1-16,5 1-9 15,2-4-28-15,2 4-33 16,3-4-20-16,2 0 3 16,2-6 9-16</inkml:trace>
  <inkml:trace contextRef="#ctx0" brushRef="#br0" timeOffset="18573.74">25456 13898 4 0,'0'0'14'16,"0"0"4"-16,0 0 3 0,0 0-6 15,0 0-5-15,0 0 7 16,33 97 7-16,-14-97 0 16,6 0 5-16,2 0-17 15,-7 0-1-15,-2-5-9 16,-4-3 3-16,-6 1 1 15,-1-5-4-15,-3-1 9 16,-4-1 2-16,0 0 0 16,0-4 3-16,-2 4-10 15,-13 2 3-15,-1 4 9 16,-2-2 8-16,0 6-15 16,0 0-4-16,3 4 1 15,2 0-8-15,1 0 1 0,1 0-1 16,2 0-2-16,-2 16-3 15,2 6-1-15,3 4 5 16,-2-3-2-16,8 1-3 16,0-8-24-16,0-2-29 15,0-3-23-15,0-2 21 16,2-6-37-16</inkml:trace>
  <inkml:trace contextRef="#ctx0" brushRef="#br0" timeOffset="19386.05">26019 13684 18 0,'0'0'21'0,"0"0"0"15,0 0-13-15,0 0 5 16,0 0-6-16,0 0 6 16,48 92-3-16,-19-92 8 15,3 0-4-15,-3 0 2 16,-5-2-11-16,-1-6 4 16,-10-2 4-16,-3 2 12 15,-8-2 12-15,-2-2 7 0,0-5-3 16,0-1-24-16,-8-4-8 15,-9 4 0-15,-3 2-1 16,0 4 1-16,0 8 9 16,2 0-4-16,0 4-11 15,0 0-3-15,3 0 0 16,1 0-5-16,1 7-1 16,3 11 0-16,2 0-7 15,1 1-17-15,5 0-23 16,0-3-5-16,2-2-9 15,0-2-21-15</inkml:trace>
  <inkml:trace contextRef="#ctx0" brushRef="#br0" timeOffset="20135.91">25919 14315 20 0,'0'0'34'15,"0"0"0"-15,0 0 0 16,0 0-6-16,0 0 2 16,0 0-13-16,-5 3 5 15,-4 4-12-15,-2 9 0 16,0 4 0-16,0 2 1 15,6-2 0-15,5 3-5 16,0-5-3-16,0-3-3 16,7 2 2-16,13-13 1 15,0-2 0-15,2-2 4 16,3 0 6-16,2 0-2 16,-8-2-3-16,2-7-3 15,-7-3 6-15,-6 3-2 0,-3-5 14 16,-1-1-1-16,-4-1 1 15,0 2-3-15,0-4 2 16,-11 0 1-16,-5 4-20 16,-1 5 4-16,3 0 4 15,1 5-9-15,-1 0-2 16,3 4-2-16,-2 0 2 16,-1 0-12-16,4 0-8 15,-2 0-8-15,3 0-27 16,0 0-16-16,5 0-33 15,2 0-8-15</inkml:trace>
  <inkml:trace contextRef="#ctx0" brushRef="#br0" timeOffset="21260.64">25767 14530 12 0,'0'0'55'0,"0"0"-3"0,0 0-4 15,0 0 2-15,0 0 1 16,0 0-7-16,-51-44-18 16,40 34-11-16,-5 5-2 15,-1-4-4-15,-1 2-1 16,-3 5 3-16,4-1-2 15,-1 3-4-15,0 0-5 16,4 0 0-16,1 0 0 16,2 14-4-16,4 8 2 15,1 8 1-15,6-6 0 16,0 2-1-16,0 0 1 16,6-4 1-16,17-4-1 15,6-10 2-15,8-4 0 16,5-4 10-16,6 0-1 0,-6 0-7 15,-9 0 3-15,-8-6-4 16,-9 0 1-16,-8-8 5 16,-3 0 0-16,-5-4 2 15,0-2 1-15,0 0-7 16,0 8-4-16,-5-2 0 16,-5 6-9-16,0 2-11 15,4 0-9-15,-3 4-5 16,7 2-11-16,-3 0-19 15,3-3-36-15,2 2-6 16</inkml:trace>
  <inkml:trace contextRef="#ctx0" brushRef="#br0" timeOffset="23057.06">26157 14021 20 0,'0'0'41'0,"0"0"-29"16,0 0-11-16,0 0 10 0,0 0-8 15,0 0 9 1,7 92-2-16,0-80 5 0,3 0-6 16,1-6-2-16,3-1 7 15,-3-5 7-15,3 0-2 16,1 0 12-16,3 0-6 15,2-5-2-15,-2-9-12 16,-2-4 11-16,-5-4-1 16,-5-2-7-16,-6-2 7 15,0 2-16-15,0-1 3 16,0 6-3-16,0 6 1 16,0 7 3-16,-11 4 16 15,-5 2-7-15,-8 0-16 16,-8 0-1-16,-1 14-1 15,4 1-2-15,10 1-2 0,3-7 0 16,7 2-40-16,5-5-40 16,4-6-35-16,0 0-3 15</inkml:trace>
  <inkml:trace contextRef="#ctx0" brushRef="#br0" timeOffset="23978.73">24999 11923 11 0,'0'0'24'0,"0"0"0"15,0 0 4-15,0 0-16 16,0 0 8-16,0 0 8 0,62 91-3 15,-35-91 7-15,-3 0-13 16,0 0-1-16,-3 0-1 16,-8 0-6-16,-4-7 12 15,-4-3 2-15,-5 0 15 16,0-4 0-16,0-2-14 16,0-2-19-16,-12 2 8 15,-8-2 6-15,-2 4-14 16,-3 2 5-16,-2 6-8 15,4 2-2-15,0 4-2 16,5 0 0-16,-2 0-4 16,2 10 2-16,0 8-7 15,3 8 6-15,6-6-12 0,7 1-24 16,2-2-22-16,0-8-40 16,15 0 6-16,10-9-62 15</inkml:trace>
  <inkml:trace contextRef="#ctx0" brushRef="#br1" timeOffset="37767.75">10407 3400 0 0,'0'0'54'0,"0"0"-14"16,0 0-10-16,0 0-3 16,0 0 7-16,0 0 7 15,0 0-22-15,0 0-15 16,15-89 8-16,16 58-9 16,10-5-1-16,7 4-2 15,0 4 1-15,-9 8-1 16,-5 8 0-16,-7 6-1 15,-5 6-2-15,-5 0-2 16,4 4-3-16,1 28-1 0,3 12 1 16,-3 17 8-16,-2 7 0 15,-9 8 2-15,-4 2 2 16,-5 2 5-16,-2 0 22 16,3 2-11-16,-1 3-6 15,0-3-2-15,4-2-1 16,3-8-5-16,5-13-3 15,11-13-3-15,6-7-1 16,7-7 1-16,6-11 3 16,1-13 6-16,-3-8 14 15,-7 0 11-15,-8-11-14 16,-7-10 1-16,-4 1-2 0,-5-7-12 16,-6 6 2-16,-3-1 3 15,-2 1-6-15,0 7-2 16,0 9-1-16,0 3 5 15,0 2 2-15,-2 0-10 16,-5 0 0-16,0 3-8 16,-6 29-7-16,-1 13 7 15,1 9 7-15,9 12-5 16,4 10 1-16,0 12-1 16,0 11 2-16,15 1 0 15,5 0 4-15,1-3 0 16,-6-9-1-16,-1-2 1 15,-6-17-1-15,-4-4 1 0,-4-7 0 16,0-3 1 0,0-7 1-16,-20 2 7 0,-9-8 1 15,-4-4 7-15,-7-10-1 16,-6-4-2-16,-4-8-1 16,-1-12-3-16,4-4-3 15,2 0-3-15,10-4 0 16,6-18-3-16,7 0-1 15,6-4-49-15,10-6-37 16,6-2-78-16</inkml:trace>
  <inkml:trace contextRef="#ctx0" brushRef="#br1" timeOffset="47156.41">2127 4114 4 0,'0'0'9'0,"0"0"1"0,0 0 1 16,0 0 3-16,0 0 1 16,0 0 1-16,0 0 0 15,0 0-2-15,2 0-4 16,-2 0-5-16,0 0-4 16,0 0-1-16,0 0-2 15,0 0 1-15,0 0 1 16,0 0-3-16,0 0 0 0,0 0 3 15,0 0 0 1,0 0 0-16,0 0 1 0,0 0 1 16,0 0 1-16,0 0-1 15,0 0 2-15,0 0 0 16,0 0-1-16,0 0-2 16,0 0-1-16,0 0 0 15,0 0 0-15,0 0 1 16,0 0 0-16,0 0 3 15,0 0-2-15,0 0 2 16,0 0-2-16,0 0-2 16,0 0-1-16,0 0 1 15,0 0 0-15,0 0 0 16,0 0-1-16,0 0 1 16,0 0-3-16,0 0 2 0,0 0 1 15,0 0 3-15,0 0-3 16,0 0 1-16,0 0 1 15,0 0 2-15,0 0 2 16,0 0-2-16,0 0 4 16,0 0-1-16,0 0-2 15,0 0-2-15,0 0-1 16,0 0 0-16,0 0-2 16,0 0 1-16,0 0 0 15,0 0 1-15,0 0 1 16,0 0 0-16,0 0 0 15,0 0-2-15,0 0 0 0,0 0 0 16,0 0-1-16,0 0-1 16,0 0 1-16,0 0 0 15,0 0-1-15,0 0 1 16,0 0 0-16,0 0 0 16,0 0 0-16,0 0 0 15,0 0 1-15,0 0-1 16,0 0-1-16,0 0 1 15,0 0 0-15,0 0-1 16,3 0-21-16,3 0-50 16</inkml:trace>
  <inkml:trace contextRef="#ctx0" brushRef="#br1" timeOffset="127492.61">17710 10575 12 0,'0'0'88'15,"0"0"-14"-15,0 0-17 16,0 0-11-16,0 0 41 16,0 0-69-16,0 0 28 0,-13-29-24 15,11 29 2-15,2 0-9 16,-3 0-15-16,3 5-19 15,0 23 5-15,0 8 14 16,0 4 0-16,0-3 4 16,0-7-4-16,10-6 1 15,3-8-1-15,1-6 2 16,1-6 1-16,7-4-2 16,5 0 5-16,4 0 9 15,5-20-2-15,-3-5-8 16,-8 0-2-16,-8-1 2 15,-7-8-1-15,-6-4 0 0,-4-1 1 16,0 5-5-16,0 6 1 16,0 10 2-16,0 10 5 15,-6 2 6-15,3 6 7 16,0 0-20-16,1 0-1 16,0 15-15-16,-2 19 7 15,1 13 7-15,3 13 1 16,0 11 1-16,0 9 0 15,11 4 4-15,3 11 0 16,-5-3-1-16,-3-4-2 16,-6-14-1-16,0-11 1 15,0-12-1-15,0-11 1 16,-4-8-2-16,-5-10 4 16,1-9 3-16,-2-5 2 15,1-8 7-15,-3 0 14 0,-9-14 2 16,-6-24-24-1,-2-12-5-15,2-11-1 0,12-5-2 16,11 4-1-16,4 6 0 16,0 10-2-16,9 7 1 15,11 7 1-15,6 2-3 16,8 1 0-16,8-4-11 16,4 5-34-16,2 2-36 15,-11 6-44-15,-12 8-79 16</inkml:trace>
  <inkml:trace contextRef="#ctx0" brushRef="#br1" timeOffset="129054.75">28897 18562 9 0,'0'0'48'0,"0"0"30"15,0 0-22-15,0 0-12 0,0 0 21 16,0 0-18-16,0-32-7 15,0 32-12-15,0 0-11 16,0 0-3-16,-2 0-8 16,-11 28-6-16,-3 12 8 15,-8 4 6-15,-3 8 3 16,5-9-2-16,-3-3 3 16,8 0-8-16,-3-1-9 15,3-4-1-15,7-11 1 16,3-6-1-16,5-14 0 15,0 0 0-15,2 0-8 16,0-4-18-16,0 0-2 0,0 0-4 16,0 0-15-1,0-12-46-15,0-12-49 0</inkml:trace>
  <inkml:trace contextRef="#ctx0" brushRef="#br1" timeOffset="129382.8">28708 18571 142 0,'0'0'43'0,"0"0"10"16,0 0-46-16,0 0-7 15,0 0-1-15,0 0 1 16,56 62 30-16,-18-35 9 0,4 7 10 15,-4-5-24-15,-2-7-10 16,-5 0-8-16,-6-8-2 16,-8 0-2-16,-1-3 0 15,-5-4-2-15,-5-3 1 16,-1 5-1-16,0-8 1 16,-5-1-2-16,0 0 1 15,0 0-1-15,0 0-20 16,0 0-32-16,0 0-51 15,-2-10-100-15</inkml:trace>
  <inkml:trace contextRef="#ctx0" brushRef="#br1" timeOffset="202410.35">18232 10605 1 0,'0'0'38'0,"0"0"-3"16,0 0 0-16,0 0-5 15,0 0 12-15,0 0 13 16,0 0-9-16,-13-4-9 0,10 3-3 16,3 1-3-16,0 0 0 15,0 0-3-15,0 0-5 16,0 0-4-16,0 0-4 16,0 0-10-16,0 0-5 15,0 0-4-15,-2 0-1 16,-1 5 0-16,1 18 2 15,-2 9 3-15,2 4 0 16,2 2 1-16,0 4-1 16,0 2 0-16,0-8 4 15,0 0-3-15,0 0-1 16,0 0 0-16,0-3-1 0,0 3 2 16,4-4-1-16,0-1 1 15,1-2 0-15,-2-5 1 16,-1-2 1-16,0-6 1 15,-2-2-4-15,0-8 1 16,0-2 0-16,0-1 0 16,0-2 3-16,0 1-4 15,0-2 1-15,0 4-1 16,0 0 3-16,0-3-1 16,0 2-1-16,0-3 1 15,0 0-1-15,0 0 1 16,0 0-1-16,0 0 2 15,0 0 1-15,0 0-4 16,0 0-17-16,0-12-49 16,0-12-131-16</inkml:trace>
  <inkml:trace contextRef="#ctx0" brushRef="#br1" timeOffset="203035.2">18180 10592 5 0,'0'0'52'0,"0"0"0"15,0 0-4-15,0 0 3 16,0 0-10-16,0 0-8 16,0-24 8-16,0 21-9 15,0 3-3-15,-2 0-6 16,2 0-23-16,-2 4-4 16,-5 27-3-16,-1 9 7 15,-6 6 10-15,3-1 1 16,-3-6 2-16,6-7 2 15,-1-10-8-15,5-5-1 16,1-10-2-16,1-3 0 0,2-2-3 16,0-2 7-16,0 0 4 15,0 0 6-15,0 0 12 16,0-2 12-16,0-20-11 16,9-8-25-16,4-6-6 15,3 2 0-15,-3 8-3 16,-1 6 1-16,1-1 2 15,-3 8 0-15,4-4-2 16,-1 8-2-16,-1 0 4 16,1 5-6-16,3 4-2 15,1 0 2-15,6 2 3 16,-3 14-3-16,0 3 2 0,-2 1 4 16,-5-2-1-1,1-2 1-15,-6-2 0 0,-1 0 0 16,-3-4 0-16,0-2-3 15,-4-2-22-15,0 4-46 16,0-4-36-16,0-2-84 16</inkml:trace>
  <inkml:trace contextRef="#ctx0" brushRef="#br1" timeOffset="204675.43">27652 18951 7 0,'0'0'16'0,"0"0"3"15,0 0 2-15,0 0 4 16,0 0-2-16,0 0-10 16,0 0-3-16,13 0-6 15,12 0 14-15,4 0 11 16,6-2-8-16,3-2 4 15,-2-4-2-15,0 8-11 16,-3-4 1-16,3 2 0 16,-3-2 4-16,-2 0-1 15,-2-4-4-15,0 8 0 16,-6-4-6-16,-6 2 4 0,-3 1-4 16,-5-2 7-1,-5-1-1-15,0 4-1 0,4 0-5 16,0-4-4-16,10 4 0 15,2-3 1-15,9 0-3 16,-2 2 0-16,2-2 2 16,-2-1-1-16,-6 4-1 15,0 0 0-15,-5 0 0 16,-5-4 0-16,-3 4 1 16,-3 0-1-16,-5 0 0 15,2 0-1-15,-2 0 2 16,0 0 3-16,0 0-4 15,0 0-1-15,0 0-4 16,0 0-16-16,0 0-16 16,-11 0-44-16,-7 0-36 0,-4 0 19 15</inkml:trace>
  <inkml:trace contextRef="#ctx0" brushRef="#br1" timeOffset="205128.46">28062 18741 7 0,'0'0'61'0,"0"0"-17"16,0 0-13-16,0 0 8 16,0 0 2-16,0 0-7 0,0-4-15 15,0 4-15-15,0 0-4 16,0 0-6-16,0 0 6 15,12 12 1-15,7 2 6 16,1-4 7-16,5 2 9 16,2-3 1-16,-3-4-5 15,5 2-4-15,0 0 4 16,0-3-2-16,-2 0-7 16,-3 2-7-16,-1 0 5 15,-8-4-7-15,-4 7 1 16,-2-6 6-16,-4-1-7 15,-1-2 5-15,-2 2-5 16,-2-2 2-16,0 0 0 16,0 2-1-16,0-2-2 15,0 8-3-15,0 7 3 0,-2 6 5 16,-14 9 6-16,-3-6 1 16,-6 6-6-16,0-1-3 15,0-8 2-15,6-2-5 16,1-19-11-16,7 0-57 15,5 0-137-15</inkml:trace>
  <inkml:trace contextRef="#ctx0" brushRef="#br1" timeOffset="-204574.34">25564 14455 17 0,'0'0'42'0,"0"0"-6"0,0 0 5 16,0 0-3-16,0 0 2 15,0 0 7-15,0 0-6 16,0 0-6-16,-6-10-7 16,6 10-4-16,0 0 2 15,0 0-5-15,0 0-12 31,0-4 5-31,0 0 22 0,0 3-10 0,0-3-11 32,0 2-4-32,0-2 4 0,0 4-8 0,0 0 4 15,0 0-2-15,0 0-8 0,0 0-1 16,0 0-3-16,0 0-1 16,0 0-4-16,0 0-2 15,0 0-7-15,0 6-2 16,6 15 19-16,10 6 0 15,-1 5 0-15,2-4 0 32,0 8 0-32,1-6 0 15,-5 2 0-15,-1-6 5 0,-1-4-5 0,-3-4 0 16,-1-6 1-16,-4-2 3 16,-1-5-4-16,-2-4 1 15,0-1 3-15,0 0 1 16,0 0 15-16,2 0 12 0,-2 0 8 15,2 0 3-15,-2 0-8 16,0-12 6-16,0-8-24 16,0-6-17-16,0 2 2 15,2-2-1-15,-2 0-1 16,5 6-1-16,-3 0 1 16,0 0-1-16,0 3 1 15,0-1-1-15,-2 9-1 16,2-8 0-16,-2 6-6 15,3 3 6-15,-1 3 1 16,-2 2-6-16,0 3 4 16,0 0-2-16,0 0 0 0,0 0 1 15,0 0-9-15,0 0 5 16,0 0-1-16,0 0-2 16,0 0 2-16,0 0 0 15,0 0-3-15,0 0-4 16,0 0-3-16,0 0-2 15,0 0-3-15,0 0-19 16,0 0-19-16,0-6-57 31,0 3-57-31</inkml:trace>
  <inkml:trace contextRef="#ctx0" brushRef="#br1" timeOffset="-182175.51">25981 13993 14 0,'0'0'34'16,"0"0"3"-16,0 0-5 16,0 0-10-16,0 0 2 0,0 0 2 15,0 0 10-15,0 0-19 16,0 0-5-16,-43-30-6 16,37 30 3-16,0-6 4 15,-6 1 5-15,1 1 0 16,0-2 8-16,-1 3-8 15,2-2-1-15,-1 3 0 16,1 0-7-16,2 0-2 16,1-2 8-16,-2 4-9 15,2 0 2-15,-2 0-9 16,-1 0-1-16,-2 0-2 16,-1 6 0-16,-1 9-3 0,-1 8 1 15,2-1 4-15,3 3-2 16,2-1 3-16,1-2-2 15,3-4 1-15,4-2 1 16,0-6-1-16,0 4 1 16,0-10 0-16,0 3 1 15,9 0-1-15,8-3 8 16,8-4 23-16,6 0 15 16,0 0-14-16,0 0-14 15,-4 0-9-15,-7-5-5 16,-5-6 6-16,-3 5-4 15,-3-8-2-15,-3 4 4 16,-1-2-3-16,-3 0-1 0,-2 2-3 16,0-6 2-16,0 5-2 15,0-1 1-15,0 3-2 16,0-2 1-16,0 2-2 16,-5 0-1-16,-3 4 2 15,-1-2-1-15,0 3 0 16,0-1-1-16,0-1-3 15,1 3 4-15,0 1-1 16,-3 0-3-16,1 0-16 16,0 2-26-16,1 0-7 15,3 0-23-15,4 0-81 16,0 2-43-16</inkml:trace>
  <inkml:trace contextRef="#ctx0" brushRef="#br1" timeOffset="-172865.2">26418 13550 4 0,'0'0'33'0,"0"0"4"16,0 0-7-16,0 0-4 16,0 0 1-16,0 0-4 15,0 0 8-15,0 0 3 16,0 0 0-16,0 0-1 15,-2 0-6-15,0-3-6 16,-4-1-9-16,0 0 0 16,-1-2-1-16,1 2-4 15,-3-4-3-15,0 2 5 16,-4 0-4-16,-1-2-3 0,1 0 4 16,-5-2-1-16,0 2-1 15,-2-5-2-15,5 6-1 16,-1-1 0-16,3 0 3 15,3 4-3-15,4 2 2 16,-1-2 1-16,3 2 1 16,0-2-2-16,-4 2-1 15,6 2 0-15,0-2-2 16,0 2 2-16,0 0-2 16,-3 0 0-16,3 0-1 15,-2-1 1-15,-1 1 0 16,3 0 0-16,-3-3-1 0,3 3-1 15,-2 0 1-15,1 0 0 16,1 0 1-16,2 0 0 16,0 0 0-16,-2 0-1 15,2 0-1-15,0 0 2 16,0 0-2-16,0 0 1 16,0 0-1-16,0 0 2 15,0 0 0-15,0 0 0 16,0 0 0-16,0 0 1 15,0 0-1-15,0 0 1 16,0 0 3-16,0 0-4 16,0 0 3-16,0 0-2 15,0 0 1-15,0 0-1 0,0 0 1 16,-2 0-2 0,0 0 0-16,-5 0 0 0,0 0 0 15,-2-3-1-15,3 2 2 16,-3-1-1-16,2 0 1 15,0-2-1-15,-1 4-1 16,1 0 1-16,1 0 2 16,-4 0-2-16,1-2 0 15,3 2 2-15,-4-1-2 16,2-2-2-16,-1 1 1 16,-5 2 0-16,1-2 1 15,0 2 0-15,-3 0 0 16,3 0 1-16,-1 0 2 15,1 0-2-15,4 0 1 0,2 0 2 16,-1 0 0-16,-5 0-2 16,-1 0 0-16,-7 0-1 15,2 0 0-15,-4 0-1 16,3 0-1-16,1 4 1 16,0 0 1-16,2 4 1 15,-1-2 0-15,3-2 0 16,1 4-1-16,1-5-1 15,1 2 0-15,1 1 0 16,1 0 0-16,-2 0 0 16,1 0 0-16,-3 3 0 15,3-6 2-15,-4 5-2 16,1 2-2-16,-1 1 2 0,-3 1 2 16,0-1-1-16,0 1-1 15,0 0 0-15,5-4 0 16,-1 1-1-16,1 0 1 15,5 0 0-15,-2 5-2 16,-1-1-1-16,3 1-2 16,-4 4 4-16,3 0 0 15,1 0 0-15,-4 1 1 16,3-3 0-16,1 2 0 16,-1 0 0-16,-1 0 0 15,0 0 1-15,-1 4-1 16,1 0 0-16,-1 0 1 0,1 0-1 15,-2 2 1 1,-1-2 0-16,-3 0 2 0,3 1-3 16,-1-4 1-16,1 3 0 15,4-1 0-15,-2-1-1 16,4 0 1-16,-1-1 1 16,1 2-2-16,2-1-2 15,1 3 2-15,4 0-1 16,-3-1 1-16,3-2 0 15,0 0 0-15,0-2 1 16,0 2-1-16,0-2 2 16,0-2-2-16,0 2 1 15,0 0-1-15,0 0 0 16,0 0 0-16,0 0 1 16,0 1-2-16,0-3 1 0,0-1 0 15,0 4 0-15,0-1 0 16,0 0-1-16,3 0 1 15,3 4 1-15,1 0-1 16,0 0 0-16,2 0 1 16,-1 4 0-16,2-4-1 15,1-2 0-15,-5-2 2 16,6-2-2-16,-1-2 0 16,-3 0 0-16,4 2 0 15,-1-5 2-15,3 2-2 16,-1 1 1-16,0-2-1 15,1-1 1-15,-4 1-1 0,4-6 2 16,-3 2 0-16,0-4 0 16,1 0-1-16,-2 1-1 15,4 0 4-15,-1 3-4 16,0-4 0-16,3 0 0 16,-1 0 1-16,1 0 0 15,0 2 1-15,0-6 1 16,4 0 3-16,-1 0-2 15,2 0 1-15,1 0-3 16,0 0 0-16,3 4 0 16,4-4 5-16,2 0-2 15,-4 0-2-15,2 0 1 16,-2 0-2-16,-1 0 1 0,0 0 1 16,1 0-3-1,2 0 0-15,0-4 2 0,-2-2-3 16,2 0 0-16,-6 1 0 15,4 0 0-15,-6 1 2 16,-3 0-1-16,3-1 4 16,-2 0-3-16,2 1 4 15,-1-2-1-15,2 2-3 16,-2-4-1-16,2 3 7 16,0 0-5-16,1-3 5 15,-3-1 4-15,2 0-4 16,0-5-2-16,1-3-1 0,1 2-3 15,3-2 0 1,-1 4-1-16,-1-8 1 0,0 1 1 16,-1-6-1-16,-1 2-1 15,-2 4-1-15,-2 0 1 16,-6 4 1-16,-2 3-1 16,-4 2 4-16,-1-1 5 15,1-2-2-15,2-2 0 16,0-2-1-16,0 0-5 15,5-6-1-15,-2-1 3 16,1 0-4-16,1-1-1 16,-5 3 1-16,-3 7 1 15,2 6-1-15,-6 0 3 16,0 2-2-16,-2 0 2 16,0-2 1-16,0-4 2 0,0 2-2 15,0-2-1-15,0-7-2 16,0-2-1-16,0-3 0 15,0-6 0-15,0 4-1 16,0-2 1-16,0 6 0 16,-4 3 0-16,-1 2 0 15,-2 1 0-15,1-3 0 16,-1 3-2-16,-1 0 2 16,0 0 0-16,-1 0 0 15,1-2 0-15,-4 0 0 16,1 0 0-16,-2 0 0 15,2-2 0-15,0 4 0 0,-1 2 0 16,3 0 0 0,-1 2 0-16,1 2-1 0,-1-2 1 15,2 2-2-15,1 2 2 16,-2-3-1-16,0 4 1 16,0-6-1-16,-5-1 0 15,4 6 1-15,-1-3 0 16,-1 0 0-16,1 3 0 15,-2-2 0-15,4 4 0 16,0-2 0-16,3 2 0 16,1-2 0-16,0 2-2 15,1-4 2-15,-3 4-7 16,1-4-1-16,2 6-7 0,1 2 1 16,1 0-9-1,2 2-3-15,0-2-6 0,-2 4-21 16,2-3-10-16,0 3-25 15,-5 0-83-15,0 0-48 16</inkml:trace>
  <inkml:trace contextRef="#ctx0" brushRef="#br1" timeOffset="-171693.6">26745 14798 42 0,'0'0'81'0,"0"0"-17"16,0 0-12-16,0 0 2 15,0 0-15-15,0 0-11 16,0 0 0-16,-24-15-8 0,8 15 1 16,-1 0-5-16,-1 0-5 15,-5 0 3-15,1 0-2 16,0 0-1-16,1 15-4 16,1 2-7-16,1 2 0 15,3 4 0-15,3-1-4 16,4 4 2-16,4-4-1 15,5 2 0-15,0 0 2 16,0-4 1-16,0-2 5 16,7-6-1-16,6 0 11 15,3-2 9-15,-1-3 2 16,-1-6-2-16,-1 1-2 16,3 2-8-16,-3-4-4 0,0 0-2 15,1 0-1 1,-3 0 0-16,-3 0-3 0,0 0-1 15,-4 0-3-15,3 0-7 16,1-4-35-16,2 1-45 16,3-4-47-16,-2 3-119 15</inkml:trace>
  <inkml:trace contextRef="#ctx0" brushRef="#br1" timeOffset="-171365.52">26917 15007 141 0,'0'0'91'16,"0"0"-5"-16,0 0-17 15,0 0-9-15,0 0-26 16,0 0-29-16,0 0-5 15,0 9-12-15,0 18 6 16,0 1 6-16,-5 6 8 16,-1-7 5-16,2-4 5 15,-2-5-3-15,2-5 4 16,2-4-12-16,2 0-1 16,0-9-5-16,0 1 2 15,-2 2-2-15,0-3 0 0,-1 5-1 16,-1 0-20-16,-5 3-54 15,-2 0-115-15</inkml:trace>
  <inkml:trace contextRef="#ctx0" brushRef="#br1" timeOffset="-166351.05">25450 13744 3 0,'0'0'2'0,"0"0"2"16,0 0 4-16,0 0-3 16,0 0 3-16,0 0 4 15,0 0 2-15,0-2 0 16,0 0 2-16,0 2 1 16,0 0-1-16,0 0 1 15,0 0 0-15,0 0 0 16,0 0 0-16,0 0-1 0,0 0 1 15,0 0 1 1,0 0 2-16,0 0-3 0,0 0-4 16,0 0 0-16,0 0-5 15,0 0 0-15,0 0-2 16,0 0-5-16,0 0-1 16,0 0-5-16,0 0-6 15,0 0-3-15,0 8 5 16,0 6 9-16,6 4 0 15,-2 0-2-15,2 0 2 16,3 2-2-16,-2 0 2 16,0 2 1-16,2-2-1 0,-5 4 1 15,0-6 5-15,1-1 0 16,0-2 0-16,-3-5-1 16,2 1 3-16,-4-7-2 15,0 1-2-15,0-5-1 16,0 0 2-16,0 0 2 15,2 0 4-15,-2 0 3 16,0 0 13-16,0 0 5 16,0 0-3-16,0 0-5 15,0 0-1-15,0 0-6 16,0-7 1-16,0-6-11 16,0-5-4-16,3-1 0 15,-1-4-3-15,4-4 0 16,1-4-1-16,2 1 1 15,2-4-1-15,0 4 1 0,-1 2 0 16,-4 6-1-16,0 4 1 16,-1 6 1-16,-1-1-1 15,1 5-1-15,-2 1-1 16,-1 0 1-16,0 5 2 16,-2-1 1-16,2-3-2 15,0 2-2-15,-2-1 2 16,2 2 0-16,0 3 0 15,-2-3 2-15,0 3-2 16,0 0 0-16,0 0 1 16,0 0-4-16,0 0 3 15,0 0 0-15,0 0-3 0,0 0 2 16,0 0-2-16,0 0 0 16,0 0 0-16,0 0 3 15,0 0-3-15,0 0-3 16,0 0 1-16,0 0-9 15,0 0-31-15,0 0-49 16,0 0-63-16,5 15 32 16</inkml:trace>
  <inkml:trace contextRef="#ctx0" brushRef="#br1" timeOffset="-147105.64">24744 6571 19 0,'0'0'23'16,"0"0"4"-16,0 0 5 15,0 0-5-15,0 0 4 16,0 0 1-16,0 0 0 16,0-18 3-16,0 15-4 0,0 2 11 15,-2-5-9-15,0 4-3 16,2 0 2-16,-2-2-8 15,2 2-4-15,-3 0-4 16,1 2 1-16,2 0 4 16,0-2-6-16,0 2-6 15,0 0 4-15,0 0-1 16,-2 0-5-16,2 0 5 31,0 0-5-31,0 0 1 0,0 0-1 0,0 0-4 16,0 0-2-16,0 0-1 15,0 0 0-15,0 0-2 0,0 0-1 16,0 0-3 0,-2 0-1-16,2 2-6 0,0 17 1 15,0 12 6-15,0 5 6 16,0 0 5-16,0-4-2 16,0-2-3-16,0-7 0 15,4-5 2-15,-2-1-2 16,-2-5 1-16,3 0 0 15,-3-3 3-15,0-1-1 16,0-7-1-16,0 2 3 16,0-3-1-16,0 0 5 15,0 0 4-15,0 0 8 16,0 0-1-16,0 0-7 16,0 0-3-16,0 0-6 15,0 0-4-15,0 0 1 0,2 0-1 16,0 0-8-16,0 0-49 15,5-8-67-15,2-13-140 16</inkml:trace>
  <inkml:trace contextRef="#ctx0" brushRef="#br1" timeOffset="-146168.36">25337 6260 12 0,'0'0'81'0,"0"0"-11"16,0 0-1-16,0 0 5 16,0 0-27-16,0 0 8 15,-33-16-18-15,33 8-15 0,0 2-8 16,0-4-6-16,0 2-5 16,7-4-1-16,12 2 5 15,-1 0-6-15,5 2-1 16,-6 6 0-16,-1 2-6 15,-3 0 5-15,-3 0-1 16,-2 2-4-16,-1 18-3 16,-3 8 3-16,-4 8 6 15,0 0 0-15,-2 0 2 16,-15-1 7-16,-2-3 1 16,-1-6 4-16,1-4 4 15,-2-2-2-15,3-4-2 0,3 0-2 16,6-11-6-16,2 4-2 15,5-7-2-15,2-2 1 16,0 0-2-16,0 0 2 16,7 0-2-16,22 0 1 15,13-12 17-15,7-2-4 16,0 1-10-16,-6 0-3 16,-8 7 0-16,-6-4-2 15,-11 8 0-15,-7 0 0 16,-6-1 0-16,-3 3 0 15,0 0 0-15,-2-1-3 16,2 1-8-16,-2-2-14 0,2 0-28 16,0-4-35-1,-2 2-78-15,0-8-61 16</inkml:trace>
  <inkml:trace contextRef="#ctx0" brushRef="#br1" timeOffset="-145168.59">25734 5348 12 0,'0'0'49'0,"0"0"34"15,0 0-26-15,0 0-1 16,0 0 5-16,0 0-15 16,-12-26-2-16,12 18-9 15,0-1-15-15,2-3-8 16,15-2-8-16,2 5-4 16,1-1 0-16,5 3-1 15,-2 3-2-15,-4 4 1 16,-1 0-4-16,-5 0-1 15,-1 17 1-15,-8 2 0 16,-4 6 6-16,0 1 1 16,-6 0 5-16,-15-2 1 15,-5-5 6-15,3-4 7 0,4-3 4 16,3-6 2-16,7-2-5 16,5-4-1-16,4 0-2 15,0 0 3-15,0 0-1 16,0 0-5-16,8-8-15 15,15-6-7-15,-2 4-2 16,0 5 3-16,-1 5-1 16,-5 0-3-16,1 7-4 15,-3 15 3-15,-3 4 4 16,-6 2 1-16,-4-4 6 16,0 2 0-16,-4-2 3 15,-14-4 1-15,-5 4 3 16,-6-7 2-16,-2-5 5 0,2 0-7 15,-2-10-4-15,2-2 2 16,5 0 1-16,-1 0-6 16,1-18-7-16,11-7-55 15,1 0-70-15,7 3-132 16</inkml:trace>
  <inkml:trace contextRef="#ctx0" brushRef="#br1" timeOffset="-143262.79">24588 5102 43 0,'0'0'113'0,"0"0"4"16,0 0-40-16,0 0-24 15,0 0-13-15,0 0-13 16,0-7-11-16,0 7-13 15,0 0-3-15,0 0-9 16,0 0-4-16,0 18 2 16,0 8 11-16,0 2 3 15,0 0-1-15,-2-2-1 16,2 1 0-16,0-8 1 16,0-1 1-16,0-3 3 15,0-4-6-15,0-4 0 16,12 0 4-16,1-3-1 0,5-1 5 15,3-3 9-15,0 0-4 16,-1 0 2-16,-3 0-5 16,-3 0 2-16,-3-10 1 15,-2-2 1-15,-4-2 5 16,-1-4-7-16,-1-3-4 16,-3-1 0-16,0 3-1 15,0 2-3-15,0 7-2 16,0 2 3-16,0 6 0 15,0 2 1-15,0 0-1 16,0 0-3-16,0 0-2 16,0 0 1-16,0 0-1 15,0 0 0-15,0 0-1 16,0 0 0-16,0 0 0 0,0 0-3 16,0 0 1-16,0 0-1 15,0 0 4-15,0 0 0 16,0 0 2-16,0 0 1 15,0 0 1-15,0 0 1 16,0 0 2-16,0 0-2 16,0 0-2-16,0 0 2 15,0 0 0-15,0 0-1 16,0 0-3-16,0 0 2 16,0 0-3-16,0 0 1 15,0 0-1-15,0 0 0 0,0 0 0 16,0 0 0-1,0 0-1-15,0 0 1 0,0 0 0 16,0 0 0-16,0 0 0 16,0 0 1-16,0 0-2 15,0 0 0-15,0 0-1 16,0 0 0-16,0 0 0 16,0 0-5-16,0 6-6 15,0 18-4-15,0 12 12 16,10 4 5-16,6 0 0 15,-3 1-1-15,0-7 2 16,-1-2-1-16,-3-6 0 16,-1-2 0-16,-4-6 0 15,0-2 0-15,-4-10 2 0,2 0-2 16,-2-4 0-16,0-2 3 16,2 0-1-16,-2 0 3 15,0 0 2-15,0 0 0 16,0 0 0-16,0 0-3 15,0 0 4-15,0 0-3 16,0 0 1-16,0 0-4 16,0 0 0-16,0 0-1 15,0 0 1-15,0 0-1 16,0 0 1-16,0 0-2 16,0 0 1-16,0 0-1 15,0 0 1-15,0 0-1 16,0 0 0-16,0 0 0 0,0 0-1 15,0 0 1 1,0 0-1-16,0 0 0 0,0 0 1 16,0 0-1-16,0 0 1 15,0 0 0-15,0 0 0 16,0 0 0-16,0 0 0 16,0 0 0-16,0 0 0 15,0 0-1-15,0 0 1 16,0 0 0-16,0 0-2 15,0 0 2-15,0 0 0 16,0 0-1-16,0 0 1 16,0 0-1-16,0 0 1 15,0 0 0-15,0 0 0 16,0 0-1-16,0 0 0 0,0 0 0 16,0 0-2-16,0 0 1 15,0 0-3-15,0 0 1 16,0 0 1-16,0 0-1 15,0 0-2-15,0 0 5 16,0 0-3-16,0 0 1 16,0 0 1-16,0 0-1 15,0 0 0-15,0 0-4 16,0 0-4-16,0 0 0 16,0 0 0-16,0 0 2 15,0 0-6-15,0 0 5 0,0 0-3 16,0 0 6-1,0 0 3-15,0 0-3 0,0 0 3 16,0 0-10-16,0 0-14 16,0 0-7-16,0 0 5 15,0 0-1-15,0 0 2 16,2 0 3-16,-2 0-3 16,0 0-4-16,0 0-23 15,0 0-26-15,0 0-80 16</inkml:trace>
  <inkml:trace contextRef="#ctx0" brushRef="#br1" timeOffset="-142356.75">24029 5809 26 0,'0'0'41'15,"0"0"1"-15,0 0 6 16,0 0-8-16,0 0 1 16,0 0-2-16,-13 6-9 15,9-4-6-15,-4 1 1 0,4-3-4 16,4 1-2-1,0-1-2-15,0 0-3 0,0 0-11 16,0 0-3-16,2 0-2 16,19 0 2-16,10 0 21 15,6 0 22-15,4 0-19 16,-5 0-12-16,-5 0-1 16,-6 0-5-16,-6 0-3 15,-7-1 0-15,-4-2-2 16,-1 1 1-16,-5 2-1 15,-2 0 2-15,0 0 1 16,0 0 4-16,0 0 1 16,0 0-1-16,0 0-2 15,0 0-2-15,0 0 1 16,0 0-3-16,0 0-2 0,0 0 0 16,0 0-4-16,0 0-9 15,0 0-25-15,-2 0-29 16,-13 0-27-16,-6 0-25 15,-1 0 10-15,-3 2-26 16</inkml:trace>
  <inkml:trace contextRef="#ctx0" brushRef="#br1" timeOffset="-142262.97">24029 5809 5 0</inkml:trace>
  <inkml:trace contextRef="#ctx0" brushRef="#br1" timeOffset="-141591.28">24029 5809 5 0,'2'22'62'0,"-2"-22"15"0,0 0-17 0,0 0-9 0,0 0 1 0,0 0-7 0,0 0-10 16,0 0-7-16,0 0-15 15,0 0-12-15,-2 0-1 16,0 10-12-16,2 10 9 16,-2 10 3-16,2 0 12 15,-2-2 5-15,-1-6-7 16,1 0-7-16,2-4 2 15,0 0 1-15,-2-5-1 16,0-1-2-16,-2-6 2 16,1-2 2-16,3 0-5 0,0-4 3 15,0 0-1 1,0 0 3-16,0 0 3 16,0 0 4-16,0 0 10 0,0 0-5 15,0 0-10-15,0 0-3 16,7 0 0-16,10 0 8 15,6-8-8-15,-3 3-2 16,2 2-4-16,-4 3-1 16,0 0-1-16,2 0 1 15,0 0-4-15,0 9 1 16,-2 8-3-16,-4 1 4 16,-4 0-1-16,-5 0 3 15,-5 4 1-15,0 2 1 16,0 2 2-16,-11 4 10 15,-14-4 5-15,-2 2-4 0,-2-6 8 16,-2-4-10-16,2-8 0 16,0-3-4-16,2-3 7 15,3-4-4-15,0 0 0 16,1 0-4-16,1 0-3 16,2 0 0-16,2-7 1 15,7 3 3-15,-1-1 0 16,4 0-1-16,-1-1-2 15,5 2-2-15,-4-2 0 16,6-2-2-16,-2 4-1 16,2 0 0-16,2 0 0 15,0 0-3-15,-2-1-2 0,-1 0 1 16,1 1-8-16,2 2 1 16,0-2-5-16,0-2-2 15,-2 4-7-15,2-2 0 16,0 0-9-16,-2-4-8 15,2 0-13-15,0 0-29 16,0-4-43-16,13 0-55 16</inkml:trace>
  <inkml:trace contextRef="#ctx0" brushRef="#br1" timeOffset="-140029.17">26092 5759 43 0,'0'0'5'16,"0"0"-3"-16,0 0-2 16,0 0 0-16,0 0-1 15,0 0 0-15,12-2-4 16,-8 2 0-16,1 0 3 16,1 0-20-16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90679-29B2-434D-8DDC-99B1CD8F68D2}" type="datetimeFigureOut">
              <a:rPr lang="en-IN" smtClean="0"/>
              <a:t>02-12-2022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2B563-964D-4551-8673-4124836DC4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550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44163F3C-9592-4DAE-B5B1-888F62788C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06059AB1-E25D-4A2A-B65A-68EB175A88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57F6ED1A-F872-4906-80F9-54B2B5F23F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E5B9B20-C63F-46FF-8AD9-7AC6B21997F8}" type="slidenum">
              <a:rPr lang="en-US" altLang="en-US" sz="1200">
                <a:latin typeface="Times New Roman" panose="02020603050405020304" pitchFamily="18" charset="0"/>
              </a:rPr>
              <a:pPr/>
              <a:t>47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3E31EE5F-1F75-4718-AD05-F3463EB101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DCCD0986-A7D4-4F40-B397-2FE7B83EC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ABA3CD0C-3192-41B7-B7FB-85E44007D6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D95E6ED-C5A6-4F92-BAC5-06A1BF70BC3C}" type="slidenum">
              <a:rPr lang="en-US" altLang="en-US" sz="1200">
                <a:latin typeface="Times New Roman" panose="02020603050405020304" pitchFamily="18" charset="0"/>
              </a:rPr>
              <a:pPr/>
              <a:t>49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2BA4AD4B-C023-4A61-BAB2-45604C7406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C68C6274-A5B3-41AE-B9D8-9729B3EA8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3F1488D0-2DD4-4432-A35F-5C3774F77E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5F1E096-E7B8-43CF-B87F-5AEE79999A4F}" type="slidenum">
              <a:rPr lang="en-US" altLang="en-US" sz="1200">
                <a:latin typeface="Times New Roman" panose="02020603050405020304" pitchFamily="18" charset="0"/>
              </a:rPr>
              <a:pPr/>
              <a:t>52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95FF5658-7246-4B6A-ACDC-648742809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154843E4-79DB-4940-98E6-9A81626515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>
            <a:extLst>
              <a:ext uri="{FF2B5EF4-FFF2-40B4-BE49-F238E27FC236}">
                <a16:creationId xmlns:a16="http://schemas.microsoft.com/office/drawing/2014/main" id="{527AC6A7-D6E6-4F59-8278-5C78AF564A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C637AFB-02F7-4FB1-A258-279DC8BEDFE8}" type="slidenum">
              <a:rPr lang="en-US" altLang="en-US" sz="1200">
                <a:latin typeface="Times New Roman" panose="02020603050405020304" pitchFamily="18" charset="0"/>
              </a:rPr>
              <a:pPr/>
              <a:t>61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0D877B76-2360-411B-8FFA-4C638630BF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2B465773-E248-4ECF-99E0-C6EE353426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EFED1DFC-84F3-4E33-BFA1-B634E3B9FF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831A949-1200-4413-9560-099F37146320}" type="slidenum">
              <a:rPr lang="en-US" altLang="en-US" sz="1200">
                <a:latin typeface="Times New Roman" panose="02020603050405020304" pitchFamily="18" charset="0"/>
              </a:rPr>
              <a:pPr/>
              <a:t>65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20EF9B85-7BDF-4271-95B0-C834AEBE66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1530A700-DECB-48FB-A34E-DB4F9A6ACC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620C-3B9A-4B67-9940-DC4DD6F31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DF213-FDC9-4A4D-AC22-B903129AD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CBB5C-132E-4BEE-9229-FAD97661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FE48-49E5-44BF-A13C-320F66B283A4}" type="datetime1">
              <a:rPr lang="en-IN" smtClean="0"/>
              <a:t>02-12-2022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B870A-3AEB-48C1-A80D-8DA7CBCD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D8A52-ABBB-4A87-9B6C-903E65F9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75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336D-1FBC-45C0-86FF-896D0B50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CABC5-CF96-419B-9FB7-18C3E3E91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3751-EADE-4FAA-81F6-5374D7ED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7B61-9025-4610-9EE2-0477855FACE8}" type="datetime1">
              <a:rPr lang="en-IN" smtClean="0"/>
              <a:t>02-12-2022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1206-E0D3-4559-868C-778EF3A7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3660F-D803-416C-AFA9-63D79A58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28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34688-ABB5-4961-8C4B-916F90C25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67D6E-AD52-44F3-8A9A-8A6BF1FB9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99BF7-8D60-4D2E-95CC-3155F809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D8E-9F7A-4725-A05D-C00C6EAC9E3E}" type="datetime1">
              <a:rPr lang="en-IN" smtClean="0"/>
              <a:t>02-12-2022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DE8ED-A55C-4CB5-8444-E430C717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3C607-F659-4A81-9C62-9980C51B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109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D145-2FCE-4A48-9657-60A77B01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19795-97D6-499E-9912-342D4E8844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EDFC98A6-DD8E-4AC6-8B44-5AD20FEEB2E9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1AC65-A1BC-48BE-A264-0A964C0C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AF28D4AA-3EA1-4B01-83B7-174718BA031D}" type="datetime1">
              <a:rPr lang="en-IN" altLang="en-US" smtClean="0"/>
              <a:t>02-12-2022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90531-2D48-4747-9553-27760587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3B7FC-0BC5-409A-888D-B77CDA0F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F376A94A-752D-4F46-86E4-50B57A5A6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9698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A3CC-0157-4F17-8A4C-3CDECA54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11308-DDB9-4B5A-AB92-ECE06DD55AF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C235A-DAC0-4832-826E-39596B794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096F0-5236-4F4C-9CB5-35748686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405FC27-557E-4EDD-AE7F-5DBE4FDA5AF6}" type="datetime1">
              <a:rPr lang="en-IN" altLang="en-US" smtClean="0"/>
              <a:t>02-12-2022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B8A7B-0DE4-4A8B-AB43-07AF40EB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62ABF-4F76-4AC7-A324-F5A8F9C5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90D4FA05-3A2B-492E-9650-CCC4501642D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2578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537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46800" y="4000500"/>
            <a:ext cx="5537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84BFF0BC-1821-4B2F-8991-CED403FC27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5C9992-0256-4133-B04E-8F1BC578C5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8109218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371600"/>
            <a:ext cx="11277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4000500"/>
            <a:ext cx="11277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0446A0B7-0EB2-468B-BB7F-0A6DF8BD29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4DA368-C1DE-481F-995D-66293042A2A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5345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B73E-2867-4D9F-A6DB-5DAB5005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C6BD2-FFEC-4E2B-AB17-1C48CABF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69F9-82E8-450F-99F1-20770502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04A4-17E4-4DA6-B443-D1E3B17F7B7F}" type="datetime1">
              <a:rPr lang="en-IN" smtClean="0"/>
              <a:t>02-12-2022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50A0E-3D49-41D9-9810-B9D57CAE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45382-96A5-4642-939F-BB07EF7F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31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F60E-D422-4C03-A8FA-6AC7EFCC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C1DD7-0D16-4534-BD82-A3DA0FF49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A3B95-73CD-4427-96CE-A9BA8EBE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B750-F8FF-4F76-AFA8-82A6716A2DF0}" type="datetime1">
              <a:rPr lang="en-IN" smtClean="0"/>
              <a:t>02-12-2022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EA30B-741E-42FF-AD53-5E6F328A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CBA89-37F1-4D05-BD96-AA468143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04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247B-8447-413D-867F-D46236C0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833D-A01B-4912-9686-9FD5F89B2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B720C-CBE5-48F4-9A34-98BC1261D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516FF-6C4C-4C8F-A984-28D20CE8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6E53-7DE8-4D07-9EB9-84E0F99689C0}" type="datetime1">
              <a:rPr lang="en-IN" smtClean="0"/>
              <a:t>02-12-2022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81BB3-E031-48DE-9B9D-F256E517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0E2F7-161D-4A9C-89B3-9EF1E8C7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85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455E-C692-410E-B88A-479D313F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74D6B-E22B-453C-B0BA-9414D77C3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96A83-28F4-4655-A0B3-4817F14D8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41DD1-C8BC-4A05-B8AF-7C224A945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84DF1-05F7-41B7-874C-F7C9F3643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A6520-C1D0-41A7-BCFB-3C5224E3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2A5C-461E-46F1-93E3-74B28A7B1EAF}" type="datetime1">
              <a:rPr lang="en-IN" smtClean="0"/>
              <a:t>02-12-2022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B7121-CD89-4BB2-A4BA-FED7CE49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8D4D0-84A6-452B-B13D-D44FA9A8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28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B8FF-0595-44F6-ACA5-0293262D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2572B-6292-4A26-96B3-7AFF6DAD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39A6-16E8-40F1-BB45-403801A8A431}" type="datetime1">
              <a:rPr lang="en-IN" smtClean="0"/>
              <a:t>02-12-2022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CD7E-2617-43BF-AD96-53F2AC77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868C9-8A9A-4649-8826-E1100A3B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56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A1A71-189F-41BF-80CE-7159A0D2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575D-1EF1-43C8-9C34-2BB53E212EEF}" type="datetime1">
              <a:rPr lang="en-IN" smtClean="0"/>
              <a:t>02-12-2022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763EAE-7A8F-4CAB-A3F1-3FA217B1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9C65A-E8DA-4EE8-8263-874A2027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3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AFB5-931A-491E-BC3C-83E987EC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AFBB-F072-436A-BA31-8B1B40DDE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70118-23F5-4FF5-B0AA-452B7ED52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CD83C-E612-49AC-91E3-4E603FA0A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1BB6-7E07-4B2E-979A-439342F313C8}" type="datetime1">
              <a:rPr lang="en-IN" smtClean="0"/>
              <a:t>02-12-2022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2C368-A40F-420C-AA19-DE914606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A7148-4BCA-4556-AD22-710A0D1E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56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E2D7-884C-4A17-A244-5CA108C8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DCF5B-AFAA-4803-8B31-DA0775611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A0D9F-4335-40E7-BD27-C5F709270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B5C09-FF90-471F-964F-B9D07408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4645-31DC-4872-A24A-644CA8B7FD67}" type="datetime1">
              <a:rPr lang="en-IN" smtClean="0"/>
              <a:t>02-12-2022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629A4-C915-46E2-88EC-91974D38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10E98-3B64-4F5C-AFA5-DD07C20B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28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8D8F5-3EF7-462C-A918-B48335FB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C0BC5-02E3-4D77-A32D-B57A1D367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0FA7F-36D4-4FC9-B4DA-267504DA1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39416-57B3-45EC-8929-701A404ABA96}" type="datetime1">
              <a:rPr lang="en-IN" smtClean="0"/>
              <a:t>02-12-2022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FE5F0-0880-48F2-80EA-7AA99CF4E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D3A64-D7EB-4270-9D83-12AE12AE4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B7F2D-EDD8-40FD-9175-0FE21B4EF6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17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customXml" Target="../ink/ink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4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5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customXml" Target="../ink/ink1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3933" y="2426206"/>
            <a:ext cx="8144134" cy="1839235"/>
          </a:xfrm>
        </p:spPr>
        <p:txBody>
          <a:bodyPr>
            <a:normAutofit/>
          </a:bodyPr>
          <a:lstStyle/>
          <a:p>
            <a:r>
              <a:rPr lang="en-IN" dirty="0"/>
              <a:t>Cluster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47ACAC-96F7-458F-98A0-23454AC57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290"/>
            <a:ext cx="1787204" cy="178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93DFED-0622-42E1-BFBC-267653B0CEE0}"/>
              </a:ext>
            </a:extLst>
          </p:cNvPr>
          <p:cNvSpPr txBox="1"/>
          <p:nvPr/>
        </p:nvSpPr>
        <p:spPr>
          <a:xfrm>
            <a:off x="1726712" y="-12464"/>
            <a:ext cx="10465288" cy="17851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 COLLEGE OF ENGINEERING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Affiliated to Goa University</a:t>
            </a:r>
            <a:endParaRPr kumimoji="0" lang="en-IN" sz="11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TECHNOLOGY DEPARTMENT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Vision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Impart high quality knowledge and skills to students in the field of Information Technology ,motivate research, encourage industry consultancy projects and nurture human values and life skills.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334B87-F710-4E1E-B2F8-1F646FF88FA5}"/>
              </a:ext>
            </a:extLst>
          </p:cNvPr>
          <p:cNvSpPr txBox="1"/>
          <p:nvPr/>
        </p:nvSpPr>
        <p:spPr>
          <a:xfrm>
            <a:off x="90575" y="4919008"/>
            <a:ext cx="480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Prepared By,</a:t>
            </a:r>
          </a:p>
          <a:p>
            <a:r>
              <a:rPr lang="en-US" sz="2400" dirty="0"/>
              <a:t>Ms. Diana Miranda </a:t>
            </a:r>
          </a:p>
          <a:p>
            <a:r>
              <a:rPr lang="en-US" sz="2400" dirty="0"/>
              <a:t>Assistant Professor </a:t>
            </a:r>
          </a:p>
          <a:p>
            <a:r>
              <a:rPr lang="en-US" sz="2400" dirty="0"/>
              <a:t>Dept. of Information Technology</a:t>
            </a:r>
          </a:p>
          <a:p>
            <a:r>
              <a:rPr lang="en-US" sz="2400" dirty="0"/>
              <a:t>Goa College of Engineering</a:t>
            </a:r>
            <a:endParaRPr lang="en-IN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C7517A-CD76-4761-82D3-2A3741CF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94A4-2787-426D-84BD-06DA371DCB66}" type="slidenum">
              <a:rPr lang="en-IN" b="1" smtClean="0">
                <a:solidFill>
                  <a:schemeClr val="tx1"/>
                </a:solidFill>
              </a:rPr>
              <a:t>1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31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659"/>
    </mc:Choice>
    <mc:Fallback xmlns="">
      <p:transition advTm="76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0083-7751-4FFD-8B9A-33BAC35C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Basic Clustering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5C70-7311-4085-AAED-0FAB7856A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u="sng" dirty="0">
                <a:solidFill>
                  <a:srgbClr val="FF0000"/>
                </a:solidFill>
              </a:rPr>
              <a:t>Grid-based approach: 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</a:rPr>
              <a:t>Quantize the object space into a finite number of cells that form a grid like structure</a:t>
            </a:r>
          </a:p>
          <a:p>
            <a:pPr lvl="1" eaLnBrk="1" hangingPunct="1"/>
            <a:r>
              <a:rPr lang="en-US" altLang="en-US" dirty="0"/>
              <a:t>All the clustering operations are performed on this structure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</a:rPr>
              <a:t>Advantage: </a:t>
            </a:r>
            <a:r>
              <a:rPr lang="en-US" altLang="en-US" dirty="0">
                <a:solidFill>
                  <a:srgbClr val="00B050"/>
                </a:solidFill>
              </a:rPr>
              <a:t>Fast processing time which is independent of the number of data objects but depends on the number of cells in each dimension</a:t>
            </a:r>
          </a:p>
          <a:p>
            <a:r>
              <a:rPr lang="en-US" altLang="en-US" u="sng" dirty="0">
                <a:solidFill>
                  <a:srgbClr val="FF0000"/>
                </a:solidFill>
              </a:rPr>
              <a:t>Model-based: 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</a:rPr>
              <a:t>A model is hypothesized for each of the clusters and tries to find the best fit of that model to each other</a:t>
            </a:r>
          </a:p>
          <a:p>
            <a:pPr lvl="1" eaLnBrk="1" hangingPunct="1"/>
            <a:r>
              <a:rPr lang="en-US" altLang="en-US" dirty="0">
                <a:solidFill>
                  <a:srgbClr val="00B050"/>
                </a:solidFill>
              </a:rPr>
              <a:t>Uses probability</a:t>
            </a:r>
          </a:p>
          <a:p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7528B-4E92-4E6E-90F4-2CBCBFE8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2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EEF5DD-EAE1-433C-8F33-F2FA57E4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Methods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FF6EF0-30BB-4346-9194-9C1AF5D88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874F8-D7DF-4E55-B182-7EB64ECE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00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6F50C8-D2A6-4D51-98F5-981B72803B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4692"/>
                <a:ext cx="10515600" cy="4682271"/>
              </a:xfrm>
            </p:spPr>
            <p:txBody>
              <a:bodyPr/>
              <a:lstStyle/>
              <a:p>
                <a:r>
                  <a:rPr lang="en-US" dirty="0"/>
                  <a:t>Given a dataset D of n objects and k is the number of clusters to be formed, a partitioning algorithm </a:t>
                </a:r>
                <a:r>
                  <a:rPr lang="en-US" dirty="0">
                    <a:solidFill>
                      <a:srgbClr val="FF0000"/>
                    </a:solidFill>
                  </a:rPr>
                  <a:t>organizes the objects into k partitions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dirty="0"/>
              </a:p>
              <a:p>
                <a:r>
                  <a:rPr lang="en-IN" dirty="0"/>
                  <a:t>Clusters are formed to </a:t>
                </a:r>
                <a:r>
                  <a:rPr lang="en-IN" dirty="0">
                    <a:solidFill>
                      <a:srgbClr val="FF0000"/>
                    </a:solidFill>
                  </a:rPr>
                  <a:t>optimize an objective partitioning criterio</a:t>
                </a:r>
                <a:r>
                  <a:rPr lang="en-IN" dirty="0"/>
                  <a:t>n such as dissimilarity function based on distance so that objects within a cluster are similar to each other and dissimilar to objects from another cluster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6F50C8-D2A6-4D51-98F5-981B72803B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4692"/>
                <a:ext cx="10515600" cy="4682271"/>
              </a:xfrm>
              <a:blipFill>
                <a:blip r:embed="rId2"/>
                <a:stretch>
                  <a:fillRect l="-1043" t="-2083" r="-1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98321-7EF1-47B4-87F8-FAD912C1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85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CFC7-D609-461E-A12B-323063FC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K-Means: A Centroid Based Technique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1CAC-9B02-4AD5-B580-1907D0908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Algorithm k-Means(</a:t>
            </a:r>
            <a:r>
              <a:rPr lang="en-US" dirty="0" err="1"/>
              <a:t>k,D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Input-: </a:t>
            </a:r>
            <a:r>
              <a:rPr lang="en-US" dirty="0">
                <a:solidFill>
                  <a:srgbClr val="0000FF"/>
                </a:solidFill>
              </a:rPr>
              <a:t>k: Number of clusters, D: Dataset of n objects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Output-: </a:t>
            </a:r>
            <a:r>
              <a:rPr lang="en-US" dirty="0">
                <a:solidFill>
                  <a:srgbClr val="0000FF"/>
                </a:solidFill>
              </a:rPr>
              <a:t>A set of k clusters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Method-:</a:t>
            </a:r>
          </a:p>
          <a:p>
            <a:r>
              <a:rPr lang="en-US" dirty="0"/>
              <a:t>Arbitrarily choose k objects from D as cluster centers</a:t>
            </a:r>
          </a:p>
          <a:p>
            <a:r>
              <a:rPr lang="en-US" dirty="0"/>
              <a:t>Repeat until no change</a:t>
            </a:r>
          </a:p>
          <a:p>
            <a:pPr lvl="1"/>
            <a:r>
              <a:rPr lang="en-US" dirty="0"/>
              <a:t>Calculate distance from each data object to all the cluster centers</a:t>
            </a:r>
          </a:p>
          <a:p>
            <a:pPr lvl="1"/>
            <a:r>
              <a:rPr lang="en-US" dirty="0"/>
              <a:t>Assign each object to the cluster of its nearest centroid  </a:t>
            </a:r>
          </a:p>
          <a:p>
            <a:pPr lvl="1"/>
            <a:r>
              <a:rPr lang="en-US" dirty="0"/>
              <a:t>Update the cluster centers with the means of the newly assigned data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9EBF8-BB98-41CA-98B8-CD17597F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29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D012-C6D2-4411-A7D6-CCD639B6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6E1B0-4F11-4259-BDCF-D6FD96554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C4E0E-EDA8-462F-80AF-C06E4C86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14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2A1269-FDB2-4776-A263-F34961B93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350"/>
            <a:ext cx="1009650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59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D012-C6D2-4411-A7D6-CCD639B6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6E1B0-4F11-4259-BDCF-D6FD96554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C4E0E-EDA8-462F-80AF-C06E4C86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15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66D1C4-F890-4FA9-8860-47C38B2F1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557212"/>
            <a:ext cx="99726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6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D012-C6D2-4411-A7D6-CCD639B6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6E1B0-4F11-4259-BDCF-D6FD96554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C4E0E-EDA8-462F-80AF-C06E4C86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16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303D38-EA39-42CA-899A-EE0311A8D4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62"/>
          <a:stretch/>
        </p:blipFill>
        <p:spPr>
          <a:xfrm>
            <a:off x="814387" y="1090246"/>
            <a:ext cx="10563225" cy="573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48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D012-C6D2-4411-A7D6-CCD639B6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6E1B0-4F11-4259-BDCF-D6FD96554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C4E0E-EDA8-462F-80AF-C06E4C86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17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6BDC9C-B664-41C9-BA4A-483B59075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481012"/>
            <a:ext cx="94297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64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2F80-D4D2-45AF-9B1A-899D414C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0531-A304-40B2-BA88-DCC85EF61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F445A-6517-4C0F-9396-25936213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18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808290-974F-46D2-878E-34C3DA2C1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390525"/>
            <a:ext cx="623887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19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3692-2640-41BC-8021-5BD6C42B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C9BFC-39C5-49CF-A514-F0BA3E713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3D5E1-9D83-4B39-BD8B-7F361624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19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E6EFE-9D1F-4D25-BCF7-0829C7ADF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523875"/>
            <a:ext cx="62865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6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D1BD-4C15-4121-8342-D266C340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43EC-4BDE-4778-AB52-305FD473A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 Analysis</a:t>
            </a:r>
          </a:p>
          <a:p>
            <a:r>
              <a:rPr lang="en-US" dirty="0"/>
              <a:t>Basic Concepts</a:t>
            </a:r>
          </a:p>
          <a:p>
            <a:r>
              <a:rPr lang="en-US" dirty="0"/>
              <a:t>Partitioning Methods</a:t>
            </a:r>
          </a:p>
          <a:p>
            <a:r>
              <a:rPr lang="en-US" dirty="0"/>
              <a:t>Hierarchical Methods</a:t>
            </a:r>
          </a:p>
          <a:p>
            <a:r>
              <a:rPr lang="en-US" dirty="0"/>
              <a:t>Density-Based Methods</a:t>
            </a:r>
          </a:p>
          <a:p>
            <a:r>
              <a:rPr lang="en-US" dirty="0"/>
              <a:t>Grid-Based Methods</a:t>
            </a:r>
          </a:p>
          <a:p>
            <a:r>
              <a:rPr lang="en-US" dirty="0"/>
              <a:t>Model-Based Clustering Methods</a:t>
            </a:r>
          </a:p>
          <a:p>
            <a:r>
              <a:rPr lang="en-US" dirty="0"/>
              <a:t>Evaluation of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E3F41-9A4A-4235-8893-0F255C12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268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99712D-D295-4A61-8B8A-402397DEB7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0969" y="738554"/>
                <a:ext cx="10990385" cy="543840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Quality of the cluster is measured by </a:t>
                </a:r>
                <a:r>
                  <a:rPr lang="en-US" dirty="0">
                    <a:solidFill>
                      <a:srgbClr val="FF0000"/>
                    </a:solidFill>
                  </a:rPr>
                  <a:t>within cluster variation</a:t>
                </a:r>
                <a:r>
                  <a:rPr lang="en-US" dirty="0"/>
                  <a:t>: Sum of the squared error between all objects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IN" sz="3600" dirty="0"/>
              </a:p>
              <a:p>
                <a:r>
                  <a:rPr lang="en-IN" dirty="0"/>
                  <a:t>K-Means is </a:t>
                </a:r>
                <a:r>
                  <a:rPr lang="en-IN" dirty="0">
                    <a:solidFill>
                      <a:srgbClr val="FF0000"/>
                    </a:solidFill>
                  </a:rPr>
                  <a:t>not guaranteed to converge at the local optimum</a:t>
                </a:r>
                <a:r>
                  <a:rPr lang="en-IN" dirty="0"/>
                  <a:t>. It often gets stuck at the local optimum</a:t>
                </a:r>
              </a:p>
              <a:p>
                <a:pPr lvl="1"/>
                <a:r>
                  <a:rPr lang="en-IN" sz="2800" dirty="0"/>
                  <a:t>Best solution: </a:t>
                </a:r>
                <a:r>
                  <a:rPr lang="en-IN" sz="2800" dirty="0">
                    <a:solidFill>
                      <a:srgbClr val="0000FF"/>
                    </a:solidFill>
                  </a:rPr>
                  <a:t>Repeat the algorithm for different values of the initial clusters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IN" sz="2800" dirty="0"/>
                  <a:t>Variant of K-Means: </a:t>
                </a:r>
                <a:r>
                  <a:rPr lang="en-IN" sz="2800" dirty="0">
                    <a:solidFill>
                      <a:srgbClr val="FF0000"/>
                    </a:solidFill>
                  </a:rPr>
                  <a:t>K-Modes</a:t>
                </a:r>
              </a:p>
              <a:p>
                <a:pPr lvl="1"/>
                <a:r>
                  <a:rPr lang="en-IN" sz="2800" dirty="0">
                    <a:solidFill>
                      <a:srgbClr val="00B050"/>
                    </a:solidFill>
                  </a:rPr>
                  <a:t>Used when nominal data is present</a:t>
                </a:r>
              </a:p>
              <a:p>
                <a:r>
                  <a:rPr lang="en-IN" dirty="0">
                    <a:solidFill>
                      <a:srgbClr val="00B050"/>
                    </a:solidFill>
                  </a:rPr>
                  <a:t>Difficult to get good results if the value of K is not known</a:t>
                </a:r>
              </a:p>
              <a:p>
                <a:r>
                  <a:rPr lang="en-US" altLang="en-US" sz="2800" dirty="0">
                    <a:solidFill>
                      <a:srgbClr val="FF0000"/>
                    </a:solidFill>
                  </a:rPr>
                  <a:t>Complexity is O(</a:t>
                </a:r>
                <a:r>
                  <a:rPr lang="en-US" altLang="en-US" sz="2800" dirty="0" err="1">
                    <a:solidFill>
                      <a:srgbClr val="FF0000"/>
                    </a:solidFill>
                  </a:rPr>
                  <a:t>tkn</a:t>
                </a:r>
                <a:r>
                  <a:rPr lang="en-US" altLang="en-US" sz="2800" dirty="0">
                    <a:solidFill>
                      <a:srgbClr val="FF0000"/>
                    </a:solidFill>
                  </a:rPr>
                  <a:t>), </a:t>
                </a:r>
                <a:r>
                  <a:rPr lang="en-US" altLang="en-US" sz="2800" dirty="0"/>
                  <a:t>where n is the number of objects in the dataset, k is the number of clusters, and t </a:t>
                </a:r>
                <a:r>
                  <a:rPr lang="en-US" altLang="en-US" dirty="0"/>
                  <a:t>is the number of </a:t>
                </a:r>
                <a:r>
                  <a:rPr lang="en-US" altLang="en-US" sz="2800" dirty="0"/>
                  <a:t>iterations. Normally, k, t &lt;&lt; 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99712D-D295-4A61-8B8A-402397DEB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969" y="738554"/>
                <a:ext cx="10990385" cy="5438409"/>
              </a:xfrm>
              <a:blipFill>
                <a:blip r:embed="rId2"/>
                <a:stretch>
                  <a:fillRect l="-832" t="-16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68D04-C802-4109-902F-CD4F886C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76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461B-CDD3-435F-8C0F-64592F5C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K-Means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60ED-3788-4140-B527-3B5E5440D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Sensitive to outliers: </a:t>
            </a:r>
            <a:r>
              <a:rPr lang="en-US" altLang="ko-KR" sz="2800" dirty="0">
                <a:ea typeface="Gulim" panose="020B0600000101010101" pitchFamily="34" charset="-127"/>
              </a:rPr>
              <a:t>An object with an extremely large value may substantially distort the distribution of the data</a:t>
            </a:r>
          </a:p>
          <a:p>
            <a:r>
              <a:rPr lang="en-US" dirty="0"/>
              <a:t>Applicable only to objects in </a:t>
            </a:r>
            <a:r>
              <a:rPr lang="en-US" dirty="0">
                <a:solidFill>
                  <a:srgbClr val="FF0000"/>
                </a:solidFill>
              </a:rPr>
              <a:t>a continuous n-dimensional space </a:t>
            </a:r>
          </a:p>
          <a:p>
            <a:pPr lvl="1"/>
            <a:r>
              <a:rPr lang="en-US" dirty="0"/>
              <a:t>Using the </a:t>
            </a:r>
            <a:r>
              <a:rPr lang="en-US" dirty="0">
                <a:solidFill>
                  <a:srgbClr val="0000FF"/>
                </a:solidFill>
              </a:rPr>
              <a:t>k-modes method </a:t>
            </a:r>
            <a:r>
              <a:rPr lang="en-US" dirty="0"/>
              <a:t>for categorical data</a:t>
            </a:r>
          </a:p>
          <a:p>
            <a:pPr lvl="1"/>
            <a:r>
              <a:rPr lang="en-US" dirty="0"/>
              <a:t>In comparison, k-medoids can be applied to a wide range of data</a:t>
            </a:r>
          </a:p>
          <a:p>
            <a:r>
              <a:rPr lang="en-US" dirty="0">
                <a:solidFill>
                  <a:srgbClr val="FF0000"/>
                </a:solidFill>
              </a:rPr>
              <a:t>Need to specify k, the number of clusters, in advance</a:t>
            </a:r>
          </a:p>
          <a:p>
            <a:r>
              <a:rPr lang="en-US" dirty="0">
                <a:solidFill>
                  <a:srgbClr val="FF0000"/>
                </a:solidFill>
              </a:rPr>
              <a:t>Sensitive to noisy data and outliers</a:t>
            </a:r>
          </a:p>
          <a:p>
            <a:r>
              <a:rPr lang="en-US" dirty="0">
                <a:solidFill>
                  <a:srgbClr val="FF0000"/>
                </a:solidFill>
              </a:rPr>
              <a:t>Not suitable to discover clusters with non-convex shapes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02033-7D95-4D9C-AC1B-C49EBB54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177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FD76-2438-44B7-9C2A-15BC181A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37D6E-0643-46A3-B42C-46BD2A154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929F1-C944-4E66-B807-AF621CA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22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7C4280-954A-4DFC-A83E-F59C9A8B6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714375"/>
            <a:ext cx="105441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16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775" y="127635"/>
            <a:ext cx="8425339" cy="76356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Comments on k-Means algorithm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8775" y="891203"/>
            <a:ext cx="8697431" cy="5311189"/>
          </a:xfrm>
        </p:spPr>
        <p:txBody>
          <a:bodyPr>
            <a:noAutofit/>
          </a:bodyPr>
          <a:lstStyle/>
          <a:p>
            <a:pPr marL="0" indent="0" algn="just">
              <a:buClr>
                <a:srgbClr val="0B5ED7"/>
              </a:buClr>
              <a:buNone/>
            </a:pPr>
            <a:endParaRPr lang="en-IN" sz="2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rgbClr val="0B5ED7"/>
              </a:buClr>
              <a:buNone/>
            </a:pPr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chemeClr val="tx1"/>
                </a:solidFill>
              </a:rPr>
              <a:pPr/>
              <a:t>23</a:t>
            </a:fld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335" y="891202"/>
            <a:ext cx="4405847" cy="2309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490" y="976126"/>
            <a:ext cx="3971427" cy="24498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496" y="3425995"/>
            <a:ext cx="3726503" cy="20708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74667" y="5456961"/>
            <a:ext cx="295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Non-convex shaped clusters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64366" y="3087639"/>
            <a:ext cx="3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Cluster with different densities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08015" y="3106836"/>
            <a:ext cx="295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Cluster with different sizes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735028" y="6077889"/>
            <a:ext cx="8572830" cy="418849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600" b="1" dirty="0">
                <a:solidFill>
                  <a:srgbClr val="0B5ED7"/>
                </a:solidFill>
                <a:cs typeface="Times New Roman" pitchFamily="18" charset="0"/>
              </a:rPr>
              <a:t>Some failure instance of k-Means algorithm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005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8911F-0410-485E-B2CB-BC9DB347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892"/>
            <a:ext cx="10515600" cy="53680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 points 1, 2, 3, 8, 9, 10, 25 in 1-dimensional space with k=2.</a:t>
            </a:r>
          </a:p>
          <a:p>
            <a:r>
              <a:rPr lang="en-US" dirty="0"/>
              <a:t>The correct clusters should be </a:t>
            </a:r>
          </a:p>
          <a:p>
            <a:pPr lvl="1"/>
            <a:r>
              <a:rPr lang="en-US" dirty="0"/>
              <a:t>Cluster 1={1, 2, 3}</a:t>
            </a:r>
          </a:p>
          <a:p>
            <a:pPr lvl="1"/>
            <a:r>
              <a:rPr lang="en-US" dirty="0"/>
              <a:t>Cluster 2={8, 9, 10}</a:t>
            </a:r>
          </a:p>
          <a:p>
            <a:pPr lvl="1"/>
            <a:r>
              <a:rPr lang="en-US" dirty="0"/>
              <a:t>Outlier=25</a:t>
            </a:r>
          </a:p>
          <a:p>
            <a:r>
              <a:rPr lang="en-US" dirty="0"/>
              <a:t>Scenario A:</a:t>
            </a:r>
          </a:p>
          <a:p>
            <a:pPr lvl="1"/>
            <a:r>
              <a:rPr lang="en-US" dirty="0"/>
              <a:t>Cluster 1={1, 2, 3}</a:t>
            </a:r>
          </a:p>
          <a:p>
            <a:pPr lvl="1"/>
            <a:r>
              <a:rPr lang="en-US" dirty="0"/>
              <a:t>Cluster 2={8, 9, 10, 25}</a:t>
            </a:r>
          </a:p>
          <a:p>
            <a:pPr lvl="1"/>
            <a:r>
              <a:rPr lang="en-US" dirty="0"/>
              <a:t>Within Cluster Variation= 196</a:t>
            </a:r>
          </a:p>
          <a:p>
            <a:r>
              <a:rPr lang="en-US" dirty="0"/>
              <a:t>Scenario B:</a:t>
            </a:r>
          </a:p>
          <a:p>
            <a:pPr lvl="1"/>
            <a:r>
              <a:rPr lang="en-US" dirty="0"/>
              <a:t>Cluster 1={1, 2, 3, 8}</a:t>
            </a:r>
          </a:p>
          <a:p>
            <a:pPr lvl="1"/>
            <a:r>
              <a:rPr lang="en-US" dirty="0"/>
              <a:t>Cluster 2={9, 10, 25}</a:t>
            </a:r>
          </a:p>
          <a:p>
            <a:pPr lvl="1"/>
            <a:r>
              <a:rPr lang="en-US" dirty="0"/>
              <a:t>Within Cluster Variation= 189.67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5183D-E343-4F71-A578-7E5F0841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24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43ADE3-39C2-44CC-BF07-1D11CADAF8B9}"/>
              </a:ext>
            </a:extLst>
          </p:cNvPr>
          <p:cNvSpPr txBox="1"/>
          <p:nvPr/>
        </p:nvSpPr>
        <p:spPr>
          <a:xfrm>
            <a:off x="6594231" y="2778368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Wrong</a:t>
            </a:r>
            <a:endParaRPr lang="en-I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67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380D-3097-45B8-A359-9E0A7200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K-Modes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2F973-605F-4340-B047-E32E22E36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/>
              <a:t>Handling </a:t>
            </a:r>
            <a:r>
              <a:rPr lang="en-US" altLang="en-US" dirty="0">
                <a:solidFill>
                  <a:srgbClr val="0000FF"/>
                </a:solidFill>
              </a:rPr>
              <a:t>categorical data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Replacing means of clusters with modes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0000FF"/>
                </a:solidFill>
              </a:rPr>
              <a:t>Using new dissimilarity measures </a:t>
            </a:r>
            <a:r>
              <a:rPr lang="en-US" altLang="en-US" dirty="0"/>
              <a:t>to deal with categorical objects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Using a </a:t>
            </a:r>
            <a:r>
              <a:rPr lang="en-US" altLang="en-US" dirty="0">
                <a:solidFill>
                  <a:srgbClr val="00B050"/>
                </a:solidFill>
              </a:rPr>
              <a:t>frequency-based method to update modes of clusters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CEE44-91B6-4251-8FE5-BE9C5B5F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77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E2DF-9635-4EA8-887E-5D03D5C5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K-Medoids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7AAD87-F46D-4030-95D0-0BA1308299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Resolves the issue with sensitivity to outliers in K-Means</a:t>
                </a:r>
              </a:p>
              <a:p>
                <a:r>
                  <a:rPr lang="en-US" dirty="0"/>
                  <a:t>Instead of picking the mean of the objects, we </a:t>
                </a:r>
                <a:r>
                  <a:rPr lang="en-US" dirty="0">
                    <a:solidFill>
                      <a:srgbClr val="0000FF"/>
                    </a:solidFill>
                  </a:rPr>
                  <a:t>pick an actual object to represent the cluster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Absolute Error Criterion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𝑑𝑖𝑠𝑡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When k=1, we can find the medoid in O(n</a:t>
                </a:r>
                <a:r>
                  <a:rPr lang="en-US" baseline="30000" dirty="0">
                    <a:solidFill>
                      <a:srgbClr val="00B050"/>
                    </a:solidFill>
                  </a:rPr>
                  <a:t>2</a:t>
                </a:r>
                <a:r>
                  <a:rPr lang="en-US" dirty="0">
                    <a:solidFill>
                      <a:srgbClr val="00B050"/>
                    </a:solidFill>
                  </a:rPr>
                  <a:t>) time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When k&gt;1, it becomes an NP-Hard problem</a:t>
                </a:r>
                <a:endParaRPr lang="en-IN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7AAD87-F46D-4030-95D0-0BA1308299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009F3-065E-41D4-A842-05F9DCB2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632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2B6B-322C-423A-A564-ECC9C333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3046"/>
            <a:ext cx="10515600" cy="5543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Algorithm K-Medoid(K,D)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Input-: </a:t>
            </a:r>
            <a:r>
              <a:rPr lang="en-US" dirty="0">
                <a:solidFill>
                  <a:srgbClr val="00B050"/>
                </a:solidFill>
              </a:rPr>
              <a:t>K: Number of clusters, D: Dataset of n objects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Output-: </a:t>
            </a:r>
            <a:r>
              <a:rPr lang="en-US" dirty="0">
                <a:solidFill>
                  <a:srgbClr val="00B050"/>
                </a:solidFill>
              </a:rPr>
              <a:t>A set of K clusters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Method-:</a:t>
            </a:r>
          </a:p>
          <a:p>
            <a:r>
              <a:rPr lang="en-US" dirty="0"/>
              <a:t>Arbitrarily choose K objects from D as cluster representatives</a:t>
            </a:r>
          </a:p>
          <a:p>
            <a:r>
              <a:rPr lang="en-US" dirty="0"/>
              <a:t>Repeat until no change</a:t>
            </a:r>
          </a:p>
          <a:p>
            <a:pPr lvl="1"/>
            <a:r>
              <a:rPr lang="en-US" dirty="0"/>
              <a:t>Calculate distance from each data object to all the cluster representatives 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dirty="0"/>
              <a:t> Assign each object to the cluster of its nearest cluster representatives </a:t>
            </a:r>
          </a:p>
          <a:p>
            <a:pPr lvl="1"/>
            <a:r>
              <a:rPr lang="en-US" dirty="0"/>
              <a:t>Randomly select a non-representative object </a:t>
            </a:r>
            <a:r>
              <a:rPr lang="en-US" dirty="0" err="1"/>
              <a:t>O</a:t>
            </a:r>
            <a:r>
              <a:rPr lang="en-US" baseline="-25000" dirty="0" err="1"/>
              <a:t>random</a:t>
            </a:r>
            <a:endParaRPr lang="en-US" dirty="0"/>
          </a:p>
          <a:p>
            <a:pPr lvl="1"/>
            <a:r>
              <a:rPr lang="en-US" dirty="0"/>
              <a:t>Compute the cost S of swapping representative object 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dirty="0"/>
              <a:t> with </a:t>
            </a:r>
            <a:r>
              <a:rPr lang="en-US" dirty="0" err="1"/>
              <a:t>O</a:t>
            </a:r>
            <a:r>
              <a:rPr lang="en-US" baseline="-25000" dirty="0" err="1"/>
              <a:t>random</a:t>
            </a:r>
            <a:endParaRPr lang="en-US" dirty="0"/>
          </a:p>
          <a:p>
            <a:pPr lvl="1"/>
            <a:r>
              <a:rPr lang="en-US" dirty="0"/>
              <a:t>If S&lt;0 then</a:t>
            </a:r>
          </a:p>
          <a:p>
            <a:pPr lvl="2"/>
            <a:r>
              <a:rPr lang="en-US" dirty="0"/>
              <a:t>Swap 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dirty="0"/>
              <a:t> with </a:t>
            </a:r>
            <a:r>
              <a:rPr lang="en-US" dirty="0" err="1"/>
              <a:t>O</a:t>
            </a:r>
            <a:r>
              <a:rPr lang="en-US" baseline="-25000" dirty="0" err="1"/>
              <a:t>random</a:t>
            </a:r>
            <a:r>
              <a:rPr lang="en-US" dirty="0"/>
              <a:t> to form a new set of K representative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3299F-5826-496B-A2C8-7F7BB850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77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AB09-F910-368D-12BC-9BEF076F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52AB-8A08-980D-0AC3-61BC55AD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1623D-6858-6562-C430-E1A4CF48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28</a:t>
            </a:fld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7CAA62E-4A67-9195-F04A-E7A827CC2BDC}"/>
                  </a:ext>
                </a:extLst>
              </p14:cNvPr>
              <p14:cNvContentPartPr/>
              <p14:nvPr/>
            </p14:nvContentPartPr>
            <p14:xfrm>
              <a:off x="11880" y="3960"/>
              <a:ext cx="11953080" cy="6746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7CAA62E-4A67-9195-F04A-E7A827CC2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0" y="-5400"/>
                <a:ext cx="11971800" cy="676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9595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DB73-B8F0-2985-4DC3-B579144E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118A3-4F8E-3AC7-A09D-6C88E4D66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4A3C1-B939-DA9D-7E15-F8A050B9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74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A6E66D-FA05-42B8-96D1-C05AB815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F5F61A-F48C-4D0D-BD55-F57B7F7F6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1D925-0D82-492A-AA57-597742B7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946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82A4-4FF1-6E06-DAC3-79454537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B3B6E-0199-9651-CEF2-A6C5A43D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29C62-145C-AA61-2F9F-4D03702F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30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549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DABBB-E0A8-4D6D-9783-2DC938414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8554"/>
            <a:ext cx="10515600" cy="543840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CLARA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Clustering </a:t>
            </a:r>
            <a:r>
              <a:rPr lang="en-US" dirty="0" err="1">
                <a:solidFill>
                  <a:srgbClr val="FF0000"/>
                </a:solidFill>
              </a:rPr>
              <a:t>LARge</a:t>
            </a:r>
            <a:r>
              <a:rPr lang="en-US" dirty="0">
                <a:solidFill>
                  <a:srgbClr val="FF0000"/>
                </a:solidFill>
              </a:rPr>
              <a:t> Applications</a:t>
            </a:r>
          </a:p>
          <a:p>
            <a:pPr lvl="1"/>
            <a:r>
              <a:rPr lang="en-US" dirty="0"/>
              <a:t>Uses a </a:t>
            </a:r>
            <a:r>
              <a:rPr lang="en-US" dirty="0">
                <a:solidFill>
                  <a:srgbClr val="0000FF"/>
                </a:solidFill>
              </a:rPr>
              <a:t>random sample of the dataset </a:t>
            </a:r>
            <a:r>
              <a:rPr lang="en-US" dirty="0"/>
              <a:t>instead of taking the whole data</a:t>
            </a:r>
          </a:p>
          <a:p>
            <a:pPr lvl="1"/>
            <a:r>
              <a:rPr lang="en-US" dirty="0"/>
              <a:t>Ideally: Sample should represent the whole data</a:t>
            </a:r>
          </a:p>
          <a:p>
            <a:pPr lvl="1"/>
            <a:r>
              <a:rPr lang="en-US" dirty="0"/>
              <a:t>Effectiveness depends on the sample size</a:t>
            </a:r>
          </a:p>
          <a:p>
            <a:r>
              <a:rPr lang="en-US" dirty="0"/>
              <a:t>CLARANS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Clustering </a:t>
            </a:r>
            <a:r>
              <a:rPr lang="en-US" dirty="0" err="1">
                <a:solidFill>
                  <a:srgbClr val="FF0000"/>
                </a:solidFill>
              </a:rPr>
              <a:t>LARge</a:t>
            </a:r>
            <a:r>
              <a:rPr lang="en-US" dirty="0">
                <a:solidFill>
                  <a:srgbClr val="FF0000"/>
                </a:solidFill>
              </a:rPr>
              <a:t> Applications based upon Randomized Search</a:t>
            </a:r>
          </a:p>
          <a:p>
            <a:pPr lvl="1"/>
            <a:r>
              <a:rPr lang="en-US" dirty="0"/>
              <a:t>Presents a tradeoff between the cost and effectiveness of using samples to improve clustering</a:t>
            </a:r>
          </a:p>
          <a:p>
            <a:pPr lvl="1"/>
            <a:r>
              <a:rPr lang="en-US" dirty="0"/>
              <a:t>Procedure</a:t>
            </a:r>
          </a:p>
          <a:p>
            <a:pPr lvl="2"/>
            <a:r>
              <a:rPr lang="en-US" sz="2400" dirty="0">
                <a:solidFill>
                  <a:srgbClr val="0000FF"/>
                </a:solidFill>
              </a:rPr>
              <a:t>Randomly selects K objects in the dataset as the current medoids</a:t>
            </a:r>
          </a:p>
          <a:p>
            <a:pPr lvl="2"/>
            <a:r>
              <a:rPr lang="en-US" sz="2400" dirty="0">
                <a:solidFill>
                  <a:srgbClr val="0000FF"/>
                </a:solidFill>
              </a:rPr>
              <a:t>Randomly selects a current medoid x and an object y that is not one of the current medoids</a:t>
            </a:r>
          </a:p>
          <a:p>
            <a:pPr lvl="2"/>
            <a:r>
              <a:rPr lang="en-US" sz="2400" dirty="0">
                <a:solidFill>
                  <a:srgbClr val="0000FF"/>
                </a:solidFill>
              </a:rPr>
              <a:t>Can replacing x with y improve the absolute error criterion? If yes, then replace x with y</a:t>
            </a:r>
          </a:p>
          <a:p>
            <a:pPr lvl="2"/>
            <a:r>
              <a:rPr lang="en-US" sz="2600" dirty="0">
                <a:solidFill>
                  <a:srgbClr val="00B050"/>
                </a:solidFill>
              </a:rPr>
              <a:t>CLARANS conducts such a randomized search l times. The set of current medoids after the l steps is considered a local optimum</a:t>
            </a:r>
          </a:p>
          <a:p>
            <a:pPr lvl="2"/>
            <a:r>
              <a:rPr lang="en-US" sz="2600" dirty="0">
                <a:solidFill>
                  <a:srgbClr val="00B050"/>
                </a:solidFill>
              </a:rPr>
              <a:t>Repeats this m times and returns the best local optimum as the final result</a:t>
            </a:r>
            <a:endParaRPr lang="en-IN" sz="26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19E79-E00C-4D7B-96B2-6243AC31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31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757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EEF5DD-EAE1-433C-8F33-F2FA57E4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Methods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FF6EF0-30BB-4346-9194-9C1AF5D88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874F8-D7DF-4E55-B182-7EB64ECE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401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DAD8-1A25-41ED-BF17-7CE6C871D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53"/>
            <a:ext cx="10515600" cy="475260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Groups data objects into a hierarchy or tree of clusters</a:t>
            </a:r>
          </a:p>
          <a:p>
            <a:r>
              <a:rPr lang="en-US" sz="3200" dirty="0"/>
              <a:t>Useful for data summarization and visualization</a:t>
            </a:r>
          </a:p>
          <a:p>
            <a:r>
              <a:rPr lang="en-US" sz="3200" dirty="0">
                <a:solidFill>
                  <a:srgbClr val="FF0000"/>
                </a:solidFill>
              </a:rPr>
              <a:t>Selection of merge or split points is critical: </a:t>
            </a:r>
            <a:r>
              <a:rPr lang="en-US" sz="3200" dirty="0">
                <a:solidFill>
                  <a:srgbClr val="0000FF"/>
                </a:solidFill>
              </a:rPr>
              <a:t>If not well chosen, it may lead to low quality clusters</a:t>
            </a:r>
          </a:p>
          <a:p>
            <a:r>
              <a:rPr lang="en-US" sz="3200" dirty="0">
                <a:solidFill>
                  <a:srgbClr val="FF0000"/>
                </a:solidFill>
              </a:rPr>
              <a:t>Multi-Phase Clustering: </a:t>
            </a:r>
            <a:r>
              <a:rPr lang="en-US" sz="3200" dirty="0">
                <a:solidFill>
                  <a:srgbClr val="0000FF"/>
                </a:solidFill>
              </a:rPr>
              <a:t>Integrates clustering with other techniques</a:t>
            </a:r>
          </a:p>
          <a:p>
            <a:endParaRPr lang="en-US" sz="3200" dirty="0"/>
          </a:p>
          <a:p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19FE6-D6C0-4818-B555-C3845B9D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33</a:t>
            </a:fld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B136C6-B6E8-6965-9A43-3DEDD564B433}"/>
                  </a:ext>
                </a:extLst>
              </p14:cNvPr>
              <p14:cNvContentPartPr/>
              <p14:nvPr/>
            </p14:nvContentPartPr>
            <p14:xfrm>
              <a:off x="5425200" y="1219320"/>
              <a:ext cx="360" cy="9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B136C6-B6E8-6965-9A43-3DEDD564B4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5840" y="1209960"/>
                <a:ext cx="19080" cy="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2873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8FC01-B0A4-4163-B982-1A166D48A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Agglomerative Clustering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Bottom up strategy</a:t>
            </a:r>
          </a:p>
          <a:p>
            <a:pPr lvl="1"/>
            <a:r>
              <a:rPr lang="en-US" dirty="0"/>
              <a:t>Starts with each object forming one cluster and repeatedly merges the clusters till a single cluster becomes the root of the hierarchy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Requires at most n iterations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Merges 2 clusters based on a similarity measure</a:t>
            </a:r>
          </a:p>
          <a:p>
            <a:r>
              <a:rPr lang="en-US" dirty="0">
                <a:solidFill>
                  <a:srgbClr val="FF0000"/>
                </a:solidFill>
              </a:rPr>
              <a:t>Divisive Clustering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Top down strategy</a:t>
            </a:r>
          </a:p>
          <a:p>
            <a:pPr lvl="1"/>
            <a:r>
              <a:rPr lang="en-US" dirty="0"/>
              <a:t>Starts with all objects being placed in one cluster and recursively partitions the cluster till all the clusters contain a single object or the objects within a cluster are sufficiently similar to each other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solidFill>
                  <a:srgbClr val="FF0000"/>
                </a:solidFill>
              </a:rPr>
              <a:t>Both methods can specify the number of clusters as a terminating condition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89C09-7A35-411F-BBE7-71E0186F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34</a:t>
            </a:fld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0E8D3B-EDD9-C1FC-0975-842E8655D5DD}"/>
                  </a:ext>
                </a:extLst>
              </p14:cNvPr>
              <p14:cNvContentPartPr/>
              <p14:nvPr/>
            </p14:nvContentPartPr>
            <p14:xfrm>
              <a:off x="3918600" y="303120"/>
              <a:ext cx="5079600" cy="1073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70E8D3B-EDD9-C1FC-0975-842E8655D5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9240" y="293760"/>
                <a:ext cx="5098320" cy="10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8011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9A09C-5C9F-4971-9608-1A0726A0C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1" y="263770"/>
            <a:ext cx="5422899" cy="6457706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AGNES (</a:t>
            </a:r>
            <a:r>
              <a:rPr lang="en-US" sz="3200" dirty="0" err="1"/>
              <a:t>AGglomerative</a:t>
            </a:r>
            <a:r>
              <a:rPr lang="en-US" sz="3200" dirty="0"/>
              <a:t> </a:t>
            </a:r>
            <a:r>
              <a:rPr lang="en-US" sz="3200" dirty="0" err="1"/>
              <a:t>NESting</a:t>
            </a:r>
            <a:r>
              <a:rPr lang="en-US" sz="3200" dirty="0"/>
              <a:t>)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Merges 2 clusters C1 and C2 if an object in C1 and an object in C2 form the minimum Euclidean distance between any 2 objects from different clusters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</a:rPr>
              <a:t>Single Linkage Approach: </a:t>
            </a:r>
            <a:r>
              <a:rPr lang="en-US" sz="2800" dirty="0"/>
              <a:t>Each cluster is represented by all objects in the cluster and the similarity between 2 clusters is measured by the similarity of the closest pair of data points belonging to different clusters</a:t>
            </a:r>
          </a:p>
          <a:p>
            <a:r>
              <a:rPr lang="en-US" sz="3200" dirty="0"/>
              <a:t>DIANA (</a:t>
            </a:r>
            <a:r>
              <a:rPr lang="en-US" sz="3200" dirty="0" err="1"/>
              <a:t>DIvisive</a:t>
            </a:r>
            <a:r>
              <a:rPr lang="en-US" sz="3200" dirty="0"/>
              <a:t> </a:t>
            </a:r>
            <a:r>
              <a:rPr lang="en-US" sz="3200" dirty="0" err="1"/>
              <a:t>ANAlysis</a:t>
            </a:r>
            <a:r>
              <a:rPr lang="en-US" sz="3200" dirty="0"/>
              <a:t>)</a:t>
            </a:r>
          </a:p>
          <a:p>
            <a:pPr lvl="1"/>
            <a:r>
              <a:rPr lang="en-IN" sz="2800" dirty="0">
                <a:solidFill>
                  <a:srgbClr val="FF0000"/>
                </a:solidFill>
              </a:rPr>
              <a:t>Clusters are split according to some principle such as maximum Euclidean distance between the closes neighbouring objects in a cluster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6992C-947B-44B0-BDBD-5D0AC1B6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35</a:t>
            </a:fld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F3D606-3437-4CF1-A081-D0A3BE98F6DA}"/>
              </a:ext>
            </a:extLst>
          </p:cNvPr>
          <p:cNvGrpSpPr>
            <a:grpSpLocks/>
          </p:cNvGrpSpPr>
          <p:nvPr/>
        </p:nvGrpSpPr>
        <p:grpSpPr bwMode="auto">
          <a:xfrm>
            <a:off x="5281839" y="1502757"/>
            <a:ext cx="6975475" cy="3649663"/>
            <a:chOff x="1200" y="1776"/>
            <a:chExt cx="4394" cy="2299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052E97FD-BDE5-416B-91EB-DDB60B23D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2BD246E-E10C-49A4-808E-1523C23953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59" name="Line 7">
                <a:extLst>
                  <a:ext uri="{FF2B5EF4-FFF2-40B4-BE49-F238E27FC236}">
                    <a16:creationId xmlns:a16="http://schemas.microsoft.com/office/drawing/2014/main" id="{3BC4EC8D-DB96-404B-B952-04D90D905D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" name="Text Box 8">
                <a:extLst>
                  <a:ext uri="{FF2B5EF4-FFF2-40B4-BE49-F238E27FC236}">
                    <a16:creationId xmlns:a16="http://schemas.microsoft.com/office/drawing/2014/main" id="{E2EB2777-FE85-4DBD-8B03-EB8F3AA04B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0</a:t>
                </a:r>
                <a:endParaRPr lang="en-US" altLang="zh-CN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8" name="Group 9">
              <a:extLst>
                <a:ext uri="{FF2B5EF4-FFF2-40B4-BE49-F238E27FC236}">
                  <a16:creationId xmlns:a16="http://schemas.microsoft.com/office/drawing/2014/main" id="{1DDBF37C-BD68-45D8-957B-D2EE1FD3E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57" name="Line 10">
                <a:extLst>
                  <a:ext uri="{FF2B5EF4-FFF2-40B4-BE49-F238E27FC236}">
                    <a16:creationId xmlns:a16="http://schemas.microsoft.com/office/drawing/2014/main" id="{3AA027F0-827C-4772-BEB9-A467445DE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" name="Text Box 11">
                <a:extLst>
                  <a:ext uri="{FF2B5EF4-FFF2-40B4-BE49-F238E27FC236}">
                    <a16:creationId xmlns:a16="http://schemas.microsoft.com/office/drawing/2014/main" id="{33BBEF70-8DF4-4E96-AFE2-EE0CD2F552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1</a:t>
                </a:r>
                <a:endParaRPr lang="en-US" altLang="zh-CN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BC675C6B-EF2C-4D0E-816C-380C2381F2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55" name="Line 13">
                <a:extLst>
                  <a:ext uri="{FF2B5EF4-FFF2-40B4-BE49-F238E27FC236}">
                    <a16:creationId xmlns:a16="http://schemas.microsoft.com/office/drawing/2014/main" id="{B033F742-773F-4EBD-8387-E93ADD8FE1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" name="Text Box 14">
                <a:extLst>
                  <a:ext uri="{FF2B5EF4-FFF2-40B4-BE49-F238E27FC236}">
                    <a16:creationId xmlns:a16="http://schemas.microsoft.com/office/drawing/2014/main" id="{23E758C8-62A8-48ED-ACE6-CE111A6B35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2</a:t>
                </a:r>
                <a:endParaRPr lang="en-US" altLang="zh-CN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id="{D23A9612-7184-499D-9B91-FE64E3AD07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53" name="Line 16">
                <a:extLst>
                  <a:ext uri="{FF2B5EF4-FFF2-40B4-BE49-F238E27FC236}">
                    <a16:creationId xmlns:a16="http://schemas.microsoft.com/office/drawing/2014/main" id="{071AA34E-8043-4EDD-8EF8-75FB803CE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" name="Text Box 17">
                <a:extLst>
                  <a:ext uri="{FF2B5EF4-FFF2-40B4-BE49-F238E27FC236}">
                    <a16:creationId xmlns:a16="http://schemas.microsoft.com/office/drawing/2014/main" id="{66050AB2-0BD2-445C-9FBE-A398218E3D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3</a:t>
                </a:r>
                <a:endParaRPr lang="en-US" altLang="zh-CN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72D9CFEE-4927-4D35-B33C-702DD0CCA7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51" name="Line 19">
                <a:extLst>
                  <a:ext uri="{FF2B5EF4-FFF2-40B4-BE49-F238E27FC236}">
                    <a16:creationId xmlns:a16="http://schemas.microsoft.com/office/drawing/2014/main" id="{BC60F7FD-B448-4554-9B7F-7006AEDA6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2" name="Text Box 20">
                <a:extLst>
                  <a:ext uri="{FF2B5EF4-FFF2-40B4-BE49-F238E27FC236}">
                    <a16:creationId xmlns:a16="http://schemas.microsoft.com/office/drawing/2014/main" id="{EEA9BFEC-80AE-4A33-9967-C137FD1DAF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4</a:t>
                </a:r>
                <a:endParaRPr lang="en-US" altLang="zh-CN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12" name="Text Box 21">
              <a:extLst>
                <a:ext uri="{FF2B5EF4-FFF2-40B4-BE49-F238E27FC236}">
                  <a16:creationId xmlns:a16="http://schemas.microsoft.com/office/drawing/2014/main" id="{2DCBBB70-0C1F-45FC-871B-3D6025A5F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5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b</a:t>
              </a:r>
            </a:p>
          </p:txBody>
        </p:sp>
        <p:sp>
          <p:nvSpPr>
            <p:cNvPr id="13" name="Text Box 22">
              <a:extLst>
                <a:ext uri="{FF2B5EF4-FFF2-40B4-BE49-F238E27FC236}">
                  <a16:creationId xmlns:a16="http://schemas.microsoft.com/office/drawing/2014/main" id="{BA4BA099-24FD-413E-93C5-C3B7F8E78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1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d</a:t>
              </a:r>
            </a:p>
          </p:txBody>
        </p:sp>
        <p:sp>
          <p:nvSpPr>
            <p:cNvPr id="14" name="Text Box 23">
              <a:extLst>
                <a:ext uri="{FF2B5EF4-FFF2-40B4-BE49-F238E27FC236}">
                  <a16:creationId xmlns:a16="http://schemas.microsoft.com/office/drawing/2014/main" id="{4B280E72-F0C6-4FAC-B1AF-063755386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8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</a:t>
              </a:r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025F21A5-701A-4BC4-BC3B-337FFEBE3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</a:p>
          </p:txBody>
        </p:sp>
        <p:sp>
          <p:nvSpPr>
            <p:cNvPr id="16" name="Text Box 25">
              <a:extLst>
                <a:ext uri="{FF2B5EF4-FFF2-40B4-BE49-F238E27FC236}">
                  <a16:creationId xmlns:a16="http://schemas.microsoft.com/office/drawing/2014/main" id="{1D8ABCCE-550A-4869-AE75-9F7852412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2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a</a:t>
              </a:r>
            </a:p>
          </p:txBody>
        </p:sp>
        <p:sp>
          <p:nvSpPr>
            <p:cNvPr id="17" name="Oval 26">
              <a:extLst>
                <a:ext uri="{FF2B5EF4-FFF2-40B4-BE49-F238E27FC236}">
                  <a16:creationId xmlns:a16="http://schemas.microsoft.com/office/drawing/2014/main" id="{A6A84ED7-45C3-4666-8BA0-23C70BBC5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Oval 27">
              <a:extLst>
                <a:ext uri="{FF2B5EF4-FFF2-40B4-BE49-F238E27FC236}">
                  <a16:creationId xmlns:a16="http://schemas.microsoft.com/office/drawing/2014/main" id="{79BF88B3-A27E-46E8-910A-E4C4443A5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Oval 28">
              <a:extLst>
                <a:ext uri="{FF2B5EF4-FFF2-40B4-BE49-F238E27FC236}">
                  <a16:creationId xmlns:a16="http://schemas.microsoft.com/office/drawing/2014/main" id="{0ECDC394-B581-4CDB-A6DB-5E1E52B22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" name="Oval 29">
              <a:extLst>
                <a:ext uri="{FF2B5EF4-FFF2-40B4-BE49-F238E27FC236}">
                  <a16:creationId xmlns:a16="http://schemas.microsoft.com/office/drawing/2014/main" id="{CC19ADB4-0BEF-4379-A931-A006D4D46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" name="Oval 30">
              <a:extLst>
                <a:ext uri="{FF2B5EF4-FFF2-40B4-BE49-F238E27FC236}">
                  <a16:creationId xmlns:a16="http://schemas.microsoft.com/office/drawing/2014/main" id="{814D299F-B1FA-4700-A79C-10F400238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" name="Text Box 31">
              <a:extLst>
                <a:ext uri="{FF2B5EF4-FFF2-40B4-BE49-F238E27FC236}">
                  <a16:creationId xmlns:a16="http://schemas.microsoft.com/office/drawing/2014/main" id="{14F7ECDD-4D00-4686-A02A-6D81D0AFE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304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a b</a:t>
              </a:r>
            </a:p>
          </p:txBody>
        </p:sp>
        <p:sp>
          <p:nvSpPr>
            <p:cNvPr id="23" name="Oval 32">
              <a:extLst>
                <a:ext uri="{FF2B5EF4-FFF2-40B4-BE49-F238E27FC236}">
                  <a16:creationId xmlns:a16="http://schemas.microsoft.com/office/drawing/2014/main" id="{61792B8B-1FDB-42FD-9CE7-8C350C98F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" name="Text Box 33">
              <a:extLst>
                <a:ext uri="{FF2B5EF4-FFF2-40B4-BE49-F238E27FC236}">
                  <a16:creationId xmlns:a16="http://schemas.microsoft.com/office/drawing/2014/main" id="{3299E9E7-12FE-487C-ABBE-ADF10F9B2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216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d e</a:t>
              </a:r>
            </a:p>
          </p:txBody>
        </p:sp>
        <p:sp>
          <p:nvSpPr>
            <p:cNvPr id="25" name="Oval 34">
              <a:extLst>
                <a:ext uri="{FF2B5EF4-FFF2-40B4-BE49-F238E27FC236}">
                  <a16:creationId xmlns:a16="http://schemas.microsoft.com/office/drawing/2014/main" id="{1D2717A2-228F-4922-8031-D1570ECFC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" name="Text Box 35">
              <a:extLst>
                <a:ext uri="{FF2B5EF4-FFF2-40B4-BE49-F238E27FC236}">
                  <a16:creationId xmlns:a16="http://schemas.microsoft.com/office/drawing/2014/main" id="{5A33FC4D-C196-46E7-A84E-D7B6C54D3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928"/>
              <a:ext cx="4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rPr>
                <a:t>c d e</a:t>
              </a:r>
            </a:p>
          </p:txBody>
        </p:sp>
        <p:sp>
          <p:nvSpPr>
            <p:cNvPr id="27" name="Oval 36">
              <a:extLst>
                <a:ext uri="{FF2B5EF4-FFF2-40B4-BE49-F238E27FC236}">
                  <a16:creationId xmlns:a16="http://schemas.microsoft.com/office/drawing/2014/main" id="{57A3D88E-1E94-4A0E-B5FE-3F870258E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Text Box 37">
              <a:extLst>
                <a:ext uri="{FF2B5EF4-FFF2-40B4-BE49-F238E27FC236}">
                  <a16:creationId xmlns:a16="http://schemas.microsoft.com/office/drawing/2014/main" id="{9F9C234C-F8A7-46DF-B366-0E9212B72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592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a b c d e</a:t>
              </a:r>
            </a:p>
          </p:txBody>
        </p:sp>
        <p:sp>
          <p:nvSpPr>
            <p:cNvPr id="29" name="Oval 38">
              <a:extLst>
                <a:ext uri="{FF2B5EF4-FFF2-40B4-BE49-F238E27FC236}">
                  <a16:creationId xmlns:a16="http://schemas.microsoft.com/office/drawing/2014/main" id="{73350E5D-0CFF-4E5C-8659-C70409147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Line 39">
              <a:extLst>
                <a:ext uri="{FF2B5EF4-FFF2-40B4-BE49-F238E27FC236}">
                  <a16:creationId xmlns:a16="http://schemas.microsoft.com/office/drawing/2014/main" id="{5643B5A5-6981-4D99-ABE3-07C34A3969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Line 40">
              <a:extLst>
                <a:ext uri="{FF2B5EF4-FFF2-40B4-BE49-F238E27FC236}">
                  <a16:creationId xmlns:a16="http://schemas.microsoft.com/office/drawing/2014/main" id="{418ABAB9-7D99-4D08-B23B-6CF1D505D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Text Box 41">
              <a:extLst>
                <a:ext uri="{FF2B5EF4-FFF2-40B4-BE49-F238E27FC236}">
                  <a16:creationId xmlns:a16="http://schemas.microsoft.com/office/drawing/2014/main" id="{2564E854-8B18-4E6D-9A1B-1E7A6DAF3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4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3" name="Line 42">
              <a:extLst>
                <a:ext uri="{FF2B5EF4-FFF2-40B4-BE49-F238E27FC236}">
                  <a16:creationId xmlns:a16="http://schemas.microsoft.com/office/drawing/2014/main" id="{8C4E6E78-EB43-4445-A702-C31C8104DA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Text Box 43">
              <a:extLst>
                <a:ext uri="{FF2B5EF4-FFF2-40B4-BE49-F238E27FC236}">
                  <a16:creationId xmlns:a16="http://schemas.microsoft.com/office/drawing/2014/main" id="{4089F26A-B2E7-4863-B7F8-EC1E3E871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3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5" name="Line 44">
              <a:extLst>
                <a:ext uri="{FF2B5EF4-FFF2-40B4-BE49-F238E27FC236}">
                  <a16:creationId xmlns:a16="http://schemas.microsoft.com/office/drawing/2014/main" id="{6D1B78F8-42C9-498D-BC3C-867C8E741F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Text Box 45">
              <a:extLst>
                <a:ext uri="{FF2B5EF4-FFF2-40B4-BE49-F238E27FC236}">
                  <a16:creationId xmlns:a16="http://schemas.microsoft.com/office/drawing/2014/main" id="{C4EE08D5-7C90-4CE4-94BF-6E1E60C5A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2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7" name="Line 46">
              <a:extLst>
                <a:ext uri="{FF2B5EF4-FFF2-40B4-BE49-F238E27FC236}">
                  <a16:creationId xmlns:a16="http://schemas.microsoft.com/office/drawing/2014/main" id="{45890B24-1274-46AE-9578-9290278898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" name="Text Box 47">
              <a:extLst>
                <a:ext uri="{FF2B5EF4-FFF2-40B4-BE49-F238E27FC236}">
                  <a16:creationId xmlns:a16="http://schemas.microsoft.com/office/drawing/2014/main" id="{0D6DA249-0BBB-4EAC-AB03-4765AAED0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1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9" name="Line 48">
              <a:extLst>
                <a:ext uri="{FF2B5EF4-FFF2-40B4-BE49-F238E27FC236}">
                  <a16:creationId xmlns:a16="http://schemas.microsoft.com/office/drawing/2014/main" id="{756DB7E4-62FD-4C91-AEAB-DFFF0E1C0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Text Box 49">
              <a:extLst>
                <a:ext uri="{FF2B5EF4-FFF2-40B4-BE49-F238E27FC236}">
                  <a16:creationId xmlns:a16="http://schemas.microsoft.com/office/drawing/2014/main" id="{5B3C3ADB-822D-4431-913E-5AD1BF7128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0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1" name="Line 50">
              <a:extLst>
                <a:ext uri="{FF2B5EF4-FFF2-40B4-BE49-F238E27FC236}">
                  <a16:creationId xmlns:a16="http://schemas.microsoft.com/office/drawing/2014/main" id="{21B8D0C2-D81B-49C4-B55B-B57E9D0CC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Line 51">
              <a:extLst>
                <a:ext uri="{FF2B5EF4-FFF2-40B4-BE49-F238E27FC236}">
                  <a16:creationId xmlns:a16="http://schemas.microsoft.com/office/drawing/2014/main" id="{79308248-5FE4-4C09-9A0D-E542CB5EB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" name="Line 52">
              <a:extLst>
                <a:ext uri="{FF2B5EF4-FFF2-40B4-BE49-F238E27FC236}">
                  <a16:creationId xmlns:a16="http://schemas.microsoft.com/office/drawing/2014/main" id="{15B9A3FA-49A1-4946-9F99-5EC46968D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" name="Line 53">
              <a:extLst>
                <a:ext uri="{FF2B5EF4-FFF2-40B4-BE49-F238E27FC236}">
                  <a16:creationId xmlns:a16="http://schemas.microsoft.com/office/drawing/2014/main" id="{6345C801-67CC-4388-B1E6-1D96DFEBAD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Line 54">
              <a:extLst>
                <a:ext uri="{FF2B5EF4-FFF2-40B4-BE49-F238E27FC236}">
                  <a16:creationId xmlns:a16="http://schemas.microsoft.com/office/drawing/2014/main" id="{1518B6FA-EE52-4F02-AE83-C6B38129B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Line 55">
              <a:extLst>
                <a:ext uri="{FF2B5EF4-FFF2-40B4-BE49-F238E27FC236}">
                  <a16:creationId xmlns:a16="http://schemas.microsoft.com/office/drawing/2014/main" id="{825723C0-1B0B-41AE-BE4F-7546005D55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Line 56">
              <a:extLst>
                <a:ext uri="{FF2B5EF4-FFF2-40B4-BE49-F238E27FC236}">
                  <a16:creationId xmlns:a16="http://schemas.microsoft.com/office/drawing/2014/main" id="{3CB04579-A7AF-438C-AD56-89111D91C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" name="Line 57">
              <a:extLst>
                <a:ext uri="{FF2B5EF4-FFF2-40B4-BE49-F238E27FC236}">
                  <a16:creationId xmlns:a16="http://schemas.microsoft.com/office/drawing/2014/main" id="{CBD64E52-70F1-4742-8361-30BFE6241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" name="Text Box 58">
              <a:extLst>
                <a:ext uri="{FF2B5EF4-FFF2-40B4-BE49-F238E27FC236}">
                  <a16:creationId xmlns:a16="http://schemas.microsoft.com/office/drawing/2014/main" id="{A5E036DD-B614-4D9F-8413-6E3916267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" y="1824"/>
              <a:ext cx="128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  <a:ea typeface="SimSun" panose="02010600030101010101" pitchFamily="2" charset="-122"/>
                </a:rPr>
                <a:t>agglomerative</a:t>
              </a:r>
            </a:p>
            <a:p>
              <a:r>
                <a:rPr lang="en-US" altLang="zh-CN" b="1">
                  <a:latin typeface="Times New Roman" panose="02020603050405020304" pitchFamily="18" charset="0"/>
                  <a:ea typeface="SimSun" panose="02010600030101010101" pitchFamily="2" charset="-122"/>
                </a:rPr>
                <a:t>(AGNES)</a:t>
              </a:r>
            </a:p>
          </p:txBody>
        </p:sp>
        <p:sp>
          <p:nvSpPr>
            <p:cNvPr id="50" name="Text Box 59">
              <a:extLst>
                <a:ext uri="{FF2B5EF4-FFF2-40B4-BE49-F238E27FC236}">
                  <a16:creationId xmlns:a16="http://schemas.microsoft.com/office/drawing/2014/main" id="{DF06A37A-6CE4-4E6B-AD11-F44370979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1" y="3552"/>
              <a:ext cx="88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  <a:ea typeface="SimSun" panose="02010600030101010101" pitchFamily="2" charset="-122"/>
                </a:rPr>
                <a:t>divisive</a:t>
              </a:r>
            </a:p>
            <a:p>
              <a:r>
                <a:rPr lang="en-US" altLang="zh-CN" b="1">
                  <a:latin typeface="Times New Roman" panose="02020603050405020304" pitchFamily="18" charset="0"/>
                  <a:ea typeface="SimSun" panose="02010600030101010101" pitchFamily="2" charset="-122"/>
                </a:rPr>
                <a:t>(DIANA)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51C5BE-E507-AF2A-004E-BFE4AC4686B8}"/>
                  </a:ext>
                </a:extLst>
              </p14:cNvPr>
              <p14:cNvContentPartPr/>
              <p14:nvPr/>
            </p14:nvContentPartPr>
            <p14:xfrm>
              <a:off x="5716440" y="1123200"/>
              <a:ext cx="4583520" cy="4495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51C5BE-E507-AF2A-004E-BFE4AC4686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7080" y="1113840"/>
                <a:ext cx="4602240" cy="451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5500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BF31F-DCB1-4B10-9F68-D2C42FA85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5227026" cy="5491163"/>
          </a:xfrm>
        </p:spPr>
        <p:txBody>
          <a:bodyPr/>
          <a:lstStyle/>
          <a:p>
            <a:r>
              <a:rPr lang="en-US" dirty="0"/>
              <a:t>Dendrogram</a:t>
            </a:r>
          </a:p>
          <a:p>
            <a:pPr lvl="1"/>
            <a:r>
              <a:rPr lang="en-US" dirty="0"/>
              <a:t>Tree like structure that represents the process of hierarchical clustering</a:t>
            </a:r>
          </a:p>
          <a:p>
            <a:r>
              <a:rPr lang="en-US" dirty="0"/>
              <a:t>Challenge with Divisive Clustering</a:t>
            </a:r>
          </a:p>
          <a:p>
            <a:pPr lvl="1"/>
            <a:r>
              <a:rPr lang="en-US" dirty="0"/>
              <a:t>How to partition a large cluster into several small ones?</a:t>
            </a:r>
          </a:p>
          <a:p>
            <a:pPr lvl="1"/>
            <a:r>
              <a:rPr lang="en-US" dirty="0"/>
              <a:t>There are 2</a:t>
            </a:r>
            <a:r>
              <a:rPr lang="en-US" baseline="30000" dirty="0"/>
              <a:t>n-1</a:t>
            </a:r>
            <a:r>
              <a:rPr lang="en-US" dirty="0"/>
              <a:t>-1 possible ways to partition a set of n objects into 2 exclusive subsets where n is the number of objects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D5DE2-B9C6-4EA2-9173-B4C3C051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36</a:t>
            </a:fld>
            <a:endParaRPr lang="en-IN" dirty="0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A5B135D6-A2BC-4E93-8ECB-232D0927E3C7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1905000"/>
            <a:ext cx="4114800" cy="4267200"/>
            <a:chOff x="288" y="720"/>
            <a:chExt cx="4992" cy="3072"/>
          </a:xfrm>
        </p:grpSpPr>
        <p:sp>
          <p:nvSpPr>
            <p:cNvPr id="6" name="Oval 3">
              <a:extLst>
                <a:ext uri="{FF2B5EF4-FFF2-40B4-BE49-F238E27FC236}">
                  <a16:creationId xmlns:a16="http://schemas.microsoft.com/office/drawing/2014/main" id="{AAE86C1D-E4B9-49F9-9C8F-4EF0882E1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59B53F0F-0CB2-4095-BF77-3907B5FB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69DA086F-B198-4D8E-8CE5-09DD3E5DE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83D71192-A55C-4FEB-A634-504A81BC4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AB0964AB-9C02-46D3-BE1F-51B102816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CB98C4CF-338D-40B6-B823-ADB3E7CFC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0016282D-8608-4AA4-9CEE-720E960BF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29EA1157-76C4-4EBF-89D7-F257D9DE1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D4E54932-4A1B-4269-B244-8C7F56DD8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E0936382-E93B-4E37-93FC-E05DF1085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16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A2442B4F-6D74-4AAE-94DD-4091CBA99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5426C159-4950-4FEA-8F30-4F7570018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CA7D810D-CE70-4AFD-94B0-4F7B8D48D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16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2FC1F6B4-99D9-4C50-B438-4DB50DAA6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75568B33-4B22-4BA9-A25A-A72D0BCC7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22220654-3D03-4BA7-9465-40462F50B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21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6834350E-4AED-4974-A1BF-5E2AF53C6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FF8980E5-D677-4542-83E6-9229E8741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15E4049C-C6B3-4B7E-B221-95DDE5A63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68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8AD8EA04-5AB5-44A3-81C6-C02DB9267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68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342B6B33-EBC6-4FFA-987E-2AD8AD373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68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C2752223-14EE-46DC-AB9C-939FF53A2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41B14269-391C-4F85-A8C0-5A1BD9BA9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68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472CDB42-169A-4AF8-A324-2F3C59501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68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C3030032-DF80-4727-9C4C-9E24B7784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AA105A44-7AB2-40FE-ACE4-555C36837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160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8D4AF456-1A57-4727-8CB1-36ECCDA0A9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160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AA192479-A373-4C0B-937A-1EC182AEC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16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C4BF2A0D-A625-43F8-A618-54510AF97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63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93ABA28E-1D6A-4C68-AE0A-EC5058AC54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584"/>
              <a:ext cx="0" cy="16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C5400D16-F29C-469F-928A-8142DE22A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1584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14D2301C-8CC2-4A2C-BCC9-EFAE27DEEE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15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47030D11-9F19-445E-879B-6D2543C78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00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BCBCE737-0C03-4592-80E7-E731C0E777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1008"/>
              <a:ext cx="29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59BBFF33-0833-48C9-9555-A943D732B2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1008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CE3B4C60-B592-4006-8487-878BC3377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00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F05BCCEA-BB05-403A-8B23-DC6C21CF20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00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915F9279-D3CD-4BF6-8000-C88C874EEE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72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BA24182E-C6C4-487F-B378-4861D3D09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381953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B684-2E32-4FD0-BA59-F456211C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1912E5-568C-4BE3-8B1F-7C1ADF64C5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Distance between 2 objects: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r>
                  <a:rPr lang="en-IN" dirty="0"/>
                  <a:t>Mean of cluster C</a:t>
                </a:r>
                <a:r>
                  <a:rPr lang="en-IN" baseline="-25000" dirty="0"/>
                  <a:t>i</a:t>
                </a:r>
                <a:r>
                  <a:rPr lang="en-IN" dirty="0"/>
                  <a:t>: m</a:t>
                </a:r>
                <a:r>
                  <a:rPr lang="en-IN" baseline="-25000" dirty="0"/>
                  <a:t>i</a:t>
                </a:r>
              </a:p>
              <a:p>
                <a:r>
                  <a:rPr lang="en-IN" dirty="0"/>
                  <a:t>Number of objects in cluster C</a:t>
                </a:r>
                <a:r>
                  <a:rPr lang="en-IN" baseline="-25000" dirty="0"/>
                  <a:t>i</a:t>
                </a:r>
                <a:r>
                  <a:rPr lang="en-IN" dirty="0"/>
                  <a:t>: </a:t>
                </a:r>
                <a:r>
                  <a:rPr lang="en-IN" dirty="0" err="1"/>
                  <a:t>n</a:t>
                </a:r>
                <a:r>
                  <a:rPr lang="en-IN" baseline="-25000" dirty="0" err="1"/>
                  <a:t>i</a:t>
                </a:r>
                <a:endParaRPr lang="en-IN" baseline="-25000" dirty="0"/>
              </a:p>
              <a:p>
                <a:r>
                  <a:rPr lang="en-IN" dirty="0"/>
                  <a:t>Linkage Measures: Distance Measures</a:t>
                </a:r>
              </a:p>
              <a:p>
                <a:r>
                  <a:rPr lang="en-IN" dirty="0"/>
                  <a:t>Minimum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Maximum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Mean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Average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𝑎𝑣𝑒𝑟𝑎𝑔𝑒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1912E5-568C-4BE3-8B1F-7C1ADF64C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AEAA8-9325-4C32-BE85-E4D99C34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37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536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912E5-568C-4BE3-8B1F-7C1ADF64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9231"/>
            <a:ext cx="10515600" cy="5297732"/>
          </a:xfrm>
        </p:spPr>
        <p:txBody>
          <a:bodyPr/>
          <a:lstStyle/>
          <a:p>
            <a:r>
              <a:rPr lang="en-US" dirty="0"/>
              <a:t>Nearest </a:t>
            </a:r>
            <a:r>
              <a:rPr lang="en-US" dirty="0" err="1"/>
              <a:t>Neighbour</a:t>
            </a:r>
            <a:r>
              <a:rPr lang="en-US" dirty="0"/>
              <a:t> Clustering Algorithm: </a:t>
            </a:r>
          </a:p>
          <a:p>
            <a:pPr lvl="1"/>
            <a:r>
              <a:rPr lang="en-US" dirty="0"/>
              <a:t>Algorithm that uses minimum distance to measure the distance between clusters </a:t>
            </a:r>
          </a:p>
          <a:p>
            <a:pPr lvl="1"/>
            <a:r>
              <a:rPr lang="en-US" dirty="0"/>
              <a:t>Also called minimum spanning tree algorithm</a:t>
            </a:r>
          </a:p>
          <a:p>
            <a:r>
              <a:rPr lang="en-US" dirty="0"/>
              <a:t>Single Linkage Algorithm: Clustering process is terminated when the distance between nearest clusters exceeds a user defined threshold</a:t>
            </a:r>
          </a:p>
          <a:p>
            <a:r>
              <a:rPr lang="en-US" dirty="0"/>
              <a:t>Farthest </a:t>
            </a:r>
            <a:r>
              <a:rPr lang="en-US" dirty="0" err="1"/>
              <a:t>Neighbour</a:t>
            </a:r>
            <a:r>
              <a:rPr lang="en-US" dirty="0"/>
              <a:t> Clustering Algorithm</a:t>
            </a:r>
          </a:p>
          <a:p>
            <a:pPr lvl="1"/>
            <a:r>
              <a:rPr lang="en-US" dirty="0"/>
              <a:t>Uses maximum distance to measure the distance between clusters</a:t>
            </a:r>
          </a:p>
          <a:p>
            <a:pPr lvl="1"/>
            <a:r>
              <a:rPr lang="en-US" dirty="0"/>
              <a:t>Tends to minimize the increase in the diameter of the clusters at each iteration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AEAA8-9325-4C32-BE85-E4D99C34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38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6485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66D15D-18D9-4A81-8B29-AE082883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92" y="398284"/>
            <a:ext cx="7496944" cy="567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Cluster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213D-4B34-48A0-BFE1-995E35AC8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Cluster Analysis or Clustering: </a:t>
            </a:r>
            <a:r>
              <a:rPr lang="en-US" dirty="0"/>
              <a:t>Process of partitioning of data objects into subsets</a:t>
            </a:r>
          </a:p>
          <a:p>
            <a:r>
              <a:rPr lang="en-US" dirty="0"/>
              <a:t>Each subset is a cluster such that </a:t>
            </a:r>
            <a:r>
              <a:rPr lang="en-US">
                <a:solidFill>
                  <a:srgbClr val="0000FF"/>
                </a:solidFill>
              </a:rPr>
              <a:t>inter cluster </a:t>
            </a:r>
            <a:r>
              <a:rPr lang="en-US" dirty="0">
                <a:solidFill>
                  <a:srgbClr val="0000FF"/>
                </a:solidFill>
              </a:rPr>
              <a:t>variability and intra-cluster similarity</a:t>
            </a:r>
            <a:r>
              <a:rPr lang="en-US" dirty="0"/>
              <a:t> is achieved</a:t>
            </a:r>
          </a:p>
          <a:p>
            <a:r>
              <a:rPr lang="en-US" dirty="0">
                <a:solidFill>
                  <a:srgbClr val="00B050"/>
                </a:solidFill>
              </a:rPr>
              <a:t>Set of clusters obtained from cluster analysis </a:t>
            </a:r>
            <a:r>
              <a:rPr lang="en-US" dirty="0"/>
              <a:t>is called a </a:t>
            </a:r>
            <a:r>
              <a:rPr lang="en-US" dirty="0">
                <a:solidFill>
                  <a:srgbClr val="FF0000"/>
                </a:solidFill>
              </a:rPr>
              <a:t>clustering</a:t>
            </a:r>
          </a:p>
          <a:p>
            <a:r>
              <a:rPr lang="en-IN" dirty="0">
                <a:solidFill>
                  <a:srgbClr val="FF0000"/>
                </a:solidFill>
              </a:rPr>
              <a:t>Advantage of clustering: </a:t>
            </a:r>
            <a:r>
              <a:rPr lang="en-IN" dirty="0">
                <a:solidFill>
                  <a:srgbClr val="0000FF"/>
                </a:solidFill>
              </a:rPr>
              <a:t>Automatically finds the groupings</a:t>
            </a:r>
          </a:p>
          <a:p>
            <a:r>
              <a:rPr lang="en-IN" dirty="0">
                <a:solidFill>
                  <a:srgbClr val="FF0000"/>
                </a:solidFill>
              </a:rPr>
              <a:t>Can be used for outlier detection: </a:t>
            </a:r>
            <a:r>
              <a:rPr lang="en-IN" dirty="0"/>
              <a:t>Values far away from any cluster are considered to be outliers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CB903B0-EB7D-4ECC-839E-1BE90D90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7604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D5197F-924C-4A9A-8BF3-B00412802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80" y="646211"/>
            <a:ext cx="8034041" cy="4652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BCB60F-DD9A-4C2C-A975-A991C26CA0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92" t="60275" r="20661"/>
          <a:stretch/>
        </p:blipFill>
        <p:spPr>
          <a:xfrm>
            <a:off x="7825274" y="4605375"/>
            <a:ext cx="4366726" cy="2252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0EB5E7-9577-45F7-871D-E6DF3276DC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54" b="49762"/>
          <a:stretch/>
        </p:blipFill>
        <p:spPr>
          <a:xfrm>
            <a:off x="8388221" y="360962"/>
            <a:ext cx="3661963" cy="28487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E7C4A9-D089-069F-D431-47212D9E441A}"/>
                  </a:ext>
                </a:extLst>
              </p14:cNvPr>
              <p14:cNvContentPartPr/>
              <p14:nvPr/>
            </p14:nvContentPartPr>
            <p14:xfrm>
              <a:off x="6742440" y="4160160"/>
              <a:ext cx="8280" cy="19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E7C4A9-D089-069F-D431-47212D9E44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33080" y="4150800"/>
                <a:ext cx="27000" cy="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9656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2DE765-91E4-40C0-9C1A-0A7A6D911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1" r="1242"/>
          <a:stretch/>
        </p:blipFill>
        <p:spPr>
          <a:xfrm>
            <a:off x="111967" y="84550"/>
            <a:ext cx="8080310" cy="48462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11679E-2D31-450C-831B-ED3EE7CEA8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78" t="60275" r="20661"/>
          <a:stretch/>
        </p:blipFill>
        <p:spPr>
          <a:xfrm>
            <a:off x="7921690" y="4553606"/>
            <a:ext cx="4270310" cy="2252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BBBEAF-7960-41E8-9C66-B2BA859C2E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54" b="49762"/>
          <a:stretch/>
        </p:blipFill>
        <p:spPr>
          <a:xfrm>
            <a:off x="8388221" y="360962"/>
            <a:ext cx="3661963" cy="284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638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3EBF-FBD3-4F17-A367-559D47A6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Linkage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AD13D-6AEE-41D4-A66E-1548B8762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042" y="1170988"/>
            <a:ext cx="4711958" cy="37462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Clustering process is terminated when the distance between nearest clusters exceeds a user defined threshold</a:t>
            </a:r>
          </a:p>
          <a:p>
            <a:pPr eaLnBrk="1" hangingPunct="1"/>
            <a:r>
              <a:rPr lang="en-US" altLang="en-US" sz="2800" dirty="0"/>
              <a:t>Can result in “straggly” (long and thin) clusters due to chaining effect.</a:t>
            </a:r>
          </a:p>
          <a:p>
            <a:pPr eaLnBrk="1" hangingPunct="1"/>
            <a:r>
              <a:rPr lang="en-US" altLang="en-US" sz="2800" dirty="0"/>
              <a:t>After merging </a:t>
            </a:r>
            <a:r>
              <a:rPr lang="en-US" altLang="en-US" sz="2800" i="1" dirty="0"/>
              <a:t>c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and </a:t>
            </a:r>
            <a:r>
              <a:rPr lang="en-US" altLang="en-US" sz="2800" i="1" dirty="0" err="1"/>
              <a:t>c</a:t>
            </a:r>
            <a:r>
              <a:rPr lang="en-US" altLang="en-US" sz="2800" i="1" baseline="-25000" dirty="0" err="1"/>
              <a:t>j</a:t>
            </a:r>
            <a:r>
              <a:rPr lang="en-US" altLang="en-US" sz="2800" dirty="0"/>
              <a:t>, the similarity of the resulting cluster to another cluster, </a:t>
            </a:r>
            <a:r>
              <a:rPr lang="en-US" altLang="en-US" sz="2800" i="1" dirty="0"/>
              <a:t>c</a:t>
            </a:r>
            <a:r>
              <a:rPr lang="en-US" altLang="en-US" sz="2800" i="1" baseline="-25000" dirty="0"/>
              <a:t>k</a:t>
            </a:r>
            <a:r>
              <a:rPr lang="en-US" altLang="en-US" sz="2800" dirty="0"/>
              <a:t>, is: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941BA-4F7A-40AA-ABBD-48FB0FBB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42</a:t>
            </a:fld>
            <a:endParaRPr lang="en-IN" dirty="0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7A7C0631-2CE5-4656-9ECD-CFAB2CE3CDEA}"/>
              </a:ext>
            </a:extLst>
          </p:cNvPr>
          <p:cNvGrpSpPr>
            <a:grpSpLocks/>
          </p:cNvGrpSpPr>
          <p:nvPr/>
        </p:nvGrpSpPr>
        <p:grpSpPr bwMode="auto">
          <a:xfrm>
            <a:off x="989013" y="1752600"/>
            <a:ext cx="7353300" cy="4046538"/>
            <a:chOff x="623" y="1104"/>
            <a:chExt cx="4632" cy="2549"/>
          </a:xfrm>
        </p:grpSpPr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88D4D813-2649-438E-B5C2-54959C491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31CFE359-538B-4BB7-823F-EC321E709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</p:grpSp>
      <p:sp>
        <p:nvSpPr>
          <p:cNvPr id="8" name="Oval 6">
            <a:extLst>
              <a:ext uri="{FF2B5EF4-FFF2-40B4-BE49-F238E27FC236}">
                <a16:creationId xmlns:a16="http://schemas.microsoft.com/office/drawing/2014/main" id="{D290D0B8-0465-4679-9112-DD2331CFE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277C8E46-1D82-4302-8D8B-0EC72AE7C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66C57C74-5804-417C-8504-F4EFDA46E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D8AD579D-F199-48CD-B87A-05D90CCB8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2899E1FD-7BFD-4EAB-A568-F519BF2FA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0B9CA539-D9E7-465D-8F41-808A81615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20A41544-07AB-4E91-98B0-15E633D46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202B757B-10C8-47AD-885D-BA9193A05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0A7623B4-254E-4326-8A82-3EEECC2E2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9F255CA6-723D-4587-9D86-0CBA0BB9B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100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9195EAF5-3C45-4652-9513-6E76500D2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3622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B5D5CC1F-6A84-446F-B387-6A2B4B68B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8100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id="{B6035D02-2439-4861-82C6-FC8627D33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09800"/>
            <a:ext cx="4114800" cy="990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Oval 19">
            <a:extLst>
              <a:ext uri="{FF2B5EF4-FFF2-40B4-BE49-F238E27FC236}">
                <a16:creationId xmlns:a16="http://schemas.microsoft.com/office/drawing/2014/main" id="{7CDF5BBD-3068-48F1-A61E-4FE125D1F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657600"/>
            <a:ext cx="4114800" cy="990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AFAA18D8-9770-41B8-8894-2E350194E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1612900"/>
            <a:ext cx="4876800" cy="3657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3" name="Object 3">
            <a:extLst>
              <a:ext uri="{FF2B5EF4-FFF2-40B4-BE49-F238E27FC236}">
                <a16:creationId xmlns:a16="http://schemas.microsoft.com/office/drawing/2014/main" id="{9D9CD9A1-22D5-49F5-AF46-40C259EADD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697686"/>
              </p:ext>
            </p:extLst>
          </p:nvPr>
        </p:nvGraphicFramePr>
        <p:xfrm>
          <a:off x="5281127" y="4989928"/>
          <a:ext cx="6878578" cy="577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82880" imgH="241200" progId="Equation.3">
                  <p:embed/>
                </p:oleObj>
              </mc:Choice>
              <mc:Fallback>
                <p:oleObj name="Equation" r:id="rId2" imgW="2882880" imgH="241200" progId="Equation.3">
                  <p:embed/>
                  <p:pic>
                    <p:nvPicPr>
                      <p:cNvPr id="2051" name="Object 3">
                        <a:extLst>
                          <a:ext uri="{FF2B5EF4-FFF2-40B4-BE49-F238E27FC236}">
                            <a16:creationId xmlns:a16="http://schemas.microsoft.com/office/drawing/2014/main" id="{F9CF27A4-304A-4409-B054-556F16A166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127" y="4989928"/>
                        <a:ext cx="6878578" cy="5770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">
            <a:extLst>
              <a:ext uri="{FF2B5EF4-FFF2-40B4-BE49-F238E27FC236}">
                <a16:creationId xmlns:a16="http://schemas.microsoft.com/office/drawing/2014/main" id="{8841230B-17FD-40BE-B53E-4110236592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395873"/>
              </p:ext>
            </p:extLst>
          </p:nvPr>
        </p:nvGraphicFramePr>
        <p:xfrm>
          <a:off x="6917320" y="395402"/>
          <a:ext cx="4512680" cy="817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480" imgH="317160" progId="Equation.3">
                  <p:embed/>
                </p:oleObj>
              </mc:Choice>
              <mc:Fallback>
                <p:oleObj name="Equation" r:id="rId4" imgW="1752480" imgH="317160" progId="Equation.3">
                  <p:embed/>
                  <p:pic>
                    <p:nvPicPr>
                      <p:cNvPr id="2050" name="Object 2">
                        <a:extLst>
                          <a:ext uri="{FF2B5EF4-FFF2-40B4-BE49-F238E27FC236}">
                            <a16:creationId xmlns:a16="http://schemas.microsoft.com/office/drawing/2014/main" id="{11224FA2-5861-4949-9C01-2C1C815646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7320" y="395402"/>
                        <a:ext cx="4512680" cy="817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042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8FBE-FCE2-4A72-ACE8-CFFF03642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206375"/>
            <a:ext cx="10515600" cy="1325563"/>
          </a:xfrm>
        </p:spPr>
        <p:txBody>
          <a:bodyPr/>
          <a:lstStyle/>
          <a:p>
            <a:r>
              <a:rPr lang="en-US" dirty="0"/>
              <a:t>Complete Linkage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B4C5-3339-4774-8ADB-AF7AAC80F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702" y="1775619"/>
            <a:ext cx="3963955" cy="39576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Clustering process is terminated when the maximum distance between nearest clusters exceeds a user defined threshold</a:t>
            </a:r>
          </a:p>
          <a:p>
            <a:pPr eaLnBrk="1" hangingPunct="1"/>
            <a:r>
              <a:rPr lang="en-US" altLang="en-US" dirty="0"/>
              <a:t>Makes “tighter,” spherical clusters that are typically preferable.</a:t>
            </a:r>
          </a:p>
          <a:p>
            <a:pPr eaLnBrk="1" hangingPunct="1"/>
            <a:r>
              <a:rPr lang="en-US" altLang="en-US" dirty="0"/>
              <a:t>After merging </a:t>
            </a:r>
            <a:r>
              <a:rPr lang="en-US" altLang="en-US" i="1" dirty="0"/>
              <a:t>c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c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the similarity of the resulting cluster to another cluster, </a:t>
            </a:r>
            <a:r>
              <a:rPr lang="en-US" altLang="en-US" i="1" dirty="0"/>
              <a:t>c</a:t>
            </a:r>
            <a:r>
              <a:rPr lang="en-US" altLang="en-US" i="1" baseline="-25000" dirty="0"/>
              <a:t>k</a:t>
            </a:r>
            <a:r>
              <a:rPr lang="en-US" altLang="en-US" dirty="0"/>
              <a:t>, is: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FE790-6FDB-4837-897B-350122C0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43</a:t>
            </a:fld>
            <a:endParaRPr lang="en-IN" dirty="0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2AED412C-C1B2-48CC-96BC-742DE240A2F2}"/>
              </a:ext>
            </a:extLst>
          </p:cNvPr>
          <p:cNvGrpSpPr>
            <a:grpSpLocks/>
          </p:cNvGrpSpPr>
          <p:nvPr/>
        </p:nvGrpSpPr>
        <p:grpSpPr bwMode="auto">
          <a:xfrm>
            <a:off x="270556" y="1292225"/>
            <a:ext cx="7353300" cy="4046538"/>
            <a:chOff x="623" y="1104"/>
            <a:chExt cx="4632" cy="2549"/>
          </a:xfrm>
        </p:grpSpPr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B523308D-4F15-4405-9C05-0D570E85A8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C5CD662B-DD8E-42FF-B6F1-6017269E4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</p:grpSp>
      <p:sp>
        <p:nvSpPr>
          <p:cNvPr id="8" name="Oval 6">
            <a:extLst>
              <a:ext uri="{FF2B5EF4-FFF2-40B4-BE49-F238E27FC236}">
                <a16:creationId xmlns:a16="http://schemas.microsoft.com/office/drawing/2014/main" id="{F884C574-F0D6-434D-A9CD-984E0D57B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43" y="2206625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8900F2C6-CD96-4E35-AF43-A14FB453B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343" y="2206625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3A392897-3E90-469A-8B8B-7BE3DCAD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43" y="3654425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EF090F1-8566-4771-9082-3ED01A266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343" y="3654425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3E34105F-8E04-4240-B72B-4D622C52C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743" y="2206625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5A45CC3E-27E9-4DE7-8DD8-8EAEC4D05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943" y="2206625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C90CD8E1-A03A-4F5C-B7D9-238DDFBE1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743" y="3654425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BDE7AE4B-E2D6-4FF7-A28E-3F5355D6E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943" y="3654425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591F427C-A949-4C55-AACE-407735A54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43" y="1901825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A894FF45-3B0C-4764-9DD3-8BA118BDF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943" y="3349625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8CA86956-F303-4200-844E-FA5D497C2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943" y="1901825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A32A7FE8-4E3F-4099-BDF3-F1AECDB06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43" y="3349625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id="{A27AF4D1-7250-4A4D-B549-37CC5A5F8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43" y="1597025"/>
            <a:ext cx="2057400" cy="2819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Oval 19">
            <a:extLst>
              <a:ext uri="{FF2B5EF4-FFF2-40B4-BE49-F238E27FC236}">
                <a16:creationId xmlns:a16="http://schemas.microsoft.com/office/drawing/2014/main" id="{1F020407-07B6-4EA6-88FF-FE87BF58E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056" y="1595438"/>
            <a:ext cx="2057400" cy="2819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206CB000-CECD-417E-8C99-5C2446C42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43" y="1152525"/>
            <a:ext cx="4876800" cy="3657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3" name="Object 2">
            <a:extLst>
              <a:ext uri="{FF2B5EF4-FFF2-40B4-BE49-F238E27FC236}">
                <a16:creationId xmlns:a16="http://schemas.microsoft.com/office/drawing/2014/main" id="{82FFC732-F3A4-43EB-A3EE-9CD629E922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917939"/>
              </p:ext>
            </p:extLst>
          </p:nvPr>
        </p:nvGraphicFramePr>
        <p:xfrm>
          <a:off x="7179338" y="869156"/>
          <a:ext cx="4427944" cy="770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480" imgH="304560" progId="Equation.3">
                  <p:embed/>
                </p:oleObj>
              </mc:Choice>
              <mc:Fallback>
                <p:oleObj name="Equation" r:id="rId2" imgW="1752480" imgH="304560" progId="Equation.3">
                  <p:embed/>
                  <p:pic>
                    <p:nvPicPr>
                      <p:cNvPr id="3074" name="Object 2">
                        <a:extLst>
                          <a:ext uri="{FF2B5EF4-FFF2-40B4-BE49-F238E27FC236}">
                            <a16:creationId xmlns:a16="http://schemas.microsoft.com/office/drawing/2014/main" id="{77CCDA2B-68BA-417D-91AD-558D9702B5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9338" y="869156"/>
                        <a:ext cx="4427944" cy="770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>
            <a:extLst>
              <a:ext uri="{FF2B5EF4-FFF2-40B4-BE49-F238E27FC236}">
                <a16:creationId xmlns:a16="http://schemas.microsoft.com/office/drawing/2014/main" id="{66C269F4-96FE-46FB-8429-4A75362D0B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360160"/>
              </p:ext>
            </p:extLst>
          </p:nvPr>
        </p:nvGraphicFramePr>
        <p:xfrm>
          <a:off x="2620056" y="5867403"/>
          <a:ext cx="7864475" cy="665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57320" imgH="241200" progId="Equation.3">
                  <p:embed/>
                </p:oleObj>
              </mc:Choice>
              <mc:Fallback>
                <p:oleObj name="Equation" r:id="rId4" imgW="2857320" imgH="241200" progId="Equation.3">
                  <p:embed/>
                  <p:pic>
                    <p:nvPicPr>
                      <p:cNvPr id="3075" name="Object 3">
                        <a:extLst>
                          <a:ext uri="{FF2B5EF4-FFF2-40B4-BE49-F238E27FC236}">
                            <a16:creationId xmlns:a16="http://schemas.microsoft.com/office/drawing/2014/main" id="{E0A8732A-101D-4F6D-A689-3B84D5B66A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056" y="5867403"/>
                        <a:ext cx="7864475" cy="665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316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54268F-65EF-4D63-BF27-A5EAD84B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44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AE9A5A-3ECE-4049-A995-6F5D76FB5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95262"/>
            <a:ext cx="701040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575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E31A-5CFA-4D06-B6FF-4E9FD2AD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865"/>
            <a:ext cx="10515600" cy="4572098"/>
          </a:xfrm>
        </p:spPr>
        <p:txBody>
          <a:bodyPr/>
          <a:lstStyle/>
          <a:p>
            <a:r>
              <a:rPr lang="en-US" dirty="0"/>
              <a:t>Mean distance is a compromise between minimum and maximum distance. </a:t>
            </a:r>
          </a:p>
          <a:p>
            <a:pPr lvl="1"/>
            <a:r>
              <a:rPr lang="en-US" dirty="0"/>
              <a:t>Overcomes the outlier sensitivity problem</a:t>
            </a:r>
          </a:p>
          <a:p>
            <a:pPr lvl="1"/>
            <a:r>
              <a:rPr lang="en-US" dirty="0"/>
              <a:t>Handles categoric as well as numeric data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C051C-7C7F-4EEA-BE60-190367DA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45</a:t>
            </a:fld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02F39C-2D98-5298-494D-595F6B6577B0}"/>
                  </a:ext>
                </a:extLst>
              </p14:cNvPr>
              <p14:cNvContentPartPr/>
              <p14:nvPr/>
            </p14:nvContentPartPr>
            <p14:xfrm>
              <a:off x="6229800" y="529200"/>
              <a:ext cx="2908080" cy="746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02F39C-2D98-5298-494D-595F6B6577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0440" y="519840"/>
                <a:ext cx="2926800" cy="76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76471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FD52-8739-4DAE-869B-933EB33B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BIRCH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45DFC-6A5D-4299-83DB-8747F33C7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Balanced Iterative Reducing and Clustering using Hierarchies</a:t>
            </a:r>
          </a:p>
          <a:p>
            <a:r>
              <a:rPr lang="en-IN" dirty="0"/>
              <a:t>Clusters large amounts of numeric data</a:t>
            </a:r>
          </a:p>
          <a:p>
            <a:r>
              <a:rPr lang="en-IN" dirty="0"/>
              <a:t>Integrates hierarchical clustering (at the initial </a:t>
            </a:r>
            <a:r>
              <a:rPr lang="en-IN" dirty="0" err="1"/>
              <a:t>microclustering</a:t>
            </a:r>
            <a:r>
              <a:rPr lang="en-IN" dirty="0"/>
              <a:t> stage) and iterative clustering (at the macro clustering stage)</a:t>
            </a:r>
          </a:p>
          <a:p>
            <a:r>
              <a:rPr lang="en-IN" dirty="0"/>
              <a:t>Overcomes 2 difficulties in agglomerative clustering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Scalability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Inability to undo the previous step</a:t>
            </a:r>
          </a:p>
          <a:p>
            <a:r>
              <a:rPr lang="en-IN" dirty="0"/>
              <a:t>Uses a </a:t>
            </a:r>
            <a:r>
              <a:rPr lang="en-IN" dirty="0">
                <a:solidFill>
                  <a:srgbClr val="00B050"/>
                </a:solidFill>
              </a:rPr>
              <a:t>Clustering Feature Tree (CF Tree) </a:t>
            </a:r>
            <a:r>
              <a:rPr lang="en-IN" dirty="0"/>
              <a:t>to represent a cluster hierarchy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C8FE9-075C-45CA-8297-D1AF55C1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46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1198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AC5056-3BE0-438C-87D3-7CB0F89E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 Feature Vector in BIRCH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DAEBEB-17F6-42D8-B2DF-C3281A8FDE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9551"/>
                <a:ext cx="4442927" cy="4637412"/>
              </a:xfrm>
            </p:spPr>
            <p:txBody>
              <a:bodyPr/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Clustering Feature (CF):  CF = (N, LS, SS)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N: Number of data points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LS: linear sum of N points: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i="1" baseline="-25000" dirty="0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SS: square sum of N points: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i="1" baseline="-25000" dirty="0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DAEBEB-17F6-42D8-B2DF-C3281A8FDE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9551"/>
                <a:ext cx="4442927" cy="4637412"/>
              </a:xfrm>
              <a:blipFill>
                <a:blip r:embed="rId3"/>
                <a:stretch>
                  <a:fillRect l="-2473" t="-2368" r="-37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27" name="Slide Number Placeholder 14">
            <a:extLst>
              <a:ext uri="{FF2B5EF4-FFF2-40B4-BE49-F238E27FC236}">
                <a16:creationId xmlns:a16="http://schemas.microsoft.com/office/drawing/2014/main" id="{07E1801D-1717-4097-A1B8-24EBA0B5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3C926F4-8D26-44C6-B0D3-F1C31D503993}" type="slidenum">
              <a:rPr lang="en-US" altLang="en-US" sz="1200"/>
              <a:pPr eaLnBrk="1" hangingPunct="1"/>
              <a:t>47</a:t>
            </a:fld>
            <a:endParaRPr lang="en-US" altLang="en-US" sz="12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DBC76D91-200F-46C5-A9DF-F45CB87A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4800"/>
            <a:ext cx="7086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zh-CN" sz="2000" b="1" dirty="0">
              <a:solidFill>
                <a:schemeClr val="tx2"/>
              </a:solidFill>
              <a:latin typeface="Berlin Sans FB Demi" panose="020E0802020502020306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34820" name="Object 0">
            <a:extLst>
              <a:ext uri="{FF2B5EF4-FFF2-40B4-BE49-F238E27FC236}">
                <a16:creationId xmlns:a16="http://schemas.microsoft.com/office/drawing/2014/main" id="{A88F60D5-D1DC-4FFC-A5EC-EB0BF11BD1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628491"/>
              </p:ext>
            </p:extLst>
          </p:nvPr>
        </p:nvGraphicFramePr>
        <p:xfrm>
          <a:off x="5874949" y="1269913"/>
          <a:ext cx="4727964" cy="4316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2200656" imgH="2076907" progId="Excel.Sheet.8">
                  <p:embed/>
                </p:oleObj>
              </mc:Choice>
              <mc:Fallback>
                <p:oleObj name="Worksheet" r:id="rId4" imgW="2200656" imgH="2076907" progId="Excel.Sheet.8">
                  <p:embed/>
                  <p:pic>
                    <p:nvPicPr>
                      <p:cNvPr id="34820" name="Object 0">
                        <a:extLst>
                          <a:ext uri="{FF2B5EF4-FFF2-40B4-BE49-F238E27FC236}">
                            <a16:creationId xmlns:a16="http://schemas.microsoft.com/office/drawing/2014/main" id="{A88F60D5-D1DC-4FFC-A5EC-EB0BF11BD1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4949" y="1269913"/>
                        <a:ext cx="4727964" cy="4316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Oval 9">
            <a:extLst>
              <a:ext uri="{FF2B5EF4-FFF2-40B4-BE49-F238E27FC236}">
                <a16:creationId xmlns:a16="http://schemas.microsoft.com/office/drawing/2014/main" id="{3E6FD6FD-E6AF-4E28-86CC-B63717EAD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4612" y="2085570"/>
            <a:ext cx="1194319" cy="18332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2" name="Oval 10">
            <a:extLst>
              <a:ext uri="{FF2B5EF4-FFF2-40B4-BE49-F238E27FC236}">
                <a16:creationId xmlns:a16="http://schemas.microsoft.com/office/drawing/2014/main" id="{8FE5BDE9-26B8-4121-A3A9-74DF0F92C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931" y="3002213"/>
            <a:ext cx="1545998" cy="156045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3" name="AutoShape 11">
            <a:extLst>
              <a:ext uri="{FF2B5EF4-FFF2-40B4-BE49-F238E27FC236}">
                <a16:creationId xmlns:a16="http://schemas.microsoft.com/office/drawing/2014/main" id="{92783C6D-C971-4E48-8497-A65F75F0203C}"/>
              </a:ext>
            </a:extLst>
          </p:cNvPr>
          <p:cNvSpPr>
            <a:spLocks/>
          </p:cNvSpPr>
          <p:nvPr/>
        </p:nvSpPr>
        <p:spPr bwMode="auto">
          <a:xfrm>
            <a:off x="6776357" y="5973460"/>
            <a:ext cx="3429000" cy="461665"/>
          </a:xfrm>
          <a:prstGeom prst="borderCallout2">
            <a:avLst>
              <a:gd name="adj1" fmla="val 23528"/>
              <a:gd name="adj2" fmla="val -2222"/>
              <a:gd name="adj3" fmla="val 23528"/>
              <a:gd name="adj4" fmla="val -20417"/>
              <a:gd name="adj5" fmla="val -486876"/>
              <a:gd name="adj6" fmla="val 1293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CF = (5, (16,30),(54,190))</a:t>
            </a:r>
          </a:p>
        </p:txBody>
      </p:sp>
      <p:sp>
        <p:nvSpPr>
          <p:cNvPr id="34824" name="Text Box 12">
            <a:extLst>
              <a:ext uri="{FF2B5EF4-FFF2-40B4-BE49-F238E27FC236}">
                <a16:creationId xmlns:a16="http://schemas.microsoft.com/office/drawing/2014/main" id="{C70ADEEA-3F24-46F1-B9E2-79110B0D1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1045" y="2660573"/>
            <a:ext cx="990600" cy="19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(3,4)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(2,6)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(4,5)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(4,7)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(3,8)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BFD99-12C3-46B3-9516-7CC1FDD0C7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49507"/>
                <a:ext cx="10515600" cy="5427455"/>
              </a:xfrm>
            </p:spPr>
            <p:txBody>
              <a:bodyPr/>
              <a:lstStyle/>
              <a:p>
                <a:r>
                  <a:rPr lang="en-US" dirty="0"/>
                  <a:t>CF Vector CF formed by </a:t>
                </a:r>
                <a:r>
                  <a:rPr lang="en-US" dirty="0">
                    <a:solidFill>
                      <a:srgbClr val="FF0000"/>
                    </a:solidFill>
                  </a:rPr>
                  <a:t>merging two clusters C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rgbClr val="FF0000"/>
                    </a:solidFill>
                  </a:rPr>
                  <a:t> and C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with CF vectors CF</a:t>
                </a:r>
                <a:r>
                  <a:rPr lang="en-US" baseline="-25000" dirty="0"/>
                  <a:t>1</a:t>
                </a:r>
                <a:r>
                  <a:rPr lang="en-US" dirty="0"/>
                  <a:t> and CF</a:t>
                </a:r>
                <a:r>
                  <a:rPr lang="en-US" baseline="-25000" dirty="0"/>
                  <a:t>2</a:t>
                </a:r>
                <a:r>
                  <a:rPr lang="en-US" dirty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𝐶𝐹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=&lt;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IN" dirty="0">
                  <a:solidFill>
                    <a:srgbClr val="00B050"/>
                  </a:solidFill>
                </a:endParaRPr>
              </a:p>
              <a:p>
                <a:r>
                  <a:rPr lang="en-IN" dirty="0">
                    <a:solidFill>
                      <a:srgbClr val="FF0000"/>
                    </a:solidFill>
                  </a:rPr>
                  <a:t>CF Tree: </a:t>
                </a:r>
                <a:r>
                  <a:rPr lang="en-IN" dirty="0">
                    <a:solidFill>
                      <a:srgbClr val="0000FF"/>
                    </a:solidFill>
                  </a:rPr>
                  <a:t>Height balanced tree that stores the clustering features for a hierarchical clustering</a:t>
                </a:r>
              </a:p>
              <a:p>
                <a:r>
                  <a:rPr lang="en-IN" dirty="0"/>
                  <a:t>Non-Leaf nodes: Store sums of the CFs of the children</a:t>
                </a:r>
              </a:p>
              <a:p>
                <a:r>
                  <a:rPr lang="en-IN" dirty="0">
                    <a:solidFill>
                      <a:srgbClr val="FF0000"/>
                    </a:solidFill>
                  </a:rPr>
                  <a:t>Parameters of a CF Tree that control its size:</a:t>
                </a:r>
              </a:p>
              <a:p>
                <a:pPr lvl="1"/>
                <a:r>
                  <a:rPr lang="en-IN" dirty="0">
                    <a:solidFill>
                      <a:srgbClr val="0000FF"/>
                    </a:solidFill>
                  </a:rPr>
                  <a:t>Branching Factor B: </a:t>
                </a:r>
                <a:r>
                  <a:rPr lang="en-IN" dirty="0"/>
                  <a:t>Maximum number of children per non-leaf node</a:t>
                </a:r>
              </a:p>
              <a:p>
                <a:pPr lvl="1"/>
                <a:r>
                  <a:rPr lang="en-IN" dirty="0">
                    <a:solidFill>
                      <a:srgbClr val="0000FF"/>
                    </a:solidFill>
                  </a:rPr>
                  <a:t>Threshold T: </a:t>
                </a:r>
                <a:r>
                  <a:rPr lang="en-IN" dirty="0"/>
                  <a:t>Maximum diameter of subclusters stored at the leaf nodes of the tree</a:t>
                </a:r>
              </a:p>
              <a:p>
                <a:r>
                  <a:rPr lang="en-IN" dirty="0"/>
                  <a:t>Given a limited amount of main memory, an important consideration is to </a:t>
                </a:r>
                <a:r>
                  <a:rPr lang="en-IN" dirty="0">
                    <a:solidFill>
                      <a:srgbClr val="FF0000"/>
                    </a:solidFill>
                  </a:rPr>
                  <a:t>minimize the time required for Input and Output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BFD99-12C3-46B3-9516-7CC1FDD0C7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49507"/>
                <a:ext cx="10515600" cy="5427455"/>
              </a:xfrm>
              <a:blipFill>
                <a:blip r:embed="rId2"/>
                <a:stretch>
                  <a:fillRect l="-1043" t="-1910" r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0DF32-ECD8-441B-80A2-81FE22A6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48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4702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9C64996-5CE6-449D-97C7-479322D1D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228600"/>
            <a:ext cx="7548562" cy="6096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SimSun" panose="02010600030101010101" pitchFamily="2" charset="-122"/>
              </a:rPr>
              <a:t>The CF Tree Structure</a:t>
            </a:r>
            <a:endParaRPr lang="en-US" altLang="zh-CN" sz="4000" b="1">
              <a:ea typeface="SimSun" panose="02010600030101010101" pitchFamily="2" charset="-122"/>
            </a:endParaRPr>
          </a:p>
        </p:txBody>
      </p:sp>
      <p:grpSp>
        <p:nvGrpSpPr>
          <p:cNvPr id="36867" name="Group 3">
            <a:extLst>
              <a:ext uri="{FF2B5EF4-FFF2-40B4-BE49-F238E27FC236}">
                <a16:creationId xmlns:a16="http://schemas.microsoft.com/office/drawing/2014/main" id="{C891311A-0389-4BBB-9A0C-C0DD391C9DB2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1295400"/>
            <a:ext cx="4953000" cy="914400"/>
            <a:chOff x="1152" y="816"/>
            <a:chExt cx="3120" cy="576"/>
          </a:xfrm>
        </p:grpSpPr>
        <p:sp>
          <p:nvSpPr>
            <p:cNvPr id="36935" name="Line 4">
              <a:extLst>
                <a:ext uri="{FF2B5EF4-FFF2-40B4-BE49-F238E27FC236}">
                  <a16:creationId xmlns:a16="http://schemas.microsoft.com/office/drawing/2014/main" id="{13F74D15-E5FE-4F58-8F41-D36E1A445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" y="81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936" name="Rectangle 5">
              <a:extLst>
                <a:ext uri="{FF2B5EF4-FFF2-40B4-BE49-F238E27FC236}">
                  <a16:creationId xmlns:a16="http://schemas.microsoft.com/office/drawing/2014/main" id="{5C69373E-4BF7-49BC-85DE-8E836074D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820"/>
              <a:ext cx="3016" cy="5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7" name="Line 6">
              <a:extLst>
                <a:ext uri="{FF2B5EF4-FFF2-40B4-BE49-F238E27FC236}">
                  <a16:creationId xmlns:a16="http://schemas.microsoft.com/office/drawing/2014/main" id="{51C973B6-DFFE-46F8-89CA-DCADBCD9E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0" y="81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938" name="Line 7">
              <a:extLst>
                <a:ext uri="{FF2B5EF4-FFF2-40B4-BE49-F238E27FC236}">
                  <a16:creationId xmlns:a16="http://schemas.microsoft.com/office/drawing/2014/main" id="{9AF17FF4-0104-40B3-87C1-EAF9A2C4B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" y="81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939" name="Line 8">
              <a:extLst>
                <a:ext uri="{FF2B5EF4-FFF2-40B4-BE49-F238E27FC236}">
                  <a16:creationId xmlns:a16="http://schemas.microsoft.com/office/drawing/2014/main" id="{DBC1CC13-F1CA-4559-9F5C-C1AEA5FD0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8" y="81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940" name="Line 9">
              <a:extLst>
                <a:ext uri="{FF2B5EF4-FFF2-40B4-BE49-F238E27FC236}">
                  <a16:creationId xmlns:a16="http://schemas.microsoft.com/office/drawing/2014/main" id="{3E25E176-03BC-4E50-9627-6C243EF56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104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941" name="Line 10">
              <a:extLst>
                <a:ext uri="{FF2B5EF4-FFF2-40B4-BE49-F238E27FC236}">
                  <a16:creationId xmlns:a16="http://schemas.microsoft.com/office/drawing/2014/main" id="{BD18F218-7B8E-4D04-9517-D1E072D7E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104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942" name="Rectangle 11">
              <a:extLst>
                <a:ext uri="{FF2B5EF4-FFF2-40B4-BE49-F238E27FC236}">
                  <a16:creationId xmlns:a16="http://schemas.microsoft.com/office/drawing/2014/main" id="{32E2315C-A686-4427-BF4C-935B7D7F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816"/>
              <a:ext cx="4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CF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36943" name="Rectangle 12">
              <a:extLst>
                <a:ext uri="{FF2B5EF4-FFF2-40B4-BE49-F238E27FC236}">
                  <a16:creationId xmlns:a16="http://schemas.microsoft.com/office/drawing/2014/main" id="{BD8A6DFB-A4CC-448A-84E7-8E56700E2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152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child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36944" name="Rectangle 13">
              <a:extLst>
                <a:ext uri="{FF2B5EF4-FFF2-40B4-BE49-F238E27FC236}">
                  <a16:creationId xmlns:a16="http://schemas.microsoft.com/office/drawing/2014/main" id="{5EFBD340-5421-43B0-967A-29341565D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816"/>
              <a:ext cx="4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CF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36945" name="Rectangle 14">
              <a:extLst>
                <a:ext uri="{FF2B5EF4-FFF2-40B4-BE49-F238E27FC236}">
                  <a16:creationId xmlns:a16="http://schemas.microsoft.com/office/drawing/2014/main" id="{7D5F1CBB-D3FA-4517-A545-001331F57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152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child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36946" name="Rectangle 15">
              <a:extLst>
                <a:ext uri="{FF2B5EF4-FFF2-40B4-BE49-F238E27FC236}">
                  <a16:creationId xmlns:a16="http://schemas.microsoft.com/office/drawing/2014/main" id="{486FA8FD-93B1-43EF-A130-3AECB7AAC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816"/>
              <a:ext cx="4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CF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36947" name="Rectangle 16">
              <a:extLst>
                <a:ext uri="{FF2B5EF4-FFF2-40B4-BE49-F238E27FC236}">
                  <a16:creationId xmlns:a16="http://schemas.microsoft.com/office/drawing/2014/main" id="{2961DDD4-4F94-4080-B754-F9B9D656A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152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child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36948" name="Rectangle 17">
              <a:extLst>
                <a:ext uri="{FF2B5EF4-FFF2-40B4-BE49-F238E27FC236}">
                  <a16:creationId xmlns:a16="http://schemas.microsoft.com/office/drawing/2014/main" id="{FB7C80E0-93DE-4DB3-8BD4-D9D5BE9C5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816"/>
              <a:ext cx="4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CF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6</a:t>
              </a:r>
            </a:p>
          </p:txBody>
        </p:sp>
        <p:sp>
          <p:nvSpPr>
            <p:cNvPr id="36949" name="Rectangle 18">
              <a:extLst>
                <a:ext uri="{FF2B5EF4-FFF2-40B4-BE49-F238E27FC236}">
                  <a16:creationId xmlns:a16="http://schemas.microsoft.com/office/drawing/2014/main" id="{1C90F19D-59AC-412E-BE2E-350BAA0FF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152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child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6</a:t>
              </a:r>
            </a:p>
          </p:txBody>
        </p:sp>
      </p:grpSp>
      <p:sp>
        <p:nvSpPr>
          <p:cNvPr id="36868" name="Line 19">
            <a:extLst>
              <a:ext uri="{FF2B5EF4-FFF2-40B4-BE49-F238E27FC236}">
                <a16:creationId xmlns:a16="http://schemas.microsoft.com/office/drawing/2014/main" id="{A43BFC33-C4D9-4D4E-B353-0C74F9534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1463" y="3276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69" name="Rectangle 20">
            <a:extLst>
              <a:ext uri="{FF2B5EF4-FFF2-40B4-BE49-F238E27FC236}">
                <a16:creationId xmlns:a16="http://schemas.microsoft.com/office/drawing/2014/main" id="{70667A26-FAC6-4B80-8F28-7D3D63D59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3282950"/>
            <a:ext cx="4787900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0" name="Line 21">
            <a:extLst>
              <a:ext uri="{FF2B5EF4-FFF2-40B4-BE49-F238E27FC236}">
                <a16:creationId xmlns:a16="http://schemas.microsoft.com/office/drawing/2014/main" id="{DFB8635B-56E1-4B63-9546-758654BAC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0725" y="3276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1" name="Line 22">
            <a:extLst>
              <a:ext uri="{FF2B5EF4-FFF2-40B4-BE49-F238E27FC236}">
                <a16:creationId xmlns:a16="http://schemas.microsoft.com/office/drawing/2014/main" id="{A2D0E250-B40C-4D09-A764-7780225C25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6975" y="3276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2" name="Line 23">
            <a:extLst>
              <a:ext uri="{FF2B5EF4-FFF2-40B4-BE49-F238E27FC236}">
                <a16:creationId xmlns:a16="http://schemas.microsoft.com/office/drawing/2014/main" id="{6E5F9DCC-7084-4484-B2FD-4B27D0732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8550" y="3276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3" name="Line 24">
            <a:extLst>
              <a:ext uri="{FF2B5EF4-FFF2-40B4-BE49-F238E27FC236}">
                <a16:creationId xmlns:a16="http://schemas.microsoft.com/office/drawing/2014/main" id="{1E40B16B-9A0E-46AD-B1D9-9ED86AF6A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7338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4" name="Line 25">
            <a:extLst>
              <a:ext uri="{FF2B5EF4-FFF2-40B4-BE49-F238E27FC236}">
                <a16:creationId xmlns:a16="http://schemas.microsoft.com/office/drawing/2014/main" id="{EAACC1B6-3366-4302-A17B-9F9510491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733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5" name="Rectangle 26">
            <a:extLst>
              <a:ext uri="{FF2B5EF4-FFF2-40B4-BE49-F238E27FC236}">
                <a16:creationId xmlns:a16="http://schemas.microsoft.com/office/drawing/2014/main" id="{5731D4BB-D840-403C-8459-026FEA3F2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76601"/>
            <a:ext cx="6858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36876" name="Rectangle 27">
            <a:extLst>
              <a:ext uri="{FF2B5EF4-FFF2-40B4-BE49-F238E27FC236}">
                <a16:creationId xmlns:a16="http://schemas.microsoft.com/office/drawing/2014/main" id="{E1F809FF-9037-4FFE-8674-D168209C4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810001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child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36877" name="Rectangle 28">
            <a:extLst>
              <a:ext uri="{FF2B5EF4-FFF2-40B4-BE49-F238E27FC236}">
                <a16:creationId xmlns:a16="http://schemas.microsoft.com/office/drawing/2014/main" id="{9F1E483B-30BF-42BA-BB22-EF86ED596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276601"/>
            <a:ext cx="6858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6878" name="Rectangle 29">
            <a:extLst>
              <a:ext uri="{FF2B5EF4-FFF2-40B4-BE49-F238E27FC236}">
                <a16:creationId xmlns:a16="http://schemas.microsoft.com/office/drawing/2014/main" id="{ECCAA278-AEA0-4298-B598-FC08EF4CE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810001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child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6879" name="Rectangle 30">
            <a:extLst>
              <a:ext uri="{FF2B5EF4-FFF2-40B4-BE49-F238E27FC236}">
                <a16:creationId xmlns:a16="http://schemas.microsoft.com/office/drawing/2014/main" id="{EA3A6321-3145-49D6-AFF0-42C678FB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1"/>
            <a:ext cx="6858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36880" name="Rectangle 31">
            <a:extLst>
              <a:ext uri="{FF2B5EF4-FFF2-40B4-BE49-F238E27FC236}">
                <a16:creationId xmlns:a16="http://schemas.microsoft.com/office/drawing/2014/main" id="{B29D3C5B-8EB8-4D6F-A952-26E815604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1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child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36881" name="Rectangle 32">
            <a:extLst>
              <a:ext uri="{FF2B5EF4-FFF2-40B4-BE49-F238E27FC236}">
                <a16:creationId xmlns:a16="http://schemas.microsoft.com/office/drawing/2014/main" id="{6432C3CC-181A-4C29-9EF1-8CB581019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76601"/>
            <a:ext cx="6858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36882" name="Rectangle 33">
            <a:extLst>
              <a:ext uri="{FF2B5EF4-FFF2-40B4-BE49-F238E27FC236}">
                <a16:creationId xmlns:a16="http://schemas.microsoft.com/office/drawing/2014/main" id="{BAA1C47E-4969-4FF9-A8C2-319200E84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810001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child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36883" name="Line 34">
            <a:extLst>
              <a:ext uri="{FF2B5EF4-FFF2-40B4-BE49-F238E27FC236}">
                <a16:creationId xmlns:a16="http://schemas.microsoft.com/office/drawing/2014/main" id="{E7B2A023-0972-489E-955F-1B5F21CF2A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2209800"/>
            <a:ext cx="99060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4" name="Line 35">
            <a:extLst>
              <a:ext uri="{FF2B5EF4-FFF2-40B4-BE49-F238E27FC236}">
                <a16:creationId xmlns:a16="http://schemas.microsoft.com/office/drawing/2014/main" id="{1703D05A-D4D7-40C2-B81A-D86B17F26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09800"/>
            <a:ext cx="41910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5" name="Line 36">
            <a:extLst>
              <a:ext uri="{FF2B5EF4-FFF2-40B4-BE49-F238E27FC236}">
                <a16:creationId xmlns:a16="http://schemas.microsoft.com/office/drawing/2014/main" id="{33B3314F-B2CC-4812-AE4E-596F07EFA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209800"/>
            <a:ext cx="50292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6" name="Rectangle 37">
            <a:extLst>
              <a:ext uri="{FF2B5EF4-FFF2-40B4-BE49-F238E27FC236}">
                <a16:creationId xmlns:a16="http://schemas.microsoft.com/office/drawing/2014/main" id="{B955B4CD-95F8-437B-AA23-96305C143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5035550"/>
            <a:ext cx="3797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7" name="Rectangle 38">
            <a:extLst>
              <a:ext uri="{FF2B5EF4-FFF2-40B4-BE49-F238E27FC236}">
                <a16:creationId xmlns:a16="http://schemas.microsoft.com/office/drawing/2014/main" id="{8E1F662C-E8AF-42BA-9CC2-4D2E7EF14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105401"/>
            <a:ext cx="6858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36888" name="Line 39">
            <a:extLst>
              <a:ext uri="{FF2B5EF4-FFF2-40B4-BE49-F238E27FC236}">
                <a16:creationId xmlns:a16="http://schemas.microsoft.com/office/drawing/2014/main" id="{6D8D3FF9-0F26-4871-B71B-AA2CE1DBF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9" name="Rectangle 40">
            <a:extLst>
              <a:ext uri="{FF2B5EF4-FFF2-40B4-BE49-F238E27FC236}">
                <a16:creationId xmlns:a16="http://schemas.microsoft.com/office/drawing/2014/main" id="{F0297181-A686-412E-BA54-F23FEB813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05401"/>
            <a:ext cx="6858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36890" name="Line 41">
            <a:extLst>
              <a:ext uri="{FF2B5EF4-FFF2-40B4-BE49-F238E27FC236}">
                <a16:creationId xmlns:a16="http://schemas.microsoft.com/office/drawing/2014/main" id="{B2512BF8-5364-44F6-B2DD-23C8E3A32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91" name="Rectangle 42">
            <a:extLst>
              <a:ext uri="{FF2B5EF4-FFF2-40B4-BE49-F238E27FC236}">
                <a16:creationId xmlns:a16="http://schemas.microsoft.com/office/drawing/2014/main" id="{6047DD0B-5595-49FB-B7A2-783A6851A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105401"/>
            <a:ext cx="6858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</a:p>
        </p:txBody>
      </p:sp>
      <p:sp>
        <p:nvSpPr>
          <p:cNvPr id="36892" name="Line 43">
            <a:extLst>
              <a:ext uri="{FF2B5EF4-FFF2-40B4-BE49-F238E27FC236}">
                <a16:creationId xmlns:a16="http://schemas.microsoft.com/office/drawing/2014/main" id="{1B73EBFE-A509-4169-9419-8F2AAB1733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93" name="Line 44">
            <a:extLst>
              <a:ext uri="{FF2B5EF4-FFF2-40B4-BE49-F238E27FC236}">
                <a16:creationId xmlns:a16="http://schemas.microsoft.com/office/drawing/2014/main" id="{6AF95A46-CBA0-4AF8-822A-977A0F12C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94" name="Line 45">
            <a:extLst>
              <a:ext uri="{FF2B5EF4-FFF2-40B4-BE49-F238E27FC236}">
                <a16:creationId xmlns:a16="http://schemas.microsoft.com/office/drawing/2014/main" id="{065667D4-4469-46CA-8A3E-04693C60F8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95" name="Line 46">
            <a:extLst>
              <a:ext uri="{FF2B5EF4-FFF2-40B4-BE49-F238E27FC236}">
                <a16:creationId xmlns:a16="http://schemas.microsoft.com/office/drawing/2014/main" id="{40F7D469-63B1-4DAC-AF60-AA4437E2D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334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96" name="Rectangle 47">
            <a:extLst>
              <a:ext uri="{FF2B5EF4-FFF2-40B4-BE49-F238E27FC236}">
                <a16:creationId xmlns:a16="http://schemas.microsoft.com/office/drawing/2014/main" id="{CFC4AA78-AA39-4EA0-9E5B-8A95FE8F9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105400"/>
            <a:ext cx="6858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prev</a:t>
            </a:r>
          </a:p>
        </p:txBody>
      </p:sp>
      <p:sp>
        <p:nvSpPr>
          <p:cNvPr id="36897" name="Rectangle 48">
            <a:extLst>
              <a:ext uri="{FF2B5EF4-FFF2-40B4-BE49-F238E27FC236}">
                <a16:creationId xmlns:a16="http://schemas.microsoft.com/office/drawing/2014/main" id="{56449330-6EC4-48E8-97EB-EC3342E6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105400"/>
            <a:ext cx="6858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next</a:t>
            </a:r>
          </a:p>
        </p:txBody>
      </p:sp>
      <p:sp>
        <p:nvSpPr>
          <p:cNvPr id="36898" name="Line 49">
            <a:extLst>
              <a:ext uri="{FF2B5EF4-FFF2-40B4-BE49-F238E27FC236}">
                <a16:creationId xmlns:a16="http://schemas.microsoft.com/office/drawing/2014/main" id="{6FC3BC3A-5453-4E8F-8754-0795508B2D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191000"/>
            <a:ext cx="381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99" name="Rectangle 50">
            <a:extLst>
              <a:ext uri="{FF2B5EF4-FFF2-40B4-BE49-F238E27FC236}">
                <a16:creationId xmlns:a16="http://schemas.microsoft.com/office/drawing/2014/main" id="{F908A0BA-9E49-4177-BBAB-A80858904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0" y="5035550"/>
            <a:ext cx="3797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900" name="Rectangle 51">
            <a:extLst>
              <a:ext uri="{FF2B5EF4-FFF2-40B4-BE49-F238E27FC236}">
                <a16:creationId xmlns:a16="http://schemas.microsoft.com/office/drawing/2014/main" id="{63DD5931-4E0A-4B62-97F4-5790B59AC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05401"/>
            <a:ext cx="6858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36901" name="Line 52">
            <a:extLst>
              <a:ext uri="{FF2B5EF4-FFF2-40B4-BE49-F238E27FC236}">
                <a16:creationId xmlns:a16="http://schemas.microsoft.com/office/drawing/2014/main" id="{C6B0DF6D-56CF-49F8-BE3B-E7D09E47C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902" name="Rectangle 53">
            <a:extLst>
              <a:ext uri="{FF2B5EF4-FFF2-40B4-BE49-F238E27FC236}">
                <a16:creationId xmlns:a16="http://schemas.microsoft.com/office/drawing/2014/main" id="{C7AC5DDC-02EE-48A8-BFD4-88E7CB630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105401"/>
            <a:ext cx="6858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36903" name="Line 54">
            <a:extLst>
              <a:ext uri="{FF2B5EF4-FFF2-40B4-BE49-F238E27FC236}">
                <a16:creationId xmlns:a16="http://schemas.microsoft.com/office/drawing/2014/main" id="{DA63C7E0-F2BE-4023-ACCE-BC5961AC74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904" name="Rectangle 55">
            <a:extLst>
              <a:ext uri="{FF2B5EF4-FFF2-40B4-BE49-F238E27FC236}">
                <a16:creationId xmlns:a16="http://schemas.microsoft.com/office/drawing/2014/main" id="{E2F88B9B-4538-42FF-95E6-E4838056C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5105401"/>
            <a:ext cx="6858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6905" name="Line 56">
            <a:extLst>
              <a:ext uri="{FF2B5EF4-FFF2-40B4-BE49-F238E27FC236}">
                <a16:creationId xmlns:a16="http://schemas.microsoft.com/office/drawing/2014/main" id="{FD1E5A3F-60F3-417E-A369-58B9F5477D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906" name="Line 57">
            <a:extLst>
              <a:ext uri="{FF2B5EF4-FFF2-40B4-BE49-F238E27FC236}">
                <a16:creationId xmlns:a16="http://schemas.microsoft.com/office/drawing/2014/main" id="{B5C8A6A6-FBF7-4AC6-9234-F03913FD93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907" name="Line 58">
            <a:extLst>
              <a:ext uri="{FF2B5EF4-FFF2-40B4-BE49-F238E27FC236}">
                <a16:creationId xmlns:a16="http://schemas.microsoft.com/office/drawing/2014/main" id="{90185FE0-04D4-4D3F-B6FA-DBAB8FBC1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908" name="Line 59">
            <a:extLst>
              <a:ext uri="{FF2B5EF4-FFF2-40B4-BE49-F238E27FC236}">
                <a16:creationId xmlns:a16="http://schemas.microsoft.com/office/drawing/2014/main" id="{D632191F-E69D-429D-AC1F-7B0E3D60D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5334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909" name="Rectangle 60">
            <a:extLst>
              <a:ext uri="{FF2B5EF4-FFF2-40B4-BE49-F238E27FC236}">
                <a16:creationId xmlns:a16="http://schemas.microsoft.com/office/drawing/2014/main" id="{C60980C1-A7A8-452D-9EFE-8D7C103A8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105400"/>
            <a:ext cx="6858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prev</a:t>
            </a:r>
          </a:p>
        </p:txBody>
      </p:sp>
      <p:sp>
        <p:nvSpPr>
          <p:cNvPr id="36910" name="Rectangle 61">
            <a:extLst>
              <a:ext uri="{FF2B5EF4-FFF2-40B4-BE49-F238E27FC236}">
                <a16:creationId xmlns:a16="http://schemas.microsoft.com/office/drawing/2014/main" id="{DE8F96A0-82CD-45F6-85B4-3C4255251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105400"/>
            <a:ext cx="6858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next</a:t>
            </a:r>
          </a:p>
        </p:txBody>
      </p:sp>
      <p:sp>
        <p:nvSpPr>
          <p:cNvPr id="36911" name="Line 62">
            <a:extLst>
              <a:ext uri="{FF2B5EF4-FFF2-40B4-BE49-F238E27FC236}">
                <a16:creationId xmlns:a16="http://schemas.microsoft.com/office/drawing/2014/main" id="{B1E25FEA-467C-4BE3-8632-49E0E0956E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191000"/>
            <a:ext cx="48006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912" name="Line 63">
            <a:extLst>
              <a:ext uri="{FF2B5EF4-FFF2-40B4-BE49-F238E27FC236}">
                <a16:creationId xmlns:a16="http://schemas.microsoft.com/office/drawing/2014/main" id="{F7EB3ABE-1052-4769-A47D-94907245D3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5181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913" name="Line 64">
            <a:extLst>
              <a:ext uri="{FF2B5EF4-FFF2-40B4-BE49-F238E27FC236}">
                <a16:creationId xmlns:a16="http://schemas.microsoft.com/office/drawing/2014/main" id="{611A28E1-59D4-4116-999A-691BB0C64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4864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914" name="Line 65">
            <a:extLst>
              <a:ext uri="{FF2B5EF4-FFF2-40B4-BE49-F238E27FC236}">
                <a16:creationId xmlns:a16="http://schemas.microsoft.com/office/drawing/2014/main" id="{86333181-8B94-42EF-B9AE-3F244C551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58400" y="55626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915" name="Line 66">
            <a:extLst>
              <a:ext uri="{FF2B5EF4-FFF2-40B4-BE49-F238E27FC236}">
                <a16:creationId xmlns:a16="http://schemas.microsoft.com/office/drawing/2014/main" id="{6A963805-5CD7-486A-A86C-ACF4538614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58400" y="5334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916" name="Rectangle 67">
            <a:extLst>
              <a:ext uri="{FF2B5EF4-FFF2-40B4-BE49-F238E27FC236}">
                <a16:creationId xmlns:a16="http://schemas.microsoft.com/office/drawing/2014/main" id="{00F510B5-1D94-43DB-B5B5-B305A30B4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71601"/>
            <a:ext cx="1066800" cy="101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B = 7</a:t>
            </a:r>
          </a:p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L = 6</a:t>
            </a:r>
          </a:p>
        </p:txBody>
      </p:sp>
      <p:sp>
        <p:nvSpPr>
          <p:cNvPr id="36917" name="Line 68">
            <a:extLst>
              <a:ext uri="{FF2B5EF4-FFF2-40B4-BE49-F238E27FC236}">
                <a16:creationId xmlns:a16="http://schemas.microsoft.com/office/drawing/2014/main" id="{AEE941B6-08FB-4286-8A29-234536355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733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918" name="Line 69">
            <a:extLst>
              <a:ext uri="{FF2B5EF4-FFF2-40B4-BE49-F238E27FC236}">
                <a16:creationId xmlns:a16="http://schemas.microsoft.com/office/drawing/2014/main" id="{FE886ECD-257C-41F1-9BAB-93D1ED24E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1752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919" name="Line 70">
            <a:extLst>
              <a:ext uri="{FF2B5EF4-FFF2-40B4-BE49-F238E27FC236}">
                <a16:creationId xmlns:a16="http://schemas.microsoft.com/office/drawing/2014/main" id="{E6AB21C5-0029-4C97-8D06-20C0B5603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37338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920" name="Rectangle 71">
            <a:extLst>
              <a:ext uri="{FF2B5EF4-FFF2-40B4-BE49-F238E27FC236}">
                <a16:creationId xmlns:a16="http://schemas.microsoft.com/office/drawing/2014/main" id="{CE128ECA-311E-483E-ACDE-C31E1EFC7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762001"/>
            <a:ext cx="9906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Root</a:t>
            </a:r>
          </a:p>
        </p:txBody>
      </p:sp>
      <p:sp>
        <p:nvSpPr>
          <p:cNvPr id="36921" name="Rectangle 72">
            <a:extLst>
              <a:ext uri="{FF2B5EF4-FFF2-40B4-BE49-F238E27FC236}">
                <a16:creationId xmlns:a16="http://schemas.microsoft.com/office/drawing/2014/main" id="{4383DFB1-3B9D-41C0-AE03-0CE7675E9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819401"/>
            <a:ext cx="19812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Non-leaf node</a:t>
            </a:r>
          </a:p>
        </p:txBody>
      </p:sp>
      <p:sp>
        <p:nvSpPr>
          <p:cNvPr id="36922" name="Rectangle 73">
            <a:extLst>
              <a:ext uri="{FF2B5EF4-FFF2-40B4-BE49-F238E27FC236}">
                <a16:creationId xmlns:a16="http://schemas.microsoft.com/office/drawing/2014/main" id="{502CDEE1-D6B3-4941-92E7-B47C7C2C2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72001"/>
            <a:ext cx="14478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Leaf node</a:t>
            </a:r>
          </a:p>
        </p:txBody>
      </p:sp>
      <p:sp>
        <p:nvSpPr>
          <p:cNvPr id="36923" name="Rectangle 74">
            <a:extLst>
              <a:ext uri="{FF2B5EF4-FFF2-40B4-BE49-F238E27FC236}">
                <a16:creationId xmlns:a16="http://schemas.microsoft.com/office/drawing/2014/main" id="{0756AC4A-C85F-4411-9754-FF95272E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4572001"/>
            <a:ext cx="14478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Leaf node</a:t>
            </a:r>
          </a:p>
        </p:txBody>
      </p:sp>
      <p:grpSp>
        <p:nvGrpSpPr>
          <p:cNvPr id="36924" name="Group 75">
            <a:extLst>
              <a:ext uri="{FF2B5EF4-FFF2-40B4-BE49-F238E27FC236}">
                <a16:creationId xmlns:a16="http://schemas.microsoft.com/office/drawing/2014/main" id="{3B664EE3-CD6D-45CA-8AC6-41D8BFD4B008}"/>
              </a:ext>
            </a:extLst>
          </p:cNvPr>
          <p:cNvGrpSpPr>
            <a:grpSpLocks/>
          </p:cNvGrpSpPr>
          <p:nvPr/>
        </p:nvGrpSpPr>
        <p:grpSpPr bwMode="auto">
          <a:xfrm>
            <a:off x="2444750" y="5949950"/>
            <a:ext cx="749300" cy="749300"/>
            <a:chOff x="580" y="3748"/>
            <a:chExt cx="472" cy="472"/>
          </a:xfrm>
        </p:grpSpPr>
        <p:sp>
          <p:nvSpPr>
            <p:cNvPr id="36927" name="Oval 76">
              <a:extLst>
                <a:ext uri="{FF2B5EF4-FFF2-40B4-BE49-F238E27FC236}">
                  <a16:creationId xmlns:a16="http://schemas.microsoft.com/office/drawing/2014/main" id="{604231DA-6918-4A71-B5EF-FE7C6FD37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3892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28" name="Oval 77">
              <a:extLst>
                <a:ext uri="{FF2B5EF4-FFF2-40B4-BE49-F238E27FC236}">
                  <a16:creationId xmlns:a16="http://schemas.microsoft.com/office/drawing/2014/main" id="{94E74683-0318-4392-B197-B8551480A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" y="3988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29" name="Oval 78">
              <a:extLst>
                <a:ext uri="{FF2B5EF4-FFF2-40B4-BE49-F238E27FC236}">
                  <a16:creationId xmlns:a16="http://schemas.microsoft.com/office/drawing/2014/main" id="{C70B7A4F-C814-4730-94A4-FB7F7B738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" y="3892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0" name="Oval 79">
              <a:extLst>
                <a:ext uri="{FF2B5EF4-FFF2-40B4-BE49-F238E27FC236}">
                  <a16:creationId xmlns:a16="http://schemas.microsoft.com/office/drawing/2014/main" id="{B1CC76D3-61DC-4356-9C49-898662972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" y="4084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1" name="Oval 80">
              <a:extLst>
                <a:ext uri="{FF2B5EF4-FFF2-40B4-BE49-F238E27FC236}">
                  <a16:creationId xmlns:a16="http://schemas.microsoft.com/office/drawing/2014/main" id="{AD035534-FA78-4A2A-B25D-944FA582D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" y="3988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2" name="Oval 81">
              <a:extLst>
                <a:ext uri="{FF2B5EF4-FFF2-40B4-BE49-F238E27FC236}">
                  <a16:creationId xmlns:a16="http://schemas.microsoft.com/office/drawing/2014/main" id="{4BB68019-EEC2-46BB-865C-1C624DDDC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4036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3" name="Oval 82">
              <a:extLst>
                <a:ext uri="{FF2B5EF4-FFF2-40B4-BE49-F238E27FC236}">
                  <a16:creationId xmlns:a16="http://schemas.microsoft.com/office/drawing/2014/main" id="{B53A5B93-5C59-4E9B-A723-D1E31FD08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4084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4" name="Oval 83">
              <a:extLst>
                <a:ext uri="{FF2B5EF4-FFF2-40B4-BE49-F238E27FC236}">
                  <a16:creationId xmlns:a16="http://schemas.microsoft.com/office/drawing/2014/main" id="{4BAEBB7B-A27A-400E-8D5E-0AC0D2173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" y="3748"/>
              <a:ext cx="472" cy="47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6925" name="Line 84">
            <a:extLst>
              <a:ext uri="{FF2B5EF4-FFF2-40B4-BE49-F238E27FC236}">
                <a16:creationId xmlns:a16="http://schemas.microsoft.com/office/drawing/2014/main" id="{8FDAFF15-B64E-4437-8596-2785A93F0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715000"/>
            <a:ext cx="0" cy="152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926" name="Slide Number Placeholder 87">
            <a:extLst>
              <a:ext uri="{FF2B5EF4-FFF2-40B4-BE49-F238E27FC236}">
                <a16:creationId xmlns:a16="http://schemas.microsoft.com/office/drawing/2014/main" id="{A3183EE2-A25B-4D99-A8CD-438F0A15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8064A2D-DF2E-4F3D-95B3-04572E0F7172}" type="slidenum">
              <a:rPr lang="en-US" altLang="en-US" sz="1200"/>
              <a:pPr eaLnBrk="1" hangingPunct="1"/>
              <a:t>49</a:t>
            </a:fld>
            <a:endParaRPr lang="en-US" altLang="en-US" sz="12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6C46F2-45DE-45D3-A7B0-73A6192CD1C6}"/>
                  </a:ext>
                </a:extLst>
              </p14:cNvPr>
              <p14:cNvContentPartPr/>
              <p14:nvPr/>
            </p14:nvContentPartPr>
            <p14:xfrm>
              <a:off x="1566360" y="2073960"/>
              <a:ext cx="528840" cy="205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6C46F2-45DE-45D3-A7B0-73A6192CD1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7000" y="2064600"/>
                <a:ext cx="547560" cy="224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3A42-800C-4EB9-BAC4-4D3CF37D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Called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3F04-39D5-4AFD-80E7-A096C7005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Automatic Classification: </a:t>
            </a:r>
            <a:r>
              <a:rPr lang="en-US" dirty="0"/>
              <a:t>A cluster of data objects can be treated as </a:t>
            </a:r>
            <a:r>
              <a:rPr lang="en-US" dirty="0">
                <a:solidFill>
                  <a:srgbClr val="0000FF"/>
                </a:solidFill>
              </a:rPr>
              <a:t>an implicit class</a:t>
            </a:r>
          </a:p>
          <a:p>
            <a:r>
              <a:rPr lang="en-US" dirty="0">
                <a:solidFill>
                  <a:srgbClr val="FF0000"/>
                </a:solidFill>
              </a:rPr>
              <a:t>Data Segmentation: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Partitions data into large groups</a:t>
            </a:r>
            <a:r>
              <a:rPr lang="en-US" dirty="0"/>
              <a:t> based on their similarity</a:t>
            </a:r>
          </a:p>
          <a:p>
            <a:r>
              <a:rPr lang="en-US" dirty="0">
                <a:solidFill>
                  <a:srgbClr val="FF0000"/>
                </a:solidFill>
              </a:rPr>
              <a:t>Unsupervised Learning: </a:t>
            </a:r>
            <a:r>
              <a:rPr lang="en-US" dirty="0">
                <a:solidFill>
                  <a:srgbClr val="0000FF"/>
                </a:solidFill>
              </a:rPr>
              <a:t>Class labels are not present</a:t>
            </a:r>
            <a:r>
              <a:rPr lang="en-US" dirty="0"/>
              <a:t>. Hence, it is a form of </a:t>
            </a:r>
            <a:r>
              <a:rPr lang="en-US" dirty="0">
                <a:solidFill>
                  <a:srgbClr val="00B050"/>
                </a:solidFill>
              </a:rPr>
              <a:t>learning by observation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rather than learning by example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37D4-69F3-45C1-8B50-09073506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6344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4710-F110-4E00-8B55-1345AD412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26571"/>
            <a:ext cx="11784563" cy="6394904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dirty="0">
                <a:ea typeface="SimSun" panose="02010600030101010101" pitchFamily="2" charset="-122"/>
              </a:rPr>
              <a:t>Applies a Multi-phase Clustering Technique</a:t>
            </a: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Phase 1: </a:t>
            </a:r>
          </a:p>
          <a:p>
            <a:pPr lvl="2"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ea typeface="SimSun" panose="02010600030101010101" pitchFamily="2" charset="-122"/>
              </a:rPr>
              <a:t>Incremental in nature</a:t>
            </a:r>
          </a:p>
          <a:p>
            <a:pPr lvl="2"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ea typeface="SimSun" panose="02010600030101010101" pitchFamily="2" charset="-122"/>
              </a:rPr>
              <a:t>Scans the  DB to build an initial in-memory CF tree (a multi-level compression of the data that tries to preserve the inherent clustering structure of the data)  </a:t>
            </a: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Phase 2: </a:t>
            </a:r>
          </a:p>
          <a:p>
            <a:pPr lvl="2"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B050"/>
                </a:solidFill>
                <a:ea typeface="SimSun" panose="02010600030101010101" pitchFamily="2" charset="-122"/>
              </a:rPr>
              <a:t>Applies an arbitrary clustering algorithm to cluster the leaf nodes of the CF-tree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</a:p>
          <a:p>
            <a:pPr lvl="2"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ea typeface="SimSun" panose="02010600030101010101" pitchFamily="2" charset="-122"/>
              </a:rPr>
              <a:t>Removes sparse clusters as outliers and groups dense clusters into larger ones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dirty="0">
                <a:ea typeface="SimSun" panose="02010600030101010101" pitchFamily="2" charset="-122"/>
              </a:rPr>
              <a:t>Time complexity: 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O(n)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dirty="0">
                <a:ea typeface="SimSun" panose="02010600030101010101" pitchFamily="2" charset="-122"/>
              </a:rPr>
              <a:t>Flaws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dirty="0">
                <a:ea typeface="SimSun" panose="02010600030101010101" pitchFamily="2" charset="-122"/>
              </a:rPr>
              <a:t>Each node in a CF tree </a:t>
            </a:r>
            <a:r>
              <a:rPr lang="en-US" altLang="zh-CN" sz="2000" dirty="0">
                <a:solidFill>
                  <a:srgbClr val="0000FF"/>
                </a:solidFill>
                <a:ea typeface="SimSun" panose="02010600030101010101" pitchFamily="2" charset="-122"/>
              </a:rPr>
              <a:t>can hold only a limited number of entries due to its size</a:t>
            </a:r>
            <a:r>
              <a:rPr lang="en-US" altLang="zh-CN" sz="2000" dirty="0">
                <a:ea typeface="SimSun" panose="02010600030101010101" pitchFamily="2" charset="-122"/>
              </a:rPr>
              <a:t>. Therefore a CF tree does 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not always correspond to a natural cluster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ea typeface="SimSun" panose="02010600030101010101" pitchFamily="2" charset="-122"/>
              </a:rPr>
              <a:t>Uses notion of radius to control the cluster boundary. </a:t>
            </a:r>
            <a:r>
              <a:rPr lang="en-US" altLang="zh-CN" sz="2000" dirty="0">
                <a:ea typeface="SimSun" panose="02010600030101010101" pitchFamily="2" charset="-122"/>
              </a:rPr>
              <a:t>Therefore it 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does not perform well if the clusters are not spherical</a:t>
            </a:r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2CA5A-34EE-4F31-AE62-18301B5C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50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5943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B9D3-C488-4BEE-82C7-9DA7C069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Chameleon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06B1-0D62-4339-9DBA-1611310D8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Multiphase Hierarchical Clustering using Dynamic Modeling</a:t>
            </a:r>
          </a:p>
          <a:p>
            <a:r>
              <a:rPr lang="en-US" dirty="0"/>
              <a:t>Uses dynamic modeling to determine the similarity between pairs of clusters</a:t>
            </a:r>
          </a:p>
          <a:p>
            <a:r>
              <a:rPr lang="en-US" dirty="0"/>
              <a:t>Cluster similarity is assessed based on: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How well connected objects are within a cluster?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Proximity of the cluster</a:t>
            </a:r>
          </a:p>
          <a:p>
            <a:r>
              <a:rPr lang="en-US" dirty="0"/>
              <a:t>2 clusters are merged if their interconnectivity is high and they are close together</a:t>
            </a:r>
          </a:p>
          <a:p>
            <a:r>
              <a:rPr lang="en-US" dirty="0"/>
              <a:t>Does not depend on a static user supplied model and can automatically adapt to the internal characteristics of the clusters being merged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C47C7-C996-41FA-8BD6-57C97271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51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574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B98E280-695F-474F-8E3C-15578CABC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858000"/>
            <a:ext cx="8382000" cy="3048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en-US">
              <a:ea typeface="SimSun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>
              <a:ea typeface="SimSun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9939" name="Oval 159">
            <a:extLst>
              <a:ext uri="{FF2B5EF4-FFF2-40B4-BE49-F238E27FC236}">
                <a16:creationId xmlns:a16="http://schemas.microsoft.com/office/drawing/2014/main" id="{BE271ED5-8C6C-4220-95C0-06E24C5C7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14800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0" name="Rectangle 210">
            <a:extLst>
              <a:ext uri="{FF2B5EF4-FFF2-40B4-BE49-F238E27FC236}">
                <a16:creationId xmlns:a16="http://schemas.microsoft.com/office/drawing/2014/main" id="{7307CF7D-9956-4EB8-8B66-D682D2506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686800" cy="6858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Overall Framework of CHAMELEON</a:t>
            </a:r>
          </a:p>
        </p:txBody>
      </p:sp>
      <p:sp>
        <p:nvSpPr>
          <p:cNvPr id="39941" name="AutoShape 211">
            <a:extLst>
              <a:ext uri="{FF2B5EF4-FFF2-40B4-BE49-F238E27FC236}">
                <a16:creationId xmlns:a16="http://schemas.microsoft.com/office/drawing/2014/main" id="{2EA0F247-B110-455C-990F-1B487FB28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828800"/>
            <a:ext cx="685800" cy="1066800"/>
          </a:xfrm>
          <a:prstGeom prst="flowChartMagneticDisk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2" name="Line 212">
            <a:extLst>
              <a:ext uri="{FF2B5EF4-FFF2-40B4-BE49-F238E27FC236}">
                <a16:creationId xmlns:a16="http://schemas.microsoft.com/office/drawing/2014/main" id="{1BFEFA68-46C5-4E19-8DD3-FCB352473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36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43" name="Text Box 213">
            <a:extLst>
              <a:ext uri="{FF2B5EF4-FFF2-40B4-BE49-F238E27FC236}">
                <a16:creationId xmlns:a16="http://schemas.microsoft.com/office/drawing/2014/main" id="{6F09346F-5502-4640-8092-F2D2B3B40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524000"/>
            <a:ext cx="17526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  <a:ea typeface="SimSun" panose="02010600030101010101" pitchFamily="2" charset="-122"/>
              </a:rPr>
              <a:t>Construct (K-NN)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  <a:ea typeface="SimSun" panose="02010600030101010101" pitchFamily="2" charset="-122"/>
              </a:rPr>
              <a:t>Sparse Graph</a:t>
            </a:r>
          </a:p>
        </p:txBody>
      </p:sp>
      <p:sp>
        <p:nvSpPr>
          <p:cNvPr id="39944" name="Line 214">
            <a:extLst>
              <a:ext uri="{FF2B5EF4-FFF2-40B4-BE49-F238E27FC236}">
                <a16:creationId xmlns:a16="http://schemas.microsoft.com/office/drawing/2014/main" id="{9B9ADEA5-CFF5-4D14-AB16-ACDC18A09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43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45" name="Text Box 215">
            <a:extLst>
              <a:ext uri="{FF2B5EF4-FFF2-40B4-BE49-F238E27FC236}">
                <a16:creationId xmlns:a16="http://schemas.microsoft.com/office/drawing/2014/main" id="{F4A95FFA-51CE-4153-A949-07BB9B03D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8288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  <a:ea typeface="SimSun" panose="02010600030101010101" pitchFamily="2" charset="-122"/>
              </a:rPr>
              <a:t>Partition the Graph</a:t>
            </a:r>
          </a:p>
        </p:txBody>
      </p:sp>
      <p:sp>
        <p:nvSpPr>
          <p:cNvPr id="39946" name="Text Box 218">
            <a:extLst>
              <a:ext uri="{FF2B5EF4-FFF2-40B4-BE49-F238E27FC236}">
                <a16:creationId xmlns:a16="http://schemas.microsoft.com/office/drawing/2014/main" id="{23EC357D-2C37-4EF7-8DB6-5A6D3EAEF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42672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  <a:ea typeface="SimSun" panose="02010600030101010101" pitchFamily="2" charset="-122"/>
              </a:rPr>
              <a:t>Merge Partition</a:t>
            </a:r>
          </a:p>
        </p:txBody>
      </p:sp>
      <p:sp>
        <p:nvSpPr>
          <p:cNvPr id="39947" name="Line 219">
            <a:extLst>
              <a:ext uri="{FF2B5EF4-FFF2-40B4-BE49-F238E27FC236}">
                <a16:creationId xmlns:a16="http://schemas.microsoft.com/office/drawing/2014/main" id="{C3F1B0E9-D27D-43BA-BFBD-9F18AE89E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2438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48" name="Line 220">
            <a:extLst>
              <a:ext uri="{FF2B5EF4-FFF2-40B4-BE49-F238E27FC236}">
                <a16:creationId xmlns:a16="http://schemas.microsoft.com/office/drawing/2014/main" id="{7D378557-BEA4-4DF7-80F3-CEEBDF40A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7000" y="24384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49" name="Line 221">
            <a:extLst>
              <a:ext uri="{FF2B5EF4-FFF2-40B4-BE49-F238E27FC236}">
                <a16:creationId xmlns:a16="http://schemas.microsoft.com/office/drawing/2014/main" id="{102684E6-33F7-4CE5-83A5-B454BD83E1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4648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50" name="Text Box 222">
            <a:extLst>
              <a:ext uri="{FF2B5EF4-FFF2-40B4-BE49-F238E27FC236}">
                <a16:creationId xmlns:a16="http://schemas.microsoft.com/office/drawing/2014/main" id="{40BA7CAE-43A0-4EE9-A24A-F95FF8770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7150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  <a:ea typeface="SimSun" panose="02010600030101010101" pitchFamily="2" charset="-122"/>
              </a:rPr>
              <a:t>Final Clusters</a:t>
            </a:r>
          </a:p>
        </p:txBody>
      </p:sp>
      <p:sp>
        <p:nvSpPr>
          <p:cNvPr id="39951" name="Text Box 224">
            <a:extLst>
              <a:ext uri="{FF2B5EF4-FFF2-40B4-BE49-F238E27FC236}">
                <a16:creationId xmlns:a16="http://schemas.microsoft.com/office/drawing/2014/main" id="{04B8286A-92C2-43E0-97D3-1B436F249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0480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  <a:ea typeface="SimSun" panose="02010600030101010101" pitchFamily="2" charset="-122"/>
              </a:rPr>
              <a:t>Data Set</a:t>
            </a:r>
          </a:p>
        </p:txBody>
      </p:sp>
      <p:grpSp>
        <p:nvGrpSpPr>
          <p:cNvPr id="39952" name="Group 271">
            <a:extLst>
              <a:ext uri="{FF2B5EF4-FFF2-40B4-BE49-F238E27FC236}">
                <a16:creationId xmlns:a16="http://schemas.microsoft.com/office/drawing/2014/main" id="{75A2E3A6-055B-40CD-8A5A-5FFF33110E50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536700"/>
            <a:ext cx="2057400" cy="2184400"/>
            <a:chOff x="6019800" y="1536700"/>
            <a:chExt cx="2057400" cy="2184400"/>
          </a:xfrm>
        </p:grpSpPr>
        <p:sp>
          <p:nvSpPr>
            <p:cNvPr id="40133" name="Oval 74">
              <a:extLst>
                <a:ext uri="{FF2B5EF4-FFF2-40B4-BE49-F238E27FC236}">
                  <a16:creationId xmlns:a16="http://schemas.microsoft.com/office/drawing/2014/main" id="{48BFCD21-BB6D-4428-97F3-7AD8A394C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24384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0134" name="Group 75">
              <a:extLst>
                <a:ext uri="{FF2B5EF4-FFF2-40B4-BE49-F238E27FC236}">
                  <a16:creationId xmlns:a16="http://schemas.microsoft.com/office/drawing/2014/main" id="{D28DB596-E505-433D-AAC5-A0950186FB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3200" y="1905000"/>
              <a:ext cx="292100" cy="533400"/>
              <a:chOff x="4128" y="1200"/>
              <a:chExt cx="184" cy="336"/>
            </a:xfrm>
          </p:grpSpPr>
          <p:sp>
            <p:nvSpPr>
              <p:cNvPr id="40198" name="Oval 76">
                <a:extLst>
                  <a:ext uri="{FF2B5EF4-FFF2-40B4-BE49-F238E27FC236}">
                    <a16:creationId xmlns:a16="http://schemas.microsoft.com/office/drawing/2014/main" id="{374CFAF6-55A4-4C8D-8EF1-CD2F8A417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200"/>
                <a:ext cx="40" cy="4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199" name="Oval 77">
                <a:extLst>
                  <a:ext uri="{FF2B5EF4-FFF2-40B4-BE49-F238E27FC236}">
                    <a16:creationId xmlns:a16="http://schemas.microsoft.com/office/drawing/2014/main" id="{2BC8F901-A251-4BB9-B1E0-84EF815BF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296"/>
                <a:ext cx="40" cy="4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00" name="Oval 78">
                <a:extLst>
                  <a:ext uri="{FF2B5EF4-FFF2-40B4-BE49-F238E27FC236}">
                    <a16:creationId xmlns:a16="http://schemas.microsoft.com/office/drawing/2014/main" id="{D6FA9989-1EC8-4CBE-AB40-7CD4D4A38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400"/>
                <a:ext cx="40" cy="4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01" name="Line 79">
                <a:extLst>
                  <a:ext uri="{FF2B5EF4-FFF2-40B4-BE49-F238E27FC236}">
                    <a16:creationId xmlns:a16="http://schemas.microsoft.com/office/drawing/2014/main" id="{1664639E-8BC1-49AA-AEDC-BB53D445A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6" y="1200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202" name="Line 80">
                <a:extLst>
                  <a:ext uri="{FF2B5EF4-FFF2-40B4-BE49-F238E27FC236}">
                    <a16:creationId xmlns:a16="http://schemas.microsoft.com/office/drawing/2014/main" id="{FB58E741-2825-4F8C-BFB6-1DC852169B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344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203" name="Line 81">
                <a:extLst>
                  <a:ext uri="{FF2B5EF4-FFF2-40B4-BE49-F238E27FC236}">
                    <a16:creationId xmlns:a16="http://schemas.microsoft.com/office/drawing/2014/main" id="{5DAE0776-2D08-4493-A527-1276A9A2E1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124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204" name="Oval 82">
                <a:extLst>
                  <a:ext uri="{FF2B5EF4-FFF2-40B4-BE49-F238E27FC236}">
                    <a16:creationId xmlns:a16="http://schemas.microsoft.com/office/drawing/2014/main" id="{9722BD33-F99B-48BF-AB5F-B1484CECF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6" y="1496"/>
                <a:ext cx="40" cy="4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05" name="Line 83">
                <a:extLst>
                  <a:ext uri="{FF2B5EF4-FFF2-40B4-BE49-F238E27FC236}">
                    <a16:creationId xmlns:a16="http://schemas.microsoft.com/office/drawing/2014/main" id="{B9F997AB-E448-44D8-ADDD-B3218CBC44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344"/>
                <a:ext cx="48" cy="192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206" name="Line 84">
                <a:extLst>
                  <a:ext uri="{FF2B5EF4-FFF2-40B4-BE49-F238E27FC236}">
                    <a16:creationId xmlns:a16="http://schemas.microsoft.com/office/drawing/2014/main" id="{BA970679-175A-43D3-8AC3-CEA2A09DF6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6" y="14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0135" name="Oval 85">
              <a:extLst>
                <a:ext uri="{FF2B5EF4-FFF2-40B4-BE49-F238E27FC236}">
                  <a16:creationId xmlns:a16="http://schemas.microsoft.com/office/drawing/2014/main" id="{D26BBD12-B3F7-4F01-936E-47D1C4C85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7300" y="26797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36" name="Oval 86">
              <a:extLst>
                <a:ext uri="{FF2B5EF4-FFF2-40B4-BE49-F238E27FC236}">
                  <a16:creationId xmlns:a16="http://schemas.microsoft.com/office/drawing/2014/main" id="{ECDE9D09-F001-4484-A639-5C7B3D28B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26670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37" name="Oval 87">
              <a:extLst>
                <a:ext uri="{FF2B5EF4-FFF2-40B4-BE49-F238E27FC236}">
                  <a16:creationId xmlns:a16="http://schemas.microsoft.com/office/drawing/2014/main" id="{B1C1EB8D-108A-4BFE-9CAC-BF439C797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2679700"/>
              <a:ext cx="63500" cy="635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38" name="Oval 88">
              <a:extLst>
                <a:ext uri="{FF2B5EF4-FFF2-40B4-BE49-F238E27FC236}">
                  <a16:creationId xmlns:a16="http://schemas.microsoft.com/office/drawing/2014/main" id="{04CB5A20-4B27-43FA-8681-21C6D0DD1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9700" y="2971800"/>
              <a:ext cx="63500" cy="635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39" name="Oval 89">
              <a:extLst>
                <a:ext uri="{FF2B5EF4-FFF2-40B4-BE49-F238E27FC236}">
                  <a16:creationId xmlns:a16="http://schemas.microsoft.com/office/drawing/2014/main" id="{32F752EC-12B3-4591-84B1-AE9DCB263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289300"/>
              <a:ext cx="63500" cy="635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40" name="Oval 90">
              <a:extLst>
                <a:ext uri="{FF2B5EF4-FFF2-40B4-BE49-F238E27FC236}">
                  <a16:creationId xmlns:a16="http://schemas.microsoft.com/office/drawing/2014/main" id="{185540F0-8BCA-4265-9AEC-619814695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0700" y="3124200"/>
              <a:ext cx="63500" cy="635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41" name="Line 91">
              <a:extLst>
                <a:ext uri="{FF2B5EF4-FFF2-40B4-BE49-F238E27FC236}">
                  <a16:creationId xmlns:a16="http://schemas.microsoft.com/office/drawing/2014/main" id="{E4FE514E-D40C-40AE-84D1-53F78C413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8400" y="2438400"/>
              <a:ext cx="152400" cy="3048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42" name="Line 92">
              <a:extLst>
                <a:ext uri="{FF2B5EF4-FFF2-40B4-BE49-F238E27FC236}">
                  <a16:creationId xmlns:a16="http://schemas.microsoft.com/office/drawing/2014/main" id="{DF931EE4-CFD8-4EE1-ABC9-90D635961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9800" y="2438400"/>
              <a:ext cx="22860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43" name="Line 93">
              <a:extLst>
                <a:ext uri="{FF2B5EF4-FFF2-40B4-BE49-F238E27FC236}">
                  <a16:creationId xmlns:a16="http://schemas.microsoft.com/office/drawing/2014/main" id="{4C40546F-BD32-40DF-9FA9-F1CAA68A0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2667000"/>
              <a:ext cx="381000" cy="762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44" name="Oval 94">
              <a:extLst>
                <a:ext uri="{FF2B5EF4-FFF2-40B4-BE49-F238E27FC236}">
                  <a16:creationId xmlns:a16="http://schemas.microsoft.com/office/drawing/2014/main" id="{AF65E706-B289-49A3-9988-74B646CFE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2971800"/>
              <a:ext cx="63500" cy="635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45" name="Oval 95">
              <a:extLst>
                <a:ext uri="{FF2B5EF4-FFF2-40B4-BE49-F238E27FC236}">
                  <a16:creationId xmlns:a16="http://schemas.microsoft.com/office/drawing/2014/main" id="{3457DB26-1FBD-4B45-8D53-7CEFA2DD9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9300" y="3289300"/>
              <a:ext cx="63500" cy="635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46" name="Oval 96">
              <a:extLst>
                <a:ext uri="{FF2B5EF4-FFF2-40B4-BE49-F238E27FC236}">
                  <a16:creationId xmlns:a16="http://schemas.microsoft.com/office/drawing/2014/main" id="{58F86E89-4E27-445B-AD17-D1D6C89BD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1676400"/>
              <a:ext cx="63500" cy="635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47" name="Oval 97">
              <a:extLst>
                <a:ext uri="{FF2B5EF4-FFF2-40B4-BE49-F238E27FC236}">
                  <a16:creationId xmlns:a16="http://schemas.microsoft.com/office/drawing/2014/main" id="{F9E451B3-6AA9-4D66-A4AF-FDD0AD293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2333625"/>
              <a:ext cx="74613" cy="762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48" name="Oval 98">
              <a:extLst>
                <a:ext uri="{FF2B5EF4-FFF2-40B4-BE49-F238E27FC236}">
                  <a16:creationId xmlns:a16="http://schemas.microsoft.com/office/drawing/2014/main" id="{3AAB208E-70D8-4524-90FF-A68B407A8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600" y="1536700"/>
              <a:ext cx="63500" cy="635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49" name="Oval 99">
              <a:extLst>
                <a:ext uri="{FF2B5EF4-FFF2-40B4-BE49-F238E27FC236}">
                  <a16:creationId xmlns:a16="http://schemas.microsoft.com/office/drawing/2014/main" id="{418AB015-4CE2-4414-88A4-58415582F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600" y="1828800"/>
              <a:ext cx="63500" cy="635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50" name="Oval 100">
              <a:extLst>
                <a:ext uri="{FF2B5EF4-FFF2-40B4-BE49-F238E27FC236}">
                  <a16:creationId xmlns:a16="http://schemas.microsoft.com/office/drawing/2014/main" id="{AC800236-089D-4605-BE3E-7AB22A449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1905000"/>
              <a:ext cx="63500" cy="635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51" name="Oval 101">
              <a:extLst>
                <a:ext uri="{FF2B5EF4-FFF2-40B4-BE49-F238E27FC236}">
                  <a16:creationId xmlns:a16="http://schemas.microsoft.com/office/drawing/2014/main" id="{C15B3FF2-2675-45E4-8F76-FB2ED4C89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2257425"/>
              <a:ext cx="74613" cy="762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52" name="Oval 102">
              <a:extLst>
                <a:ext uri="{FF2B5EF4-FFF2-40B4-BE49-F238E27FC236}">
                  <a16:creationId xmlns:a16="http://schemas.microsoft.com/office/drawing/2014/main" id="{C7C0FAF7-820A-4180-9882-FAC581356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2486025"/>
              <a:ext cx="74613" cy="762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53" name="Oval 103">
              <a:extLst>
                <a:ext uri="{FF2B5EF4-FFF2-40B4-BE49-F238E27FC236}">
                  <a16:creationId xmlns:a16="http://schemas.microsoft.com/office/drawing/2014/main" id="{0F3DB026-AF87-48DB-9833-ADB4C9125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2498725"/>
              <a:ext cx="74613" cy="762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54" name="Oval 104">
              <a:extLst>
                <a:ext uri="{FF2B5EF4-FFF2-40B4-BE49-F238E27FC236}">
                  <a16:creationId xmlns:a16="http://schemas.microsoft.com/office/drawing/2014/main" id="{686D3CDA-7C6E-4406-B2BC-8B54D3DC0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2638425"/>
              <a:ext cx="74613" cy="762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55" name="Line 105">
              <a:extLst>
                <a:ext uri="{FF2B5EF4-FFF2-40B4-BE49-F238E27FC236}">
                  <a16:creationId xmlns:a16="http://schemas.microsoft.com/office/drawing/2014/main" id="{0E5ED98C-602E-4F36-A283-AB74C480BF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15200" y="1600200"/>
              <a:ext cx="152400" cy="762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56" name="Line 106">
              <a:extLst>
                <a:ext uri="{FF2B5EF4-FFF2-40B4-BE49-F238E27FC236}">
                  <a16:creationId xmlns:a16="http://schemas.microsoft.com/office/drawing/2014/main" id="{C72442ED-D6D2-4A33-8352-38AD2D0CC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1676400"/>
              <a:ext cx="152400" cy="1524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57" name="Line 107">
              <a:extLst>
                <a:ext uri="{FF2B5EF4-FFF2-40B4-BE49-F238E27FC236}">
                  <a16:creationId xmlns:a16="http://schemas.microsoft.com/office/drawing/2014/main" id="{24F3D131-3341-42A0-884C-4F199058E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1676400"/>
              <a:ext cx="0" cy="2286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58" name="Line 108">
              <a:extLst>
                <a:ext uri="{FF2B5EF4-FFF2-40B4-BE49-F238E27FC236}">
                  <a16:creationId xmlns:a16="http://schemas.microsoft.com/office/drawing/2014/main" id="{F84FB0DB-F654-44E3-BAC4-0E1FF95C5F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15200" y="1828800"/>
              <a:ext cx="152400" cy="762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59" name="Line 109">
              <a:extLst>
                <a:ext uri="{FF2B5EF4-FFF2-40B4-BE49-F238E27FC236}">
                  <a16:creationId xmlns:a16="http://schemas.microsoft.com/office/drawing/2014/main" id="{341C9A50-372E-4866-A84E-FD972935B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8213" y="2498725"/>
              <a:ext cx="114300" cy="15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60" name="Line 110">
              <a:extLst>
                <a:ext uri="{FF2B5EF4-FFF2-40B4-BE49-F238E27FC236}">
                  <a16:creationId xmlns:a16="http://schemas.microsoft.com/office/drawing/2014/main" id="{161094C7-6B65-4BEA-BF79-4DE416303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69163" y="2468563"/>
              <a:ext cx="57150" cy="1825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61" name="Line 111">
              <a:extLst>
                <a:ext uri="{FF2B5EF4-FFF2-40B4-BE49-F238E27FC236}">
                  <a16:creationId xmlns:a16="http://schemas.microsoft.com/office/drawing/2014/main" id="{E6798E9B-B814-4AA9-8B29-AB8745B015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45363" y="2559050"/>
              <a:ext cx="57150" cy="920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62" name="Oval 112">
              <a:extLst>
                <a:ext uri="{FF2B5EF4-FFF2-40B4-BE49-F238E27FC236}">
                  <a16:creationId xmlns:a16="http://schemas.microsoft.com/office/drawing/2014/main" id="{E0643B04-FE09-4EF4-8C33-E0816A7B9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5100" y="22987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63" name="Oval 113">
              <a:extLst>
                <a:ext uri="{FF2B5EF4-FFF2-40B4-BE49-F238E27FC236}">
                  <a16:creationId xmlns:a16="http://schemas.microsoft.com/office/drawing/2014/main" id="{8EB64635-1EEF-4CBF-B2AE-7CA51F228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23749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64" name="Oval 114">
              <a:extLst>
                <a:ext uri="{FF2B5EF4-FFF2-40B4-BE49-F238E27FC236}">
                  <a16:creationId xmlns:a16="http://schemas.microsoft.com/office/drawing/2014/main" id="{31936160-151F-4E43-91B0-2D496DB15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2971800"/>
              <a:ext cx="63500" cy="63500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65" name="Oval 115">
              <a:extLst>
                <a:ext uri="{FF2B5EF4-FFF2-40B4-BE49-F238E27FC236}">
                  <a16:creationId xmlns:a16="http://schemas.microsoft.com/office/drawing/2014/main" id="{28E73F91-B85B-4501-A65E-506428C63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00" y="3200400"/>
              <a:ext cx="63500" cy="63500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66" name="Oval 116">
              <a:extLst>
                <a:ext uri="{FF2B5EF4-FFF2-40B4-BE49-F238E27FC236}">
                  <a16:creationId xmlns:a16="http://schemas.microsoft.com/office/drawing/2014/main" id="{E7D8EA44-37BB-4E3D-9445-E76EAC56D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3200400"/>
              <a:ext cx="63500" cy="63500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67" name="Oval 117">
              <a:extLst>
                <a:ext uri="{FF2B5EF4-FFF2-40B4-BE49-F238E27FC236}">
                  <a16:creationId xmlns:a16="http://schemas.microsoft.com/office/drawing/2014/main" id="{D0CDF602-6F6B-4F04-819E-B51F83B1D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3441700"/>
              <a:ext cx="63500" cy="63500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68" name="Oval 118">
              <a:extLst>
                <a:ext uri="{FF2B5EF4-FFF2-40B4-BE49-F238E27FC236}">
                  <a16:creationId xmlns:a16="http://schemas.microsoft.com/office/drawing/2014/main" id="{F8ED153D-800C-433E-ACDA-27E37C0FD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7500" y="21336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69" name="Oval 119">
              <a:extLst>
                <a:ext uri="{FF2B5EF4-FFF2-40B4-BE49-F238E27FC236}">
                  <a16:creationId xmlns:a16="http://schemas.microsoft.com/office/drawing/2014/main" id="{B5AF83A2-5E7A-4149-8D62-A8CCFCBBD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3594100"/>
              <a:ext cx="63500" cy="63500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70" name="Oval 120">
              <a:extLst>
                <a:ext uri="{FF2B5EF4-FFF2-40B4-BE49-F238E27FC236}">
                  <a16:creationId xmlns:a16="http://schemas.microsoft.com/office/drawing/2014/main" id="{06F5C07A-E67B-46DE-B91C-F6B014FEE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0300" y="3505200"/>
              <a:ext cx="63500" cy="63500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71" name="Oval 121">
              <a:extLst>
                <a:ext uri="{FF2B5EF4-FFF2-40B4-BE49-F238E27FC236}">
                  <a16:creationId xmlns:a16="http://schemas.microsoft.com/office/drawing/2014/main" id="{B8AB2D8E-743D-42CF-A6BF-DC23472A5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4100" y="3657600"/>
              <a:ext cx="63500" cy="63500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72" name="Line 122">
              <a:extLst>
                <a:ext uri="{FF2B5EF4-FFF2-40B4-BE49-F238E27FC236}">
                  <a16:creationId xmlns:a16="http://schemas.microsoft.com/office/drawing/2014/main" id="{04039F4C-667B-4FB8-9777-694856553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8600" y="2362200"/>
              <a:ext cx="2286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73" name="Line 123">
              <a:extLst>
                <a:ext uri="{FF2B5EF4-FFF2-40B4-BE49-F238E27FC236}">
                  <a16:creationId xmlns:a16="http://schemas.microsoft.com/office/drawing/2014/main" id="{EA68FA57-F3AB-4441-8F60-257574A76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1000" y="2133600"/>
              <a:ext cx="76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74" name="Line 124">
              <a:extLst>
                <a:ext uri="{FF2B5EF4-FFF2-40B4-BE49-F238E27FC236}">
                  <a16:creationId xmlns:a16="http://schemas.microsoft.com/office/drawing/2014/main" id="{6EA625EC-B2A2-4F4A-85B3-6A32EB0A25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7600" y="3505200"/>
              <a:ext cx="76200" cy="15240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75" name="Line 125">
              <a:extLst>
                <a:ext uri="{FF2B5EF4-FFF2-40B4-BE49-F238E27FC236}">
                  <a16:creationId xmlns:a16="http://schemas.microsoft.com/office/drawing/2014/main" id="{6072F330-F5CB-4191-A109-9455E75C3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2743200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76" name="Line 126">
              <a:extLst>
                <a:ext uri="{FF2B5EF4-FFF2-40B4-BE49-F238E27FC236}">
                  <a16:creationId xmlns:a16="http://schemas.microsoft.com/office/drawing/2014/main" id="{FBB47D04-9B72-4566-80D4-ABA1AFA6B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5600" y="2743200"/>
              <a:ext cx="152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77" name="Line 127">
              <a:extLst>
                <a:ext uri="{FF2B5EF4-FFF2-40B4-BE49-F238E27FC236}">
                  <a16:creationId xmlns:a16="http://schemas.microsoft.com/office/drawing/2014/main" id="{2BB9FC16-1774-4EF3-BA51-DDBF72EE5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0" y="3124200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78" name="Line 128">
              <a:extLst>
                <a:ext uri="{FF2B5EF4-FFF2-40B4-BE49-F238E27FC236}">
                  <a16:creationId xmlns:a16="http://schemas.microsoft.com/office/drawing/2014/main" id="{284D644D-5AFA-4B8E-BCC8-660B5586E7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58000" y="30480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79" name="Line 129">
              <a:extLst>
                <a:ext uri="{FF2B5EF4-FFF2-40B4-BE49-F238E27FC236}">
                  <a16:creationId xmlns:a16="http://schemas.microsoft.com/office/drawing/2014/main" id="{BB90D735-A83F-47A3-838E-91D3CCE70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53200" y="27432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80" name="Line 130">
              <a:extLst>
                <a:ext uri="{FF2B5EF4-FFF2-40B4-BE49-F238E27FC236}">
                  <a16:creationId xmlns:a16="http://schemas.microsoft.com/office/drawing/2014/main" id="{13AB0D15-2067-4ED6-AF9F-44CEAAAB0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3200" y="3048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81" name="Line 131">
              <a:extLst>
                <a:ext uri="{FF2B5EF4-FFF2-40B4-BE49-F238E27FC236}">
                  <a16:creationId xmlns:a16="http://schemas.microsoft.com/office/drawing/2014/main" id="{9612B9D3-16F0-4F00-ACB9-04FE9E8B4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3200" y="3352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82" name="Line 132">
              <a:extLst>
                <a:ext uri="{FF2B5EF4-FFF2-40B4-BE49-F238E27FC236}">
                  <a16:creationId xmlns:a16="http://schemas.microsoft.com/office/drawing/2014/main" id="{D7F38D73-621C-4664-A242-42B2A9B15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53200" y="3200400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83" name="Line 133">
              <a:extLst>
                <a:ext uri="{FF2B5EF4-FFF2-40B4-BE49-F238E27FC236}">
                  <a16:creationId xmlns:a16="http://schemas.microsoft.com/office/drawing/2014/main" id="{459C3C1C-48F8-44C1-B4A3-3229ACE18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3200" y="2971800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84" name="Line 216">
              <a:extLst>
                <a:ext uri="{FF2B5EF4-FFF2-40B4-BE49-F238E27FC236}">
                  <a16:creationId xmlns:a16="http://schemas.microsoft.com/office/drawing/2014/main" id="{6D7E83F5-7638-40A7-80E4-D38BACEAE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97713" y="2270125"/>
              <a:ext cx="228600" cy="76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85" name="Line 217">
              <a:extLst>
                <a:ext uri="{FF2B5EF4-FFF2-40B4-BE49-F238E27FC236}">
                  <a16:creationId xmlns:a16="http://schemas.microsoft.com/office/drawing/2014/main" id="{D840BA61-D92B-474A-A83B-BD4A292ED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7713" y="2346325"/>
              <a:ext cx="228600" cy="1524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86" name="Line 239">
              <a:extLst>
                <a:ext uri="{FF2B5EF4-FFF2-40B4-BE49-F238E27FC236}">
                  <a16:creationId xmlns:a16="http://schemas.microsoft.com/office/drawing/2014/main" id="{9AAFADE4-290A-4108-8A2D-74B684DC3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7600" y="1600200"/>
              <a:ext cx="0" cy="2286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87" name="Line 240">
              <a:extLst>
                <a:ext uri="{FF2B5EF4-FFF2-40B4-BE49-F238E27FC236}">
                  <a16:creationId xmlns:a16="http://schemas.microsoft.com/office/drawing/2014/main" id="{7845D72E-77C1-4B5F-ADCE-22A2B5D1A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15200" y="2286000"/>
              <a:ext cx="0" cy="228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88" name="Line 241">
              <a:extLst>
                <a:ext uri="{FF2B5EF4-FFF2-40B4-BE49-F238E27FC236}">
                  <a16:creationId xmlns:a16="http://schemas.microsoft.com/office/drawing/2014/main" id="{05C99FCE-DBE9-4FAE-BC30-A0A035640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2286000"/>
              <a:ext cx="76200" cy="228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89" name="Line 242">
              <a:extLst>
                <a:ext uri="{FF2B5EF4-FFF2-40B4-BE49-F238E27FC236}">
                  <a16:creationId xmlns:a16="http://schemas.microsoft.com/office/drawing/2014/main" id="{335ABDF9-EA9C-4453-AE19-FA668E4741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48600" y="2133600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90" name="Line 243">
              <a:extLst>
                <a:ext uri="{FF2B5EF4-FFF2-40B4-BE49-F238E27FC236}">
                  <a16:creationId xmlns:a16="http://schemas.microsoft.com/office/drawing/2014/main" id="{50543C60-AFFB-403B-A1D4-C1CAA1218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6600" y="2971800"/>
              <a:ext cx="76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91" name="Line 244">
              <a:extLst>
                <a:ext uri="{FF2B5EF4-FFF2-40B4-BE49-F238E27FC236}">
                  <a16:creationId xmlns:a16="http://schemas.microsoft.com/office/drawing/2014/main" id="{5B875881-7169-44F8-B7F5-9FBA7E5EA6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20000" y="2971800"/>
              <a:ext cx="76200" cy="228600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92" name="Line 245">
              <a:extLst>
                <a:ext uri="{FF2B5EF4-FFF2-40B4-BE49-F238E27FC236}">
                  <a16:creationId xmlns:a16="http://schemas.microsoft.com/office/drawing/2014/main" id="{398F0B31-6719-48B8-889E-7E9FE890F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0" y="3200400"/>
              <a:ext cx="228600" cy="0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93" name="Line 246">
              <a:extLst>
                <a:ext uri="{FF2B5EF4-FFF2-40B4-BE49-F238E27FC236}">
                  <a16:creationId xmlns:a16="http://schemas.microsoft.com/office/drawing/2014/main" id="{1640E7C4-6029-42A7-A3BA-7D89C4D60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6200" y="2971800"/>
              <a:ext cx="152400" cy="228600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94" name="Line 247">
              <a:extLst>
                <a:ext uri="{FF2B5EF4-FFF2-40B4-BE49-F238E27FC236}">
                  <a16:creationId xmlns:a16="http://schemas.microsoft.com/office/drawing/2014/main" id="{009A1D28-8A1C-496E-AADC-8B408A49B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505200"/>
              <a:ext cx="152400" cy="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95" name="Line 248">
              <a:extLst>
                <a:ext uri="{FF2B5EF4-FFF2-40B4-BE49-F238E27FC236}">
                  <a16:creationId xmlns:a16="http://schemas.microsoft.com/office/drawing/2014/main" id="{A2A87AF6-ECC4-48AD-8B63-9D3F3341B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7600" y="3657600"/>
              <a:ext cx="152400" cy="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96" name="Line 249">
              <a:extLst>
                <a:ext uri="{FF2B5EF4-FFF2-40B4-BE49-F238E27FC236}">
                  <a16:creationId xmlns:a16="http://schemas.microsoft.com/office/drawing/2014/main" id="{474CBFB0-8F30-493F-BBFC-400DE073C3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20000" y="3505200"/>
              <a:ext cx="76200" cy="15240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97" name="Line 256">
              <a:extLst>
                <a:ext uri="{FF2B5EF4-FFF2-40B4-BE49-F238E27FC236}">
                  <a16:creationId xmlns:a16="http://schemas.microsoft.com/office/drawing/2014/main" id="{95C50DE6-0245-4EAA-B18B-F5EA31277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543800" y="3505200"/>
              <a:ext cx="76200" cy="15240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9953" name="Group 269">
            <a:extLst>
              <a:ext uri="{FF2B5EF4-FFF2-40B4-BE49-F238E27FC236}">
                <a16:creationId xmlns:a16="http://schemas.microsoft.com/office/drawing/2014/main" id="{E99AE68A-F68E-40CF-8BC7-3611649F85E8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886200"/>
            <a:ext cx="2882900" cy="2273300"/>
            <a:chOff x="3898900" y="4114800"/>
            <a:chExt cx="2882900" cy="2273300"/>
          </a:xfrm>
        </p:grpSpPr>
        <p:sp>
          <p:nvSpPr>
            <p:cNvPr id="40049" name="Oval 134">
              <a:extLst>
                <a:ext uri="{FF2B5EF4-FFF2-40B4-BE49-F238E27FC236}">
                  <a16:creationId xmlns:a16="http://schemas.microsoft.com/office/drawing/2014/main" id="{EDC25EDB-920B-48E1-B4E8-21299E18D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400" y="4114800"/>
              <a:ext cx="63500" cy="635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50" name="Oval 135">
              <a:extLst>
                <a:ext uri="{FF2B5EF4-FFF2-40B4-BE49-F238E27FC236}">
                  <a16:creationId xmlns:a16="http://schemas.microsoft.com/office/drawing/2014/main" id="{38D66ADD-6DC9-4BB4-9FC9-7C43C3A00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300" y="4279900"/>
              <a:ext cx="63500" cy="635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51" name="Oval 136">
              <a:extLst>
                <a:ext uri="{FF2B5EF4-FFF2-40B4-BE49-F238E27FC236}">
                  <a16:creationId xmlns:a16="http://schemas.microsoft.com/office/drawing/2014/main" id="{AE495288-2C4B-42C9-949B-61AB7E41B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900" y="4432300"/>
              <a:ext cx="63500" cy="635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52" name="Line 137">
              <a:extLst>
                <a:ext uri="{FF2B5EF4-FFF2-40B4-BE49-F238E27FC236}">
                  <a16:creationId xmlns:a16="http://schemas.microsoft.com/office/drawing/2014/main" id="{8867F5EC-8161-4D17-9E47-D3730AE74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2300" y="4114800"/>
              <a:ext cx="228600" cy="228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53" name="Line 138">
              <a:extLst>
                <a:ext uri="{FF2B5EF4-FFF2-40B4-BE49-F238E27FC236}">
                  <a16:creationId xmlns:a16="http://schemas.microsoft.com/office/drawing/2014/main" id="{7987AA9C-D1FA-4D1D-A907-64C67F26E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2300" y="4343400"/>
              <a:ext cx="228600" cy="76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54" name="Line 139">
              <a:extLst>
                <a:ext uri="{FF2B5EF4-FFF2-40B4-BE49-F238E27FC236}">
                  <a16:creationId xmlns:a16="http://schemas.microsoft.com/office/drawing/2014/main" id="{77DAFDA2-A348-4A03-AD2B-0231BD7B3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0900" y="4114800"/>
              <a:ext cx="0" cy="3048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55" name="Oval 140">
              <a:extLst>
                <a:ext uri="{FF2B5EF4-FFF2-40B4-BE49-F238E27FC236}">
                  <a16:creationId xmlns:a16="http://schemas.microsoft.com/office/drawing/2014/main" id="{54D911B0-0309-4263-87BC-EADE3298D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000" y="4584700"/>
              <a:ext cx="63500" cy="635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56" name="Oval 141">
              <a:extLst>
                <a:ext uri="{FF2B5EF4-FFF2-40B4-BE49-F238E27FC236}">
                  <a16:creationId xmlns:a16="http://schemas.microsoft.com/office/drawing/2014/main" id="{493AAE50-E20F-4B35-9D34-243FFE994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0" y="4648200"/>
              <a:ext cx="63500" cy="635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57" name="Line 142">
              <a:extLst>
                <a:ext uri="{FF2B5EF4-FFF2-40B4-BE49-F238E27FC236}">
                  <a16:creationId xmlns:a16="http://schemas.microsoft.com/office/drawing/2014/main" id="{40167749-DE63-495B-A8E2-2C6C23BE08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7500" y="4343400"/>
              <a:ext cx="304800" cy="3048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58" name="Line 143">
              <a:extLst>
                <a:ext uri="{FF2B5EF4-FFF2-40B4-BE49-F238E27FC236}">
                  <a16:creationId xmlns:a16="http://schemas.microsoft.com/office/drawing/2014/main" id="{F4E8C509-8F86-489A-BDFA-90EC0A9FA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2300" y="4343400"/>
              <a:ext cx="76200" cy="3048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59" name="Line 144">
              <a:extLst>
                <a:ext uri="{FF2B5EF4-FFF2-40B4-BE49-F238E27FC236}">
                  <a16:creationId xmlns:a16="http://schemas.microsoft.com/office/drawing/2014/main" id="{DA4A61E0-366F-4767-9B4C-F340E2E18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8500" y="4495800"/>
              <a:ext cx="152400" cy="76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60" name="Oval 145">
              <a:extLst>
                <a:ext uri="{FF2B5EF4-FFF2-40B4-BE49-F238E27FC236}">
                  <a16:creationId xmlns:a16="http://schemas.microsoft.com/office/drawing/2014/main" id="{554986A8-2472-4230-B376-88EEB1B48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400" y="4889500"/>
              <a:ext cx="63500" cy="635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61" name="Oval 146">
              <a:extLst>
                <a:ext uri="{FF2B5EF4-FFF2-40B4-BE49-F238E27FC236}">
                  <a16:creationId xmlns:a16="http://schemas.microsoft.com/office/drawing/2014/main" id="{B2E25030-B3EB-4E96-B961-4C927EAF9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900" y="4876800"/>
              <a:ext cx="63500" cy="635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62" name="Oval 147">
              <a:extLst>
                <a:ext uri="{FF2B5EF4-FFF2-40B4-BE49-F238E27FC236}">
                  <a16:creationId xmlns:a16="http://schemas.microsoft.com/office/drawing/2014/main" id="{4B8290EB-EEBF-4837-A8B6-6FA86069D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700" y="4889500"/>
              <a:ext cx="63500" cy="635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63" name="Oval 148">
              <a:extLst>
                <a:ext uri="{FF2B5EF4-FFF2-40B4-BE49-F238E27FC236}">
                  <a16:creationId xmlns:a16="http://schemas.microsoft.com/office/drawing/2014/main" id="{9A825EF2-0BFE-48D5-A5FB-F892AC584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800" y="5181600"/>
              <a:ext cx="63500" cy="635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64" name="Oval 149">
              <a:extLst>
                <a:ext uri="{FF2B5EF4-FFF2-40B4-BE49-F238E27FC236}">
                  <a16:creationId xmlns:a16="http://schemas.microsoft.com/office/drawing/2014/main" id="{C6AE3D9C-04F9-4E21-A3CB-E6443E6E2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300" y="5499100"/>
              <a:ext cx="63500" cy="635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65" name="Oval 150">
              <a:extLst>
                <a:ext uri="{FF2B5EF4-FFF2-40B4-BE49-F238E27FC236}">
                  <a16:creationId xmlns:a16="http://schemas.microsoft.com/office/drawing/2014/main" id="{928F66B4-3997-4C5F-A334-EE4C26161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00" y="5334000"/>
              <a:ext cx="63500" cy="635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66" name="Line 151">
              <a:extLst>
                <a:ext uri="{FF2B5EF4-FFF2-40B4-BE49-F238E27FC236}">
                  <a16:creationId xmlns:a16="http://schemas.microsoft.com/office/drawing/2014/main" id="{0FA75876-FA66-4D92-9A9E-973ABAB09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500" y="4648200"/>
              <a:ext cx="152400" cy="3048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67" name="Line 152">
              <a:extLst>
                <a:ext uri="{FF2B5EF4-FFF2-40B4-BE49-F238E27FC236}">
                  <a16:creationId xmlns:a16="http://schemas.microsoft.com/office/drawing/2014/main" id="{E79A6E50-479F-4F89-82FC-3626D9055E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8900" y="4648200"/>
              <a:ext cx="228600" cy="228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68" name="Line 153">
              <a:extLst>
                <a:ext uri="{FF2B5EF4-FFF2-40B4-BE49-F238E27FC236}">
                  <a16:creationId xmlns:a16="http://schemas.microsoft.com/office/drawing/2014/main" id="{E515BF93-8169-4C15-A848-4164D7ABD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8900" y="4876800"/>
              <a:ext cx="381000" cy="76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69" name="Line 154">
              <a:extLst>
                <a:ext uri="{FF2B5EF4-FFF2-40B4-BE49-F238E27FC236}">
                  <a16:creationId xmlns:a16="http://schemas.microsoft.com/office/drawing/2014/main" id="{C29826E7-AE72-42AD-8007-2849AF96BA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9900" y="4572000"/>
              <a:ext cx="228600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70" name="Oval 155">
              <a:extLst>
                <a:ext uri="{FF2B5EF4-FFF2-40B4-BE49-F238E27FC236}">
                  <a16:creationId xmlns:a16="http://schemas.microsoft.com/office/drawing/2014/main" id="{7EA8C02C-582E-45C8-A519-C2450BCB9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700" y="5181600"/>
              <a:ext cx="63500" cy="635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71" name="Oval 156">
              <a:extLst>
                <a:ext uri="{FF2B5EF4-FFF2-40B4-BE49-F238E27FC236}">
                  <a16:creationId xmlns:a16="http://schemas.microsoft.com/office/drawing/2014/main" id="{11C94C82-201C-43B1-A500-F2AAB33FA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5486400"/>
              <a:ext cx="63500" cy="635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72" name="Oval 157">
              <a:extLst>
                <a:ext uri="{FF2B5EF4-FFF2-40B4-BE49-F238E27FC236}">
                  <a16:creationId xmlns:a16="http://schemas.microsoft.com/office/drawing/2014/main" id="{CC53B89C-76E6-4648-9C1B-1ABFA27E3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2500" y="4191000"/>
              <a:ext cx="63500" cy="635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73" name="Oval 158">
              <a:extLst>
                <a:ext uri="{FF2B5EF4-FFF2-40B4-BE49-F238E27FC236}">
                  <a16:creationId xmlns:a16="http://schemas.microsoft.com/office/drawing/2014/main" id="{845FF2A4-F63A-4C38-A494-5CC79B3F6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4876800"/>
              <a:ext cx="63500" cy="635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74" name="Oval 160">
              <a:extLst>
                <a:ext uri="{FF2B5EF4-FFF2-40B4-BE49-F238E27FC236}">
                  <a16:creationId xmlns:a16="http://schemas.microsoft.com/office/drawing/2014/main" id="{A3714901-1DC7-4421-AA4E-9BDDDCCBD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4343400"/>
              <a:ext cx="63500" cy="635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75" name="Oval 161">
              <a:extLst>
                <a:ext uri="{FF2B5EF4-FFF2-40B4-BE49-F238E27FC236}">
                  <a16:creationId xmlns:a16="http://schemas.microsoft.com/office/drawing/2014/main" id="{9CD68EE7-B902-49E4-820B-5BF7337F3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4419600"/>
              <a:ext cx="63500" cy="635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76" name="Oval 162">
              <a:extLst>
                <a:ext uri="{FF2B5EF4-FFF2-40B4-BE49-F238E27FC236}">
                  <a16:creationId xmlns:a16="http://schemas.microsoft.com/office/drawing/2014/main" id="{C3E45773-8662-440C-8BD3-2605391BB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00600"/>
              <a:ext cx="63500" cy="635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77" name="Oval 163">
              <a:extLst>
                <a:ext uri="{FF2B5EF4-FFF2-40B4-BE49-F238E27FC236}">
                  <a16:creationId xmlns:a16="http://schemas.microsoft.com/office/drawing/2014/main" id="{E10D01D5-B9CB-49D5-BF44-4D9789E39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5029200"/>
              <a:ext cx="63500" cy="635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78" name="Oval 164">
              <a:extLst>
                <a:ext uri="{FF2B5EF4-FFF2-40B4-BE49-F238E27FC236}">
                  <a16:creationId xmlns:a16="http://schemas.microsoft.com/office/drawing/2014/main" id="{4D238D53-62C0-4D76-A966-5782F3265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5041900"/>
              <a:ext cx="63500" cy="635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79" name="Oval 165">
              <a:extLst>
                <a:ext uri="{FF2B5EF4-FFF2-40B4-BE49-F238E27FC236}">
                  <a16:creationId xmlns:a16="http://schemas.microsoft.com/office/drawing/2014/main" id="{0773FC39-F3C7-4235-9672-F358430B1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3900" y="5181600"/>
              <a:ext cx="63500" cy="635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80" name="Line 166">
              <a:extLst>
                <a:ext uri="{FF2B5EF4-FFF2-40B4-BE49-F238E27FC236}">
                  <a16:creationId xmlns:a16="http://schemas.microsoft.com/office/drawing/2014/main" id="{5406096D-9050-4285-832D-ADCE2AF2B8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5000" y="4191000"/>
              <a:ext cx="381000" cy="6858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81" name="Line 167">
              <a:extLst>
                <a:ext uri="{FF2B5EF4-FFF2-40B4-BE49-F238E27FC236}">
                  <a16:creationId xmlns:a16="http://schemas.microsoft.com/office/drawing/2014/main" id="{DE45E02D-F41B-4E1A-AE5A-503EF4282A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96000" y="4114800"/>
              <a:ext cx="152400" cy="76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82" name="Line 168">
              <a:extLst>
                <a:ext uri="{FF2B5EF4-FFF2-40B4-BE49-F238E27FC236}">
                  <a16:creationId xmlns:a16="http://schemas.microsoft.com/office/drawing/2014/main" id="{F35764C7-7AFE-412D-AED4-E9540297E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4191000"/>
              <a:ext cx="152400" cy="152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83" name="Line 169">
              <a:extLst>
                <a:ext uri="{FF2B5EF4-FFF2-40B4-BE49-F238E27FC236}">
                  <a16:creationId xmlns:a16="http://schemas.microsoft.com/office/drawing/2014/main" id="{15233157-1D87-438B-A690-A491CB1C1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4191000"/>
              <a:ext cx="0" cy="2286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84" name="Line 170">
              <a:extLst>
                <a:ext uri="{FF2B5EF4-FFF2-40B4-BE49-F238E27FC236}">
                  <a16:creationId xmlns:a16="http://schemas.microsoft.com/office/drawing/2014/main" id="{66534FBA-DB31-4723-B4DE-072CFE11EE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96000" y="4343400"/>
              <a:ext cx="152400" cy="76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85" name="Line 171">
              <a:extLst>
                <a:ext uri="{FF2B5EF4-FFF2-40B4-BE49-F238E27FC236}">
                  <a16:creationId xmlns:a16="http://schemas.microsoft.com/office/drawing/2014/main" id="{BAB8CAC8-7F98-4F4E-8464-A510C453E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4800600"/>
              <a:ext cx="76200" cy="3048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86" name="Line 172">
              <a:extLst>
                <a:ext uri="{FF2B5EF4-FFF2-40B4-BE49-F238E27FC236}">
                  <a16:creationId xmlns:a16="http://schemas.microsoft.com/office/drawing/2014/main" id="{C081EF61-3282-40B8-A62C-4A6488147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5029200"/>
              <a:ext cx="76200" cy="152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87" name="Line 173">
              <a:extLst>
                <a:ext uri="{FF2B5EF4-FFF2-40B4-BE49-F238E27FC236}">
                  <a16:creationId xmlns:a16="http://schemas.microsoft.com/office/drawing/2014/main" id="{30B25743-D59F-4292-9A11-BC1E4A40C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7400" y="5105400"/>
              <a:ext cx="76200" cy="76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88" name="Oval 174">
              <a:extLst>
                <a:ext uri="{FF2B5EF4-FFF2-40B4-BE49-F238E27FC236}">
                  <a16:creationId xmlns:a16="http://schemas.microsoft.com/office/drawing/2014/main" id="{2AA536DA-EAD4-4D1E-A7CD-43BDFED80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9700" y="4889500"/>
              <a:ext cx="63500" cy="635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89" name="Oval 175">
              <a:extLst>
                <a:ext uri="{FF2B5EF4-FFF2-40B4-BE49-F238E27FC236}">
                  <a16:creationId xmlns:a16="http://schemas.microsoft.com/office/drawing/2014/main" id="{C25A623D-5025-41FC-963F-7C4C974A0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8300" y="4965700"/>
              <a:ext cx="63500" cy="635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90" name="Oval 176">
              <a:extLst>
                <a:ext uri="{FF2B5EF4-FFF2-40B4-BE49-F238E27FC236}">
                  <a16:creationId xmlns:a16="http://schemas.microsoft.com/office/drawing/2014/main" id="{E3258375-551A-4CEE-802F-92A2DD53D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5638800"/>
              <a:ext cx="63500" cy="635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91" name="Oval 177">
              <a:extLst>
                <a:ext uri="{FF2B5EF4-FFF2-40B4-BE49-F238E27FC236}">
                  <a16:creationId xmlns:a16="http://schemas.microsoft.com/office/drawing/2014/main" id="{90E73453-40D3-40DF-B3C3-69F61EC05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5791200"/>
              <a:ext cx="63500" cy="635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92" name="Oval 178">
              <a:extLst>
                <a:ext uri="{FF2B5EF4-FFF2-40B4-BE49-F238E27FC236}">
                  <a16:creationId xmlns:a16="http://schemas.microsoft.com/office/drawing/2014/main" id="{6BF26C4B-9AFE-42C6-B7D1-EFA29F481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867400"/>
              <a:ext cx="63500" cy="635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93" name="Oval 179">
              <a:extLst>
                <a:ext uri="{FF2B5EF4-FFF2-40B4-BE49-F238E27FC236}">
                  <a16:creationId xmlns:a16="http://schemas.microsoft.com/office/drawing/2014/main" id="{A5595D8E-DB7B-40FF-92F0-AD10CB530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6096000"/>
              <a:ext cx="63500" cy="635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94" name="Oval 180">
              <a:extLst>
                <a:ext uri="{FF2B5EF4-FFF2-40B4-BE49-F238E27FC236}">
                  <a16:creationId xmlns:a16="http://schemas.microsoft.com/office/drawing/2014/main" id="{301995C0-EF13-4CC6-B03F-666C85A9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4724400"/>
              <a:ext cx="63500" cy="635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95" name="Oval 181">
              <a:extLst>
                <a:ext uri="{FF2B5EF4-FFF2-40B4-BE49-F238E27FC236}">
                  <a16:creationId xmlns:a16="http://schemas.microsoft.com/office/drawing/2014/main" id="{4849238A-1709-4D1A-BA62-55107B409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6261100"/>
              <a:ext cx="63500" cy="635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96" name="Oval 182">
              <a:extLst>
                <a:ext uri="{FF2B5EF4-FFF2-40B4-BE49-F238E27FC236}">
                  <a16:creationId xmlns:a16="http://schemas.microsoft.com/office/drawing/2014/main" id="{D0DC4D95-20AE-4503-B967-09A4CC485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6172200"/>
              <a:ext cx="63500" cy="635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97" name="Oval 183">
              <a:extLst>
                <a:ext uri="{FF2B5EF4-FFF2-40B4-BE49-F238E27FC236}">
                  <a16:creationId xmlns:a16="http://schemas.microsoft.com/office/drawing/2014/main" id="{D00B31BC-35AC-4878-83DD-98ED25BD9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6324600"/>
              <a:ext cx="63500" cy="635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98" name="Line 184">
              <a:extLst>
                <a:ext uri="{FF2B5EF4-FFF2-40B4-BE49-F238E27FC236}">
                  <a16:creationId xmlns:a16="http://schemas.microsoft.com/office/drawing/2014/main" id="{BEF97CC4-75D1-4A9D-B684-6DB8399D2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3200" y="4953000"/>
              <a:ext cx="228600" cy="76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99" name="Line 185">
              <a:extLst>
                <a:ext uri="{FF2B5EF4-FFF2-40B4-BE49-F238E27FC236}">
                  <a16:creationId xmlns:a16="http://schemas.microsoft.com/office/drawing/2014/main" id="{A7301D67-D832-4020-9659-CAF37E7E1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5600" y="4724400"/>
              <a:ext cx="76200" cy="3048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00" name="Line 186">
              <a:extLst>
                <a:ext uri="{FF2B5EF4-FFF2-40B4-BE49-F238E27FC236}">
                  <a16:creationId xmlns:a16="http://schemas.microsoft.com/office/drawing/2014/main" id="{DBD811D5-CBA1-4A02-A581-807FDB774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8400" y="4343400"/>
              <a:ext cx="457200" cy="3810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01" name="Line 187">
              <a:extLst>
                <a:ext uri="{FF2B5EF4-FFF2-40B4-BE49-F238E27FC236}">
                  <a16:creationId xmlns:a16="http://schemas.microsoft.com/office/drawing/2014/main" id="{289DF0BB-6D10-47FD-B0A7-8AB421D1C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4419600"/>
              <a:ext cx="609600" cy="3048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02" name="Line 188">
              <a:extLst>
                <a:ext uri="{FF2B5EF4-FFF2-40B4-BE49-F238E27FC236}">
                  <a16:creationId xmlns:a16="http://schemas.microsoft.com/office/drawing/2014/main" id="{8D84D546-F36D-421A-BF96-5CC2E0661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867400"/>
              <a:ext cx="228600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03" name="Line 189">
              <a:extLst>
                <a:ext uri="{FF2B5EF4-FFF2-40B4-BE49-F238E27FC236}">
                  <a16:creationId xmlns:a16="http://schemas.microsoft.com/office/drawing/2014/main" id="{63148B8F-20E9-4DF2-B4E7-677B86CF9A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600" y="5791200"/>
              <a:ext cx="76200" cy="38100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04" name="Line 190">
              <a:extLst>
                <a:ext uri="{FF2B5EF4-FFF2-40B4-BE49-F238E27FC236}">
                  <a16:creationId xmlns:a16="http://schemas.microsoft.com/office/drawing/2014/main" id="{01A40492-9C64-499A-A857-05F9913DD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791200"/>
              <a:ext cx="76200" cy="30480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05" name="Line 191">
              <a:extLst>
                <a:ext uri="{FF2B5EF4-FFF2-40B4-BE49-F238E27FC236}">
                  <a16:creationId xmlns:a16="http://schemas.microsoft.com/office/drawing/2014/main" id="{4AD05B9F-D21F-4F57-B4F7-AEDD4413EF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15000" y="5867400"/>
              <a:ext cx="152400" cy="30480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06" name="Line 192">
              <a:extLst>
                <a:ext uri="{FF2B5EF4-FFF2-40B4-BE49-F238E27FC236}">
                  <a16:creationId xmlns:a16="http://schemas.microsoft.com/office/drawing/2014/main" id="{F13858C3-9354-40AA-A03B-811B30A49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6172200"/>
              <a:ext cx="152400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07" name="Line 193">
              <a:extLst>
                <a:ext uri="{FF2B5EF4-FFF2-40B4-BE49-F238E27FC236}">
                  <a16:creationId xmlns:a16="http://schemas.microsoft.com/office/drawing/2014/main" id="{9D29E481-962A-4665-B28B-66BDC8EB6D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86400" y="6172200"/>
              <a:ext cx="76200" cy="15240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08" name="Line 194">
              <a:extLst>
                <a:ext uri="{FF2B5EF4-FFF2-40B4-BE49-F238E27FC236}">
                  <a16:creationId xmlns:a16="http://schemas.microsoft.com/office/drawing/2014/main" id="{961E1B0B-D1BE-4914-A880-6E8A505B71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38800" y="6096000"/>
              <a:ext cx="152400" cy="22860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09" name="Line 195">
              <a:extLst>
                <a:ext uri="{FF2B5EF4-FFF2-40B4-BE49-F238E27FC236}">
                  <a16:creationId xmlns:a16="http://schemas.microsoft.com/office/drawing/2014/main" id="{C49F60B7-D310-451F-A835-A2036AD28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6324600"/>
              <a:ext cx="228600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10" name="Line 196">
              <a:extLst>
                <a:ext uri="{FF2B5EF4-FFF2-40B4-BE49-F238E27FC236}">
                  <a16:creationId xmlns:a16="http://schemas.microsoft.com/office/drawing/2014/main" id="{F0423AAE-F82F-4DE2-B2BA-3BF7B9229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8500" y="4572000"/>
              <a:ext cx="76200" cy="3048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11" name="Line 197">
              <a:extLst>
                <a:ext uri="{FF2B5EF4-FFF2-40B4-BE49-F238E27FC236}">
                  <a16:creationId xmlns:a16="http://schemas.microsoft.com/office/drawing/2014/main" id="{0C88B0FA-4BD7-4E7D-ADAE-66BDC61FF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0900" y="4953000"/>
              <a:ext cx="304800" cy="228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12" name="Line 198">
              <a:extLst>
                <a:ext uri="{FF2B5EF4-FFF2-40B4-BE49-F238E27FC236}">
                  <a16:creationId xmlns:a16="http://schemas.microsoft.com/office/drawing/2014/main" id="{381F4DCC-E37E-484C-B276-8D2FC4C5E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4700" y="4953000"/>
              <a:ext cx="152400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13" name="Line 199">
              <a:extLst>
                <a:ext uri="{FF2B5EF4-FFF2-40B4-BE49-F238E27FC236}">
                  <a16:creationId xmlns:a16="http://schemas.microsoft.com/office/drawing/2014/main" id="{E71413D6-CA56-4B0C-90A8-DE0E2770E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7100" y="5334000"/>
              <a:ext cx="304800" cy="228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14" name="Line 200">
              <a:extLst>
                <a:ext uri="{FF2B5EF4-FFF2-40B4-BE49-F238E27FC236}">
                  <a16:creationId xmlns:a16="http://schemas.microsoft.com/office/drawing/2014/main" id="{D2324A1D-AEA3-4749-8236-9F2620A15E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7100" y="5257800"/>
              <a:ext cx="228600" cy="1524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15" name="Line 201">
              <a:extLst>
                <a:ext uri="{FF2B5EF4-FFF2-40B4-BE49-F238E27FC236}">
                  <a16:creationId xmlns:a16="http://schemas.microsoft.com/office/drawing/2014/main" id="{910FDA2E-E1CB-468B-A1D0-0423490FD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900" y="4953000"/>
              <a:ext cx="152400" cy="3048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16" name="Line 202">
              <a:extLst>
                <a:ext uri="{FF2B5EF4-FFF2-40B4-BE49-F238E27FC236}">
                  <a16:creationId xmlns:a16="http://schemas.microsoft.com/office/drawing/2014/main" id="{2D01BB6A-1120-485C-A2E1-B48715DBDD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2300" y="4953000"/>
              <a:ext cx="152400" cy="3048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17" name="Line 203">
              <a:extLst>
                <a:ext uri="{FF2B5EF4-FFF2-40B4-BE49-F238E27FC236}">
                  <a16:creationId xmlns:a16="http://schemas.microsoft.com/office/drawing/2014/main" id="{BB9DEF83-E855-4269-AF74-6CC47CD08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2300" y="5257800"/>
              <a:ext cx="0" cy="228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18" name="Line 204">
              <a:extLst>
                <a:ext uri="{FF2B5EF4-FFF2-40B4-BE49-F238E27FC236}">
                  <a16:creationId xmlns:a16="http://schemas.microsoft.com/office/drawing/2014/main" id="{B7B6BFD0-6F6A-4104-97E8-ABAF867AE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2300" y="5562600"/>
              <a:ext cx="609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19" name="Line 205">
              <a:extLst>
                <a:ext uri="{FF2B5EF4-FFF2-40B4-BE49-F238E27FC236}">
                  <a16:creationId xmlns:a16="http://schemas.microsoft.com/office/drawing/2014/main" id="{9944015A-5745-43D0-8F15-86A4322CBE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2300" y="5410200"/>
              <a:ext cx="304800" cy="1524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20" name="Line 206">
              <a:extLst>
                <a:ext uri="{FF2B5EF4-FFF2-40B4-BE49-F238E27FC236}">
                  <a16:creationId xmlns:a16="http://schemas.microsoft.com/office/drawing/2014/main" id="{D7DF7813-17CC-4F52-B603-BA3429260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6172200"/>
              <a:ext cx="152400" cy="15240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21" name="Line 207">
              <a:extLst>
                <a:ext uri="{FF2B5EF4-FFF2-40B4-BE49-F238E27FC236}">
                  <a16:creationId xmlns:a16="http://schemas.microsoft.com/office/drawing/2014/main" id="{B8D45AD6-F9F1-4F38-963C-D91C800711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800" y="4953000"/>
              <a:ext cx="533400" cy="152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22" name="Line 208">
              <a:extLst>
                <a:ext uri="{FF2B5EF4-FFF2-40B4-BE49-F238E27FC236}">
                  <a16:creationId xmlns:a16="http://schemas.microsoft.com/office/drawing/2014/main" id="{E78FD6CC-C73E-458B-A815-45A5C5A6D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2300" y="5181600"/>
              <a:ext cx="381000" cy="228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23" name="Line 209">
              <a:extLst>
                <a:ext uri="{FF2B5EF4-FFF2-40B4-BE49-F238E27FC236}">
                  <a16:creationId xmlns:a16="http://schemas.microsoft.com/office/drawing/2014/main" id="{F9883601-56D6-4F02-8745-398716767C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67400" y="4419600"/>
              <a:ext cx="228600" cy="3810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24" name="Line 250">
              <a:extLst>
                <a:ext uri="{FF2B5EF4-FFF2-40B4-BE49-F238E27FC236}">
                  <a16:creationId xmlns:a16="http://schemas.microsoft.com/office/drawing/2014/main" id="{FA1D8C9A-517B-479E-9F23-78091BEBC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8400" y="4114800"/>
              <a:ext cx="0" cy="2286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25" name="Line 251">
              <a:extLst>
                <a:ext uri="{FF2B5EF4-FFF2-40B4-BE49-F238E27FC236}">
                  <a16:creationId xmlns:a16="http://schemas.microsoft.com/office/drawing/2014/main" id="{7452A8A8-2AB5-4140-A1FE-4D87CAC1B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5000" y="4800600"/>
              <a:ext cx="152400" cy="76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26" name="Line 252">
              <a:extLst>
                <a:ext uri="{FF2B5EF4-FFF2-40B4-BE49-F238E27FC236}">
                  <a16:creationId xmlns:a16="http://schemas.microsoft.com/office/drawing/2014/main" id="{646E849A-6156-4784-B3F2-294E4BF08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5029200"/>
              <a:ext cx="152400" cy="76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27" name="Line 253">
              <a:extLst>
                <a:ext uri="{FF2B5EF4-FFF2-40B4-BE49-F238E27FC236}">
                  <a16:creationId xmlns:a16="http://schemas.microsoft.com/office/drawing/2014/main" id="{729F52DA-3F22-4E99-AA27-1B792318E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876800"/>
              <a:ext cx="152400" cy="152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28" name="Line 254">
              <a:extLst>
                <a:ext uri="{FF2B5EF4-FFF2-40B4-BE49-F238E27FC236}">
                  <a16:creationId xmlns:a16="http://schemas.microsoft.com/office/drawing/2014/main" id="{D4E13950-E3BE-4115-B61C-F00B68349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91200" y="4876800"/>
              <a:ext cx="76200" cy="152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29" name="Line 255">
              <a:extLst>
                <a:ext uri="{FF2B5EF4-FFF2-40B4-BE49-F238E27FC236}">
                  <a16:creationId xmlns:a16="http://schemas.microsoft.com/office/drawing/2014/main" id="{49D94CD9-A215-4D97-A90F-3D262CE647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9200" y="5257800"/>
              <a:ext cx="0" cy="228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30" name="Line 257">
              <a:extLst>
                <a:ext uri="{FF2B5EF4-FFF2-40B4-BE49-F238E27FC236}">
                  <a16:creationId xmlns:a16="http://schemas.microsoft.com/office/drawing/2014/main" id="{809187AC-E6B3-4AEF-9A34-8A3F0A493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53200" y="4724400"/>
              <a:ext cx="152400" cy="2286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31" name="Line 258">
              <a:extLst>
                <a:ext uri="{FF2B5EF4-FFF2-40B4-BE49-F238E27FC236}">
                  <a16:creationId xmlns:a16="http://schemas.microsoft.com/office/drawing/2014/main" id="{B843A588-A275-4CA7-B81F-4F39C185A6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38800" y="5638800"/>
              <a:ext cx="76200" cy="22860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132" name="Line 259">
              <a:extLst>
                <a:ext uri="{FF2B5EF4-FFF2-40B4-BE49-F238E27FC236}">
                  <a16:creationId xmlns:a16="http://schemas.microsoft.com/office/drawing/2014/main" id="{3895295A-2754-4BA4-9B3E-531EE2F22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5000" y="5638800"/>
              <a:ext cx="152400" cy="22860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9954" name="Group 270">
            <a:extLst>
              <a:ext uri="{FF2B5EF4-FFF2-40B4-BE49-F238E27FC236}">
                <a16:creationId xmlns:a16="http://schemas.microsoft.com/office/drawing/2014/main" id="{3001CDD5-0F7D-487D-A860-45F0FEF406E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689100"/>
            <a:ext cx="2895600" cy="2336800"/>
            <a:chOff x="1905000" y="1689100"/>
            <a:chExt cx="2895600" cy="2336800"/>
          </a:xfrm>
        </p:grpSpPr>
        <p:sp>
          <p:nvSpPr>
            <p:cNvPr id="39958" name="Oval 3">
              <a:extLst>
                <a:ext uri="{FF2B5EF4-FFF2-40B4-BE49-F238E27FC236}">
                  <a16:creationId xmlns:a16="http://schemas.microsoft.com/office/drawing/2014/main" id="{D5B15C05-8AFD-4790-9ECC-779005807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500" y="17526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9" name="Oval 4">
              <a:extLst>
                <a:ext uri="{FF2B5EF4-FFF2-40B4-BE49-F238E27FC236}">
                  <a16:creationId xmlns:a16="http://schemas.microsoft.com/office/drawing/2014/main" id="{AB68B074-1CC0-43EB-9853-7E98BD012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19177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0" name="Oval 5">
              <a:extLst>
                <a:ext uri="{FF2B5EF4-FFF2-40B4-BE49-F238E27FC236}">
                  <a16:creationId xmlns:a16="http://schemas.microsoft.com/office/drawing/2014/main" id="{F7B110F6-97CD-4FCC-8DCC-3E0837751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20701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1" name="Line 6">
              <a:extLst>
                <a:ext uri="{FF2B5EF4-FFF2-40B4-BE49-F238E27FC236}">
                  <a16:creationId xmlns:a16="http://schemas.microsoft.com/office/drawing/2014/main" id="{F5645E14-0793-47A7-96DD-3A40ED579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8400" y="17526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962" name="Oval 7">
              <a:extLst>
                <a:ext uri="{FF2B5EF4-FFF2-40B4-BE49-F238E27FC236}">
                  <a16:creationId xmlns:a16="http://schemas.microsoft.com/office/drawing/2014/main" id="{9E466F76-24F1-43BB-8D3B-6667B6F31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100" y="22225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3" name="Oval 8">
              <a:extLst>
                <a:ext uri="{FF2B5EF4-FFF2-40B4-BE49-F238E27FC236}">
                  <a16:creationId xmlns:a16="http://schemas.microsoft.com/office/drawing/2014/main" id="{B7ACDAA4-0744-4154-B859-77097C02C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860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4" name="Line 9">
              <a:extLst>
                <a:ext uri="{FF2B5EF4-FFF2-40B4-BE49-F238E27FC236}">
                  <a16:creationId xmlns:a16="http://schemas.microsoft.com/office/drawing/2014/main" id="{3F67661B-EB15-4DA7-B93E-E0660657C9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1981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965" name="Line 10">
              <a:extLst>
                <a:ext uri="{FF2B5EF4-FFF2-40B4-BE49-F238E27FC236}">
                  <a16:creationId xmlns:a16="http://schemas.microsoft.com/office/drawing/2014/main" id="{70A3BF5B-8948-4C4F-BBA7-CAAEA931F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400" y="1981200"/>
              <a:ext cx="76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966" name="Line 11">
              <a:extLst>
                <a:ext uri="{FF2B5EF4-FFF2-40B4-BE49-F238E27FC236}">
                  <a16:creationId xmlns:a16="http://schemas.microsoft.com/office/drawing/2014/main" id="{AABD5CA9-5557-425D-AC02-0FD504EB1A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4600" y="21336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967" name="Oval 12">
              <a:extLst>
                <a:ext uri="{FF2B5EF4-FFF2-40B4-BE49-F238E27FC236}">
                  <a16:creationId xmlns:a16="http://schemas.microsoft.com/office/drawing/2014/main" id="{700A8626-689B-46F5-ACF0-82C2FE1BD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00" y="25273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8" name="Oval 13">
              <a:extLst>
                <a:ext uri="{FF2B5EF4-FFF2-40B4-BE49-F238E27FC236}">
                  <a16:creationId xmlns:a16="http://schemas.microsoft.com/office/drawing/2014/main" id="{E2A43820-DD7D-465D-AC1E-0211254CB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5146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9" name="Oval 14">
              <a:extLst>
                <a:ext uri="{FF2B5EF4-FFF2-40B4-BE49-F238E27FC236}">
                  <a16:creationId xmlns:a16="http://schemas.microsoft.com/office/drawing/2014/main" id="{1ED06D18-B4AA-4D36-B50A-91D6EF7C9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273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0" name="Oval 15">
              <a:extLst>
                <a:ext uri="{FF2B5EF4-FFF2-40B4-BE49-F238E27FC236}">
                  <a16:creationId xmlns:a16="http://schemas.microsoft.com/office/drawing/2014/main" id="{A3FB4459-52ED-40C6-9E1E-EFCDC5B47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900" y="28194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1" name="Oval 16">
              <a:extLst>
                <a:ext uri="{FF2B5EF4-FFF2-40B4-BE49-F238E27FC236}">
                  <a16:creationId xmlns:a16="http://schemas.microsoft.com/office/drawing/2014/main" id="{B4C42D8E-A3FA-46E7-B897-F9F4C095B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31369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2" name="Oval 17">
              <a:extLst>
                <a:ext uri="{FF2B5EF4-FFF2-40B4-BE49-F238E27FC236}">
                  <a16:creationId xmlns:a16="http://schemas.microsoft.com/office/drawing/2014/main" id="{E5B108EA-66E0-4D76-B215-34B420087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0" y="29718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3" name="Line 18">
              <a:extLst>
                <a:ext uri="{FF2B5EF4-FFF2-40B4-BE49-F238E27FC236}">
                  <a16:creationId xmlns:a16="http://schemas.microsoft.com/office/drawing/2014/main" id="{DF4CC284-1361-45CC-B16E-7A26715FC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22860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974" name="Line 19">
              <a:extLst>
                <a:ext uri="{FF2B5EF4-FFF2-40B4-BE49-F238E27FC236}">
                  <a16:creationId xmlns:a16="http://schemas.microsoft.com/office/drawing/2014/main" id="{CF690F09-A540-4CB7-8EAE-A886A4F10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22860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975" name="Line 20">
              <a:extLst>
                <a:ext uri="{FF2B5EF4-FFF2-40B4-BE49-F238E27FC236}">
                  <a16:creationId xmlns:a16="http://schemas.microsoft.com/office/drawing/2014/main" id="{B8B0D090-4CB7-4566-98C4-01ED8BC59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000" y="2514600"/>
              <a:ext cx="3810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976" name="Line 21">
              <a:extLst>
                <a:ext uri="{FF2B5EF4-FFF2-40B4-BE49-F238E27FC236}">
                  <a16:creationId xmlns:a16="http://schemas.microsoft.com/office/drawing/2014/main" id="{D4278FA2-3EA5-46BE-AD49-4839F728C8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6000" y="22098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977" name="Oval 22">
              <a:extLst>
                <a:ext uri="{FF2B5EF4-FFF2-40B4-BE49-F238E27FC236}">
                  <a16:creationId xmlns:a16="http://schemas.microsoft.com/office/drawing/2014/main" id="{44E98120-9A58-44E8-A67D-0DDB939E9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28194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8" name="Oval 23">
              <a:extLst>
                <a:ext uri="{FF2B5EF4-FFF2-40B4-BE49-F238E27FC236}">
                  <a16:creationId xmlns:a16="http://schemas.microsoft.com/office/drawing/2014/main" id="{5DEC15E0-B67D-4CD6-BEF5-0170F584E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31369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9" name="Oval 24">
              <a:extLst>
                <a:ext uri="{FF2B5EF4-FFF2-40B4-BE49-F238E27FC236}">
                  <a16:creationId xmlns:a16="http://schemas.microsoft.com/office/drawing/2014/main" id="{DB75B36A-7097-4C0D-A0D1-53EB8E003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18288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80" name="Oval 25">
              <a:extLst>
                <a:ext uri="{FF2B5EF4-FFF2-40B4-BE49-F238E27FC236}">
                  <a16:creationId xmlns:a16="http://schemas.microsoft.com/office/drawing/2014/main" id="{B7B44425-18BC-403D-820E-F841890FF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25146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81" name="Oval 26">
              <a:extLst>
                <a:ext uri="{FF2B5EF4-FFF2-40B4-BE49-F238E27FC236}">
                  <a16:creationId xmlns:a16="http://schemas.microsoft.com/office/drawing/2014/main" id="{2CA8C66A-20C1-4537-8E0D-FEABC9C96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6891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82" name="Oval 27">
              <a:extLst>
                <a:ext uri="{FF2B5EF4-FFF2-40B4-BE49-F238E27FC236}">
                  <a16:creationId xmlns:a16="http://schemas.microsoft.com/office/drawing/2014/main" id="{D11E1A17-0791-4D71-A4DD-628DDBB16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9812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83" name="Oval 28">
              <a:extLst>
                <a:ext uri="{FF2B5EF4-FFF2-40B4-BE49-F238E27FC236}">
                  <a16:creationId xmlns:a16="http://schemas.microsoft.com/office/drawing/2014/main" id="{A2B4E430-ADD2-450D-ACD4-8976D4360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20574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84" name="Oval 29">
              <a:extLst>
                <a:ext uri="{FF2B5EF4-FFF2-40B4-BE49-F238E27FC236}">
                  <a16:creationId xmlns:a16="http://schemas.microsoft.com/office/drawing/2014/main" id="{9026F3E6-5A45-4E87-AF74-B5F7953A3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700" y="24384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85" name="Oval 30">
              <a:extLst>
                <a:ext uri="{FF2B5EF4-FFF2-40B4-BE49-F238E27FC236}">
                  <a16:creationId xmlns:a16="http://schemas.microsoft.com/office/drawing/2014/main" id="{30478740-EE93-40F2-9FD2-7C8E93341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26670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86" name="Oval 31">
              <a:extLst>
                <a:ext uri="{FF2B5EF4-FFF2-40B4-BE49-F238E27FC236}">
                  <a16:creationId xmlns:a16="http://schemas.microsoft.com/office/drawing/2014/main" id="{27D3A69F-115E-4E4A-8632-7325E4CAA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100" y="27432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87" name="Oval 32">
              <a:extLst>
                <a:ext uri="{FF2B5EF4-FFF2-40B4-BE49-F238E27FC236}">
                  <a16:creationId xmlns:a16="http://schemas.microsoft.com/office/drawing/2014/main" id="{19FDED2C-0210-44AC-A262-E83A78B5F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28194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88" name="Line 33">
              <a:extLst>
                <a:ext uri="{FF2B5EF4-FFF2-40B4-BE49-F238E27FC236}">
                  <a16:creationId xmlns:a16="http://schemas.microsoft.com/office/drawing/2014/main" id="{0D2B0294-00E8-40A1-9659-8B9C6B410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8000" y="2514600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989" name="Line 34">
              <a:extLst>
                <a:ext uri="{FF2B5EF4-FFF2-40B4-BE49-F238E27FC236}">
                  <a16:creationId xmlns:a16="http://schemas.microsoft.com/office/drawing/2014/main" id="{BD666536-CB47-4349-A0D0-0271DCD516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3800" y="1828800"/>
              <a:ext cx="381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990" name="Line 35">
              <a:extLst>
                <a:ext uri="{FF2B5EF4-FFF2-40B4-BE49-F238E27FC236}">
                  <a16:creationId xmlns:a16="http://schemas.microsoft.com/office/drawing/2014/main" id="{60442FA2-BDA3-403B-BABA-1FD32FAD1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4800" y="17526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991" name="Line 36">
              <a:extLst>
                <a:ext uri="{FF2B5EF4-FFF2-40B4-BE49-F238E27FC236}">
                  <a16:creationId xmlns:a16="http://schemas.microsoft.com/office/drawing/2014/main" id="{608681F3-E2F5-4EBB-8C83-761659F63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1828800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992" name="Line 37">
              <a:extLst>
                <a:ext uri="{FF2B5EF4-FFF2-40B4-BE49-F238E27FC236}">
                  <a16:creationId xmlns:a16="http://schemas.microsoft.com/office/drawing/2014/main" id="{0943DE35-15B3-42F1-9D3C-CDB42B720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1828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993" name="Line 38">
              <a:extLst>
                <a:ext uri="{FF2B5EF4-FFF2-40B4-BE49-F238E27FC236}">
                  <a16:creationId xmlns:a16="http://schemas.microsoft.com/office/drawing/2014/main" id="{D7C618D4-E501-4C18-9F11-A67F1F4B63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4800" y="19812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994" name="Line 39">
              <a:extLst>
                <a:ext uri="{FF2B5EF4-FFF2-40B4-BE49-F238E27FC236}">
                  <a16:creationId xmlns:a16="http://schemas.microsoft.com/office/drawing/2014/main" id="{E70F0B86-7D62-4B11-A499-2E11D2545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2667000"/>
              <a:ext cx="76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995" name="Oval 40">
              <a:extLst>
                <a:ext uri="{FF2B5EF4-FFF2-40B4-BE49-F238E27FC236}">
                  <a16:creationId xmlns:a16="http://schemas.microsoft.com/office/drawing/2014/main" id="{A50EF20B-1288-4061-9044-DFCACFC6C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500" y="25273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6" name="Oval 41">
              <a:extLst>
                <a:ext uri="{FF2B5EF4-FFF2-40B4-BE49-F238E27FC236}">
                  <a16:creationId xmlns:a16="http://schemas.microsoft.com/office/drawing/2014/main" id="{99DD1E9B-D551-4A0B-91C2-8597F3383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100" y="26035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7" name="Oval 42">
              <a:extLst>
                <a:ext uri="{FF2B5EF4-FFF2-40B4-BE49-F238E27FC236}">
                  <a16:creationId xmlns:a16="http://schemas.microsoft.com/office/drawing/2014/main" id="{76D998CF-1E71-42A4-959A-B80EA16EF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300" y="32766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8" name="Oval 43">
              <a:extLst>
                <a:ext uri="{FF2B5EF4-FFF2-40B4-BE49-F238E27FC236}">
                  <a16:creationId xmlns:a16="http://schemas.microsoft.com/office/drawing/2014/main" id="{B3946CB3-6D82-43CC-87F4-9A1C7102D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34290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9" name="Oval 44">
              <a:extLst>
                <a:ext uri="{FF2B5EF4-FFF2-40B4-BE49-F238E27FC236}">
                  <a16:creationId xmlns:a16="http://schemas.microsoft.com/office/drawing/2014/main" id="{D3242AE0-07B1-4AC3-98C6-96470D8A5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052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0" name="Oval 45">
              <a:extLst>
                <a:ext uri="{FF2B5EF4-FFF2-40B4-BE49-F238E27FC236}">
                  <a16:creationId xmlns:a16="http://schemas.microsoft.com/office/drawing/2014/main" id="{06C3A8FF-ED81-43D2-A4C3-EF687113C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37338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1" name="Oval 46">
              <a:extLst>
                <a:ext uri="{FF2B5EF4-FFF2-40B4-BE49-F238E27FC236}">
                  <a16:creationId xmlns:a16="http://schemas.microsoft.com/office/drawing/2014/main" id="{E2E472DB-1095-4087-8A70-F886B2152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900" y="23622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2" name="Oval 47">
              <a:extLst>
                <a:ext uri="{FF2B5EF4-FFF2-40B4-BE49-F238E27FC236}">
                  <a16:creationId xmlns:a16="http://schemas.microsoft.com/office/drawing/2014/main" id="{6421CF65-3C1C-4202-8B72-FC4A19485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38989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3" name="Oval 48">
              <a:extLst>
                <a:ext uri="{FF2B5EF4-FFF2-40B4-BE49-F238E27FC236}">
                  <a16:creationId xmlns:a16="http://schemas.microsoft.com/office/drawing/2014/main" id="{C5BC621F-28F9-436E-868F-AEB669CC5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700" y="38100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4" name="Oval 49">
              <a:extLst>
                <a:ext uri="{FF2B5EF4-FFF2-40B4-BE49-F238E27FC236}">
                  <a16:creationId xmlns:a16="http://schemas.microsoft.com/office/drawing/2014/main" id="{EFE63288-4E1C-4BAA-9DA9-096ABFA10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500" y="396240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5" name="Line 50">
              <a:extLst>
                <a:ext uri="{FF2B5EF4-FFF2-40B4-BE49-F238E27FC236}">
                  <a16:creationId xmlns:a16="http://schemas.microsoft.com/office/drawing/2014/main" id="{06F80677-C5D1-439F-AA14-60EAEBF885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2590800"/>
              <a:ext cx="2286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06" name="Line 51">
              <a:extLst>
                <a:ext uri="{FF2B5EF4-FFF2-40B4-BE49-F238E27FC236}">
                  <a16:creationId xmlns:a16="http://schemas.microsoft.com/office/drawing/2014/main" id="{A605DBC6-B931-4592-B9D6-2F4EAB47A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2362200"/>
              <a:ext cx="76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07" name="Line 52">
              <a:extLst>
                <a:ext uri="{FF2B5EF4-FFF2-40B4-BE49-F238E27FC236}">
                  <a16:creationId xmlns:a16="http://schemas.microsoft.com/office/drawing/2014/main" id="{A07F58D9-1A38-4FD4-B193-51752A43A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19812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08" name="Line 53">
              <a:extLst>
                <a:ext uri="{FF2B5EF4-FFF2-40B4-BE49-F238E27FC236}">
                  <a16:creationId xmlns:a16="http://schemas.microsoft.com/office/drawing/2014/main" id="{73BB20BB-3C37-4EA2-8502-F406E9EB0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2057400"/>
              <a:ext cx="609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09" name="Line 54">
              <a:extLst>
                <a:ext uri="{FF2B5EF4-FFF2-40B4-BE49-F238E27FC236}">
                  <a16:creationId xmlns:a16="http://schemas.microsoft.com/office/drawing/2014/main" id="{2447E826-4B07-4115-B76E-4BA5E63C87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8000" y="2667000"/>
              <a:ext cx="762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10" name="Line 55">
              <a:extLst>
                <a:ext uri="{FF2B5EF4-FFF2-40B4-BE49-F238E27FC236}">
                  <a16:creationId xmlns:a16="http://schemas.microsoft.com/office/drawing/2014/main" id="{CB860EFB-6DA1-42C6-AA5A-0B350C666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3200400"/>
              <a:ext cx="533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11" name="Line 56">
              <a:extLst>
                <a:ext uri="{FF2B5EF4-FFF2-40B4-BE49-F238E27FC236}">
                  <a16:creationId xmlns:a16="http://schemas.microsoft.com/office/drawing/2014/main" id="{3609B0D0-C9F9-432F-AAB9-E68B4A69B7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5200" y="3429000"/>
              <a:ext cx="76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12" name="Line 57">
              <a:extLst>
                <a:ext uri="{FF2B5EF4-FFF2-40B4-BE49-F238E27FC236}">
                  <a16:creationId xmlns:a16="http://schemas.microsoft.com/office/drawing/2014/main" id="{9A26F6B0-3102-46A6-A682-CA70C4141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3429000"/>
              <a:ext cx="76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13" name="Line 58">
              <a:extLst>
                <a:ext uri="{FF2B5EF4-FFF2-40B4-BE49-F238E27FC236}">
                  <a16:creationId xmlns:a16="http://schemas.microsoft.com/office/drawing/2014/main" id="{4FE434AC-1B5E-4AAE-8123-324CA73B15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7600" y="35052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14" name="Line 59">
              <a:extLst>
                <a:ext uri="{FF2B5EF4-FFF2-40B4-BE49-F238E27FC236}">
                  <a16:creationId xmlns:a16="http://schemas.microsoft.com/office/drawing/2014/main" id="{78468427-C900-48EF-BD7C-33CF54DC7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38100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15" name="Line 60">
              <a:extLst>
                <a:ext uri="{FF2B5EF4-FFF2-40B4-BE49-F238E27FC236}">
                  <a16:creationId xmlns:a16="http://schemas.microsoft.com/office/drawing/2014/main" id="{93E227C4-F94C-4E7A-B782-05110C8FD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9000" y="3810000"/>
              <a:ext cx="76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16" name="Line 61">
              <a:extLst>
                <a:ext uri="{FF2B5EF4-FFF2-40B4-BE49-F238E27FC236}">
                  <a16:creationId xmlns:a16="http://schemas.microsoft.com/office/drawing/2014/main" id="{4A33D8FE-513B-41FE-9E76-4A27E9686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4600" y="2209800"/>
              <a:ext cx="76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17" name="Line 62">
              <a:extLst>
                <a:ext uri="{FF2B5EF4-FFF2-40B4-BE49-F238E27FC236}">
                  <a16:creationId xmlns:a16="http://schemas.microsoft.com/office/drawing/2014/main" id="{BDF25A33-329C-4F53-BE24-AA069EF0A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2590800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18" name="Line 63">
              <a:extLst>
                <a:ext uri="{FF2B5EF4-FFF2-40B4-BE49-F238E27FC236}">
                  <a16:creationId xmlns:a16="http://schemas.microsoft.com/office/drawing/2014/main" id="{C80E8FE1-3F15-4AC4-85A1-5DBC96B6B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2590800"/>
              <a:ext cx="152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19" name="Line 64">
              <a:extLst>
                <a:ext uri="{FF2B5EF4-FFF2-40B4-BE49-F238E27FC236}">
                  <a16:creationId xmlns:a16="http://schemas.microsoft.com/office/drawing/2014/main" id="{D5F95097-5CC5-4E90-B01B-B3072D30A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2971800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20" name="Line 65">
              <a:extLst>
                <a:ext uri="{FF2B5EF4-FFF2-40B4-BE49-F238E27FC236}">
                  <a16:creationId xmlns:a16="http://schemas.microsoft.com/office/drawing/2014/main" id="{9D1F0E78-3B34-40EC-B862-E65737CBA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21" name="Line 66">
              <a:extLst>
                <a:ext uri="{FF2B5EF4-FFF2-40B4-BE49-F238E27FC236}">
                  <a16:creationId xmlns:a16="http://schemas.microsoft.com/office/drawing/2014/main" id="{4E049D9A-B21A-4FBA-924F-C6E3D06E4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0" y="25908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22" name="Line 67">
              <a:extLst>
                <a:ext uri="{FF2B5EF4-FFF2-40B4-BE49-F238E27FC236}">
                  <a16:creationId xmlns:a16="http://schemas.microsoft.com/office/drawing/2014/main" id="{37AEAFD0-2CCE-47FC-B1A7-D3F1DEF94F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8400" y="25908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23" name="Line 68">
              <a:extLst>
                <a:ext uri="{FF2B5EF4-FFF2-40B4-BE49-F238E27FC236}">
                  <a16:creationId xmlns:a16="http://schemas.microsoft.com/office/drawing/2014/main" id="{492FC259-7214-4D35-BC0F-2E3BF2383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400" y="2895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24" name="Line 69">
              <a:extLst>
                <a:ext uri="{FF2B5EF4-FFF2-40B4-BE49-F238E27FC236}">
                  <a16:creationId xmlns:a16="http://schemas.microsoft.com/office/drawing/2014/main" id="{926C64D6-B94E-400A-BF52-BC3FC07B6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400" y="32004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25" name="Line 70">
              <a:extLst>
                <a:ext uri="{FF2B5EF4-FFF2-40B4-BE49-F238E27FC236}">
                  <a16:creationId xmlns:a16="http://schemas.microsoft.com/office/drawing/2014/main" id="{D3DD06AF-3C4A-46D4-970F-342576C0C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8400" y="3048000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26" name="Line 71">
              <a:extLst>
                <a:ext uri="{FF2B5EF4-FFF2-40B4-BE49-F238E27FC236}">
                  <a16:creationId xmlns:a16="http://schemas.microsoft.com/office/drawing/2014/main" id="{95BEBE52-409F-462B-9316-EEA410F74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8600" y="259080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27" name="Line 72">
              <a:extLst>
                <a:ext uri="{FF2B5EF4-FFF2-40B4-BE49-F238E27FC236}">
                  <a16:creationId xmlns:a16="http://schemas.microsoft.com/office/drawing/2014/main" id="{C943084F-9AFE-41A1-BD07-FBAA24109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400" y="2819400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28" name="Line 73">
              <a:extLst>
                <a:ext uri="{FF2B5EF4-FFF2-40B4-BE49-F238E27FC236}">
                  <a16:creationId xmlns:a16="http://schemas.microsoft.com/office/drawing/2014/main" id="{D203DB17-24F4-46D8-A2B9-F369FE33F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6200" y="20574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29" name="Line 223">
              <a:extLst>
                <a:ext uri="{FF2B5EF4-FFF2-40B4-BE49-F238E27FC236}">
                  <a16:creationId xmlns:a16="http://schemas.microsoft.com/office/drawing/2014/main" id="{E75262FB-6D03-49FA-8C15-B1D8AB3A0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1752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30" name="Line 225">
              <a:extLst>
                <a:ext uri="{FF2B5EF4-FFF2-40B4-BE49-F238E27FC236}">
                  <a16:creationId xmlns:a16="http://schemas.microsoft.com/office/drawing/2014/main" id="{CA75140A-BFC5-49FD-81CB-711FD022C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4600" y="1981200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31" name="Line 226">
              <a:extLst>
                <a:ext uri="{FF2B5EF4-FFF2-40B4-BE49-F238E27FC236}">
                  <a16:creationId xmlns:a16="http://schemas.microsoft.com/office/drawing/2014/main" id="{04606749-B99F-419B-861F-29DBA8567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0800" y="2133600"/>
              <a:ext cx="76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32" name="Line 227">
              <a:extLst>
                <a:ext uri="{FF2B5EF4-FFF2-40B4-BE49-F238E27FC236}">
                  <a16:creationId xmlns:a16="http://schemas.microsoft.com/office/drawing/2014/main" id="{5C969A76-8261-415E-9C8C-B48BAB96A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2057400"/>
              <a:ext cx="304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33" name="Line 228">
              <a:extLst>
                <a:ext uri="{FF2B5EF4-FFF2-40B4-BE49-F238E27FC236}">
                  <a16:creationId xmlns:a16="http://schemas.microsoft.com/office/drawing/2014/main" id="{7028F761-57A7-4C32-BE6C-F0A74E314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2819400"/>
              <a:ext cx="76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34" name="Line 229">
              <a:extLst>
                <a:ext uri="{FF2B5EF4-FFF2-40B4-BE49-F238E27FC236}">
                  <a16:creationId xmlns:a16="http://schemas.microsoft.com/office/drawing/2014/main" id="{64037860-1770-4744-8AA8-793831B08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7600" y="2514600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35" name="Line 230">
              <a:extLst>
                <a:ext uri="{FF2B5EF4-FFF2-40B4-BE49-F238E27FC236}">
                  <a16:creationId xmlns:a16="http://schemas.microsoft.com/office/drawing/2014/main" id="{7663C30A-3792-4FD2-B206-61369DC82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0000" y="2438400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36" name="Line 231">
              <a:extLst>
                <a:ext uri="{FF2B5EF4-FFF2-40B4-BE49-F238E27FC236}">
                  <a16:creationId xmlns:a16="http://schemas.microsoft.com/office/drawing/2014/main" id="{B39581F5-A249-4D5F-804C-9B83ACB01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26670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37" name="Line 232">
              <a:extLst>
                <a:ext uri="{FF2B5EF4-FFF2-40B4-BE49-F238E27FC236}">
                  <a16:creationId xmlns:a16="http://schemas.microsoft.com/office/drawing/2014/main" id="{442C2CDD-0FF1-4366-AF55-84901681D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2438400"/>
              <a:ext cx="76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38" name="Line 233">
              <a:extLst>
                <a:ext uri="{FF2B5EF4-FFF2-40B4-BE49-F238E27FC236}">
                  <a16:creationId xmlns:a16="http://schemas.microsoft.com/office/drawing/2014/main" id="{B70AC6BC-77F4-44ED-8498-2182073685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6200" y="27432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39" name="Line 234">
              <a:extLst>
                <a:ext uri="{FF2B5EF4-FFF2-40B4-BE49-F238E27FC236}">
                  <a16:creationId xmlns:a16="http://schemas.microsoft.com/office/drawing/2014/main" id="{4392FF04-EA81-4F76-9402-38E9099F0A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3800" y="2819400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40" name="Line 235">
              <a:extLst>
                <a:ext uri="{FF2B5EF4-FFF2-40B4-BE49-F238E27FC236}">
                  <a16:creationId xmlns:a16="http://schemas.microsoft.com/office/drawing/2014/main" id="{F34B17E0-6C90-445C-83CF-04545CC859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1400" y="3276600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41" name="Line 236">
              <a:extLst>
                <a:ext uri="{FF2B5EF4-FFF2-40B4-BE49-F238E27FC236}">
                  <a16:creationId xmlns:a16="http://schemas.microsoft.com/office/drawing/2014/main" id="{896F6710-2EA5-44F0-8BDC-2CE2F6077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276600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42" name="Line 237">
              <a:extLst>
                <a:ext uri="{FF2B5EF4-FFF2-40B4-BE49-F238E27FC236}">
                  <a16:creationId xmlns:a16="http://schemas.microsoft.com/office/drawing/2014/main" id="{B063EC57-873A-4622-A4B1-44470E9B9F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1400" y="3810000"/>
              <a:ext cx="76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43" name="Line 238">
              <a:extLst>
                <a:ext uri="{FF2B5EF4-FFF2-40B4-BE49-F238E27FC236}">
                  <a16:creationId xmlns:a16="http://schemas.microsoft.com/office/drawing/2014/main" id="{06BC92B4-7504-414F-BD38-DFC01A5FE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3810000"/>
              <a:ext cx="76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44" name="Line 260">
              <a:extLst>
                <a:ext uri="{FF2B5EF4-FFF2-40B4-BE49-F238E27FC236}">
                  <a16:creationId xmlns:a16="http://schemas.microsoft.com/office/drawing/2014/main" id="{C68D229F-DC33-4974-A916-03213E0FA3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3800" y="24384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45" name="Line 261">
              <a:extLst>
                <a:ext uri="{FF2B5EF4-FFF2-40B4-BE49-F238E27FC236}">
                  <a16:creationId xmlns:a16="http://schemas.microsoft.com/office/drawing/2014/main" id="{61D7D267-E87B-44A9-8461-281F100D01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2000" y="2362200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46" name="Line 262">
              <a:extLst>
                <a:ext uri="{FF2B5EF4-FFF2-40B4-BE49-F238E27FC236}">
                  <a16:creationId xmlns:a16="http://schemas.microsoft.com/office/drawing/2014/main" id="{5C8E9FC1-A369-4A46-8CFB-1F7A1FC68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3429000"/>
              <a:ext cx="2286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47" name="Line 263">
              <a:extLst>
                <a:ext uri="{FF2B5EF4-FFF2-40B4-BE49-F238E27FC236}">
                  <a16:creationId xmlns:a16="http://schemas.microsoft.com/office/drawing/2014/main" id="{2FD2CB27-815A-4E26-883C-BE068B9D4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3962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048" name="Line 264">
              <a:extLst>
                <a:ext uri="{FF2B5EF4-FFF2-40B4-BE49-F238E27FC236}">
                  <a16:creationId xmlns:a16="http://schemas.microsoft.com/office/drawing/2014/main" id="{CDF31E30-B17D-4BE0-9F84-FFA5871846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200" y="1752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955" name="Text Box 265">
            <a:extLst>
              <a:ext uri="{FF2B5EF4-FFF2-40B4-BE49-F238E27FC236}">
                <a16:creationId xmlns:a16="http://schemas.microsoft.com/office/drawing/2014/main" id="{BCB360AF-BD49-45E2-AA20-6D88C18ED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33801"/>
            <a:ext cx="2743200" cy="1338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714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 b="1">
                <a:latin typeface="Calibri" panose="020F0502020204030204" pitchFamily="34" charset="0"/>
                <a:ea typeface="SimSun" panose="02010600030101010101" pitchFamily="2" charset="-122"/>
              </a:rPr>
              <a:t>K-NN Graph</a:t>
            </a:r>
          </a:p>
          <a:p>
            <a:pPr lvl="1" algn="l">
              <a:spcBef>
                <a:spcPct val="50000"/>
              </a:spcBef>
            </a:pPr>
            <a:r>
              <a:rPr lang="en-US" altLang="zh-CN" sz="1800">
                <a:latin typeface="Calibri" panose="020F0502020204030204" pitchFamily="34" charset="0"/>
                <a:ea typeface="SimSun" panose="02010600030101010101" pitchFamily="2" charset="-122"/>
              </a:rPr>
              <a:t>P and q are connected if q is among the top k closest neighbors of p</a:t>
            </a:r>
          </a:p>
        </p:txBody>
      </p:sp>
      <p:sp>
        <p:nvSpPr>
          <p:cNvPr id="39956" name="Text Box 266">
            <a:extLst>
              <a:ext uri="{FF2B5EF4-FFF2-40B4-BE49-F238E27FC236}">
                <a16:creationId xmlns:a16="http://schemas.microsoft.com/office/drawing/2014/main" id="{9BEB7CCF-C4B7-4C85-BEAE-A99C104D8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894264"/>
            <a:ext cx="2819400" cy="1887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 b="1">
                <a:latin typeface="Calibri" panose="020F0502020204030204" pitchFamily="34" charset="0"/>
                <a:ea typeface="SimSun" panose="02010600030101010101" pitchFamily="2" charset="-122"/>
              </a:rPr>
              <a:t>Relative interconnectivity:  </a:t>
            </a:r>
            <a:r>
              <a:rPr lang="en-US" altLang="zh-CN" sz="1800">
                <a:latin typeface="Calibri" panose="020F0502020204030204" pitchFamily="34" charset="0"/>
                <a:ea typeface="SimSun" panose="02010600030101010101" pitchFamily="2" charset="-122"/>
              </a:rPr>
              <a:t>connectivity of c</a:t>
            </a:r>
            <a:r>
              <a:rPr lang="en-US" altLang="zh-CN" sz="1800" baseline="-25000">
                <a:latin typeface="Calibri" panose="020F050202020403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1800">
                <a:latin typeface="Calibri" panose="020F0502020204030204" pitchFamily="34" charset="0"/>
                <a:ea typeface="SimSun" panose="02010600030101010101" pitchFamily="2" charset="-122"/>
              </a:rPr>
              <a:t> and c</a:t>
            </a:r>
            <a:r>
              <a:rPr lang="en-US" altLang="zh-CN" sz="1800" baseline="-25000">
                <a:latin typeface="Calibri" panose="020F0502020204030204" pitchFamily="34" charset="0"/>
                <a:ea typeface="SimSun" panose="02010600030101010101" pitchFamily="2" charset="-122"/>
              </a:rPr>
              <a:t>2</a:t>
            </a:r>
            <a:r>
              <a:rPr lang="en-US" altLang="zh-CN" sz="1800">
                <a:latin typeface="Calibri" panose="020F0502020204030204" pitchFamily="34" charset="0"/>
                <a:ea typeface="SimSun" panose="02010600030101010101" pitchFamily="2" charset="-122"/>
              </a:rPr>
              <a:t> over internal connectivity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>
                <a:latin typeface="Calibri" panose="020F0502020204030204" pitchFamily="34" charset="0"/>
                <a:ea typeface="SimSun" panose="02010600030101010101" pitchFamily="2" charset="-122"/>
              </a:rPr>
              <a:t>Relative closeness: </a:t>
            </a:r>
            <a:r>
              <a:rPr lang="en-US" altLang="zh-CN" sz="1800">
                <a:latin typeface="Calibri" panose="020F0502020204030204" pitchFamily="34" charset="0"/>
                <a:ea typeface="SimSun" panose="02010600030101010101" pitchFamily="2" charset="-122"/>
              </a:rPr>
              <a:t>closeness of c</a:t>
            </a:r>
            <a:r>
              <a:rPr lang="en-US" altLang="zh-CN" sz="1800" baseline="-25000">
                <a:latin typeface="Calibri" panose="020F050202020403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1800">
                <a:latin typeface="Calibri" panose="020F0502020204030204" pitchFamily="34" charset="0"/>
                <a:ea typeface="SimSun" panose="02010600030101010101" pitchFamily="2" charset="-122"/>
              </a:rPr>
              <a:t> and c</a:t>
            </a:r>
            <a:r>
              <a:rPr lang="en-US" altLang="zh-CN" sz="1800" baseline="-25000">
                <a:latin typeface="Calibri" panose="020F0502020204030204" pitchFamily="34" charset="0"/>
                <a:ea typeface="SimSun" panose="02010600030101010101" pitchFamily="2" charset="-122"/>
              </a:rPr>
              <a:t>2</a:t>
            </a:r>
            <a:r>
              <a:rPr lang="en-US" altLang="zh-CN" sz="1800">
                <a:latin typeface="Calibri" panose="020F0502020204030204" pitchFamily="34" charset="0"/>
                <a:ea typeface="SimSun" panose="02010600030101010101" pitchFamily="2" charset="-122"/>
              </a:rPr>
              <a:t> over internal closeness</a:t>
            </a:r>
          </a:p>
        </p:txBody>
      </p:sp>
      <p:sp>
        <p:nvSpPr>
          <p:cNvPr id="39957" name="Slide Number Placeholder 272">
            <a:extLst>
              <a:ext uri="{FF2B5EF4-FFF2-40B4-BE49-F238E27FC236}">
                <a16:creationId xmlns:a16="http://schemas.microsoft.com/office/drawing/2014/main" id="{CCFAB308-ED7C-46CA-AF3F-201C2014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D1EFBE1-225E-4C36-9562-55FD29B2EAB4}" type="slidenum">
              <a:rPr lang="en-US" altLang="en-US" sz="1200"/>
              <a:pPr eaLnBrk="1" hangingPunct="1"/>
              <a:t>52</a:t>
            </a:fld>
            <a:endParaRPr lang="en-US" altLang="en-US" sz="12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1B03-0C84-45B1-812D-7EFBC385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06B2-6D25-4FAF-88C5-C08A8153A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C5C21-E3C5-430F-B455-D718147E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53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4F3D5F-5B54-48AE-8E0B-6DD21E41F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0075"/>
            <a:ext cx="12192000" cy="35660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C9D922-2AB8-4D5B-ADEB-F8CE0E0CEBEB}"/>
                  </a:ext>
                </a:extLst>
              </p14:cNvPr>
              <p14:cNvContentPartPr/>
              <p14:nvPr/>
            </p14:nvContentPartPr>
            <p14:xfrm>
              <a:off x="464400" y="51120"/>
              <a:ext cx="10139400" cy="3981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C9D922-2AB8-4D5B-ADEB-F8CE0E0CEB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040" y="41760"/>
                <a:ext cx="10158120" cy="400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48502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1AF42D-A595-4D47-9D5E-54935F3362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89548"/>
                <a:ext cx="10515600" cy="5487415"/>
              </a:xfrm>
            </p:spPr>
            <p:txBody>
              <a:bodyPr/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Graph-based, and a two-phase algorithm</a:t>
                </a:r>
              </a:p>
              <a:p>
                <a:pPr marL="914400" lvl="1" indent="-457200" eaLnBrk="1" hangingPunct="1">
                  <a:lnSpc>
                    <a:spcPct val="110000"/>
                  </a:lnSpc>
                  <a:buSzTx/>
                  <a:buFont typeface="Wingdings" panose="05000000000000000000" pitchFamily="2" charset="2"/>
                  <a:buAutoNum type="arabicPeriod"/>
                </a:pPr>
                <a:r>
                  <a:rPr lang="en-US" altLang="zh-CN" sz="2800" dirty="0">
                    <a:solidFill>
                      <a:srgbClr val="0000FF"/>
                    </a:solidFill>
                    <a:ea typeface="SimSun" panose="02010600030101010101" pitchFamily="2" charset="-122"/>
                  </a:rPr>
                  <a:t>Use a graph-partitioning algorithm: </a:t>
                </a:r>
                <a:r>
                  <a:rPr lang="en-US" altLang="zh-CN" sz="2800" dirty="0">
                    <a:ea typeface="SimSun" panose="02010600030101010101" pitchFamily="2" charset="-122"/>
                  </a:rPr>
                  <a:t>cluster objects into a large number of relatively small sub-clusters</a:t>
                </a:r>
              </a:p>
              <a:p>
                <a:pPr marL="914400" lvl="1" indent="-457200" eaLnBrk="1" hangingPunct="1">
                  <a:lnSpc>
                    <a:spcPct val="110000"/>
                  </a:lnSpc>
                  <a:buSzTx/>
                  <a:buFont typeface="Wingdings" panose="05000000000000000000" pitchFamily="2" charset="2"/>
                  <a:buAutoNum type="arabicPeriod"/>
                </a:pPr>
                <a:r>
                  <a:rPr lang="en-US" altLang="zh-CN" sz="2800" dirty="0">
                    <a:solidFill>
                      <a:srgbClr val="0000FF"/>
                    </a:solidFill>
                    <a:ea typeface="SimSun" panose="02010600030101010101" pitchFamily="2" charset="-122"/>
                  </a:rPr>
                  <a:t>Use an agglomerative hierarchical clustering algorithm:</a:t>
                </a:r>
                <a:r>
                  <a:rPr lang="en-US" altLang="zh-CN" sz="2800" dirty="0">
                    <a:ea typeface="SimSun" panose="02010600030101010101" pitchFamily="2" charset="-122"/>
                  </a:rPr>
                  <a:t> find the genuine clusters by repeatedly combining these sub-clusters</a:t>
                </a:r>
              </a:p>
              <a:p>
                <a:r>
                  <a:rPr lang="en-IN" dirty="0">
                    <a:solidFill>
                      <a:srgbClr val="00B050"/>
                    </a:solidFill>
                  </a:rPr>
                  <a:t>Greater power at discovering arbitrarily shaped clusters of high quality</a:t>
                </a:r>
                <a:r>
                  <a:rPr lang="en-IN" dirty="0"/>
                  <a:t> than BIRCH and DBSCAN</a:t>
                </a:r>
              </a:p>
              <a:p>
                <a:r>
                  <a:rPr lang="en-IN" dirty="0"/>
                  <a:t>Worst case processing cost is high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rgbClr val="00B050"/>
                    </a:solidFill>
                  </a:rPr>
                  <a:t> </a:t>
                </a:r>
                <a:r>
                  <a:rPr lang="en-IN" dirty="0"/>
                  <a:t>for n objects with higher dimensional data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1AF42D-A595-4D47-9D5E-54935F3362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89548"/>
                <a:ext cx="10515600" cy="5487415"/>
              </a:xfrm>
              <a:blipFill>
                <a:blip r:embed="rId2"/>
                <a:stretch>
                  <a:fillRect l="-1043" t="-1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95826-8DB7-4624-81D7-07C858DC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54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3061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9D2A-E00C-44AD-A28C-BEF554FF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Hierarchical 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D481-7B8E-4EF8-9AA5-5FE11EA3E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Agglomerative hierarchical clustering suffers from the following drawbacks: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Non-trivial task to choose a good distance measure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Difficult to handle missing attribute values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At each step, we locally search for a good merging/splitting decision</a:t>
            </a:r>
            <a:endParaRPr lang="en-IN" dirty="0">
              <a:solidFill>
                <a:srgbClr val="0000FF"/>
              </a:solidFill>
            </a:endParaRPr>
          </a:p>
          <a:p>
            <a:r>
              <a:rPr lang="en-IN" dirty="0"/>
              <a:t>Probabilistic hierarchical clustering aims to overcome some of these drawbacks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75F68-DB04-4F45-81D6-ECB924D9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55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4127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7D82DA-9B7C-499C-96D8-61B1BECEB7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9764"/>
                <a:ext cx="10515600" cy="5817199"/>
              </a:xfrm>
            </p:spPr>
            <p:txBody>
              <a:bodyPr/>
              <a:lstStyle/>
              <a:p>
                <a:r>
                  <a:rPr lang="en-US" altLang="en-US" sz="2000" dirty="0"/>
                  <a:t>Algorithm: A probabilistic hierarchical clustering algorithm</a:t>
                </a:r>
              </a:p>
              <a:p>
                <a:r>
                  <a:rPr lang="en-US" altLang="en-US" sz="2000" dirty="0"/>
                  <a:t>Input-: </a:t>
                </a:r>
                <a:r>
                  <a:rPr lang="en-US" altLang="en-US" sz="2000" i="1" dirty="0"/>
                  <a:t>D</a:t>
                </a:r>
                <a:r>
                  <a:rPr lang="en-US" altLang="en-US" sz="2000" dirty="0"/>
                  <a:t> = {</a:t>
                </a:r>
                <a:r>
                  <a:rPr lang="en-US" altLang="en-US" sz="2000" i="1" dirty="0"/>
                  <a:t>o</a:t>
                </a:r>
                <a:r>
                  <a:rPr lang="en-US" altLang="en-US" sz="2000" i="1" baseline="-25000" dirty="0"/>
                  <a:t>1</a:t>
                </a:r>
                <a:r>
                  <a:rPr lang="en-US" altLang="en-US" sz="2000" i="1" dirty="0"/>
                  <a:t>, ..., o</a:t>
                </a:r>
                <a:r>
                  <a:rPr lang="en-US" altLang="en-US" sz="2000" i="1" baseline="-25000" dirty="0"/>
                  <a:t>n</a:t>
                </a:r>
                <a:r>
                  <a:rPr lang="en-US" altLang="en-US" sz="2000" dirty="0"/>
                  <a:t>}: a data set containing n objects</a:t>
                </a:r>
              </a:p>
              <a:p>
                <a:r>
                  <a:rPr lang="en-US" altLang="en-US" sz="2000" dirty="0"/>
                  <a:t>Output: A hierarchy of clusters</a:t>
                </a:r>
              </a:p>
              <a:p>
                <a:r>
                  <a:rPr lang="en-US" altLang="en-US" sz="2000" dirty="0"/>
                  <a:t>Method</a:t>
                </a:r>
              </a:p>
              <a:p>
                <a:pPr lvl="2"/>
                <a:r>
                  <a:rPr lang="en-US" altLang="en-US" sz="2000" dirty="0"/>
                  <a:t>Create a cluster for each object </a:t>
                </a:r>
                <a:r>
                  <a:rPr lang="en-US" altLang="en-US" sz="2000" i="1" dirty="0"/>
                  <a:t>C</a:t>
                </a:r>
                <a:r>
                  <a:rPr lang="en-US" altLang="en-US" sz="2000" i="1" baseline="-25000" dirty="0"/>
                  <a:t>i</a:t>
                </a:r>
                <a:r>
                  <a:rPr lang="en-US" altLang="en-US" sz="2000" dirty="0"/>
                  <a:t> = {</a:t>
                </a:r>
                <a:r>
                  <a:rPr lang="en-US" altLang="en-US" sz="2000" i="1" dirty="0"/>
                  <a:t>o</a:t>
                </a:r>
                <a:r>
                  <a:rPr lang="en-US" altLang="en-US" sz="2000" i="1" baseline="-25000" dirty="0"/>
                  <a:t>i</a:t>
                </a:r>
                <a:r>
                  <a:rPr lang="en-US" altLang="en-US" sz="2000" dirty="0"/>
                  <a:t>}, 1 ≤ </a:t>
                </a:r>
                <a:r>
                  <a:rPr lang="en-US" altLang="en-US" sz="2000" dirty="0" err="1"/>
                  <a:t>i</a:t>
                </a:r>
                <a:r>
                  <a:rPr lang="en-US" altLang="en-US" sz="2000" dirty="0"/>
                  <a:t> ≤ n;</a:t>
                </a:r>
              </a:p>
              <a:p>
                <a:pPr lvl="2"/>
                <a:r>
                  <a:rPr lang="en-US" altLang="en-US" sz="2000" dirty="0"/>
                  <a:t>For </a:t>
                </a:r>
                <a:r>
                  <a:rPr lang="en-US" altLang="en-US" sz="2000" dirty="0" err="1"/>
                  <a:t>i</a:t>
                </a:r>
                <a:r>
                  <a:rPr lang="en-US" altLang="en-US" sz="2000" dirty="0"/>
                  <a:t> = 1 to n {</a:t>
                </a:r>
              </a:p>
              <a:p>
                <a:pPr lvl="3"/>
                <a:r>
                  <a:rPr lang="en-US" altLang="en-US" dirty="0"/>
                  <a:t>Find pair of clusters </a:t>
                </a:r>
                <a:r>
                  <a:rPr lang="en-US" altLang="en-US" i="1" dirty="0"/>
                  <a:t>C</a:t>
                </a:r>
                <a:r>
                  <a:rPr lang="en-US" altLang="en-US" baseline="-25000" dirty="0"/>
                  <a:t>i</a:t>
                </a:r>
                <a:r>
                  <a:rPr lang="en-US" altLang="en-US" dirty="0"/>
                  <a:t> and </a:t>
                </a:r>
                <a:r>
                  <a:rPr lang="en-US" altLang="en-US" i="1" dirty="0" err="1"/>
                  <a:t>C</a:t>
                </a:r>
                <a:r>
                  <a:rPr lang="en-US" altLang="en-US" i="1" baseline="-25000" dirty="0" err="1"/>
                  <a:t>j</a:t>
                </a:r>
                <a:r>
                  <a:rPr lang="en-US" altLang="en-US" dirty="0"/>
                  <a:t> such that </a:t>
                </a:r>
              </a:p>
              <a:p>
                <a:pPr marL="18288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𝑎𝑟𝑔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sSub>
                                    <m:sSubPr>
                                      <m:ctrlP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US" altLang="en-US" dirty="0"/>
              </a:p>
              <a:p>
                <a:pPr lvl="3" algn="just"/>
                <a:r>
                  <a:rPr lang="en-US" alt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&gt; 0 then </a:t>
                </a:r>
              </a:p>
              <a:p>
                <a:pPr lvl="4" algn="just"/>
                <a:r>
                  <a:rPr lang="en-US" altLang="en-US" dirty="0"/>
                  <a:t>merge C</a:t>
                </a:r>
                <a:r>
                  <a:rPr lang="en-US" altLang="en-US" baseline="-25000" dirty="0"/>
                  <a:t>i</a:t>
                </a:r>
                <a:r>
                  <a:rPr lang="en-US" altLang="en-US" dirty="0"/>
                  <a:t> and </a:t>
                </a:r>
                <a:r>
                  <a:rPr lang="en-US" altLang="en-US" dirty="0" err="1"/>
                  <a:t>C</a:t>
                </a:r>
                <a:r>
                  <a:rPr lang="en-US" altLang="en-US" baseline="-25000" dirty="0" err="1"/>
                  <a:t>j</a:t>
                </a:r>
                <a:r>
                  <a:rPr lang="en-US" altLang="en-US" dirty="0"/>
                  <a:t> </a:t>
                </a:r>
              </a:p>
              <a:p>
                <a:pPr lvl="3" algn="just"/>
                <a:r>
                  <a:rPr lang="en-US" altLang="en-US" dirty="0"/>
                  <a:t>Else </a:t>
                </a:r>
              </a:p>
              <a:p>
                <a:pPr lvl="4" algn="just"/>
                <a:r>
                  <a:rPr lang="en-US" altLang="en-US" dirty="0"/>
                  <a:t>Stop</a:t>
                </a:r>
              </a:p>
              <a:p>
                <a:pPr marL="914400" lvl="2" indent="0" algn="just">
                  <a:buNone/>
                </a:pPr>
                <a:r>
                  <a:rPr lang="en-US" altLang="en-US" dirty="0"/>
                  <a:t>}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7D82DA-9B7C-499C-96D8-61B1BECEB7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9764"/>
                <a:ext cx="10515600" cy="5817199"/>
              </a:xfrm>
              <a:blipFill>
                <a:blip r:embed="rId2"/>
                <a:stretch>
                  <a:fillRect l="-522" t="-10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483B6-4CD7-4611-9B58-68C6A834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56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669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EEF5DD-EAE1-433C-8F33-F2FA57E4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Based Methods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FF6EF0-30BB-4346-9194-9C1AF5D88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874F8-D7DF-4E55-B182-7EB64ECE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5112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F0C5C-1C0E-4705-92CB-ECAF4BCFA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Partitioning and hierarchical methods have difficulty in finding clusters like a “ring” or “S” shaped</a:t>
            </a:r>
          </a:p>
          <a:p>
            <a:r>
              <a:rPr lang="en-US" dirty="0"/>
              <a:t>Density Based Methods model clusters as dense regions in the data space followed by sparse regions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AE1DD-82AC-46A6-9EC3-F715D1F21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58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AE08FE-3F4C-4E55-92D1-C9715D4EB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378" y="3677963"/>
            <a:ext cx="5365394" cy="258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230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CD18-0A5F-4DA5-AEC3-FD0DDCE8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4C57CE-A283-4461-8210-5BB5AC84C5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Density Based Spatial Clustering of Applications with Noise</a:t>
                </a:r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Density of an object o can be measured by the number of objects close to o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Core Objects: </a:t>
                </a:r>
                <a:r>
                  <a:rPr lang="en-US" dirty="0"/>
                  <a:t>Objects that have a dense </a:t>
                </a:r>
                <a:r>
                  <a:rPr lang="en-US" dirty="0" err="1"/>
                  <a:t>neighbourhood</a:t>
                </a:r>
                <a:endParaRPr lang="en-US" dirty="0"/>
              </a:p>
              <a:p>
                <a:r>
                  <a:rPr lang="en-US" dirty="0"/>
                  <a:t>Connects core objects and their </a:t>
                </a:r>
                <a:r>
                  <a:rPr lang="en-US" dirty="0" err="1"/>
                  <a:t>neighbourhoods</a:t>
                </a:r>
                <a:r>
                  <a:rPr lang="en-US" dirty="0"/>
                  <a:t> to form dense regions as clusters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dirty="0"/>
                  <a:t> User specified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IN" dirty="0"/>
                  <a:t>to denote the radius of the neighbourhood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-neighbourhood of an object o: </a:t>
                </a:r>
                <a:r>
                  <a:rPr lang="en-IN" dirty="0"/>
                  <a:t>Space within a radius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err="1"/>
                  <a:t>centered</a:t>
                </a:r>
                <a:r>
                  <a:rPr lang="en-IN" dirty="0"/>
                  <a:t> at 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4C57CE-A283-4461-8210-5BB5AC84C5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28" b="-1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00FFB-2DAD-45C8-955F-633439BE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59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41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314E-294A-4D57-9C72-B548590E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Requirements for 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E86D1-EF53-4DFA-9F26-DD96BD18D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000" dirty="0">
                <a:solidFill>
                  <a:srgbClr val="FF0000"/>
                </a:solidFill>
              </a:rPr>
              <a:t>Scalability</a:t>
            </a:r>
          </a:p>
          <a:p>
            <a:pPr lvl="1"/>
            <a:r>
              <a:rPr lang="en-US" altLang="en-US" sz="2000" dirty="0"/>
              <a:t>Clustering all the data instead of only on samples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Ability to deal with different types of attributes</a:t>
            </a:r>
          </a:p>
          <a:p>
            <a:pPr lvl="1"/>
            <a:r>
              <a:rPr lang="en-US" altLang="en-US" sz="2100" dirty="0"/>
              <a:t>Numerical, binary, categorical, ordinal, linked, and mixture of these 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Constraint-based </a:t>
            </a:r>
            <a:r>
              <a:rPr lang="en-US" altLang="en-US" sz="2000" dirty="0"/>
              <a:t>clustering</a:t>
            </a:r>
          </a:p>
          <a:p>
            <a:pPr lvl="1"/>
            <a:r>
              <a:rPr lang="en-US" altLang="en-US" sz="2100" dirty="0"/>
              <a:t>User may give inputs on constraints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Use domain knowledge to determine input parameters</a:t>
            </a:r>
          </a:p>
          <a:p>
            <a:pPr>
              <a:lnSpc>
                <a:spcPct val="100000"/>
              </a:lnSpc>
            </a:pPr>
            <a:r>
              <a:rPr lang="en-US" altLang="en-US" sz="2100" dirty="0">
                <a:solidFill>
                  <a:srgbClr val="FF0000"/>
                </a:solidFill>
              </a:rPr>
              <a:t>Interpretability and usability</a:t>
            </a:r>
          </a:p>
          <a:p>
            <a:pPr>
              <a:lnSpc>
                <a:spcPct val="100000"/>
              </a:lnSpc>
            </a:pPr>
            <a:r>
              <a:rPr lang="en-US" altLang="en-US" sz="2100" dirty="0">
                <a:solidFill>
                  <a:srgbClr val="FF0000"/>
                </a:solidFill>
              </a:rPr>
              <a:t>Discovery of clusters with arbitrary shape</a:t>
            </a:r>
          </a:p>
          <a:p>
            <a:pPr>
              <a:lnSpc>
                <a:spcPct val="100000"/>
              </a:lnSpc>
            </a:pPr>
            <a:r>
              <a:rPr lang="en-US" altLang="en-US" sz="2100" dirty="0">
                <a:solidFill>
                  <a:srgbClr val="FF0000"/>
                </a:solidFill>
              </a:rPr>
              <a:t>Ability to deal with noisy data</a:t>
            </a:r>
          </a:p>
          <a:p>
            <a:pPr>
              <a:lnSpc>
                <a:spcPct val="100000"/>
              </a:lnSpc>
            </a:pPr>
            <a:r>
              <a:rPr lang="en-US" altLang="en-US" sz="2100" dirty="0">
                <a:solidFill>
                  <a:srgbClr val="FF0000"/>
                </a:solidFill>
              </a:rPr>
              <a:t>Incremental clustering and insensitivity to input order</a:t>
            </a:r>
          </a:p>
          <a:p>
            <a:pPr>
              <a:lnSpc>
                <a:spcPct val="100000"/>
              </a:lnSpc>
            </a:pPr>
            <a:r>
              <a:rPr lang="en-US" altLang="en-US" sz="2100" dirty="0">
                <a:solidFill>
                  <a:srgbClr val="FF0000"/>
                </a:solidFill>
              </a:rPr>
              <a:t>High dimensionality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FC09A-F156-44CE-83DF-FE184DEB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7540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0E78DA-F027-4D0B-A218-8B6B5C551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9646"/>
                <a:ext cx="10515600" cy="56373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MinPts: </a:t>
                </a:r>
                <a:r>
                  <a:rPr lang="en-US" dirty="0"/>
                  <a:t>Specifies the density threshold of dense regions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Core Object: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neighbourhood</a:t>
                </a:r>
                <a:r>
                  <a:rPr lang="en-US" dirty="0"/>
                  <a:t> of the object contains </a:t>
                </a:r>
                <a:r>
                  <a:rPr lang="en-US" dirty="0" err="1"/>
                  <a:t>atleast</a:t>
                </a:r>
                <a:r>
                  <a:rPr lang="en-US" dirty="0"/>
                  <a:t> </a:t>
                </a:r>
                <a:r>
                  <a:rPr lang="en-US" dirty="0" err="1"/>
                  <a:t>MinPts</a:t>
                </a:r>
                <a:r>
                  <a:rPr lang="en-US" dirty="0"/>
                  <a:t> objects</a:t>
                </a:r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For a core object q and an object p, we say that p is directly reachable from q if p is within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-</a:t>
                </a:r>
                <a:r>
                  <a:rPr lang="en-US" dirty="0" err="1">
                    <a:solidFill>
                      <a:srgbClr val="0000FF"/>
                    </a:solidFill>
                  </a:rPr>
                  <a:t>neighbourhood</a:t>
                </a:r>
                <a:r>
                  <a:rPr lang="en-US" dirty="0">
                    <a:solidFill>
                      <a:srgbClr val="0000FF"/>
                    </a:solidFill>
                  </a:rPr>
                  <a:t> of q</a:t>
                </a:r>
                <a:endParaRPr lang="en-US" dirty="0"/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A subset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is a density based cluster if</a:t>
                </a:r>
              </a:p>
              <a:p>
                <a:pPr lvl="1"/>
                <a:r>
                  <a:rPr lang="en-US" dirty="0"/>
                  <a:t>For any 2 objects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are density connected</a:t>
                </a:r>
              </a:p>
              <a:p>
                <a:pPr lvl="1"/>
                <a:r>
                  <a:rPr lang="en-US" dirty="0"/>
                  <a:t>There does not exist an object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another object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′∈(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o and o’ are density connected</a:t>
                </a:r>
              </a:p>
              <a:p>
                <a:r>
                  <a:rPr lang="en-US" dirty="0"/>
                  <a:t>Complexity</a:t>
                </a:r>
              </a:p>
              <a:p>
                <a:pPr lvl="1"/>
                <a:r>
                  <a:rPr lang="en-US" dirty="0"/>
                  <a:t>If a spatial index is used: O(</a:t>
                </a:r>
                <a:r>
                  <a:rPr lang="en-US" dirty="0" err="1"/>
                  <a:t>nlogn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Otherwise: O(n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0E78DA-F027-4D0B-A218-8B6B5C551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9646"/>
                <a:ext cx="10515600" cy="5637317"/>
              </a:xfrm>
              <a:blipFill>
                <a:blip r:embed="rId2"/>
                <a:stretch>
                  <a:fillRect l="-1043" t="-1840" r="-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29B5E-1EC5-4BBB-A52E-50575689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60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4498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>
            <a:extLst>
              <a:ext uri="{FF2B5EF4-FFF2-40B4-BE49-F238E27FC236}">
                <a16:creationId xmlns:a16="http://schemas.microsoft.com/office/drawing/2014/main" id="{3727A5FC-696E-4229-AFD9-937558FEA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50135"/>
            <a:ext cx="10515600" cy="1325563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 sz="3200">
                <a:ea typeface="SimSun" panose="02010600030101010101" pitchFamily="2" charset="-122"/>
              </a:rPr>
              <a:t>Density-Reachable and Density-Connected</a:t>
            </a:r>
          </a:p>
        </p:txBody>
      </p:sp>
      <p:sp>
        <p:nvSpPr>
          <p:cNvPr id="48131" name="Rectangle 1027">
            <a:extLst>
              <a:ext uri="{FF2B5EF4-FFF2-40B4-BE49-F238E27FC236}">
                <a16:creationId xmlns:a16="http://schemas.microsoft.com/office/drawing/2014/main" id="{54E07D85-C36E-4BCC-9F5F-E7324B261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5671668" cy="4351338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Density-reachable: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dirty="0">
                <a:ea typeface="SimSun" panose="02010600030101010101" pitchFamily="2" charset="-122"/>
              </a:rPr>
              <a:t>A point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is </a:t>
            </a:r>
            <a:r>
              <a:rPr lang="en-US" altLang="zh-CN" dirty="0">
                <a:solidFill>
                  <a:schemeClr val="hlink"/>
                </a:solidFill>
                <a:ea typeface="SimSun" panose="02010600030101010101" pitchFamily="2" charset="-122"/>
              </a:rPr>
              <a:t>density-reachable</a:t>
            </a:r>
            <a:r>
              <a:rPr lang="en-US" altLang="zh-CN" dirty="0">
                <a:ea typeface="SimSun" panose="02010600030101010101" pitchFamily="2" charset="-122"/>
              </a:rPr>
              <a:t> from a point </a:t>
            </a:r>
            <a:r>
              <a:rPr lang="en-US" altLang="zh-CN" i="1" dirty="0">
                <a:ea typeface="SimSun" panose="02010600030101010101" pitchFamily="2" charset="-122"/>
              </a:rPr>
              <a:t>q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w.r.t.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i="1" dirty="0">
                <a:ea typeface="SimSun" panose="02010600030101010101" pitchFamily="2" charset="-122"/>
              </a:rPr>
              <a:t>Eps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 err="1">
                <a:ea typeface="SimSun" panose="02010600030101010101" pitchFamily="2" charset="-122"/>
              </a:rPr>
              <a:t>MinPts</a:t>
            </a:r>
            <a:r>
              <a:rPr lang="en-US" altLang="zh-CN" dirty="0">
                <a:ea typeface="SimSun" panose="02010600030101010101" pitchFamily="2" charset="-122"/>
              </a:rPr>
              <a:t> if there is a chain of points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i="1" baseline="-25000" dirty="0">
                <a:ea typeface="SimSun" panose="02010600030101010101" pitchFamily="2" charset="-122"/>
              </a:rPr>
              <a:t>1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…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 err="1">
                <a:ea typeface="SimSun" panose="02010600030101010101" pitchFamily="2" charset="-122"/>
              </a:rPr>
              <a:t>p</a:t>
            </a:r>
            <a:r>
              <a:rPr lang="en-US" altLang="zh-CN" i="1" baseline="-25000" dirty="0" err="1">
                <a:ea typeface="SimSun" panose="02010600030101010101" pitchFamily="2" charset="-122"/>
              </a:rPr>
              <a:t>n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i="1" baseline="-25000" dirty="0">
                <a:ea typeface="SimSun" panose="02010600030101010101" pitchFamily="2" charset="-122"/>
              </a:rPr>
              <a:t>1</a:t>
            </a:r>
            <a:r>
              <a:rPr lang="en-US" altLang="zh-CN" dirty="0">
                <a:ea typeface="SimSun" panose="02010600030101010101" pitchFamily="2" charset="-122"/>
              </a:rPr>
              <a:t> = </a:t>
            </a:r>
            <a:r>
              <a:rPr lang="en-US" altLang="zh-CN" i="1" dirty="0">
                <a:ea typeface="SimSun" panose="02010600030101010101" pitchFamily="2" charset="-122"/>
              </a:rPr>
              <a:t>q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 err="1">
                <a:ea typeface="SimSun" panose="02010600030101010101" pitchFamily="2" charset="-122"/>
              </a:rPr>
              <a:t>p</a:t>
            </a:r>
            <a:r>
              <a:rPr lang="en-US" altLang="zh-CN" i="1" baseline="-25000" dirty="0" err="1">
                <a:ea typeface="SimSun" panose="02010600030101010101" pitchFamily="2" charset="-122"/>
              </a:rPr>
              <a:t>n</a:t>
            </a:r>
            <a:r>
              <a:rPr lang="en-US" altLang="zh-CN" dirty="0">
                <a:ea typeface="SimSun" panose="02010600030101010101" pitchFamily="2" charset="-122"/>
              </a:rPr>
              <a:t> =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such that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i="1" baseline="-25000" dirty="0">
                <a:ea typeface="SimSun" panose="02010600030101010101" pitchFamily="2" charset="-122"/>
              </a:rPr>
              <a:t>i+1</a:t>
            </a:r>
            <a:r>
              <a:rPr lang="en-US" altLang="zh-CN" dirty="0">
                <a:ea typeface="SimSun" panose="02010600030101010101" pitchFamily="2" charset="-122"/>
              </a:rPr>
              <a:t> is directly density-reachable from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i="1" baseline="-25000" dirty="0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Density-connected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dirty="0">
                <a:ea typeface="SimSun" panose="02010600030101010101" pitchFamily="2" charset="-122"/>
              </a:rPr>
              <a:t>A point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is </a:t>
            </a:r>
            <a:r>
              <a:rPr lang="en-US" altLang="zh-CN" dirty="0">
                <a:solidFill>
                  <a:schemeClr val="hlink"/>
                </a:solidFill>
                <a:ea typeface="SimSun" panose="02010600030101010101" pitchFamily="2" charset="-122"/>
              </a:rPr>
              <a:t>density-connected</a:t>
            </a:r>
            <a:r>
              <a:rPr lang="en-US" altLang="zh-CN" dirty="0">
                <a:ea typeface="SimSun" panose="02010600030101010101" pitchFamily="2" charset="-122"/>
              </a:rPr>
              <a:t> to a point </a:t>
            </a:r>
            <a:r>
              <a:rPr lang="en-US" altLang="zh-CN" i="1" dirty="0">
                <a:ea typeface="SimSun" panose="02010600030101010101" pitchFamily="2" charset="-122"/>
              </a:rPr>
              <a:t>q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w.r.t.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i="1" dirty="0">
                <a:ea typeface="SimSun" panose="02010600030101010101" pitchFamily="2" charset="-122"/>
              </a:rPr>
              <a:t>Eps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 err="1">
                <a:ea typeface="SimSun" panose="02010600030101010101" pitchFamily="2" charset="-122"/>
              </a:rPr>
              <a:t>MinPts</a:t>
            </a:r>
            <a:r>
              <a:rPr lang="en-US" altLang="zh-CN" dirty="0">
                <a:ea typeface="SimSun" panose="02010600030101010101" pitchFamily="2" charset="-122"/>
              </a:rPr>
              <a:t> if there is a point </a:t>
            </a:r>
            <a:r>
              <a:rPr lang="en-US" altLang="zh-CN" i="1" dirty="0">
                <a:ea typeface="SimSun" panose="02010600030101010101" pitchFamily="2" charset="-122"/>
              </a:rPr>
              <a:t>o </a:t>
            </a:r>
            <a:r>
              <a:rPr lang="en-US" altLang="zh-CN" dirty="0">
                <a:ea typeface="SimSun" panose="02010600030101010101" pitchFamily="2" charset="-122"/>
              </a:rPr>
              <a:t>such that both,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and </a:t>
            </a:r>
            <a:r>
              <a:rPr lang="en-US" altLang="zh-CN" i="1" dirty="0">
                <a:ea typeface="SimSun" panose="02010600030101010101" pitchFamily="2" charset="-122"/>
              </a:rPr>
              <a:t>q</a:t>
            </a:r>
            <a:r>
              <a:rPr lang="en-US" altLang="zh-CN" dirty="0">
                <a:ea typeface="SimSun" panose="02010600030101010101" pitchFamily="2" charset="-122"/>
              </a:rPr>
              <a:t> are density-reachable from </a:t>
            </a:r>
            <a:r>
              <a:rPr lang="en-US" altLang="zh-CN" i="1" dirty="0">
                <a:ea typeface="SimSun" panose="02010600030101010101" pitchFamily="2" charset="-122"/>
              </a:rPr>
              <a:t>o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w.r.t.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i="1" dirty="0">
                <a:ea typeface="SimSun" panose="02010600030101010101" pitchFamily="2" charset="-122"/>
              </a:rPr>
              <a:t>Eps</a:t>
            </a:r>
            <a:r>
              <a:rPr lang="en-US" altLang="zh-CN" dirty="0">
                <a:ea typeface="SimSun" panose="02010600030101010101" pitchFamily="2" charset="-122"/>
              </a:rPr>
              <a:t> and </a:t>
            </a:r>
            <a:r>
              <a:rPr lang="en-US" altLang="zh-CN" i="1" dirty="0" err="1">
                <a:ea typeface="SimSun" panose="02010600030101010101" pitchFamily="2" charset="-122"/>
              </a:rPr>
              <a:t>MinPts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48155" name="Slide Number Placeholder 64">
            <a:extLst>
              <a:ext uri="{FF2B5EF4-FFF2-40B4-BE49-F238E27FC236}">
                <a16:creationId xmlns:a16="http://schemas.microsoft.com/office/drawing/2014/main" id="{4F393429-F190-430B-BCE8-4CD253FA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6BAC77E-AA3A-4F27-BD0F-4EF454657C79}" type="slidenum">
              <a:rPr lang="en-US" altLang="en-US" sz="1200"/>
              <a:pPr eaLnBrk="1" hangingPunct="1"/>
              <a:t>61</a:t>
            </a:fld>
            <a:endParaRPr lang="en-US" altLang="en-US" sz="1200"/>
          </a:p>
        </p:txBody>
      </p:sp>
      <p:sp>
        <p:nvSpPr>
          <p:cNvPr id="48132" name="Oval 1028">
            <a:extLst>
              <a:ext uri="{FF2B5EF4-FFF2-40B4-BE49-F238E27FC236}">
                <a16:creationId xmlns:a16="http://schemas.microsoft.com/office/drawing/2014/main" id="{54533B97-EF7D-48C8-A56A-AE58A3153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0385" y="1833944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3" name="Oval 1029">
            <a:extLst>
              <a:ext uri="{FF2B5EF4-FFF2-40B4-BE49-F238E27FC236}">
                <a16:creationId xmlns:a16="http://schemas.microsoft.com/office/drawing/2014/main" id="{571DDEF4-16C5-4060-963C-DB4E9A965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6935" y="1945068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4" name="Oval 1030">
            <a:extLst>
              <a:ext uri="{FF2B5EF4-FFF2-40B4-BE49-F238E27FC236}">
                <a16:creationId xmlns:a16="http://schemas.microsoft.com/office/drawing/2014/main" id="{2EC2A524-C07C-4D83-A292-68A335D29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6935" y="1610106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5" name="Oval 1031">
            <a:extLst>
              <a:ext uri="{FF2B5EF4-FFF2-40B4-BE49-F238E27FC236}">
                <a16:creationId xmlns:a16="http://schemas.microsoft.com/office/drawing/2014/main" id="{9A69B400-9138-458A-8F84-E50491384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9260" y="2280031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6" name="Oval 1032">
            <a:extLst>
              <a:ext uri="{FF2B5EF4-FFF2-40B4-BE49-F238E27FC236}">
                <a16:creationId xmlns:a16="http://schemas.microsoft.com/office/drawing/2014/main" id="{6151EF9C-9967-4FA6-ABCD-4EE6BEAF7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3098" y="2057781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7" name="Oval 1033">
            <a:extLst>
              <a:ext uri="{FF2B5EF4-FFF2-40B4-BE49-F238E27FC236}">
                <a16:creationId xmlns:a16="http://schemas.microsoft.com/office/drawing/2014/main" id="{AD5A730E-E7B7-486F-B11B-977D4A938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3098" y="2280031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8" name="Oval 1034">
            <a:extLst>
              <a:ext uri="{FF2B5EF4-FFF2-40B4-BE49-F238E27FC236}">
                <a16:creationId xmlns:a16="http://schemas.microsoft.com/office/drawing/2014/main" id="{DA4A7BEE-ABAB-4E5E-AF2E-4BA45CD7A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8060" y="2392744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9" name="Oval 1035">
            <a:extLst>
              <a:ext uri="{FF2B5EF4-FFF2-40B4-BE49-F238E27FC236}">
                <a16:creationId xmlns:a16="http://schemas.microsoft.com/office/drawing/2014/main" id="{547430C0-8B0D-40A1-AECB-FFE6CF149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8060" y="1386268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0" name="Oval 1036">
            <a:extLst>
              <a:ext uri="{FF2B5EF4-FFF2-40B4-BE49-F238E27FC236}">
                <a16:creationId xmlns:a16="http://schemas.microsoft.com/office/drawing/2014/main" id="{1171812B-682F-4B89-B542-C2A79305D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7985" y="2057781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1" name="Oval 1037">
            <a:extLst>
              <a:ext uri="{FF2B5EF4-FFF2-40B4-BE49-F238E27FC236}">
                <a16:creationId xmlns:a16="http://schemas.microsoft.com/office/drawing/2014/main" id="{8424B7ED-893D-4B1E-ABB8-D864F078A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5735" y="1610106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2" name="Oval 1038">
            <a:extLst>
              <a:ext uri="{FF2B5EF4-FFF2-40B4-BE49-F238E27FC236}">
                <a16:creationId xmlns:a16="http://schemas.microsoft.com/office/drawing/2014/main" id="{F2E1FB54-3308-40D2-B4FD-439A668FF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6935" y="2168906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3" name="Oval 1039">
            <a:extLst>
              <a:ext uri="{FF2B5EF4-FFF2-40B4-BE49-F238E27FC236}">
                <a16:creationId xmlns:a16="http://schemas.microsoft.com/office/drawing/2014/main" id="{5B47818F-3304-47F3-97BE-94D333D26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9185" y="1945068"/>
            <a:ext cx="100013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4" name="Oval 1040">
            <a:extLst>
              <a:ext uri="{FF2B5EF4-FFF2-40B4-BE49-F238E27FC236}">
                <a16:creationId xmlns:a16="http://schemas.microsoft.com/office/drawing/2014/main" id="{BAAA09F1-5D20-4EE1-8B55-3D11C13F1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3022" y="2280031"/>
            <a:ext cx="100012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5" name="Oval 1041">
            <a:extLst>
              <a:ext uri="{FF2B5EF4-FFF2-40B4-BE49-F238E27FC236}">
                <a16:creationId xmlns:a16="http://schemas.microsoft.com/office/drawing/2014/main" id="{65C682F8-4FD7-473F-B560-A13336A81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822" y="2392744"/>
            <a:ext cx="100012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6" name="Oval 1042">
            <a:extLst>
              <a:ext uri="{FF2B5EF4-FFF2-40B4-BE49-F238E27FC236}">
                <a16:creationId xmlns:a16="http://schemas.microsoft.com/office/drawing/2014/main" id="{9FA96763-E5EE-4426-8830-00A2DEDDA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059" y="1813305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7" name="Oval 1043">
            <a:extLst>
              <a:ext uri="{FF2B5EF4-FFF2-40B4-BE49-F238E27FC236}">
                <a16:creationId xmlns:a16="http://schemas.microsoft.com/office/drawing/2014/main" id="{F6614493-2533-430B-A4D0-0523E8A23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1097" y="1686305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8" name="Rectangle 1044">
            <a:extLst>
              <a:ext uri="{FF2B5EF4-FFF2-40B4-BE49-F238E27FC236}">
                <a16:creationId xmlns:a16="http://schemas.microsoft.com/office/drawing/2014/main" id="{40C8A6E2-A047-4207-AD07-B6E9FD15D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9709" y="1425956"/>
            <a:ext cx="3810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 i="1">
                <a:latin typeface="Times New Roman" panose="02020603050405020304" pitchFamily="18" charset="0"/>
                <a:ea typeface="SimSun" panose="02010600030101010101" pitchFamily="2" charset="-122"/>
              </a:rPr>
              <a:t>p</a:t>
            </a:r>
          </a:p>
        </p:txBody>
      </p:sp>
      <p:sp>
        <p:nvSpPr>
          <p:cNvPr id="48149" name="Rectangle 1045">
            <a:extLst>
              <a:ext uri="{FF2B5EF4-FFF2-40B4-BE49-F238E27FC236}">
                <a16:creationId xmlns:a16="http://schemas.microsoft.com/office/drawing/2014/main" id="{201810EC-EB5B-4AAB-BE53-39C7D7A24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8109" y="2111756"/>
            <a:ext cx="3810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 i="1">
                <a:latin typeface="Times New Roman" panose="02020603050405020304" pitchFamily="18" charset="0"/>
                <a:ea typeface="SimSun" panose="02010600030101010101" pitchFamily="2" charset="-122"/>
              </a:rPr>
              <a:t>q</a:t>
            </a:r>
          </a:p>
        </p:txBody>
      </p:sp>
      <p:sp>
        <p:nvSpPr>
          <p:cNvPr id="48150" name="Oval 1046">
            <a:extLst>
              <a:ext uri="{FF2B5EF4-FFF2-40B4-BE49-F238E27FC236}">
                <a16:creationId xmlns:a16="http://schemas.microsoft.com/office/drawing/2014/main" id="{FE16DD29-D2BB-4383-ABAD-A8ED67234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5659" y="1127505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51" name="Rectangle 1047">
            <a:extLst>
              <a:ext uri="{FF2B5EF4-FFF2-40B4-BE49-F238E27FC236}">
                <a16:creationId xmlns:a16="http://schemas.microsoft.com/office/drawing/2014/main" id="{2940CA30-B9C7-43AA-8690-53274C8DC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0109" y="1883156"/>
            <a:ext cx="6096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 i="1">
                <a:latin typeface="Times New Roman" panose="02020603050405020304" pitchFamily="18" charset="0"/>
                <a:ea typeface="SimSun" panose="02010600030101010101" pitchFamily="2" charset="-122"/>
              </a:rPr>
              <a:t>p</a:t>
            </a:r>
            <a:r>
              <a:rPr lang="en-US" altLang="zh-CN" b="1" i="1" baseline="-2500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48152" name="Line 1048">
            <a:extLst>
              <a:ext uri="{FF2B5EF4-FFF2-40B4-BE49-F238E27FC236}">
                <a16:creationId xmlns:a16="http://schemas.microsoft.com/office/drawing/2014/main" id="{3E8C4653-8A0D-4DDC-A8C6-2A2A457495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76309" y="1730755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48153" name="Group 1049">
            <a:extLst>
              <a:ext uri="{FF2B5EF4-FFF2-40B4-BE49-F238E27FC236}">
                <a16:creationId xmlns:a16="http://schemas.microsoft.com/office/drawing/2014/main" id="{963F139D-30FE-4CB9-820E-48187DA723ED}"/>
              </a:ext>
            </a:extLst>
          </p:cNvPr>
          <p:cNvGrpSpPr>
            <a:grpSpLocks/>
          </p:cNvGrpSpPr>
          <p:nvPr/>
        </p:nvGrpSpPr>
        <p:grpSpPr bwMode="auto">
          <a:xfrm>
            <a:off x="6770635" y="4343399"/>
            <a:ext cx="3484615" cy="2189163"/>
            <a:chOff x="3428" y="2740"/>
            <a:chExt cx="1804" cy="1032"/>
          </a:xfrm>
        </p:grpSpPr>
        <p:sp>
          <p:nvSpPr>
            <p:cNvPr id="48156" name="Oval 1050">
              <a:extLst>
                <a:ext uri="{FF2B5EF4-FFF2-40B4-BE49-F238E27FC236}">
                  <a16:creationId xmlns:a16="http://schemas.microsoft.com/office/drawing/2014/main" id="{F74FD96B-1DF0-4E5C-B71E-87EBB6174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4" y="3089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57" name="Oval 1051">
              <a:extLst>
                <a:ext uri="{FF2B5EF4-FFF2-40B4-BE49-F238E27FC236}">
                  <a16:creationId xmlns:a16="http://schemas.microsoft.com/office/drawing/2014/main" id="{C352F1FD-DE52-4187-A28C-DFD369E58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" y="3159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58" name="Oval 1052">
              <a:extLst>
                <a:ext uri="{FF2B5EF4-FFF2-40B4-BE49-F238E27FC236}">
                  <a16:creationId xmlns:a16="http://schemas.microsoft.com/office/drawing/2014/main" id="{CC92EEED-722F-4FC8-925E-1AF9C0789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59" name="Oval 1053">
              <a:extLst>
                <a:ext uri="{FF2B5EF4-FFF2-40B4-BE49-F238E27FC236}">
                  <a16:creationId xmlns:a16="http://schemas.microsoft.com/office/drawing/2014/main" id="{1DF45B29-9987-41CE-8082-950BDF13B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3370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0" name="Oval 1054">
              <a:extLst>
                <a:ext uri="{FF2B5EF4-FFF2-40B4-BE49-F238E27FC236}">
                  <a16:creationId xmlns:a16="http://schemas.microsoft.com/office/drawing/2014/main" id="{4723A6A9-C6BA-4C14-A9F9-818AE3242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" y="3230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1" name="Oval 1055">
              <a:extLst>
                <a:ext uri="{FF2B5EF4-FFF2-40B4-BE49-F238E27FC236}">
                  <a16:creationId xmlns:a16="http://schemas.microsoft.com/office/drawing/2014/main" id="{CF2A870E-F2B6-4F24-8FEF-1173879E6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3514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2" name="Oval 1056">
              <a:extLst>
                <a:ext uri="{FF2B5EF4-FFF2-40B4-BE49-F238E27FC236}">
                  <a16:creationId xmlns:a16="http://schemas.microsoft.com/office/drawing/2014/main" id="{DBBB3625-3683-475E-8000-73EFB25C0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3297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3" name="Oval 1057">
              <a:extLst>
                <a:ext uri="{FF2B5EF4-FFF2-40B4-BE49-F238E27FC236}">
                  <a16:creationId xmlns:a16="http://schemas.microsoft.com/office/drawing/2014/main" id="{0CB1B872-6961-4FB8-A534-4D5E271C0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4" name="Oval 1058">
              <a:extLst>
                <a:ext uri="{FF2B5EF4-FFF2-40B4-BE49-F238E27FC236}">
                  <a16:creationId xmlns:a16="http://schemas.microsoft.com/office/drawing/2014/main" id="{AA16D0E0-F34C-4373-94DB-52BEB0C3A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" y="3230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5" name="Oval 1059">
              <a:extLst>
                <a:ext uri="{FF2B5EF4-FFF2-40B4-BE49-F238E27FC236}">
                  <a16:creationId xmlns:a16="http://schemas.microsoft.com/office/drawing/2014/main" id="{DB02BD56-F9B4-49AA-A20B-7E7147D69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6" name="Oval 1060">
              <a:extLst>
                <a:ext uri="{FF2B5EF4-FFF2-40B4-BE49-F238E27FC236}">
                  <a16:creationId xmlns:a16="http://schemas.microsoft.com/office/drawing/2014/main" id="{79B138C8-E1BF-4B9B-A994-4CDE709F1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252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7" name="Oval 1061">
              <a:extLst>
                <a:ext uri="{FF2B5EF4-FFF2-40B4-BE49-F238E27FC236}">
                  <a16:creationId xmlns:a16="http://schemas.microsoft.com/office/drawing/2014/main" id="{F1EEC6D8-D638-4110-9BF3-EEBB4CC2E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159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8" name="Oval 1062">
              <a:extLst>
                <a:ext uri="{FF2B5EF4-FFF2-40B4-BE49-F238E27FC236}">
                  <a16:creationId xmlns:a16="http://schemas.microsoft.com/office/drawing/2014/main" id="{A915431D-E41D-42EE-95E6-5DD57488D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3370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9" name="Oval 1063">
              <a:extLst>
                <a:ext uri="{FF2B5EF4-FFF2-40B4-BE49-F238E27FC236}">
                  <a16:creationId xmlns:a16="http://schemas.microsoft.com/office/drawing/2014/main" id="{42B4892D-D6F9-4711-B656-3C2A610E7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" y="3441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0" name="Rectangle 1064">
              <a:extLst>
                <a:ext uri="{FF2B5EF4-FFF2-40B4-BE49-F238E27FC236}">
                  <a16:creationId xmlns:a16="http://schemas.microsoft.com/office/drawing/2014/main" id="{1E4EA778-1544-4D42-AD80-F3EB57ED4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832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p</a:t>
              </a:r>
            </a:p>
          </p:txBody>
        </p:sp>
        <p:sp>
          <p:nvSpPr>
            <p:cNvPr id="48171" name="Rectangle 1065">
              <a:extLst>
                <a:ext uri="{FF2B5EF4-FFF2-40B4-BE49-F238E27FC236}">
                  <a16:creationId xmlns:a16="http://schemas.microsoft.com/office/drawing/2014/main" id="{B97287CE-394C-4F2D-9FC3-C4277C14C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832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q</a:t>
              </a:r>
            </a:p>
          </p:txBody>
        </p:sp>
        <p:sp>
          <p:nvSpPr>
            <p:cNvPr id="48172" name="Oval 1066">
              <a:extLst>
                <a:ext uri="{FF2B5EF4-FFF2-40B4-BE49-F238E27FC236}">
                  <a16:creationId xmlns:a16="http://schemas.microsoft.com/office/drawing/2014/main" id="{57B0BBE1-22EF-46FB-8617-61CDDC966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18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3" name="Oval 1067">
              <a:extLst>
                <a:ext uri="{FF2B5EF4-FFF2-40B4-BE49-F238E27FC236}">
                  <a16:creationId xmlns:a16="http://schemas.microsoft.com/office/drawing/2014/main" id="{216D7112-B475-4ECE-A1F7-D9C30E4F2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3207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4" name="Oval 1068">
              <a:extLst>
                <a:ext uri="{FF2B5EF4-FFF2-40B4-BE49-F238E27FC236}">
                  <a16:creationId xmlns:a16="http://schemas.microsoft.com/office/drawing/2014/main" id="{195D02B7-6828-4EE4-96B6-F1F7D0F4B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" y="3322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5" name="Oval 1069">
              <a:extLst>
                <a:ext uri="{FF2B5EF4-FFF2-40B4-BE49-F238E27FC236}">
                  <a16:creationId xmlns:a16="http://schemas.microsoft.com/office/drawing/2014/main" id="{3E114A9D-CAFC-41DE-8CB4-33E425C1A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" y="294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6" name="Oval 1070">
              <a:extLst>
                <a:ext uri="{FF2B5EF4-FFF2-40B4-BE49-F238E27FC236}">
                  <a16:creationId xmlns:a16="http://schemas.microsoft.com/office/drawing/2014/main" id="{C2BA4844-0DA0-4BD0-9C7E-CE6D96078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" y="2871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7" name="Oval 1071">
              <a:extLst>
                <a:ext uri="{FF2B5EF4-FFF2-40B4-BE49-F238E27FC236}">
                  <a16:creationId xmlns:a16="http://schemas.microsoft.com/office/drawing/2014/main" id="{A279EB02-4DF9-4935-88CD-FE279FCFF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" y="3034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8" name="Oval 1072">
              <a:extLst>
                <a:ext uri="{FF2B5EF4-FFF2-40B4-BE49-F238E27FC236}">
                  <a16:creationId xmlns:a16="http://schemas.microsoft.com/office/drawing/2014/main" id="{CAD99343-54CA-4E8E-8C86-1CA511C7F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9" name="Oval 1073">
              <a:extLst>
                <a:ext uri="{FF2B5EF4-FFF2-40B4-BE49-F238E27FC236}">
                  <a16:creationId xmlns:a16="http://schemas.microsoft.com/office/drawing/2014/main" id="{07C8F20A-65B9-4820-BBB7-A4737257C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3076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0" name="Oval 1074">
              <a:extLst>
                <a:ext uri="{FF2B5EF4-FFF2-40B4-BE49-F238E27FC236}">
                  <a16:creationId xmlns:a16="http://schemas.microsoft.com/office/drawing/2014/main" id="{A01A10BD-613A-4910-8118-91AC6650C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1" name="Oval 1075">
              <a:extLst>
                <a:ext uri="{FF2B5EF4-FFF2-40B4-BE49-F238E27FC236}">
                  <a16:creationId xmlns:a16="http://schemas.microsoft.com/office/drawing/2014/main" id="{5A9E0AA3-0A8C-4FA2-AD75-DC27DFFCA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2" name="Line 1076">
              <a:extLst>
                <a:ext uri="{FF2B5EF4-FFF2-40B4-BE49-F238E27FC236}">
                  <a16:creationId xmlns:a16="http://schemas.microsoft.com/office/drawing/2014/main" id="{2ED92A78-FBC7-450D-AF31-AE06FE71E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312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83" name="Line 1077">
              <a:extLst>
                <a:ext uri="{FF2B5EF4-FFF2-40B4-BE49-F238E27FC236}">
                  <a16:creationId xmlns:a16="http://schemas.microsoft.com/office/drawing/2014/main" id="{8F8655DE-E2D8-4F56-A43E-BE0B7B232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264"/>
              <a:ext cx="24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84" name="Oval 1078">
              <a:extLst>
                <a:ext uri="{FF2B5EF4-FFF2-40B4-BE49-F238E27FC236}">
                  <a16:creationId xmlns:a16="http://schemas.microsoft.com/office/drawing/2014/main" id="{0D8D87DF-D405-4734-8586-F79DE00A8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2993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5" name="Oval 1079">
              <a:extLst>
                <a:ext uri="{FF2B5EF4-FFF2-40B4-BE49-F238E27FC236}">
                  <a16:creationId xmlns:a16="http://schemas.microsoft.com/office/drawing/2014/main" id="{7779E2B5-D9E9-4575-8F76-2E95D92ED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044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6" name="Oval 1080">
              <a:extLst>
                <a:ext uri="{FF2B5EF4-FFF2-40B4-BE49-F238E27FC236}">
                  <a16:creationId xmlns:a16="http://schemas.microsoft.com/office/drawing/2014/main" id="{59E6684F-6113-453C-A76C-2191CC284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7" name="Oval 1081">
              <a:extLst>
                <a:ext uri="{FF2B5EF4-FFF2-40B4-BE49-F238E27FC236}">
                  <a16:creationId xmlns:a16="http://schemas.microsoft.com/office/drawing/2014/main" id="{9775366A-DB8B-4781-BEED-5DF55B75E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8" name="Line 1082">
              <a:extLst>
                <a:ext uri="{FF2B5EF4-FFF2-40B4-BE49-F238E27FC236}">
                  <a16:creationId xmlns:a16="http://schemas.microsoft.com/office/drawing/2014/main" id="{CC4900F0-412C-4CBA-94BE-0D3C6C754D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072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89" name="Line 1083">
              <a:extLst>
                <a:ext uri="{FF2B5EF4-FFF2-40B4-BE49-F238E27FC236}">
                  <a16:creationId xmlns:a16="http://schemas.microsoft.com/office/drawing/2014/main" id="{62D0D112-3A21-4004-85E6-AB26450BAF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3072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90" name="Rectangle 1084">
              <a:extLst>
                <a:ext uri="{FF2B5EF4-FFF2-40B4-BE49-F238E27FC236}">
                  <a16:creationId xmlns:a16="http://schemas.microsoft.com/office/drawing/2014/main" id="{B9EB8B2F-8D93-4E82-88F0-CA606E3AA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312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o</a:t>
              </a:r>
            </a:p>
          </p:txBody>
        </p:sp>
      </p:grpSp>
      <p:sp>
        <p:nvSpPr>
          <p:cNvPr id="48154" name="Line 1085">
            <a:extLst>
              <a:ext uri="{FF2B5EF4-FFF2-40B4-BE49-F238E27FC236}">
                <a16:creationId xmlns:a16="http://schemas.microsoft.com/office/drawing/2014/main" id="{B3404E34-227B-4668-B25C-97A56EEA4D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74659" y="2041905"/>
            <a:ext cx="457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DF42D-5C02-4FF7-8381-BFB0D5DF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62</a:t>
            </a:fld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FAF373-9C5E-4820-B360-6C4D36F45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11" y="411048"/>
            <a:ext cx="6072911" cy="6238724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E8D79A92-0A42-4A3B-B8EF-B8016434DD3D}"/>
              </a:ext>
            </a:extLst>
          </p:cNvPr>
          <p:cNvGrpSpPr>
            <a:grpSpLocks/>
          </p:cNvGrpSpPr>
          <p:nvPr/>
        </p:nvGrpSpPr>
        <p:grpSpPr bwMode="auto">
          <a:xfrm>
            <a:off x="5631091" y="911901"/>
            <a:ext cx="6324600" cy="2743200"/>
            <a:chOff x="672" y="1824"/>
            <a:chExt cx="4608" cy="2112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61A0E7F7-A43D-47EF-8AA8-E0941F738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6FDD8651-AEDD-4621-9308-F634128F5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B6A57C8B-43D7-4E71-9AE6-F0018522F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D6914BD0-FF23-4E9F-95A9-777F29AF8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E78C5AC4-EC4E-4E8A-A30B-1FAD1486E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9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BDC79A8C-870E-487E-8A66-32B7B9771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46ABA67D-B45B-4FCE-A544-3180B7C7E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1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94F25DBD-9E07-4D9B-B3EE-8AF526D89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36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E23A3632-C8B2-4120-8C00-BCE298568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50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" name="Oval 14">
              <a:extLst>
                <a:ext uri="{FF2B5EF4-FFF2-40B4-BE49-F238E27FC236}">
                  <a16:creationId xmlns:a16="http://schemas.microsoft.com/office/drawing/2014/main" id="{629EDA61-982D-4B5A-A2CB-FFEE9CF60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6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17CC1183-1B96-453E-9064-F6A1C8491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26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E631CF08-3917-4ECD-9088-101B0C0E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9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DBF0CA8E-C46B-4ACE-A039-39AD52D24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" name="Oval 18">
              <a:extLst>
                <a:ext uri="{FF2B5EF4-FFF2-40B4-BE49-F238E27FC236}">
                  <a16:creationId xmlns:a16="http://schemas.microsoft.com/office/drawing/2014/main" id="{133F51F2-F00E-4971-A92B-208016FF6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8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" name="Oval 19">
              <a:extLst>
                <a:ext uri="{FF2B5EF4-FFF2-40B4-BE49-F238E27FC236}">
                  <a16:creationId xmlns:a16="http://schemas.microsoft.com/office/drawing/2014/main" id="{F2FCF858-5596-4B59-AEEB-626AF45DC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" name="Oval 20">
              <a:extLst>
                <a:ext uri="{FF2B5EF4-FFF2-40B4-BE49-F238E27FC236}">
                  <a16:creationId xmlns:a16="http://schemas.microsoft.com/office/drawing/2014/main" id="{5A293ABD-3B18-4ED9-BF31-638B0F275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" name="Oval 21">
              <a:extLst>
                <a:ext uri="{FF2B5EF4-FFF2-40B4-BE49-F238E27FC236}">
                  <a16:creationId xmlns:a16="http://schemas.microsoft.com/office/drawing/2014/main" id="{82942ED2-9BD2-4062-B698-C164B941A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8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E83491C4-B03E-4735-9A39-C67143F38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824"/>
              <a:ext cx="2448" cy="2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8C86F7A2-22AE-4953-9CB9-0AD8BEC77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30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Oval 24">
              <a:extLst>
                <a:ext uri="{FF2B5EF4-FFF2-40B4-BE49-F238E27FC236}">
                  <a16:creationId xmlns:a16="http://schemas.microsoft.com/office/drawing/2014/main" id="{4DA67EA9-6D8C-40E5-830A-1A0DEB3AD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880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Oval 25">
              <a:extLst>
                <a:ext uri="{FF2B5EF4-FFF2-40B4-BE49-F238E27FC236}">
                  <a16:creationId xmlns:a16="http://schemas.microsoft.com/office/drawing/2014/main" id="{C2A5FB2D-D2F1-409E-BEBA-FB54E24DF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82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AutoShape 26">
              <a:extLst>
                <a:ext uri="{FF2B5EF4-FFF2-40B4-BE49-F238E27FC236}">
                  <a16:creationId xmlns:a16="http://schemas.microsoft.com/office/drawing/2014/main" id="{88816968-0287-4433-9DF0-922264FF4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" y="3124"/>
              <a:ext cx="576" cy="360"/>
            </a:xfrm>
            <a:prstGeom prst="borderCallout1">
              <a:avLst>
                <a:gd name="adj1" fmla="val 18750"/>
                <a:gd name="adj2" fmla="val 108333"/>
                <a:gd name="adj3" fmla="val 18750"/>
                <a:gd name="adj4" fmla="val 16875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Core</a:t>
              </a:r>
            </a:p>
          </p:txBody>
        </p:sp>
        <p:sp>
          <p:nvSpPr>
            <p:cNvPr id="30" name="AutoShape 27">
              <a:extLst>
                <a:ext uri="{FF2B5EF4-FFF2-40B4-BE49-F238E27FC236}">
                  <a16:creationId xmlns:a16="http://schemas.microsoft.com/office/drawing/2014/main" id="{892305EE-3C0F-4BFD-8E8B-B7BCD7F44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2523"/>
              <a:ext cx="817" cy="359"/>
            </a:xfrm>
            <a:prstGeom prst="borderCallout1">
              <a:avLst>
                <a:gd name="adj1" fmla="val 14458"/>
                <a:gd name="adj2" fmla="val 105884"/>
                <a:gd name="adj3" fmla="val 14458"/>
                <a:gd name="adj4" fmla="val 14852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Border</a:t>
              </a:r>
            </a:p>
          </p:txBody>
        </p:sp>
        <p:sp>
          <p:nvSpPr>
            <p:cNvPr id="31" name="AutoShape 28">
              <a:extLst>
                <a:ext uri="{FF2B5EF4-FFF2-40B4-BE49-F238E27FC236}">
                  <a16:creationId xmlns:a16="http://schemas.microsoft.com/office/drawing/2014/main" id="{23FBA9BC-10B2-426F-9A2A-FB60F50C9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7" y="1921"/>
              <a:ext cx="824" cy="359"/>
            </a:xfrm>
            <a:prstGeom prst="borderCallout1">
              <a:avLst>
                <a:gd name="adj1" fmla="val 24491"/>
                <a:gd name="adj2" fmla="val -5810"/>
                <a:gd name="adj3" fmla="val 21431"/>
                <a:gd name="adj4" fmla="val -8281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Outlier</a:t>
              </a:r>
            </a:p>
          </p:txBody>
        </p:sp>
        <p:sp>
          <p:nvSpPr>
            <p:cNvPr id="32" name="Text Box 29">
              <a:extLst>
                <a:ext uri="{FF2B5EF4-FFF2-40B4-BE49-F238E27FC236}">
                  <a16:creationId xmlns:a16="http://schemas.microsoft.com/office/drawing/2014/main" id="{0667BE9B-9E8A-4FE3-8FB4-68FFC4022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" y="2736"/>
              <a:ext cx="1199" cy="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Eps = 1cm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MinPts = 5</a:t>
              </a:r>
            </a:p>
          </p:txBody>
        </p:sp>
        <p:sp>
          <p:nvSpPr>
            <p:cNvPr id="33" name="Oval 30">
              <a:extLst>
                <a:ext uri="{FF2B5EF4-FFF2-40B4-BE49-F238E27FC236}">
                  <a16:creationId xmlns:a16="http://schemas.microsoft.com/office/drawing/2014/main" id="{F508AE48-6F34-489F-89FB-FBE07359F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45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198655-B0F1-7125-F834-4F8DBFA244F7}"/>
                  </a:ext>
                </a:extLst>
              </p14:cNvPr>
              <p14:cNvContentPartPr/>
              <p14:nvPr/>
            </p14:nvContentPartPr>
            <p14:xfrm>
              <a:off x="765720" y="1132560"/>
              <a:ext cx="9686880" cy="5725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198655-B0F1-7125-F834-4F8DBFA244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6360" y="1123200"/>
                <a:ext cx="9705600" cy="574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32570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C601-8513-430D-B841-6CA83F28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A54BC6-F2C8-4688-9B08-2F69FB868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ea typeface="SimSun" panose="02010600030101010101" pitchFamily="2" charset="-122"/>
                  </a:rPr>
                  <a:t>Ordering Points to Identify the Clustering Structure</a:t>
                </a:r>
              </a:p>
              <a:p>
                <a:r>
                  <a:rPr lang="en-US" altLang="zh-CN" sz="3200" dirty="0">
                    <a:solidFill>
                      <a:srgbClr val="FF0000"/>
                    </a:solidFill>
                    <a:ea typeface="SimSun" panose="02010600030101010101" pitchFamily="2" charset="-122"/>
                  </a:rPr>
                  <a:t>Problem with DBSCAN: </a:t>
                </a:r>
                <a:r>
                  <a:rPr lang="en-US" altLang="zh-CN" sz="3200" dirty="0">
                    <a:ea typeface="SimSun" panose="02010600030101010101" pitchFamily="2" charset="-122"/>
                  </a:rPr>
                  <a:t>Difficult to choose ideal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𝜖</m:t>
                    </m:r>
                  </m:oMath>
                </a14:m>
                <a:r>
                  <a:rPr lang="en-US" altLang="zh-CN" sz="3200" dirty="0">
                    <a:ea typeface="SimSun" panose="02010600030101010101" pitchFamily="2" charset="-122"/>
                  </a:rPr>
                  <a:t> and </a:t>
                </a:r>
                <a:r>
                  <a:rPr lang="en-US" altLang="zh-CN" sz="3200" dirty="0" err="1">
                    <a:ea typeface="SimSun" panose="02010600030101010101" pitchFamily="2" charset="-122"/>
                  </a:rPr>
                  <a:t>MinPts</a:t>
                </a:r>
                <a:r>
                  <a:rPr lang="en-US" altLang="zh-CN" sz="3200" dirty="0">
                    <a:ea typeface="SimSun" panose="02010600030101010101" pitchFamily="2" charset="-122"/>
                  </a:rPr>
                  <a:t> parameters</a:t>
                </a:r>
              </a:p>
              <a:p>
                <a:r>
                  <a:rPr lang="en-US" altLang="zh-CN" sz="3200" dirty="0">
                    <a:ea typeface="SimSun" panose="02010600030101010101" pitchFamily="2" charset="-122"/>
                  </a:rPr>
                  <a:t>In DBSCAN, for a fixed </a:t>
                </a:r>
                <a:r>
                  <a:rPr lang="en-US" altLang="zh-CN" sz="3200" dirty="0" err="1">
                    <a:ea typeface="SimSun" panose="02010600030101010101" pitchFamily="2" charset="-122"/>
                  </a:rPr>
                  <a:t>MinPts</a:t>
                </a:r>
                <a:r>
                  <a:rPr lang="en-US" altLang="zh-CN" sz="3200" dirty="0">
                    <a:ea typeface="SimSun" panose="02010600030101010101" pitchFamily="2" charset="-122"/>
                  </a:rPr>
                  <a:t> value, and two </a:t>
                </a:r>
                <a:r>
                  <a:rPr lang="en-US" altLang="zh-CN" sz="3200" dirty="0" err="1">
                    <a:ea typeface="SimSun" panose="02010600030101010101" pitchFamily="2" charset="-122"/>
                  </a:rPr>
                  <a:t>neighbourhood</a:t>
                </a:r>
                <a:r>
                  <a:rPr lang="en-US" altLang="zh-CN" sz="3200" dirty="0">
                    <a:ea typeface="SimSun" panose="02010600030101010101" pitchFamily="2" charset="-122"/>
                  </a:rPr>
                  <a:t> threshold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𝜖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&lt;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𝜖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3200" dirty="0">
                    <a:ea typeface="SimSun" panose="02010600030101010101" pitchFamily="2" charset="-122"/>
                  </a:rPr>
                  <a:t>, a cluster C </a:t>
                </a:r>
                <a:r>
                  <a:rPr lang="en-US" altLang="zh-CN" sz="3200" dirty="0" err="1">
                    <a:ea typeface="SimSun" panose="02010600030101010101" pitchFamily="2" charset="-122"/>
                  </a:rPr>
                  <a:t>w.r.t.</a:t>
                </a:r>
                <a:r>
                  <a:rPr lang="en-US" altLang="zh-CN" sz="3200" dirty="0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𝜖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3200" dirty="0">
                    <a:ea typeface="SimSun" panose="02010600030101010101" pitchFamily="2" charset="-122"/>
                  </a:rPr>
                  <a:t> must be a subset of a cluster C’ </a:t>
                </a:r>
                <a:r>
                  <a:rPr lang="en-US" altLang="zh-CN" sz="3200" dirty="0" err="1">
                    <a:ea typeface="SimSun" panose="02010600030101010101" pitchFamily="2" charset="-122"/>
                  </a:rPr>
                  <a:t>w.r.t.</a:t>
                </a:r>
                <a:r>
                  <a:rPr lang="en-US" altLang="zh-CN" sz="3200" dirty="0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𝜖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3200" dirty="0">
                  <a:ea typeface="SimSun" panose="02010600030101010101" pitchFamily="2" charset="-122"/>
                </a:endParaRPr>
              </a:p>
              <a:p>
                <a:r>
                  <a:rPr lang="en-US" altLang="zh-CN" sz="3200" dirty="0">
                    <a:ea typeface="SimSun" panose="02010600030101010101" pitchFamily="2" charset="-122"/>
                  </a:rPr>
                  <a:t>Produces a cluster ordering instead of a clustering</a:t>
                </a:r>
              </a:p>
              <a:p>
                <a:r>
                  <a:rPr lang="en-US" altLang="zh-CN" sz="3200" dirty="0">
                    <a:solidFill>
                      <a:srgbClr val="00B050"/>
                    </a:solidFill>
                    <a:ea typeface="SimSun" panose="02010600030101010101" pitchFamily="2" charset="-122"/>
                  </a:rPr>
                  <a:t>Cluster Ordering: </a:t>
                </a:r>
                <a:r>
                  <a:rPr lang="en-US" altLang="zh-CN" sz="3200" dirty="0">
                    <a:ea typeface="SimSun" panose="02010600030101010101" pitchFamily="2" charset="-122"/>
                  </a:rPr>
                  <a:t>Linear list of all objects under analysis and represents the density based clustering structure of the data</a:t>
                </a:r>
              </a:p>
              <a:p>
                <a:r>
                  <a:rPr lang="en-US" altLang="zh-CN" sz="3200" dirty="0">
                    <a:solidFill>
                      <a:srgbClr val="FF0000"/>
                    </a:solidFill>
                    <a:ea typeface="SimSun" panose="02010600030101010101" pitchFamily="2" charset="-122"/>
                  </a:rPr>
                  <a:t>Selects an object that is density reachable </a:t>
                </a:r>
                <a:r>
                  <a:rPr lang="en-US" altLang="zh-CN" sz="3200" dirty="0" err="1">
                    <a:solidFill>
                      <a:srgbClr val="FF0000"/>
                    </a:solidFill>
                    <a:ea typeface="SimSun" panose="02010600030101010101" pitchFamily="2" charset="-122"/>
                  </a:rPr>
                  <a:t>w.r.t.</a:t>
                </a:r>
                <a:r>
                  <a:rPr lang="en-US" altLang="zh-CN" sz="3200" dirty="0">
                    <a:solidFill>
                      <a:srgbClr val="FF0000"/>
                    </a:solidFill>
                    <a:ea typeface="SimSun" panose="02010600030101010101" pitchFamily="2" charset="-122"/>
                  </a:rPr>
                  <a:t> the lowest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𝜖</m:t>
                    </m:r>
                  </m:oMath>
                </a14:m>
                <a:r>
                  <a:rPr lang="en-US" altLang="zh-CN" sz="3200" dirty="0">
                    <a:solidFill>
                      <a:srgbClr val="FF0000"/>
                    </a:solidFill>
                    <a:ea typeface="SimSun" panose="02010600030101010101" pitchFamily="2" charset="-122"/>
                  </a:rPr>
                  <a:t> value so that clusters with higher density (lower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𝜖</m:t>
                    </m:r>
                  </m:oMath>
                </a14:m>
                <a:r>
                  <a:rPr lang="en-US" altLang="zh-CN" sz="3200" dirty="0">
                    <a:solidFill>
                      <a:srgbClr val="FF0000"/>
                    </a:solidFill>
                    <a:ea typeface="SimSun" panose="02010600030101010101" pitchFamily="2" charset="-122"/>
                  </a:rPr>
                  <a:t>) will be finished first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A54BC6-F2C8-4688-9B08-2F69FB868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6" t="-36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E1BFF-3A02-4B7C-AF2D-C10E4A1A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63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4007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5D8254-EB50-406C-B014-3D44562E9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29390"/>
                <a:ext cx="10515600" cy="524757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Cluster Ordering</a:t>
                </a:r>
              </a:p>
              <a:p>
                <a:pPr lvl="1"/>
                <a:r>
                  <a:rPr lang="en-US" dirty="0"/>
                  <a:t>Used to extract basic clustering information</a:t>
                </a:r>
              </a:p>
              <a:p>
                <a:pPr lvl="1"/>
                <a:r>
                  <a:rPr lang="en-US" dirty="0"/>
                  <a:t>Derives the intrinsic clustering structure</a:t>
                </a:r>
              </a:p>
              <a:p>
                <a:pPr lvl="1"/>
                <a:r>
                  <a:rPr lang="en-US" dirty="0"/>
                  <a:t>Provides a visualization of the clustering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Need two pieces of information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Core distance of an object p: </a:t>
                </a:r>
                <a:r>
                  <a:rPr lang="en-US" dirty="0"/>
                  <a:t>Smallest value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𝜖</m:t>
                    </m:r>
                  </m:oMath>
                </a14:m>
                <a:r>
                  <a:rPr lang="en-US" dirty="0"/>
                  <a:t>’ that makes p a core object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:r>
                  <a:rPr lang="en-US" dirty="0" err="1"/>
                  <a:t>MinPts</a:t>
                </a:r>
                <a:endParaRPr lang="en-US" dirty="0"/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Reachability distance to object p from q: </a:t>
                </a:r>
                <a:r>
                  <a:rPr lang="en-US" dirty="0"/>
                  <a:t>Minimum radius value that makes p density reachable from q where q is a core object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Complexity</a:t>
                </a:r>
              </a:p>
              <a:p>
                <a:pPr lvl="1"/>
                <a:r>
                  <a:rPr lang="en-US" dirty="0"/>
                  <a:t>O(</a:t>
                </a:r>
                <a:r>
                  <a:rPr lang="en-US" dirty="0" err="1"/>
                  <a:t>nlogn</a:t>
                </a:r>
                <a:r>
                  <a:rPr lang="en-US" dirty="0"/>
                  <a:t>) if a spatial index is used</a:t>
                </a:r>
              </a:p>
              <a:p>
                <a:pPr lvl="1"/>
                <a:r>
                  <a:rPr lang="en-US" dirty="0"/>
                  <a:t>O(n</a:t>
                </a:r>
                <a:r>
                  <a:rPr lang="en-US" baseline="30000" dirty="0"/>
                  <a:t>2</a:t>
                </a:r>
                <a:r>
                  <a:rPr lang="en-US" dirty="0"/>
                  <a:t>) otherwise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5D8254-EB50-406C-B014-3D44562E9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29390"/>
                <a:ext cx="10515600" cy="5247573"/>
              </a:xfrm>
              <a:blipFill>
                <a:blip r:embed="rId2"/>
                <a:stretch>
                  <a:fillRect l="-1043" t="-18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0135E-5D02-4E6C-AA03-27E92084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64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2111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>
            <a:extLst>
              <a:ext uri="{FF2B5EF4-FFF2-40B4-BE49-F238E27FC236}">
                <a16:creationId xmlns:a16="http://schemas.microsoft.com/office/drawing/2014/main" id="{F5740F94-FE61-46D4-971F-F892EF3B4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436563"/>
            <a:ext cx="8458200" cy="442912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OPTICS: Some Extension from DBSCAN</a:t>
            </a:r>
            <a:endParaRPr lang="en-US" altLang="zh-CN" sz="3200">
              <a:ea typeface="SimSun" panose="02010600030101010101" pitchFamily="2" charset="-122"/>
            </a:endParaRPr>
          </a:p>
        </p:txBody>
      </p:sp>
      <p:sp>
        <p:nvSpPr>
          <p:cNvPr id="53251" name="Rectangle 1027">
            <a:extLst>
              <a:ext uri="{FF2B5EF4-FFF2-40B4-BE49-F238E27FC236}">
                <a16:creationId xmlns:a16="http://schemas.microsoft.com/office/drawing/2014/main" id="{83B8FD30-1DD9-4CA7-993F-3D72073B02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0"/>
            <a:ext cx="5181600" cy="3962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altLang="zh-CN" sz="2400">
                <a:ea typeface="SimSun" panose="02010600030101010101" pitchFamily="2" charset="-122"/>
              </a:rPr>
              <a:t>Index-based: 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CN">
                <a:ea typeface="SimSun" panose="02010600030101010101" pitchFamily="2" charset="-122"/>
              </a:rPr>
              <a:t>k = number of dimensions 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CN">
                <a:ea typeface="SimSun" panose="02010600030101010101" pitchFamily="2" charset="-122"/>
              </a:rPr>
              <a:t>N = 20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CN">
                <a:ea typeface="SimSun" panose="02010600030101010101" pitchFamily="2" charset="-122"/>
              </a:rPr>
              <a:t>p = 75%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CN">
                <a:ea typeface="SimSun" panose="02010600030101010101" pitchFamily="2" charset="-122"/>
              </a:rPr>
              <a:t>M = N(1-p) = 5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Complexity:  O(</a:t>
            </a:r>
            <a:r>
              <a:rPr lang="en-US" altLang="zh-CN" i="1">
                <a:ea typeface="SimSun" panose="02010600030101010101" pitchFamily="2" charset="-122"/>
              </a:rPr>
              <a:t>NlogN</a:t>
            </a:r>
            <a:r>
              <a:rPr lang="en-US" altLang="zh-CN">
                <a:ea typeface="SimSun" panose="02010600030101010101" pitchFamily="2" charset="-122"/>
              </a:rPr>
              <a:t>)</a:t>
            </a:r>
          </a:p>
          <a:p>
            <a:pPr eaLnBrk="1" hangingPunct="1"/>
            <a:r>
              <a:rPr lang="en-US" altLang="zh-CN" sz="2400">
                <a:ea typeface="SimSun" panose="02010600030101010101" pitchFamily="2" charset="-122"/>
              </a:rPr>
              <a:t>Core Distance: 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min eps s.t. point is core</a:t>
            </a:r>
          </a:p>
          <a:p>
            <a:pPr eaLnBrk="1" hangingPunct="1"/>
            <a:r>
              <a:rPr lang="en-US" altLang="zh-CN" sz="2400">
                <a:ea typeface="SimSun" panose="02010600030101010101" pitchFamily="2" charset="-122"/>
              </a:rPr>
              <a:t>Reachability Distance</a:t>
            </a:r>
          </a:p>
        </p:txBody>
      </p:sp>
      <p:sp>
        <p:nvSpPr>
          <p:cNvPr id="53252" name="Oval 1028">
            <a:extLst>
              <a:ext uri="{FF2B5EF4-FFF2-40B4-BE49-F238E27FC236}">
                <a16:creationId xmlns:a16="http://schemas.microsoft.com/office/drawing/2014/main" id="{F7F83989-3E71-44B8-A3F0-9C26394A5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26" y="175895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3" name="Oval 1029">
            <a:extLst>
              <a:ext uri="{FF2B5EF4-FFF2-40B4-BE49-F238E27FC236}">
                <a16:creationId xmlns:a16="http://schemas.microsoft.com/office/drawing/2014/main" id="{519D7D3A-BC9A-49C3-A1AD-D4D48DA94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6" y="213995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4" name="Oval 1030">
            <a:extLst>
              <a:ext uri="{FF2B5EF4-FFF2-40B4-BE49-F238E27FC236}">
                <a16:creationId xmlns:a16="http://schemas.microsoft.com/office/drawing/2014/main" id="{BE3E454A-3D87-4121-9642-2E946AADD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6" y="206375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5" name="Oval 1031">
            <a:extLst>
              <a:ext uri="{FF2B5EF4-FFF2-40B4-BE49-F238E27FC236}">
                <a16:creationId xmlns:a16="http://schemas.microsoft.com/office/drawing/2014/main" id="{31B17BF2-BB95-4FB8-84E8-11111A7D3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6" y="252095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6" name="Oval 1032">
            <a:extLst>
              <a:ext uri="{FF2B5EF4-FFF2-40B4-BE49-F238E27FC236}">
                <a16:creationId xmlns:a16="http://schemas.microsoft.com/office/drawing/2014/main" id="{0ED18E77-A7A4-44EC-B4FC-2F7F510D5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926" y="213995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7" name="Oval 1033">
            <a:extLst>
              <a:ext uri="{FF2B5EF4-FFF2-40B4-BE49-F238E27FC236}">
                <a16:creationId xmlns:a16="http://schemas.microsoft.com/office/drawing/2014/main" id="{825B7618-1105-43B4-9A80-A836174D9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6" y="175895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8" name="Oval 1034">
            <a:extLst>
              <a:ext uri="{FF2B5EF4-FFF2-40B4-BE49-F238E27FC236}">
                <a16:creationId xmlns:a16="http://schemas.microsoft.com/office/drawing/2014/main" id="{97EA7DB5-92BB-4387-9459-C43CB8BAB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526" y="282575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9" name="Oval 1035">
            <a:extLst>
              <a:ext uri="{FF2B5EF4-FFF2-40B4-BE49-F238E27FC236}">
                <a16:creationId xmlns:a16="http://schemas.microsoft.com/office/drawing/2014/main" id="{310AA58E-671B-4C6C-A0E8-6171361DC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726" y="191135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0" name="Oval 1036">
            <a:extLst>
              <a:ext uri="{FF2B5EF4-FFF2-40B4-BE49-F238E27FC236}">
                <a16:creationId xmlns:a16="http://schemas.microsoft.com/office/drawing/2014/main" id="{3C5E7DA7-8CE9-4C96-A609-644822471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6" y="160655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1" name="Oval 1037">
            <a:extLst>
              <a:ext uri="{FF2B5EF4-FFF2-40B4-BE49-F238E27FC236}">
                <a16:creationId xmlns:a16="http://schemas.microsoft.com/office/drawing/2014/main" id="{BB614C69-1D16-4B97-8794-B0E35C30D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726" y="229235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2" name="Oval 1038">
            <a:extLst>
              <a:ext uri="{FF2B5EF4-FFF2-40B4-BE49-F238E27FC236}">
                <a16:creationId xmlns:a16="http://schemas.microsoft.com/office/drawing/2014/main" id="{4D6CF02C-3818-4C08-BBD5-6C42C0EF5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326" y="259715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3" name="Oval 1039">
            <a:extLst>
              <a:ext uri="{FF2B5EF4-FFF2-40B4-BE49-F238E27FC236}">
                <a16:creationId xmlns:a16="http://schemas.microsoft.com/office/drawing/2014/main" id="{38D852CF-77D1-42C1-B326-26F1BB85A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6" y="236855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4" name="Oval 1040">
            <a:extLst>
              <a:ext uri="{FF2B5EF4-FFF2-40B4-BE49-F238E27FC236}">
                <a16:creationId xmlns:a16="http://schemas.microsoft.com/office/drawing/2014/main" id="{4C7E0610-7A07-400A-9FA6-71E76FF88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6" y="213995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5" name="Oval 1041">
            <a:extLst>
              <a:ext uri="{FF2B5EF4-FFF2-40B4-BE49-F238E27FC236}">
                <a16:creationId xmlns:a16="http://schemas.microsoft.com/office/drawing/2014/main" id="{24F8F1B9-79BC-490E-B180-DB8EF1215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1" y="236220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6" name="Oval 1042">
            <a:extLst>
              <a:ext uri="{FF2B5EF4-FFF2-40B4-BE49-F238E27FC236}">
                <a16:creationId xmlns:a16="http://schemas.microsoft.com/office/drawing/2014/main" id="{C495FC7C-B711-4ED5-9229-74E3855D1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26" y="290195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7" name="Oval 1043">
            <a:extLst>
              <a:ext uri="{FF2B5EF4-FFF2-40B4-BE49-F238E27FC236}">
                <a16:creationId xmlns:a16="http://schemas.microsoft.com/office/drawing/2014/main" id="{F0613E8B-1393-4158-B9FB-1C25AFDDA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1" y="304800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8" name="Oval 1044">
            <a:extLst>
              <a:ext uri="{FF2B5EF4-FFF2-40B4-BE49-F238E27FC236}">
                <a16:creationId xmlns:a16="http://schemas.microsoft.com/office/drawing/2014/main" id="{37586EBC-0148-4202-9A71-B2403FE69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281940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9" name="Oval 1045">
            <a:extLst>
              <a:ext uri="{FF2B5EF4-FFF2-40B4-BE49-F238E27FC236}">
                <a16:creationId xmlns:a16="http://schemas.microsoft.com/office/drawing/2014/main" id="{D57AEBD3-6946-4264-B3F5-698D82568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1981200"/>
            <a:ext cx="1727200" cy="1727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70" name="Line 1046">
            <a:extLst>
              <a:ext uri="{FF2B5EF4-FFF2-40B4-BE49-F238E27FC236}">
                <a16:creationId xmlns:a16="http://schemas.microsoft.com/office/drawing/2014/main" id="{5B505223-78D9-4BAE-92E7-7DC38DB1A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7401" y="2895600"/>
            <a:ext cx="76041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71" name="Rectangle 1047">
            <a:extLst>
              <a:ext uri="{FF2B5EF4-FFF2-40B4-BE49-F238E27FC236}">
                <a16:creationId xmlns:a16="http://schemas.microsoft.com/office/drawing/2014/main" id="{1AFA29FC-50B1-46D9-855E-5C4A90DF2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1" y="2743201"/>
            <a:ext cx="43497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</a:p>
        </p:txBody>
      </p:sp>
      <p:sp>
        <p:nvSpPr>
          <p:cNvPr id="53272" name="Oval 1048">
            <a:extLst>
              <a:ext uri="{FF2B5EF4-FFF2-40B4-BE49-F238E27FC236}">
                <a16:creationId xmlns:a16="http://schemas.microsoft.com/office/drawing/2014/main" id="{F5690A8E-A852-4350-A24E-9F37FABD3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1" y="220980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73" name="Oval 1049">
            <a:extLst>
              <a:ext uri="{FF2B5EF4-FFF2-40B4-BE49-F238E27FC236}">
                <a16:creationId xmlns:a16="http://schemas.microsoft.com/office/drawing/2014/main" id="{27CC3A43-AB69-4332-A0CE-04E28186F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326" y="160655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74" name="Oval 1050">
            <a:extLst>
              <a:ext uri="{FF2B5EF4-FFF2-40B4-BE49-F238E27FC236}">
                <a16:creationId xmlns:a16="http://schemas.microsoft.com/office/drawing/2014/main" id="{2E50FD45-FAEF-4F9B-805A-3778B0330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926" y="168275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75" name="Rectangle 1051">
            <a:extLst>
              <a:ext uri="{FF2B5EF4-FFF2-40B4-BE49-F238E27FC236}">
                <a16:creationId xmlns:a16="http://schemas.microsoft.com/office/drawing/2014/main" id="{3187189C-812C-4F09-A8AF-3DA1DCE3C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05401"/>
            <a:ext cx="5334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p2</a:t>
            </a:r>
          </a:p>
        </p:txBody>
      </p:sp>
      <p:sp>
        <p:nvSpPr>
          <p:cNvPr id="53276" name="Oval 1052">
            <a:extLst>
              <a:ext uri="{FF2B5EF4-FFF2-40B4-BE49-F238E27FC236}">
                <a16:creationId xmlns:a16="http://schemas.microsoft.com/office/drawing/2014/main" id="{F3B9AA80-B8C3-4173-B161-FD747AFC5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0" y="3733800"/>
            <a:ext cx="2197100" cy="2197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77" name="Oval 1053">
            <a:extLst>
              <a:ext uri="{FF2B5EF4-FFF2-40B4-BE49-F238E27FC236}">
                <a16:creationId xmlns:a16="http://schemas.microsoft.com/office/drawing/2014/main" id="{DDB8E2D2-F644-46EA-B6D5-AD2D40BDF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434340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78" name="Oval 1054">
            <a:extLst>
              <a:ext uri="{FF2B5EF4-FFF2-40B4-BE49-F238E27FC236}">
                <a16:creationId xmlns:a16="http://schemas.microsoft.com/office/drawing/2014/main" id="{A22D2EE8-BAFD-40F4-BD5E-4EC2D397E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50" y="457200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79" name="Oval 1055">
            <a:extLst>
              <a:ext uri="{FF2B5EF4-FFF2-40B4-BE49-F238E27FC236}">
                <a16:creationId xmlns:a16="http://schemas.microsoft.com/office/drawing/2014/main" id="{FA4B1855-637B-4B47-A6D3-05AC7EDFD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472440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80" name="Oval 1056">
            <a:extLst>
              <a:ext uri="{FF2B5EF4-FFF2-40B4-BE49-F238E27FC236}">
                <a16:creationId xmlns:a16="http://schemas.microsoft.com/office/drawing/2014/main" id="{DAFFC5F5-F49C-4438-8BED-DA637D1C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0" y="525780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81" name="Oval 1057">
            <a:extLst>
              <a:ext uri="{FF2B5EF4-FFF2-40B4-BE49-F238E27FC236}">
                <a16:creationId xmlns:a16="http://schemas.microsoft.com/office/drawing/2014/main" id="{66E1F612-4A43-4BF0-B78F-57E4DD2E5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350" y="464820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82" name="Oval 1058">
            <a:extLst>
              <a:ext uri="{FF2B5EF4-FFF2-40B4-BE49-F238E27FC236}">
                <a16:creationId xmlns:a16="http://schemas.microsoft.com/office/drawing/2014/main" id="{1D8840C1-C5EB-4C2A-81CB-4F488FCA3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388620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83" name="Oval 1059">
            <a:extLst>
              <a:ext uri="{FF2B5EF4-FFF2-40B4-BE49-F238E27FC236}">
                <a16:creationId xmlns:a16="http://schemas.microsoft.com/office/drawing/2014/main" id="{0CE25EA7-3A68-402A-B0FE-6E4019147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0" y="4197350"/>
            <a:ext cx="2197100" cy="2197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84" name="Oval 1060">
            <a:extLst>
              <a:ext uri="{FF2B5EF4-FFF2-40B4-BE49-F238E27FC236}">
                <a16:creationId xmlns:a16="http://schemas.microsoft.com/office/drawing/2014/main" id="{10938FEA-4DD8-412B-8306-8895753E6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4550" y="503555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85" name="Oval 1061">
            <a:extLst>
              <a:ext uri="{FF2B5EF4-FFF2-40B4-BE49-F238E27FC236}">
                <a16:creationId xmlns:a16="http://schemas.microsoft.com/office/drawing/2014/main" id="{4ED82A51-66DD-4E6E-97A9-B2C291C2F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0350" y="518795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86" name="Oval 1062">
            <a:extLst>
              <a:ext uri="{FF2B5EF4-FFF2-40B4-BE49-F238E27FC236}">
                <a16:creationId xmlns:a16="http://schemas.microsoft.com/office/drawing/2014/main" id="{ABA46A48-852E-4117-9C8F-59674725B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2350" y="511175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87" name="Oval 1063">
            <a:extLst>
              <a:ext uri="{FF2B5EF4-FFF2-40B4-BE49-F238E27FC236}">
                <a16:creationId xmlns:a16="http://schemas.microsoft.com/office/drawing/2014/main" id="{9A8B3CEF-926F-43E7-BB15-67C15B5C7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5150" y="434975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88" name="Rectangle 1064">
            <a:extLst>
              <a:ext uri="{FF2B5EF4-FFF2-40B4-BE49-F238E27FC236}">
                <a16:creationId xmlns:a16="http://schemas.microsoft.com/office/drawing/2014/main" id="{6A2CAC07-33CD-4AAB-84DC-B0262970B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791201"/>
            <a:ext cx="1752600" cy="101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MinPts = 5</a:t>
            </a:r>
          </a:p>
          <a:p>
            <a:pPr algn="l">
              <a:spcBef>
                <a:spcPct val="50000"/>
              </a:spcBef>
            </a:pPr>
            <a:r>
              <a:rPr lang="en-US" altLang="zh-CN">
                <a:latin typeface="Symbol" panose="05050102010706020507" pitchFamily="18" charset="2"/>
                <a:ea typeface="SimSun" panose="02010600030101010101" pitchFamily="2" charset="-122"/>
              </a:rPr>
              <a:t>e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  = 3 cm</a:t>
            </a:r>
          </a:p>
        </p:txBody>
      </p:sp>
      <p:sp>
        <p:nvSpPr>
          <p:cNvPr id="53289" name="Rectangle 1065">
            <a:extLst>
              <a:ext uri="{FF2B5EF4-FFF2-40B4-BE49-F238E27FC236}">
                <a16:creationId xmlns:a16="http://schemas.microsoft.com/office/drawing/2014/main" id="{1B114994-601C-4A6C-B761-6A7D61C82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700714"/>
            <a:ext cx="4343400" cy="101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Max (core-distance (o), d (o, p))</a:t>
            </a:r>
          </a:p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r(p1, o) = 2.8cm.  r(p2,o) = 4cm</a:t>
            </a:r>
          </a:p>
        </p:txBody>
      </p:sp>
      <p:sp>
        <p:nvSpPr>
          <p:cNvPr id="53290" name="Rectangle 1066">
            <a:extLst>
              <a:ext uri="{FF2B5EF4-FFF2-40B4-BE49-F238E27FC236}">
                <a16:creationId xmlns:a16="http://schemas.microsoft.com/office/drawing/2014/main" id="{B327384E-ECF2-472F-9A3E-71992C9BB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18051"/>
            <a:ext cx="5334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o</a:t>
            </a:r>
          </a:p>
        </p:txBody>
      </p:sp>
      <p:sp>
        <p:nvSpPr>
          <p:cNvPr id="53291" name="Line 1067">
            <a:extLst>
              <a:ext uri="{FF2B5EF4-FFF2-40B4-BE49-F238E27FC236}">
                <a16:creationId xmlns:a16="http://schemas.microsoft.com/office/drawing/2014/main" id="{0ED972C4-9A41-4754-BFB8-411C1EAB1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9588" y="4567238"/>
            <a:ext cx="74612" cy="150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92" name="Rectangle 1068">
            <a:extLst>
              <a:ext uri="{FF2B5EF4-FFF2-40B4-BE49-F238E27FC236}">
                <a16:creationId xmlns:a16="http://schemas.microsoft.com/office/drawing/2014/main" id="{DC7E7BAD-EA5E-4278-B40F-7DD9535EC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5257801"/>
            <a:ext cx="5334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o</a:t>
            </a:r>
          </a:p>
        </p:txBody>
      </p:sp>
      <p:sp>
        <p:nvSpPr>
          <p:cNvPr id="53293" name="Rectangle 1069">
            <a:extLst>
              <a:ext uri="{FF2B5EF4-FFF2-40B4-BE49-F238E27FC236}">
                <a16:creationId xmlns:a16="http://schemas.microsoft.com/office/drawing/2014/main" id="{170817F6-6F38-44E2-8EF4-57D0A9BD2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962401"/>
            <a:ext cx="5334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p1</a:t>
            </a:r>
          </a:p>
        </p:txBody>
      </p:sp>
      <p:sp>
        <p:nvSpPr>
          <p:cNvPr id="53294" name="Line 1070">
            <a:extLst>
              <a:ext uri="{FF2B5EF4-FFF2-40B4-BE49-F238E27FC236}">
                <a16:creationId xmlns:a16="http://schemas.microsoft.com/office/drawing/2014/main" id="{BFF99271-A371-4F15-9E15-515B9B29F8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6588" y="4954588"/>
            <a:ext cx="1217612" cy="6080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95" name="Oval 1071">
            <a:extLst>
              <a:ext uri="{FF2B5EF4-FFF2-40B4-BE49-F238E27FC236}">
                <a16:creationId xmlns:a16="http://schemas.microsoft.com/office/drawing/2014/main" id="{B94EA137-9C3E-4935-A5AC-22890F285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49910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96" name="Slide Number Placeholder 50">
            <a:extLst>
              <a:ext uri="{FF2B5EF4-FFF2-40B4-BE49-F238E27FC236}">
                <a16:creationId xmlns:a16="http://schemas.microsoft.com/office/drawing/2014/main" id="{87959DD6-3CA7-43E6-AB70-6E0C2DB0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EE20A62-F305-4748-8AE3-56055D32A57A}" type="slidenum">
              <a:rPr lang="en-US" altLang="en-US" sz="1200"/>
              <a:pPr eaLnBrk="1" hangingPunct="1"/>
              <a:t>65</a:t>
            </a:fld>
            <a:endParaRPr lang="en-US" altLang="en-US" sz="12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20BD-FD77-45BC-9DEC-69F78B1B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89EE4-BCF2-4636-A3EC-B2C37EA70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EDCAB-D0AF-4192-9240-843BD45F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66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E1481D-EDA7-43BB-BF51-AE2C59846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2074"/>
            <a:ext cx="6565793" cy="373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C429E9-610E-4189-8016-BD79DEEE4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927" y="4005757"/>
            <a:ext cx="7570749" cy="2760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393729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100D-1278-42AD-A1B2-18A3FE99F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DENCLUE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BE80B-2638-41F2-9AF4-F17CC9931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DENsity</a:t>
            </a:r>
            <a:r>
              <a:rPr lang="en-US" dirty="0"/>
              <a:t> based </a:t>
            </a:r>
            <a:r>
              <a:rPr lang="en-US" dirty="0" err="1"/>
              <a:t>CLUstering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Kernel Function: </a:t>
            </a:r>
            <a:r>
              <a:rPr lang="en-US" dirty="0"/>
              <a:t>Expresses the contribution of each point to the overall density function for kernel density estimation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548E8-18FF-41AC-81DF-DBE29641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67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4525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F053-1D29-488C-A08B-7EACDD96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DENCLUE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EB2E-02CB-4AD5-B408-95EDEAC43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Derive a density function for the space occupied by the data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local maxima (density attractors)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each point to the density attractor by moving in the direction of maximum increase in density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Follow direction of maximum increase in density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clusters as groups consisting of points associated with a particular density attractor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Discard clusters whose density attractor has a density less than a user specified minimum ᶓ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Combine clusters connected by paths of points that are connected by points with density above ᶓ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E128A-12BA-4469-8604-0665449A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68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56128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7420-0EB4-4B54-AD5E-A4645086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DENCLUE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9B31-0300-4242-B2A7-34F5E522A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over DBSCAN and OPTICS:</a:t>
            </a:r>
          </a:p>
          <a:p>
            <a:pPr lvl="1"/>
            <a:r>
              <a:rPr lang="en-US" dirty="0"/>
              <a:t>Not highly sensitive to the radius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B0AAF-802C-429D-B52F-D1E4443B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69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5C106-9E75-45C5-A08C-747B93FD2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23" y="2965594"/>
            <a:ext cx="6589974" cy="27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32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DAEA566-96B4-4A8F-B7DC-7296D37D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Considerations for Cluster Analysis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7C9C8027-0A03-4CF7-BFF2-3F9669EB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23" y="1825625"/>
            <a:ext cx="11465169" cy="4351338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Partitioning criteria</a:t>
            </a:r>
          </a:p>
          <a:p>
            <a:pPr lvl="1">
              <a:spcAft>
                <a:spcPts val="600"/>
              </a:spcAft>
            </a:pPr>
            <a:r>
              <a:rPr lang="en-US" altLang="en-US" dirty="0">
                <a:solidFill>
                  <a:srgbClr val="0000FF"/>
                </a:solidFill>
              </a:rPr>
              <a:t>Single level vs. hierarchical partitioning</a:t>
            </a:r>
            <a:r>
              <a:rPr lang="en-US" altLang="en-US" dirty="0"/>
              <a:t> (often, multi-level hierarchical partitioning is desirable)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Separation of clusters</a:t>
            </a:r>
          </a:p>
          <a:p>
            <a:pPr lvl="1">
              <a:spcAft>
                <a:spcPts val="600"/>
              </a:spcAft>
            </a:pPr>
            <a:r>
              <a:rPr lang="en-US" altLang="en-US" dirty="0">
                <a:solidFill>
                  <a:srgbClr val="0000FF"/>
                </a:solidFill>
              </a:rPr>
              <a:t>Exclusive </a:t>
            </a:r>
            <a:r>
              <a:rPr lang="en-US" altLang="en-US" dirty="0"/>
              <a:t>(e.g., one customer belongs to only one region) </a:t>
            </a:r>
            <a:r>
              <a:rPr lang="en-US" altLang="en-US" dirty="0">
                <a:solidFill>
                  <a:srgbClr val="0000FF"/>
                </a:solidFill>
              </a:rPr>
              <a:t>vs. non-exclusive </a:t>
            </a:r>
            <a:r>
              <a:rPr lang="en-US" altLang="en-US" dirty="0"/>
              <a:t>(e.g., one document may belong to more than one class)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Similarity measure</a:t>
            </a:r>
          </a:p>
          <a:p>
            <a:pPr lvl="1">
              <a:spcAft>
                <a:spcPts val="600"/>
              </a:spcAft>
            </a:pPr>
            <a:r>
              <a:rPr lang="en-US" altLang="en-US" dirty="0">
                <a:solidFill>
                  <a:srgbClr val="0000FF"/>
                </a:solidFill>
              </a:rPr>
              <a:t>Distance-based</a:t>
            </a:r>
            <a:r>
              <a:rPr lang="en-US" altLang="en-US" dirty="0"/>
              <a:t> (e.g., Euclidian, road network, vector)  </a:t>
            </a:r>
            <a:r>
              <a:rPr lang="en-US" altLang="en-US" dirty="0">
                <a:solidFill>
                  <a:srgbClr val="0000FF"/>
                </a:solidFill>
              </a:rPr>
              <a:t>vs. connectivity-based </a:t>
            </a:r>
            <a:r>
              <a:rPr lang="en-US" altLang="en-US" dirty="0"/>
              <a:t>(e.g., density or contiguity)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Clustering space</a:t>
            </a:r>
          </a:p>
          <a:p>
            <a:pPr lvl="1">
              <a:spcAft>
                <a:spcPts val="600"/>
              </a:spcAft>
            </a:pPr>
            <a:r>
              <a:rPr lang="en-US" altLang="en-US" dirty="0">
                <a:solidFill>
                  <a:srgbClr val="0000FF"/>
                </a:solidFill>
              </a:rPr>
              <a:t>Full space </a:t>
            </a:r>
            <a:r>
              <a:rPr lang="en-US" altLang="en-US" dirty="0"/>
              <a:t>(often when low dimensional) </a:t>
            </a:r>
            <a:r>
              <a:rPr lang="en-US" altLang="en-US" dirty="0">
                <a:solidFill>
                  <a:srgbClr val="0000FF"/>
                </a:solidFill>
              </a:rPr>
              <a:t>vs. subspaces </a:t>
            </a:r>
            <a:r>
              <a:rPr lang="en-US" altLang="en-US" dirty="0"/>
              <a:t>(often in high-dimensional clustering)</a:t>
            </a:r>
          </a:p>
        </p:txBody>
      </p:sp>
      <p:sp>
        <p:nvSpPr>
          <p:cNvPr id="12292" name="Slide Number Placeholder 6">
            <a:extLst>
              <a:ext uri="{FF2B5EF4-FFF2-40B4-BE49-F238E27FC236}">
                <a16:creationId xmlns:a16="http://schemas.microsoft.com/office/drawing/2014/main" id="{02B956D6-992F-43C1-B8F4-A7EF2321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7474C22-D52B-424C-ADFD-DAC32B62589E}" type="slidenum">
              <a:rPr lang="en-US" altLang="en-US" sz="1200"/>
              <a:pPr eaLnBrk="1" hangingPunct="1"/>
              <a:t>7</a:t>
            </a:fld>
            <a:endParaRPr lang="en-US" altLang="en-US" sz="12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FDEA20-0803-44B0-BB1A-1825F3D9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Based Clustering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1CFE0-AE45-4A1E-A06F-D5C4C2C2E9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1562F-21D3-4D7B-8A31-477CD0F5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70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141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Grid-based Clustering</a:t>
            </a:r>
          </a:p>
        </p:txBody>
      </p:sp>
      <p:pic>
        <p:nvPicPr>
          <p:cNvPr id="2253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480" y="3473451"/>
            <a:ext cx="6761950" cy="3074276"/>
          </a:xfrm>
          <a:noFill/>
        </p:spPr>
      </p:pic>
      <p:pic>
        <p:nvPicPr>
          <p:cNvPr id="2253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387" y="1646238"/>
            <a:ext cx="8902700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FB05DB-2911-6EF3-80DD-D98768BE237E}"/>
                  </a:ext>
                </a:extLst>
              </p14:cNvPr>
              <p14:cNvContentPartPr/>
              <p14:nvPr/>
            </p14:nvContentPartPr>
            <p14:xfrm>
              <a:off x="5208840" y="2655000"/>
              <a:ext cx="6323040" cy="3058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FB05DB-2911-6EF3-80DD-D98768BE23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99480" y="2645640"/>
                <a:ext cx="6341760" cy="307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B9F8-7400-47BB-B496-B34F4B0E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478F7-09CA-4E44-AA06-AF397992A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 multiresolution grid data structure</a:t>
            </a:r>
          </a:p>
          <a:p>
            <a:r>
              <a:rPr lang="en-US" dirty="0"/>
              <a:t>Main advantage:</a:t>
            </a:r>
          </a:p>
          <a:p>
            <a:pPr lvl="1"/>
            <a:r>
              <a:rPr lang="en-US" dirty="0"/>
              <a:t>Fast processing time which is typically independent of the number of data objects, yet dependent on only the number of cells in each dimension in the quantized space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2DA15-7604-4D34-8930-3048BE6F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72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0619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Subspace Clustering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Until now, we found clusters by considering all of the attributes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Some clusters may involve only a subset of attributes,</a:t>
            </a:r>
            <a:r>
              <a:rPr lang="en-US" altLang="en-US" sz="2400" dirty="0"/>
              <a:t> i.e., subspaces of the data</a:t>
            </a:r>
          </a:p>
          <a:p>
            <a:pPr marL="457200" lvl="1" indent="0">
              <a:buNone/>
            </a:pPr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9"/>
          <a:stretch>
            <a:fillRect/>
          </a:stretch>
        </p:blipFill>
        <p:spPr bwMode="auto">
          <a:xfrm>
            <a:off x="5364482" y="2751659"/>
            <a:ext cx="5349239" cy="374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43B7-37CC-4086-984B-75CBB8F3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1B68F-F8A2-4A71-875F-82DC34407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Statistical </a:t>
            </a:r>
            <a:r>
              <a:rPr lang="en-US" dirty="0" err="1"/>
              <a:t>INformation</a:t>
            </a:r>
            <a:r>
              <a:rPr lang="en-US" dirty="0"/>
              <a:t> Grid</a:t>
            </a:r>
          </a:p>
          <a:p>
            <a:r>
              <a:rPr lang="en-US" dirty="0">
                <a:solidFill>
                  <a:srgbClr val="FF0000"/>
                </a:solidFill>
              </a:rPr>
              <a:t>Space is divided into rectangular cells in a hierarchical and recursive way</a:t>
            </a:r>
          </a:p>
          <a:p>
            <a:r>
              <a:rPr lang="en-US" dirty="0">
                <a:solidFill>
                  <a:srgbClr val="0000FF"/>
                </a:solidFill>
              </a:rPr>
              <a:t>Each cell at a higher level is partitioned to form a number of cells at a lower level</a:t>
            </a:r>
          </a:p>
          <a:p>
            <a:r>
              <a:rPr lang="en-US" dirty="0">
                <a:solidFill>
                  <a:srgbClr val="00B050"/>
                </a:solidFill>
              </a:rPr>
              <a:t>Statistical param</a:t>
            </a:r>
            <a:r>
              <a:rPr lang="en-US" dirty="0"/>
              <a:t>eters like mean, maximum, minimum and type of distribution are stored as attributes for each cell</a:t>
            </a:r>
          </a:p>
          <a:p>
            <a:r>
              <a:rPr lang="en-US" dirty="0">
                <a:solidFill>
                  <a:srgbClr val="00B050"/>
                </a:solidFill>
              </a:rPr>
              <a:t>Statistical parameters for higher levels are computed from the parameters of lower level cells</a:t>
            </a:r>
          </a:p>
          <a:p>
            <a:r>
              <a:rPr lang="en-US" dirty="0">
                <a:solidFill>
                  <a:srgbClr val="FF0000"/>
                </a:solidFill>
              </a:rPr>
              <a:t>If the distribution of the lower level cells disagree with each other and fail the threshold test, the distribution type of the high level cell is set to none</a:t>
            </a:r>
          </a:p>
          <a:p>
            <a:r>
              <a:rPr lang="en-US" dirty="0">
                <a:solidFill>
                  <a:srgbClr val="0000FF"/>
                </a:solidFill>
              </a:rPr>
              <a:t>As granularity approaches 0, STING becomes equivalent to DBSCAN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5971B-198A-4CEA-8D27-02A91BAD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74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4569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4AF2-42A4-447D-A313-C28B8723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D8E3-CCB1-4792-BBA8-6EF9DBDE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Advantages of STING:</a:t>
            </a:r>
          </a:p>
          <a:p>
            <a:pPr lvl="1"/>
            <a:r>
              <a:rPr lang="en-US" dirty="0"/>
              <a:t>Grid based computation is query independent</a:t>
            </a:r>
          </a:p>
          <a:p>
            <a:pPr lvl="1"/>
            <a:r>
              <a:rPr lang="en-US" dirty="0"/>
              <a:t>Facilitates parallel processing and incremental update</a:t>
            </a:r>
          </a:p>
          <a:p>
            <a:pPr lvl="1"/>
            <a:r>
              <a:rPr lang="en-US" dirty="0"/>
              <a:t>Efficient with time complexity of O(n), where n is the number of objects</a:t>
            </a:r>
          </a:p>
          <a:p>
            <a:r>
              <a:rPr lang="en-US" dirty="0">
                <a:solidFill>
                  <a:srgbClr val="FF0000"/>
                </a:solidFill>
              </a:rPr>
              <a:t>Flaws of STING:</a:t>
            </a:r>
          </a:p>
          <a:p>
            <a:pPr lvl="1"/>
            <a:r>
              <a:rPr lang="en-US" dirty="0"/>
              <a:t>High cost of processing if granularity is fine</a:t>
            </a:r>
          </a:p>
          <a:p>
            <a:pPr lvl="1"/>
            <a:r>
              <a:rPr lang="en-US" dirty="0"/>
              <a:t>Does not consider the relationship between child and </a:t>
            </a:r>
            <a:r>
              <a:rPr lang="en-US" dirty="0" err="1"/>
              <a:t>neighbouring</a:t>
            </a:r>
            <a:r>
              <a:rPr lang="en-US" dirty="0"/>
              <a:t> cells for constructing parent cells. This results in </a:t>
            </a:r>
            <a:r>
              <a:rPr lang="en-US" dirty="0" err="1"/>
              <a:t>isothetic</a:t>
            </a:r>
            <a:r>
              <a:rPr lang="en-US" dirty="0"/>
              <a:t> clusters (Boundaries are either horizontal or vertical, but not diagonal)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98225-DD7E-4D27-9A7E-79BF0188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75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3483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2B4C-DC03-414A-B951-539E0B0E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4F629-2E2C-4AD4-9E1A-5AB993A73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CLustering</a:t>
            </a:r>
            <a:r>
              <a:rPr lang="en-US" dirty="0"/>
              <a:t> In </a:t>
            </a:r>
            <a:r>
              <a:rPr lang="en-US" dirty="0" err="1"/>
              <a:t>QUEst</a:t>
            </a:r>
            <a:endParaRPr 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A grid-based clustering algorithm that methodically finds subspace clusters</a:t>
            </a:r>
          </a:p>
          <a:p>
            <a:r>
              <a:rPr lang="en-US" altLang="en-US" dirty="0"/>
              <a:t>Relies on the following property: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Monotone property of density-based clusters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0000FF"/>
                </a:solidFill>
              </a:rPr>
              <a:t>If a set of points cannot form a density based cluster in k dimensions, then the same set of points cannot form a density based cluster in all possible supersets of those dimensions</a:t>
            </a:r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1832E-6FDC-4373-BA8C-69EA49C7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76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5950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0674-788D-4ADE-894D-C992D588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CLIQUE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337F6-7EFB-4711-976E-719CE3D69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78980" cy="4351338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Find all dense areas in the one-dimensional spaces corresponding to each attribute. This is the set of one-dimensional cells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←2 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until there are no candidate dense k-dimensional cells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Generate all candidate k-dimensional cells from the (k-1)-dimensional cells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Eliminate cells with fewer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/>
                  <a:t> points</a:t>
                </a:r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+1  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Find clusters by taking the union of all adjacent high density cells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Summarize each cluster using a small set of inequalities that describe the attribute range of cells in the cluster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337F6-7EFB-4711-976E-719CE3D69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78980" cy="4351338"/>
              </a:xfrm>
              <a:blipFill>
                <a:blip r:embed="rId2"/>
                <a:stretch>
                  <a:fillRect l="-1156" t="-32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F1041-872E-4016-B350-C272EDDC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77</a:t>
            </a:fld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010007-5162-4B5C-AD17-D1EAFE471674}"/>
                  </a:ext>
                </a:extLst>
              </p14:cNvPr>
              <p14:cNvContentPartPr/>
              <p14:nvPr/>
            </p14:nvContentPartPr>
            <p14:xfrm>
              <a:off x="9432720" y="2377800"/>
              <a:ext cx="396720" cy="198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010007-5162-4B5C-AD17-D1EAFE4716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3360" y="2368440"/>
                <a:ext cx="415440" cy="21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9167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AEB0-0637-4EAA-BF27-52B150CB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946CE-CB0D-4304-8750-ED2C43DF6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Advantages</a:t>
            </a:r>
          </a:p>
          <a:p>
            <a:pPr lvl="1"/>
            <a:r>
              <a:rPr lang="en-US" dirty="0"/>
              <a:t>Insensitive to the order of input of the objects</a:t>
            </a:r>
          </a:p>
          <a:p>
            <a:pPr lvl="1"/>
            <a:r>
              <a:rPr lang="en-US" dirty="0"/>
              <a:t>Good scalability as number of dimensions increase </a:t>
            </a: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Flaws</a:t>
            </a:r>
          </a:p>
          <a:p>
            <a:pPr lvl="1"/>
            <a:r>
              <a:rPr lang="en-IN" dirty="0"/>
              <a:t>Need proper tuning of grid size</a:t>
            </a:r>
          </a:p>
          <a:p>
            <a:pPr lvl="1"/>
            <a:r>
              <a:rPr lang="en-IN" dirty="0"/>
              <a:t>Difficult to find clusters of different densities with different dimensional spaces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2EFDE-59F1-48A0-8B35-ECB37712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78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6056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E9BECE6-FFDD-4761-A44A-8BEE70DC2F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237622"/>
              </p:ext>
            </p:extLst>
          </p:nvPr>
        </p:nvGraphicFramePr>
        <p:xfrm>
          <a:off x="542247" y="1518453"/>
          <a:ext cx="673514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029">
                  <a:extLst>
                    <a:ext uri="{9D8B030D-6E8A-4147-A177-3AD203B41FA5}">
                      <a16:colId xmlns:a16="http://schemas.microsoft.com/office/drawing/2014/main" val="4289040715"/>
                    </a:ext>
                  </a:extLst>
                </a:gridCol>
                <a:gridCol w="1347029">
                  <a:extLst>
                    <a:ext uri="{9D8B030D-6E8A-4147-A177-3AD203B41FA5}">
                      <a16:colId xmlns:a16="http://schemas.microsoft.com/office/drawing/2014/main" val="1024236440"/>
                    </a:ext>
                  </a:extLst>
                </a:gridCol>
                <a:gridCol w="1347029">
                  <a:extLst>
                    <a:ext uri="{9D8B030D-6E8A-4147-A177-3AD203B41FA5}">
                      <a16:colId xmlns:a16="http://schemas.microsoft.com/office/drawing/2014/main" val="2975859262"/>
                    </a:ext>
                  </a:extLst>
                </a:gridCol>
                <a:gridCol w="1347029">
                  <a:extLst>
                    <a:ext uri="{9D8B030D-6E8A-4147-A177-3AD203B41FA5}">
                      <a16:colId xmlns:a16="http://schemas.microsoft.com/office/drawing/2014/main" val="2012946097"/>
                    </a:ext>
                  </a:extLst>
                </a:gridCol>
                <a:gridCol w="1347029">
                  <a:extLst>
                    <a:ext uri="{9D8B030D-6E8A-4147-A177-3AD203B41FA5}">
                      <a16:colId xmlns:a16="http://schemas.microsoft.com/office/drawing/2014/main" val="1151284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from C1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from C2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Cluster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7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4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83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9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87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649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8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37652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705D0-B487-46D9-B4EB-F94A3D1D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79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161BF6-E444-450D-A1AD-E7DF3E0D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00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0083-7751-4FFD-8B9A-33BAC35C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Basic Clustering Methods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B5C70-7311-4085-AAED-0FAB7856A0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2031" y="1825625"/>
                <a:ext cx="10931769" cy="4667250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/>
                <a:r>
                  <a:rPr lang="en-US" altLang="en-US" u="sng" dirty="0">
                    <a:solidFill>
                      <a:srgbClr val="FF0000"/>
                    </a:solidFill>
                  </a:rPr>
                  <a:t>Partitioning approach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: </a:t>
                </a:r>
              </a:p>
              <a:p>
                <a:pPr lvl="1" eaLnBrk="1" hangingPunct="1"/>
                <a:r>
                  <a:rPr lang="en-US" altLang="en-US" sz="2800" dirty="0">
                    <a:solidFill>
                      <a:srgbClr val="0000FF"/>
                    </a:solidFill>
                  </a:rPr>
                  <a:t>Given a set of n objects, create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>
                    <a:solidFill>
                      <a:srgbClr val="0000FF"/>
                    </a:solidFill>
                  </a:rPr>
                  <a:t>partitions or clusters</a:t>
                </a:r>
              </a:p>
              <a:p>
                <a:pPr lvl="1" eaLnBrk="1" hangingPunct="1"/>
                <a:r>
                  <a:rPr lang="en-US" altLang="en-US" sz="2800" dirty="0"/>
                  <a:t>Typically, we have </a:t>
                </a:r>
                <a:r>
                  <a:rPr lang="en-US" altLang="en-US" sz="2800" dirty="0">
                    <a:solidFill>
                      <a:srgbClr val="00B050"/>
                    </a:solidFill>
                  </a:rPr>
                  <a:t>exclusive cluster separation</a:t>
                </a:r>
              </a:p>
              <a:p>
                <a:pPr lvl="1" eaLnBrk="1" hangingPunct="1"/>
                <a:r>
                  <a:rPr lang="en-US" altLang="en-US" sz="2800" dirty="0"/>
                  <a:t>Most partitioning methods are </a:t>
                </a:r>
                <a:r>
                  <a:rPr lang="en-US" altLang="en-US" sz="2800" dirty="0">
                    <a:solidFill>
                      <a:srgbClr val="00B050"/>
                    </a:solidFill>
                  </a:rPr>
                  <a:t>distance based</a:t>
                </a:r>
              </a:p>
              <a:p>
                <a:r>
                  <a:rPr lang="en-US" altLang="en-US" u="sng" dirty="0">
                    <a:solidFill>
                      <a:srgbClr val="FF0000"/>
                    </a:solidFill>
                  </a:rPr>
                  <a:t>Hierarchical approach: </a:t>
                </a:r>
              </a:p>
              <a:p>
                <a:pPr lvl="1"/>
                <a:r>
                  <a:rPr lang="en-US" altLang="en-US" sz="2800" dirty="0">
                    <a:solidFill>
                      <a:srgbClr val="0000FF"/>
                    </a:solidFill>
                  </a:rPr>
                  <a:t>Create a hierarchical decomposition of the set of data (or objects) using some criterion</a:t>
                </a:r>
              </a:p>
              <a:p>
                <a:pPr lvl="1" eaLnBrk="1" hangingPunct="1"/>
                <a:r>
                  <a:rPr lang="en-US" altLang="en-US" sz="2800" dirty="0"/>
                  <a:t>2 types of hierarchical methods:</a:t>
                </a:r>
              </a:p>
              <a:p>
                <a:pPr lvl="2"/>
                <a:r>
                  <a:rPr lang="en-US" altLang="en-US" sz="2800" dirty="0">
                    <a:solidFill>
                      <a:srgbClr val="00B050"/>
                    </a:solidFill>
                  </a:rPr>
                  <a:t>Agglomerative or Bottom Up</a:t>
                </a:r>
              </a:p>
              <a:p>
                <a:pPr lvl="2"/>
                <a:r>
                  <a:rPr lang="en-US" altLang="en-US" sz="2800" dirty="0">
                    <a:solidFill>
                      <a:srgbClr val="00B050"/>
                    </a:solidFill>
                  </a:rPr>
                  <a:t>Divisive or Top Down</a:t>
                </a:r>
              </a:p>
              <a:p>
                <a:pPr lvl="1" eaLnBrk="1" hangingPunct="1"/>
                <a:r>
                  <a:rPr lang="en-US" altLang="en-US" sz="2800" dirty="0"/>
                  <a:t>Disadvantage of hierarchical approach:</a:t>
                </a:r>
              </a:p>
              <a:p>
                <a:pPr lvl="2"/>
                <a:r>
                  <a:rPr lang="en-US" altLang="en-US" sz="2800" dirty="0">
                    <a:solidFill>
                      <a:srgbClr val="00B050"/>
                    </a:solidFill>
                  </a:rPr>
                  <a:t>Rigidity: </a:t>
                </a:r>
                <a:r>
                  <a:rPr lang="en-US" altLang="en-US" sz="2800" dirty="0"/>
                  <a:t>Once a merge or split is done, it cannot be undone</a:t>
                </a:r>
              </a:p>
              <a:p>
                <a:pPr lvl="2"/>
                <a:endParaRPr lang="en-US" altLang="en-US" sz="16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B5C70-7311-4085-AAED-0FAB7856A0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031" y="1825625"/>
                <a:ext cx="10931769" cy="4667250"/>
              </a:xfrm>
              <a:blipFill>
                <a:blip r:embed="rId2"/>
                <a:stretch>
                  <a:fillRect l="-836" t="-2611" b="-20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7528B-4E92-4E6E-90F4-2CBCBFE8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5654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E9BECE6-FFDD-4761-A44A-8BEE70DC2F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2247" y="1518453"/>
          <a:ext cx="673514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029">
                  <a:extLst>
                    <a:ext uri="{9D8B030D-6E8A-4147-A177-3AD203B41FA5}">
                      <a16:colId xmlns:a16="http://schemas.microsoft.com/office/drawing/2014/main" val="4289040715"/>
                    </a:ext>
                  </a:extLst>
                </a:gridCol>
                <a:gridCol w="1347029">
                  <a:extLst>
                    <a:ext uri="{9D8B030D-6E8A-4147-A177-3AD203B41FA5}">
                      <a16:colId xmlns:a16="http://schemas.microsoft.com/office/drawing/2014/main" val="1024236440"/>
                    </a:ext>
                  </a:extLst>
                </a:gridCol>
                <a:gridCol w="1347029">
                  <a:extLst>
                    <a:ext uri="{9D8B030D-6E8A-4147-A177-3AD203B41FA5}">
                      <a16:colId xmlns:a16="http://schemas.microsoft.com/office/drawing/2014/main" val="2975859262"/>
                    </a:ext>
                  </a:extLst>
                </a:gridCol>
                <a:gridCol w="1347029">
                  <a:extLst>
                    <a:ext uri="{9D8B030D-6E8A-4147-A177-3AD203B41FA5}">
                      <a16:colId xmlns:a16="http://schemas.microsoft.com/office/drawing/2014/main" val="2012946097"/>
                    </a:ext>
                  </a:extLst>
                </a:gridCol>
                <a:gridCol w="1347029">
                  <a:extLst>
                    <a:ext uri="{9D8B030D-6E8A-4147-A177-3AD203B41FA5}">
                      <a16:colId xmlns:a16="http://schemas.microsoft.com/office/drawing/2014/main" val="1151284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from C1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from C2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Cluster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7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4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83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9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87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649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8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37652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705D0-B487-46D9-B4EB-F94A3D1D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80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161BF6-E444-450D-A1AD-E7DF3E0D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8472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E9BECE6-FFDD-4761-A44A-8BEE70DC2F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2247" y="1518453"/>
          <a:ext cx="673514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029">
                  <a:extLst>
                    <a:ext uri="{9D8B030D-6E8A-4147-A177-3AD203B41FA5}">
                      <a16:colId xmlns:a16="http://schemas.microsoft.com/office/drawing/2014/main" val="4289040715"/>
                    </a:ext>
                  </a:extLst>
                </a:gridCol>
                <a:gridCol w="1347029">
                  <a:extLst>
                    <a:ext uri="{9D8B030D-6E8A-4147-A177-3AD203B41FA5}">
                      <a16:colId xmlns:a16="http://schemas.microsoft.com/office/drawing/2014/main" val="1024236440"/>
                    </a:ext>
                  </a:extLst>
                </a:gridCol>
                <a:gridCol w="1347029">
                  <a:extLst>
                    <a:ext uri="{9D8B030D-6E8A-4147-A177-3AD203B41FA5}">
                      <a16:colId xmlns:a16="http://schemas.microsoft.com/office/drawing/2014/main" val="2975859262"/>
                    </a:ext>
                  </a:extLst>
                </a:gridCol>
                <a:gridCol w="1347029">
                  <a:extLst>
                    <a:ext uri="{9D8B030D-6E8A-4147-A177-3AD203B41FA5}">
                      <a16:colId xmlns:a16="http://schemas.microsoft.com/office/drawing/2014/main" val="2012946097"/>
                    </a:ext>
                  </a:extLst>
                </a:gridCol>
                <a:gridCol w="1347029">
                  <a:extLst>
                    <a:ext uri="{9D8B030D-6E8A-4147-A177-3AD203B41FA5}">
                      <a16:colId xmlns:a16="http://schemas.microsoft.com/office/drawing/2014/main" val="1151284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from C1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from C2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Cluster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7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4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83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9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87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649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8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37652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705D0-B487-46D9-B4EB-F94A3D1D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81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161BF6-E444-450D-A1AD-E7DF3E0D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K-Medoid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7778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E9BECE6-FFDD-4761-A44A-8BEE70DC2F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2247" y="1518453"/>
          <a:ext cx="673514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029">
                  <a:extLst>
                    <a:ext uri="{9D8B030D-6E8A-4147-A177-3AD203B41FA5}">
                      <a16:colId xmlns:a16="http://schemas.microsoft.com/office/drawing/2014/main" val="4289040715"/>
                    </a:ext>
                  </a:extLst>
                </a:gridCol>
                <a:gridCol w="1347029">
                  <a:extLst>
                    <a:ext uri="{9D8B030D-6E8A-4147-A177-3AD203B41FA5}">
                      <a16:colId xmlns:a16="http://schemas.microsoft.com/office/drawing/2014/main" val="1024236440"/>
                    </a:ext>
                  </a:extLst>
                </a:gridCol>
                <a:gridCol w="1347029">
                  <a:extLst>
                    <a:ext uri="{9D8B030D-6E8A-4147-A177-3AD203B41FA5}">
                      <a16:colId xmlns:a16="http://schemas.microsoft.com/office/drawing/2014/main" val="2975859262"/>
                    </a:ext>
                  </a:extLst>
                </a:gridCol>
                <a:gridCol w="1347029">
                  <a:extLst>
                    <a:ext uri="{9D8B030D-6E8A-4147-A177-3AD203B41FA5}">
                      <a16:colId xmlns:a16="http://schemas.microsoft.com/office/drawing/2014/main" val="2012946097"/>
                    </a:ext>
                  </a:extLst>
                </a:gridCol>
                <a:gridCol w="1347029">
                  <a:extLst>
                    <a:ext uri="{9D8B030D-6E8A-4147-A177-3AD203B41FA5}">
                      <a16:colId xmlns:a16="http://schemas.microsoft.com/office/drawing/2014/main" val="1151284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from C1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from C2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Cluster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7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4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83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9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87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649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8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37652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705D0-B487-46D9-B4EB-F94A3D1D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82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161BF6-E444-450D-A1AD-E7DF3E0D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K-Medoid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6213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B42994-F4A4-4633-BDA2-DAD671CF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Model-Based Clustering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C48831-52A4-4757-AC1A-DB5CA2076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D1F21-C8D0-4E25-9573-305E045D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83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36537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5A55-919E-453F-9D8A-228BD73B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3839E-115A-42B4-91FF-D46E2F690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for flexible clusters</a:t>
            </a:r>
          </a:p>
          <a:p>
            <a:r>
              <a:rPr lang="en-US" dirty="0"/>
              <a:t>A cluster is a set of objects in which any object is closer to the prototype hat defines the cluster than to the prototype of any other cluster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B188D-4CEF-434F-ADE2-7F9BBB7C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84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1837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1DBC-858B-4CF1-B9CD-4C10C854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Clusters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01A3C-9E45-4DE3-A47B-78D311788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9743" y="1825624"/>
                <a:ext cx="11227633" cy="466725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Set of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/>
                  <a:t> where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IN" dirty="0"/>
                  <a:t>) is   an n-dimensional point</a:t>
                </a:r>
              </a:p>
              <a:p>
                <a:r>
                  <a:rPr lang="en-IN" dirty="0"/>
                  <a:t>A collection of Fuzzy Clusters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 is a subset of all possible fuzzy subsets of X</a:t>
                </a:r>
              </a:p>
              <a:p>
                <a:r>
                  <a:rPr lang="en-IN" dirty="0"/>
                  <a:t>Membership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dirty="0"/>
                  <a:t> have been assigned values between 0 and 1 for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and each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The following conditions are also imposed to ensure that the clusters form a fuzzy pseudo partition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dirty="0"/>
                  <a:t>All the weights for a given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add to 1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  <a:p>
                <a:pPr marL="914400" lvl="1" indent="-457200">
                  <a:buFont typeface="+mj-lt"/>
                  <a:buAutoNum type="arabicPeriod" startAt="2"/>
                </a:pPr>
                <a:r>
                  <a:rPr lang="en-IN" dirty="0"/>
                  <a:t>Each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/>
                  <a:t> contains with non-zero weight at least one point but does not contain with a weight of 1 all of the points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01A3C-9E45-4DE3-A47B-78D311788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9743" y="1825624"/>
                <a:ext cx="11227633" cy="4667251"/>
              </a:xfrm>
              <a:blipFill>
                <a:blip r:embed="rId2"/>
                <a:stretch>
                  <a:fillRect l="-651" t="-2611" r="-7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4FE4A-495D-459A-BCE2-92E65FB4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85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7781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6480-5990-4F7E-A6BB-32776784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Fuzzy C-Means Algorithm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33B85-901A-4E82-B6DB-95111C7846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Select an initial fuzzy pseudo partition i.e. assign values to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Repeat until the centroids do not change</a:t>
                </a:r>
              </a:p>
              <a:p>
                <a:pPr lvl="1"/>
                <a:r>
                  <a:rPr lang="en-US" dirty="0"/>
                  <a:t>Compute the centroid of each cluster</a:t>
                </a:r>
              </a:p>
              <a:p>
                <a:pPr lvl="1"/>
                <a:r>
                  <a:rPr lang="en-US" dirty="0"/>
                  <a:t>Recompute the fuzzy pseudo partition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33B85-901A-4E82-B6DB-95111C7846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7077A-2A29-42CB-97B6-1AB5C751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86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3980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E4C3-69D8-44A5-A67D-BF356B64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C5F5D-EE29-43BE-88B5-5740536AB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Computing Sum of the Squared Error (SSE)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𝑑𝑖𝑠𝑡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Computing Centroids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Updating the Pseudo Partition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𝑑𝑖𝑠𝑡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𝑑𝑖𝑠𝑡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, 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derived by minimizing the SSE subject to the constraint that the weights sum up to 1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C5F5D-EE29-43BE-88B5-5740536AB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DD834-BB43-41E3-B267-317001CB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87</a:t>
            </a:fld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943F61-6DA4-4A17-A35A-4CBC300EF8B3}"/>
                  </a:ext>
                </a:extLst>
              </p14:cNvPr>
              <p14:cNvContentPartPr/>
              <p14:nvPr/>
            </p14:nvContentPartPr>
            <p14:xfrm>
              <a:off x="6224040" y="250200"/>
              <a:ext cx="3732480" cy="4327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943F61-6DA4-4A17-A35A-4CBC300EF8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4680" y="240840"/>
                <a:ext cx="3751200" cy="434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79800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26D2-1605-4AF7-8FA1-7C91024F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Maximization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F306-0365-4070-85FB-5454FB036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Likelihood Estimation: Used for estimating parameters for simple statistical models</a:t>
            </a:r>
          </a:p>
          <a:p>
            <a:r>
              <a:rPr lang="en-US" dirty="0"/>
              <a:t>Expectation Maximization Algorithm: Makes an initial guess for the parameters and then iteratively improves these estimates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925D5-F8A2-43D9-B92D-B86C065F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88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8208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A10-2D16-47D3-B9F8-FDFABC16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A2FA-4208-4CD3-ACF5-2D7B1332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Select an initial set of model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until the parameters do not change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Expectation Step: For each object, calculate the probability that each object belongs to each distribution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Maximization Step: Given the probabilities from the expectation step, find the new estimates of the parameters that maximize the </a:t>
            </a:r>
            <a:r>
              <a:rPr lang="en-US"/>
              <a:t>expected likelihood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8C692-927E-41C3-9E60-AF4DB240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89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55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0083-7751-4FFD-8B9A-33BAC35C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Basic Clustering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5C70-7311-4085-AAED-0FAB7856A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u="sng" dirty="0">
                <a:solidFill>
                  <a:srgbClr val="FF0000"/>
                </a:solidFill>
              </a:rPr>
              <a:t>Density-based approach</a:t>
            </a:r>
            <a:r>
              <a:rPr lang="en-US" altLang="en-US" dirty="0">
                <a:solidFill>
                  <a:srgbClr val="FF0000"/>
                </a:solidFill>
              </a:rPr>
              <a:t>: </a:t>
            </a:r>
          </a:p>
          <a:p>
            <a:pPr lvl="1" eaLnBrk="1" hangingPunct="1"/>
            <a:r>
              <a:rPr lang="en-US" altLang="en-US" sz="2800" dirty="0"/>
              <a:t>Most </a:t>
            </a:r>
            <a:r>
              <a:rPr lang="en-US" altLang="en-US" sz="2800" dirty="0">
                <a:solidFill>
                  <a:srgbClr val="0000FF"/>
                </a:solidFill>
              </a:rPr>
              <a:t>partitioning methods generate clusters of spherical shapes</a:t>
            </a:r>
            <a:r>
              <a:rPr lang="en-US" altLang="en-US" sz="2800" dirty="0"/>
              <a:t>: Find it </a:t>
            </a:r>
            <a:r>
              <a:rPr lang="en-US" altLang="en-US" sz="2800" dirty="0">
                <a:solidFill>
                  <a:srgbClr val="00B050"/>
                </a:solidFill>
              </a:rPr>
              <a:t>difficult to generate clusters of arbitrary shape</a:t>
            </a:r>
          </a:p>
          <a:p>
            <a:pPr lvl="1" eaLnBrk="1" hangingPunct="1"/>
            <a:r>
              <a:rPr lang="en-US" altLang="en-US" sz="2800" dirty="0">
                <a:solidFill>
                  <a:srgbClr val="0000FF"/>
                </a:solidFill>
              </a:rPr>
              <a:t>General idea: </a:t>
            </a:r>
            <a:r>
              <a:rPr lang="en-US" altLang="en-US" sz="2800" dirty="0">
                <a:solidFill>
                  <a:srgbClr val="00B050"/>
                </a:solidFill>
              </a:rPr>
              <a:t>Continue growing a cluster as long as the density in the </a:t>
            </a:r>
            <a:r>
              <a:rPr lang="en-US" altLang="en-US" sz="2800" dirty="0" err="1">
                <a:solidFill>
                  <a:srgbClr val="00B050"/>
                </a:solidFill>
              </a:rPr>
              <a:t>neighbourhood</a:t>
            </a:r>
            <a:r>
              <a:rPr lang="en-US" altLang="en-US" sz="2800" dirty="0">
                <a:solidFill>
                  <a:srgbClr val="00B050"/>
                </a:solidFill>
              </a:rPr>
              <a:t> exceeds some threshold</a:t>
            </a:r>
          </a:p>
          <a:p>
            <a:pPr lvl="1" eaLnBrk="1" hangingPunct="1"/>
            <a:r>
              <a:rPr lang="en-US" altLang="en-US" sz="2800" dirty="0"/>
              <a:t>Can be </a:t>
            </a:r>
            <a:r>
              <a:rPr lang="en-US" altLang="en-US" sz="2800" dirty="0">
                <a:solidFill>
                  <a:srgbClr val="0000FF"/>
                </a:solidFill>
              </a:rPr>
              <a:t>useful to identify outliers</a:t>
            </a:r>
          </a:p>
          <a:p>
            <a:pPr lvl="1" eaLnBrk="1" hangingPunct="1"/>
            <a:r>
              <a:rPr lang="en-US" altLang="en-US" sz="2800" dirty="0"/>
              <a:t>Typically considers exclusive clusters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7528B-4E92-4E6E-90F4-2CBCBFE8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81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8947</TotalTime>
  <Words>4522</Words>
  <Application>Microsoft Office PowerPoint</Application>
  <PresentationFormat>Widescreen</PresentationFormat>
  <Paragraphs>712</Paragraphs>
  <Slides>89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89</vt:i4>
      </vt:variant>
    </vt:vector>
  </HeadingPairs>
  <TitlesOfParts>
    <vt:vector size="103" baseType="lpstr">
      <vt:lpstr>Arial</vt:lpstr>
      <vt:lpstr>Berlin Sans FB Demi</vt:lpstr>
      <vt:lpstr>Calibri</vt:lpstr>
      <vt:lpstr>Calibri Light</vt:lpstr>
      <vt:lpstr>Cambria Math</vt:lpstr>
      <vt:lpstr>Lucida Sans</vt:lpstr>
      <vt:lpstr>Symbol</vt:lpstr>
      <vt:lpstr>Tahoma</vt:lpstr>
      <vt:lpstr>Times New Roman</vt:lpstr>
      <vt:lpstr>Wingdings</vt:lpstr>
      <vt:lpstr>Wingdings 2</vt:lpstr>
      <vt:lpstr>Office Theme</vt:lpstr>
      <vt:lpstr>Equation</vt:lpstr>
      <vt:lpstr>Worksheet</vt:lpstr>
      <vt:lpstr>Cluster Analysis</vt:lpstr>
      <vt:lpstr>Topics to be Covered</vt:lpstr>
      <vt:lpstr>Basic Concepts</vt:lpstr>
      <vt:lpstr>What is Cluster Analysis?</vt:lpstr>
      <vt:lpstr>Also Called</vt:lpstr>
      <vt:lpstr>Typical Requirements for Clustering</vt:lpstr>
      <vt:lpstr>Considerations for Cluster Analysis</vt:lpstr>
      <vt:lpstr>Overview of Basic Clustering Methods</vt:lpstr>
      <vt:lpstr>Overview of Basic Clustering Methods</vt:lpstr>
      <vt:lpstr>Overview of Basic Clustering Methods</vt:lpstr>
      <vt:lpstr>Partitioning Methods</vt:lpstr>
      <vt:lpstr>PowerPoint Presentation</vt:lpstr>
      <vt:lpstr>K-Means: A Centroid Based Technique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Drawback of K-Means</vt:lpstr>
      <vt:lpstr>PowerPoint Presentation</vt:lpstr>
      <vt:lpstr>Comments on k-Means algorithm</vt:lpstr>
      <vt:lpstr>PowerPoint Presentation</vt:lpstr>
      <vt:lpstr>K-Modes Method</vt:lpstr>
      <vt:lpstr>K-Medoids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Hierarchical Methods</vt:lpstr>
      <vt:lpstr>PowerPoint Presentation</vt:lpstr>
      <vt:lpstr>PowerPoint Presentation</vt:lpstr>
      <vt:lpstr>PowerPoint Presentation</vt:lpstr>
      <vt:lpstr>PowerPoint Presentation</vt:lpstr>
      <vt:lpstr>Distance Measures </vt:lpstr>
      <vt:lpstr>PowerPoint Presentation</vt:lpstr>
      <vt:lpstr>PowerPoint Presentation</vt:lpstr>
      <vt:lpstr>PowerPoint Presentation</vt:lpstr>
      <vt:lpstr>PowerPoint Presentation</vt:lpstr>
      <vt:lpstr>Single Linkage Example</vt:lpstr>
      <vt:lpstr>Complete Linkage Algorithm</vt:lpstr>
      <vt:lpstr>PowerPoint Presentation</vt:lpstr>
      <vt:lpstr>PowerPoint Presentation</vt:lpstr>
      <vt:lpstr>BIRCH Algorithm</vt:lpstr>
      <vt:lpstr>Clustering Feature Vector in BIRCH</vt:lpstr>
      <vt:lpstr>PowerPoint Presentation</vt:lpstr>
      <vt:lpstr>The CF Tree Structure</vt:lpstr>
      <vt:lpstr>PowerPoint Presentation</vt:lpstr>
      <vt:lpstr>Chameleon</vt:lpstr>
      <vt:lpstr>Overall Framework of CHAMELEON</vt:lpstr>
      <vt:lpstr>PowerPoint Presentation</vt:lpstr>
      <vt:lpstr>PowerPoint Presentation</vt:lpstr>
      <vt:lpstr>Probabilistic Hierarchical Clustering</vt:lpstr>
      <vt:lpstr>PowerPoint Presentation</vt:lpstr>
      <vt:lpstr>Density Based Methods</vt:lpstr>
      <vt:lpstr>PowerPoint Presentation</vt:lpstr>
      <vt:lpstr>DBSCAN</vt:lpstr>
      <vt:lpstr>PowerPoint Presentation</vt:lpstr>
      <vt:lpstr>Density-Reachable and Density-Connected</vt:lpstr>
      <vt:lpstr>PowerPoint Presentation</vt:lpstr>
      <vt:lpstr>OPTICS</vt:lpstr>
      <vt:lpstr>PowerPoint Presentation</vt:lpstr>
      <vt:lpstr>OPTICS: Some Extension from DBSCAN</vt:lpstr>
      <vt:lpstr>PowerPoint Presentation</vt:lpstr>
      <vt:lpstr>DENCLUE</vt:lpstr>
      <vt:lpstr>Algorithm DENCLUE</vt:lpstr>
      <vt:lpstr>DENCLUE</vt:lpstr>
      <vt:lpstr>Grid Based Clustering</vt:lpstr>
      <vt:lpstr>Grid-based Clustering</vt:lpstr>
      <vt:lpstr>PowerPoint Presentation</vt:lpstr>
      <vt:lpstr>Subspace Clustering</vt:lpstr>
      <vt:lpstr>STING</vt:lpstr>
      <vt:lpstr>PowerPoint Presentation</vt:lpstr>
      <vt:lpstr>CLIQUE</vt:lpstr>
      <vt:lpstr>Algorithm CLIQUE</vt:lpstr>
      <vt:lpstr>PowerPoint Presentation</vt:lpstr>
      <vt:lpstr>K-Means</vt:lpstr>
      <vt:lpstr>K-Means</vt:lpstr>
      <vt:lpstr>K-Medoid</vt:lpstr>
      <vt:lpstr>K-Medoid</vt:lpstr>
      <vt:lpstr>Probabilistic Model-Based Clustering</vt:lpstr>
      <vt:lpstr>PowerPoint Presentation</vt:lpstr>
      <vt:lpstr>Fuzzy Clusters</vt:lpstr>
      <vt:lpstr>Basic Fuzzy C-Means Algorithm</vt:lpstr>
      <vt:lpstr>PowerPoint Presentation</vt:lpstr>
      <vt:lpstr>Expectation Maximization Algorithm</vt:lpstr>
      <vt:lpstr>EM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Query Language</dc:title>
  <dc:creator>Diana Miranda</dc:creator>
  <cp:lastModifiedBy>Diana Miranda</cp:lastModifiedBy>
  <cp:revision>257</cp:revision>
  <dcterms:created xsi:type="dcterms:W3CDTF">2021-03-17T15:34:31Z</dcterms:created>
  <dcterms:modified xsi:type="dcterms:W3CDTF">2022-12-02T09:40:47Z</dcterms:modified>
</cp:coreProperties>
</file>