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eachcomputerscience.com/programming-langua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eachcomputerscience.com/cp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Language Translator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Deepali</a:t>
            </a:r>
            <a:r>
              <a:rPr lang="en-US" dirty="0" smtClean="0"/>
              <a:t> M. </a:t>
            </a:r>
            <a:r>
              <a:rPr lang="en-US" dirty="0" err="1" smtClean="0"/>
              <a:t>Raikar</a:t>
            </a:r>
            <a:endParaRPr lang="en-US" dirty="0"/>
          </a:p>
        </p:txBody>
      </p:sp>
      <p:pic>
        <p:nvPicPr>
          <p:cNvPr id="1026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translator is a programming language processor that converts a </a:t>
            </a:r>
            <a:r>
              <a:rPr lang="en-US" dirty="0" smtClean="0">
                <a:hlinkClick r:id="rId2"/>
              </a:rPr>
              <a:t>computer program from one language</a:t>
            </a:r>
            <a:r>
              <a:rPr lang="en-US" dirty="0" smtClean="0"/>
              <a:t> to another.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takes a program written in source code and converts it into machine code.  It discovers and identifies the error during translation.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Translator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translates high-level language program into a machine language program that </a:t>
            </a:r>
            <a:r>
              <a:rPr lang="en-US" dirty="0" smtClean="0">
                <a:hlinkClick r:id="rId2"/>
              </a:rPr>
              <a:t>the central processing unit</a:t>
            </a:r>
            <a:r>
              <a:rPr lang="en-US" dirty="0" smtClean="0"/>
              <a:t> (CPU) can understand.  It also detects errors in the program.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Types of Translators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There are 3 different types of translators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Compiler</a:t>
            </a:r>
          </a:p>
          <a:p>
            <a:r>
              <a:rPr lang="en-US" dirty="0" smtClean="0"/>
              <a:t>A compiler is a translator used to convert high-level programming language to low-level programming language.  </a:t>
            </a:r>
          </a:p>
          <a:p>
            <a:r>
              <a:rPr lang="en-US" dirty="0" smtClean="0"/>
              <a:t>It converts the whole program in one session and reports errors detected after the conversion.  </a:t>
            </a:r>
          </a:p>
          <a:p>
            <a:r>
              <a:rPr lang="en-US" dirty="0" smtClean="0"/>
              <a:t>Compiler takes time to do its work as it translates high-level code to lower-level code all at once and then saves it to memory.</a:t>
            </a:r>
            <a:br>
              <a:rPr lang="en-US" dirty="0" smtClean="0"/>
            </a:br>
            <a:r>
              <a:rPr lang="en-US" dirty="0" smtClean="0"/>
              <a:t>A compiler is processor-dependent and platform-dependent. 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2. Interpreter</a:t>
            </a:r>
          </a:p>
          <a:p>
            <a:r>
              <a:rPr lang="en-US" dirty="0" smtClean="0"/>
              <a:t>Just like a </a:t>
            </a:r>
            <a:r>
              <a:rPr lang="en-US" dirty="0" err="1" smtClean="0"/>
              <a:t>compiler,Interpreter</a:t>
            </a:r>
            <a:r>
              <a:rPr lang="en-US" dirty="0" smtClean="0"/>
              <a:t>  </a:t>
            </a:r>
            <a:r>
              <a:rPr lang="en-US" dirty="0" smtClean="0"/>
              <a:t>is a translator used to convert high-level programming language to low-level programming language.  </a:t>
            </a:r>
          </a:p>
          <a:p>
            <a:r>
              <a:rPr lang="en-US" dirty="0" smtClean="0"/>
              <a:t>It converts the program one at a time and reports errors detected at once, while doing the conversion. </a:t>
            </a:r>
          </a:p>
          <a:p>
            <a:r>
              <a:rPr lang="en-US" dirty="0" smtClean="0"/>
              <a:t> With this, it is easier to detect errors than in a compiler.  </a:t>
            </a:r>
          </a:p>
          <a:p>
            <a:r>
              <a:rPr lang="en-US" dirty="0" smtClean="0"/>
              <a:t>An interpreter is faster than a compiler as it immediately executes the code upon reading the code.</a:t>
            </a:r>
            <a:br>
              <a:rPr lang="en-US" dirty="0" smtClean="0"/>
            </a:br>
            <a:r>
              <a:rPr lang="en-US" dirty="0" smtClean="0"/>
              <a:t>It is often used as a debugging tool for software development as it can execute a single line of code at a time.  </a:t>
            </a:r>
          </a:p>
          <a:p>
            <a:r>
              <a:rPr lang="en-US" dirty="0" smtClean="0"/>
              <a:t>An interpreter is also more portable than a compiler as it is not processor-dependent, you can work between hardware architectures.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3. Assembler</a:t>
            </a:r>
          </a:p>
          <a:p>
            <a:r>
              <a:rPr lang="en-US" dirty="0" smtClean="0"/>
              <a:t>An assembler is </a:t>
            </a:r>
            <a:r>
              <a:rPr lang="en-US" dirty="0" err="1" smtClean="0"/>
              <a:t>is</a:t>
            </a:r>
            <a:r>
              <a:rPr lang="en-US" dirty="0" smtClean="0"/>
              <a:t> a translator used to translate assembly language to machine language.  </a:t>
            </a:r>
          </a:p>
          <a:p>
            <a:r>
              <a:rPr lang="en-US" dirty="0" smtClean="0"/>
              <a:t>It is like a compiler for the assembly language but interactive like an interpreter. </a:t>
            </a:r>
          </a:p>
          <a:p>
            <a:r>
              <a:rPr lang="en-US" dirty="0" smtClean="0"/>
              <a:t> Assembly language is difficult to understand as it is a low-level programming language.  An assembler translates a low-level language, an assembly language to an even lower-level language, which is the machine code.  </a:t>
            </a:r>
          </a:p>
          <a:p>
            <a:r>
              <a:rPr lang="en-US" dirty="0" smtClean="0"/>
              <a:t>The machine code can be directly understood by the CPU.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/>
          <a:p>
            <a:r>
              <a:rPr lang="en-US" dirty="0" smtClean="0"/>
              <a:t>Examples of Translators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84029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E:\POC online TL\gec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Ecomputernotes.com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Compilers-</a:t>
            </a:r>
            <a:r>
              <a:rPr lang="en-US" dirty="0" err="1" smtClean="0"/>
              <a:t>Aho,Ulman</a:t>
            </a:r>
            <a:endParaRPr lang="en-US" dirty="0" smtClean="0"/>
          </a:p>
          <a:p>
            <a:r>
              <a:rPr lang="en-US" dirty="0" smtClean="0"/>
              <a:t>Compiler Design-Dr. R. </a:t>
            </a:r>
            <a:r>
              <a:rPr lang="en-US" dirty="0" err="1" smtClean="0"/>
              <a:t>Venkatesh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286000"/>
            <a:ext cx="541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Language Translator</vt:lpstr>
      <vt:lpstr>Translator</vt:lpstr>
      <vt:lpstr>Purpose of Translator </vt:lpstr>
      <vt:lpstr>Different Types of Translators </vt:lpstr>
      <vt:lpstr>Slide 5</vt:lpstr>
      <vt:lpstr>Slide 6</vt:lpstr>
      <vt:lpstr>Examples of Translators</vt:lpstr>
      <vt:lpstr>References.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Language Translator</dc:title>
  <dc:creator>DEEPALI RAIKAR</dc:creator>
  <cp:lastModifiedBy>Microsoft</cp:lastModifiedBy>
  <cp:revision>13</cp:revision>
  <dcterms:created xsi:type="dcterms:W3CDTF">2006-08-16T00:00:00Z</dcterms:created>
  <dcterms:modified xsi:type="dcterms:W3CDTF">2020-09-08T17:58:44Z</dcterms:modified>
</cp:coreProperties>
</file>