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FA4AB-84D4-4D3F-ADF6-97CB601EC4BF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208B0-AF70-4DC7-97A3-248D44C5D9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208B0-AF70-4DC7-97A3-248D44C5D92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Language Processing System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6572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57200"/>
            <a:ext cx="7696200" cy="57451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u="sng" dirty="0" smtClean="0"/>
              <a:t>Loader and Link editor</a:t>
            </a:r>
          </a:p>
          <a:p>
            <a:r>
              <a:rPr lang="en-US" dirty="0" smtClean="0"/>
              <a:t>A loader is a program that places programs into memory and prepares them for execution. It would be more efficient if subroutines could be translated into object form the loader could ”</a:t>
            </a:r>
            <a:r>
              <a:rPr lang="en-US" dirty="0" err="1" smtClean="0"/>
              <a:t>relocate”directly</a:t>
            </a:r>
            <a:r>
              <a:rPr lang="en-US" dirty="0" smtClean="0"/>
              <a:t> behind the user’s program. </a:t>
            </a:r>
          </a:p>
          <a:p>
            <a:r>
              <a:rPr lang="en-US" dirty="0" smtClean="0"/>
              <a:t>The task of adjusting programs  they may be placed in arbitrary core locations is called relocation.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6572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7848600" cy="5668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u="sng" dirty="0" smtClean="0"/>
              <a:t>Translator</a:t>
            </a:r>
          </a:p>
          <a:p>
            <a:r>
              <a:rPr lang="en-US" dirty="0" smtClean="0"/>
              <a:t>A translator is a program that takes as input a program written in one language and produces as output a program in another language. </a:t>
            </a:r>
          </a:p>
          <a:p>
            <a:r>
              <a:rPr lang="en-US" dirty="0" smtClean="0"/>
              <a:t>Beside program translation, the translator performs another very important role, the </a:t>
            </a:r>
            <a:r>
              <a:rPr lang="en-US" b="1" u="sng" dirty="0" smtClean="0"/>
              <a:t>error-detection.</a:t>
            </a:r>
          </a:p>
          <a:p>
            <a:r>
              <a:rPr lang="en-US" dirty="0" smtClean="0"/>
              <a:t> Any violation of the HLL specification would be detected and reported to the programmers. </a:t>
            </a:r>
          </a:p>
          <a:p>
            <a:r>
              <a:rPr lang="en-US" dirty="0" smtClean="0"/>
              <a:t>Important role of translator are:</a:t>
            </a:r>
          </a:p>
          <a:p>
            <a:pPr>
              <a:buNone/>
            </a:pPr>
            <a:r>
              <a:rPr lang="en-US" dirty="0" smtClean="0"/>
              <a:t>1. Translating the HLL program input into an equivalent ml program.</a:t>
            </a:r>
          </a:p>
          <a:p>
            <a:pPr>
              <a:buNone/>
            </a:pPr>
            <a:r>
              <a:rPr lang="en-US" dirty="0" smtClean="0"/>
              <a:t>2. Providing diagnostic messages wherever the programmer violates specification of the HLL.</a:t>
            </a:r>
            <a:endParaRPr lang="en-US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6572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74638"/>
            <a:ext cx="65532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LIST OF COMPILERS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dirty="0" err="1" smtClean="0"/>
              <a:t>Ada</a:t>
            </a:r>
            <a:r>
              <a:rPr lang="en-US" dirty="0" smtClean="0"/>
              <a:t> compilers</a:t>
            </a:r>
          </a:p>
          <a:p>
            <a:pPr>
              <a:buNone/>
            </a:pPr>
            <a:r>
              <a:rPr lang="en-US" dirty="0" smtClean="0"/>
              <a:t>2 .ALGOL compilers</a:t>
            </a:r>
          </a:p>
          <a:p>
            <a:pPr>
              <a:buNone/>
            </a:pPr>
            <a:r>
              <a:rPr lang="en-US" dirty="0" smtClean="0"/>
              <a:t>3 .BASIC compilers</a:t>
            </a:r>
          </a:p>
          <a:p>
            <a:pPr>
              <a:buNone/>
            </a:pPr>
            <a:r>
              <a:rPr lang="en-US" dirty="0" smtClean="0"/>
              <a:t>4 .C# compilers</a:t>
            </a:r>
          </a:p>
          <a:p>
            <a:pPr>
              <a:buNone/>
            </a:pPr>
            <a:r>
              <a:rPr lang="en-US" dirty="0" smtClean="0"/>
              <a:t>5 .C compilers</a:t>
            </a:r>
          </a:p>
          <a:p>
            <a:pPr>
              <a:buNone/>
            </a:pPr>
            <a:r>
              <a:rPr lang="en-US" dirty="0" smtClean="0"/>
              <a:t>6 .C++ compilers</a:t>
            </a:r>
          </a:p>
          <a:p>
            <a:pPr>
              <a:buNone/>
            </a:pPr>
            <a:r>
              <a:rPr lang="en-US" dirty="0" smtClean="0"/>
              <a:t>7 .COBOL compilers</a:t>
            </a:r>
          </a:p>
          <a:p>
            <a:pPr>
              <a:buNone/>
            </a:pPr>
            <a:r>
              <a:rPr lang="en-US" dirty="0" smtClean="0"/>
              <a:t>8 .Common Lisp compilers</a:t>
            </a:r>
          </a:p>
          <a:p>
            <a:pPr>
              <a:buNone/>
            </a:pPr>
            <a:r>
              <a:rPr lang="en-US" dirty="0" smtClean="0"/>
              <a:t>9. </a:t>
            </a:r>
            <a:r>
              <a:rPr lang="en-US" dirty="0" err="1" smtClean="0"/>
              <a:t>ECMAScript</a:t>
            </a:r>
            <a:r>
              <a:rPr lang="en-US" dirty="0" smtClean="0"/>
              <a:t> interpreters</a:t>
            </a:r>
          </a:p>
          <a:p>
            <a:pPr>
              <a:buNone/>
            </a:pPr>
            <a:r>
              <a:rPr lang="en-US" dirty="0" smtClean="0"/>
              <a:t>10. Fortran compilers</a:t>
            </a:r>
          </a:p>
          <a:p>
            <a:pPr>
              <a:buNone/>
            </a:pPr>
            <a:r>
              <a:rPr lang="en-US" dirty="0" smtClean="0"/>
              <a:t>11 .Java compilers</a:t>
            </a:r>
          </a:p>
          <a:p>
            <a:pPr>
              <a:buNone/>
            </a:pPr>
            <a:r>
              <a:rPr lang="en-US" dirty="0" smtClean="0"/>
              <a:t>12. Pascal compilers</a:t>
            </a:r>
          </a:p>
          <a:p>
            <a:pPr>
              <a:buNone/>
            </a:pPr>
            <a:r>
              <a:rPr lang="en-US" dirty="0" smtClean="0"/>
              <a:t>13. PL/I compilers</a:t>
            </a:r>
          </a:p>
          <a:p>
            <a:pPr>
              <a:buNone/>
            </a:pPr>
            <a:r>
              <a:rPr lang="en-US" dirty="0" smtClean="0"/>
              <a:t>14. Python compilers</a:t>
            </a:r>
          </a:p>
          <a:p>
            <a:pPr>
              <a:buNone/>
            </a:pPr>
            <a:r>
              <a:rPr lang="en-US" dirty="0" smtClean="0"/>
              <a:t>15. Smalltalk compilers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6572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1981200"/>
            <a:ext cx="621772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YOU.</a:t>
            </a:r>
          </a:p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ANY QUESTIONS????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6572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74638"/>
            <a:ext cx="6172200" cy="1143000"/>
          </a:xfrm>
        </p:spPr>
        <p:txBody>
          <a:bodyPr/>
          <a:lstStyle/>
          <a:p>
            <a:r>
              <a:rPr lang="en-US" dirty="0" smtClean="0"/>
              <a:t>Course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Aim:</a:t>
            </a:r>
          </a:p>
          <a:p>
            <a:pPr lvl="1"/>
            <a:r>
              <a:rPr lang="en-US" sz="2400" dirty="0" smtClean="0"/>
              <a:t>To learn language processing </a:t>
            </a:r>
            <a:r>
              <a:rPr lang="en-US" sz="2400" dirty="0" err="1" smtClean="0"/>
              <a:t>system,Overview</a:t>
            </a:r>
            <a:r>
              <a:rPr lang="en-US" sz="2400" dirty="0" smtClean="0"/>
              <a:t> of Assembler, </a:t>
            </a:r>
            <a:r>
              <a:rPr lang="en-US" sz="2400" dirty="0" err="1" smtClean="0"/>
              <a:t>Interpreter,Compiler</a:t>
            </a:r>
            <a:r>
              <a:rPr lang="en-US" sz="2400" dirty="0" smtClean="0"/>
              <a:t> etc.</a:t>
            </a:r>
          </a:p>
          <a:p>
            <a:r>
              <a:rPr lang="en-US" sz="2800" dirty="0" smtClean="0"/>
              <a:t>Main reference:</a:t>
            </a:r>
          </a:p>
          <a:p>
            <a:pPr lvl="1"/>
            <a:r>
              <a:rPr lang="en-US" sz="2400" dirty="0" smtClean="0"/>
              <a:t>Compilers – Principles, Techniques and Tools, Second Edition by Alfred V. </a:t>
            </a:r>
            <a:r>
              <a:rPr lang="en-US" sz="2400" dirty="0" err="1" smtClean="0"/>
              <a:t>Aho</a:t>
            </a:r>
            <a:r>
              <a:rPr lang="en-US" sz="2400" dirty="0" smtClean="0"/>
              <a:t>, Ravi </a:t>
            </a:r>
            <a:r>
              <a:rPr lang="en-US" sz="2400" dirty="0" err="1" smtClean="0"/>
              <a:t>Sethi</a:t>
            </a:r>
            <a:r>
              <a:rPr lang="en-US" sz="2400" dirty="0" smtClean="0"/>
              <a:t>, Jeffery D. </a:t>
            </a:r>
            <a:r>
              <a:rPr lang="en-US" sz="2400" dirty="0" err="1" smtClean="0"/>
              <a:t>Ullman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Compiler Design- </a:t>
            </a:r>
            <a:r>
              <a:rPr lang="en-US" sz="2400" dirty="0" err="1" smtClean="0"/>
              <a:t>Dr.R</a:t>
            </a:r>
            <a:r>
              <a:rPr lang="en-US" sz="2400" dirty="0" smtClean="0"/>
              <a:t>. </a:t>
            </a:r>
            <a:r>
              <a:rPr lang="en-US" sz="2400" dirty="0" err="1" smtClean="0"/>
              <a:t>Venkatesh</a:t>
            </a:r>
            <a:r>
              <a:rPr lang="en-US" sz="2400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6572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Module -I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 to LPS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Computer system is made of hardware and software. </a:t>
            </a:r>
          </a:p>
          <a:p>
            <a:r>
              <a:rPr lang="en-US" dirty="0" smtClean="0"/>
              <a:t>The hardware understands a language, which humans cannot understand. </a:t>
            </a:r>
          </a:p>
          <a:p>
            <a:r>
              <a:rPr lang="en-US" dirty="0" smtClean="0"/>
              <a:t>So we write programs in high-level language, which is easier for us to understand and remember.</a:t>
            </a:r>
          </a:p>
          <a:p>
            <a:r>
              <a:rPr lang="en-US" dirty="0" smtClean="0"/>
              <a:t> These programs are then fed into a series of tools and OS components to get the desired code that can be used by the machine. </a:t>
            </a:r>
          </a:p>
          <a:p>
            <a:r>
              <a:rPr lang="en-US" dirty="0" smtClean="0"/>
              <a:t>This is known as Language Processing System.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6572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nguage Processing 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28600"/>
            <a:ext cx="4533900" cy="622935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" y="1295400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Fig.1: Language Processing System diagram</a:t>
            </a:r>
          </a:p>
          <a:p>
            <a:r>
              <a:rPr lang="en-US" b="1" dirty="0" smtClean="0"/>
              <a:t>Reference: Txt </a:t>
            </a:r>
            <a:r>
              <a:rPr lang="en-US" b="1" dirty="0" err="1" smtClean="0"/>
              <a:t>bk</a:t>
            </a:r>
            <a:r>
              <a:rPr lang="en-US" b="1" dirty="0" smtClean="0"/>
              <a:t> compiler design, Page 8.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04800"/>
            <a:ext cx="6572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7848600" cy="5668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u="sng" dirty="0" smtClean="0"/>
              <a:t>Preprocessor</a:t>
            </a:r>
          </a:p>
          <a:p>
            <a:r>
              <a:rPr lang="en-US" dirty="0" smtClean="0"/>
              <a:t>A preprocessor produce input to compilers. They may perform the following functions.</a:t>
            </a:r>
          </a:p>
          <a:p>
            <a:pPr>
              <a:buNone/>
            </a:pPr>
            <a:r>
              <a:rPr lang="en-US" dirty="0" smtClean="0"/>
              <a:t>1. </a:t>
            </a:r>
            <a:r>
              <a:rPr lang="en-US" i="1" dirty="0" smtClean="0"/>
              <a:t>Macro processing: A preprocessor may allow a user to define macros that are short hands for </a:t>
            </a:r>
            <a:r>
              <a:rPr lang="en-US" dirty="0" smtClean="0"/>
              <a:t>longer constructs.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en-US" i="1" dirty="0" smtClean="0"/>
              <a:t>File inclusion: A preprocessor may include header files into the program text.</a:t>
            </a:r>
          </a:p>
          <a:p>
            <a:pPr>
              <a:buNone/>
            </a:pPr>
            <a:r>
              <a:rPr lang="en-US" dirty="0" smtClean="0"/>
              <a:t>3. </a:t>
            </a:r>
            <a:r>
              <a:rPr lang="en-US" i="1" dirty="0" smtClean="0"/>
              <a:t>Rational preprocessor: these preprocessors augment older languages with more modern flow-</a:t>
            </a:r>
            <a:r>
              <a:rPr lang="en-US" i="1" dirty="0" err="1" smtClean="0"/>
              <a:t>ofcontrol</a:t>
            </a:r>
            <a:r>
              <a:rPr lang="en-US" i="1" dirty="0" smtClean="0"/>
              <a:t> </a:t>
            </a:r>
            <a:r>
              <a:rPr lang="en-US" dirty="0" smtClean="0"/>
              <a:t>and data structuring facilities.</a:t>
            </a:r>
          </a:p>
          <a:p>
            <a:pPr>
              <a:buNone/>
            </a:pPr>
            <a:r>
              <a:rPr lang="en-US" dirty="0" smtClean="0"/>
              <a:t>4. </a:t>
            </a:r>
            <a:r>
              <a:rPr lang="en-US" i="1" dirty="0" smtClean="0"/>
              <a:t>Language Extensions: These preprocessor attempts to add capabilities to the language by certain </a:t>
            </a:r>
            <a:r>
              <a:rPr lang="en-US" dirty="0" smtClean="0"/>
              <a:t>amounts to build-in macro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6572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81001"/>
            <a:ext cx="7696200" cy="4114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u="sng" dirty="0" smtClean="0"/>
              <a:t>Compiler</a:t>
            </a:r>
          </a:p>
          <a:p>
            <a:r>
              <a:rPr lang="en-US" dirty="0" smtClean="0"/>
              <a:t>Compiler is a translator program that translates a program written in (HLL) the source program and translate it into an equivalent program in (MLL) the target program. </a:t>
            </a:r>
          </a:p>
          <a:p>
            <a:r>
              <a:rPr lang="en-US" dirty="0" smtClean="0"/>
              <a:t>As an important part of a compiler is error showing to the programmer.</a:t>
            </a:r>
            <a:endParaRPr lang="en-US" b="1" u="sng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4267200"/>
            <a:ext cx="528758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828800" y="5791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1.2 Structure of compiler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6572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3401"/>
            <a:ext cx="7848600" cy="3200400"/>
          </a:xfrm>
        </p:spPr>
        <p:txBody>
          <a:bodyPr/>
          <a:lstStyle/>
          <a:p>
            <a:r>
              <a:rPr lang="en-US" dirty="0" smtClean="0"/>
              <a:t>Executing a program written n HLL programming language is basically of two parts. the source program must first be compiled translated into a object program. </a:t>
            </a:r>
          </a:p>
          <a:p>
            <a:r>
              <a:rPr lang="en-US" dirty="0" smtClean="0"/>
              <a:t>Then the results object program is loaded into a memory executed.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962400"/>
            <a:ext cx="43529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76400" y="57912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1.3  Execution process of source program in compiler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"/>
            <a:ext cx="6572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81000"/>
            <a:ext cx="7620000" cy="57451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u="sng" dirty="0" smtClean="0"/>
              <a:t>Assembler</a:t>
            </a:r>
          </a:p>
          <a:p>
            <a:r>
              <a:rPr lang="en-US" dirty="0" smtClean="0"/>
              <a:t>Programmers found it difficult to write or read programs in machine language. They begin to </a:t>
            </a:r>
            <a:r>
              <a:rPr lang="en-US" smtClean="0"/>
              <a:t>use </a:t>
            </a:r>
            <a:r>
              <a:rPr lang="en-US" smtClean="0"/>
              <a:t>a mnemonic </a:t>
            </a:r>
            <a:r>
              <a:rPr lang="en-US" dirty="0" smtClean="0"/>
              <a:t>(symbols) for each machine instruction, which they would subsequently translate into machine language. </a:t>
            </a:r>
          </a:p>
          <a:p>
            <a:r>
              <a:rPr lang="en-US" dirty="0" smtClean="0"/>
              <a:t>Such a mnemonic machine language is now called an </a:t>
            </a:r>
            <a:r>
              <a:rPr lang="en-US" b="1" u="sng" dirty="0" smtClean="0"/>
              <a:t>assembly language.</a:t>
            </a:r>
          </a:p>
          <a:p>
            <a:r>
              <a:rPr lang="en-US" dirty="0" smtClean="0"/>
              <a:t>Assembler converts assembly language into object language</a:t>
            </a:r>
          </a:p>
          <a:p>
            <a:endParaRPr lang="en-US" b="1" u="sng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"/>
            <a:ext cx="6572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8001000" cy="33528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u="sng" dirty="0" smtClean="0"/>
              <a:t>Interpreter</a:t>
            </a:r>
          </a:p>
          <a:p>
            <a:r>
              <a:rPr lang="en-US" dirty="0" smtClean="0"/>
              <a:t>An interpreter is a program that appears to execute a source program as if it were machine language.</a:t>
            </a:r>
          </a:p>
          <a:p>
            <a:r>
              <a:rPr lang="en-US" dirty="0" smtClean="0"/>
              <a:t>Languages such as BASIC, SNOBOL, LISP can be translated using interpreters. JAVA also </a:t>
            </a:r>
            <a:r>
              <a:rPr lang="en-US" dirty="0" err="1" smtClean="0"/>
              <a:t>usesinterpreter</a:t>
            </a:r>
            <a:r>
              <a:rPr lang="en-US" dirty="0" smtClean="0"/>
              <a:t>. The process of interpretation can be carried out in following phases.</a:t>
            </a:r>
          </a:p>
          <a:p>
            <a:pPr>
              <a:buNone/>
            </a:pPr>
            <a:r>
              <a:rPr lang="en-US" dirty="0" smtClean="0"/>
              <a:t>1. Lexical analysis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Synatx</a:t>
            </a:r>
            <a:r>
              <a:rPr lang="en-US" dirty="0" smtClean="0"/>
              <a:t> analysis</a:t>
            </a:r>
          </a:p>
          <a:p>
            <a:pPr>
              <a:buNone/>
            </a:pPr>
            <a:r>
              <a:rPr lang="en-US" dirty="0" smtClean="0"/>
              <a:t>3. Semantic analysis</a:t>
            </a:r>
          </a:p>
          <a:p>
            <a:pPr>
              <a:buNone/>
            </a:pPr>
            <a:r>
              <a:rPr lang="en-US" dirty="0" smtClean="0"/>
              <a:t>4. Direct Execution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4191000"/>
            <a:ext cx="31337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76400" y="58674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Fig.1.4 Execution in Interpreter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0"/>
            <a:ext cx="6572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684</Words>
  <Application>Microsoft Office PowerPoint</Application>
  <PresentationFormat>On-screen Show (4:3)</PresentationFormat>
  <Paragraphs>70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 Language Processing System</vt:lpstr>
      <vt:lpstr>Course scope</vt:lpstr>
      <vt:lpstr>Module -I Introduction to LPS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LIST OF COMPILERS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Language Processing System</dc:title>
  <dc:creator>DEEPALI RAIKAR</dc:creator>
  <cp:lastModifiedBy>Microsoft</cp:lastModifiedBy>
  <cp:revision>39</cp:revision>
  <dcterms:created xsi:type="dcterms:W3CDTF">2006-08-16T00:00:00Z</dcterms:created>
  <dcterms:modified xsi:type="dcterms:W3CDTF">2020-09-02T19:49:26Z</dcterms:modified>
</cp:coreProperties>
</file>