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878" r:id="rId2"/>
    <p:sldMasterId id="2147483883" r:id="rId3"/>
    <p:sldMasterId id="2147483888" r:id="rId4"/>
    <p:sldMasterId id="2147483893" r:id="rId5"/>
    <p:sldMasterId id="2147483923" r:id="rId6"/>
  </p:sldMasterIdLst>
  <p:notesMasterIdLst>
    <p:notesMasterId r:id="rId23"/>
  </p:notesMasterIdLst>
  <p:handoutMasterIdLst>
    <p:handoutMasterId r:id="rId24"/>
  </p:handoutMasterIdLst>
  <p:sldIdLst>
    <p:sldId id="306" r:id="rId7"/>
    <p:sldId id="307" r:id="rId8"/>
    <p:sldId id="264" r:id="rId9"/>
    <p:sldId id="2192" r:id="rId10"/>
    <p:sldId id="2184" r:id="rId11"/>
    <p:sldId id="2185" r:id="rId12"/>
    <p:sldId id="2186" r:id="rId13"/>
    <p:sldId id="2193" r:id="rId14"/>
    <p:sldId id="2187" r:id="rId15"/>
    <p:sldId id="2194" r:id="rId16"/>
    <p:sldId id="2195" r:id="rId17"/>
    <p:sldId id="2196" r:id="rId18"/>
    <p:sldId id="2197" r:id="rId19"/>
    <p:sldId id="2198" r:id="rId20"/>
    <p:sldId id="2189" r:id="rId21"/>
    <p:sldId id="2191" r:id="rId22"/>
  </p:sldIdLst>
  <p:sldSz cx="12192000" cy="6858000"/>
  <p:notesSz cx="6797675" cy="9926638"/>
  <p:custDataLst>
    <p:tags r:id="rId2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ore-Grant,Marie" initials="H" lastIdx="2" clrIdx="0">
    <p:extLst>
      <p:ext uri="{19B8F6BF-5375-455C-9EA6-DF929625EA0E}">
        <p15:presenceInfo xmlns:p15="http://schemas.microsoft.com/office/powerpoint/2012/main" userId="S-1-5-21-802951002-2094223479-794563710-11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2"/>
    <a:srgbClr val="CB2980"/>
    <a:srgbClr val="FF6327"/>
    <a:srgbClr val="4701A7"/>
    <a:srgbClr val="0F999C"/>
    <a:srgbClr val="00C37B"/>
    <a:srgbClr val="860864"/>
    <a:srgbClr val="6D64CC"/>
    <a:srgbClr val="E0E0E0"/>
    <a:srgbClr val="01D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29" autoAdjust="0"/>
    <p:restoredTop sz="94434" autoAdjust="0"/>
  </p:normalViewPr>
  <p:slideViewPr>
    <p:cSldViewPr>
      <p:cViewPr varScale="1">
        <p:scale>
          <a:sx n="70" d="100"/>
          <a:sy n="70" d="100"/>
        </p:scale>
        <p:origin x="1014"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0445"/>
    </p:cViewPr>
  </p:sorterViewPr>
  <p:notesViewPr>
    <p:cSldViewPr>
      <p:cViewPr varScale="1">
        <p:scale>
          <a:sx n="79" d="100"/>
          <a:sy n="79" d="100"/>
        </p:scale>
        <p:origin x="235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12/12/2018</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12/12/2018</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en-US" smtClean="0"/>
              <a:pPr/>
              <a:t>3</a:t>
            </a:fld>
            <a:endParaRPr lang="en-US" dirty="0"/>
          </a:p>
        </p:txBody>
      </p:sp>
    </p:spTree>
    <p:extLst>
      <p:ext uri="{BB962C8B-B14F-4D97-AF65-F5344CB8AC3E}">
        <p14:creationId xmlns:p14="http://schemas.microsoft.com/office/powerpoint/2010/main" val="401642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8.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7.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6.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9.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88815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31" name="think-cell Slide" r:id="rId4" imgW="270" imgH="270" progId="TCLayout.ActiveDocument.1">
                  <p:embed/>
                </p:oleObj>
              </mc:Choice>
              <mc:Fallback>
                <p:oleObj name="think-cell Slide" r:id="rId4" imgW="270" imgH="270" progId="TCLayout.ActiveDocument.1">
                  <p:embed/>
                  <p:pic>
                    <p:nvPicPr>
                      <p:cNvPr id="19" name="Object 1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sp>
        <p:nvSpPr>
          <p:cNvPr id="6"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16918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855"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dirty="0"/>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194046232"/>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692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76994983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795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475699419"/>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8975"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870089330"/>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9999"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855420437"/>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24553292"/>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2"/>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1485827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911320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cover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7" name="Group 6">
            <a:extLst>
              <a:ext uri="{FF2B5EF4-FFF2-40B4-BE49-F238E27FC236}">
                <a16:creationId xmlns:a16="http://schemas.microsoft.com/office/drawing/2014/main" xmlns="" id="{630DC547-91D4-46FB-9378-F171227B73F2}"/>
              </a:ext>
            </a:extLst>
          </p:cNvPr>
          <p:cNvGrpSpPr/>
          <p:nvPr userDrawn="1"/>
        </p:nvGrpSpPr>
        <p:grpSpPr>
          <a:xfrm>
            <a:off x="407003" y="360761"/>
            <a:ext cx="1502217" cy="1872049"/>
            <a:chOff x="1026763" y="1386921"/>
            <a:chExt cx="1502217" cy="1872049"/>
          </a:xfrm>
        </p:grpSpPr>
        <p:sp>
          <p:nvSpPr>
            <p:cNvPr id="8" name="Freeform 5">
              <a:extLst>
                <a:ext uri="{FF2B5EF4-FFF2-40B4-BE49-F238E27FC236}">
                  <a16:creationId xmlns:a16="http://schemas.microsoft.com/office/drawing/2014/main" xmlns="" id="{66E835B1-6B93-4884-8EC6-D330DE592DC4}"/>
                </a:ext>
              </a:extLst>
            </p:cNvPr>
            <p:cNvSpPr>
              <a:spLocks/>
            </p:cNvSpPr>
            <p:nvPr/>
          </p:nvSpPr>
          <p:spPr bwMode="auto">
            <a:xfrm>
              <a:off x="1961801" y="181065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xmlns="" id="{042D2069-5D25-4434-9939-4C44A5B51F04}"/>
                </a:ext>
              </a:extLst>
            </p:cNvPr>
            <p:cNvSpPr>
              <a:spLocks/>
            </p:cNvSpPr>
            <p:nvPr/>
          </p:nvSpPr>
          <p:spPr bwMode="auto">
            <a:xfrm>
              <a:off x="1961801" y="249645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a:extLst>
                <a:ext uri="{FF2B5EF4-FFF2-40B4-BE49-F238E27FC236}">
                  <a16:creationId xmlns:a16="http://schemas.microsoft.com/office/drawing/2014/main" xmlns="" id="{174B71FD-A696-4B7D-A155-C6446BE29BF4}"/>
                </a:ext>
              </a:extLst>
            </p:cNvPr>
            <p:cNvSpPr>
              <a:spLocks/>
            </p:cNvSpPr>
            <p:nvPr/>
          </p:nvSpPr>
          <p:spPr bwMode="auto">
            <a:xfrm>
              <a:off x="1276001" y="249645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xmlns="" id="{3C0A8759-7579-42CE-BC51-863CAE6FFA44}"/>
                </a:ext>
              </a:extLst>
            </p:cNvPr>
            <p:cNvSpPr>
              <a:spLocks/>
            </p:cNvSpPr>
            <p:nvPr/>
          </p:nvSpPr>
          <p:spPr bwMode="auto">
            <a:xfrm>
              <a:off x="1026763" y="156300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4">
              <a:extLst>
                <a:ext uri="{FF2B5EF4-FFF2-40B4-BE49-F238E27FC236}">
                  <a16:creationId xmlns:a16="http://schemas.microsoft.com/office/drawing/2014/main" xmlns="" id="{A6B76E95-4508-471B-89AE-0B0FCE1FA861}"/>
                </a:ext>
              </a:extLst>
            </p:cNvPr>
            <p:cNvSpPr/>
            <p:nvPr/>
          </p:nvSpPr>
          <p:spPr>
            <a:xfrm>
              <a:off x="1028322" y="1386921"/>
              <a:ext cx="484107" cy="138499"/>
            </a:xfrm>
            <a:prstGeom prst="rect">
              <a:avLst/>
            </a:prstGeom>
          </p:spPr>
          <p:txBody>
            <a:bodyPr wrap="none" lIns="0" tIns="0" rIns="0" bIns="0">
              <a:spAutoFit/>
            </a:bodyPr>
            <a:lstStyle/>
            <a:p>
              <a:r>
                <a:rPr lang="en-US" sz="900" dirty="0"/>
                <a:t>discover</a:t>
              </a:r>
            </a:p>
          </p:txBody>
        </p:sp>
        <p:sp>
          <p:nvSpPr>
            <p:cNvPr id="16" name="Rectangle 15">
              <a:extLst>
                <a:ext uri="{FF2B5EF4-FFF2-40B4-BE49-F238E27FC236}">
                  <a16:creationId xmlns:a16="http://schemas.microsoft.com/office/drawing/2014/main" xmlns="" id="{DBDBDD10-64CB-4811-ABEF-5CD7AC2CAC66}"/>
                </a:ext>
              </a:extLst>
            </p:cNvPr>
            <p:cNvSpPr/>
            <p:nvPr/>
          </p:nvSpPr>
          <p:spPr>
            <a:xfrm>
              <a:off x="2151879" y="1626951"/>
              <a:ext cx="371897" cy="138499"/>
            </a:xfrm>
            <a:prstGeom prst="rect">
              <a:avLst/>
            </a:prstGeom>
          </p:spPr>
          <p:txBody>
            <a:bodyPr wrap="none" lIns="0" tIns="0" rIns="0" bIns="0">
              <a:spAutoFit/>
            </a:bodyPr>
            <a:lstStyle/>
            <a:p>
              <a:r>
                <a:rPr lang="en-US" sz="900" dirty="0"/>
                <a:t>devise</a:t>
              </a:r>
            </a:p>
          </p:txBody>
        </p:sp>
        <p:sp>
          <p:nvSpPr>
            <p:cNvPr id="17" name="Rectangle 16">
              <a:extLst>
                <a:ext uri="{FF2B5EF4-FFF2-40B4-BE49-F238E27FC236}">
                  <a16:creationId xmlns:a16="http://schemas.microsoft.com/office/drawing/2014/main" xmlns="" id="{C9C6E28A-1AD3-457F-8846-58F16F2DE706}"/>
                </a:ext>
              </a:extLst>
            </p:cNvPr>
            <p:cNvSpPr/>
            <p:nvPr/>
          </p:nvSpPr>
          <p:spPr>
            <a:xfrm>
              <a:off x="2144259" y="3112851"/>
              <a:ext cx="384721" cy="138499"/>
            </a:xfrm>
            <a:prstGeom prst="rect">
              <a:avLst/>
            </a:prstGeom>
          </p:spPr>
          <p:txBody>
            <a:bodyPr wrap="none" lIns="0" tIns="0" rIns="0" bIns="0">
              <a:spAutoFit/>
            </a:bodyPr>
            <a:lstStyle/>
            <a:p>
              <a:r>
                <a:rPr lang="en-US" sz="900" dirty="0"/>
                <a:t>deploy</a:t>
              </a:r>
            </a:p>
          </p:txBody>
        </p:sp>
        <p:sp>
          <p:nvSpPr>
            <p:cNvPr id="18" name="Rectangle 17">
              <a:extLst>
                <a:ext uri="{FF2B5EF4-FFF2-40B4-BE49-F238E27FC236}">
                  <a16:creationId xmlns:a16="http://schemas.microsoft.com/office/drawing/2014/main" xmlns="" id="{709FAFF8-37D6-4710-B122-B6B292F0C9E2}"/>
                </a:ext>
              </a:extLst>
            </p:cNvPr>
            <p:cNvSpPr/>
            <p:nvPr/>
          </p:nvSpPr>
          <p:spPr>
            <a:xfrm>
              <a:off x="1275579" y="3120471"/>
              <a:ext cx="415178" cy="138499"/>
            </a:xfrm>
            <a:prstGeom prst="rect">
              <a:avLst/>
            </a:prstGeom>
          </p:spPr>
          <p:txBody>
            <a:bodyPr wrap="none" lIns="0" tIns="0" rIns="0" bIns="0">
              <a:spAutoFit/>
            </a:bodyPr>
            <a:lstStyle/>
            <a:p>
              <a:r>
                <a:rPr lang="en-US" sz="900" dirty="0"/>
                <a:t>sustain</a:t>
              </a:r>
            </a:p>
          </p:txBody>
        </p:sp>
      </p:gr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Tree>
    <p:extLst>
      <p:ext uri="{BB962C8B-B14F-4D97-AF65-F5344CB8AC3E}">
        <p14:creationId xmlns:p14="http://schemas.microsoft.com/office/powerpoint/2010/main" val="1806261381"/>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484632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5"/>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a16="http://schemas.microsoft.com/office/drawing/2014/main" xmlns="" id="{5E286FE0-B342-40C4-8131-2A5C012CD5BF}"/>
              </a:ext>
            </a:extLst>
          </p:cNvPr>
          <p:cNvGrpSpPr/>
          <p:nvPr userDrawn="1"/>
        </p:nvGrpSpPr>
        <p:grpSpPr>
          <a:xfrm>
            <a:off x="407003" y="360761"/>
            <a:ext cx="1500823" cy="1882209"/>
            <a:chOff x="3906212" y="1381841"/>
            <a:chExt cx="1500823" cy="1882209"/>
          </a:xfrm>
        </p:grpSpPr>
        <p:sp>
          <p:nvSpPr>
            <p:cNvPr id="27" name="Freeform 5">
              <a:extLst>
                <a:ext uri="{FF2B5EF4-FFF2-40B4-BE49-F238E27FC236}">
                  <a16:creationId xmlns:a16="http://schemas.microsoft.com/office/drawing/2014/main" xmlns="" id="{2206A444-8D88-41F9-AFCC-4D1AB2B1AF65}"/>
                </a:ext>
              </a:extLst>
            </p:cNvPr>
            <p:cNvSpPr>
              <a:spLocks/>
            </p:cNvSpPr>
            <p:nvPr/>
          </p:nvSpPr>
          <p:spPr bwMode="auto">
            <a:xfrm>
              <a:off x="4845060" y="15680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xmlns="" id="{D1DD3F61-3E3C-4ED1-B94D-585C6DFCBDE5}"/>
                </a:ext>
              </a:extLst>
            </p:cNvPr>
            <p:cNvSpPr>
              <a:spLocks/>
            </p:cNvSpPr>
            <p:nvPr/>
          </p:nvSpPr>
          <p:spPr bwMode="auto">
            <a:xfrm>
              <a:off x="4596244" y="25015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7">
              <a:extLst>
                <a:ext uri="{FF2B5EF4-FFF2-40B4-BE49-F238E27FC236}">
                  <a16:creationId xmlns:a16="http://schemas.microsoft.com/office/drawing/2014/main" xmlns="" id="{D042F2C2-AD66-4892-A1AB-61762A742AF2}"/>
                </a:ext>
              </a:extLst>
            </p:cNvPr>
            <p:cNvSpPr>
              <a:spLocks/>
            </p:cNvSpPr>
            <p:nvPr/>
          </p:nvSpPr>
          <p:spPr bwMode="auto">
            <a:xfrm>
              <a:off x="3910444" y="25015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8">
              <a:extLst>
                <a:ext uri="{FF2B5EF4-FFF2-40B4-BE49-F238E27FC236}">
                  <a16:creationId xmlns:a16="http://schemas.microsoft.com/office/drawing/2014/main" xmlns="" id="{114E5FB4-13CB-4B1C-93FB-FE3F302392AA}"/>
                </a:ext>
              </a:extLst>
            </p:cNvPr>
            <p:cNvSpPr>
              <a:spLocks/>
            </p:cNvSpPr>
            <p:nvPr/>
          </p:nvSpPr>
          <p:spPr bwMode="auto">
            <a:xfrm>
              <a:off x="3910444" y="18157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30">
              <a:extLst>
                <a:ext uri="{FF2B5EF4-FFF2-40B4-BE49-F238E27FC236}">
                  <a16:creationId xmlns:a16="http://schemas.microsoft.com/office/drawing/2014/main" xmlns="" id="{A8177CCE-F0DD-4744-894D-0E9067E4B18A}"/>
                </a:ext>
              </a:extLst>
            </p:cNvPr>
            <p:cNvSpPr/>
            <p:nvPr/>
          </p:nvSpPr>
          <p:spPr>
            <a:xfrm>
              <a:off x="3906212" y="1629562"/>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a16="http://schemas.microsoft.com/office/drawing/2014/main" xmlns="" id="{53797415-A7F2-437F-9E10-0F63859E1306}"/>
                </a:ext>
              </a:extLst>
            </p:cNvPr>
            <p:cNvSpPr/>
            <p:nvPr/>
          </p:nvSpPr>
          <p:spPr>
            <a:xfrm>
              <a:off x="5035138" y="138184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a16="http://schemas.microsoft.com/office/drawing/2014/main" xmlns="" id="{90CBE549-CE49-4172-B567-7D138E8384A1}"/>
                </a:ext>
              </a:extLst>
            </p:cNvPr>
            <p:cNvSpPr/>
            <p:nvPr/>
          </p:nvSpPr>
          <p:spPr>
            <a:xfrm>
              <a:off x="4778702" y="3117931"/>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a16="http://schemas.microsoft.com/office/drawing/2014/main" xmlns="" id="{03298C6E-C7C7-4E37-AEC1-3CDC4EAF103F}"/>
                </a:ext>
              </a:extLst>
            </p:cNvPr>
            <p:cNvSpPr/>
            <p:nvPr/>
          </p:nvSpPr>
          <p:spPr>
            <a:xfrm>
              <a:off x="3910022" y="312555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187987310"/>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ploy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4"/>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35" name="Group 34">
            <a:extLst>
              <a:ext uri="{FF2B5EF4-FFF2-40B4-BE49-F238E27FC236}">
                <a16:creationId xmlns:a16="http://schemas.microsoft.com/office/drawing/2014/main" xmlns="" id="{88FE81EF-66DE-49FD-A4A4-7A6C87DFCFD0}"/>
              </a:ext>
            </a:extLst>
          </p:cNvPr>
          <p:cNvGrpSpPr/>
          <p:nvPr userDrawn="1"/>
        </p:nvGrpSpPr>
        <p:grpSpPr>
          <a:xfrm>
            <a:off x="407003" y="388591"/>
            <a:ext cx="1495425" cy="1854379"/>
            <a:chOff x="6787663" y="1387761"/>
            <a:chExt cx="1495425" cy="1854379"/>
          </a:xfrm>
        </p:grpSpPr>
        <p:sp>
          <p:nvSpPr>
            <p:cNvPr id="36" name="Freeform 5">
              <a:extLst>
                <a:ext uri="{FF2B5EF4-FFF2-40B4-BE49-F238E27FC236}">
                  <a16:creationId xmlns:a16="http://schemas.microsoft.com/office/drawing/2014/main" xmlns="" id="{44971593-DC84-4A99-9299-8691A4B72D2B}"/>
                </a:ext>
              </a:extLst>
            </p:cNvPr>
            <p:cNvSpPr>
              <a:spLocks/>
            </p:cNvSpPr>
            <p:nvPr/>
          </p:nvSpPr>
          <p:spPr bwMode="auto">
            <a:xfrm rot="5400000">
              <a:off x="7721113" y="2508387"/>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xmlns="" id="{E7C3B1A7-EC0F-4E4B-A1C5-FD4B85A41993}"/>
                </a:ext>
              </a:extLst>
            </p:cNvPr>
            <p:cNvSpPr>
              <a:spLocks/>
            </p:cNvSpPr>
            <p:nvPr/>
          </p:nvSpPr>
          <p:spPr bwMode="auto">
            <a:xfrm rot="5400000">
              <a:off x="6787663" y="2259571"/>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7">
              <a:extLst>
                <a:ext uri="{FF2B5EF4-FFF2-40B4-BE49-F238E27FC236}">
                  <a16:creationId xmlns:a16="http://schemas.microsoft.com/office/drawing/2014/main" xmlns="" id="{23D37924-81A1-4CC5-930E-21F2992533D3}"/>
                </a:ext>
              </a:extLst>
            </p:cNvPr>
            <p:cNvSpPr>
              <a:spLocks/>
            </p:cNvSpPr>
            <p:nvPr/>
          </p:nvSpPr>
          <p:spPr bwMode="auto">
            <a:xfrm rot="5400000">
              <a:off x="6787663" y="1573771"/>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
              <a:extLst>
                <a:ext uri="{FF2B5EF4-FFF2-40B4-BE49-F238E27FC236}">
                  <a16:creationId xmlns:a16="http://schemas.microsoft.com/office/drawing/2014/main" xmlns="" id="{888107DD-620A-44AD-9086-3A81004768D4}"/>
                </a:ext>
              </a:extLst>
            </p:cNvPr>
            <p:cNvSpPr>
              <a:spLocks/>
            </p:cNvSpPr>
            <p:nvPr/>
          </p:nvSpPr>
          <p:spPr bwMode="auto">
            <a:xfrm rot="5400000">
              <a:off x="7473463" y="1573771"/>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Rectangle 43">
              <a:extLst>
                <a:ext uri="{FF2B5EF4-FFF2-40B4-BE49-F238E27FC236}">
                  <a16:creationId xmlns:a16="http://schemas.microsoft.com/office/drawing/2014/main" xmlns="" id="{0AE1FD1F-0CCF-41A5-922C-BB58FB4B0EB4}"/>
                </a:ext>
              </a:extLst>
            </p:cNvPr>
            <p:cNvSpPr/>
            <p:nvPr/>
          </p:nvSpPr>
          <p:spPr>
            <a:xfrm>
              <a:off x="6787663" y="1387761"/>
              <a:ext cx="484107" cy="138499"/>
            </a:xfrm>
            <a:prstGeom prst="rect">
              <a:avLst/>
            </a:prstGeom>
          </p:spPr>
          <p:txBody>
            <a:bodyPr wrap="none" lIns="0" tIns="0" rIns="0" bIns="0">
              <a:spAutoFit/>
            </a:bodyPr>
            <a:lstStyle/>
            <a:p>
              <a:r>
                <a:rPr lang="en-US" sz="900" dirty="0"/>
                <a:t>discover</a:t>
              </a:r>
            </a:p>
          </p:txBody>
        </p:sp>
        <p:sp>
          <p:nvSpPr>
            <p:cNvPr id="45" name="Rectangle 44">
              <a:extLst>
                <a:ext uri="{FF2B5EF4-FFF2-40B4-BE49-F238E27FC236}">
                  <a16:creationId xmlns:a16="http://schemas.microsoft.com/office/drawing/2014/main" xmlns="" id="{37AF7C87-85AD-441A-9699-50B2723D3633}"/>
                </a:ext>
              </a:extLst>
            </p:cNvPr>
            <p:cNvSpPr/>
            <p:nvPr/>
          </p:nvSpPr>
          <p:spPr>
            <a:xfrm>
              <a:off x="7663541" y="1387761"/>
              <a:ext cx="371897" cy="138499"/>
            </a:xfrm>
            <a:prstGeom prst="rect">
              <a:avLst/>
            </a:prstGeom>
          </p:spPr>
          <p:txBody>
            <a:bodyPr wrap="none" lIns="0" tIns="0" rIns="0" bIns="0">
              <a:spAutoFit/>
            </a:bodyPr>
            <a:lstStyle/>
            <a:p>
              <a:r>
                <a:rPr lang="en-US" sz="900" dirty="0"/>
                <a:t>devise</a:t>
              </a:r>
            </a:p>
          </p:txBody>
        </p:sp>
        <p:sp>
          <p:nvSpPr>
            <p:cNvPr id="46" name="Rectangle 45">
              <a:extLst>
                <a:ext uri="{FF2B5EF4-FFF2-40B4-BE49-F238E27FC236}">
                  <a16:creationId xmlns:a16="http://schemas.microsoft.com/office/drawing/2014/main" xmlns="" id="{77056787-0CC1-4A63-BE0D-4D5ADB768FEF}"/>
                </a:ext>
              </a:extLst>
            </p:cNvPr>
            <p:cNvSpPr/>
            <p:nvPr/>
          </p:nvSpPr>
          <p:spPr>
            <a:xfrm>
              <a:off x="7898367" y="3103641"/>
              <a:ext cx="384721" cy="138499"/>
            </a:xfrm>
            <a:prstGeom prst="rect">
              <a:avLst/>
            </a:prstGeom>
          </p:spPr>
          <p:txBody>
            <a:bodyPr wrap="none" lIns="0" tIns="0" rIns="0" bIns="0">
              <a:spAutoFit/>
            </a:bodyPr>
            <a:lstStyle/>
            <a:p>
              <a:r>
                <a:rPr lang="en-US" sz="900" dirty="0"/>
                <a:t>deploy</a:t>
              </a:r>
            </a:p>
          </p:txBody>
        </p:sp>
        <p:sp>
          <p:nvSpPr>
            <p:cNvPr id="47" name="Rectangle 46">
              <a:extLst>
                <a:ext uri="{FF2B5EF4-FFF2-40B4-BE49-F238E27FC236}">
                  <a16:creationId xmlns:a16="http://schemas.microsoft.com/office/drawing/2014/main" xmlns="" id="{71BDD051-8F79-4F90-937F-F21D59CB0BC1}"/>
                </a:ext>
              </a:extLst>
            </p:cNvPr>
            <p:cNvSpPr/>
            <p:nvPr/>
          </p:nvSpPr>
          <p:spPr>
            <a:xfrm>
              <a:off x="6787663" y="2862237"/>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431170234"/>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stain_Deploy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3"/>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a16="http://schemas.microsoft.com/office/drawing/2014/main" xmlns="" id="{9DFEFF8B-A912-4187-BC9A-3C6650A1145B}"/>
              </a:ext>
            </a:extLst>
          </p:cNvPr>
          <p:cNvGrpSpPr/>
          <p:nvPr userDrawn="1"/>
        </p:nvGrpSpPr>
        <p:grpSpPr>
          <a:xfrm>
            <a:off x="407003" y="388591"/>
            <a:ext cx="1496591" cy="1854379"/>
            <a:chOff x="9666713" y="1387761"/>
            <a:chExt cx="1496591" cy="1854379"/>
          </a:xfrm>
        </p:grpSpPr>
        <p:sp>
          <p:nvSpPr>
            <p:cNvPr id="27" name="Freeform 5">
              <a:extLst>
                <a:ext uri="{FF2B5EF4-FFF2-40B4-BE49-F238E27FC236}">
                  <a16:creationId xmlns:a16="http://schemas.microsoft.com/office/drawing/2014/main" xmlns="" id="{3CD33657-0850-44D9-83A1-874CE4302C4A}"/>
                </a:ext>
              </a:extLst>
            </p:cNvPr>
            <p:cNvSpPr>
              <a:spLocks/>
            </p:cNvSpPr>
            <p:nvPr/>
          </p:nvSpPr>
          <p:spPr bwMode="auto">
            <a:xfrm rot="10800000">
              <a:off x="9666713" y="25086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xmlns="" id="{FA5AA3C4-8B5D-42F2-A5C8-6DF6F6163F67}"/>
                </a:ext>
              </a:extLst>
            </p:cNvPr>
            <p:cNvSpPr>
              <a:spLocks/>
            </p:cNvSpPr>
            <p:nvPr/>
          </p:nvSpPr>
          <p:spPr bwMode="auto">
            <a:xfrm rot="10800000">
              <a:off x="9915529" y="15752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
              <a:extLst>
                <a:ext uri="{FF2B5EF4-FFF2-40B4-BE49-F238E27FC236}">
                  <a16:creationId xmlns:a16="http://schemas.microsoft.com/office/drawing/2014/main" xmlns="" id="{614A4134-D2A5-4302-AE71-431E6D05486D}"/>
                </a:ext>
              </a:extLst>
            </p:cNvPr>
            <p:cNvSpPr>
              <a:spLocks/>
            </p:cNvSpPr>
            <p:nvPr/>
          </p:nvSpPr>
          <p:spPr bwMode="auto">
            <a:xfrm rot="10800000">
              <a:off x="10601329" y="15752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
              <a:extLst>
                <a:ext uri="{FF2B5EF4-FFF2-40B4-BE49-F238E27FC236}">
                  <a16:creationId xmlns:a16="http://schemas.microsoft.com/office/drawing/2014/main" xmlns="" id="{9C2FDF98-90ED-440A-AC66-704860A9E448}"/>
                </a:ext>
              </a:extLst>
            </p:cNvPr>
            <p:cNvSpPr>
              <a:spLocks/>
            </p:cNvSpPr>
            <p:nvPr/>
          </p:nvSpPr>
          <p:spPr bwMode="auto">
            <a:xfrm rot="10800000">
              <a:off x="10601329" y="22610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Rectangle 30">
              <a:extLst>
                <a:ext uri="{FF2B5EF4-FFF2-40B4-BE49-F238E27FC236}">
                  <a16:creationId xmlns:a16="http://schemas.microsoft.com/office/drawing/2014/main" xmlns="" id="{E6ADABE6-1E0B-4E8E-A920-CACE2D63E904}"/>
                </a:ext>
              </a:extLst>
            </p:cNvPr>
            <p:cNvSpPr/>
            <p:nvPr/>
          </p:nvSpPr>
          <p:spPr>
            <a:xfrm>
              <a:off x="9915529" y="1387761"/>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a16="http://schemas.microsoft.com/office/drawing/2014/main" xmlns="" id="{17D0619E-6902-4E86-B35F-99FB81D79803}"/>
                </a:ext>
              </a:extLst>
            </p:cNvPr>
            <p:cNvSpPr/>
            <p:nvPr/>
          </p:nvSpPr>
          <p:spPr>
            <a:xfrm>
              <a:off x="10791407" y="138776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a16="http://schemas.microsoft.com/office/drawing/2014/main" xmlns="" id="{86462C4E-0479-4664-82BA-ED331199E76B}"/>
                </a:ext>
              </a:extLst>
            </p:cNvPr>
            <p:cNvSpPr/>
            <p:nvPr/>
          </p:nvSpPr>
          <p:spPr>
            <a:xfrm>
              <a:off x="10778583" y="2862237"/>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a16="http://schemas.microsoft.com/office/drawing/2014/main" xmlns="" id="{8DF8E895-686F-4B7C-A433-541568E44050}"/>
                </a:ext>
              </a:extLst>
            </p:cNvPr>
            <p:cNvSpPr/>
            <p:nvPr/>
          </p:nvSpPr>
          <p:spPr>
            <a:xfrm>
              <a:off x="9672004" y="310364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1230804347"/>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161971" y="2211042"/>
            <a:ext cx="1947553" cy="2223306"/>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421064" y="2745661"/>
            <a:ext cx="2021387" cy="429285"/>
          </a:xfrm>
        </p:spPr>
        <p:txBody>
          <a:bodyPr wrap="none" anchor="ctr" anchorCtr="0">
            <a:spAutoFit/>
          </a:bodyPr>
          <a:lstStyle>
            <a:lvl1pPr algn="l">
              <a:lnSpc>
                <a:spcPct val="100000"/>
              </a:lnSpc>
              <a:defRPr lang="en-US" sz="24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333540" y="3407777"/>
            <a:ext cx="1288814" cy="429285"/>
          </a:xfrm>
        </p:spPr>
        <p:txBody>
          <a:bodyPr wrap="none" anchor="ctr" anchorCtr="0">
            <a:spAutoFit/>
          </a:bodyPr>
          <a:lstStyle>
            <a:lvl1pPr algn="l">
              <a:lnSpc>
                <a:spcPct val="100000"/>
              </a:lnSpc>
              <a:defRPr lang="en-US" sz="24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Tree>
    <p:extLst>
      <p:ext uri="{BB962C8B-B14F-4D97-AF65-F5344CB8AC3E}">
        <p14:creationId xmlns:p14="http://schemas.microsoft.com/office/powerpoint/2010/main" val="6698467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a16="http://schemas.microsoft.com/office/drawing/2014/main" xmlns=""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930425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5"/>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a16="http://schemas.microsoft.com/office/drawing/2014/main" xmlns=""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2048115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9136163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P_Sk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C54D315-3397-46F7-BE0D-9B884DCE4366}"/>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1"/>
                </a:solidFill>
                <a:cs typeface="Arial" panose="020B0604020202020204" pitchFamily="34" charset="0"/>
              </a:rPr>
              <a:t>© 2018 Capgemini. All rights reserved.</a:t>
            </a:r>
          </a:p>
        </p:txBody>
      </p:sp>
      <p:grpSp>
        <p:nvGrpSpPr>
          <p:cNvPr id="7" name="Group 4">
            <a:extLst>
              <a:ext uri="{FF2B5EF4-FFF2-40B4-BE49-F238E27FC236}">
                <a16:creationId xmlns:a16="http://schemas.microsoft.com/office/drawing/2014/main" xmlns="" id="{F082D549-EF88-4375-B5E4-5CE7F616331B}"/>
              </a:ext>
            </a:extLst>
          </p:cNvPr>
          <p:cNvGrpSpPr>
            <a:grpSpLocks noChangeAspect="1"/>
          </p:cNvGrpSpPr>
          <p:nvPr userDrawn="1"/>
        </p:nvGrpSpPr>
        <p:grpSpPr bwMode="auto">
          <a:xfrm>
            <a:off x="11557634" y="215310"/>
            <a:ext cx="426721" cy="382808"/>
            <a:chOff x="912" y="1296"/>
            <a:chExt cx="1273" cy="1142"/>
          </a:xfrm>
        </p:grpSpPr>
        <p:sp>
          <p:nvSpPr>
            <p:cNvPr id="8" name="AutoShape 3">
              <a:extLst>
                <a:ext uri="{FF2B5EF4-FFF2-40B4-BE49-F238E27FC236}">
                  <a16:creationId xmlns:a16="http://schemas.microsoft.com/office/drawing/2014/main" xmlns="" id="{8BBAAB77-E0A2-4ACD-9C3E-4C2C3F19905D}"/>
                </a:ext>
              </a:extLst>
            </p:cNvPr>
            <p:cNvSpPr>
              <a:spLocks noChangeAspect="1" noChangeArrowheads="1" noTextEdit="1"/>
            </p:cNvSpPr>
            <p:nvPr userDrawn="1"/>
          </p:nvSpPr>
          <p:spPr bwMode="auto">
            <a:xfrm>
              <a:off x="912" y="1296"/>
              <a:ext cx="1267"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
              <a:extLst>
                <a:ext uri="{FF2B5EF4-FFF2-40B4-BE49-F238E27FC236}">
                  <a16:creationId xmlns:a16="http://schemas.microsoft.com/office/drawing/2014/main" xmlns="" id="{6411E7BC-D542-46F5-A80D-1C141588633C}"/>
                </a:ext>
              </a:extLst>
            </p:cNvPr>
            <p:cNvSpPr>
              <a:spLocks/>
            </p:cNvSpPr>
            <p:nvPr userDrawn="1"/>
          </p:nvSpPr>
          <p:spPr bwMode="auto">
            <a:xfrm>
              <a:off x="1358" y="1781"/>
              <a:ext cx="827" cy="657"/>
            </a:xfrm>
            <a:custGeom>
              <a:avLst/>
              <a:gdLst>
                <a:gd name="T0" fmla="*/ 654 w 676"/>
                <a:gd name="T1" fmla="*/ 82 h 551"/>
                <a:gd name="T2" fmla="*/ 505 w 676"/>
                <a:gd name="T3" fmla="*/ 3 h 551"/>
                <a:gd name="T4" fmla="*/ 369 w 676"/>
                <a:gd name="T5" fmla="*/ 90 h 551"/>
                <a:gd name="T6" fmla="*/ 275 w 676"/>
                <a:gd name="T7" fmla="*/ 259 h 551"/>
                <a:gd name="T8" fmla="*/ 172 w 676"/>
                <a:gd name="T9" fmla="*/ 412 h 551"/>
                <a:gd name="T10" fmla="*/ 0 w 676"/>
                <a:gd name="T11" fmla="*/ 521 h 551"/>
                <a:gd name="T12" fmla="*/ 109 w 676"/>
                <a:gd name="T13" fmla="*/ 550 h 551"/>
                <a:gd name="T14" fmla="*/ 233 w 676"/>
                <a:gd name="T15" fmla="*/ 540 h 551"/>
                <a:gd name="T16" fmla="*/ 443 w 676"/>
                <a:gd name="T17" fmla="*/ 447 h 551"/>
                <a:gd name="T18" fmla="*/ 282 w 676"/>
                <a:gd name="T19" fmla="*/ 303 h 551"/>
                <a:gd name="T20" fmla="*/ 504 w 676"/>
                <a:gd name="T21" fmla="*/ 372 h 551"/>
                <a:gd name="T22" fmla="*/ 659 w 676"/>
                <a:gd name="T23" fmla="*/ 221 h 551"/>
                <a:gd name="T24" fmla="*/ 654 w 676"/>
                <a:gd name="T25" fmla="*/ 8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6" h="551">
                  <a:moveTo>
                    <a:pt x="654" y="82"/>
                  </a:moveTo>
                  <a:cubicBezTo>
                    <a:pt x="626" y="25"/>
                    <a:pt x="566" y="0"/>
                    <a:pt x="505" y="3"/>
                  </a:cubicBezTo>
                  <a:cubicBezTo>
                    <a:pt x="445" y="6"/>
                    <a:pt x="402" y="44"/>
                    <a:pt x="369" y="90"/>
                  </a:cubicBezTo>
                  <a:cubicBezTo>
                    <a:pt x="332" y="143"/>
                    <a:pt x="305" y="202"/>
                    <a:pt x="275" y="259"/>
                  </a:cubicBezTo>
                  <a:cubicBezTo>
                    <a:pt x="246" y="313"/>
                    <a:pt x="214" y="367"/>
                    <a:pt x="172" y="412"/>
                  </a:cubicBezTo>
                  <a:cubicBezTo>
                    <a:pt x="125" y="463"/>
                    <a:pt x="66" y="501"/>
                    <a:pt x="0" y="521"/>
                  </a:cubicBezTo>
                  <a:cubicBezTo>
                    <a:pt x="30" y="543"/>
                    <a:pt x="73" y="548"/>
                    <a:pt x="109" y="550"/>
                  </a:cubicBezTo>
                  <a:cubicBezTo>
                    <a:pt x="151" y="551"/>
                    <a:pt x="192" y="547"/>
                    <a:pt x="233" y="540"/>
                  </a:cubicBezTo>
                  <a:cubicBezTo>
                    <a:pt x="307" y="527"/>
                    <a:pt x="388" y="501"/>
                    <a:pt x="443" y="447"/>
                  </a:cubicBezTo>
                  <a:cubicBezTo>
                    <a:pt x="357" y="448"/>
                    <a:pt x="288" y="390"/>
                    <a:pt x="282" y="303"/>
                  </a:cubicBezTo>
                  <a:cubicBezTo>
                    <a:pt x="337" y="370"/>
                    <a:pt x="420" y="396"/>
                    <a:pt x="504" y="372"/>
                  </a:cubicBezTo>
                  <a:cubicBezTo>
                    <a:pt x="577" y="351"/>
                    <a:pt x="636" y="293"/>
                    <a:pt x="659" y="221"/>
                  </a:cubicBezTo>
                  <a:cubicBezTo>
                    <a:pt x="674" y="175"/>
                    <a:pt x="676" y="126"/>
                    <a:pt x="654"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xmlns="" id="{0050462C-8E12-4D92-8613-567008008183}"/>
                </a:ext>
              </a:extLst>
            </p:cNvPr>
            <p:cNvSpPr>
              <a:spLocks/>
            </p:cNvSpPr>
            <p:nvPr userDrawn="1"/>
          </p:nvSpPr>
          <p:spPr bwMode="auto">
            <a:xfrm>
              <a:off x="912" y="1296"/>
              <a:ext cx="1244" cy="1045"/>
            </a:xfrm>
            <a:custGeom>
              <a:avLst/>
              <a:gdLst>
                <a:gd name="T0" fmla="*/ 1016 w 1016"/>
                <a:gd name="T1" fmla="*/ 424 h 876"/>
                <a:gd name="T2" fmla="*/ 856 w 1016"/>
                <a:gd name="T3" fmla="*/ 182 h 876"/>
                <a:gd name="T4" fmla="*/ 579 w 1016"/>
                <a:gd name="T5" fmla="*/ 9 h 876"/>
                <a:gd name="T6" fmla="*/ 554 w 1016"/>
                <a:gd name="T7" fmla="*/ 0 h 876"/>
                <a:gd name="T8" fmla="*/ 554 w 1016"/>
                <a:gd name="T9" fmla="*/ 0 h 876"/>
                <a:gd name="T10" fmla="*/ 554 w 1016"/>
                <a:gd name="T11" fmla="*/ 0 h 876"/>
                <a:gd name="T12" fmla="*/ 0 w 1016"/>
                <a:gd name="T13" fmla="*/ 571 h 876"/>
                <a:gd name="T14" fmla="*/ 190 w 1016"/>
                <a:gd name="T15" fmla="*/ 852 h 876"/>
                <a:gd name="T16" fmla="*/ 404 w 1016"/>
                <a:gd name="T17" fmla="*/ 841 h 876"/>
                <a:gd name="T18" fmla="*/ 559 w 1016"/>
                <a:gd name="T19" fmla="*/ 701 h 876"/>
                <a:gd name="T20" fmla="*/ 673 w 1016"/>
                <a:gd name="T21" fmla="*/ 509 h 876"/>
                <a:gd name="T22" fmla="*/ 829 w 1016"/>
                <a:gd name="T23" fmla="*/ 376 h 876"/>
                <a:gd name="T24" fmla="*/ 1016 w 1016"/>
                <a:gd name="T25" fmla="*/ 424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6" h="876">
                  <a:moveTo>
                    <a:pt x="1016" y="424"/>
                  </a:moveTo>
                  <a:cubicBezTo>
                    <a:pt x="988" y="332"/>
                    <a:pt x="931" y="251"/>
                    <a:pt x="856" y="182"/>
                  </a:cubicBezTo>
                  <a:cubicBezTo>
                    <a:pt x="776" y="108"/>
                    <a:pt x="679" y="52"/>
                    <a:pt x="579" y="9"/>
                  </a:cubicBezTo>
                  <a:cubicBezTo>
                    <a:pt x="571" y="6"/>
                    <a:pt x="562" y="3"/>
                    <a:pt x="554" y="0"/>
                  </a:cubicBezTo>
                  <a:cubicBezTo>
                    <a:pt x="554" y="0"/>
                    <a:pt x="554" y="0"/>
                    <a:pt x="554" y="0"/>
                  </a:cubicBezTo>
                  <a:cubicBezTo>
                    <a:pt x="554" y="0"/>
                    <a:pt x="554" y="0"/>
                    <a:pt x="554" y="0"/>
                  </a:cubicBezTo>
                  <a:cubicBezTo>
                    <a:pt x="430" y="148"/>
                    <a:pt x="0" y="259"/>
                    <a:pt x="0" y="571"/>
                  </a:cubicBezTo>
                  <a:cubicBezTo>
                    <a:pt x="0" y="693"/>
                    <a:pt x="77" y="807"/>
                    <a:pt x="190" y="852"/>
                  </a:cubicBezTo>
                  <a:cubicBezTo>
                    <a:pt x="261" y="876"/>
                    <a:pt x="336" y="872"/>
                    <a:pt x="404" y="841"/>
                  </a:cubicBezTo>
                  <a:cubicBezTo>
                    <a:pt x="469" y="811"/>
                    <a:pt x="519" y="759"/>
                    <a:pt x="559" y="701"/>
                  </a:cubicBezTo>
                  <a:cubicBezTo>
                    <a:pt x="601" y="639"/>
                    <a:pt x="633" y="572"/>
                    <a:pt x="673" y="509"/>
                  </a:cubicBezTo>
                  <a:cubicBezTo>
                    <a:pt x="710" y="450"/>
                    <a:pt x="758" y="392"/>
                    <a:pt x="829" y="376"/>
                  </a:cubicBezTo>
                  <a:cubicBezTo>
                    <a:pt x="893" y="361"/>
                    <a:pt x="969" y="377"/>
                    <a:pt x="1016" y="4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Title Placeholder 1">
            <a:extLst>
              <a:ext uri="{FF2B5EF4-FFF2-40B4-BE49-F238E27FC236}">
                <a16:creationId xmlns:a16="http://schemas.microsoft.com/office/drawing/2014/main" xmlns="" id="{060F9EA0-5CB3-4EAE-8B0F-8AFDEEFFB7AC}"/>
              </a:ext>
            </a:extLst>
          </p:cNvPr>
          <p:cNvSpPr>
            <a:spLocks noGrp="1"/>
          </p:cNvSpPr>
          <p:nvPr>
            <p:ph type="title" hasCustomPrompt="1"/>
          </p:nvPr>
        </p:nvSpPr>
        <p:spPr>
          <a:xfrm>
            <a:off x="407988" y="2997200"/>
            <a:ext cx="2487612" cy="863600"/>
          </a:xfrm>
          <a:prstGeom prst="rect">
            <a:avLst/>
          </a:prstGeom>
        </p:spPr>
        <p:txBody>
          <a:bodyPr vert="horz" lIns="0" tIns="0" rIns="0" bIns="0" rtlCol="0" anchor="ctr" anchorCtr="0">
            <a:no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4650289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7" name="Text Placeholder 3">
            <a:extLst>
              <a:ext uri="{FF2B5EF4-FFF2-40B4-BE49-F238E27FC236}">
                <a16:creationId xmlns:a16="http://schemas.microsoft.com/office/drawing/2014/main" xmlns="" id="{4B069075-54E6-4EEC-AD3B-D9C393DD689F}"/>
              </a:ext>
            </a:extLst>
          </p:cNvPr>
          <p:cNvSpPr>
            <a:spLocks noGrp="1"/>
          </p:cNvSpPr>
          <p:nvPr>
            <p:ph type="body" sz="quarter" idx="10"/>
          </p:nvPr>
        </p:nvSpPr>
        <p:spPr>
          <a:xfrm>
            <a:off x="407988" y="2048719"/>
            <a:ext cx="11376025" cy="4232833"/>
          </a:xfrm>
        </p:spPr>
        <p:txBody>
          <a:bodyPr/>
          <a:lstStyle>
            <a:lvl1pPr>
              <a:defRPr lang="fr-FR" sz="2000" kern="1200" dirty="0">
                <a:solidFill>
                  <a:schemeClr val="tx1"/>
                </a:solidFill>
                <a:latin typeface="+mj-lt"/>
                <a:ea typeface="+mn-ea"/>
                <a:cs typeface="+mn-cs"/>
              </a:defRPr>
            </a:lvl1pPr>
            <a:lvl2pPr marL="0" indent="-266700">
              <a:defRPr lang="fr-FR" sz="1800" kern="1200" dirty="0">
                <a:solidFill>
                  <a:schemeClr val="tx1"/>
                </a:solidFill>
                <a:latin typeface="+mj-lt"/>
                <a:ea typeface="+mn-ea"/>
                <a:cs typeface="+mn-cs"/>
              </a:defRPr>
            </a:lvl2pPr>
            <a:lvl3pPr marL="812800" indent="-812800">
              <a:defRPr lang="fr-FR" sz="1600" kern="1200" dirty="0">
                <a:solidFill>
                  <a:schemeClr val="tx1"/>
                </a:solidFill>
                <a:latin typeface="+mj-lt"/>
                <a:ea typeface="+mn-ea"/>
                <a:cs typeface="+mn-cs"/>
              </a:defRPr>
            </a:lvl3pPr>
            <a:lvl4pPr marL="812800" indent="-812800">
              <a:defRPr lang="fr-FR" sz="1400" kern="1200" dirty="0">
                <a:solidFill>
                  <a:schemeClr val="tx1"/>
                </a:solidFill>
                <a:latin typeface="+mj-lt"/>
                <a:ea typeface="+mn-ea"/>
                <a:cs typeface="+mn-cs"/>
              </a:defRPr>
            </a:lvl4pPr>
            <a:lvl5pPr marL="812800" indent="-812800">
              <a:defRPr lang="en-US" sz="1400" kern="1200" dirty="0">
                <a:solidFill>
                  <a:schemeClr val="tx1"/>
                </a:solidFill>
                <a:latin typeface="+mj-lt"/>
                <a:ea typeface="+mn-ea"/>
                <a:cs typeface="+mn-cs"/>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dirty="0"/>
              <a:t>Modifier les styles du texte du masque</a:t>
            </a:r>
          </a:p>
          <a:p>
            <a:pPr marL="266700" lvl="1" indent="-177800" algn="l" defTabSz="914400" rtl="0" eaLnBrk="1" latinLnBrk="0" hangingPunct="1">
              <a:lnSpc>
                <a:spcPct val="90000"/>
              </a:lnSpc>
              <a:spcBef>
                <a:spcPts val="500"/>
              </a:spcBef>
              <a:buClr>
                <a:schemeClr val="accent1"/>
              </a:buClr>
              <a:buFont typeface="Wingdings" panose="05000000000000000000" pitchFamily="2" charset="2"/>
              <a:buChar char="§"/>
            </a:pPr>
            <a:r>
              <a:rPr lang="fr-FR" dirty="0"/>
              <a:t>Deuxième niveau</a:t>
            </a:r>
          </a:p>
          <a:p>
            <a:pPr marL="444500" lvl="2" indent="-177800" algn="l" defTabSz="914400" rtl="0" eaLnBrk="1" latinLnBrk="0" hangingPunct="1">
              <a:lnSpc>
                <a:spcPct val="90000"/>
              </a:lnSpc>
              <a:spcBef>
                <a:spcPts val="500"/>
              </a:spcBef>
              <a:buClr>
                <a:schemeClr val="accent2"/>
              </a:buClr>
              <a:buFont typeface="Arial" panose="020B0604020202020204" pitchFamily="34" charset="0"/>
              <a:buChar char="•"/>
            </a:pPr>
            <a:r>
              <a:rPr lang="fr-FR" dirty="0"/>
              <a:t>Troisième niveau</a:t>
            </a:r>
          </a:p>
          <a:p>
            <a:pPr marL="622300" lvl="3" indent="-177800" algn="l" defTabSz="914400" rtl="0" eaLnBrk="1" latinLnBrk="0" hangingPunct="1">
              <a:lnSpc>
                <a:spcPct val="90000"/>
              </a:lnSpc>
              <a:spcBef>
                <a:spcPts val="500"/>
              </a:spcBef>
              <a:buClr>
                <a:schemeClr val="accent3"/>
              </a:buClr>
              <a:buFont typeface="Verdana" panose="020B0604030504040204" pitchFamily="34" charset="0"/>
              <a:buChar char="‒"/>
            </a:pPr>
            <a:r>
              <a:rPr lang="fr-FR" dirty="0"/>
              <a:t>Quatrième niveau</a:t>
            </a:r>
          </a:p>
          <a:p>
            <a:pPr marL="812800" lvl="4" indent="-190500" algn="l" defTabSz="914400" rtl="0" eaLnBrk="1" latinLnBrk="0" hangingPunct="1">
              <a:lnSpc>
                <a:spcPct val="90000"/>
              </a:lnSpc>
              <a:spcBef>
                <a:spcPts val="500"/>
              </a:spcBef>
              <a:buClr>
                <a:schemeClr val="accent5"/>
              </a:buClr>
              <a:buFont typeface="Arial" panose="020B0604020202020204" pitchFamily="34" charset="0"/>
              <a:buChar char="•"/>
            </a:pPr>
            <a:r>
              <a:rPr lang="fr-FR" dirty="0"/>
              <a:t>Cinquième niveau</a:t>
            </a:r>
            <a:endParaRPr lang="en-US" dirty="0"/>
          </a:p>
        </p:txBody>
      </p:sp>
      <p:sp>
        <p:nvSpPr>
          <p:cNvPr id="8" name="Espace réservé du texte 4">
            <a:extLst>
              <a:ext uri="{FF2B5EF4-FFF2-40B4-BE49-F238E27FC236}">
                <a16:creationId xmlns:a16="http://schemas.microsoft.com/office/drawing/2014/main" xmlns="" id="{A712A41B-A122-4792-A438-DF9981A3A277}"/>
              </a:ext>
            </a:extLst>
          </p:cNvPr>
          <p:cNvSpPr>
            <a:spLocks noGrp="1"/>
          </p:cNvSpPr>
          <p:nvPr>
            <p:ph type="body" sz="quarter" idx="11" hasCustomPrompt="1"/>
          </p:nvPr>
        </p:nvSpPr>
        <p:spPr>
          <a:xfrm>
            <a:off x="407988" y="1412875"/>
            <a:ext cx="11376026" cy="517581"/>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0673980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xmlns="" id="{08BA5B51-2687-BF4B-B745-A3271261533F}"/>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403249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13885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1" name="Text Placeholder 7">
            <a:extLst>
              <a:ext uri="{FF2B5EF4-FFF2-40B4-BE49-F238E27FC236}">
                <a16:creationId xmlns:a16="http://schemas.microsoft.com/office/drawing/2014/main" xmlns="" id="{ABA27409-06B0-9644-A26E-667A20061E93}"/>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7896868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cxnSp>
        <p:nvCxnSpPr>
          <p:cNvPr id="15" name="Conector reto 49">
            <a:extLst>
              <a:ext uri="{FF2B5EF4-FFF2-40B4-BE49-F238E27FC236}">
                <a16:creationId xmlns:a16="http://schemas.microsoft.com/office/drawing/2014/main" xmlns="" id="{53B94B53-2C81-4640-A662-0AE517160B3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9" name="Rectangle 27">
            <a:extLst>
              <a:ext uri="{FF2B5EF4-FFF2-40B4-BE49-F238E27FC236}">
                <a16:creationId xmlns:a16="http://schemas.microsoft.com/office/drawing/2014/main" xmlns="" id="{406F5A57-6688-426F-B657-ED3B31F1010E}"/>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0" name="Retângulo 43">
            <a:extLst>
              <a:ext uri="{FF2B5EF4-FFF2-40B4-BE49-F238E27FC236}">
                <a16:creationId xmlns:a16="http://schemas.microsoft.com/office/drawing/2014/main" xmlns="" id="{9643402B-9E57-4095-AE32-F0B246734FE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25422999"/>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a16="http://schemas.microsoft.com/office/drawing/2014/main" xmlns="" id="{A694DB54-BE04-4A4E-A6EE-DAEE5E62E607}"/>
              </a:ext>
            </a:extLst>
          </p:cNvPr>
          <p:cNvSpPr>
            <a:spLocks noGrp="1"/>
          </p:cNvSpPr>
          <p:nvPr>
            <p:ph type="body" sz="quarter" idx="22" hasCustomPrompt="1"/>
          </p:nvPr>
        </p:nvSpPr>
        <p:spPr>
          <a:xfrm>
            <a:off x="8766493" y="1370345"/>
            <a:ext cx="3017520" cy="468481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xmlns="" id="{E2060C84-FD71-4961-82B4-7C268461CC65}"/>
              </a:ext>
            </a:extLst>
          </p:cNvPr>
          <p:cNvSpPr>
            <a:spLocks noGrp="1"/>
          </p:cNvSpPr>
          <p:nvPr>
            <p:ph type="body" sz="quarter" idx="21" hasCustomPrompt="1"/>
          </p:nvPr>
        </p:nvSpPr>
        <p:spPr>
          <a:xfrm>
            <a:off x="8766493"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xmlns="" id="{2004AAFC-35BA-48A1-8C05-845440E48D80}"/>
              </a:ext>
            </a:extLst>
          </p:cNvPr>
          <p:cNvSpPr>
            <a:spLocks noGrp="1"/>
          </p:cNvSpPr>
          <p:nvPr>
            <p:ph type="body" sz="quarter" idx="18" hasCustomPrompt="1"/>
          </p:nvPr>
        </p:nvSpPr>
        <p:spPr>
          <a:xfrm>
            <a:off x="5395898"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4963915"/>
            <a:ext cx="3296647" cy="331986"/>
          </a:xfrm>
          <a:prstGeom prst="rect">
            <a:avLst/>
          </a:prstGeom>
          <a:noFill/>
        </p:spPr>
        <p:txBody>
          <a:bodyPr anchor="ctr">
            <a:no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601839"/>
            <a:ext cx="3296647" cy="412363"/>
          </a:xfrm>
          <a:prstGeom prst="rect">
            <a:avLst/>
          </a:prstGeom>
          <a:noFill/>
        </p:spPr>
        <p:txBody>
          <a:bodyPr anchor="ctr">
            <a:noAutofit/>
          </a:bodyPr>
          <a:lstStyle>
            <a:lvl1pPr algn="l">
              <a:spcAft>
                <a:spcPts val="0"/>
              </a:spcAft>
              <a:defRPr sz="1800" b="1">
                <a:solidFill>
                  <a:schemeClr val="accent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029586"/>
            <a:ext cx="3304144" cy="894840"/>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286886"/>
            <a:ext cx="3297695" cy="713864"/>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xmlns="" id="{2F5FD05B-1971-40EF-87B3-AD5F161F8514}"/>
              </a:ext>
            </a:extLst>
          </p:cNvPr>
          <p:cNvSpPr>
            <a:spLocks noGrp="1"/>
          </p:cNvSpPr>
          <p:nvPr>
            <p:ph type="body" sz="quarter" idx="17" hasCustomPrompt="1"/>
          </p:nvPr>
        </p:nvSpPr>
        <p:spPr>
          <a:xfrm>
            <a:off x="5393774" y="1370346"/>
            <a:ext cx="3017520" cy="195103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xmlns="" id="{C387DD03-5B9B-4915-A35C-BA24C495D5E3}"/>
              </a:ext>
            </a:extLst>
          </p:cNvPr>
          <p:cNvSpPr>
            <a:spLocks noGrp="1"/>
          </p:cNvSpPr>
          <p:nvPr>
            <p:ph type="body" sz="quarter" idx="19" hasCustomPrompt="1"/>
          </p:nvPr>
        </p:nvSpPr>
        <p:spPr>
          <a:xfrm>
            <a:off x="5406896" y="3683544"/>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xmlns="" id="{F174517F-7F9E-4498-9850-A8027203156A}"/>
              </a:ext>
            </a:extLst>
          </p:cNvPr>
          <p:cNvSpPr>
            <a:spLocks noGrp="1"/>
          </p:cNvSpPr>
          <p:nvPr>
            <p:ph type="body" sz="quarter" idx="20" hasCustomPrompt="1"/>
          </p:nvPr>
        </p:nvSpPr>
        <p:spPr>
          <a:xfrm>
            <a:off x="5404772" y="4105691"/>
            <a:ext cx="3017520" cy="195103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2018 Capgemini. All rights reserved.</a:t>
            </a:r>
          </a:p>
        </p:txBody>
      </p:sp>
      <p:sp>
        <p:nvSpPr>
          <p:cNvPr id="18" name="Freeform: Shape 17">
            <a:extLst>
              <a:ext uri="{FF2B5EF4-FFF2-40B4-BE49-F238E27FC236}">
                <a16:creationId xmlns:a16="http://schemas.microsoft.com/office/drawing/2014/main" xmlns="" id="{3D6689D7-3213-439B-8DE4-FD8A31F152DB}"/>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1" name="Oval 20">
            <a:extLst>
              <a:ext uri="{FF2B5EF4-FFF2-40B4-BE49-F238E27FC236}">
                <a16:creationId xmlns:a16="http://schemas.microsoft.com/office/drawing/2014/main" xmlns="" id="{6982E445-FCB6-4E28-9466-1BD75084B1CD}"/>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4140251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2" name="Conector reto 49">
            <a:extLst>
              <a:ext uri="{FF2B5EF4-FFF2-40B4-BE49-F238E27FC236}">
                <a16:creationId xmlns:a16="http://schemas.microsoft.com/office/drawing/2014/main" xmlns="" id="{39DEC1B3-B278-40BF-A2DC-3D2C7207665E}"/>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2FE51388-C204-4ECF-AED7-1D93B328CFB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7" name="Retângulo 43">
            <a:extLst>
              <a:ext uri="{FF2B5EF4-FFF2-40B4-BE49-F238E27FC236}">
                <a16:creationId xmlns:a16="http://schemas.microsoft.com/office/drawing/2014/main" xmlns="" id="{74C807F6-575A-48D2-BCBC-AF72DFF8811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2088452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6" name="Conector reto 49">
            <a:extLst>
              <a:ext uri="{FF2B5EF4-FFF2-40B4-BE49-F238E27FC236}">
                <a16:creationId xmlns:a16="http://schemas.microsoft.com/office/drawing/2014/main" xmlns="" id="{79DA212A-956F-4118-A1C5-87624AFE777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a16="http://schemas.microsoft.com/office/drawing/2014/main" xmlns="" id="{47E8CF9F-BE18-4BC6-81BF-2A8A6517523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9360C062-94D3-4253-9EC0-05B89F65961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589116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grpSp>
        <p:nvGrpSpPr>
          <p:cNvPr id="17" name="Group 4">
            <a:extLst>
              <a:ext uri="{FF2B5EF4-FFF2-40B4-BE49-F238E27FC236}">
                <a16:creationId xmlns:a16="http://schemas.microsoft.com/office/drawing/2014/main" xmlns=""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xmlns=""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a16="http://schemas.microsoft.com/office/drawing/2014/main" xmlns=""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a16="http://schemas.microsoft.com/office/drawing/2014/main" xmlns=""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a16="http://schemas.microsoft.com/office/drawing/2014/main" xmlns=""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a16="http://schemas.microsoft.com/office/drawing/2014/main" xmlns=""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a16="http://schemas.microsoft.com/office/drawing/2014/main" xmlns=""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xmlns=""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a16="http://schemas.microsoft.com/office/drawing/2014/main" xmlns=""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a16="http://schemas.microsoft.com/office/drawing/2014/main" xmlns=""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a16="http://schemas.microsoft.com/office/drawing/2014/main" xmlns=""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a16="http://schemas.microsoft.com/office/drawing/2014/main" xmlns=""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a16="http://schemas.microsoft.com/office/drawing/2014/main" xmlns=""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xmlns=""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a16="http://schemas.microsoft.com/office/drawing/2014/main" xmlns=""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a16="http://schemas.microsoft.com/office/drawing/2014/main" xmlns=""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a16="http://schemas.microsoft.com/office/drawing/2014/main" xmlns=""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cxnSp>
        <p:nvCxnSpPr>
          <p:cNvPr id="27" name="Conector reto 49">
            <a:extLst>
              <a:ext uri="{FF2B5EF4-FFF2-40B4-BE49-F238E27FC236}">
                <a16:creationId xmlns:a16="http://schemas.microsoft.com/office/drawing/2014/main" xmlns="" id="{D7785FFE-B9B9-4CDE-9C8B-EADF1841F3D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3CE4C243-090B-4BE8-B845-B80F9597F12F}"/>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9" name="Retângulo 43">
            <a:extLst>
              <a:ext uri="{FF2B5EF4-FFF2-40B4-BE49-F238E27FC236}">
                <a16:creationId xmlns:a16="http://schemas.microsoft.com/office/drawing/2014/main" xmlns="" id="{576B458D-57B2-495E-9031-0059C88B6249}"/>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7268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a16="http://schemas.microsoft.com/office/drawing/2014/main" xmlns=""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a16="http://schemas.microsoft.com/office/drawing/2014/main" xmlns=""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a16="http://schemas.microsoft.com/office/drawing/2014/main" xmlns=""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a16="http://schemas.microsoft.com/office/drawing/2014/main" xmlns=""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a16="http://schemas.microsoft.com/office/drawing/2014/main" xmlns=""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a16="http://schemas.microsoft.com/office/drawing/2014/main" xmlns=""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a16="http://schemas.microsoft.com/office/drawing/2014/main" xmlns=""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a16="http://schemas.microsoft.com/office/drawing/2014/main" xmlns=""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a16="http://schemas.microsoft.com/office/drawing/2014/main" xmlns=""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a16="http://schemas.microsoft.com/office/drawing/2014/main" xmlns=""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a16="http://schemas.microsoft.com/office/drawing/2014/main" xmlns=""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a16="http://schemas.microsoft.com/office/drawing/2014/main" xmlns=""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a16="http://schemas.microsoft.com/office/drawing/2014/main" xmlns=""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a16="http://schemas.microsoft.com/office/drawing/2014/main" xmlns=""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4" name="Conector reto 49">
            <a:extLst>
              <a:ext uri="{FF2B5EF4-FFF2-40B4-BE49-F238E27FC236}">
                <a16:creationId xmlns:a16="http://schemas.microsoft.com/office/drawing/2014/main" xmlns="" id="{C1CB4451-3EC1-4974-8B3E-DA486D1803A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5" name="Rectangle 27">
            <a:extLst>
              <a:ext uri="{FF2B5EF4-FFF2-40B4-BE49-F238E27FC236}">
                <a16:creationId xmlns:a16="http://schemas.microsoft.com/office/drawing/2014/main" xmlns="" id="{A0C74EDA-0386-44EA-9F67-C069C11FCE05}"/>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6" name="Retângulo 43">
            <a:extLst>
              <a:ext uri="{FF2B5EF4-FFF2-40B4-BE49-F238E27FC236}">
                <a16:creationId xmlns:a16="http://schemas.microsoft.com/office/drawing/2014/main" xmlns="" id="{E25FEC27-704C-4663-8862-566E914A04F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43455200"/>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xmlns=""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xmlns=""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xmlns=""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xmlns=""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xmlns=""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xmlns=""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Text Placeholder 7">
            <a:extLst>
              <a:ext uri="{FF2B5EF4-FFF2-40B4-BE49-F238E27FC236}">
                <a16:creationId xmlns:a16="http://schemas.microsoft.com/office/drawing/2014/main" xmlns=""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xmlns=""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0" name="Conector reto 49">
            <a:extLst>
              <a:ext uri="{FF2B5EF4-FFF2-40B4-BE49-F238E27FC236}">
                <a16:creationId xmlns:a16="http://schemas.microsoft.com/office/drawing/2014/main" xmlns="" id="{1222E40B-9127-4795-B460-8EB662E6A22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a16="http://schemas.microsoft.com/office/drawing/2014/main" xmlns="" id="{3DFEA158-193D-47B9-B294-6504F820B9A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57475225-8E50-4A7D-9053-16348D4D340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35330359"/>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xmlns=""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xmlns=""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xmlns=""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2" name="Conector reto 49">
            <a:extLst>
              <a:ext uri="{FF2B5EF4-FFF2-40B4-BE49-F238E27FC236}">
                <a16:creationId xmlns:a16="http://schemas.microsoft.com/office/drawing/2014/main" xmlns="" id="{B59012DC-4F8D-466B-A308-0D550C40D4C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a16="http://schemas.microsoft.com/office/drawing/2014/main" xmlns="" id="{302193F5-845E-415B-B310-138DA74D58E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a16="http://schemas.microsoft.com/office/drawing/2014/main" xmlns="" id="{4DD2A71D-AE56-4CB9-8870-CDC23C985DA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655778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xmlns=""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xmlns=""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xmlns=""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xmlns=""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xmlns=""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xmlns=""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xmlns=""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xmlns=""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xmlns=""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xmlns=""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xmlns=""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xmlns=""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xmlns=""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xmlns=""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3" name="Conector reto 49">
            <a:extLst>
              <a:ext uri="{FF2B5EF4-FFF2-40B4-BE49-F238E27FC236}">
                <a16:creationId xmlns:a16="http://schemas.microsoft.com/office/drawing/2014/main" xmlns="" id="{47D98455-8CDD-4DFA-ADB2-D078EEAF0E8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4" name="Rectangle 27">
            <a:extLst>
              <a:ext uri="{FF2B5EF4-FFF2-40B4-BE49-F238E27FC236}">
                <a16:creationId xmlns:a16="http://schemas.microsoft.com/office/drawing/2014/main" xmlns="" id="{029E4273-A301-4D69-9FD0-940B771C4C8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a16="http://schemas.microsoft.com/office/drawing/2014/main" xmlns="" id="{92331F92-7A47-4E33-B8E9-925E82AF90D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456281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5563571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xmlns=""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xmlns=""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xmlns=""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xmlns=""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xmlns=""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2" name="Rectangle 11">
            <a:extLst>
              <a:ext uri="{FF2B5EF4-FFF2-40B4-BE49-F238E27FC236}">
                <a16:creationId xmlns:a16="http://schemas.microsoft.com/office/drawing/2014/main" xmlns=""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6" name="Rectangle 15">
            <a:extLst>
              <a:ext uri="{FF2B5EF4-FFF2-40B4-BE49-F238E27FC236}">
                <a16:creationId xmlns:a16="http://schemas.microsoft.com/office/drawing/2014/main" xmlns=""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7" name="TextBox 16">
            <a:extLst>
              <a:ext uri="{FF2B5EF4-FFF2-40B4-BE49-F238E27FC236}">
                <a16:creationId xmlns:a16="http://schemas.microsoft.com/office/drawing/2014/main" xmlns=""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xmlns=""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xmlns=""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xmlns=""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xmlns=""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xmlns=""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40" name="Conector reto 49">
            <a:extLst>
              <a:ext uri="{FF2B5EF4-FFF2-40B4-BE49-F238E27FC236}">
                <a16:creationId xmlns:a16="http://schemas.microsoft.com/office/drawing/2014/main" xmlns="" id="{815BFE3A-D0CB-4C89-859A-F10C227EE1F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1" name="Rectangle 27">
            <a:extLst>
              <a:ext uri="{FF2B5EF4-FFF2-40B4-BE49-F238E27FC236}">
                <a16:creationId xmlns:a16="http://schemas.microsoft.com/office/drawing/2014/main" xmlns="" id="{00B9525E-9029-49AF-AEDC-4ED0AEA8F848}"/>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2" name="Retângulo 43">
            <a:extLst>
              <a:ext uri="{FF2B5EF4-FFF2-40B4-BE49-F238E27FC236}">
                <a16:creationId xmlns:a16="http://schemas.microsoft.com/office/drawing/2014/main" xmlns="" id="{0C3B0692-E2F6-480F-BD0C-800C0AB85518}"/>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353766676"/>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a16="http://schemas.microsoft.com/office/drawing/2014/main" xmlns=""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9F10DF27-D0FE-403D-8093-7E7C1D85094B}"/>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9FAC0C97-DA08-4D2C-AA7C-849CFB3509A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1A665539-0D82-4766-ACB4-57F57FB8C5C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694600103"/>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Graphs">
    <p:bg>
      <p:bgRef idx="1001">
        <a:schemeClr val="bg1"/>
      </p:bgRef>
    </p:bg>
    <p:spTree>
      <p:nvGrpSpPr>
        <p:cNvPr id="1" name=""/>
        <p:cNvGrpSpPr/>
        <p:nvPr/>
      </p:nvGrpSpPr>
      <p:grpSpPr>
        <a:xfrm>
          <a:off x="0" y="0"/>
          <a:ext cx="0" cy="0"/>
          <a:chOff x="0" y="0"/>
          <a:chExt cx="0" cy="0"/>
        </a:xfrm>
      </p:grpSpPr>
      <p:sp>
        <p:nvSpPr>
          <p:cNvPr id="19" name="Chart Placeholder 18">
            <a:extLst>
              <a:ext uri="{FF2B5EF4-FFF2-40B4-BE49-F238E27FC236}">
                <a16:creationId xmlns:a16="http://schemas.microsoft.com/office/drawing/2014/main" xmlns=""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4" name="Text Placeholder 29">
            <a:extLst>
              <a:ext uri="{FF2B5EF4-FFF2-40B4-BE49-F238E27FC236}">
                <a16:creationId xmlns:a16="http://schemas.microsoft.com/office/drawing/2014/main" xmlns="" id="{DC134CF2-DCA0-414B-81CC-1ED54BE2F760}"/>
              </a:ext>
            </a:extLst>
          </p:cNvPr>
          <p:cNvSpPr>
            <a:spLocks noGrp="1"/>
          </p:cNvSpPr>
          <p:nvPr>
            <p:ph type="body" sz="quarter" idx="41"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Text Placeholder 29">
            <a:extLst>
              <a:ext uri="{FF2B5EF4-FFF2-40B4-BE49-F238E27FC236}">
                <a16:creationId xmlns:a16="http://schemas.microsoft.com/office/drawing/2014/main" xmlns="" id="{241682F5-54EB-4F26-976E-B5536318DE43}"/>
              </a:ext>
            </a:extLst>
          </p:cNvPr>
          <p:cNvSpPr>
            <a:spLocks noGrp="1"/>
          </p:cNvSpPr>
          <p:nvPr>
            <p:ph type="body" sz="quarter" idx="42" hasCustomPrompt="1"/>
          </p:nvPr>
        </p:nvSpPr>
        <p:spPr>
          <a:xfrm>
            <a:off x="6240472" y="5575682"/>
            <a:ext cx="5543550"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6" name="Text Placeholder 4">
            <a:extLst>
              <a:ext uri="{FF2B5EF4-FFF2-40B4-BE49-F238E27FC236}">
                <a16:creationId xmlns:a16="http://schemas.microsoft.com/office/drawing/2014/main" xmlns=""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17" name="Text Placeholder 4">
            <a:extLst>
              <a:ext uri="{FF2B5EF4-FFF2-40B4-BE49-F238E27FC236}">
                <a16:creationId xmlns:a16="http://schemas.microsoft.com/office/drawing/2014/main" xmlns="" id="{4C8F9222-BEA9-4C98-B166-CE84A4373ABB}"/>
              </a:ext>
            </a:extLst>
          </p:cNvPr>
          <p:cNvSpPr>
            <a:spLocks noGrp="1"/>
          </p:cNvSpPr>
          <p:nvPr>
            <p:ph type="body" sz="quarter" idx="43" hasCustomPrompt="1"/>
          </p:nvPr>
        </p:nvSpPr>
        <p:spPr>
          <a:xfrm>
            <a:off x="6240463" y="1425213"/>
            <a:ext cx="5543550"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20" name="Chart Placeholder 18">
            <a:extLst>
              <a:ext uri="{FF2B5EF4-FFF2-40B4-BE49-F238E27FC236}">
                <a16:creationId xmlns:a16="http://schemas.microsoft.com/office/drawing/2014/main" xmlns=""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9" name="Title Placeholder 1">
            <a:extLst>
              <a:ext uri="{FF2B5EF4-FFF2-40B4-BE49-F238E27FC236}">
                <a16:creationId xmlns:a16="http://schemas.microsoft.com/office/drawing/2014/main" xmlns="" id="{552BBB0A-405D-419D-8BD5-EC8D9F84B795}"/>
              </a:ext>
            </a:extLst>
          </p:cNvPr>
          <p:cNvSpPr txBox="1">
            <a:spLocks/>
          </p:cNvSpPr>
          <p:nvPr userDrawn="1"/>
        </p:nvSpPr>
        <p:spPr>
          <a:xfrm>
            <a:off x="407988" y="404813"/>
            <a:ext cx="10944596"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mj-lt"/>
                <a:ea typeface="+mj-ea"/>
                <a:cs typeface="+mj-cs"/>
              </a:defRPr>
            </a:lvl1pPr>
          </a:lstStyle>
          <a:p>
            <a:pPr>
              <a:lnSpc>
                <a:spcPts val="3000"/>
              </a:lnSpc>
            </a:pPr>
            <a:r>
              <a:rPr lang="en-US" dirty="0"/>
              <a:t>Click to add title</a:t>
            </a:r>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2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2" name="Conector reto 49">
            <a:extLst>
              <a:ext uri="{FF2B5EF4-FFF2-40B4-BE49-F238E27FC236}">
                <a16:creationId xmlns:a16="http://schemas.microsoft.com/office/drawing/2014/main" xmlns="" id="{E8125D8F-400A-4004-A54F-B640F64234F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a16="http://schemas.microsoft.com/office/drawing/2014/main" xmlns="" id="{168B2C48-6F8D-4CE8-BC0F-05D3211BEFB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4" name="Retângulo 43">
            <a:extLst>
              <a:ext uri="{FF2B5EF4-FFF2-40B4-BE49-F238E27FC236}">
                <a16:creationId xmlns:a16="http://schemas.microsoft.com/office/drawing/2014/main" xmlns="" id="{53050F69-4358-42AA-96DC-E8B639016D4D}"/>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58830028"/>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8" name="Table Placeholder 17">
            <a:extLst>
              <a:ext uri="{FF2B5EF4-FFF2-40B4-BE49-F238E27FC236}">
                <a16:creationId xmlns:a16="http://schemas.microsoft.com/office/drawing/2014/main" xmlns=""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1"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baseline="0"/>
            </a:lvl1pPr>
            <a:lvl2pPr algn="ctr">
              <a:defRPr/>
            </a:lvl2pPr>
            <a:lvl3pPr algn="ctr">
              <a:defRPr/>
            </a:lvl3pPr>
            <a:lvl4pPr algn="ctr">
              <a:defRPr/>
            </a:lvl4pPr>
            <a:lvl5pPr algn="ctr">
              <a:defRPr/>
            </a:lvl5pPr>
          </a:lstStyle>
          <a:p>
            <a:pPr lvl="0"/>
            <a:r>
              <a:rPr lang="en-US" dirty="0"/>
              <a:t>SmartArt graphic</a:t>
            </a:r>
          </a:p>
        </p:txBody>
      </p:sp>
      <p:cxnSp>
        <p:nvCxnSpPr>
          <p:cNvPr id="12" name="Conector reto 49">
            <a:extLst>
              <a:ext uri="{FF2B5EF4-FFF2-40B4-BE49-F238E27FC236}">
                <a16:creationId xmlns:a16="http://schemas.microsoft.com/office/drawing/2014/main" xmlns="" id="{BFE43478-7F23-4557-883B-4ECFF040160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866CD6D2-C4E4-4181-A688-1929E95838B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06F42D9C-6BD7-498A-AC4F-8D172E045D81}"/>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1705787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Map">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xmlns=""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29">
            <a:extLst>
              <a:ext uri="{FF2B5EF4-FFF2-40B4-BE49-F238E27FC236}">
                <a16:creationId xmlns:a16="http://schemas.microsoft.com/office/drawing/2014/main" xmlns="" id="{09D3E9EE-291C-4AC0-8D9C-7436CFEE0FB8}"/>
              </a:ext>
            </a:extLst>
          </p:cNvPr>
          <p:cNvSpPr>
            <a:spLocks noGrp="1"/>
          </p:cNvSpPr>
          <p:nvPr>
            <p:ph type="body" sz="quarter" idx="42" hasCustomPrompt="1"/>
          </p:nvPr>
        </p:nvSpPr>
        <p:spPr>
          <a:xfrm>
            <a:off x="9858635"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cxnSp>
        <p:nvCxnSpPr>
          <p:cNvPr id="6" name="Conector reto 49">
            <a:extLst>
              <a:ext uri="{FF2B5EF4-FFF2-40B4-BE49-F238E27FC236}">
                <a16:creationId xmlns:a16="http://schemas.microsoft.com/office/drawing/2014/main" xmlns="" id="{47863E65-2400-4211-A634-25391108062D}"/>
              </a:ext>
            </a:extLst>
          </p:cNvPr>
          <p:cNvCxnSpPr>
            <a:cxnSpLocks/>
          </p:cNvCxnSpPr>
          <p:nvPr/>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29">
            <a:extLst>
              <a:ext uri="{FF2B5EF4-FFF2-40B4-BE49-F238E27FC236}">
                <a16:creationId xmlns:a16="http://schemas.microsoft.com/office/drawing/2014/main" xmlns="" id="{637A42F6-A0B8-4DEF-AE56-7743C3C89A3A}"/>
              </a:ext>
            </a:extLst>
          </p:cNvPr>
          <p:cNvSpPr>
            <a:spLocks noGrp="1"/>
          </p:cNvSpPr>
          <p:nvPr>
            <p:ph type="body" sz="quarter" idx="43" hasCustomPrompt="1"/>
          </p:nvPr>
        </p:nvSpPr>
        <p:spPr>
          <a:xfrm>
            <a:off x="10873669"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9" name="Text Placeholder 29">
            <a:extLst>
              <a:ext uri="{FF2B5EF4-FFF2-40B4-BE49-F238E27FC236}">
                <a16:creationId xmlns:a16="http://schemas.microsoft.com/office/drawing/2014/main" xmlns="" id="{5D26050F-BE0E-45C7-BF16-4B401065CDD7}"/>
              </a:ext>
            </a:extLst>
          </p:cNvPr>
          <p:cNvSpPr>
            <a:spLocks noGrp="1"/>
          </p:cNvSpPr>
          <p:nvPr>
            <p:ph type="body" sz="quarter" idx="44" hasCustomPrompt="1"/>
          </p:nvPr>
        </p:nvSpPr>
        <p:spPr>
          <a:xfrm>
            <a:off x="9858635"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0" name="Text Placeholder 29">
            <a:extLst>
              <a:ext uri="{FF2B5EF4-FFF2-40B4-BE49-F238E27FC236}">
                <a16:creationId xmlns:a16="http://schemas.microsoft.com/office/drawing/2014/main" xmlns="" id="{DAFF5EB0-EE62-4C80-9262-D5EB89300B31}"/>
              </a:ext>
            </a:extLst>
          </p:cNvPr>
          <p:cNvSpPr>
            <a:spLocks noGrp="1"/>
          </p:cNvSpPr>
          <p:nvPr>
            <p:ph type="body" sz="quarter" idx="45" hasCustomPrompt="1"/>
          </p:nvPr>
        </p:nvSpPr>
        <p:spPr>
          <a:xfrm>
            <a:off x="10873669"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1" name="Text Placeholder 29">
            <a:extLst>
              <a:ext uri="{FF2B5EF4-FFF2-40B4-BE49-F238E27FC236}">
                <a16:creationId xmlns:a16="http://schemas.microsoft.com/office/drawing/2014/main" xmlns="" id="{1D2E2610-A39A-4ABB-B9B0-3E64FB2B1FD2}"/>
              </a:ext>
            </a:extLst>
          </p:cNvPr>
          <p:cNvSpPr>
            <a:spLocks noGrp="1"/>
          </p:cNvSpPr>
          <p:nvPr>
            <p:ph type="body" sz="quarter" idx="46" hasCustomPrompt="1"/>
          </p:nvPr>
        </p:nvSpPr>
        <p:spPr>
          <a:xfrm>
            <a:off x="9858635"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2" name="Text Placeholder 29">
            <a:extLst>
              <a:ext uri="{FF2B5EF4-FFF2-40B4-BE49-F238E27FC236}">
                <a16:creationId xmlns:a16="http://schemas.microsoft.com/office/drawing/2014/main" xmlns="" id="{7FEBB00E-E460-421E-A98D-4E1A8813E933}"/>
              </a:ext>
            </a:extLst>
          </p:cNvPr>
          <p:cNvSpPr>
            <a:spLocks noGrp="1"/>
          </p:cNvSpPr>
          <p:nvPr>
            <p:ph type="body" sz="quarter" idx="47" hasCustomPrompt="1"/>
          </p:nvPr>
        </p:nvSpPr>
        <p:spPr>
          <a:xfrm>
            <a:off x="10873669"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6" name="Text Placeholder 29">
            <a:extLst>
              <a:ext uri="{FF2B5EF4-FFF2-40B4-BE49-F238E27FC236}">
                <a16:creationId xmlns:a16="http://schemas.microsoft.com/office/drawing/2014/main" xmlns="" id="{FAFB67F4-E060-49A7-B606-E1DBD3BADB1E}"/>
              </a:ext>
            </a:extLst>
          </p:cNvPr>
          <p:cNvSpPr>
            <a:spLocks noGrp="1"/>
          </p:cNvSpPr>
          <p:nvPr>
            <p:ph type="body" sz="quarter" idx="48" hasCustomPrompt="1"/>
          </p:nvPr>
        </p:nvSpPr>
        <p:spPr>
          <a:xfrm>
            <a:off x="9858635"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7" name="Text Placeholder 29">
            <a:extLst>
              <a:ext uri="{FF2B5EF4-FFF2-40B4-BE49-F238E27FC236}">
                <a16:creationId xmlns:a16="http://schemas.microsoft.com/office/drawing/2014/main" xmlns="" id="{DB43EC2B-27E8-42E4-B1FE-B643A64496E9}"/>
              </a:ext>
            </a:extLst>
          </p:cNvPr>
          <p:cNvSpPr>
            <a:spLocks noGrp="1"/>
          </p:cNvSpPr>
          <p:nvPr>
            <p:ph type="body" sz="quarter" idx="49" hasCustomPrompt="1"/>
          </p:nvPr>
        </p:nvSpPr>
        <p:spPr>
          <a:xfrm>
            <a:off x="10873669"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8" name="Text Placeholder 29">
            <a:extLst>
              <a:ext uri="{FF2B5EF4-FFF2-40B4-BE49-F238E27FC236}">
                <a16:creationId xmlns:a16="http://schemas.microsoft.com/office/drawing/2014/main" xmlns="" id="{2227CA6E-59E3-4FDF-9ED6-1407D9E2902E}"/>
              </a:ext>
            </a:extLst>
          </p:cNvPr>
          <p:cNvSpPr>
            <a:spLocks noGrp="1"/>
          </p:cNvSpPr>
          <p:nvPr>
            <p:ph type="body" sz="quarter" idx="50" hasCustomPrompt="1"/>
          </p:nvPr>
        </p:nvSpPr>
        <p:spPr>
          <a:xfrm>
            <a:off x="9858635"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9" name="Text Placeholder 29">
            <a:extLst>
              <a:ext uri="{FF2B5EF4-FFF2-40B4-BE49-F238E27FC236}">
                <a16:creationId xmlns:a16="http://schemas.microsoft.com/office/drawing/2014/main" xmlns="" id="{05CECC09-5520-4F91-918B-395F23E6E9B7}"/>
              </a:ext>
            </a:extLst>
          </p:cNvPr>
          <p:cNvSpPr>
            <a:spLocks noGrp="1"/>
          </p:cNvSpPr>
          <p:nvPr>
            <p:ph type="body" sz="quarter" idx="51" hasCustomPrompt="1"/>
          </p:nvPr>
        </p:nvSpPr>
        <p:spPr>
          <a:xfrm>
            <a:off x="10873669"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9"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20"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1" name="Conector reto 49">
            <a:extLst>
              <a:ext uri="{FF2B5EF4-FFF2-40B4-BE49-F238E27FC236}">
                <a16:creationId xmlns:a16="http://schemas.microsoft.com/office/drawing/2014/main" xmlns="" id="{0CA3FA9D-D744-408F-B2CB-74945911738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extLst>
              <a:ext uri="{FF2B5EF4-FFF2-40B4-BE49-F238E27FC236}">
                <a16:creationId xmlns:a16="http://schemas.microsoft.com/office/drawing/2014/main" xmlns="" id="{B93097EC-FC59-4669-859D-93C83FD19F5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xmlns="" id="{B1216D55-1688-4264-9D59-A279FD82635A}"/>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8155300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Two Pie Chart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xmlns="" id="{C2900546-43C2-48AA-9FD6-CFB7317713BE}"/>
              </a:ext>
            </a:extLst>
          </p:cNvPr>
          <p:cNvSpPr/>
          <p:nvPr userDrawn="1"/>
        </p:nvSpPr>
        <p:spPr>
          <a:xfrm>
            <a:off x="7118236"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xmlns="" id="{83825B1A-06E4-4C1E-B67C-4D1E98B779D1}"/>
              </a:ext>
            </a:extLst>
          </p:cNvPr>
          <p:cNvSpPr/>
          <p:nvPr userDrawn="1"/>
        </p:nvSpPr>
        <p:spPr>
          <a:xfrm>
            <a:off x="7190244"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3" name="Text Placeholder 4">
            <a:extLst>
              <a:ext uri="{FF2B5EF4-FFF2-40B4-BE49-F238E27FC236}">
                <a16:creationId xmlns:a16="http://schemas.microsoft.com/office/drawing/2014/main" xmlns="" id="{82456803-4762-4833-8006-A78AED12ACE0}"/>
              </a:ext>
            </a:extLst>
          </p:cNvPr>
          <p:cNvSpPr>
            <a:spLocks noGrp="1"/>
          </p:cNvSpPr>
          <p:nvPr userDrawn="1">
            <p:ph type="body" sz="quarter" idx="29" hasCustomPrompt="1"/>
          </p:nvPr>
        </p:nvSpPr>
        <p:spPr>
          <a:xfrm>
            <a:off x="409580"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4">
            <a:extLst>
              <a:ext uri="{FF2B5EF4-FFF2-40B4-BE49-F238E27FC236}">
                <a16:creationId xmlns:a16="http://schemas.microsoft.com/office/drawing/2014/main" xmlns="" id="{CA3C8FD6-BDBD-4D5B-A245-98D5506C7923}"/>
              </a:ext>
            </a:extLst>
          </p:cNvPr>
          <p:cNvSpPr>
            <a:spLocks noGrp="1"/>
          </p:cNvSpPr>
          <p:nvPr userDrawn="1">
            <p:ph type="chart" sz="quarter" idx="32"/>
          </p:nvPr>
        </p:nvSpPr>
        <p:spPr>
          <a:xfrm>
            <a:off x="6240463" y="2239576"/>
            <a:ext cx="5543550" cy="3499170"/>
          </a:xfrm>
          <a:prstGeom prst="rect">
            <a:avLst/>
          </a:prstGeom>
        </p:spPr>
        <p:txBody>
          <a:bodyPr anchor="ctr"/>
          <a:lstStyle>
            <a:lvl1pPr algn="ctr">
              <a:defRPr/>
            </a:lvl1pPr>
          </a:lstStyle>
          <a:p>
            <a:endParaRPr lang="pt-PT"/>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0" name="Title Placeholder 1">
            <a:extLst>
              <a:ext uri="{FF2B5EF4-FFF2-40B4-BE49-F238E27FC236}">
                <a16:creationId xmlns:a16="http://schemas.microsoft.com/office/drawing/2014/main" xmlns="" id="{552BBB0A-405D-419D-8BD5-EC8D9F84B795}"/>
              </a:ext>
            </a:extLst>
          </p:cNvPr>
          <p:cNvSpPr>
            <a:spLocks noGrp="1"/>
          </p:cNvSpPr>
          <p:nvPr userDrawn="1">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22" name="Text Placeholder 4">
            <a:extLst>
              <a:ext uri="{FF2B5EF4-FFF2-40B4-BE49-F238E27FC236}">
                <a16:creationId xmlns:a16="http://schemas.microsoft.com/office/drawing/2014/main" xmlns="" id="{82456803-4762-4833-8006-A78AED12ACE0}"/>
              </a:ext>
            </a:extLst>
          </p:cNvPr>
          <p:cNvSpPr>
            <a:spLocks noGrp="1"/>
          </p:cNvSpPr>
          <p:nvPr userDrawn="1">
            <p:ph type="body" sz="quarter" idx="33" hasCustomPrompt="1"/>
          </p:nvPr>
        </p:nvSpPr>
        <p:spPr>
          <a:xfrm>
            <a:off x="6242055"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3" name="Oval 20">
            <a:extLst>
              <a:ext uri="{FF2B5EF4-FFF2-40B4-BE49-F238E27FC236}">
                <a16:creationId xmlns:a16="http://schemas.microsoft.com/office/drawing/2014/main" xmlns="" id="{C2900546-43C2-48AA-9FD6-CFB7317713BE}"/>
              </a:ext>
            </a:extLst>
          </p:cNvPr>
          <p:cNvSpPr/>
          <p:nvPr userDrawn="1"/>
        </p:nvSpPr>
        <p:spPr>
          <a:xfrm>
            <a:off x="1285761"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4" name="Oval 20">
            <a:extLst>
              <a:ext uri="{FF2B5EF4-FFF2-40B4-BE49-F238E27FC236}">
                <a16:creationId xmlns:a16="http://schemas.microsoft.com/office/drawing/2014/main" xmlns="" id="{83825B1A-06E4-4C1E-B67C-4D1E98B779D1}"/>
              </a:ext>
            </a:extLst>
          </p:cNvPr>
          <p:cNvSpPr/>
          <p:nvPr userDrawn="1"/>
        </p:nvSpPr>
        <p:spPr>
          <a:xfrm>
            <a:off x="135776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5" name="Chart Placeholder 14">
            <a:extLst>
              <a:ext uri="{FF2B5EF4-FFF2-40B4-BE49-F238E27FC236}">
                <a16:creationId xmlns:a16="http://schemas.microsoft.com/office/drawing/2014/main" xmlns="" id="{CA3C8FD6-BDBD-4D5B-A245-98D5506C7923}"/>
              </a:ext>
            </a:extLst>
          </p:cNvPr>
          <p:cNvSpPr>
            <a:spLocks noGrp="1"/>
          </p:cNvSpPr>
          <p:nvPr>
            <p:ph type="chart" sz="quarter" idx="34"/>
          </p:nvPr>
        </p:nvSpPr>
        <p:spPr>
          <a:xfrm>
            <a:off x="407988" y="2239576"/>
            <a:ext cx="5543550" cy="3499170"/>
          </a:xfrm>
          <a:prstGeom prst="rect">
            <a:avLst/>
          </a:prstGeom>
        </p:spPr>
        <p:txBody>
          <a:bodyPr anchor="ctr"/>
          <a:lstStyle>
            <a:lvl1pPr algn="ctr">
              <a:defRPr/>
            </a:lvl1pPr>
          </a:lstStyle>
          <a:p>
            <a:endParaRPr lang="pt-PT"/>
          </a:p>
        </p:txBody>
      </p:sp>
      <p:pic>
        <p:nvPicPr>
          <p:cNvPr id="26"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16" name="Conector reto 49">
            <a:extLst>
              <a:ext uri="{FF2B5EF4-FFF2-40B4-BE49-F238E27FC236}">
                <a16:creationId xmlns:a16="http://schemas.microsoft.com/office/drawing/2014/main" xmlns="" id="{49847D82-3F1C-407B-8017-9CAFD006245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a16="http://schemas.microsoft.com/office/drawing/2014/main" xmlns="" id="{700F6464-46ED-49D3-B08A-A16D3E9E33B6}"/>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7" name="Retângulo 43">
            <a:extLst>
              <a:ext uri="{FF2B5EF4-FFF2-40B4-BE49-F238E27FC236}">
                <a16:creationId xmlns:a16="http://schemas.microsoft.com/office/drawing/2014/main" xmlns="" id="{30D55C58-EAF4-4D90-BA31-7C9348B531B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7718427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oxed Content">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C8E1C88-76B5-4FBC-8619-E07B3932BC02}"/>
              </a:ext>
            </a:extLst>
          </p:cNvPr>
          <p:cNvSpPr/>
          <p:nvPr userDrawn="1"/>
        </p:nvSpPr>
        <p:spPr>
          <a:xfrm>
            <a:off x="49384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4" name="Rectangle 23">
            <a:extLst>
              <a:ext uri="{FF2B5EF4-FFF2-40B4-BE49-F238E27FC236}">
                <a16:creationId xmlns:a16="http://schemas.microsoft.com/office/drawing/2014/main" xmlns="" id="{AC8E1C88-76B5-4FBC-8619-E07B3932BC02}"/>
              </a:ext>
            </a:extLst>
          </p:cNvPr>
          <p:cNvSpPr/>
          <p:nvPr userDrawn="1"/>
        </p:nvSpPr>
        <p:spPr>
          <a:xfrm>
            <a:off x="2813183"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5" name="Rectangle 24">
            <a:extLst>
              <a:ext uri="{FF2B5EF4-FFF2-40B4-BE49-F238E27FC236}">
                <a16:creationId xmlns:a16="http://schemas.microsoft.com/office/drawing/2014/main" xmlns="" id="{AC8E1C88-76B5-4FBC-8619-E07B3932BC02}"/>
              </a:ext>
            </a:extLst>
          </p:cNvPr>
          <p:cNvSpPr/>
          <p:nvPr userDrawn="1"/>
        </p:nvSpPr>
        <p:spPr>
          <a:xfrm>
            <a:off x="5132521"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6" name="Rectangle 25">
            <a:extLst>
              <a:ext uri="{FF2B5EF4-FFF2-40B4-BE49-F238E27FC236}">
                <a16:creationId xmlns:a16="http://schemas.microsoft.com/office/drawing/2014/main" xmlns=""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7" name="Rectangle 26">
            <a:extLst>
              <a:ext uri="{FF2B5EF4-FFF2-40B4-BE49-F238E27FC236}">
                <a16:creationId xmlns:a16="http://schemas.microsoft.com/office/drawing/2014/main" xmlns="" id="{AC8E1C88-76B5-4FBC-8619-E07B3932BC02}"/>
              </a:ext>
            </a:extLst>
          </p:cNvPr>
          <p:cNvSpPr/>
          <p:nvPr userDrawn="1"/>
        </p:nvSpPr>
        <p:spPr>
          <a:xfrm>
            <a:off x="977119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60" name="Text Placeholder 7">
            <a:extLst>
              <a:ext uri="{FF2B5EF4-FFF2-40B4-BE49-F238E27FC236}">
                <a16:creationId xmlns:a16="http://schemas.microsoft.com/office/drawing/2014/main" xmlns=""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8" name="Rectangle 17">
            <a:extLst>
              <a:ext uri="{FF2B5EF4-FFF2-40B4-BE49-F238E27FC236}">
                <a16:creationId xmlns:a16="http://schemas.microsoft.com/office/drawing/2014/main" xmlns=""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a:extLst>
              <a:ext uri="{FF2B5EF4-FFF2-40B4-BE49-F238E27FC236}">
                <a16:creationId xmlns:a16="http://schemas.microsoft.com/office/drawing/2014/main" xmlns=""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a:extLst>
              <a:ext uri="{FF2B5EF4-FFF2-40B4-BE49-F238E27FC236}">
                <a16:creationId xmlns:a16="http://schemas.microsoft.com/office/drawing/2014/main" xmlns=""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a:extLst>
              <a:ext uri="{FF2B5EF4-FFF2-40B4-BE49-F238E27FC236}">
                <a16:creationId xmlns:a16="http://schemas.microsoft.com/office/drawing/2014/main" xmlns=""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a:extLst>
              <a:ext uri="{FF2B5EF4-FFF2-40B4-BE49-F238E27FC236}">
                <a16:creationId xmlns:a16="http://schemas.microsoft.com/office/drawing/2014/main" xmlns=""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9"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0"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Rectangle 33">
            <a:extLst>
              <a:ext uri="{FF2B5EF4-FFF2-40B4-BE49-F238E27FC236}">
                <a16:creationId xmlns:a16="http://schemas.microsoft.com/office/drawing/2014/main" xmlns=""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5" name="Text Placeholder 7">
            <a:extLst>
              <a:ext uri="{FF2B5EF4-FFF2-40B4-BE49-F238E27FC236}">
                <a16:creationId xmlns:a16="http://schemas.microsoft.com/office/drawing/2014/main" xmlns=""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6" name="Text Placeholder 7">
            <a:extLst>
              <a:ext uri="{FF2B5EF4-FFF2-40B4-BE49-F238E27FC236}">
                <a16:creationId xmlns:a16="http://schemas.microsoft.com/office/drawing/2014/main" xmlns=""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xmlns=""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xmlns=""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pic>
        <p:nvPicPr>
          <p:cNvPr id="3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32" name="Conector reto 49">
            <a:extLst>
              <a:ext uri="{FF2B5EF4-FFF2-40B4-BE49-F238E27FC236}">
                <a16:creationId xmlns:a16="http://schemas.microsoft.com/office/drawing/2014/main" xmlns="" id="{B1CE8537-2812-40DD-AFFA-ABAC0589A7F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0" name="Rectangle 27">
            <a:extLst>
              <a:ext uri="{FF2B5EF4-FFF2-40B4-BE49-F238E27FC236}">
                <a16:creationId xmlns:a16="http://schemas.microsoft.com/office/drawing/2014/main" xmlns="" id="{4F66F7E9-3A68-479C-8696-887E4B110E7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1" name="Retângulo 43">
            <a:extLst>
              <a:ext uri="{FF2B5EF4-FFF2-40B4-BE49-F238E27FC236}">
                <a16:creationId xmlns:a16="http://schemas.microsoft.com/office/drawing/2014/main" xmlns="" id="{F4459324-DA80-4F17-8B13-34E174AB1DF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36848768"/>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951957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5203508" y="6604144"/>
            <a:ext cx="4239943" cy="123111"/>
          </a:xfrm>
          <a:prstGeom prst="rect">
            <a:avLst/>
          </a:prstGeom>
        </p:spPr>
        <p:txBody>
          <a:bodyPr wrap="none" lIns="0" tIns="0" rIns="0" bIns="0" anchor="ctr" anchorCtr="0">
            <a:spAutoFit/>
          </a:bodyPr>
          <a:lstStyle/>
          <a:p>
            <a:pPr lvl="0" algn="r" defTabSz="914400">
              <a:lnSpc>
                <a:spcPct val="100000"/>
              </a:lnSpc>
              <a:defRPr/>
            </a:pPr>
            <a:r>
              <a:rPr lang="en-US" sz="800" kern="0" dirty="0">
                <a:solidFill>
                  <a:srgbClr val="00458D"/>
                </a:solidFill>
                <a:latin typeface="+mj-lt"/>
                <a:cs typeface="Arial" panose="020B0604020202020204" pitchFamily="34" charset="0"/>
              </a:rPr>
              <a:t>Zoom on AI Strategy and Vision | 2018 Analyst Day – NYC | September 20, 2018</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9595706" y="6603930"/>
            <a:ext cx="2039020" cy="123111"/>
          </a:xfrm>
          <a:prstGeom prst="rect">
            <a:avLst/>
          </a:prstGeom>
        </p:spPr>
        <p:txBody>
          <a:bodyPr wrap="none" lIns="0" tIns="0" rIns="0" bIns="0" anchor="ctr" anchorCtr="0">
            <a:spAutoFit/>
          </a:bodyPr>
          <a:lstStyle/>
          <a:p>
            <a:pPr algn="r">
              <a:lnSpc>
                <a:spcPct val="100000"/>
              </a:lnSpc>
            </a:pPr>
            <a:r>
              <a:rPr lang="en-US" sz="800" dirty="0">
                <a:solidFill>
                  <a:schemeClr val="bg2">
                    <a:lumMod val="50000"/>
                  </a:schemeClr>
                </a:solidFill>
                <a:cs typeface="Arial" panose="020B0604020202020204" pitchFamily="34" charset="0"/>
              </a:rPr>
              <a:t>© 2018 Capgemini. All rights reserved.</a:t>
            </a:r>
          </a:p>
        </p:txBody>
      </p:sp>
      <p:pic>
        <p:nvPicPr>
          <p:cNvPr id="77" name="Picture 76" descr="A person standing in front of a mountain&#10;&#10;Description generated with high confidence">
            <a:extLst>
              <a:ext uri="{FF2B5EF4-FFF2-40B4-BE49-F238E27FC236}">
                <a16:creationId xmlns:a16="http://schemas.microsoft.com/office/drawing/2014/main" xmlns="" id="{B6113EB6-AB33-4DCF-9F5C-4BF7601D6A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020498" cy="6858000"/>
          </a:xfrm>
          <a:prstGeom prst="rect">
            <a:avLst/>
          </a:prstGeom>
        </p:spPr>
      </p:pic>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1533183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Blank-White">
    <p:spTree>
      <p:nvGrpSpPr>
        <p:cNvPr id="1" name=""/>
        <p:cNvGrpSpPr/>
        <p:nvPr/>
      </p:nvGrpSpPr>
      <p:grpSpPr>
        <a:xfrm>
          <a:off x="0" y="0"/>
          <a:ext cx="0" cy="0"/>
          <a:chOff x="0" y="0"/>
          <a:chExt cx="0" cy="0"/>
        </a:xfrm>
      </p:grpSpPr>
      <p:pic>
        <p:nvPicPr>
          <p:cNvPr id="17" name="Picture 16" descr="A person wearing a hat and sunglasses&#10;&#10;Description generated with high confidence">
            <a:extLst>
              <a:ext uri="{FF2B5EF4-FFF2-40B4-BE49-F238E27FC236}">
                <a16:creationId xmlns:a16="http://schemas.microsoft.com/office/drawing/2014/main" xmlns="" id="{084495DB-25A7-45A2-A54C-E74697A7F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4849930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a16="http://schemas.microsoft.com/office/drawing/2014/main" xmlns="" id="{6D802F0B-B66F-4EC2-B7DA-E9EF6388FE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53712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63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057110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xmlns="" id="{15EA4848-A5F6-4626-91DD-B167D2C694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accent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41400484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6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a16="http://schemas.microsoft.com/office/drawing/2014/main" xmlns="" id="{48BE6AEC-75AE-46D8-BB72-7D4FDDAC71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43399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098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04530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3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722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75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err="1"/>
              <a:t>Modifiez</a:t>
            </a:r>
            <a:r>
              <a:rPr lang="en-US" dirty="0"/>
              <a:t> le style du </a:t>
            </a:r>
            <a:r>
              <a:rPr lang="en-US" dirty="0" err="1"/>
              <a:t>titre</a:t>
            </a:r>
            <a:endParaRPr lang="en-US" dirty="0"/>
          </a:p>
        </p:txBody>
      </p:sp>
    </p:spTree>
    <p:extLst>
      <p:ext uri="{BB962C8B-B14F-4D97-AF65-F5344CB8AC3E}">
        <p14:creationId xmlns:p14="http://schemas.microsoft.com/office/powerpoint/2010/main" val="371673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807"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spTree>
    <p:extLst>
      <p:ext uri="{BB962C8B-B14F-4D97-AF65-F5344CB8AC3E}">
        <p14:creationId xmlns:p14="http://schemas.microsoft.com/office/powerpoint/2010/main" val="104401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ags" Target="../tags/tag6.xml"/><Relationship Id="rId5" Type="http://schemas.openxmlformats.org/officeDocument/2006/relationships/vmlDrawing" Target="../drawings/vmlDrawing5.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14.xml"/><Relationship Id="rId7" Type="http://schemas.openxmlformats.org/officeDocument/2006/relationships/tags" Target="../tags/tag10.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vmlDrawing" Target="../drawings/vmlDrawing9.vml"/><Relationship Id="rId5"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4.bin"/><Relationship Id="rId5" Type="http://schemas.openxmlformats.org/officeDocument/2006/relationships/tags" Target="../tags/tag15.xml"/><Relationship Id="rId4" Type="http://schemas.openxmlformats.org/officeDocument/2006/relationships/vmlDrawing" Target="../drawings/vmlDrawing14.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image" Target="../media/image13.svg"/><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image" Target="../media/image1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49.xml"/><Relationship Id="rId7" Type="http://schemas.openxmlformats.org/officeDocument/2006/relationships/theme" Target="../theme/theme6.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618"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November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60529122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7" r:id="rId6"/>
    <p:sldLayoutId id="2147483891" r:id="rId7"/>
    <p:sldLayoutId id="2147483892"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84"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Tree>
    <p:extLst>
      <p:ext uri="{BB962C8B-B14F-4D97-AF65-F5344CB8AC3E}">
        <p14:creationId xmlns:p14="http://schemas.microsoft.com/office/powerpoint/2010/main" val="82257470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5903"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2851759"/>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1024"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5085227"/>
      </p:ext>
    </p:extLst>
  </p:cSld>
  <p:clrMap bg1="lt1" tx1="dk1" bg2="lt2" tx2="dk2" accent1="accent1" accent2="accent2" accent3="accent3" accent4="accent4" accent5="accent5" accent6="accent6" hlink="hlink" folHlink="folHlink"/>
  <p:sldLayoutIdLst>
    <p:sldLayoutId id="2147483889" r:id="rId1"/>
    <p:sldLayoutId id="2147483890"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1">
            <a:extLst>
              <a:ext uri="{96DAC541-7B7A-43D3-8B79-37D633B846F1}">
                <asvg:svgBlip xmlns:asvg="http://schemas.microsoft.com/office/drawing/2016/SVG/main" xmlns="" r:embed="rId32"/>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29" name="Groupe 2">
            <a:extLst>
              <a:ext uri="{FF2B5EF4-FFF2-40B4-BE49-F238E27FC236}">
                <a16:creationId xmlns:a16="http://schemas.microsoft.com/office/drawing/2014/main" xmlns="" id="{D870EC95-EBC2-4D8C-83E0-BBCCFC528571}"/>
              </a:ext>
            </a:extLst>
          </p:cNvPr>
          <p:cNvGrpSpPr/>
          <p:nvPr userDrawn="1"/>
        </p:nvGrpSpPr>
        <p:grpSpPr>
          <a:xfrm>
            <a:off x="12355040" y="33161"/>
            <a:ext cx="360000" cy="1800000"/>
            <a:chOff x="12355040" y="33161"/>
            <a:chExt cx="360000" cy="1800000"/>
          </a:xfrm>
        </p:grpSpPr>
        <p:sp>
          <p:nvSpPr>
            <p:cNvPr id="30" name="Rectangle 29">
              <a:extLst>
                <a:ext uri="{FF2B5EF4-FFF2-40B4-BE49-F238E27FC236}">
                  <a16:creationId xmlns:a16="http://schemas.microsoft.com/office/drawing/2014/main" xmlns="" id="{745F7B4C-E9AC-4A81-8DD7-7CB84A604A15}"/>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1" name="Rectangle 30">
              <a:extLst>
                <a:ext uri="{FF2B5EF4-FFF2-40B4-BE49-F238E27FC236}">
                  <a16:creationId xmlns:a16="http://schemas.microsoft.com/office/drawing/2014/main" xmlns="" id="{CB2C35CD-CBD3-4BCF-A08D-2ADEE0D3F32F}"/>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2" name="Rectangle 31">
              <a:extLst>
                <a:ext uri="{FF2B5EF4-FFF2-40B4-BE49-F238E27FC236}">
                  <a16:creationId xmlns:a16="http://schemas.microsoft.com/office/drawing/2014/main" xmlns="" id="{87CE016F-C91D-4338-AE8D-40325D8E62C5}"/>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3" name="Rectangle 32">
              <a:extLst>
                <a:ext uri="{FF2B5EF4-FFF2-40B4-BE49-F238E27FC236}">
                  <a16:creationId xmlns:a16="http://schemas.microsoft.com/office/drawing/2014/main" xmlns="" id="{ACDEFC3F-2A24-45C6-BB60-048CF3830286}"/>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4" name="Rectangle 33">
              <a:extLst>
                <a:ext uri="{FF2B5EF4-FFF2-40B4-BE49-F238E27FC236}">
                  <a16:creationId xmlns:a16="http://schemas.microsoft.com/office/drawing/2014/main" xmlns="" id="{31AA2226-6ED2-47A3-89B9-CA51AFB01BAC}"/>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5" name="Groupe 4">
            <a:extLst>
              <a:ext uri="{FF2B5EF4-FFF2-40B4-BE49-F238E27FC236}">
                <a16:creationId xmlns:a16="http://schemas.microsoft.com/office/drawing/2014/main" xmlns="" id="{982E0CCD-57F5-4246-997B-DCD8430856EA}"/>
              </a:ext>
            </a:extLst>
          </p:cNvPr>
          <p:cNvGrpSpPr/>
          <p:nvPr userDrawn="1"/>
        </p:nvGrpSpPr>
        <p:grpSpPr>
          <a:xfrm>
            <a:off x="12355040" y="1954479"/>
            <a:ext cx="360000" cy="4875772"/>
            <a:chOff x="12355040" y="1954479"/>
            <a:chExt cx="360000" cy="4875772"/>
          </a:xfrm>
        </p:grpSpPr>
        <p:sp>
          <p:nvSpPr>
            <p:cNvPr id="36" name="Rectangle 35">
              <a:extLst>
                <a:ext uri="{FF2B5EF4-FFF2-40B4-BE49-F238E27FC236}">
                  <a16:creationId xmlns:a16="http://schemas.microsoft.com/office/drawing/2014/main" xmlns="" id="{ED394AC5-718E-41FA-9288-E35F8DFA6FBF}"/>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7" name="Rectangle 36">
              <a:extLst>
                <a:ext uri="{FF2B5EF4-FFF2-40B4-BE49-F238E27FC236}">
                  <a16:creationId xmlns:a16="http://schemas.microsoft.com/office/drawing/2014/main" xmlns="" id="{47A0AD73-9A65-400E-A0C2-A5664B7286D1}"/>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8" name="Rectangle 37">
              <a:extLst>
                <a:ext uri="{FF2B5EF4-FFF2-40B4-BE49-F238E27FC236}">
                  <a16:creationId xmlns:a16="http://schemas.microsoft.com/office/drawing/2014/main" xmlns="" id="{44217C28-85B5-42FA-9670-401310C39A70}"/>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xmlns="" id="{F5E4EC97-8BAA-4ED6-B18B-3ADD331024FC}"/>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xmlns="" id="{A8A412E0-5A9C-4D86-9CC4-4A087D292034}"/>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xmlns="" id="{AA12075E-24CF-4087-82E0-C90DB17BC4EC}"/>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xmlns="" id="{1591ADDB-658D-42CA-AD36-401DE52AF6DD}"/>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xmlns="" id="{98FCE796-5C28-4156-8AE7-4375961B497F}"/>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xmlns="" id="{1E89F43A-1C02-4D1D-B793-3F63EB160B68}"/>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xmlns="" id="{EF8C1FEE-9C64-4368-8A79-2B175E911D08}"/>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6" name="Rectangle 45">
              <a:extLst>
                <a:ext uri="{FF2B5EF4-FFF2-40B4-BE49-F238E27FC236}">
                  <a16:creationId xmlns:a16="http://schemas.microsoft.com/office/drawing/2014/main" xmlns="" id="{B3FD306C-C329-4687-9B2F-C5C95CA766C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7" name="Rectangle 46">
              <a:extLst>
                <a:ext uri="{FF2B5EF4-FFF2-40B4-BE49-F238E27FC236}">
                  <a16:creationId xmlns:a16="http://schemas.microsoft.com/office/drawing/2014/main" xmlns="" id="{B1385782-27D0-4732-8381-B4277FD91961}"/>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8" name="Rectangle 47">
              <a:extLst>
                <a:ext uri="{FF2B5EF4-FFF2-40B4-BE49-F238E27FC236}">
                  <a16:creationId xmlns:a16="http://schemas.microsoft.com/office/drawing/2014/main" xmlns="" id="{F55BC17C-414E-4BDA-8834-6AD43A6F100F}"/>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9" name="Rectangle 48">
              <a:extLst>
                <a:ext uri="{FF2B5EF4-FFF2-40B4-BE49-F238E27FC236}">
                  <a16:creationId xmlns:a16="http://schemas.microsoft.com/office/drawing/2014/main" xmlns="" id="{31A86FE5-27A2-46E0-A32B-5FB703FA24E4}"/>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
        <p:nvSpPr>
          <p:cNvPr id="69" name="Text Placeholder 7">
            <a:extLst>
              <a:ext uri="{FF2B5EF4-FFF2-40B4-BE49-F238E27FC236}">
                <a16:creationId xmlns:a16="http://schemas.microsoft.com/office/drawing/2014/main" xmlns="" id="{FC9D7207-BF20-D749-BD45-C1C5D7988EC4}"/>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253443546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xmlns="" r:embed="rId9"/>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150070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microsoft.com/office/2007/relationships/hdphoto" Target="../media/hdphoto6.wdp"/></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67400" y="2758440"/>
            <a:ext cx="3962400" cy="85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endParaRPr lang="en-US" sz="2400" dirty="0">
              <a:solidFill>
                <a:schemeClr val="accent3"/>
              </a:solidFill>
            </a:endParaRPr>
          </a:p>
        </p:txBody>
      </p:sp>
      <p:sp>
        <p:nvSpPr>
          <p:cNvPr id="7" name="Freeform 16">
            <a:extLst>
              <a:ext uri="{FF2B5EF4-FFF2-40B4-BE49-F238E27FC236}">
                <a16:creationId xmlns:a16="http://schemas.microsoft.com/office/drawing/2014/main" xmlns="" id="{6347526B-6361-477F-B9F2-3578DC3AF151}"/>
              </a:ext>
            </a:extLst>
          </p:cNvPr>
          <p:cNvSpPr>
            <a:spLocks/>
          </p:cNvSpPr>
          <p:nvPr/>
        </p:nvSpPr>
        <p:spPr bwMode="auto">
          <a:xfrm rot="5400000" flipH="1">
            <a:off x="-940163" y="-1155567"/>
            <a:ext cx="7879638" cy="8208912"/>
          </a:xfrm>
          <a:custGeom>
            <a:avLst/>
            <a:gdLst>
              <a:gd name="T0" fmla="*/ 0 w 2580"/>
              <a:gd name="T1" fmla="*/ 2414 h 2688"/>
              <a:gd name="T2" fmla="*/ 2580 w 2580"/>
              <a:gd name="T3" fmla="*/ 2414 h 2688"/>
              <a:gd name="T4" fmla="*/ 2580 w 2580"/>
              <a:gd name="T5" fmla="*/ 1473 h 2688"/>
              <a:gd name="T6" fmla="*/ 1162 w 2580"/>
              <a:gd name="T7" fmla="*/ 1846 h 2688"/>
              <a:gd name="T8" fmla="*/ 800 w 2580"/>
              <a:gd name="T9" fmla="*/ 1147 h 2688"/>
              <a:gd name="T10" fmla="*/ 820 w 2580"/>
              <a:gd name="T11" fmla="*/ 0 h 2688"/>
              <a:gd name="T12" fmla="*/ 0 w 2580"/>
              <a:gd name="T13" fmla="*/ 127 h 2688"/>
              <a:gd name="T14" fmla="*/ 0 w 2580"/>
              <a:gd name="T15" fmla="*/ 2414 h 26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0" h="2688">
                <a:moveTo>
                  <a:pt x="0" y="2414"/>
                </a:moveTo>
                <a:cubicBezTo>
                  <a:pt x="2580" y="2414"/>
                  <a:pt x="2580" y="2414"/>
                  <a:pt x="2580" y="2414"/>
                </a:cubicBezTo>
                <a:cubicBezTo>
                  <a:pt x="2580" y="1473"/>
                  <a:pt x="2580" y="1473"/>
                  <a:pt x="2580" y="1473"/>
                </a:cubicBezTo>
                <a:cubicBezTo>
                  <a:pt x="2580" y="1473"/>
                  <a:pt x="2170" y="1004"/>
                  <a:pt x="1162" y="1846"/>
                </a:cubicBezTo>
                <a:cubicBezTo>
                  <a:pt x="153" y="2688"/>
                  <a:pt x="439" y="1715"/>
                  <a:pt x="800" y="1147"/>
                </a:cubicBezTo>
                <a:cubicBezTo>
                  <a:pt x="1162" y="579"/>
                  <a:pt x="1221" y="242"/>
                  <a:pt x="820" y="0"/>
                </a:cubicBezTo>
                <a:cubicBezTo>
                  <a:pt x="248" y="312"/>
                  <a:pt x="61" y="216"/>
                  <a:pt x="0" y="127"/>
                </a:cubicBezTo>
                <a:lnTo>
                  <a:pt x="0" y="24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 name="Group 14">
            <a:extLst>
              <a:ext uri="{FF2B5EF4-FFF2-40B4-BE49-F238E27FC236}">
                <a16:creationId xmlns:a16="http://schemas.microsoft.com/office/drawing/2014/main" xmlns="" id="{22A5D58F-EB96-4707-8DAA-E6782DC7D08B}"/>
              </a:ext>
            </a:extLst>
          </p:cNvPr>
          <p:cNvGrpSpPr>
            <a:grpSpLocks noChangeAspect="1"/>
          </p:cNvGrpSpPr>
          <p:nvPr/>
        </p:nvGrpSpPr>
        <p:grpSpPr>
          <a:xfrm>
            <a:off x="3426956" y="620688"/>
            <a:ext cx="5040000" cy="1123654"/>
            <a:chOff x="728663" y="4465638"/>
            <a:chExt cx="5354637" cy="1193801"/>
          </a:xfrm>
        </p:grpSpPr>
        <p:sp>
          <p:nvSpPr>
            <p:cNvPr id="9" name="Freeform 11">
              <a:extLst>
                <a:ext uri="{FF2B5EF4-FFF2-40B4-BE49-F238E27FC236}">
                  <a16:creationId xmlns:a16="http://schemas.microsoft.com/office/drawing/2014/main" xmlns="" id="{8ABC7935-7B00-4155-BAA6-1FE900F57D66}"/>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0" name="Freeform 12">
              <a:extLst>
                <a:ext uri="{FF2B5EF4-FFF2-40B4-BE49-F238E27FC236}">
                  <a16:creationId xmlns:a16="http://schemas.microsoft.com/office/drawing/2014/main" xmlns="" id="{A4097E30-4A69-416A-86CA-C472665220A9}"/>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1" name="Freeform 13">
              <a:extLst>
                <a:ext uri="{FF2B5EF4-FFF2-40B4-BE49-F238E27FC236}">
                  <a16:creationId xmlns:a16="http://schemas.microsoft.com/office/drawing/2014/main" xmlns="" id="{287C98DB-325C-47D8-A6D7-AC846F053CF8}"/>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4" name="Freeform 14">
              <a:extLst>
                <a:ext uri="{FF2B5EF4-FFF2-40B4-BE49-F238E27FC236}">
                  <a16:creationId xmlns:a16="http://schemas.microsoft.com/office/drawing/2014/main" xmlns="" id="{05417C46-4A08-497C-94F6-3FF1FAB0BE21}"/>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5" name="Freeform 15">
              <a:extLst>
                <a:ext uri="{FF2B5EF4-FFF2-40B4-BE49-F238E27FC236}">
                  <a16:creationId xmlns:a16="http://schemas.microsoft.com/office/drawing/2014/main" xmlns="" id="{AC47ED33-4EDE-470D-83AB-94851F8B24A5}"/>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grpSp>
      <p:sp>
        <p:nvSpPr>
          <p:cNvPr id="16" name="Title 3">
            <a:extLst>
              <a:ext uri="{FF2B5EF4-FFF2-40B4-BE49-F238E27FC236}">
                <a16:creationId xmlns:a16="http://schemas.microsoft.com/office/drawing/2014/main" xmlns="" id="{FFF88F81-635A-43CB-AF8E-5D9464F76721}"/>
              </a:ext>
            </a:extLst>
          </p:cNvPr>
          <p:cNvSpPr txBox="1">
            <a:spLocks/>
          </p:cNvSpPr>
          <p:nvPr/>
        </p:nvSpPr>
        <p:spPr>
          <a:xfrm>
            <a:off x="4167163" y="2132363"/>
            <a:ext cx="7434096" cy="1475154"/>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nSpc>
                <a:spcPct val="100000"/>
              </a:lnSpc>
            </a:pPr>
            <a:r>
              <a:rPr lang="fr-FR" sz="6000" dirty="0" smtClean="0">
                <a:latin typeface="Times New Roman" panose="02020603050405020304" pitchFamily="18" charset="0"/>
                <a:cs typeface="Times New Roman" panose="02020603050405020304" pitchFamily="18" charset="0"/>
              </a:rPr>
              <a:t>ExpenseCodeModule</a:t>
            </a:r>
            <a:r>
              <a:rPr lang="fr-FR" sz="5400" dirty="0"/>
              <a:t/>
            </a:r>
            <a:br>
              <a:rPr lang="fr-FR" sz="5400" dirty="0"/>
            </a:br>
            <a:endParaRPr lang="fr-FR" sz="5400" dirty="0"/>
          </a:p>
        </p:txBody>
      </p:sp>
      <p:sp>
        <p:nvSpPr>
          <p:cNvPr id="17" name="Subtitle 4">
            <a:extLst>
              <a:ext uri="{FF2B5EF4-FFF2-40B4-BE49-F238E27FC236}">
                <a16:creationId xmlns:a16="http://schemas.microsoft.com/office/drawing/2014/main" xmlns="" id="{6CD3E520-B2F4-48F0-BEBF-B0DDD233130D}"/>
              </a:ext>
            </a:extLst>
          </p:cNvPr>
          <p:cNvSpPr txBox="1">
            <a:spLocks/>
          </p:cNvSpPr>
          <p:nvPr/>
        </p:nvSpPr>
        <p:spPr>
          <a:xfrm>
            <a:off x="7602047" y="4869160"/>
            <a:ext cx="4774257" cy="122396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latin typeface="Times New Roman" panose="02020603050405020304" pitchFamily="18" charset="0"/>
                <a:cs typeface="Times New Roman" panose="02020603050405020304" pitchFamily="18" charset="0"/>
              </a:rPr>
              <a:t>Group 3</a:t>
            </a:r>
          </a:p>
          <a:p>
            <a:r>
              <a:rPr lang="en-US" sz="2800" dirty="0" smtClean="0">
                <a:latin typeface="Times New Roman" panose="02020603050405020304" pitchFamily="18" charset="0"/>
                <a:cs typeface="Times New Roman" panose="02020603050405020304" pitchFamily="18" charset="0"/>
              </a:rPr>
              <a:t>Mentor: Vaishali Srivastava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11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56" y="620688"/>
            <a:ext cx="9613634" cy="5402784"/>
          </a:xfrm>
          <a:prstGeom prst="rect">
            <a:avLst/>
          </a:prstGeom>
        </p:spPr>
      </p:pic>
      <p:sp>
        <p:nvSpPr>
          <p:cNvPr id="6" name="TextBox 5"/>
          <p:cNvSpPr txBox="1"/>
          <p:nvPr/>
        </p:nvSpPr>
        <p:spPr>
          <a:xfrm>
            <a:off x="263352" y="620688"/>
            <a:ext cx="840295"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Read:</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73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96" y="603766"/>
            <a:ext cx="9714896" cy="5460919"/>
          </a:xfrm>
          <a:prstGeom prst="rect">
            <a:avLst/>
          </a:prstGeom>
        </p:spPr>
      </p:pic>
      <p:sp>
        <p:nvSpPr>
          <p:cNvPr id="6" name="TextBox 5"/>
          <p:cNvSpPr txBox="1"/>
          <p:nvPr/>
        </p:nvSpPr>
        <p:spPr>
          <a:xfrm>
            <a:off x="119336" y="620688"/>
            <a:ext cx="1358192"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ViewById:</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30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88" y="639862"/>
            <a:ext cx="10058400" cy="5652124"/>
          </a:xfrm>
          <a:prstGeom prst="rect">
            <a:avLst/>
          </a:prstGeom>
        </p:spPr>
      </p:pic>
      <p:sp>
        <p:nvSpPr>
          <p:cNvPr id="6" name="TextBox 5"/>
          <p:cNvSpPr txBox="1"/>
          <p:nvPr/>
        </p:nvSpPr>
        <p:spPr>
          <a:xfrm>
            <a:off x="191344" y="640016"/>
            <a:ext cx="1075936"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Update: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702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475195"/>
            <a:ext cx="10058400" cy="5669115"/>
          </a:xfrm>
          <a:prstGeom prst="rect">
            <a:avLst/>
          </a:prstGeom>
        </p:spPr>
      </p:pic>
      <p:sp>
        <p:nvSpPr>
          <p:cNvPr id="6" name="TextBox 5"/>
          <p:cNvSpPr txBox="1"/>
          <p:nvPr/>
        </p:nvSpPr>
        <p:spPr>
          <a:xfrm>
            <a:off x="263352" y="475195"/>
            <a:ext cx="952505"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Delete: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61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620688"/>
            <a:ext cx="10058400" cy="5659024"/>
          </a:xfrm>
          <a:prstGeom prst="rect">
            <a:avLst/>
          </a:prstGeom>
        </p:spPr>
      </p:pic>
      <p:sp>
        <p:nvSpPr>
          <p:cNvPr id="6" name="TextBox 5"/>
          <p:cNvSpPr txBox="1"/>
          <p:nvPr/>
        </p:nvSpPr>
        <p:spPr>
          <a:xfrm>
            <a:off x="335360" y="620688"/>
            <a:ext cx="1143390"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ViewAll:</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81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2" y="459346"/>
            <a:ext cx="11125236" cy="1104900"/>
          </a:xfrm>
        </p:spPr>
        <p:txBody>
          <a:bodyPr/>
          <a:lstStyle/>
          <a:p>
            <a:r>
              <a:rPr lang="en-US" sz="3600" dirty="0" smtClean="0">
                <a:latin typeface="Times New Roman" panose="02020603050405020304" pitchFamily="18" charset="0"/>
                <a:cs typeface="Times New Roman" panose="02020603050405020304" pitchFamily="18" charset="0"/>
              </a:rPr>
              <a:t>Demo and Code Walkthrough</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91345" y="459346"/>
            <a:ext cx="11707802" cy="5921982"/>
          </a:xfrm>
          <a:prstGeom prst="rect">
            <a:avLst/>
          </a:prstGeom>
        </p:spPr>
      </p:pic>
    </p:spTree>
    <p:extLst>
      <p:ext uri="{BB962C8B-B14F-4D97-AF65-F5344CB8AC3E}">
        <p14:creationId xmlns:p14="http://schemas.microsoft.com/office/powerpoint/2010/main" val="6585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079776" y="3284984"/>
            <a:ext cx="5419268" cy="1902287"/>
          </a:xfrm>
        </p:spPr>
        <p:txBody>
          <a:bodyPr/>
          <a:lstStyle/>
          <a:p>
            <a:pPr algn="ctr"/>
            <a:r>
              <a:rPr lang="en-US" sz="10000" dirty="0" smtClean="0">
                <a:solidFill>
                  <a:schemeClr val="accent2">
                    <a:lumMod val="75000"/>
                  </a:schemeClr>
                </a:solidFill>
                <a:latin typeface="Times New Roman" panose="02020603050405020304" pitchFamily="18" charset="0"/>
                <a:cs typeface="Times New Roman" panose="02020603050405020304" pitchFamily="18" charset="0"/>
              </a:rPr>
              <a:t>THANK YOU</a:t>
            </a:r>
            <a:endParaRPr lang="en-US" sz="100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7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xmlns="" id="{30346F50-2ABE-477A-B28C-BA349DC96257}"/>
              </a:ext>
            </a:extLst>
          </p:cNvPr>
          <p:cNvSpPr txBox="1">
            <a:spLocks/>
          </p:cNvSpPr>
          <p:nvPr/>
        </p:nvSpPr>
        <p:spPr>
          <a:xfrm>
            <a:off x="392617" y="188640"/>
            <a:ext cx="11125236" cy="1104900"/>
          </a:xfrm>
          <a:prstGeom prst="rect">
            <a:avLst/>
          </a:prstGeom>
        </p:spPr>
        <p:txBody>
          <a:bodyPr anchor="ct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fr-FR" sz="3600" dirty="0" smtClean="0">
                <a:latin typeface="Times New Roman" panose="02020603050405020304" pitchFamily="18" charset="0"/>
                <a:cs typeface="Times New Roman" panose="02020603050405020304" pitchFamily="18" charset="0"/>
              </a:rPr>
              <a:t>Objectives</a:t>
            </a:r>
            <a:endParaRPr lang="fr-FR" sz="3600" dirty="0">
              <a:latin typeface="Times New Roman" panose="02020603050405020304" pitchFamily="18" charset="0"/>
              <a:cs typeface="Times New Roman" panose="02020603050405020304" pitchFamily="18" charset="0"/>
            </a:endParaRPr>
          </a:p>
        </p:txBody>
      </p:sp>
      <p:pic>
        <p:nvPicPr>
          <p:cNvPr id="38"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19336" y="908720"/>
            <a:ext cx="11671798" cy="5544616"/>
          </a:xfrm>
          <a:prstGeom prst="rect">
            <a:avLst/>
          </a:prstGeom>
        </p:spPr>
      </p:pic>
      <p:sp>
        <p:nvSpPr>
          <p:cNvPr id="39" name="TextBox 38"/>
          <p:cNvSpPr txBox="1"/>
          <p:nvPr/>
        </p:nvSpPr>
        <p:spPr>
          <a:xfrm>
            <a:off x="695400" y="1431257"/>
            <a:ext cx="3530647" cy="4708981"/>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Project Understanding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Approach Used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Project Execution</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Modules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Learning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Best Practices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Demo Code and Walkthrough</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Q&amp;A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109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3">
            <a:duotone>
              <a:prstClr val="black"/>
              <a:srgbClr val="D9C3A5">
                <a:tint val="50000"/>
                <a:satMod val="180000"/>
              </a:srgbClr>
            </a:duotone>
            <a:alphaModFix amt="10000"/>
            <a:extLst>
              <a:ext uri="{BEBA8EAE-BF5A-486C-A8C5-ECC9F3942E4B}">
                <a14:imgProps xmlns:a14="http://schemas.microsoft.com/office/drawing/2010/main">
                  <a14:imgLayer r:embed="rId4">
                    <a14:imgEffect>
                      <a14:colorTemperature colorTemp="6107"/>
                    </a14:imgEffect>
                  </a14:imgLayer>
                </a14:imgProps>
              </a:ext>
            </a:extLst>
          </a:blip>
          <a:srcRect b="9967"/>
          <a:stretch/>
        </p:blipFill>
        <p:spPr>
          <a:xfrm>
            <a:off x="335360" y="836712"/>
            <a:ext cx="11671798" cy="5544616"/>
          </a:xfrm>
          <a:prstGeom prst="rect">
            <a:avLst/>
          </a:prstGeom>
        </p:spPr>
      </p:pic>
      <p:sp>
        <p:nvSpPr>
          <p:cNvPr id="2" name="Title 1"/>
          <p:cNvSpPr>
            <a:spLocks noGrp="1"/>
          </p:cNvSpPr>
          <p:nvPr>
            <p:ph type="title"/>
          </p:nvPr>
        </p:nvSpPr>
        <p:spPr>
          <a:xfrm>
            <a:off x="335360" y="284262"/>
            <a:ext cx="11125236" cy="1104900"/>
          </a:xfrm>
        </p:spPr>
        <p:txBody>
          <a:bodyPr/>
          <a:lstStyle/>
          <a:p>
            <a:r>
              <a:rPr lang="en-US" sz="3600" dirty="0" smtClean="0">
                <a:latin typeface="Times New Roman" panose="02020603050405020304" pitchFamily="18" charset="0"/>
                <a:cs typeface="Times New Roman" panose="02020603050405020304" pitchFamily="18" charset="0"/>
              </a:rPr>
              <a:t>Project Understanding</a:t>
            </a:r>
            <a:endParaRPr lang="en-US" sz="36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523319" y="1562306"/>
            <a:ext cx="11449272" cy="4093428"/>
          </a:xfrm>
          <a:prstGeom prst="rect">
            <a:avLst/>
          </a:prstGeom>
          <a:noFill/>
        </p:spPr>
        <p:txBody>
          <a:bodyPr wrap="square" rtlCol="0">
            <a:spAutoFit/>
          </a:bodyPr>
          <a:lstStyle/>
          <a:p>
            <a:pPr marL="285750" indent="-28575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ExpenseCodeModule is one of the microservices in Expense Management System</a:t>
            </a:r>
          </a:p>
          <a:p>
            <a:endParaRPr lang="fr-FR"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Here the user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 </a:t>
            </a:r>
            <a:r>
              <a:rPr lang="en-US" sz="2000" dirty="0" smtClean="0">
                <a:latin typeface="Times New Roman" panose="02020603050405020304" pitchFamily="18" charset="0"/>
                <a:cs typeface="Times New Roman" panose="02020603050405020304" pitchFamily="18" charset="0"/>
              </a:rPr>
              <a:t>Create, Read, Update, Delete (CRUD)&amp; View all </a:t>
            </a:r>
            <a:r>
              <a:rPr lang="en-US" sz="2000" dirty="0">
                <a:latin typeface="Times New Roman" panose="02020603050405020304" pitchFamily="18" charset="0"/>
                <a:cs typeface="Times New Roman" panose="02020603050405020304" pitchFamily="18" charset="0"/>
              </a:rPr>
              <a:t>the expense details. </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Create: Insert </a:t>
            </a:r>
            <a:r>
              <a:rPr lang="en-US" sz="2000" dirty="0">
                <a:latin typeface="Times New Roman" panose="02020603050405020304" pitchFamily="18" charset="0"/>
                <a:cs typeface="Times New Roman" panose="02020603050405020304" pitchFamily="18" charset="0"/>
              </a:rPr>
              <a:t>the values into database </a:t>
            </a:r>
            <a:r>
              <a:rPr lang="en-US" sz="2000" dirty="0" smtClean="0">
                <a:latin typeface="Times New Roman" panose="02020603050405020304" pitchFamily="18" charset="0"/>
                <a:cs typeface="Times New Roman" panose="02020603050405020304" pitchFamily="18" charset="0"/>
              </a:rPr>
              <a:t>table with appropriate validations.</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Read: </a:t>
            </a:r>
            <a:r>
              <a:rPr lang="en-US" sz="2000" dirty="0">
                <a:latin typeface="Times New Roman" panose="02020603050405020304" pitchFamily="18" charset="0"/>
                <a:cs typeface="Times New Roman" panose="02020603050405020304" pitchFamily="18" charset="0"/>
              </a:rPr>
              <a:t>Based on existing expense code</a:t>
            </a:r>
            <a:r>
              <a:rPr lang="en-US" sz="2000" dirty="0" smtClean="0">
                <a:latin typeface="Times New Roman" panose="02020603050405020304" pitchFamily="18" charset="0"/>
                <a:cs typeface="Times New Roman" panose="02020603050405020304" pitchFamily="18" charset="0"/>
              </a:rPr>
              <a:t>, expense details are displayed.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Update:</a:t>
            </a:r>
            <a:r>
              <a:rPr lang="en-US" sz="2000" dirty="0">
                <a:latin typeface="Times New Roman" panose="02020603050405020304" pitchFamily="18" charset="0"/>
                <a:cs typeface="Times New Roman" panose="02020603050405020304" pitchFamily="18" charset="0"/>
              </a:rPr>
              <a:t> Based on existing expense code, </a:t>
            </a:r>
            <a:r>
              <a:rPr lang="en-US" sz="2000" dirty="0" smtClean="0">
                <a:latin typeface="Times New Roman" panose="02020603050405020304" pitchFamily="18" charset="0"/>
                <a:cs typeface="Times New Roman" panose="02020603050405020304" pitchFamily="18" charset="0"/>
              </a:rPr>
              <a:t>update the respective fields.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Delete:</a:t>
            </a:r>
            <a:r>
              <a:rPr lang="en-US" sz="2000" dirty="0">
                <a:latin typeface="Times New Roman" panose="02020603050405020304" pitchFamily="18" charset="0"/>
                <a:cs typeface="Times New Roman" panose="02020603050405020304" pitchFamily="18" charset="0"/>
              </a:rPr>
              <a:t> Based on existing expense </a:t>
            </a:r>
            <a:r>
              <a:rPr lang="en-US" sz="2000" dirty="0" smtClean="0">
                <a:latin typeface="Times New Roman" panose="02020603050405020304" pitchFamily="18" charset="0"/>
                <a:cs typeface="Times New Roman" panose="02020603050405020304" pitchFamily="18" charset="0"/>
              </a:rPr>
              <a:t>code, delete the record.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View all: Displays all the expense details.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618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32338" y="620688"/>
            <a:ext cx="11817563" cy="5613861"/>
          </a:xfrm>
          <a:prstGeom prst="rect">
            <a:avLst/>
          </a:prstGeom>
        </p:spPr>
      </p:pic>
      <p:sp>
        <p:nvSpPr>
          <p:cNvPr id="3" name="TextBox 2"/>
          <p:cNvSpPr txBox="1"/>
          <p:nvPr/>
        </p:nvSpPr>
        <p:spPr>
          <a:xfrm>
            <a:off x="563216" y="548680"/>
            <a:ext cx="5387839" cy="646331"/>
          </a:xfrm>
          <a:prstGeom prst="rect">
            <a:avLst/>
          </a:prstGeom>
          <a:noFill/>
        </p:spPr>
        <p:txBody>
          <a:bodyPr wrap="square" rtlCol="0">
            <a:spAutoFit/>
          </a:bodyPr>
          <a:lstStyle/>
          <a:p>
            <a:r>
              <a:rPr lang="en-US" sz="3600" dirty="0" smtClean="0">
                <a:solidFill>
                  <a:schemeClr val="accent1"/>
                </a:solidFill>
                <a:latin typeface="Times New Roman" panose="02020603050405020304" pitchFamily="18" charset="0"/>
                <a:cs typeface="Times New Roman" panose="02020603050405020304" pitchFamily="18" charset="0"/>
              </a:rPr>
              <a:t>Approach Used</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48761" y="1628800"/>
            <a:ext cx="4905510" cy="3477875"/>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Front End &amp; Web Components</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Postman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Business Logic Components and Services </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Java Beans, Spring, </a:t>
            </a:r>
            <a:r>
              <a:rPr lang="en-US" sz="2000" dirty="0" smtClean="0">
                <a:latin typeface="Times New Roman" panose="02020603050405020304" pitchFamily="18" charset="0"/>
                <a:cs typeface="Times New Roman" panose="02020603050405020304" pitchFamily="18" charset="0"/>
              </a:rPr>
              <a:t>REST </a:t>
            </a:r>
            <a:r>
              <a:rPr lang="en-US" sz="2000" dirty="0" smtClean="0">
                <a:latin typeface="Times New Roman" panose="02020603050405020304" pitchFamily="18" charset="0"/>
                <a:cs typeface="Times New Roman" panose="02020603050405020304" pitchFamily="18" charset="0"/>
              </a:rPr>
              <a:t>Web Service</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 Servers </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Eureka</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Databases:</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MongoDB</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28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40246"/>
            <a:ext cx="11125236" cy="1104900"/>
          </a:xfrm>
        </p:spPr>
        <p:txBody>
          <a:bodyPr/>
          <a:lstStyle/>
          <a:p>
            <a:r>
              <a:rPr lang="en-US" sz="3600" dirty="0" smtClean="0">
                <a:latin typeface="Times New Roman" panose="02020603050405020304" pitchFamily="18" charset="0"/>
                <a:cs typeface="Times New Roman" panose="02020603050405020304" pitchFamily="18" charset="0"/>
              </a:rPr>
              <a:t>Project Execution</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278103" y="689933"/>
            <a:ext cx="11671798" cy="5544616"/>
          </a:xfrm>
          <a:prstGeom prst="rect">
            <a:avLst/>
          </a:prstGeom>
        </p:spPr>
      </p:pic>
      <p:sp>
        <p:nvSpPr>
          <p:cNvPr id="3" name="TextBox 2"/>
          <p:cNvSpPr txBox="1"/>
          <p:nvPr/>
        </p:nvSpPr>
        <p:spPr>
          <a:xfrm>
            <a:off x="555453" y="1415527"/>
            <a:ext cx="7324441" cy="3477875"/>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We’ll start the main server.</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We’ll start the expense-module(MS).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We’ll send all the CRUD requests through </a:t>
            </a:r>
            <a:r>
              <a:rPr lang="en-US" sz="2000" dirty="0" smtClean="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controller.</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By the help of Postman, we will perform all the CRUD operations.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Here the postman acts as the UI.</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Postman interacts with the database and saves the changes made.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66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70" y="239947"/>
            <a:ext cx="11125236" cy="1104900"/>
          </a:xfrm>
        </p:spPr>
        <p:txBody>
          <a:bodyPr/>
          <a:lstStyle/>
          <a:p>
            <a:r>
              <a:rPr lang="en-US" sz="3600" dirty="0" smtClean="0">
                <a:latin typeface="Times New Roman" panose="02020603050405020304" pitchFamily="18" charset="0"/>
                <a:cs typeface="Times New Roman" panose="02020603050405020304" pitchFamily="18" charset="0"/>
              </a:rPr>
              <a:t>Module</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407368" y="548680"/>
            <a:ext cx="11671798" cy="5688632"/>
          </a:xfrm>
          <a:prstGeom prst="rect">
            <a:avLst/>
          </a:prstGeom>
        </p:spPr>
      </p:pic>
      <p:sp>
        <p:nvSpPr>
          <p:cNvPr id="3" name="TextBox 2"/>
          <p:cNvSpPr txBox="1"/>
          <p:nvPr/>
        </p:nvSpPr>
        <p:spPr>
          <a:xfrm>
            <a:off x="442970" y="1484784"/>
            <a:ext cx="11521280" cy="3477875"/>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Create</a:t>
            </a:r>
            <a:r>
              <a:rPr lang="en-US" sz="2000" dirty="0" smtClean="0">
                <a:latin typeface="Times New Roman" panose="02020603050405020304" pitchFamily="18" charset="0"/>
                <a:cs typeface="Times New Roman" panose="02020603050405020304" pitchFamily="18" charset="0"/>
              </a:rPr>
              <a:t>: We insert the following expense details expenseCode, expenseType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expenseDescription according to their validations.</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Read</a:t>
            </a:r>
            <a:r>
              <a:rPr lang="en-US" sz="2000" dirty="0" smtClean="0">
                <a:latin typeface="Times New Roman" panose="02020603050405020304" pitchFamily="18" charset="0"/>
                <a:cs typeface="Times New Roman" panose="02020603050405020304" pitchFamily="18" charset="0"/>
              </a:rPr>
              <a:t>: To view the details of any expense type, expenseCode is required.</a:t>
            </a:r>
          </a:p>
          <a:p>
            <a:endParaRPr lang="en-US" sz="2000"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ViewAll</a:t>
            </a:r>
            <a:r>
              <a:rPr lang="en-US" sz="2000" dirty="0">
                <a:latin typeface="Times New Roman" panose="02020603050405020304" pitchFamily="18" charset="0"/>
                <a:cs typeface="Times New Roman" panose="02020603050405020304" pitchFamily="18" charset="0"/>
              </a:rPr>
              <a:t>: All existing details in the database is displayed.</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Update</a:t>
            </a:r>
            <a:r>
              <a:rPr lang="en-US" sz="2000" dirty="0" smtClean="0">
                <a:latin typeface="Times New Roman" panose="02020603050405020304" pitchFamily="18" charset="0"/>
                <a:cs typeface="Times New Roman" panose="02020603050405020304" pitchFamily="18" charset="0"/>
              </a:rPr>
              <a:t>: Existing expense </a:t>
            </a:r>
            <a:r>
              <a:rPr lang="en-US" sz="2000" dirty="0">
                <a:latin typeface="Times New Roman" panose="02020603050405020304" pitchFamily="18" charset="0"/>
                <a:cs typeface="Times New Roman" panose="02020603050405020304" pitchFamily="18" charset="0"/>
              </a:rPr>
              <a:t>details </a:t>
            </a:r>
            <a:r>
              <a:rPr lang="en-US" sz="2000" dirty="0" smtClean="0">
                <a:latin typeface="Times New Roman" panose="02020603050405020304" pitchFamily="18" charset="0"/>
                <a:cs typeface="Times New Roman" panose="02020603050405020304" pitchFamily="18" charset="0"/>
              </a:rPr>
              <a:t>can be changed using expenseCode.</a:t>
            </a:r>
          </a:p>
          <a:p>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Delete</a:t>
            </a:r>
            <a:r>
              <a:rPr lang="en-US" sz="2000" dirty="0" smtClean="0">
                <a:latin typeface="Times New Roman" panose="02020603050405020304" pitchFamily="18" charset="0"/>
                <a:cs typeface="Times New Roman" panose="02020603050405020304" pitchFamily="18" charset="0"/>
              </a:rPr>
              <a:t>: Expense details can be removes based on existing expenseCode.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40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145" y="140246"/>
            <a:ext cx="11125236" cy="1104900"/>
          </a:xfrm>
        </p:spPr>
        <p:txBody>
          <a:bodyPr/>
          <a:lstStyle/>
          <a:p>
            <a:r>
              <a:rPr lang="en-US" sz="3600" dirty="0" smtClean="0">
                <a:latin typeface="Times New Roman" panose="02020603050405020304" pitchFamily="18" charset="0"/>
                <a:cs typeface="Times New Roman" panose="02020603050405020304" pitchFamily="18" charset="0"/>
              </a:rPr>
              <a:t>Learning</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335360" y="692696"/>
            <a:ext cx="11671798" cy="5544616"/>
          </a:xfrm>
          <a:prstGeom prst="rect">
            <a:avLst/>
          </a:prstGeom>
        </p:spPr>
      </p:pic>
      <p:sp>
        <p:nvSpPr>
          <p:cNvPr id="8" name="TextBox 7"/>
          <p:cNvSpPr txBox="1"/>
          <p:nvPr/>
        </p:nvSpPr>
        <p:spPr>
          <a:xfrm>
            <a:off x="530297" y="1418290"/>
            <a:ext cx="1130525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SpringBootApplication</a:t>
            </a:r>
            <a:r>
              <a:rPr lang="en-US" sz="2000" dirty="0" smtClean="0">
                <a:latin typeface="Times New Roman" panose="02020603050405020304" pitchFamily="18" charset="0"/>
                <a:cs typeface="Times New Roman" panose="02020603050405020304" pitchFamily="18" charset="0"/>
              </a:rPr>
              <a:t>:</a:t>
            </a:r>
            <a:r>
              <a:rPr lang="en-US" altLang="en-US" sz="2000" dirty="0" smtClean="0">
                <a:solidFill>
                  <a:srgbClr val="333333"/>
                </a:solidFill>
                <a:latin typeface="Times New Roman" panose="02020603050405020304" pitchFamily="18" charset="0"/>
                <a:cs typeface="Times New Roman" panose="02020603050405020304" pitchFamily="18" charset="0"/>
              </a:rPr>
              <a:t> </a:t>
            </a:r>
            <a:r>
              <a:rPr lang="en-US" altLang="en-US" sz="2000" dirty="0">
                <a:solidFill>
                  <a:srgbClr val="333333"/>
                </a:solidFill>
                <a:latin typeface="Times New Roman" panose="02020603050405020304" pitchFamily="18" charset="0"/>
                <a:cs typeface="Times New Roman" panose="02020603050405020304" pitchFamily="18" charset="0"/>
              </a:rPr>
              <a:t>A</a:t>
            </a:r>
            <a:r>
              <a:rPr lang="en-US" altLang="en-US" sz="2000" dirty="0" smtClean="0">
                <a:solidFill>
                  <a:srgbClr val="333333"/>
                </a:solidFill>
                <a:latin typeface="Times New Roman" panose="02020603050405020304" pitchFamily="18" charset="0"/>
                <a:cs typeface="Times New Roman" panose="02020603050405020304" pitchFamily="18" charset="0"/>
              </a:rPr>
              <a:t>nnotation </a:t>
            </a:r>
            <a:r>
              <a:rPr lang="en-US" altLang="en-US" sz="2000" dirty="0">
                <a:solidFill>
                  <a:srgbClr val="333333"/>
                </a:solidFill>
                <a:latin typeface="Times New Roman" panose="02020603050405020304" pitchFamily="18" charset="0"/>
                <a:cs typeface="Times New Roman" panose="02020603050405020304" pitchFamily="18" charset="0"/>
              </a:rPr>
              <a:t>is equivalent to using </a:t>
            </a:r>
            <a:r>
              <a:rPr lang="en-US" altLang="en-US" sz="2000" dirty="0">
                <a:latin typeface="Times New Roman" panose="02020603050405020304" pitchFamily="18" charset="0"/>
                <a:cs typeface="Times New Roman" panose="02020603050405020304" pitchFamily="18" charset="0"/>
              </a:rPr>
              <a:t>@Configuration, @</a:t>
            </a:r>
            <a:r>
              <a:rPr lang="en-US" altLang="en-US" sz="2000" dirty="0" smtClean="0">
                <a:latin typeface="Times New Roman" panose="02020603050405020304" pitchFamily="18" charset="0"/>
                <a:cs typeface="Times New Roman" panose="02020603050405020304" pitchFamily="18" charset="0"/>
              </a:rPr>
              <a:t>EnableAutoConfiguration </a:t>
            </a:r>
            <a:r>
              <a:rPr lang="en-US" altLang="en-US" sz="2000" dirty="0">
                <a:latin typeface="Times New Roman" panose="02020603050405020304" pitchFamily="18" charset="0"/>
                <a:cs typeface="Times New Roman" panose="02020603050405020304" pitchFamily="18" charset="0"/>
              </a:rPr>
              <a:t>and @ComponentScan </a:t>
            </a:r>
            <a:r>
              <a:rPr lang="en-US" alt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RestController</a:t>
            </a:r>
            <a:r>
              <a:rPr lang="en-US" sz="2000" dirty="0" smtClean="0">
                <a:latin typeface="Times New Roman" panose="02020603050405020304" pitchFamily="18" charset="0"/>
                <a:cs typeface="Times New Roman" panose="02020603050405020304" pitchFamily="18" charset="0"/>
              </a:rPr>
              <a:t>: Spring </a:t>
            </a:r>
            <a:r>
              <a:rPr lang="en-US" sz="2000" dirty="0">
                <a:latin typeface="Times New Roman" panose="02020603050405020304" pitchFamily="18" charset="0"/>
                <a:cs typeface="Times New Roman" panose="02020603050405020304" pitchFamily="18" charset="0"/>
              </a:rPr>
              <a:t>RestController annotation is used to create RESTful web services using Spring MVC</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RequestMapping</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This annotation</a:t>
            </a:r>
            <a:r>
              <a:rPr lang="en-US" sz="2000" dirty="0">
                <a:latin typeface="Times New Roman" panose="02020603050405020304" pitchFamily="18" charset="0"/>
                <a:cs typeface="Times New Roman" panose="02020603050405020304" pitchFamily="18" charset="0"/>
              </a:rPr>
              <a:t> maps HTTP requests to handler methods of MVC and REST controllers</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Autowired</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a:t>
            </a:r>
            <a:r>
              <a:rPr lang="en-US" sz="2000" dirty="0" smtClean="0">
                <a:latin typeface="Times New Roman" panose="02020603050405020304" pitchFamily="18" charset="0"/>
                <a:cs typeface="Times New Roman" panose="02020603050405020304" pitchFamily="18" charset="0"/>
              </a:rPr>
              <a:t>nnotation is used </a:t>
            </a:r>
            <a:r>
              <a:rPr lang="en-US" sz="2000" dirty="0">
                <a:latin typeface="Times New Roman" panose="02020603050405020304" pitchFamily="18" charset="0"/>
                <a:cs typeface="Times New Roman" panose="02020603050405020304" pitchFamily="18" charset="0"/>
              </a:rPr>
              <a:t>to auto wire bean on the setter method, constructor or a field</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Repository</a:t>
            </a:r>
            <a:r>
              <a:rPr lang="en-US" sz="2000" dirty="0" smtClean="0">
                <a:latin typeface="Times New Roman" panose="02020603050405020304" pitchFamily="18" charset="0"/>
                <a:cs typeface="Times New Roman" panose="02020603050405020304" pitchFamily="18" charset="0"/>
              </a:rPr>
              <a:t>: Indicates that class is connected to database.</a:t>
            </a:r>
          </a:p>
          <a:p>
            <a:endParaRPr lang="en-US" sz="2000" dirty="0" smtClean="0">
              <a:latin typeface="Times New Roman" panose="02020603050405020304" pitchFamily="18" charset="0"/>
              <a:cs typeface="Times New Roman" panose="02020603050405020304" pitchFamily="18" charset="0"/>
            </a:endParaRPr>
          </a:p>
        </p:txBody>
      </p:sp>
      <p:sp>
        <p:nvSpPr>
          <p:cNvPr id="15" name="Rectangle 7"/>
          <p:cNvSpPr>
            <a:spLocks noChangeArrowheads="1"/>
          </p:cNvSpPr>
          <p:nvPr/>
        </p:nvSpPr>
        <p:spPr bwMode="auto">
          <a:xfrm>
            <a:off x="0" y="-184666"/>
            <a:ext cx="248786"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Helvetica"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012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88640"/>
            <a:ext cx="11125236" cy="1104900"/>
          </a:xfrm>
        </p:spPr>
        <p:txBody>
          <a:bodyPr/>
          <a:lstStyle/>
          <a:p>
            <a:r>
              <a:rPr lang="en-US" sz="3600" dirty="0">
                <a:latin typeface="Times New Roman" panose="02020603050405020304" pitchFamily="18" charset="0"/>
                <a:cs typeface="Times New Roman" panose="02020603050405020304" pitchFamily="18" charset="0"/>
              </a:rPr>
              <a:t>Learning</a:t>
            </a:r>
          </a:p>
        </p:txBody>
      </p:sp>
      <p:sp>
        <p:nvSpPr>
          <p:cNvPr id="3" name="Text Placeholder 2"/>
          <p:cNvSpPr>
            <a:spLocks noGrp="1"/>
          </p:cNvSpPr>
          <p:nvPr>
            <p:ph type="body" sz="quarter" idx="10"/>
          </p:nvPr>
        </p:nvSpPr>
        <p:spPr>
          <a:xfrm>
            <a:off x="395641" y="1556792"/>
            <a:ext cx="11700000" cy="5176652"/>
          </a:xfrm>
        </p:spPr>
        <p:txBody>
          <a:bodyPr>
            <a:norm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ControllerAdvice</a:t>
            </a:r>
            <a:r>
              <a:rPr lang="en-US" dirty="0">
                <a:latin typeface="Times New Roman" panose="02020603050405020304" pitchFamily="18" charset="0"/>
                <a:cs typeface="Times New Roman" panose="02020603050405020304" pitchFamily="18" charset="0"/>
              </a:rPr>
              <a:t>: Used for global error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handling in the Spring MVC </a:t>
            </a:r>
            <a:r>
              <a:rPr lang="en-US" dirty="0" smtClean="0">
                <a:latin typeface="Times New Roman" panose="02020603050405020304" pitchFamily="18" charset="0"/>
                <a:cs typeface="Times New Roman" panose="02020603050405020304" pitchFamily="18" charset="0"/>
              </a:rPr>
              <a:t>application.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ExceptionHandler</a:t>
            </a:r>
            <a:r>
              <a:rPr lang="en-US" dirty="0">
                <a:latin typeface="Times New Roman" panose="02020603050405020304" pitchFamily="18" charset="0"/>
                <a:cs typeface="Times New Roman" panose="02020603050405020304" pitchFamily="18" charset="0"/>
              </a:rPr>
              <a:t>: Used to annotate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method(s) in the controller class for handling the exceptions raised during the execution of the controller methods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ComponentScan</a:t>
            </a:r>
            <a:r>
              <a:rPr lang="en-US" dirty="0">
                <a:latin typeface="Times New Roman" panose="02020603050405020304" pitchFamily="18" charset="0"/>
                <a:cs typeface="Times New Roman" panose="02020603050405020304" pitchFamily="18" charset="0"/>
              </a:rPr>
              <a:t>: This is used with the @Configuration annotation to tell Spring the packages to scan for annotated components</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Used for automatic bean detection using classpath </a:t>
            </a:r>
            <a:r>
              <a:rPr lang="en-US" dirty="0" smtClean="0">
                <a:latin typeface="Times New Roman" panose="02020603050405020304" pitchFamily="18" charset="0"/>
                <a:cs typeface="Times New Roman" panose="02020603050405020304" pitchFamily="18" charset="0"/>
              </a:rPr>
              <a:t>scan in spring framework.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08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26741"/>
            <a:ext cx="11125236" cy="1104900"/>
          </a:xfrm>
        </p:spPr>
        <p:txBody>
          <a:bodyPr/>
          <a:lstStyle/>
          <a:p>
            <a:r>
              <a:rPr lang="en-US" sz="3600" dirty="0" smtClean="0">
                <a:latin typeface="Times New Roman" panose="02020603050405020304" pitchFamily="18" charset="0"/>
                <a:cs typeface="Times New Roman" panose="02020603050405020304" pitchFamily="18" charset="0"/>
              </a:rPr>
              <a:t>Best Practices</a:t>
            </a:r>
            <a:endParaRPr lang="en-US" sz="3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077" y="954891"/>
            <a:ext cx="9666341" cy="5441859"/>
          </a:xfrm>
          <a:prstGeom prst="rect">
            <a:avLst/>
          </a:prstGeom>
        </p:spPr>
      </p:pic>
      <p:sp>
        <p:nvSpPr>
          <p:cNvPr id="7" name="TextBox 6"/>
          <p:cNvSpPr txBox="1"/>
          <p:nvPr/>
        </p:nvSpPr>
        <p:spPr>
          <a:xfrm>
            <a:off x="254259" y="954891"/>
            <a:ext cx="1005596"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Create: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7191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FE32739A-AA78-4F95-9C96-B9B4B4C05AEA}"/>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0681E180-C9CA-4F5D-BEA6-708B562210F0}"/>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AC6D8CF6-187A-4CDA-8D2B-7E90F6B249EF}"/>
    </a:ext>
  </a:extLst>
</a:theme>
</file>

<file path=ppt/theme/theme4.xml><?xml version="1.0" encoding="utf-8"?>
<a:theme xmlns:a="http://schemas.openxmlformats.org/drawingml/2006/main" name="1_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91D8C49E-C5B5-4E11-B935-DCEBA2E69FFC}"/>
    </a:ext>
  </a:extLst>
</a:theme>
</file>

<file path=ppt/theme/theme5.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E_Capgemini_August 2018" id="{49D632FB-1403-409A-971D-5A70BBB06160}" vid="{7A829B8D-236E-4B87-BC2E-DC80B6AD9C3C}"/>
    </a:ext>
  </a:extLst>
</a:theme>
</file>

<file path=ppt/theme/theme6.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 Vision and Strategy - 2018 analyst day - NYC Cohen_20180918_v1" id="{61807D17-FF59-448A-800D-2B0BD9890340}" vid="{C294E65E-406C-47D3-AB31-0C59947CA3B3}"/>
    </a:ext>
  </a:extLst>
</a:theme>
</file>

<file path=ppt/theme/theme7.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12623</TotalTime>
  <Words>309</Words>
  <Application>Microsoft Office PowerPoint</Application>
  <PresentationFormat>Widescreen</PresentationFormat>
  <Paragraphs>96</Paragraphs>
  <Slides>16</Slides>
  <Notes>1</Notes>
  <HiddenSlides>0</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16</vt:i4>
      </vt:variant>
    </vt:vector>
  </HeadingPairs>
  <TitlesOfParts>
    <vt:vector size="29" baseType="lpstr">
      <vt:lpstr>Arial</vt:lpstr>
      <vt:lpstr>Georgia</vt:lpstr>
      <vt:lpstr>Helvetica</vt:lpstr>
      <vt:lpstr>Times New Roman</vt:lpstr>
      <vt:lpstr>Verdana</vt:lpstr>
      <vt:lpstr>Wingdings</vt:lpstr>
      <vt:lpstr>Capgemini Master</vt:lpstr>
      <vt:lpstr>Section break</vt:lpstr>
      <vt:lpstr>Cover options</vt:lpstr>
      <vt:lpstr>1_Final slides</vt:lpstr>
      <vt:lpstr>Content Layouts</vt:lpstr>
      <vt:lpstr>1_Content Layouts</vt:lpstr>
      <vt:lpstr>think-cell Slide</vt:lpstr>
      <vt:lpstr>PowerPoint Presentation</vt:lpstr>
      <vt:lpstr>PowerPoint Presentation</vt:lpstr>
      <vt:lpstr>Project Understanding</vt:lpstr>
      <vt:lpstr>PowerPoint Presentation</vt:lpstr>
      <vt:lpstr>Project Execution</vt:lpstr>
      <vt:lpstr>Module</vt:lpstr>
      <vt:lpstr>Learning</vt:lpstr>
      <vt:lpstr>Learning</vt:lpstr>
      <vt:lpstr>Best Practices</vt:lpstr>
      <vt:lpstr>PowerPoint Presentation</vt:lpstr>
      <vt:lpstr>PowerPoint Presentation</vt:lpstr>
      <vt:lpstr>PowerPoint Presentation</vt:lpstr>
      <vt:lpstr>PowerPoint Presentation</vt:lpstr>
      <vt:lpstr>PowerPoint Presentation</vt:lpstr>
      <vt:lpstr>Demo and Code Walkthrough</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Avaradi, Deepa</cp:lastModifiedBy>
  <cp:revision>295</cp:revision>
  <cp:lastPrinted>2018-03-05T16:52:16Z</cp:lastPrinted>
  <dcterms:created xsi:type="dcterms:W3CDTF">2018-01-30T14:15:26Z</dcterms:created>
  <dcterms:modified xsi:type="dcterms:W3CDTF">2018-12-12T12:53:50Z</dcterms:modified>
</cp:coreProperties>
</file>