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monwealthfund.org/publications/2020/apr/impact-covid-19-outpatient-visits" TargetMode="External"/><Relationship Id="rId3" Type="http://schemas.openxmlformats.org/officeDocument/2006/relationships/hyperlink" Target="https://doi.org/10.26099/ds9e-jm36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d559253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d559253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559253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559253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5592539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d5592539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55925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55925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559253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559253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5959"/>
                </a:solidFill>
                <a:highlight>
                  <a:srgbClr val="FFFFFF"/>
                </a:highlight>
              </a:rPr>
              <a:t>Srin</a:t>
            </a:r>
            <a:endParaRPr sz="1000">
              <a:solidFill>
                <a:srgbClr val="57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5959"/>
                </a:solidFill>
                <a:highlight>
                  <a:srgbClr val="FFFFFF"/>
                </a:highlight>
              </a:rPr>
              <a:t>Source: Ateev Mehrotra et al., “</a:t>
            </a:r>
            <a:r>
              <a:rPr lang="en" sz="1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The Impact of the COVID-19 Pandemic on Outpatient Visits: A Rebound Emerges</a:t>
            </a:r>
            <a:r>
              <a:rPr lang="en" sz="1000">
                <a:solidFill>
                  <a:srgbClr val="575959"/>
                </a:solidFill>
                <a:highlight>
                  <a:srgbClr val="FFFFFF"/>
                </a:highlight>
              </a:rPr>
              <a:t>,” </a:t>
            </a:r>
            <a:r>
              <a:rPr i="1" lang="en" sz="1000">
                <a:solidFill>
                  <a:srgbClr val="575959"/>
                </a:solidFill>
                <a:highlight>
                  <a:srgbClr val="FFFFFF"/>
                </a:highlight>
              </a:rPr>
              <a:t>To the Point</a:t>
            </a:r>
            <a:r>
              <a:rPr lang="en" sz="1000">
                <a:solidFill>
                  <a:srgbClr val="575959"/>
                </a:solidFill>
                <a:highlight>
                  <a:srgbClr val="FFFFFF"/>
                </a:highlight>
              </a:rPr>
              <a:t> (blog), Commonwealth Fund, May 19, 2020. </a:t>
            </a:r>
            <a:r>
              <a:rPr lang="en" sz="1000">
                <a:solidFill>
                  <a:srgbClr val="F4792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https://doi.org/10.26099/ds9e-jm36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62810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62810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628109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628109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384e2f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384e2f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Gloria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559253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d559253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Gloria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b05573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1b0557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2f647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2f647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Telehealth as a Response to COVID-19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INFM600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Kraft, Srinidhi Nag, Gloria Nzeka, Kelin West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Efficacy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literacy promotes positive health behaviors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Individuals are more likely to access care if they can do it from the safety of their homes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solution would be appealing because it will not cost individuals more than if they were visiting a doctor pre-pandemic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doctors do not have any additional fees for virtual appointments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Giving patients the opportunity to access all resources and tools in one place simplifies the process, encouraging continued use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average of 40% of Americans are delaying medical care as a result of COVID-19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transportation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Fear of infection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Fear of spreading infection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platform promotes health literacy and encourages health-conscious decisions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Ease of use for varying levels of tech-proficiency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resources and tools in one location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Keeps users safe by allowing them to meet with medical professionals from the comfort of their home, unless medically necessary to meet in person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95" name="Google Shape;195;p2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Holidays!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coronavirus pandemic, individuals are not seeking medical care they may need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are hesitant to visit medical facilities for many reasons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transportation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Fear of infection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Fear of spreading infection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Telehealth has emerged as a definite alternative, but many are left unaware of this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the CDC, an average of 40% of Americans were delaying medical care as a result of the pandemic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visits to ambulatory practices was down nearly 60% in April and has only been slowly increasing since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CDC: Delayed Medical Care by State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3278" l="677" r="1138" t="0"/>
          <a:stretch/>
        </p:blipFill>
        <p:spPr>
          <a:xfrm>
            <a:off x="1387513" y="336075"/>
            <a:ext cx="6368975" cy="40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Gapminder: U.S. Hospital Beds per 1000 people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15732" l="0" r="15768" t="20626"/>
          <a:stretch/>
        </p:blipFill>
        <p:spPr>
          <a:xfrm>
            <a:off x="135315" y="367400"/>
            <a:ext cx="8873361" cy="3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interviewed different individuals to gauge their understanding of telehealth opportunities, as well as whether or not they have been actively accessing healthcare since the beginning of the coronavirus pandemic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</a:t>
            </a:r>
            <a:r>
              <a:rPr lang="en"/>
              <a:t>individuals</a:t>
            </a:r>
            <a:r>
              <a:rPr lang="en"/>
              <a:t> admitted to cancelling yearly physicals and bi-yearly dental cleanings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Medical visits were limited only to emergencies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Fear of exposure to virus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Reduced income as a result of the pandemic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Potential Solution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Providing guidance and help to those unaware of telehealth opportunities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Promoting awareness of telehealth for the future even beyond the COVID-19 lockdown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Advertisement for and education of the services available to individuals will improve health literacy, which will encourage health-</a:t>
            </a:r>
            <a:r>
              <a:rPr lang="en"/>
              <a:t>promoting</a:t>
            </a:r>
            <a:r>
              <a:rPr lang="en"/>
              <a:t> behaviors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case, we wish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Inform and encourage individuals to explore their telehealth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Encourage individuals to seek care when needed, in-person or otherwise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Educate individuals on how they can seek telehealth care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4" y="1443975"/>
            <a:ext cx="7941651" cy="3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