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99" y="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2/19/2025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0631" y="4269842"/>
            <a:ext cx="10049607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Maddi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Srinidhi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Sri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Indu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Technology    &amp;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Cybersecurity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Enhanced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Security: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Implementing advanced encryption techniques to strengthen data protection.</a:t>
            </a:r>
          </a:p>
          <a:p>
            <a:pPr algn="just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AI Integration: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Using machine learning to detect and prevent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steganalysis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attacks.</a:t>
            </a:r>
          </a:p>
          <a:p>
            <a:pPr algn="just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Cross-Platform Support: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Expanding compatibility across various operating systems and devices.</a:t>
            </a:r>
          </a:p>
          <a:p>
            <a:pPr algn="just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Increased Capacity: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Optimizing algorithms to embed larger data without noticeable image distortion.</a:t>
            </a:r>
          </a:p>
          <a:p>
            <a:pPr algn="just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Real-Time Applications: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Applying the technique to secure real-time communication and cloud storage.</a:t>
            </a:r>
          </a:p>
          <a:p>
            <a:pPr marL="305435" indent="-305435" algn="just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Steganography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hides secret data in images without noticeable changes, ensuring secure communication by concealing information. This method protects sensitive data from unauthorized access, making it a reliable approach for secure data transmission. Various techniques, such as Least Significant Bit (LSB) embedding, enhance security by subtly modifying image pixels. Due to its effectiveness,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steganography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is widely used in digital forensics, secure messaging, and confidential data exchange.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Libraries:</a:t>
            </a:r>
            <a:endParaRPr lang="en-US" sz="24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OpenCV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– For image processing and manipulation.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OS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– To handle file operations and system interactions.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String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– For text manipulation and encoding.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Platforms:</a:t>
            </a:r>
            <a:endParaRPr lang="en-US" sz="24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IDLE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– Python's Integrated Development and Learning Environment.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Compatible operating systems for running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steganography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applications.</a:t>
            </a:r>
          </a:p>
          <a:p>
            <a:pPr marL="0" indent="0">
              <a:buNone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, 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High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Security: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Uses encryption with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steganography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for double protection.</a:t>
            </a:r>
          </a:p>
          <a:p>
            <a:pPr algn="just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Adaptive Encoding: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Dynamically selects the best method (LSB, DCT, or DWT) based on image properties.</a:t>
            </a:r>
          </a:p>
          <a:p>
            <a:pPr algn="just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Invisible to Detection: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Resistant to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steganalysis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and common attack techniques.</a:t>
            </a:r>
          </a:p>
          <a:p>
            <a:pPr algn="just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Fast &amp; Efficient: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Optimized algorithms ensure minimal processing time.</a:t>
            </a:r>
          </a:p>
          <a:p>
            <a:pPr algn="just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User-Friendly Design: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Simple, intuitive interface with automation for easy use.</a:t>
            </a:r>
          </a:p>
          <a:p>
            <a:pPr marL="0" indent="0" algn="just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Government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Agencies: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For secure communication and classified data protection.</a:t>
            </a:r>
          </a:p>
          <a:p>
            <a:pPr>
              <a:buFont typeface="Courier New" pitchFamily="49" charset="0"/>
              <a:buChar char="o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Journalists &amp; Activists: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To safely share sensitive information in restrictive environments.</a:t>
            </a:r>
          </a:p>
          <a:p>
            <a:pPr>
              <a:buFont typeface="Courier New" pitchFamily="49" charset="0"/>
              <a:buChar char="o"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Cybersecurity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Professionals: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For forensic analysis and secure data transfer.</a:t>
            </a:r>
          </a:p>
          <a:p>
            <a:pPr>
              <a:buFont typeface="Courier New" pitchFamily="49" charset="0"/>
              <a:buChar char="o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Businesses &amp; Enterprises: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To protect confidential business documents and strategies.</a:t>
            </a:r>
          </a:p>
          <a:p>
            <a:pPr>
              <a:buFont typeface="Courier New" pitchFamily="49" charset="0"/>
              <a:buChar char="o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General Users: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For personal privacy and secure file sharing.</a:t>
            </a:r>
          </a:p>
          <a:p>
            <a:pPr>
              <a:buFont typeface="Courier New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 descr="Screenshot (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746" y="1301750"/>
            <a:ext cx="11034346" cy="4975958"/>
          </a:xfrm>
        </p:spPr>
      </p:pic>
    </p:spTree>
    <p:extLst>
      <p:ext uri="{BB962C8B-B14F-4D97-AF65-F5344CB8AC3E}">
        <p14:creationId xmlns=""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  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project successfully implements secure data hiding in images using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steganography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By leveraging LSB embedding, it ensures efficient and undetectable information concealment. The approach enhances data security, protecting sensitive information from unauthorized access. Its applications in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cybersecurity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digital forensics, and secure messaging demonstrate its real-world effectiveness. Overall, the project provides a robust solution for confidential communication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🔗 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GitHub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Repository:</a:t>
            </a: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https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://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github.com/srinidhireddy24/Steganography-Project-Srinidhi.git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60</TotalTime>
  <Words>442</Words>
  <Application>Microsoft Office PowerPoint</Application>
  <PresentationFormat>Custom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HP</cp:lastModifiedBy>
  <cp:revision>29</cp:revision>
  <dcterms:created xsi:type="dcterms:W3CDTF">2021-05-26T16:50:10Z</dcterms:created>
  <dcterms:modified xsi:type="dcterms:W3CDTF">2025-02-19T12:08:33Z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