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IBM Plex Sans" panose="020B050305020300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HqY/TrFw2J7dXybi7ibzxCsIB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399538d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3399538d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99538d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3399538d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9" name="Google Shape;19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969696"/>
          </a:solidFill>
          <a:ln>
            <a:noFill/>
          </a:ln>
        </p:spPr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9" name="Google Shape;29;p1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1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3" name="Google Shape;33;p1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34;p1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35;p1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1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61" name="Google Shape;61;p1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1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tx="-368300" ty="203200" sx="64000" sy="64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D3E9F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dt" idx="10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13zWZrstC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zrFYNztx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ymjetIlzx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11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sz="6000"/>
              <a:t>CLOUD  STORAGE</a:t>
            </a:r>
            <a:endParaRPr sz="600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1562100" y="3504949"/>
            <a:ext cx="9070848" cy="16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2271" y="3492659"/>
            <a:ext cx="2547233" cy="1634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56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AI in IBM cloud(contd..)</a:t>
            </a:r>
            <a:endParaRPr sz="3600"/>
          </a:p>
        </p:txBody>
      </p:sp>
      <p:pic>
        <p:nvPicPr>
          <p:cNvPr id="204" name="Google Shape;20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2646" y="1979838"/>
            <a:ext cx="7148179" cy="3901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1069848" y="1331279"/>
            <a:ext cx="95667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 IBM Cloud Pak for Data as a Service is a service platform that includes IBM watsonx.ai Studio</a:t>
            </a:r>
            <a:r>
              <a:rPr lang="en-US" sz="1800" b="0" i="0" u="none" strike="noStrike" cap="none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n-US"/>
              <a:t>THANK 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77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STORAGE ACCOUNTS</a:t>
            </a:r>
            <a:endParaRPr sz="360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1066800" y="1465007"/>
            <a:ext cx="10058400" cy="471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There are 3 main storage accounts in IBM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Data protection, Large data storage,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Datastore for AI workloads.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Block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Dynamic data allocation, Disaster recovery,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fast container storage.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 Storage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NFS based file services,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Flexible capacity customization, 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050" y="1618831"/>
            <a:ext cx="4331786" cy="377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99538dd9_0_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STORAGE  BENEFITS</a:t>
            </a:r>
            <a:endParaRPr sz="3600"/>
          </a:p>
        </p:txBody>
      </p:sp>
      <p:sp>
        <p:nvSpPr>
          <p:cNvPr id="157" name="Google Shape;157;g33399538dd9_0_9"/>
          <p:cNvSpPr txBox="1">
            <a:spLocks noGrp="1"/>
          </p:cNvSpPr>
          <p:nvPr>
            <p:ph type="body" idx="1"/>
          </p:nvPr>
        </p:nvSpPr>
        <p:spPr>
          <a:xfrm>
            <a:off x="1066800" y="1465007"/>
            <a:ext cx="10058400" cy="4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Diverse Portfolio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Scalability &amp; Flexibility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Cost-Effective Options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en-US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Hybrid Cloud Integration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069850" y="484626"/>
            <a:ext cx="1005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Cloud Security</a:t>
            </a:r>
            <a:endParaRPr sz="360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066800" y="1553497"/>
            <a:ext cx="10377900" cy="4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Cloud SCC address unified security, compliance and risk visibility across hybrid </a:t>
            </a:r>
            <a:r>
              <a:rPr lang="en-US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multicloud</a:t>
            </a:r>
            <a:r>
              <a:rPr lang="en-US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environments.</a:t>
            </a:r>
            <a:endParaRPr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Intro to IBM Cloud Security and Compliance Center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Some of the products which are part of SCC.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security &amp; observability services.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secrets manager.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key product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IBM cloud monitoring.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64" name="Google Shape;1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987" y="2195028"/>
            <a:ext cx="5230713" cy="38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399538dd9_0_2"/>
          <p:cNvSpPr txBox="1">
            <a:spLocks noGrp="1"/>
          </p:cNvSpPr>
          <p:nvPr>
            <p:ph type="title"/>
          </p:nvPr>
        </p:nvSpPr>
        <p:spPr>
          <a:xfrm>
            <a:off x="1069850" y="484626"/>
            <a:ext cx="1005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Cloud Security (Contd..)</a:t>
            </a:r>
            <a:endParaRPr sz="3600"/>
          </a:p>
        </p:txBody>
      </p:sp>
      <p:sp>
        <p:nvSpPr>
          <p:cNvPr id="170" name="Google Shape;170;g33399538dd9_0_2"/>
          <p:cNvSpPr txBox="1">
            <a:spLocks noGrp="1"/>
          </p:cNvSpPr>
          <p:nvPr>
            <p:ph type="body" idx="1"/>
          </p:nvPr>
        </p:nvSpPr>
        <p:spPr>
          <a:xfrm>
            <a:off x="1066800" y="1261725"/>
            <a:ext cx="10377900" cy="4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Built-in Security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Immutability (Object Storage)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Protect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Virtual Private Cloud (VPC) Support</a:t>
            </a:r>
            <a:endParaRPr/>
          </a:p>
        </p:txBody>
      </p:sp>
      <p:pic>
        <p:nvPicPr>
          <p:cNvPr id="171" name="Google Shape;171;g33399538dd9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300" y="1360200"/>
            <a:ext cx="5293951" cy="38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68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IBM Guardium</a:t>
            </a:r>
            <a:endParaRPr sz="3600"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1066800" y="1268361"/>
            <a:ext cx="10058400" cy="491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IBM Guardium Data security enter contains 5 modules 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DSPM, DDR, Data </a:t>
            </a:r>
            <a:r>
              <a:rPr lang="en-US" dirty="0" err="1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Complaince</a:t>
            </a:r>
            <a:r>
              <a:rPr lang="en-US" dirty="0">
                <a:solidFill>
                  <a:srgbClr val="F4F4F4"/>
                </a:solidFill>
                <a:latin typeface="IBM Plex Sans"/>
                <a:ea typeface="IBM Plex Sans"/>
                <a:cs typeface="IBM Plex Sans"/>
                <a:sym typeface="IBM Plex Sans"/>
              </a:rPr>
              <a:t>, AI security, Quantum safe)</a:t>
            </a:r>
            <a:r>
              <a:rPr lang="en-US" dirty="0"/>
              <a:t> to protect data from risks. https://www.youtube.com/watch?v=_UtE_JdmWHE</a:t>
            </a:r>
            <a:endParaRPr dirty="0"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4588" y="2255385"/>
            <a:ext cx="8295359" cy="40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75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Geo Redundancy features</a:t>
            </a:r>
            <a:endParaRPr sz="3600"/>
          </a:p>
        </p:txBody>
      </p:sp>
      <p:sp>
        <p:nvSpPr>
          <p:cNvPr id="184" name="Google Shape;184;p5"/>
          <p:cNvSpPr txBox="1">
            <a:spLocks noGrp="1"/>
          </p:cNvSpPr>
          <p:nvPr>
            <p:ph type="body" idx="1"/>
          </p:nvPr>
        </p:nvSpPr>
        <p:spPr>
          <a:xfrm>
            <a:off x="1066800" y="1445342"/>
            <a:ext cx="10058400" cy="473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</a:t>
            </a:r>
            <a:r>
              <a:rPr lang="en-US" b="0" i="0">
                <a:latin typeface="IBM Plex Sans"/>
                <a:ea typeface="IBM Plex Sans"/>
                <a:cs typeface="IBM Plex Sans"/>
                <a:sym typeface="IBM Plex Sans"/>
              </a:rPr>
              <a:t>Cross-region replication for IBM Cloud File Storage for VPC.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b="0" i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/>
              <a:t> </a:t>
            </a: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Data replication – Cloud object storage.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 Geo- replicated disaster recovery.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 IBM cloud satellite.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IBM Cloud Now: Data Replication for Db2WoC, Geo-Replicated Disaster Recovery, and Resource Templates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59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Role of AI in IBM cloud</a:t>
            </a:r>
            <a:endParaRPr sz="3600"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1066800" y="1081549"/>
            <a:ext cx="10058400" cy="509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1. IBM </a:t>
            </a:r>
            <a:r>
              <a:rPr lang="en-US" sz="1600" dirty="0" err="1">
                <a:latin typeface="IBM Plex Sans"/>
                <a:ea typeface="IBM Plex Sans"/>
                <a:cs typeface="IBM Plex Sans"/>
                <a:sym typeface="IBM Plex Sans"/>
              </a:rPr>
              <a:t>WatsonX</a:t>
            </a:r>
            <a:r>
              <a:rPr lang="en-US" sz="1600" dirty="0"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dirty="0"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IBM </a:t>
            </a:r>
            <a:r>
              <a:rPr lang="en-US" sz="1600" u="sng" dirty="0" err="1">
                <a:solidFill>
                  <a:schemeClr val="hlink"/>
                </a:solidFill>
                <a:hlinkClick r:id="rId3"/>
              </a:rPr>
              <a:t>watsonx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 Simplified | What is watsonx.ai ~ Practical Demonstration | watsonx.ai Playground.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5330" y="1511709"/>
            <a:ext cx="9641340" cy="401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1069848" y="484633"/>
            <a:ext cx="10058400" cy="68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US" sz="3600"/>
              <a:t>AI in IBM cloud(contd..)</a:t>
            </a:r>
            <a:endParaRPr sz="3600"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066800" y="1268361"/>
            <a:ext cx="10058400" cy="491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2. IBM Watson AIOps.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IBM Plex Sans"/>
                <a:ea typeface="IBM Plex Sans"/>
                <a:cs typeface="IBM Plex Sans"/>
                <a:sym typeface="IBM Plex Sans"/>
              </a:rPr>
              <a:t>3. IBM Granite model.</a:t>
            </a:r>
            <a:endParaRPr/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68579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5561" y="1681316"/>
            <a:ext cx="7988710" cy="369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321</Words>
  <Application>Microsoft Office PowerPoint</Application>
  <PresentationFormat>Widescreen</PresentationFormat>
  <Paragraphs>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IBM Plex Sans</vt:lpstr>
      <vt:lpstr>Arial</vt:lpstr>
      <vt:lpstr>Noto Sans Symbols</vt:lpstr>
      <vt:lpstr>Century Gothic</vt:lpstr>
      <vt:lpstr>Savon</vt:lpstr>
      <vt:lpstr>Savon</vt:lpstr>
      <vt:lpstr>CLOUD  STORAGE</vt:lpstr>
      <vt:lpstr>IBM STORAGE ACCOUNTS</vt:lpstr>
      <vt:lpstr>STORAGE  BENEFITS</vt:lpstr>
      <vt:lpstr>IBM Cloud Security</vt:lpstr>
      <vt:lpstr>Cloud Security (Contd..)</vt:lpstr>
      <vt:lpstr>IBM Guardium</vt:lpstr>
      <vt:lpstr>Geo Redundancy features</vt:lpstr>
      <vt:lpstr>Role of AI in IBM cloud</vt:lpstr>
      <vt:lpstr>AI in IBM cloud(contd..)</vt:lpstr>
      <vt:lpstr>AI in IBM cloud(contd..)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SIRI ASTRO</dc:creator>
  <cp:lastModifiedBy>SIRI ASTRO</cp:lastModifiedBy>
  <cp:revision>4</cp:revision>
  <dcterms:created xsi:type="dcterms:W3CDTF">2025-02-07T23:27:01Z</dcterms:created>
  <dcterms:modified xsi:type="dcterms:W3CDTF">2025-05-20T14:37:03Z</dcterms:modified>
</cp:coreProperties>
</file>