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9" r:id="rId3"/>
    <p:sldId id="260" r:id="rId4"/>
    <p:sldId id="299" r:id="rId5"/>
    <p:sldId id="296" r:id="rId6"/>
    <p:sldId id="297" r:id="rId7"/>
    <p:sldId id="268" r:id="rId8"/>
    <p:sldId id="315" r:id="rId9"/>
    <p:sldId id="31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 Light" panose="020B0604020202020204" charset="0"/>
      <p:regular r:id="rId17"/>
      <p: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Russo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36B"/>
    <a:srgbClr val="C6C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331C7-973F-4E17-B214-629E92C973F0}">
  <a:tblStyle styleId="{9CC331C7-973F-4E17-B214-629E92C97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B00BFF-1A68-4869-9D2B-7237B35484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03697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29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96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12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25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8077b25e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8077b25e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65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8077b25e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e8077b25e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06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77425"/>
            <a:ext cx="9144003" cy="5220926"/>
            <a:chOff x="0" y="-77425"/>
            <a:chExt cx="9144003" cy="5220926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>
              <a:off x="0" y="-77425"/>
              <a:ext cx="9144000" cy="28596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64000">
                  <a:srgbClr val="EDEDE3">
                    <a:alpha val="65882"/>
                  </a:srgbClr>
                </a:gs>
                <a:gs pos="100000">
                  <a:srgbClr val="EDEDE3">
                    <a:alpha val="3960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96950" y="1397750"/>
            <a:ext cx="63501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 b="0"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07600" y="3346150"/>
            <a:ext cx="4528800" cy="47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146103" y="-280100"/>
            <a:ext cx="8766081" cy="5755577"/>
            <a:chOff x="-146103" y="-280100"/>
            <a:chExt cx="8766081" cy="5755577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-146103" y="-280100"/>
              <a:ext cx="8284028" cy="5755577"/>
              <a:chOff x="-146103" y="-280100"/>
              <a:chExt cx="8284028" cy="5755577"/>
            </a:xfrm>
          </p:grpSpPr>
          <p:grpSp>
            <p:nvGrpSpPr>
              <p:cNvPr id="16" name="Google Shape;16;p2"/>
              <p:cNvGrpSpPr/>
              <p:nvPr/>
            </p:nvGrpSpPr>
            <p:grpSpPr>
              <a:xfrm>
                <a:off x="-146103" y="3544697"/>
                <a:ext cx="1230840" cy="750016"/>
                <a:chOff x="-1615200" y="3530900"/>
                <a:chExt cx="1355700" cy="826100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-1615200" y="3530900"/>
                  <a:ext cx="135570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27" extrusionOk="0">
                      <a:moveTo>
                        <a:pt x="15194" y="1"/>
                      </a:moveTo>
                      <a:cubicBezTo>
                        <a:pt x="14515" y="1"/>
                        <a:pt x="13823" y="112"/>
                        <a:pt x="13196" y="353"/>
                      </a:cubicBezTo>
                      <a:cubicBezTo>
                        <a:pt x="11858" y="861"/>
                        <a:pt x="10867" y="1932"/>
                        <a:pt x="9824" y="3672"/>
                      </a:cubicBezTo>
                      <a:cubicBezTo>
                        <a:pt x="9583" y="4046"/>
                        <a:pt x="9342" y="4421"/>
                        <a:pt x="9128" y="4823"/>
                      </a:cubicBezTo>
                      <a:cubicBezTo>
                        <a:pt x="9002" y="5049"/>
                        <a:pt x="8887" y="5152"/>
                        <a:pt x="8774" y="5152"/>
                      </a:cubicBezTo>
                      <a:cubicBezTo>
                        <a:pt x="8646" y="5152"/>
                        <a:pt x="8520" y="5022"/>
                        <a:pt x="8378" y="4796"/>
                      </a:cubicBezTo>
                      <a:cubicBezTo>
                        <a:pt x="8111" y="4314"/>
                        <a:pt x="7816" y="3832"/>
                        <a:pt x="7522" y="3377"/>
                      </a:cubicBezTo>
                      <a:cubicBezTo>
                        <a:pt x="6451" y="1691"/>
                        <a:pt x="5086" y="379"/>
                        <a:pt x="3052" y="192"/>
                      </a:cubicBezTo>
                      <a:cubicBezTo>
                        <a:pt x="2910" y="174"/>
                        <a:pt x="2769" y="166"/>
                        <a:pt x="2629" y="166"/>
                      </a:cubicBezTo>
                      <a:cubicBezTo>
                        <a:pt x="2138" y="166"/>
                        <a:pt x="1664" y="272"/>
                        <a:pt x="1205" y="460"/>
                      </a:cubicBezTo>
                      <a:cubicBezTo>
                        <a:pt x="482" y="835"/>
                        <a:pt x="27" y="1584"/>
                        <a:pt x="1" y="2387"/>
                      </a:cubicBezTo>
                      <a:cubicBezTo>
                        <a:pt x="1" y="3003"/>
                        <a:pt x="161" y="3591"/>
                        <a:pt x="482" y="4127"/>
                      </a:cubicBezTo>
                      <a:cubicBezTo>
                        <a:pt x="830" y="4662"/>
                        <a:pt x="1366" y="5063"/>
                        <a:pt x="2008" y="5197"/>
                      </a:cubicBezTo>
                      <a:cubicBezTo>
                        <a:pt x="2517" y="5304"/>
                        <a:pt x="2972" y="5652"/>
                        <a:pt x="3212" y="6107"/>
                      </a:cubicBezTo>
                      <a:cubicBezTo>
                        <a:pt x="3641" y="6884"/>
                        <a:pt x="4149" y="7633"/>
                        <a:pt x="4685" y="8356"/>
                      </a:cubicBezTo>
                      <a:cubicBezTo>
                        <a:pt x="5838" y="9737"/>
                        <a:pt x="7295" y="10427"/>
                        <a:pt x="8750" y="10427"/>
                      </a:cubicBezTo>
                      <a:cubicBezTo>
                        <a:pt x="10199" y="10427"/>
                        <a:pt x="11646" y="9744"/>
                        <a:pt x="12795" y="8382"/>
                      </a:cubicBezTo>
                      <a:cubicBezTo>
                        <a:pt x="13303" y="7740"/>
                        <a:pt x="13731" y="7071"/>
                        <a:pt x="14133" y="6375"/>
                      </a:cubicBezTo>
                      <a:cubicBezTo>
                        <a:pt x="14320" y="6000"/>
                        <a:pt x="14561" y="5679"/>
                        <a:pt x="14855" y="5385"/>
                      </a:cubicBezTo>
                      <a:cubicBezTo>
                        <a:pt x="15230" y="5786"/>
                        <a:pt x="15551" y="6268"/>
                        <a:pt x="15819" y="6750"/>
                      </a:cubicBezTo>
                      <a:cubicBezTo>
                        <a:pt x="16247" y="7526"/>
                        <a:pt x="16783" y="8222"/>
                        <a:pt x="17371" y="8864"/>
                      </a:cubicBezTo>
                      <a:cubicBezTo>
                        <a:pt x="18352" y="9898"/>
                        <a:pt x="19661" y="10413"/>
                        <a:pt x="20970" y="10413"/>
                      </a:cubicBezTo>
                      <a:cubicBezTo>
                        <a:pt x="22305" y="10413"/>
                        <a:pt x="23639" y="9878"/>
                        <a:pt x="24625" y="8811"/>
                      </a:cubicBezTo>
                      <a:cubicBezTo>
                        <a:pt x="25455" y="7954"/>
                        <a:pt x="25990" y="6937"/>
                        <a:pt x="26632" y="5947"/>
                      </a:cubicBezTo>
                      <a:cubicBezTo>
                        <a:pt x="26846" y="5599"/>
                        <a:pt x="26967" y="5425"/>
                        <a:pt x="27087" y="5425"/>
                      </a:cubicBezTo>
                      <a:cubicBezTo>
                        <a:pt x="27208" y="5425"/>
                        <a:pt x="27328" y="5599"/>
                        <a:pt x="27542" y="5947"/>
                      </a:cubicBezTo>
                      <a:cubicBezTo>
                        <a:pt x="28051" y="6857"/>
                        <a:pt x="28640" y="7740"/>
                        <a:pt x="29309" y="8570"/>
                      </a:cubicBezTo>
                      <a:cubicBezTo>
                        <a:pt x="30405" y="9801"/>
                        <a:pt x="31795" y="10424"/>
                        <a:pt x="33189" y="10424"/>
                      </a:cubicBezTo>
                      <a:cubicBezTo>
                        <a:pt x="34552" y="10424"/>
                        <a:pt x="35919" y="9828"/>
                        <a:pt x="37017" y="8623"/>
                      </a:cubicBezTo>
                      <a:cubicBezTo>
                        <a:pt x="37740" y="7767"/>
                        <a:pt x="38356" y="6857"/>
                        <a:pt x="38918" y="5866"/>
                      </a:cubicBezTo>
                      <a:cubicBezTo>
                        <a:pt x="39063" y="5616"/>
                        <a:pt x="39189" y="5495"/>
                        <a:pt x="39314" y="5495"/>
                      </a:cubicBezTo>
                      <a:cubicBezTo>
                        <a:pt x="39443" y="5495"/>
                        <a:pt x="39572" y="5622"/>
                        <a:pt x="39721" y="5866"/>
                      </a:cubicBezTo>
                      <a:cubicBezTo>
                        <a:pt x="40203" y="6723"/>
                        <a:pt x="40738" y="7553"/>
                        <a:pt x="41353" y="8329"/>
                      </a:cubicBezTo>
                      <a:cubicBezTo>
                        <a:pt x="42499" y="9717"/>
                        <a:pt x="43958" y="10413"/>
                        <a:pt x="45420" y="10413"/>
                      </a:cubicBezTo>
                      <a:cubicBezTo>
                        <a:pt x="46862" y="10413"/>
                        <a:pt x="48308" y="9737"/>
                        <a:pt x="49463" y="8382"/>
                      </a:cubicBezTo>
                      <a:cubicBezTo>
                        <a:pt x="50079" y="7579"/>
                        <a:pt x="50641" y="6750"/>
                        <a:pt x="51123" y="5866"/>
                      </a:cubicBezTo>
                      <a:cubicBezTo>
                        <a:pt x="51284" y="5545"/>
                        <a:pt x="51578" y="5331"/>
                        <a:pt x="51926" y="5251"/>
                      </a:cubicBezTo>
                      <a:cubicBezTo>
                        <a:pt x="53050" y="5063"/>
                        <a:pt x="53532" y="4662"/>
                        <a:pt x="53933" y="3966"/>
                      </a:cubicBezTo>
                      <a:cubicBezTo>
                        <a:pt x="54147" y="3511"/>
                        <a:pt x="54228" y="3003"/>
                        <a:pt x="54174" y="2521"/>
                      </a:cubicBezTo>
                      <a:cubicBezTo>
                        <a:pt x="54094" y="1664"/>
                        <a:pt x="53612" y="1049"/>
                        <a:pt x="52889" y="540"/>
                      </a:cubicBezTo>
                      <a:cubicBezTo>
                        <a:pt x="52595" y="326"/>
                        <a:pt x="52247" y="192"/>
                        <a:pt x="51872" y="139"/>
                      </a:cubicBezTo>
                      <a:cubicBezTo>
                        <a:pt x="51739" y="112"/>
                        <a:pt x="51598" y="98"/>
                        <a:pt x="51457" y="98"/>
                      </a:cubicBezTo>
                      <a:cubicBezTo>
                        <a:pt x="51317" y="98"/>
                        <a:pt x="51176" y="112"/>
                        <a:pt x="51043" y="139"/>
                      </a:cubicBezTo>
                      <a:cubicBezTo>
                        <a:pt x="48794" y="460"/>
                        <a:pt x="47429" y="1985"/>
                        <a:pt x="46359" y="3832"/>
                      </a:cubicBezTo>
                      <a:cubicBezTo>
                        <a:pt x="45904" y="4608"/>
                        <a:pt x="45669" y="4997"/>
                        <a:pt x="45432" y="4997"/>
                      </a:cubicBezTo>
                      <a:cubicBezTo>
                        <a:pt x="45194" y="4997"/>
                        <a:pt x="44953" y="4608"/>
                        <a:pt x="44485" y="3832"/>
                      </a:cubicBezTo>
                      <a:cubicBezTo>
                        <a:pt x="43762" y="2681"/>
                        <a:pt x="43066" y="1557"/>
                        <a:pt x="41835" y="835"/>
                      </a:cubicBezTo>
                      <a:cubicBezTo>
                        <a:pt x="41273" y="487"/>
                        <a:pt x="40631" y="246"/>
                        <a:pt x="39962" y="192"/>
                      </a:cubicBezTo>
                      <a:cubicBezTo>
                        <a:pt x="39741" y="169"/>
                        <a:pt x="39521" y="157"/>
                        <a:pt x="39302" y="157"/>
                      </a:cubicBezTo>
                      <a:cubicBezTo>
                        <a:pt x="38749" y="157"/>
                        <a:pt x="38204" y="234"/>
                        <a:pt x="37687" y="406"/>
                      </a:cubicBezTo>
                      <a:cubicBezTo>
                        <a:pt x="36241" y="888"/>
                        <a:pt x="35197" y="2066"/>
                        <a:pt x="34100" y="3939"/>
                      </a:cubicBezTo>
                      <a:cubicBezTo>
                        <a:pt x="33662" y="4682"/>
                        <a:pt x="33435" y="5050"/>
                        <a:pt x="33206" y="5050"/>
                      </a:cubicBezTo>
                      <a:cubicBezTo>
                        <a:pt x="32973" y="5050"/>
                        <a:pt x="32739" y="4669"/>
                        <a:pt x="32280" y="3913"/>
                      </a:cubicBezTo>
                      <a:cubicBezTo>
                        <a:pt x="31691" y="2815"/>
                        <a:pt x="30888" y="1878"/>
                        <a:pt x="29951" y="1102"/>
                      </a:cubicBezTo>
                      <a:cubicBezTo>
                        <a:pt x="29229" y="487"/>
                        <a:pt x="28345" y="139"/>
                        <a:pt x="27435" y="58"/>
                      </a:cubicBezTo>
                      <a:cubicBezTo>
                        <a:pt x="27321" y="49"/>
                        <a:pt x="27206" y="45"/>
                        <a:pt x="27093" y="45"/>
                      </a:cubicBezTo>
                      <a:cubicBezTo>
                        <a:pt x="26547" y="45"/>
                        <a:pt x="26018" y="149"/>
                        <a:pt x="25508" y="326"/>
                      </a:cubicBezTo>
                      <a:cubicBezTo>
                        <a:pt x="24116" y="835"/>
                        <a:pt x="22992" y="2066"/>
                        <a:pt x="21922" y="3886"/>
                      </a:cubicBezTo>
                      <a:cubicBezTo>
                        <a:pt x="21455" y="4659"/>
                        <a:pt x="21221" y="5040"/>
                        <a:pt x="20988" y="5040"/>
                      </a:cubicBezTo>
                      <a:cubicBezTo>
                        <a:pt x="20753" y="5040"/>
                        <a:pt x="20518" y="4652"/>
                        <a:pt x="20048" y="3886"/>
                      </a:cubicBezTo>
                      <a:cubicBezTo>
                        <a:pt x="19459" y="2895"/>
                        <a:pt x="18790" y="1852"/>
                        <a:pt x="17880" y="1102"/>
                      </a:cubicBezTo>
                      <a:cubicBezTo>
                        <a:pt x="17077" y="487"/>
                        <a:pt x="16542" y="112"/>
                        <a:pt x="15418" y="5"/>
                      </a:cubicBezTo>
                      <a:cubicBezTo>
                        <a:pt x="15343" y="2"/>
                        <a:pt x="15269" y="1"/>
                        <a:pt x="151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-1615200" y="3813725"/>
                  <a:ext cx="1355700" cy="2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19" extrusionOk="0">
                      <a:moveTo>
                        <a:pt x="15041" y="0"/>
                      </a:moveTo>
                      <a:cubicBezTo>
                        <a:pt x="14412" y="0"/>
                        <a:pt x="13776" y="112"/>
                        <a:pt x="13196" y="335"/>
                      </a:cubicBezTo>
                      <a:cubicBezTo>
                        <a:pt x="11858" y="843"/>
                        <a:pt x="10867" y="1914"/>
                        <a:pt x="9824" y="3654"/>
                      </a:cubicBezTo>
                      <a:cubicBezTo>
                        <a:pt x="9583" y="4055"/>
                        <a:pt x="9342" y="4430"/>
                        <a:pt x="9128" y="4805"/>
                      </a:cubicBezTo>
                      <a:cubicBezTo>
                        <a:pt x="9002" y="5032"/>
                        <a:pt x="8887" y="5134"/>
                        <a:pt x="8774" y="5134"/>
                      </a:cubicBezTo>
                      <a:cubicBezTo>
                        <a:pt x="8646" y="5134"/>
                        <a:pt x="8520" y="5005"/>
                        <a:pt x="8378" y="4778"/>
                      </a:cubicBezTo>
                      <a:cubicBezTo>
                        <a:pt x="8111" y="4296"/>
                        <a:pt x="7816" y="3841"/>
                        <a:pt x="7522" y="3359"/>
                      </a:cubicBezTo>
                      <a:cubicBezTo>
                        <a:pt x="6451" y="1700"/>
                        <a:pt x="5086" y="388"/>
                        <a:pt x="3052" y="201"/>
                      </a:cubicBezTo>
                      <a:cubicBezTo>
                        <a:pt x="2894" y="181"/>
                        <a:pt x="2739" y="171"/>
                        <a:pt x="2584" y="171"/>
                      </a:cubicBezTo>
                      <a:cubicBezTo>
                        <a:pt x="2109" y="171"/>
                        <a:pt x="1650" y="267"/>
                        <a:pt x="1205" y="469"/>
                      </a:cubicBezTo>
                      <a:cubicBezTo>
                        <a:pt x="482" y="843"/>
                        <a:pt x="27" y="1566"/>
                        <a:pt x="1" y="2396"/>
                      </a:cubicBezTo>
                      <a:cubicBezTo>
                        <a:pt x="1" y="2985"/>
                        <a:pt x="161" y="3600"/>
                        <a:pt x="482" y="4109"/>
                      </a:cubicBezTo>
                      <a:cubicBezTo>
                        <a:pt x="830" y="4671"/>
                        <a:pt x="1366" y="5046"/>
                        <a:pt x="2008" y="5179"/>
                      </a:cubicBezTo>
                      <a:cubicBezTo>
                        <a:pt x="2517" y="5286"/>
                        <a:pt x="2972" y="5634"/>
                        <a:pt x="3212" y="6116"/>
                      </a:cubicBezTo>
                      <a:cubicBezTo>
                        <a:pt x="3641" y="6892"/>
                        <a:pt x="4149" y="7642"/>
                        <a:pt x="4685" y="8338"/>
                      </a:cubicBezTo>
                      <a:cubicBezTo>
                        <a:pt x="5841" y="9723"/>
                        <a:pt x="7302" y="10419"/>
                        <a:pt x="8761" y="10419"/>
                      </a:cubicBezTo>
                      <a:cubicBezTo>
                        <a:pt x="10206" y="10419"/>
                        <a:pt x="11649" y="9736"/>
                        <a:pt x="12795" y="8365"/>
                      </a:cubicBezTo>
                      <a:cubicBezTo>
                        <a:pt x="13303" y="7749"/>
                        <a:pt x="13731" y="7080"/>
                        <a:pt x="14133" y="6357"/>
                      </a:cubicBezTo>
                      <a:cubicBezTo>
                        <a:pt x="14320" y="6009"/>
                        <a:pt x="14561" y="5661"/>
                        <a:pt x="14855" y="5394"/>
                      </a:cubicBezTo>
                      <a:cubicBezTo>
                        <a:pt x="15230" y="5795"/>
                        <a:pt x="15551" y="6250"/>
                        <a:pt x="15819" y="6759"/>
                      </a:cubicBezTo>
                      <a:cubicBezTo>
                        <a:pt x="16247" y="7508"/>
                        <a:pt x="16783" y="8204"/>
                        <a:pt x="17371" y="8846"/>
                      </a:cubicBezTo>
                      <a:cubicBezTo>
                        <a:pt x="18352" y="9880"/>
                        <a:pt x="19661" y="10396"/>
                        <a:pt x="20970" y="10396"/>
                      </a:cubicBezTo>
                      <a:cubicBezTo>
                        <a:pt x="22305" y="10396"/>
                        <a:pt x="23639" y="9860"/>
                        <a:pt x="24625" y="8793"/>
                      </a:cubicBezTo>
                      <a:cubicBezTo>
                        <a:pt x="25455" y="7963"/>
                        <a:pt x="25990" y="6919"/>
                        <a:pt x="26632" y="5956"/>
                      </a:cubicBezTo>
                      <a:cubicBezTo>
                        <a:pt x="26846" y="5621"/>
                        <a:pt x="26967" y="5454"/>
                        <a:pt x="27087" y="5454"/>
                      </a:cubicBezTo>
                      <a:cubicBezTo>
                        <a:pt x="27208" y="5454"/>
                        <a:pt x="27328" y="5621"/>
                        <a:pt x="27542" y="5956"/>
                      </a:cubicBezTo>
                      <a:cubicBezTo>
                        <a:pt x="28051" y="6866"/>
                        <a:pt x="28640" y="7722"/>
                        <a:pt x="29309" y="8552"/>
                      </a:cubicBezTo>
                      <a:cubicBezTo>
                        <a:pt x="30405" y="9797"/>
                        <a:pt x="31795" y="10419"/>
                        <a:pt x="33189" y="10419"/>
                      </a:cubicBezTo>
                      <a:cubicBezTo>
                        <a:pt x="34552" y="10419"/>
                        <a:pt x="35919" y="9823"/>
                        <a:pt x="37017" y="8632"/>
                      </a:cubicBezTo>
                      <a:cubicBezTo>
                        <a:pt x="37740" y="7776"/>
                        <a:pt x="38356" y="6839"/>
                        <a:pt x="38918" y="5849"/>
                      </a:cubicBezTo>
                      <a:cubicBezTo>
                        <a:pt x="39061" y="5601"/>
                        <a:pt x="39185" y="5487"/>
                        <a:pt x="39309" y="5487"/>
                      </a:cubicBezTo>
                      <a:cubicBezTo>
                        <a:pt x="39439" y="5487"/>
                        <a:pt x="39569" y="5615"/>
                        <a:pt x="39721" y="5849"/>
                      </a:cubicBezTo>
                      <a:cubicBezTo>
                        <a:pt x="40203" y="6705"/>
                        <a:pt x="40738" y="7535"/>
                        <a:pt x="41353" y="8311"/>
                      </a:cubicBezTo>
                      <a:cubicBezTo>
                        <a:pt x="42502" y="9716"/>
                        <a:pt x="43964" y="10419"/>
                        <a:pt x="45431" y="10419"/>
                      </a:cubicBezTo>
                      <a:cubicBezTo>
                        <a:pt x="46869" y="10419"/>
                        <a:pt x="48310" y="9743"/>
                        <a:pt x="49463" y="8391"/>
                      </a:cubicBezTo>
                      <a:cubicBezTo>
                        <a:pt x="50079" y="7588"/>
                        <a:pt x="50641" y="6732"/>
                        <a:pt x="51123" y="5875"/>
                      </a:cubicBezTo>
                      <a:cubicBezTo>
                        <a:pt x="51284" y="5554"/>
                        <a:pt x="51578" y="5313"/>
                        <a:pt x="51926" y="5233"/>
                      </a:cubicBezTo>
                      <a:cubicBezTo>
                        <a:pt x="53023" y="5046"/>
                        <a:pt x="53532" y="4644"/>
                        <a:pt x="53933" y="3948"/>
                      </a:cubicBezTo>
                      <a:cubicBezTo>
                        <a:pt x="54147" y="3493"/>
                        <a:pt x="54228" y="2985"/>
                        <a:pt x="54174" y="2503"/>
                      </a:cubicBezTo>
                      <a:cubicBezTo>
                        <a:pt x="54094" y="1673"/>
                        <a:pt x="53612" y="1058"/>
                        <a:pt x="52889" y="549"/>
                      </a:cubicBezTo>
                      <a:cubicBezTo>
                        <a:pt x="52595" y="335"/>
                        <a:pt x="52247" y="201"/>
                        <a:pt x="51872" y="147"/>
                      </a:cubicBezTo>
                      <a:cubicBezTo>
                        <a:pt x="51739" y="121"/>
                        <a:pt x="51598" y="107"/>
                        <a:pt x="51457" y="107"/>
                      </a:cubicBezTo>
                      <a:cubicBezTo>
                        <a:pt x="51317" y="107"/>
                        <a:pt x="51176" y="121"/>
                        <a:pt x="51043" y="147"/>
                      </a:cubicBezTo>
                      <a:cubicBezTo>
                        <a:pt x="48794" y="469"/>
                        <a:pt x="47429" y="1994"/>
                        <a:pt x="46359" y="3868"/>
                      </a:cubicBezTo>
                      <a:cubicBezTo>
                        <a:pt x="45906" y="4627"/>
                        <a:pt x="45671" y="5009"/>
                        <a:pt x="45435" y="5009"/>
                      </a:cubicBezTo>
                      <a:cubicBezTo>
                        <a:pt x="45196" y="5009"/>
                        <a:pt x="44955" y="4621"/>
                        <a:pt x="44485" y="3841"/>
                      </a:cubicBezTo>
                      <a:cubicBezTo>
                        <a:pt x="43762" y="2663"/>
                        <a:pt x="43066" y="1539"/>
                        <a:pt x="41835" y="817"/>
                      </a:cubicBezTo>
                      <a:cubicBezTo>
                        <a:pt x="41273" y="469"/>
                        <a:pt x="40631" y="255"/>
                        <a:pt x="39962" y="174"/>
                      </a:cubicBezTo>
                      <a:cubicBezTo>
                        <a:pt x="39763" y="154"/>
                        <a:pt x="39565" y="144"/>
                        <a:pt x="39368" y="144"/>
                      </a:cubicBezTo>
                      <a:cubicBezTo>
                        <a:pt x="38792" y="144"/>
                        <a:pt x="38225" y="229"/>
                        <a:pt x="37687" y="388"/>
                      </a:cubicBezTo>
                      <a:cubicBezTo>
                        <a:pt x="36241" y="870"/>
                        <a:pt x="35197" y="2048"/>
                        <a:pt x="34100" y="3921"/>
                      </a:cubicBezTo>
                      <a:cubicBezTo>
                        <a:pt x="33660" y="4668"/>
                        <a:pt x="33433" y="5042"/>
                        <a:pt x="33203" y="5042"/>
                      </a:cubicBezTo>
                      <a:cubicBezTo>
                        <a:pt x="32971" y="5042"/>
                        <a:pt x="32737" y="4661"/>
                        <a:pt x="32280" y="3895"/>
                      </a:cubicBezTo>
                      <a:cubicBezTo>
                        <a:pt x="31691" y="2824"/>
                        <a:pt x="30888" y="1860"/>
                        <a:pt x="29951" y="1084"/>
                      </a:cubicBezTo>
                      <a:cubicBezTo>
                        <a:pt x="29229" y="495"/>
                        <a:pt x="28345" y="121"/>
                        <a:pt x="27435" y="40"/>
                      </a:cubicBezTo>
                      <a:cubicBezTo>
                        <a:pt x="27353" y="37"/>
                        <a:pt x="27271" y="35"/>
                        <a:pt x="27189" y="35"/>
                      </a:cubicBezTo>
                      <a:cubicBezTo>
                        <a:pt x="26608" y="35"/>
                        <a:pt x="26048" y="120"/>
                        <a:pt x="25508" y="308"/>
                      </a:cubicBezTo>
                      <a:cubicBezTo>
                        <a:pt x="24116" y="843"/>
                        <a:pt x="22992" y="2048"/>
                        <a:pt x="21922" y="3895"/>
                      </a:cubicBezTo>
                      <a:cubicBezTo>
                        <a:pt x="21453" y="4657"/>
                        <a:pt x="21219" y="5039"/>
                        <a:pt x="20985" y="5039"/>
                      </a:cubicBezTo>
                      <a:cubicBezTo>
                        <a:pt x="20751" y="5039"/>
                        <a:pt x="20516" y="4657"/>
                        <a:pt x="20048" y="3895"/>
                      </a:cubicBezTo>
                      <a:cubicBezTo>
                        <a:pt x="19459" y="2878"/>
                        <a:pt x="18790" y="1860"/>
                        <a:pt x="17880" y="1111"/>
                      </a:cubicBezTo>
                      <a:cubicBezTo>
                        <a:pt x="17077" y="469"/>
                        <a:pt x="16542" y="94"/>
                        <a:pt x="15418" y="14"/>
                      </a:cubicBezTo>
                      <a:cubicBezTo>
                        <a:pt x="15293" y="5"/>
                        <a:pt x="15167" y="0"/>
                        <a:pt x="150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-1615200" y="4096325"/>
                  <a:ext cx="135570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27" extrusionOk="0">
                      <a:moveTo>
                        <a:pt x="15194" y="1"/>
                      </a:moveTo>
                      <a:cubicBezTo>
                        <a:pt x="14515" y="1"/>
                        <a:pt x="13823" y="112"/>
                        <a:pt x="13196" y="353"/>
                      </a:cubicBezTo>
                      <a:cubicBezTo>
                        <a:pt x="11858" y="861"/>
                        <a:pt x="10867" y="1932"/>
                        <a:pt x="9824" y="3672"/>
                      </a:cubicBezTo>
                      <a:cubicBezTo>
                        <a:pt x="9583" y="4046"/>
                        <a:pt x="9342" y="4421"/>
                        <a:pt x="9128" y="4823"/>
                      </a:cubicBezTo>
                      <a:cubicBezTo>
                        <a:pt x="9002" y="5049"/>
                        <a:pt x="8887" y="5152"/>
                        <a:pt x="8774" y="5152"/>
                      </a:cubicBezTo>
                      <a:cubicBezTo>
                        <a:pt x="8646" y="5152"/>
                        <a:pt x="8520" y="5022"/>
                        <a:pt x="8378" y="4796"/>
                      </a:cubicBezTo>
                      <a:cubicBezTo>
                        <a:pt x="8111" y="4314"/>
                        <a:pt x="7816" y="3832"/>
                        <a:pt x="7522" y="3377"/>
                      </a:cubicBezTo>
                      <a:cubicBezTo>
                        <a:pt x="6451" y="1691"/>
                        <a:pt x="5086" y="379"/>
                        <a:pt x="3052" y="192"/>
                      </a:cubicBezTo>
                      <a:cubicBezTo>
                        <a:pt x="2926" y="182"/>
                        <a:pt x="2801" y="176"/>
                        <a:pt x="2677" y="176"/>
                      </a:cubicBezTo>
                      <a:cubicBezTo>
                        <a:pt x="2169" y="176"/>
                        <a:pt x="1678" y="266"/>
                        <a:pt x="1205" y="460"/>
                      </a:cubicBezTo>
                      <a:cubicBezTo>
                        <a:pt x="482" y="834"/>
                        <a:pt x="27" y="1584"/>
                        <a:pt x="1" y="2387"/>
                      </a:cubicBezTo>
                      <a:cubicBezTo>
                        <a:pt x="1" y="3002"/>
                        <a:pt x="161" y="3618"/>
                        <a:pt x="482" y="4127"/>
                      </a:cubicBezTo>
                      <a:cubicBezTo>
                        <a:pt x="830" y="4662"/>
                        <a:pt x="1366" y="5063"/>
                        <a:pt x="2008" y="5197"/>
                      </a:cubicBezTo>
                      <a:cubicBezTo>
                        <a:pt x="2517" y="5304"/>
                        <a:pt x="2972" y="5652"/>
                        <a:pt x="3212" y="6107"/>
                      </a:cubicBezTo>
                      <a:cubicBezTo>
                        <a:pt x="3641" y="6910"/>
                        <a:pt x="4149" y="7660"/>
                        <a:pt x="4685" y="8356"/>
                      </a:cubicBezTo>
                      <a:cubicBezTo>
                        <a:pt x="5838" y="9737"/>
                        <a:pt x="7295" y="10427"/>
                        <a:pt x="8750" y="10427"/>
                      </a:cubicBezTo>
                      <a:cubicBezTo>
                        <a:pt x="10199" y="10427"/>
                        <a:pt x="11646" y="9744"/>
                        <a:pt x="12795" y="8382"/>
                      </a:cubicBezTo>
                      <a:cubicBezTo>
                        <a:pt x="13303" y="7740"/>
                        <a:pt x="13731" y="7071"/>
                        <a:pt x="14133" y="6375"/>
                      </a:cubicBezTo>
                      <a:cubicBezTo>
                        <a:pt x="14320" y="6000"/>
                        <a:pt x="14561" y="5679"/>
                        <a:pt x="14855" y="5385"/>
                      </a:cubicBezTo>
                      <a:cubicBezTo>
                        <a:pt x="15230" y="5813"/>
                        <a:pt x="15551" y="6268"/>
                        <a:pt x="15819" y="6776"/>
                      </a:cubicBezTo>
                      <a:cubicBezTo>
                        <a:pt x="16247" y="7526"/>
                        <a:pt x="16783" y="8222"/>
                        <a:pt x="17371" y="8864"/>
                      </a:cubicBezTo>
                      <a:cubicBezTo>
                        <a:pt x="18352" y="9898"/>
                        <a:pt x="19661" y="10413"/>
                        <a:pt x="20970" y="10413"/>
                      </a:cubicBezTo>
                      <a:cubicBezTo>
                        <a:pt x="22305" y="10413"/>
                        <a:pt x="23639" y="9878"/>
                        <a:pt x="24625" y="8811"/>
                      </a:cubicBezTo>
                      <a:cubicBezTo>
                        <a:pt x="25455" y="7954"/>
                        <a:pt x="25990" y="6937"/>
                        <a:pt x="26632" y="5947"/>
                      </a:cubicBezTo>
                      <a:cubicBezTo>
                        <a:pt x="26846" y="5612"/>
                        <a:pt x="26967" y="5445"/>
                        <a:pt x="27087" y="5445"/>
                      </a:cubicBezTo>
                      <a:cubicBezTo>
                        <a:pt x="27208" y="5445"/>
                        <a:pt x="27328" y="5612"/>
                        <a:pt x="27542" y="5947"/>
                      </a:cubicBezTo>
                      <a:cubicBezTo>
                        <a:pt x="28051" y="6857"/>
                        <a:pt x="28640" y="7740"/>
                        <a:pt x="29309" y="8570"/>
                      </a:cubicBezTo>
                      <a:cubicBezTo>
                        <a:pt x="30408" y="9804"/>
                        <a:pt x="31803" y="10427"/>
                        <a:pt x="33200" y="10427"/>
                      </a:cubicBezTo>
                      <a:cubicBezTo>
                        <a:pt x="34560" y="10427"/>
                        <a:pt x="35922" y="9838"/>
                        <a:pt x="37017" y="8650"/>
                      </a:cubicBezTo>
                      <a:cubicBezTo>
                        <a:pt x="37740" y="7767"/>
                        <a:pt x="38356" y="6857"/>
                        <a:pt x="38918" y="5866"/>
                      </a:cubicBezTo>
                      <a:cubicBezTo>
                        <a:pt x="39063" y="5616"/>
                        <a:pt x="39189" y="5495"/>
                        <a:pt x="39314" y="5495"/>
                      </a:cubicBezTo>
                      <a:cubicBezTo>
                        <a:pt x="39443" y="5495"/>
                        <a:pt x="39572" y="5622"/>
                        <a:pt x="39721" y="5866"/>
                      </a:cubicBezTo>
                      <a:cubicBezTo>
                        <a:pt x="40203" y="6723"/>
                        <a:pt x="40738" y="7553"/>
                        <a:pt x="41353" y="8329"/>
                      </a:cubicBezTo>
                      <a:cubicBezTo>
                        <a:pt x="42499" y="9717"/>
                        <a:pt x="43958" y="10413"/>
                        <a:pt x="45420" y="10413"/>
                      </a:cubicBezTo>
                      <a:cubicBezTo>
                        <a:pt x="46862" y="10413"/>
                        <a:pt x="48308" y="9737"/>
                        <a:pt x="49463" y="8382"/>
                      </a:cubicBezTo>
                      <a:cubicBezTo>
                        <a:pt x="50079" y="7579"/>
                        <a:pt x="50641" y="6750"/>
                        <a:pt x="51123" y="5866"/>
                      </a:cubicBezTo>
                      <a:cubicBezTo>
                        <a:pt x="51284" y="5545"/>
                        <a:pt x="51578" y="5331"/>
                        <a:pt x="51926" y="5251"/>
                      </a:cubicBezTo>
                      <a:cubicBezTo>
                        <a:pt x="53050" y="5063"/>
                        <a:pt x="53532" y="4662"/>
                        <a:pt x="53933" y="3966"/>
                      </a:cubicBezTo>
                      <a:cubicBezTo>
                        <a:pt x="54147" y="3511"/>
                        <a:pt x="54228" y="3002"/>
                        <a:pt x="54174" y="2521"/>
                      </a:cubicBezTo>
                      <a:cubicBezTo>
                        <a:pt x="54094" y="1691"/>
                        <a:pt x="53612" y="1075"/>
                        <a:pt x="52889" y="567"/>
                      </a:cubicBezTo>
                      <a:cubicBezTo>
                        <a:pt x="52595" y="353"/>
                        <a:pt x="52247" y="192"/>
                        <a:pt x="51872" y="165"/>
                      </a:cubicBezTo>
                      <a:cubicBezTo>
                        <a:pt x="51739" y="139"/>
                        <a:pt x="51598" y="125"/>
                        <a:pt x="51457" y="125"/>
                      </a:cubicBezTo>
                      <a:cubicBezTo>
                        <a:pt x="51317" y="125"/>
                        <a:pt x="51176" y="139"/>
                        <a:pt x="51043" y="165"/>
                      </a:cubicBezTo>
                      <a:cubicBezTo>
                        <a:pt x="48794" y="487"/>
                        <a:pt x="47429" y="2012"/>
                        <a:pt x="46359" y="3859"/>
                      </a:cubicBezTo>
                      <a:cubicBezTo>
                        <a:pt x="45904" y="4635"/>
                        <a:pt x="45669" y="5023"/>
                        <a:pt x="45432" y="5023"/>
                      </a:cubicBezTo>
                      <a:cubicBezTo>
                        <a:pt x="45194" y="5023"/>
                        <a:pt x="44953" y="4635"/>
                        <a:pt x="44485" y="3859"/>
                      </a:cubicBezTo>
                      <a:cubicBezTo>
                        <a:pt x="43762" y="2681"/>
                        <a:pt x="43066" y="1557"/>
                        <a:pt x="41835" y="834"/>
                      </a:cubicBezTo>
                      <a:cubicBezTo>
                        <a:pt x="41273" y="487"/>
                        <a:pt x="40631" y="272"/>
                        <a:pt x="39962" y="192"/>
                      </a:cubicBezTo>
                      <a:cubicBezTo>
                        <a:pt x="39763" y="172"/>
                        <a:pt x="39565" y="162"/>
                        <a:pt x="39368" y="162"/>
                      </a:cubicBezTo>
                      <a:cubicBezTo>
                        <a:pt x="38792" y="162"/>
                        <a:pt x="38225" y="247"/>
                        <a:pt x="37687" y="406"/>
                      </a:cubicBezTo>
                      <a:cubicBezTo>
                        <a:pt x="36241" y="888"/>
                        <a:pt x="35197" y="2066"/>
                        <a:pt x="34100" y="3939"/>
                      </a:cubicBezTo>
                      <a:cubicBezTo>
                        <a:pt x="33662" y="4682"/>
                        <a:pt x="33435" y="5050"/>
                        <a:pt x="33206" y="5050"/>
                      </a:cubicBezTo>
                      <a:cubicBezTo>
                        <a:pt x="32973" y="5050"/>
                        <a:pt x="32739" y="4669"/>
                        <a:pt x="32280" y="3913"/>
                      </a:cubicBezTo>
                      <a:cubicBezTo>
                        <a:pt x="31691" y="2842"/>
                        <a:pt x="30888" y="1878"/>
                        <a:pt x="29951" y="1102"/>
                      </a:cubicBezTo>
                      <a:cubicBezTo>
                        <a:pt x="29229" y="513"/>
                        <a:pt x="28345" y="139"/>
                        <a:pt x="27435" y="58"/>
                      </a:cubicBezTo>
                      <a:cubicBezTo>
                        <a:pt x="27321" y="49"/>
                        <a:pt x="27206" y="45"/>
                        <a:pt x="27093" y="45"/>
                      </a:cubicBezTo>
                      <a:cubicBezTo>
                        <a:pt x="26547" y="45"/>
                        <a:pt x="26018" y="149"/>
                        <a:pt x="25508" y="326"/>
                      </a:cubicBezTo>
                      <a:cubicBezTo>
                        <a:pt x="24116" y="834"/>
                        <a:pt x="22992" y="2066"/>
                        <a:pt x="21922" y="3886"/>
                      </a:cubicBezTo>
                      <a:cubicBezTo>
                        <a:pt x="21453" y="4662"/>
                        <a:pt x="21219" y="5050"/>
                        <a:pt x="20985" y="5050"/>
                      </a:cubicBezTo>
                      <a:cubicBezTo>
                        <a:pt x="20751" y="5050"/>
                        <a:pt x="20516" y="4662"/>
                        <a:pt x="20048" y="3886"/>
                      </a:cubicBezTo>
                      <a:cubicBezTo>
                        <a:pt x="19459" y="2895"/>
                        <a:pt x="18790" y="1852"/>
                        <a:pt x="17880" y="1129"/>
                      </a:cubicBezTo>
                      <a:cubicBezTo>
                        <a:pt x="17077" y="487"/>
                        <a:pt x="16542" y="112"/>
                        <a:pt x="15418" y="5"/>
                      </a:cubicBezTo>
                      <a:cubicBezTo>
                        <a:pt x="15343" y="2"/>
                        <a:pt x="15269" y="1"/>
                        <a:pt x="151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" name="Google Shape;20;p2"/>
              <p:cNvSpPr/>
              <p:nvPr/>
            </p:nvSpPr>
            <p:spPr>
              <a:xfrm>
                <a:off x="7260556" y="4604006"/>
                <a:ext cx="877369" cy="871471"/>
              </a:xfrm>
              <a:custGeom>
                <a:avLst/>
                <a:gdLst/>
                <a:ahLst/>
                <a:cxnLst/>
                <a:rect l="l" t="t" r="r" b="b"/>
                <a:pathLst>
                  <a:path w="40311" h="40040" extrusionOk="0">
                    <a:moveTo>
                      <a:pt x="29788" y="0"/>
                    </a:moveTo>
                    <a:cubicBezTo>
                      <a:pt x="29644" y="0"/>
                      <a:pt x="29497" y="194"/>
                      <a:pt x="29095" y="582"/>
                    </a:cubicBezTo>
                    <a:cubicBezTo>
                      <a:pt x="26312" y="3366"/>
                      <a:pt x="23501" y="6123"/>
                      <a:pt x="20744" y="8933"/>
                    </a:cubicBezTo>
                    <a:cubicBezTo>
                      <a:pt x="20500" y="9177"/>
                      <a:pt x="20318" y="9292"/>
                      <a:pt x="20144" y="9292"/>
                    </a:cubicBezTo>
                    <a:cubicBezTo>
                      <a:pt x="19955" y="9292"/>
                      <a:pt x="19777" y="9157"/>
                      <a:pt x="19540" y="8906"/>
                    </a:cubicBezTo>
                    <a:cubicBezTo>
                      <a:pt x="16729" y="6042"/>
                      <a:pt x="13866" y="3205"/>
                      <a:pt x="11028" y="341"/>
                    </a:cubicBezTo>
                    <a:cubicBezTo>
                      <a:pt x="10831" y="144"/>
                      <a:pt x="10679" y="50"/>
                      <a:pt x="10528" y="50"/>
                    </a:cubicBezTo>
                    <a:cubicBezTo>
                      <a:pt x="10371" y="50"/>
                      <a:pt x="10216" y="151"/>
                      <a:pt x="10011" y="341"/>
                    </a:cubicBezTo>
                    <a:cubicBezTo>
                      <a:pt x="6853" y="3526"/>
                      <a:pt x="3668" y="6712"/>
                      <a:pt x="456" y="9897"/>
                    </a:cubicBezTo>
                    <a:cubicBezTo>
                      <a:pt x="81" y="10271"/>
                      <a:pt x="135" y="10486"/>
                      <a:pt x="483" y="10833"/>
                    </a:cubicBezTo>
                    <a:cubicBezTo>
                      <a:pt x="3373" y="13724"/>
                      <a:pt x="6237" y="16615"/>
                      <a:pt x="9155" y="19479"/>
                    </a:cubicBezTo>
                    <a:cubicBezTo>
                      <a:pt x="9583" y="19907"/>
                      <a:pt x="9556" y="20121"/>
                      <a:pt x="9155" y="20523"/>
                    </a:cubicBezTo>
                    <a:cubicBezTo>
                      <a:pt x="6264" y="23387"/>
                      <a:pt x="3400" y="26250"/>
                      <a:pt x="536" y="29114"/>
                    </a:cubicBezTo>
                    <a:cubicBezTo>
                      <a:pt x="349" y="29302"/>
                      <a:pt x="1" y="29462"/>
                      <a:pt x="162" y="29837"/>
                    </a:cubicBezTo>
                    <a:cubicBezTo>
                      <a:pt x="2089" y="31711"/>
                      <a:pt x="3989" y="33584"/>
                      <a:pt x="5889" y="35485"/>
                    </a:cubicBezTo>
                    <a:cubicBezTo>
                      <a:pt x="7388" y="36984"/>
                      <a:pt x="8860" y="38509"/>
                      <a:pt x="10359" y="40008"/>
                    </a:cubicBezTo>
                    <a:cubicBezTo>
                      <a:pt x="10421" y="40030"/>
                      <a:pt x="10476" y="40040"/>
                      <a:pt x="10526" y="40040"/>
                    </a:cubicBezTo>
                    <a:cubicBezTo>
                      <a:pt x="10779" y="40040"/>
                      <a:pt x="10899" y="39790"/>
                      <a:pt x="11055" y="39633"/>
                    </a:cubicBezTo>
                    <a:cubicBezTo>
                      <a:pt x="13919" y="36769"/>
                      <a:pt x="16756" y="33932"/>
                      <a:pt x="19593" y="31068"/>
                    </a:cubicBezTo>
                    <a:cubicBezTo>
                      <a:pt x="19824" y="30838"/>
                      <a:pt x="20000" y="30717"/>
                      <a:pt x="20176" y="30717"/>
                    </a:cubicBezTo>
                    <a:cubicBezTo>
                      <a:pt x="20348" y="30717"/>
                      <a:pt x="20520" y="30831"/>
                      <a:pt x="20744" y="31068"/>
                    </a:cubicBezTo>
                    <a:cubicBezTo>
                      <a:pt x="23555" y="33932"/>
                      <a:pt x="26419" y="36743"/>
                      <a:pt x="29229" y="39580"/>
                    </a:cubicBezTo>
                    <a:cubicBezTo>
                      <a:pt x="29452" y="39817"/>
                      <a:pt x="29625" y="39945"/>
                      <a:pt x="29807" y="39945"/>
                    </a:cubicBezTo>
                    <a:cubicBezTo>
                      <a:pt x="29974" y="39945"/>
                      <a:pt x="30149" y="39837"/>
                      <a:pt x="30380" y="39607"/>
                    </a:cubicBezTo>
                    <a:cubicBezTo>
                      <a:pt x="33485" y="36448"/>
                      <a:pt x="36616" y="33343"/>
                      <a:pt x="39775" y="30212"/>
                    </a:cubicBezTo>
                    <a:cubicBezTo>
                      <a:pt x="39935" y="30024"/>
                      <a:pt x="40123" y="29864"/>
                      <a:pt x="40310" y="29703"/>
                    </a:cubicBezTo>
                    <a:lnTo>
                      <a:pt x="40310" y="29623"/>
                    </a:lnTo>
                    <a:cubicBezTo>
                      <a:pt x="39855" y="29195"/>
                      <a:pt x="39400" y="28766"/>
                      <a:pt x="38945" y="28338"/>
                    </a:cubicBezTo>
                    <a:cubicBezTo>
                      <a:pt x="36349" y="25742"/>
                      <a:pt x="33726" y="23119"/>
                      <a:pt x="31129" y="20523"/>
                    </a:cubicBezTo>
                    <a:cubicBezTo>
                      <a:pt x="30889" y="20282"/>
                      <a:pt x="30621" y="20094"/>
                      <a:pt x="30996" y="19720"/>
                    </a:cubicBezTo>
                    <a:cubicBezTo>
                      <a:pt x="34047" y="16695"/>
                      <a:pt x="37071" y="13671"/>
                      <a:pt x="40096" y="10646"/>
                    </a:cubicBezTo>
                    <a:cubicBezTo>
                      <a:pt x="40149" y="10593"/>
                      <a:pt x="40230" y="10539"/>
                      <a:pt x="40310" y="10512"/>
                    </a:cubicBezTo>
                    <a:lnTo>
                      <a:pt x="40310" y="10378"/>
                    </a:lnTo>
                    <a:cubicBezTo>
                      <a:pt x="37018" y="7113"/>
                      <a:pt x="33752" y="3848"/>
                      <a:pt x="30460" y="582"/>
                    </a:cubicBezTo>
                    <a:cubicBezTo>
                      <a:pt x="30072" y="194"/>
                      <a:pt x="29932" y="0"/>
                      <a:pt x="297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084725" y="-280100"/>
                <a:ext cx="983364" cy="932064"/>
              </a:xfrm>
              <a:custGeom>
                <a:avLst/>
                <a:gdLst/>
                <a:ahLst/>
                <a:cxnLst/>
                <a:rect l="l" t="t" r="r" b="b"/>
                <a:pathLst>
                  <a:path w="45181" h="42824" extrusionOk="0">
                    <a:moveTo>
                      <a:pt x="33859" y="0"/>
                    </a:moveTo>
                    <a:lnTo>
                      <a:pt x="22590" y="11269"/>
                    </a:lnTo>
                    <a:lnTo>
                      <a:pt x="24758" y="13624"/>
                    </a:lnTo>
                    <a:cubicBezTo>
                      <a:pt x="27596" y="16729"/>
                      <a:pt x="27489" y="21520"/>
                      <a:pt x="24518" y="24518"/>
                    </a:cubicBezTo>
                    <a:cubicBezTo>
                      <a:pt x="22988" y="26048"/>
                      <a:pt x="20975" y="26818"/>
                      <a:pt x="18955" y="26818"/>
                    </a:cubicBezTo>
                    <a:cubicBezTo>
                      <a:pt x="17052" y="26818"/>
                      <a:pt x="15143" y="26135"/>
                      <a:pt x="13624" y="24758"/>
                    </a:cubicBezTo>
                    <a:lnTo>
                      <a:pt x="11269" y="22590"/>
                    </a:lnTo>
                    <a:lnTo>
                      <a:pt x="0" y="33859"/>
                    </a:lnTo>
                    <a:lnTo>
                      <a:pt x="2489" y="36214"/>
                    </a:lnTo>
                    <a:cubicBezTo>
                      <a:pt x="7101" y="40628"/>
                      <a:pt x="13035" y="42824"/>
                      <a:pt x="18965" y="42824"/>
                    </a:cubicBezTo>
                    <a:cubicBezTo>
                      <a:pt x="25081" y="42824"/>
                      <a:pt x="31192" y="40487"/>
                      <a:pt x="35839" y="35839"/>
                    </a:cubicBezTo>
                    <a:cubicBezTo>
                      <a:pt x="45020" y="26659"/>
                      <a:pt x="45181" y="11857"/>
                      <a:pt x="36214" y="2463"/>
                    </a:cubicBezTo>
                    <a:lnTo>
                      <a:pt x="338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7842312" y="527591"/>
              <a:ext cx="777666" cy="750066"/>
            </a:xfrm>
            <a:custGeom>
              <a:avLst/>
              <a:gdLst/>
              <a:ahLst/>
              <a:cxnLst/>
              <a:rect l="l" t="t" r="r" b="b"/>
              <a:pathLst>
                <a:path w="49196" h="47450" extrusionOk="0">
                  <a:moveTo>
                    <a:pt x="24598" y="1"/>
                  </a:moveTo>
                  <a:cubicBezTo>
                    <a:pt x="22316" y="1"/>
                    <a:pt x="20034" y="871"/>
                    <a:pt x="18281" y="2611"/>
                  </a:cubicBezTo>
                  <a:lnTo>
                    <a:pt x="3507" y="17412"/>
                  </a:lnTo>
                  <a:cubicBezTo>
                    <a:pt x="0" y="20892"/>
                    <a:pt x="0" y="26539"/>
                    <a:pt x="3507" y="30045"/>
                  </a:cubicBezTo>
                  <a:lnTo>
                    <a:pt x="18281" y="44820"/>
                  </a:lnTo>
                  <a:cubicBezTo>
                    <a:pt x="20034" y="46573"/>
                    <a:pt x="22316" y="47450"/>
                    <a:pt x="24598" y="47450"/>
                  </a:cubicBezTo>
                  <a:cubicBezTo>
                    <a:pt x="26880" y="47450"/>
                    <a:pt x="29161" y="46573"/>
                    <a:pt x="30915" y="44820"/>
                  </a:cubicBezTo>
                  <a:lnTo>
                    <a:pt x="45689" y="30045"/>
                  </a:lnTo>
                  <a:cubicBezTo>
                    <a:pt x="49195" y="26539"/>
                    <a:pt x="49195" y="20892"/>
                    <a:pt x="45689" y="17412"/>
                  </a:cubicBezTo>
                  <a:lnTo>
                    <a:pt x="30915" y="2611"/>
                  </a:lnTo>
                  <a:cubicBezTo>
                    <a:pt x="29161" y="871"/>
                    <a:pt x="26880" y="1"/>
                    <a:pt x="24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2"/>
          <p:cNvGrpSpPr/>
          <p:nvPr/>
        </p:nvGrpSpPr>
        <p:grpSpPr>
          <a:xfrm>
            <a:off x="-375" y="-77425"/>
            <a:ext cx="9144085" cy="5220926"/>
            <a:chOff x="-68181" y="-77425"/>
            <a:chExt cx="9212256" cy="5220926"/>
          </a:xfrm>
        </p:grpSpPr>
        <p:pic>
          <p:nvPicPr>
            <p:cNvPr id="287" name="Google Shape;287;p22"/>
            <p:cNvPicPr preferRelativeResize="0"/>
            <p:nvPr/>
          </p:nvPicPr>
          <p:blipFill rotWithShape="1">
            <a:blip r:embed="rId2">
              <a:alphaModFix/>
            </a:blip>
            <a:srcRect l="-510" t="1576" r="510" b="-88"/>
            <a:stretch/>
          </p:blipFill>
          <p:spPr>
            <a:xfrm>
              <a:off x="-68181" y="0"/>
              <a:ext cx="9212170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22"/>
            <p:cNvSpPr/>
            <p:nvPr/>
          </p:nvSpPr>
          <p:spPr>
            <a:xfrm>
              <a:off x="-67725" y="-77425"/>
              <a:ext cx="9211800" cy="47676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64000">
                  <a:srgbClr val="EDEDE3">
                    <a:alpha val="65882"/>
                  </a:srgbClr>
                </a:gs>
                <a:gs pos="100000">
                  <a:srgbClr val="EDEDE3">
                    <a:alpha val="3960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9" name="Google Shape;289;p22"/>
          <p:cNvGrpSpPr/>
          <p:nvPr/>
        </p:nvGrpSpPr>
        <p:grpSpPr>
          <a:xfrm>
            <a:off x="-64438" y="-392575"/>
            <a:ext cx="9726050" cy="5925727"/>
            <a:chOff x="-64438" y="-392575"/>
            <a:chExt cx="9726050" cy="5925727"/>
          </a:xfrm>
        </p:grpSpPr>
        <p:grpSp>
          <p:nvGrpSpPr>
            <p:cNvPr id="290" name="Google Shape;290;p22"/>
            <p:cNvGrpSpPr/>
            <p:nvPr/>
          </p:nvGrpSpPr>
          <p:grpSpPr>
            <a:xfrm>
              <a:off x="1079131" y="-392575"/>
              <a:ext cx="8582481" cy="5925727"/>
              <a:chOff x="1079131" y="-392575"/>
              <a:chExt cx="8582481" cy="5925727"/>
            </a:xfrm>
          </p:grpSpPr>
          <p:grpSp>
            <p:nvGrpSpPr>
              <p:cNvPr id="291" name="Google Shape;291;p22"/>
              <p:cNvGrpSpPr/>
              <p:nvPr/>
            </p:nvGrpSpPr>
            <p:grpSpPr>
              <a:xfrm>
                <a:off x="8430772" y="2968072"/>
                <a:ext cx="1230840" cy="750016"/>
                <a:chOff x="7831738" y="2895780"/>
                <a:chExt cx="1355700" cy="826100"/>
              </a:xfrm>
            </p:grpSpPr>
            <p:sp>
              <p:nvSpPr>
                <p:cNvPr id="292" name="Google Shape;292;p22"/>
                <p:cNvSpPr/>
                <p:nvPr/>
              </p:nvSpPr>
              <p:spPr>
                <a:xfrm>
                  <a:off x="7831738" y="2895780"/>
                  <a:ext cx="135570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27" extrusionOk="0">
                      <a:moveTo>
                        <a:pt x="15194" y="1"/>
                      </a:moveTo>
                      <a:cubicBezTo>
                        <a:pt x="14515" y="1"/>
                        <a:pt x="13823" y="112"/>
                        <a:pt x="13196" y="353"/>
                      </a:cubicBezTo>
                      <a:cubicBezTo>
                        <a:pt x="11858" y="861"/>
                        <a:pt x="10867" y="1932"/>
                        <a:pt x="9824" y="3672"/>
                      </a:cubicBezTo>
                      <a:cubicBezTo>
                        <a:pt x="9583" y="4046"/>
                        <a:pt x="9342" y="4421"/>
                        <a:pt x="9128" y="4823"/>
                      </a:cubicBezTo>
                      <a:cubicBezTo>
                        <a:pt x="9002" y="5049"/>
                        <a:pt x="8887" y="5152"/>
                        <a:pt x="8774" y="5152"/>
                      </a:cubicBezTo>
                      <a:cubicBezTo>
                        <a:pt x="8646" y="5152"/>
                        <a:pt x="8520" y="5022"/>
                        <a:pt x="8378" y="4796"/>
                      </a:cubicBezTo>
                      <a:cubicBezTo>
                        <a:pt x="8111" y="4314"/>
                        <a:pt x="7816" y="3832"/>
                        <a:pt x="7522" y="3377"/>
                      </a:cubicBezTo>
                      <a:cubicBezTo>
                        <a:pt x="6451" y="1691"/>
                        <a:pt x="5086" y="379"/>
                        <a:pt x="3052" y="192"/>
                      </a:cubicBezTo>
                      <a:cubicBezTo>
                        <a:pt x="2910" y="174"/>
                        <a:pt x="2769" y="166"/>
                        <a:pt x="2629" y="166"/>
                      </a:cubicBezTo>
                      <a:cubicBezTo>
                        <a:pt x="2138" y="166"/>
                        <a:pt x="1664" y="272"/>
                        <a:pt x="1205" y="460"/>
                      </a:cubicBezTo>
                      <a:cubicBezTo>
                        <a:pt x="482" y="835"/>
                        <a:pt x="27" y="1584"/>
                        <a:pt x="1" y="2387"/>
                      </a:cubicBezTo>
                      <a:cubicBezTo>
                        <a:pt x="1" y="3003"/>
                        <a:pt x="161" y="3591"/>
                        <a:pt x="482" y="4127"/>
                      </a:cubicBezTo>
                      <a:cubicBezTo>
                        <a:pt x="830" y="4662"/>
                        <a:pt x="1366" y="5063"/>
                        <a:pt x="2008" y="5197"/>
                      </a:cubicBezTo>
                      <a:cubicBezTo>
                        <a:pt x="2517" y="5304"/>
                        <a:pt x="2972" y="5652"/>
                        <a:pt x="3212" y="6107"/>
                      </a:cubicBezTo>
                      <a:cubicBezTo>
                        <a:pt x="3641" y="6884"/>
                        <a:pt x="4149" y="7633"/>
                        <a:pt x="4685" y="8356"/>
                      </a:cubicBezTo>
                      <a:cubicBezTo>
                        <a:pt x="5838" y="9737"/>
                        <a:pt x="7295" y="10427"/>
                        <a:pt x="8750" y="10427"/>
                      </a:cubicBezTo>
                      <a:cubicBezTo>
                        <a:pt x="10199" y="10427"/>
                        <a:pt x="11646" y="9744"/>
                        <a:pt x="12795" y="8382"/>
                      </a:cubicBezTo>
                      <a:cubicBezTo>
                        <a:pt x="13303" y="7740"/>
                        <a:pt x="13731" y="7071"/>
                        <a:pt x="14133" y="6375"/>
                      </a:cubicBezTo>
                      <a:cubicBezTo>
                        <a:pt x="14320" y="6000"/>
                        <a:pt x="14561" y="5679"/>
                        <a:pt x="14855" y="5385"/>
                      </a:cubicBezTo>
                      <a:cubicBezTo>
                        <a:pt x="15230" y="5786"/>
                        <a:pt x="15551" y="6268"/>
                        <a:pt x="15819" y="6750"/>
                      </a:cubicBezTo>
                      <a:cubicBezTo>
                        <a:pt x="16247" y="7526"/>
                        <a:pt x="16783" y="8222"/>
                        <a:pt x="17371" y="8864"/>
                      </a:cubicBezTo>
                      <a:cubicBezTo>
                        <a:pt x="18352" y="9898"/>
                        <a:pt x="19661" y="10413"/>
                        <a:pt x="20970" y="10413"/>
                      </a:cubicBezTo>
                      <a:cubicBezTo>
                        <a:pt x="22305" y="10413"/>
                        <a:pt x="23639" y="9878"/>
                        <a:pt x="24625" y="8811"/>
                      </a:cubicBezTo>
                      <a:cubicBezTo>
                        <a:pt x="25455" y="7954"/>
                        <a:pt x="25990" y="6937"/>
                        <a:pt x="26632" y="5947"/>
                      </a:cubicBezTo>
                      <a:cubicBezTo>
                        <a:pt x="26846" y="5599"/>
                        <a:pt x="26967" y="5425"/>
                        <a:pt x="27087" y="5425"/>
                      </a:cubicBezTo>
                      <a:cubicBezTo>
                        <a:pt x="27208" y="5425"/>
                        <a:pt x="27328" y="5599"/>
                        <a:pt x="27542" y="5947"/>
                      </a:cubicBezTo>
                      <a:cubicBezTo>
                        <a:pt x="28051" y="6857"/>
                        <a:pt x="28640" y="7740"/>
                        <a:pt x="29309" y="8570"/>
                      </a:cubicBezTo>
                      <a:cubicBezTo>
                        <a:pt x="30405" y="9801"/>
                        <a:pt x="31795" y="10424"/>
                        <a:pt x="33189" y="10424"/>
                      </a:cubicBezTo>
                      <a:cubicBezTo>
                        <a:pt x="34552" y="10424"/>
                        <a:pt x="35919" y="9828"/>
                        <a:pt x="37017" y="8623"/>
                      </a:cubicBezTo>
                      <a:cubicBezTo>
                        <a:pt x="37740" y="7767"/>
                        <a:pt x="38356" y="6857"/>
                        <a:pt x="38918" y="5866"/>
                      </a:cubicBezTo>
                      <a:cubicBezTo>
                        <a:pt x="39063" y="5616"/>
                        <a:pt x="39189" y="5495"/>
                        <a:pt x="39314" y="5495"/>
                      </a:cubicBezTo>
                      <a:cubicBezTo>
                        <a:pt x="39443" y="5495"/>
                        <a:pt x="39572" y="5622"/>
                        <a:pt x="39721" y="5866"/>
                      </a:cubicBezTo>
                      <a:cubicBezTo>
                        <a:pt x="40203" y="6723"/>
                        <a:pt x="40738" y="7553"/>
                        <a:pt x="41353" y="8329"/>
                      </a:cubicBezTo>
                      <a:cubicBezTo>
                        <a:pt x="42499" y="9717"/>
                        <a:pt x="43958" y="10413"/>
                        <a:pt x="45420" y="10413"/>
                      </a:cubicBezTo>
                      <a:cubicBezTo>
                        <a:pt x="46862" y="10413"/>
                        <a:pt x="48308" y="9737"/>
                        <a:pt x="49463" y="8382"/>
                      </a:cubicBezTo>
                      <a:cubicBezTo>
                        <a:pt x="50079" y="7579"/>
                        <a:pt x="50641" y="6750"/>
                        <a:pt x="51123" y="5866"/>
                      </a:cubicBezTo>
                      <a:cubicBezTo>
                        <a:pt x="51284" y="5545"/>
                        <a:pt x="51578" y="5331"/>
                        <a:pt x="51926" y="5251"/>
                      </a:cubicBezTo>
                      <a:cubicBezTo>
                        <a:pt x="53050" y="5063"/>
                        <a:pt x="53532" y="4662"/>
                        <a:pt x="53933" y="3966"/>
                      </a:cubicBezTo>
                      <a:cubicBezTo>
                        <a:pt x="54147" y="3511"/>
                        <a:pt x="54228" y="3003"/>
                        <a:pt x="54174" y="2521"/>
                      </a:cubicBezTo>
                      <a:cubicBezTo>
                        <a:pt x="54094" y="1664"/>
                        <a:pt x="53612" y="1049"/>
                        <a:pt x="52889" y="540"/>
                      </a:cubicBezTo>
                      <a:cubicBezTo>
                        <a:pt x="52595" y="326"/>
                        <a:pt x="52247" y="192"/>
                        <a:pt x="51872" y="139"/>
                      </a:cubicBezTo>
                      <a:cubicBezTo>
                        <a:pt x="51739" y="112"/>
                        <a:pt x="51598" y="98"/>
                        <a:pt x="51457" y="98"/>
                      </a:cubicBezTo>
                      <a:cubicBezTo>
                        <a:pt x="51317" y="98"/>
                        <a:pt x="51176" y="112"/>
                        <a:pt x="51043" y="139"/>
                      </a:cubicBezTo>
                      <a:cubicBezTo>
                        <a:pt x="48794" y="460"/>
                        <a:pt x="47429" y="1985"/>
                        <a:pt x="46359" y="3832"/>
                      </a:cubicBezTo>
                      <a:cubicBezTo>
                        <a:pt x="45904" y="4608"/>
                        <a:pt x="45669" y="4997"/>
                        <a:pt x="45432" y="4997"/>
                      </a:cubicBezTo>
                      <a:cubicBezTo>
                        <a:pt x="45194" y="4997"/>
                        <a:pt x="44953" y="4608"/>
                        <a:pt x="44485" y="3832"/>
                      </a:cubicBezTo>
                      <a:cubicBezTo>
                        <a:pt x="43762" y="2681"/>
                        <a:pt x="43066" y="1557"/>
                        <a:pt x="41835" y="835"/>
                      </a:cubicBezTo>
                      <a:cubicBezTo>
                        <a:pt x="41273" y="487"/>
                        <a:pt x="40631" y="246"/>
                        <a:pt x="39962" y="192"/>
                      </a:cubicBezTo>
                      <a:cubicBezTo>
                        <a:pt x="39741" y="169"/>
                        <a:pt x="39521" y="157"/>
                        <a:pt x="39302" y="157"/>
                      </a:cubicBezTo>
                      <a:cubicBezTo>
                        <a:pt x="38749" y="157"/>
                        <a:pt x="38204" y="234"/>
                        <a:pt x="37687" y="406"/>
                      </a:cubicBezTo>
                      <a:cubicBezTo>
                        <a:pt x="36241" y="888"/>
                        <a:pt x="35197" y="2066"/>
                        <a:pt x="34100" y="3939"/>
                      </a:cubicBezTo>
                      <a:cubicBezTo>
                        <a:pt x="33662" y="4682"/>
                        <a:pt x="33435" y="5050"/>
                        <a:pt x="33206" y="5050"/>
                      </a:cubicBezTo>
                      <a:cubicBezTo>
                        <a:pt x="32973" y="5050"/>
                        <a:pt x="32739" y="4669"/>
                        <a:pt x="32280" y="3913"/>
                      </a:cubicBezTo>
                      <a:cubicBezTo>
                        <a:pt x="31691" y="2815"/>
                        <a:pt x="30888" y="1878"/>
                        <a:pt x="29951" y="1102"/>
                      </a:cubicBezTo>
                      <a:cubicBezTo>
                        <a:pt x="29229" y="487"/>
                        <a:pt x="28345" y="139"/>
                        <a:pt x="27435" y="58"/>
                      </a:cubicBezTo>
                      <a:cubicBezTo>
                        <a:pt x="27321" y="49"/>
                        <a:pt x="27206" y="45"/>
                        <a:pt x="27093" y="45"/>
                      </a:cubicBezTo>
                      <a:cubicBezTo>
                        <a:pt x="26547" y="45"/>
                        <a:pt x="26018" y="149"/>
                        <a:pt x="25508" y="326"/>
                      </a:cubicBezTo>
                      <a:cubicBezTo>
                        <a:pt x="24116" y="835"/>
                        <a:pt x="22992" y="2066"/>
                        <a:pt x="21922" y="3886"/>
                      </a:cubicBezTo>
                      <a:cubicBezTo>
                        <a:pt x="21455" y="4659"/>
                        <a:pt x="21221" y="5040"/>
                        <a:pt x="20988" y="5040"/>
                      </a:cubicBezTo>
                      <a:cubicBezTo>
                        <a:pt x="20753" y="5040"/>
                        <a:pt x="20518" y="4652"/>
                        <a:pt x="20048" y="3886"/>
                      </a:cubicBezTo>
                      <a:cubicBezTo>
                        <a:pt x="19459" y="2895"/>
                        <a:pt x="18790" y="1852"/>
                        <a:pt x="17880" y="1102"/>
                      </a:cubicBezTo>
                      <a:cubicBezTo>
                        <a:pt x="17077" y="487"/>
                        <a:pt x="16542" y="112"/>
                        <a:pt x="15418" y="5"/>
                      </a:cubicBezTo>
                      <a:cubicBezTo>
                        <a:pt x="15343" y="2"/>
                        <a:pt x="15269" y="1"/>
                        <a:pt x="151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2"/>
                <p:cNvSpPr/>
                <p:nvPr/>
              </p:nvSpPr>
              <p:spPr>
                <a:xfrm>
                  <a:off x="7831738" y="3178605"/>
                  <a:ext cx="1355700" cy="2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19" extrusionOk="0">
                      <a:moveTo>
                        <a:pt x="15041" y="0"/>
                      </a:moveTo>
                      <a:cubicBezTo>
                        <a:pt x="14412" y="0"/>
                        <a:pt x="13776" y="112"/>
                        <a:pt x="13196" y="335"/>
                      </a:cubicBezTo>
                      <a:cubicBezTo>
                        <a:pt x="11858" y="843"/>
                        <a:pt x="10867" y="1914"/>
                        <a:pt x="9824" y="3654"/>
                      </a:cubicBezTo>
                      <a:cubicBezTo>
                        <a:pt x="9583" y="4055"/>
                        <a:pt x="9342" y="4430"/>
                        <a:pt x="9128" y="4805"/>
                      </a:cubicBezTo>
                      <a:cubicBezTo>
                        <a:pt x="9002" y="5032"/>
                        <a:pt x="8887" y="5134"/>
                        <a:pt x="8774" y="5134"/>
                      </a:cubicBezTo>
                      <a:cubicBezTo>
                        <a:pt x="8646" y="5134"/>
                        <a:pt x="8520" y="5005"/>
                        <a:pt x="8378" y="4778"/>
                      </a:cubicBezTo>
                      <a:cubicBezTo>
                        <a:pt x="8111" y="4296"/>
                        <a:pt x="7816" y="3841"/>
                        <a:pt x="7522" y="3359"/>
                      </a:cubicBezTo>
                      <a:cubicBezTo>
                        <a:pt x="6451" y="1700"/>
                        <a:pt x="5086" y="388"/>
                        <a:pt x="3052" y="201"/>
                      </a:cubicBezTo>
                      <a:cubicBezTo>
                        <a:pt x="2894" y="181"/>
                        <a:pt x="2739" y="171"/>
                        <a:pt x="2584" y="171"/>
                      </a:cubicBezTo>
                      <a:cubicBezTo>
                        <a:pt x="2109" y="171"/>
                        <a:pt x="1650" y="267"/>
                        <a:pt x="1205" y="469"/>
                      </a:cubicBezTo>
                      <a:cubicBezTo>
                        <a:pt x="482" y="843"/>
                        <a:pt x="27" y="1566"/>
                        <a:pt x="1" y="2396"/>
                      </a:cubicBezTo>
                      <a:cubicBezTo>
                        <a:pt x="1" y="2985"/>
                        <a:pt x="161" y="3600"/>
                        <a:pt x="482" y="4109"/>
                      </a:cubicBezTo>
                      <a:cubicBezTo>
                        <a:pt x="830" y="4671"/>
                        <a:pt x="1366" y="5046"/>
                        <a:pt x="2008" y="5179"/>
                      </a:cubicBezTo>
                      <a:cubicBezTo>
                        <a:pt x="2517" y="5286"/>
                        <a:pt x="2972" y="5634"/>
                        <a:pt x="3212" y="6116"/>
                      </a:cubicBezTo>
                      <a:cubicBezTo>
                        <a:pt x="3641" y="6892"/>
                        <a:pt x="4149" y="7642"/>
                        <a:pt x="4685" y="8338"/>
                      </a:cubicBezTo>
                      <a:cubicBezTo>
                        <a:pt x="5841" y="9723"/>
                        <a:pt x="7302" y="10419"/>
                        <a:pt x="8761" y="10419"/>
                      </a:cubicBezTo>
                      <a:cubicBezTo>
                        <a:pt x="10206" y="10419"/>
                        <a:pt x="11649" y="9736"/>
                        <a:pt x="12795" y="8365"/>
                      </a:cubicBezTo>
                      <a:cubicBezTo>
                        <a:pt x="13303" y="7749"/>
                        <a:pt x="13731" y="7080"/>
                        <a:pt x="14133" y="6357"/>
                      </a:cubicBezTo>
                      <a:cubicBezTo>
                        <a:pt x="14320" y="6009"/>
                        <a:pt x="14561" y="5661"/>
                        <a:pt x="14855" y="5394"/>
                      </a:cubicBezTo>
                      <a:cubicBezTo>
                        <a:pt x="15230" y="5795"/>
                        <a:pt x="15551" y="6250"/>
                        <a:pt x="15819" y="6759"/>
                      </a:cubicBezTo>
                      <a:cubicBezTo>
                        <a:pt x="16247" y="7508"/>
                        <a:pt x="16783" y="8204"/>
                        <a:pt x="17371" y="8846"/>
                      </a:cubicBezTo>
                      <a:cubicBezTo>
                        <a:pt x="18352" y="9880"/>
                        <a:pt x="19661" y="10396"/>
                        <a:pt x="20970" y="10396"/>
                      </a:cubicBezTo>
                      <a:cubicBezTo>
                        <a:pt x="22305" y="10396"/>
                        <a:pt x="23639" y="9860"/>
                        <a:pt x="24625" y="8793"/>
                      </a:cubicBezTo>
                      <a:cubicBezTo>
                        <a:pt x="25455" y="7963"/>
                        <a:pt x="25990" y="6919"/>
                        <a:pt x="26632" y="5956"/>
                      </a:cubicBezTo>
                      <a:cubicBezTo>
                        <a:pt x="26846" y="5621"/>
                        <a:pt x="26967" y="5454"/>
                        <a:pt x="27087" y="5454"/>
                      </a:cubicBezTo>
                      <a:cubicBezTo>
                        <a:pt x="27208" y="5454"/>
                        <a:pt x="27328" y="5621"/>
                        <a:pt x="27542" y="5956"/>
                      </a:cubicBezTo>
                      <a:cubicBezTo>
                        <a:pt x="28051" y="6866"/>
                        <a:pt x="28640" y="7722"/>
                        <a:pt x="29309" y="8552"/>
                      </a:cubicBezTo>
                      <a:cubicBezTo>
                        <a:pt x="30405" y="9797"/>
                        <a:pt x="31795" y="10419"/>
                        <a:pt x="33189" y="10419"/>
                      </a:cubicBezTo>
                      <a:cubicBezTo>
                        <a:pt x="34552" y="10419"/>
                        <a:pt x="35919" y="9823"/>
                        <a:pt x="37017" y="8632"/>
                      </a:cubicBezTo>
                      <a:cubicBezTo>
                        <a:pt x="37740" y="7776"/>
                        <a:pt x="38356" y="6839"/>
                        <a:pt x="38918" y="5849"/>
                      </a:cubicBezTo>
                      <a:cubicBezTo>
                        <a:pt x="39061" y="5601"/>
                        <a:pt x="39185" y="5487"/>
                        <a:pt x="39309" y="5487"/>
                      </a:cubicBezTo>
                      <a:cubicBezTo>
                        <a:pt x="39439" y="5487"/>
                        <a:pt x="39569" y="5615"/>
                        <a:pt x="39721" y="5849"/>
                      </a:cubicBezTo>
                      <a:cubicBezTo>
                        <a:pt x="40203" y="6705"/>
                        <a:pt x="40738" y="7535"/>
                        <a:pt x="41353" y="8311"/>
                      </a:cubicBezTo>
                      <a:cubicBezTo>
                        <a:pt x="42502" y="9716"/>
                        <a:pt x="43964" y="10419"/>
                        <a:pt x="45431" y="10419"/>
                      </a:cubicBezTo>
                      <a:cubicBezTo>
                        <a:pt x="46869" y="10419"/>
                        <a:pt x="48310" y="9743"/>
                        <a:pt x="49463" y="8391"/>
                      </a:cubicBezTo>
                      <a:cubicBezTo>
                        <a:pt x="50079" y="7588"/>
                        <a:pt x="50641" y="6732"/>
                        <a:pt x="51123" y="5875"/>
                      </a:cubicBezTo>
                      <a:cubicBezTo>
                        <a:pt x="51284" y="5554"/>
                        <a:pt x="51578" y="5313"/>
                        <a:pt x="51926" y="5233"/>
                      </a:cubicBezTo>
                      <a:cubicBezTo>
                        <a:pt x="53023" y="5046"/>
                        <a:pt x="53532" y="4644"/>
                        <a:pt x="53933" y="3948"/>
                      </a:cubicBezTo>
                      <a:cubicBezTo>
                        <a:pt x="54147" y="3493"/>
                        <a:pt x="54228" y="2985"/>
                        <a:pt x="54174" y="2503"/>
                      </a:cubicBezTo>
                      <a:cubicBezTo>
                        <a:pt x="54094" y="1673"/>
                        <a:pt x="53612" y="1058"/>
                        <a:pt x="52889" y="549"/>
                      </a:cubicBezTo>
                      <a:cubicBezTo>
                        <a:pt x="52595" y="335"/>
                        <a:pt x="52247" y="201"/>
                        <a:pt x="51872" y="147"/>
                      </a:cubicBezTo>
                      <a:cubicBezTo>
                        <a:pt x="51739" y="121"/>
                        <a:pt x="51598" y="107"/>
                        <a:pt x="51457" y="107"/>
                      </a:cubicBezTo>
                      <a:cubicBezTo>
                        <a:pt x="51317" y="107"/>
                        <a:pt x="51176" y="121"/>
                        <a:pt x="51043" y="147"/>
                      </a:cubicBezTo>
                      <a:cubicBezTo>
                        <a:pt x="48794" y="469"/>
                        <a:pt x="47429" y="1994"/>
                        <a:pt x="46359" y="3868"/>
                      </a:cubicBezTo>
                      <a:cubicBezTo>
                        <a:pt x="45906" y="4627"/>
                        <a:pt x="45671" y="5009"/>
                        <a:pt x="45435" y="5009"/>
                      </a:cubicBezTo>
                      <a:cubicBezTo>
                        <a:pt x="45196" y="5009"/>
                        <a:pt x="44955" y="4621"/>
                        <a:pt x="44485" y="3841"/>
                      </a:cubicBezTo>
                      <a:cubicBezTo>
                        <a:pt x="43762" y="2663"/>
                        <a:pt x="43066" y="1539"/>
                        <a:pt x="41835" y="817"/>
                      </a:cubicBezTo>
                      <a:cubicBezTo>
                        <a:pt x="41273" y="469"/>
                        <a:pt x="40631" y="255"/>
                        <a:pt x="39962" y="174"/>
                      </a:cubicBezTo>
                      <a:cubicBezTo>
                        <a:pt x="39763" y="154"/>
                        <a:pt x="39565" y="144"/>
                        <a:pt x="39368" y="144"/>
                      </a:cubicBezTo>
                      <a:cubicBezTo>
                        <a:pt x="38792" y="144"/>
                        <a:pt x="38225" y="229"/>
                        <a:pt x="37687" y="388"/>
                      </a:cubicBezTo>
                      <a:cubicBezTo>
                        <a:pt x="36241" y="870"/>
                        <a:pt x="35197" y="2048"/>
                        <a:pt x="34100" y="3921"/>
                      </a:cubicBezTo>
                      <a:cubicBezTo>
                        <a:pt x="33660" y="4668"/>
                        <a:pt x="33433" y="5042"/>
                        <a:pt x="33203" y="5042"/>
                      </a:cubicBezTo>
                      <a:cubicBezTo>
                        <a:pt x="32971" y="5042"/>
                        <a:pt x="32737" y="4661"/>
                        <a:pt x="32280" y="3895"/>
                      </a:cubicBezTo>
                      <a:cubicBezTo>
                        <a:pt x="31691" y="2824"/>
                        <a:pt x="30888" y="1860"/>
                        <a:pt x="29951" y="1084"/>
                      </a:cubicBezTo>
                      <a:cubicBezTo>
                        <a:pt x="29229" y="495"/>
                        <a:pt x="28345" y="121"/>
                        <a:pt x="27435" y="40"/>
                      </a:cubicBezTo>
                      <a:cubicBezTo>
                        <a:pt x="27353" y="37"/>
                        <a:pt x="27271" y="35"/>
                        <a:pt x="27189" y="35"/>
                      </a:cubicBezTo>
                      <a:cubicBezTo>
                        <a:pt x="26608" y="35"/>
                        <a:pt x="26048" y="120"/>
                        <a:pt x="25508" y="308"/>
                      </a:cubicBezTo>
                      <a:cubicBezTo>
                        <a:pt x="24116" y="843"/>
                        <a:pt x="22992" y="2048"/>
                        <a:pt x="21922" y="3895"/>
                      </a:cubicBezTo>
                      <a:cubicBezTo>
                        <a:pt x="21453" y="4657"/>
                        <a:pt x="21219" y="5039"/>
                        <a:pt x="20985" y="5039"/>
                      </a:cubicBezTo>
                      <a:cubicBezTo>
                        <a:pt x="20751" y="5039"/>
                        <a:pt x="20516" y="4657"/>
                        <a:pt x="20048" y="3895"/>
                      </a:cubicBezTo>
                      <a:cubicBezTo>
                        <a:pt x="19459" y="2878"/>
                        <a:pt x="18790" y="1860"/>
                        <a:pt x="17880" y="1111"/>
                      </a:cubicBezTo>
                      <a:cubicBezTo>
                        <a:pt x="17077" y="469"/>
                        <a:pt x="16542" y="94"/>
                        <a:pt x="15418" y="14"/>
                      </a:cubicBezTo>
                      <a:cubicBezTo>
                        <a:pt x="15293" y="5"/>
                        <a:pt x="15167" y="0"/>
                        <a:pt x="150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2"/>
                <p:cNvSpPr/>
                <p:nvPr/>
              </p:nvSpPr>
              <p:spPr>
                <a:xfrm>
                  <a:off x="7831738" y="3461205"/>
                  <a:ext cx="135570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27" extrusionOk="0">
                      <a:moveTo>
                        <a:pt x="15194" y="1"/>
                      </a:moveTo>
                      <a:cubicBezTo>
                        <a:pt x="14515" y="1"/>
                        <a:pt x="13823" y="112"/>
                        <a:pt x="13196" y="353"/>
                      </a:cubicBezTo>
                      <a:cubicBezTo>
                        <a:pt x="11858" y="861"/>
                        <a:pt x="10867" y="1932"/>
                        <a:pt x="9824" y="3672"/>
                      </a:cubicBezTo>
                      <a:cubicBezTo>
                        <a:pt x="9583" y="4046"/>
                        <a:pt x="9342" y="4421"/>
                        <a:pt x="9128" y="4823"/>
                      </a:cubicBezTo>
                      <a:cubicBezTo>
                        <a:pt x="9002" y="5049"/>
                        <a:pt x="8887" y="5152"/>
                        <a:pt x="8774" y="5152"/>
                      </a:cubicBezTo>
                      <a:cubicBezTo>
                        <a:pt x="8646" y="5152"/>
                        <a:pt x="8520" y="5022"/>
                        <a:pt x="8378" y="4796"/>
                      </a:cubicBezTo>
                      <a:cubicBezTo>
                        <a:pt x="8111" y="4314"/>
                        <a:pt x="7816" y="3832"/>
                        <a:pt x="7522" y="3377"/>
                      </a:cubicBezTo>
                      <a:cubicBezTo>
                        <a:pt x="6451" y="1691"/>
                        <a:pt x="5086" y="379"/>
                        <a:pt x="3052" y="192"/>
                      </a:cubicBezTo>
                      <a:cubicBezTo>
                        <a:pt x="2926" y="182"/>
                        <a:pt x="2801" y="176"/>
                        <a:pt x="2677" y="176"/>
                      </a:cubicBezTo>
                      <a:cubicBezTo>
                        <a:pt x="2169" y="176"/>
                        <a:pt x="1678" y="266"/>
                        <a:pt x="1205" y="460"/>
                      </a:cubicBezTo>
                      <a:cubicBezTo>
                        <a:pt x="482" y="834"/>
                        <a:pt x="27" y="1584"/>
                        <a:pt x="1" y="2387"/>
                      </a:cubicBezTo>
                      <a:cubicBezTo>
                        <a:pt x="1" y="3002"/>
                        <a:pt x="161" y="3618"/>
                        <a:pt x="482" y="4127"/>
                      </a:cubicBezTo>
                      <a:cubicBezTo>
                        <a:pt x="830" y="4662"/>
                        <a:pt x="1366" y="5063"/>
                        <a:pt x="2008" y="5197"/>
                      </a:cubicBezTo>
                      <a:cubicBezTo>
                        <a:pt x="2517" y="5304"/>
                        <a:pt x="2972" y="5652"/>
                        <a:pt x="3212" y="6107"/>
                      </a:cubicBezTo>
                      <a:cubicBezTo>
                        <a:pt x="3641" y="6910"/>
                        <a:pt x="4149" y="7660"/>
                        <a:pt x="4685" y="8356"/>
                      </a:cubicBezTo>
                      <a:cubicBezTo>
                        <a:pt x="5838" y="9737"/>
                        <a:pt x="7295" y="10427"/>
                        <a:pt x="8750" y="10427"/>
                      </a:cubicBezTo>
                      <a:cubicBezTo>
                        <a:pt x="10199" y="10427"/>
                        <a:pt x="11646" y="9744"/>
                        <a:pt x="12795" y="8382"/>
                      </a:cubicBezTo>
                      <a:cubicBezTo>
                        <a:pt x="13303" y="7740"/>
                        <a:pt x="13731" y="7071"/>
                        <a:pt x="14133" y="6375"/>
                      </a:cubicBezTo>
                      <a:cubicBezTo>
                        <a:pt x="14320" y="6000"/>
                        <a:pt x="14561" y="5679"/>
                        <a:pt x="14855" y="5385"/>
                      </a:cubicBezTo>
                      <a:cubicBezTo>
                        <a:pt x="15230" y="5813"/>
                        <a:pt x="15551" y="6268"/>
                        <a:pt x="15819" y="6776"/>
                      </a:cubicBezTo>
                      <a:cubicBezTo>
                        <a:pt x="16247" y="7526"/>
                        <a:pt x="16783" y="8222"/>
                        <a:pt x="17371" y="8864"/>
                      </a:cubicBezTo>
                      <a:cubicBezTo>
                        <a:pt x="18352" y="9898"/>
                        <a:pt x="19661" y="10413"/>
                        <a:pt x="20970" y="10413"/>
                      </a:cubicBezTo>
                      <a:cubicBezTo>
                        <a:pt x="22305" y="10413"/>
                        <a:pt x="23639" y="9878"/>
                        <a:pt x="24625" y="8811"/>
                      </a:cubicBezTo>
                      <a:cubicBezTo>
                        <a:pt x="25455" y="7954"/>
                        <a:pt x="25990" y="6937"/>
                        <a:pt x="26632" y="5947"/>
                      </a:cubicBezTo>
                      <a:cubicBezTo>
                        <a:pt x="26846" y="5612"/>
                        <a:pt x="26967" y="5445"/>
                        <a:pt x="27087" y="5445"/>
                      </a:cubicBezTo>
                      <a:cubicBezTo>
                        <a:pt x="27208" y="5445"/>
                        <a:pt x="27328" y="5612"/>
                        <a:pt x="27542" y="5947"/>
                      </a:cubicBezTo>
                      <a:cubicBezTo>
                        <a:pt x="28051" y="6857"/>
                        <a:pt x="28640" y="7740"/>
                        <a:pt x="29309" y="8570"/>
                      </a:cubicBezTo>
                      <a:cubicBezTo>
                        <a:pt x="30408" y="9804"/>
                        <a:pt x="31803" y="10427"/>
                        <a:pt x="33200" y="10427"/>
                      </a:cubicBezTo>
                      <a:cubicBezTo>
                        <a:pt x="34560" y="10427"/>
                        <a:pt x="35922" y="9838"/>
                        <a:pt x="37017" y="8650"/>
                      </a:cubicBezTo>
                      <a:cubicBezTo>
                        <a:pt x="37740" y="7767"/>
                        <a:pt x="38356" y="6857"/>
                        <a:pt x="38918" y="5866"/>
                      </a:cubicBezTo>
                      <a:cubicBezTo>
                        <a:pt x="39063" y="5616"/>
                        <a:pt x="39189" y="5495"/>
                        <a:pt x="39314" y="5495"/>
                      </a:cubicBezTo>
                      <a:cubicBezTo>
                        <a:pt x="39443" y="5495"/>
                        <a:pt x="39572" y="5622"/>
                        <a:pt x="39721" y="5866"/>
                      </a:cubicBezTo>
                      <a:cubicBezTo>
                        <a:pt x="40203" y="6723"/>
                        <a:pt x="40738" y="7553"/>
                        <a:pt x="41353" y="8329"/>
                      </a:cubicBezTo>
                      <a:cubicBezTo>
                        <a:pt x="42499" y="9717"/>
                        <a:pt x="43958" y="10413"/>
                        <a:pt x="45420" y="10413"/>
                      </a:cubicBezTo>
                      <a:cubicBezTo>
                        <a:pt x="46862" y="10413"/>
                        <a:pt x="48308" y="9737"/>
                        <a:pt x="49463" y="8382"/>
                      </a:cubicBezTo>
                      <a:cubicBezTo>
                        <a:pt x="50079" y="7579"/>
                        <a:pt x="50641" y="6750"/>
                        <a:pt x="51123" y="5866"/>
                      </a:cubicBezTo>
                      <a:cubicBezTo>
                        <a:pt x="51284" y="5545"/>
                        <a:pt x="51578" y="5331"/>
                        <a:pt x="51926" y="5251"/>
                      </a:cubicBezTo>
                      <a:cubicBezTo>
                        <a:pt x="53050" y="5063"/>
                        <a:pt x="53532" y="4662"/>
                        <a:pt x="53933" y="3966"/>
                      </a:cubicBezTo>
                      <a:cubicBezTo>
                        <a:pt x="54147" y="3511"/>
                        <a:pt x="54228" y="3002"/>
                        <a:pt x="54174" y="2521"/>
                      </a:cubicBezTo>
                      <a:cubicBezTo>
                        <a:pt x="54094" y="1691"/>
                        <a:pt x="53612" y="1075"/>
                        <a:pt x="52889" y="567"/>
                      </a:cubicBezTo>
                      <a:cubicBezTo>
                        <a:pt x="52595" y="353"/>
                        <a:pt x="52247" y="192"/>
                        <a:pt x="51872" y="165"/>
                      </a:cubicBezTo>
                      <a:cubicBezTo>
                        <a:pt x="51739" y="139"/>
                        <a:pt x="51598" y="125"/>
                        <a:pt x="51457" y="125"/>
                      </a:cubicBezTo>
                      <a:cubicBezTo>
                        <a:pt x="51317" y="125"/>
                        <a:pt x="51176" y="139"/>
                        <a:pt x="51043" y="165"/>
                      </a:cubicBezTo>
                      <a:cubicBezTo>
                        <a:pt x="48794" y="487"/>
                        <a:pt x="47429" y="2012"/>
                        <a:pt x="46359" y="3859"/>
                      </a:cubicBezTo>
                      <a:cubicBezTo>
                        <a:pt x="45904" y="4635"/>
                        <a:pt x="45669" y="5023"/>
                        <a:pt x="45432" y="5023"/>
                      </a:cubicBezTo>
                      <a:cubicBezTo>
                        <a:pt x="45194" y="5023"/>
                        <a:pt x="44953" y="4635"/>
                        <a:pt x="44485" y="3859"/>
                      </a:cubicBezTo>
                      <a:cubicBezTo>
                        <a:pt x="43762" y="2681"/>
                        <a:pt x="43066" y="1557"/>
                        <a:pt x="41835" y="834"/>
                      </a:cubicBezTo>
                      <a:cubicBezTo>
                        <a:pt x="41273" y="487"/>
                        <a:pt x="40631" y="272"/>
                        <a:pt x="39962" y="192"/>
                      </a:cubicBezTo>
                      <a:cubicBezTo>
                        <a:pt x="39763" y="172"/>
                        <a:pt x="39565" y="162"/>
                        <a:pt x="39368" y="162"/>
                      </a:cubicBezTo>
                      <a:cubicBezTo>
                        <a:pt x="38792" y="162"/>
                        <a:pt x="38225" y="247"/>
                        <a:pt x="37687" y="406"/>
                      </a:cubicBezTo>
                      <a:cubicBezTo>
                        <a:pt x="36241" y="888"/>
                        <a:pt x="35197" y="2066"/>
                        <a:pt x="34100" y="3939"/>
                      </a:cubicBezTo>
                      <a:cubicBezTo>
                        <a:pt x="33662" y="4682"/>
                        <a:pt x="33435" y="5050"/>
                        <a:pt x="33206" y="5050"/>
                      </a:cubicBezTo>
                      <a:cubicBezTo>
                        <a:pt x="32973" y="5050"/>
                        <a:pt x="32739" y="4669"/>
                        <a:pt x="32280" y="3913"/>
                      </a:cubicBezTo>
                      <a:cubicBezTo>
                        <a:pt x="31691" y="2842"/>
                        <a:pt x="30888" y="1878"/>
                        <a:pt x="29951" y="1102"/>
                      </a:cubicBezTo>
                      <a:cubicBezTo>
                        <a:pt x="29229" y="513"/>
                        <a:pt x="28345" y="139"/>
                        <a:pt x="27435" y="58"/>
                      </a:cubicBezTo>
                      <a:cubicBezTo>
                        <a:pt x="27321" y="49"/>
                        <a:pt x="27206" y="45"/>
                        <a:pt x="27093" y="45"/>
                      </a:cubicBezTo>
                      <a:cubicBezTo>
                        <a:pt x="26547" y="45"/>
                        <a:pt x="26018" y="149"/>
                        <a:pt x="25508" y="326"/>
                      </a:cubicBezTo>
                      <a:cubicBezTo>
                        <a:pt x="24116" y="834"/>
                        <a:pt x="22992" y="2066"/>
                        <a:pt x="21922" y="3886"/>
                      </a:cubicBezTo>
                      <a:cubicBezTo>
                        <a:pt x="21453" y="4662"/>
                        <a:pt x="21219" y="5050"/>
                        <a:pt x="20985" y="5050"/>
                      </a:cubicBezTo>
                      <a:cubicBezTo>
                        <a:pt x="20751" y="5050"/>
                        <a:pt x="20516" y="4662"/>
                        <a:pt x="20048" y="3886"/>
                      </a:cubicBezTo>
                      <a:cubicBezTo>
                        <a:pt x="19459" y="2895"/>
                        <a:pt x="18790" y="1852"/>
                        <a:pt x="17880" y="1129"/>
                      </a:cubicBezTo>
                      <a:cubicBezTo>
                        <a:pt x="17077" y="487"/>
                        <a:pt x="16542" y="112"/>
                        <a:pt x="15418" y="5"/>
                      </a:cubicBezTo>
                      <a:cubicBezTo>
                        <a:pt x="15343" y="2"/>
                        <a:pt x="15269" y="1"/>
                        <a:pt x="151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5" name="Google Shape;295;p22"/>
              <p:cNvSpPr/>
              <p:nvPr/>
            </p:nvSpPr>
            <p:spPr>
              <a:xfrm>
                <a:off x="1079131" y="4661681"/>
                <a:ext cx="877369" cy="871471"/>
              </a:xfrm>
              <a:custGeom>
                <a:avLst/>
                <a:gdLst/>
                <a:ahLst/>
                <a:cxnLst/>
                <a:rect l="l" t="t" r="r" b="b"/>
                <a:pathLst>
                  <a:path w="40311" h="40040" extrusionOk="0">
                    <a:moveTo>
                      <a:pt x="29788" y="0"/>
                    </a:moveTo>
                    <a:cubicBezTo>
                      <a:pt x="29644" y="0"/>
                      <a:pt x="29497" y="194"/>
                      <a:pt x="29095" y="582"/>
                    </a:cubicBezTo>
                    <a:cubicBezTo>
                      <a:pt x="26312" y="3366"/>
                      <a:pt x="23501" y="6123"/>
                      <a:pt x="20744" y="8933"/>
                    </a:cubicBezTo>
                    <a:cubicBezTo>
                      <a:pt x="20500" y="9177"/>
                      <a:pt x="20318" y="9292"/>
                      <a:pt x="20144" y="9292"/>
                    </a:cubicBezTo>
                    <a:cubicBezTo>
                      <a:pt x="19955" y="9292"/>
                      <a:pt x="19777" y="9157"/>
                      <a:pt x="19540" y="8906"/>
                    </a:cubicBezTo>
                    <a:cubicBezTo>
                      <a:pt x="16729" y="6042"/>
                      <a:pt x="13866" y="3205"/>
                      <a:pt x="11028" y="341"/>
                    </a:cubicBezTo>
                    <a:cubicBezTo>
                      <a:pt x="10831" y="144"/>
                      <a:pt x="10679" y="50"/>
                      <a:pt x="10528" y="50"/>
                    </a:cubicBezTo>
                    <a:cubicBezTo>
                      <a:pt x="10371" y="50"/>
                      <a:pt x="10216" y="151"/>
                      <a:pt x="10011" y="341"/>
                    </a:cubicBezTo>
                    <a:cubicBezTo>
                      <a:pt x="6853" y="3526"/>
                      <a:pt x="3668" y="6712"/>
                      <a:pt x="456" y="9897"/>
                    </a:cubicBezTo>
                    <a:cubicBezTo>
                      <a:pt x="81" y="10271"/>
                      <a:pt x="135" y="10486"/>
                      <a:pt x="483" y="10833"/>
                    </a:cubicBezTo>
                    <a:cubicBezTo>
                      <a:pt x="3373" y="13724"/>
                      <a:pt x="6237" y="16615"/>
                      <a:pt x="9155" y="19479"/>
                    </a:cubicBezTo>
                    <a:cubicBezTo>
                      <a:pt x="9583" y="19907"/>
                      <a:pt x="9556" y="20121"/>
                      <a:pt x="9155" y="20523"/>
                    </a:cubicBezTo>
                    <a:cubicBezTo>
                      <a:pt x="6264" y="23387"/>
                      <a:pt x="3400" y="26250"/>
                      <a:pt x="536" y="29114"/>
                    </a:cubicBezTo>
                    <a:cubicBezTo>
                      <a:pt x="349" y="29302"/>
                      <a:pt x="1" y="29462"/>
                      <a:pt x="162" y="29837"/>
                    </a:cubicBezTo>
                    <a:cubicBezTo>
                      <a:pt x="2089" y="31711"/>
                      <a:pt x="3989" y="33584"/>
                      <a:pt x="5889" y="35485"/>
                    </a:cubicBezTo>
                    <a:cubicBezTo>
                      <a:pt x="7388" y="36984"/>
                      <a:pt x="8860" y="38509"/>
                      <a:pt x="10359" y="40008"/>
                    </a:cubicBezTo>
                    <a:cubicBezTo>
                      <a:pt x="10421" y="40030"/>
                      <a:pt x="10476" y="40040"/>
                      <a:pt x="10526" y="40040"/>
                    </a:cubicBezTo>
                    <a:cubicBezTo>
                      <a:pt x="10779" y="40040"/>
                      <a:pt x="10899" y="39790"/>
                      <a:pt x="11055" y="39633"/>
                    </a:cubicBezTo>
                    <a:cubicBezTo>
                      <a:pt x="13919" y="36769"/>
                      <a:pt x="16756" y="33932"/>
                      <a:pt x="19593" y="31068"/>
                    </a:cubicBezTo>
                    <a:cubicBezTo>
                      <a:pt x="19824" y="30838"/>
                      <a:pt x="20000" y="30717"/>
                      <a:pt x="20176" y="30717"/>
                    </a:cubicBezTo>
                    <a:cubicBezTo>
                      <a:pt x="20348" y="30717"/>
                      <a:pt x="20520" y="30831"/>
                      <a:pt x="20744" y="31068"/>
                    </a:cubicBezTo>
                    <a:cubicBezTo>
                      <a:pt x="23555" y="33932"/>
                      <a:pt x="26419" y="36743"/>
                      <a:pt x="29229" y="39580"/>
                    </a:cubicBezTo>
                    <a:cubicBezTo>
                      <a:pt x="29452" y="39817"/>
                      <a:pt x="29625" y="39945"/>
                      <a:pt x="29807" y="39945"/>
                    </a:cubicBezTo>
                    <a:cubicBezTo>
                      <a:pt x="29974" y="39945"/>
                      <a:pt x="30149" y="39837"/>
                      <a:pt x="30380" y="39607"/>
                    </a:cubicBezTo>
                    <a:cubicBezTo>
                      <a:pt x="33485" y="36448"/>
                      <a:pt x="36616" y="33343"/>
                      <a:pt x="39775" y="30212"/>
                    </a:cubicBezTo>
                    <a:cubicBezTo>
                      <a:pt x="39935" y="30024"/>
                      <a:pt x="40123" y="29864"/>
                      <a:pt x="40310" y="29703"/>
                    </a:cubicBezTo>
                    <a:lnTo>
                      <a:pt x="40310" y="29623"/>
                    </a:lnTo>
                    <a:cubicBezTo>
                      <a:pt x="39855" y="29195"/>
                      <a:pt x="39400" y="28766"/>
                      <a:pt x="38945" y="28338"/>
                    </a:cubicBezTo>
                    <a:cubicBezTo>
                      <a:pt x="36349" y="25742"/>
                      <a:pt x="33726" y="23119"/>
                      <a:pt x="31129" y="20523"/>
                    </a:cubicBezTo>
                    <a:cubicBezTo>
                      <a:pt x="30889" y="20282"/>
                      <a:pt x="30621" y="20094"/>
                      <a:pt x="30996" y="19720"/>
                    </a:cubicBezTo>
                    <a:cubicBezTo>
                      <a:pt x="34047" y="16695"/>
                      <a:pt x="37071" y="13671"/>
                      <a:pt x="40096" y="10646"/>
                    </a:cubicBezTo>
                    <a:cubicBezTo>
                      <a:pt x="40149" y="10593"/>
                      <a:pt x="40230" y="10539"/>
                      <a:pt x="40310" y="10512"/>
                    </a:cubicBezTo>
                    <a:lnTo>
                      <a:pt x="40310" y="10378"/>
                    </a:lnTo>
                    <a:cubicBezTo>
                      <a:pt x="37018" y="7113"/>
                      <a:pt x="33752" y="3848"/>
                      <a:pt x="30460" y="582"/>
                    </a:cubicBezTo>
                    <a:cubicBezTo>
                      <a:pt x="30072" y="194"/>
                      <a:pt x="29932" y="0"/>
                      <a:pt x="297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>
                <a:off x="6009100" y="-392575"/>
                <a:ext cx="983364" cy="932064"/>
              </a:xfrm>
              <a:custGeom>
                <a:avLst/>
                <a:gdLst/>
                <a:ahLst/>
                <a:cxnLst/>
                <a:rect l="l" t="t" r="r" b="b"/>
                <a:pathLst>
                  <a:path w="45181" h="42824" extrusionOk="0">
                    <a:moveTo>
                      <a:pt x="33859" y="0"/>
                    </a:moveTo>
                    <a:lnTo>
                      <a:pt x="22590" y="11269"/>
                    </a:lnTo>
                    <a:lnTo>
                      <a:pt x="24758" y="13624"/>
                    </a:lnTo>
                    <a:cubicBezTo>
                      <a:pt x="27596" y="16729"/>
                      <a:pt x="27489" y="21520"/>
                      <a:pt x="24518" y="24518"/>
                    </a:cubicBezTo>
                    <a:cubicBezTo>
                      <a:pt x="22988" y="26048"/>
                      <a:pt x="20975" y="26818"/>
                      <a:pt x="18955" y="26818"/>
                    </a:cubicBezTo>
                    <a:cubicBezTo>
                      <a:pt x="17052" y="26818"/>
                      <a:pt x="15143" y="26135"/>
                      <a:pt x="13624" y="24758"/>
                    </a:cubicBezTo>
                    <a:lnTo>
                      <a:pt x="11269" y="22590"/>
                    </a:lnTo>
                    <a:lnTo>
                      <a:pt x="0" y="33859"/>
                    </a:lnTo>
                    <a:lnTo>
                      <a:pt x="2489" y="36214"/>
                    </a:lnTo>
                    <a:cubicBezTo>
                      <a:pt x="7101" y="40628"/>
                      <a:pt x="13035" y="42824"/>
                      <a:pt x="18965" y="42824"/>
                    </a:cubicBezTo>
                    <a:cubicBezTo>
                      <a:pt x="25081" y="42824"/>
                      <a:pt x="31192" y="40487"/>
                      <a:pt x="35839" y="35839"/>
                    </a:cubicBezTo>
                    <a:cubicBezTo>
                      <a:pt x="45020" y="26659"/>
                      <a:pt x="45181" y="11857"/>
                      <a:pt x="36214" y="2463"/>
                    </a:cubicBezTo>
                    <a:lnTo>
                      <a:pt x="338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" name="Google Shape;297;p22"/>
            <p:cNvSpPr/>
            <p:nvPr/>
          </p:nvSpPr>
          <p:spPr>
            <a:xfrm>
              <a:off x="-64438" y="677516"/>
              <a:ext cx="777666" cy="750066"/>
            </a:xfrm>
            <a:custGeom>
              <a:avLst/>
              <a:gdLst/>
              <a:ahLst/>
              <a:cxnLst/>
              <a:rect l="l" t="t" r="r" b="b"/>
              <a:pathLst>
                <a:path w="49196" h="47450" extrusionOk="0">
                  <a:moveTo>
                    <a:pt x="24598" y="1"/>
                  </a:moveTo>
                  <a:cubicBezTo>
                    <a:pt x="22316" y="1"/>
                    <a:pt x="20034" y="871"/>
                    <a:pt x="18281" y="2611"/>
                  </a:cubicBezTo>
                  <a:lnTo>
                    <a:pt x="3507" y="17412"/>
                  </a:lnTo>
                  <a:cubicBezTo>
                    <a:pt x="0" y="20892"/>
                    <a:pt x="0" y="26539"/>
                    <a:pt x="3507" y="30045"/>
                  </a:cubicBezTo>
                  <a:lnTo>
                    <a:pt x="18281" y="44820"/>
                  </a:lnTo>
                  <a:cubicBezTo>
                    <a:pt x="20034" y="46573"/>
                    <a:pt x="22316" y="47450"/>
                    <a:pt x="24598" y="47450"/>
                  </a:cubicBezTo>
                  <a:cubicBezTo>
                    <a:pt x="26880" y="47450"/>
                    <a:pt x="29161" y="46573"/>
                    <a:pt x="30915" y="44820"/>
                  </a:cubicBezTo>
                  <a:lnTo>
                    <a:pt x="45689" y="30045"/>
                  </a:lnTo>
                  <a:cubicBezTo>
                    <a:pt x="49195" y="26539"/>
                    <a:pt x="49195" y="20892"/>
                    <a:pt x="45689" y="17412"/>
                  </a:cubicBezTo>
                  <a:lnTo>
                    <a:pt x="30915" y="2611"/>
                  </a:lnTo>
                  <a:cubicBezTo>
                    <a:pt x="29161" y="871"/>
                    <a:pt x="26880" y="1"/>
                    <a:pt x="24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375" y="-77425"/>
            <a:ext cx="9144085" cy="5220926"/>
            <a:chOff x="-68181" y="-77425"/>
            <a:chExt cx="9212256" cy="5220926"/>
          </a:xfrm>
        </p:grpSpPr>
        <p:pic>
          <p:nvPicPr>
            <p:cNvPr id="25" name="Google Shape;25;p3"/>
            <p:cNvPicPr preferRelativeResize="0"/>
            <p:nvPr/>
          </p:nvPicPr>
          <p:blipFill rotWithShape="1">
            <a:blip r:embed="rId2">
              <a:alphaModFix/>
            </a:blip>
            <a:srcRect t="1487"/>
            <a:stretch/>
          </p:blipFill>
          <p:spPr>
            <a:xfrm>
              <a:off x="-68181" y="0"/>
              <a:ext cx="9212170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3"/>
            <p:cNvSpPr/>
            <p:nvPr/>
          </p:nvSpPr>
          <p:spPr>
            <a:xfrm>
              <a:off x="-67725" y="-77425"/>
              <a:ext cx="9211800" cy="47676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64000">
                  <a:srgbClr val="EDEDE3">
                    <a:alpha val="65882"/>
                  </a:srgbClr>
                </a:gs>
                <a:gs pos="100000">
                  <a:srgbClr val="EDEDE3">
                    <a:alpha val="3960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087399" y="2344992"/>
            <a:ext cx="2664900" cy="14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5087399" y="1243925"/>
            <a:ext cx="1450200" cy="11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>
            <a:spLocks noGrp="1"/>
          </p:cNvSpPr>
          <p:nvPr>
            <p:ph type="pic" idx="3"/>
          </p:nvPr>
        </p:nvSpPr>
        <p:spPr>
          <a:xfrm>
            <a:off x="1109113" y="941252"/>
            <a:ext cx="3344700" cy="32610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0" name="Google Shape;30;p3"/>
          <p:cNvGrpSpPr/>
          <p:nvPr/>
        </p:nvGrpSpPr>
        <p:grpSpPr>
          <a:xfrm>
            <a:off x="-383394" y="-367934"/>
            <a:ext cx="9797534" cy="5441648"/>
            <a:chOff x="-383394" y="-367934"/>
            <a:chExt cx="9797534" cy="5441648"/>
          </a:xfrm>
        </p:grpSpPr>
        <p:grpSp>
          <p:nvGrpSpPr>
            <p:cNvPr id="31" name="Google Shape;31;p3"/>
            <p:cNvGrpSpPr/>
            <p:nvPr/>
          </p:nvGrpSpPr>
          <p:grpSpPr>
            <a:xfrm>
              <a:off x="159987" y="-367934"/>
              <a:ext cx="9254153" cy="5182172"/>
              <a:chOff x="159987" y="-367934"/>
              <a:chExt cx="9254153" cy="5182172"/>
            </a:xfrm>
          </p:grpSpPr>
          <p:grpSp>
            <p:nvGrpSpPr>
              <p:cNvPr id="32" name="Google Shape;32;p3"/>
              <p:cNvGrpSpPr/>
              <p:nvPr/>
            </p:nvGrpSpPr>
            <p:grpSpPr>
              <a:xfrm>
                <a:off x="8034897" y="4064222"/>
                <a:ext cx="1230840" cy="750016"/>
                <a:chOff x="-1778682" y="2789656"/>
                <a:chExt cx="1355700" cy="826100"/>
              </a:xfrm>
            </p:grpSpPr>
            <p:sp>
              <p:nvSpPr>
                <p:cNvPr id="33" name="Google Shape;33;p3"/>
                <p:cNvSpPr/>
                <p:nvPr/>
              </p:nvSpPr>
              <p:spPr>
                <a:xfrm>
                  <a:off x="-1778682" y="2789656"/>
                  <a:ext cx="135570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27" extrusionOk="0">
                      <a:moveTo>
                        <a:pt x="15194" y="1"/>
                      </a:moveTo>
                      <a:cubicBezTo>
                        <a:pt x="14515" y="1"/>
                        <a:pt x="13823" y="112"/>
                        <a:pt x="13196" y="353"/>
                      </a:cubicBezTo>
                      <a:cubicBezTo>
                        <a:pt x="11858" y="861"/>
                        <a:pt x="10867" y="1932"/>
                        <a:pt x="9824" y="3672"/>
                      </a:cubicBezTo>
                      <a:cubicBezTo>
                        <a:pt x="9583" y="4046"/>
                        <a:pt x="9342" y="4421"/>
                        <a:pt x="9128" y="4823"/>
                      </a:cubicBezTo>
                      <a:cubicBezTo>
                        <a:pt x="9002" y="5049"/>
                        <a:pt x="8887" y="5152"/>
                        <a:pt x="8774" y="5152"/>
                      </a:cubicBezTo>
                      <a:cubicBezTo>
                        <a:pt x="8646" y="5152"/>
                        <a:pt x="8520" y="5022"/>
                        <a:pt x="8378" y="4796"/>
                      </a:cubicBezTo>
                      <a:cubicBezTo>
                        <a:pt x="8111" y="4314"/>
                        <a:pt x="7816" y="3832"/>
                        <a:pt x="7522" y="3377"/>
                      </a:cubicBezTo>
                      <a:cubicBezTo>
                        <a:pt x="6451" y="1691"/>
                        <a:pt x="5086" y="379"/>
                        <a:pt x="3052" y="192"/>
                      </a:cubicBezTo>
                      <a:cubicBezTo>
                        <a:pt x="2910" y="174"/>
                        <a:pt x="2769" y="166"/>
                        <a:pt x="2629" y="166"/>
                      </a:cubicBezTo>
                      <a:cubicBezTo>
                        <a:pt x="2138" y="166"/>
                        <a:pt x="1664" y="272"/>
                        <a:pt x="1205" y="460"/>
                      </a:cubicBezTo>
                      <a:cubicBezTo>
                        <a:pt x="482" y="835"/>
                        <a:pt x="27" y="1584"/>
                        <a:pt x="1" y="2387"/>
                      </a:cubicBezTo>
                      <a:cubicBezTo>
                        <a:pt x="1" y="3003"/>
                        <a:pt x="161" y="3591"/>
                        <a:pt x="482" y="4127"/>
                      </a:cubicBezTo>
                      <a:cubicBezTo>
                        <a:pt x="830" y="4662"/>
                        <a:pt x="1366" y="5063"/>
                        <a:pt x="2008" y="5197"/>
                      </a:cubicBezTo>
                      <a:cubicBezTo>
                        <a:pt x="2517" y="5304"/>
                        <a:pt x="2972" y="5652"/>
                        <a:pt x="3212" y="6107"/>
                      </a:cubicBezTo>
                      <a:cubicBezTo>
                        <a:pt x="3641" y="6884"/>
                        <a:pt x="4149" y="7633"/>
                        <a:pt x="4685" y="8356"/>
                      </a:cubicBezTo>
                      <a:cubicBezTo>
                        <a:pt x="5838" y="9737"/>
                        <a:pt x="7295" y="10427"/>
                        <a:pt x="8750" y="10427"/>
                      </a:cubicBezTo>
                      <a:cubicBezTo>
                        <a:pt x="10199" y="10427"/>
                        <a:pt x="11646" y="9744"/>
                        <a:pt x="12795" y="8382"/>
                      </a:cubicBezTo>
                      <a:cubicBezTo>
                        <a:pt x="13303" y="7740"/>
                        <a:pt x="13731" y="7071"/>
                        <a:pt x="14133" y="6375"/>
                      </a:cubicBezTo>
                      <a:cubicBezTo>
                        <a:pt x="14320" y="6000"/>
                        <a:pt x="14561" y="5679"/>
                        <a:pt x="14855" y="5385"/>
                      </a:cubicBezTo>
                      <a:cubicBezTo>
                        <a:pt x="15230" y="5786"/>
                        <a:pt x="15551" y="6268"/>
                        <a:pt x="15819" y="6750"/>
                      </a:cubicBezTo>
                      <a:cubicBezTo>
                        <a:pt x="16247" y="7526"/>
                        <a:pt x="16783" y="8222"/>
                        <a:pt x="17371" y="8864"/>
                      </a:cubicBezTo>
                      <a:cubicBezTo>
                        <a:pt x="18352" y="9898"/>
                        <a:pt x="19661" y="10413"/>
                        <a:pt x="20970" y="10413"/>
                      </a:cubicBezTo>
                      <a:cubicBezTo>
                        <a:pt x="22305" y="10413"/>
                        <a:pt x="23639" y="9878"/>
                        <a:pt x="24625" y="8811"/>
                      </a:cubicBezTo>
                      <a:cubicBezTo>
                        <a:pt x="25455" y="7954"/>
                        <a:pt x="25990" y="6937"/>
                        <a:pt x="26632" y="5947"/>
                      </a:cubicBezTo>
                      <a:cubicBezTo>
                        <a:pt x="26846" y="5599"/>
                        <a:pt x="26967" y="5425"/>
                        <a:pt x="27087" y="5425"/>
                      </a:cubicBezTo>
                      <a:cubicBezTo>
                        <a:pt x="27208" y="5425"/>
                        <a:pt x="27328" y="5599"/>
                        <a:pt x="27542" y="5947"/>
                      </a:cubicBezTo>
                      <a:cubicBezTo>
                        <a:pt x="28051" y="6857"/>
                        <a:pt x="28640" y="7740"/>
                        <a:pt x="29309" y="8570"/>
                      </a:cubicBezTo>
                      <a:cubicBezTo>
                        <a:pt x="30405" y="9801"/>
                        <a:pt x="31795" y="10424"/>
                        <a:pt x="33189" y="10424"/>
                      </a:cubicBezTo>
                      <a:cubicBezTo>
                        <a:pt x="34552" y="10424"/>
                        <a:pt x="35919" y="9828"/>
                        <a:pt x="37017" y="8623"/>
                      </a:cubicBezTo>
                      <a:cubicBezTo>
                        <a:pt x="37740" y="7767"/>
                        <a:pt x="38356" y="6857"/>
                        <a:pt x="38918" y="5866"/>
                      </a:cubicBezTo>
                      <a:cubicBezTo>
                        <a:pt x="39063" y="5616"/>
                        <a:pt x="39189" y="5495"/>
                        <a:pt x="39314" y="5495"/>
                      </a:cubicBezTo>
                      <a:cubicBezTo>
                        <a:pt x="39443" y="5495"/>
                        <a:pt x="39572" y="5622"/>
                        <a:pt x="39721" y="5866"/>
                      </a:cubicBezTo>
                      <a:cubicBezTo>
                        <a:pt x="40203" y="6723"/>
                        <a:pt x="40738" y="7553"/>
                        <a:pt x="41353" y="8329"/>
                      </a:cubicBezTo>
                      <a:cubicBezTo>
                        <a:pt x="42499" y="9717"/>
                        <a:pt x="43958" y="10413"/>
                        <a:pt x="45420" y="10413"/>
                      </a:cubicBezTo>
                      <a:cubicBezTo>
                        <a:pt x="46862" y="10413"/>
                        <a:pt x="48308" y="9737"/>
                        <a:pt x="49463" y="8382"/>
                      </a:cubicBezTo>
                      <a:cubicBezTo>
                        <a:pt x="50079" y="7579"/>
                        <a:pt x="50641" y="6750"/>
                        <a:pt x="51123" y="5866"/>
                      </a:cubicBezTo>
                      <a:cubicBezTo>
                        <a:pt x="51284" y="5545"/>
                        <a:pt x="51578" y="5331"/>
                        <a:pt x="51926" y="5251"/>
                      </a:cubicBezTo>
                      <a:cubicBezTo>
                        <a:pt x="53050" y="5063"/>
                        <a:pt x="53532" y="4662"/>
                        <a:pt x="53933" y="3966"/>
                      </a:cubicBezTo>
                      <a:cubicBezTo>
                        <a:pt x="54147" y="3511"/>
                        <a:pt x="54228" y="3003"/>
                        <a:pt x="54174" y="2521"/>
                      </a:cubicBezTo>
                      <a:cubicBezTo>
                        <a:pt x="54094" y="1664"/>
                        <a:pt x="53612" y="1049"/>
                        <a:pt x="52889" y="540"/>
                      </a:cubicBezTo>
                      <a:cubicBezTo>
                        <a:pt x="52595" y="326"/>
                        <a:pt x="52247" y="192"/>
                        <a:pt x="51872" y="139"/>
                      </a:cubicBezTo>
                      <a:cubicBezTo>
                        <a:pt x="51739" y="112"/>
                        <a:pt x="51598" y="98"/>
                        <a:pt x="51457" y="98"/>
                      </a:cubicBezTo>
                      <a:cubicBezTo>
                        <a:pt x="51317" y="98"/>
                        <a:pt x="51176" y="112"/>
                        <a:pt x="51043" y="139"/>
                      </a:cubicBezTo>
                      <a:cubicBezTo>
                        <a:pt x="48794" y="460"/>
                        <a:pt x="47429" y="1985"/>
                        <a:pt x="46359" y="3832"/>
                      </a:cubicBezTo>
                      <a:cubicBezTo>
                        <a:pt x="45904" y="4608"/>
                        <a:pt x="45669" y="4997"/>
                        <a:pt x="45432" y="4997"/>
                      </a:cubicBezTo>
                      <a:cubicBezTo>
                        <a:pt x="45194" y="4997"/>
                        <a:pt x="44953" y="4608"/>
                        <a:pt x="44485" y="3832"/>
                      </a:cubicBezTo>
                      <a:cubicBezTo>
                        <a:pt x="43762" y="2681"/>
                        <a:pt x="43066" y="1557"/>
                        <a:pt x="41835" y="835"/>
                      </a:cubicBezTo>
                      <a:cubicBezTo>
                        <a:pt x="41273" y="487"/>
                        <a:pt x="40631" y="246"/>
                        <a:pt x="39962" y="192"/>
                      </a:cubicBezTo>
                      <a:cubicBezTo>
                        <a:pt x="39741" y="169"/>
                        <a:pt x="39521" y="157"/>
                        <a:pt x="39302" y="157"/>
                      </a:cubicBezTo>
                      <a:cubicBezTo>
                        <a:pt x="38749" y="157"/>
                        <a:pt x="38204" y="234"/>
                        <a:pt x="37687" y="406"/>
                      </a:cubicBezTo>
                      <a:cubicBezTo>
                        <a:pt x="36241" y="888"/>
                        <a:pt x="35197" y="2066"/>
                        <a:pt x="34100" y="3939"/>
                      </a:cubicBezTo>
                      <a:cubicBezTo>
                        <a:pt x="33662" y="4682"/>
                        <a:pt x="33435" y="5050"/>
                        <a:pt x="33206" y="5050"/>
                      </a:cubicBezTo>
                      <a:cubicBezTo>
                        <a:pt x="32973" y="5050"/>
                        <a:pt x="32739" y="4669"/>
                        <a:pt x="32280" y="3913"/>
                      </a:cubicBezTo>
                      <a:cubicBezTo>
                        <a:pt x="31691" y="2815"/>
                        <a:pt x="30888" y="1878"/>
                        <a:pt x="29951" y="1102"/>
                      </a:cubicBezTo>
                      <a:cubicBezTo>
                        <a:pt x="29229" y="487"/>
                        <a:pt x="28345" y="139"/>
                        <a:pt x="27435" y="58"/>
                      </a:cubicBezTo>
                      <a:cubicBezTo>
                        <a:pt x="27321" y="49"/>
                        <a:pt x="27206" y="45"/>
                        <a:pt x="27093" y="45"/>
                      </a:cubicBezTo>
                      <a:cubicBezTo>
                        <a:pt x="26547" y="45"/>
                        <a:pt x="26018" y="149"/>
                        <a:pt x="25508" y="326"/>
                      </a:cubicBezTo>
                      <a:cubicBezTo>
                        <a:pt x="24116" y="835"/>
                        <a:pt x="22992" y="2066"/>
                        <a:pt x="21922" y="3886"/>
                      </a:cubicBezTo>
                      <a:cubicBezTo>
                        <a:pt x="21455" y="4659"/>
                        <a:pt x="21221" y="5040"/>
                        <a:pt x="20988" y="5040"/>
                      </a:cubicBezTo>
                      <a:cubicBezTo>
                        <a:pt x="20753" y="5040"/>
                        <a:pt x="20518" y="4652"/>
                        <a:pt x="20048" y="3886"/>
                      </a:cubicBezTo>
                      <a:cubicBezTo>
                        <a:pt x="19459" y="2895"/>
                        <a:pt x="18790" y="1852"/>
                        <a:pt x="17880" y="1102"/>
                      </a:cubicBezTo>
                      <a:cubicBezTo>
                        <a:pt x="17077" y="487"/>
                        <a:pt x="16542" y="112"/>
                        <a:pt x="15418" y="5"/>
                      </a:cubicBezTo>
                      <a:cubicBezTo>
                        <a:pt x="15343" y="2"/>
                        <a:pt x="15269" y="1"/>
                        <a:pt x="151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-1778682" y="3072481"/>
                  <a:ext cx="1355700" cy="2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19" extrusionOk="0">
                      <a:moveTo>
                        <a:pt x="15041" y="0"/>
                      </a:moveTo>
                      <a:cubicBezTo>
                        <a:pt x="14412" y="0"/>
                        <a:pt x="13776" y="112"/>
                        <a:pt x="13196" y="335"/>
                      </a:cubicBezTo>
                      <a:cubicBezTo>
                        <a:pt x="11858" y="843"/>
                        <a:pt x="10867" y="1914"/>
                        <a:pt x="9824" y="3654"/>
                      </a:cubicBezTo>
                      <a:cubicBezTo>
                        <a:pt x="9583" y="4055"/>
                        <a:pt x="9342" y="4430"/>
                        <a:pt x="9128" y="4805"/>
                      </a:cubicBezTo>
                      <a:cubicBezTo>
                        <a:pt x="9002" y="5032"/>
                        <a:pt x="8887" y="5134"/>
                        <a:pt x="8774" y="5134"/>
                      </a:cubicBezTo>
                      <a:cubicBezTo>
                        <a:pt x="8646" y="5134"/>
                        <a:pt x="8520" y="5005"/>
                        <a:pt x="8378" y="4778"/>
                      </a:cubicBezTo>
                      <a:cubicBezTo>
                        <a:pt x="8111" y="4296"/>
                        <a:pt x="7816" y="3841"/>
                        <a:pt x="7522" y="3359"/>
                      </a:cubicBezTo>
                      <a:cubicBezTo>
                        <a:pt x="6451" y="1700"/>
                        <a:pt x="5086" y="388"/>
                        <a:pt x="3052" y="201"/>
                      </a:cubicBezTo>
                      <a:cubicBezTo>
                        <a:pt x="2894" y="181"/>
                        <a:pt x="2739" y="171"/>
                        <a:pt x="2584" y="171"/>
                      </a:cubicBezTo>
                      <a:cubicBezTo>
                        <a:pt x="2109" y="171"/>
                        <a:pt x="1650" y="267"/>
                        <a:pt x="1205" y="469"/>
                      </a:cubicBezTo>
                      <a:cubicBezTo>
                        <a:pt x="482" y="843"/>
                        <a:pt x="27" y="1566"/>
                        <a:pt x="1" y="2396"/>
                      </a:cubicBezTo>
                      <a:cubicBezTo>
                        <a:pt x="1" y="2985"/>
                        <a:pt x="161" y="3600"/>
                        <a:pt x="482" y="4109"/>
                      </a:cubicBezTo>
                      <a:cubicBezTo>
                        <a:pt x="830" y="4671"/>
                        <a:pt x="1366" y="5046"/>
                        <a:pt x="2008" y="5179"/>
                      </a:cubicBezTo>
                      <a:cubicBezTo>
                        <a:pt x="2517" y="5286"/>
                        <a:pt x="2972" y="5634"/>
                        <a:pt x="3212" y="6116"/>
                      </a:cubicBezTo>
                      <a:cubicBezTo>
                        <a:pt x="3641" y="6892"/>
                        <a:pt x="4149" y="7642"/>
                        <a:pt x="4685" y="8338"/>
                      </a:cubicBezTo>
                      <a:cubicBezTo>
                        <a:pt x="5841" y="9723"/>
                        <a:pt x="7302" y="10419"/>
                        <a:pt x="8761" y="10419"/>
                      </a:cubicBezTo>
                      <a:cubicBezTo>
                        <a:pt x="10206" y="10419"/>
                        <a:pt x="11649" y="9736"/>
                        <a:pt x="12795" y="8365"/>
                      </a:cubicBezTo>
                      <a:cubicBezTo>
                        <a:pt x="13303" y="7749"/>
                        <a:pt x="13731" y="7080"/>
                        <a:pt x="14133" y="6357"/>
                      </a:cubicBezTo>
                      <a:cubicBezTo>
                        <a:pt x="14320" y="6009"/>
                        <a:pt x="14561" y="5661"/>
                        <a:pt x="14855" y="5394"/>
                      </a:cubicBezTo>
                      <a:cubicBezTo>
                        <a:pt x="15230" y="5795"/>
                        <a:pt x="15551" y="6250"/>
                        <a:pt x="15819" y="6759"/>
                      </a:cubicBezTo>
                      <a:cubicBezTo>
                        <a:pt x="16247" y="7508"/>
                        <a:pt x="16783" y="8204"/>
                        <a:pt x="17371" y="8846"/>
                      </a:cubicBezTo>
                      <a:cubicBezTo>
                        <a:pt x="18352" y="9880"/>
                        <a:pt x="19661" y="10396"/>
                        <a:pt x="20970" y="10396"/>
                      </a:cubicBezTo>
                      <a:cubicBezTo>
                        <a:pt x="22305" y="10396"/>
                        <a:pt x="23639" y="9860"/>
                        <a:pt x="24625" y="8793"/>
                      </a:cubicBezTo>
                      <a:cubicBezTo>
                        <a:pt x="25455" y="7963"/>
                        <a:pt x="25990" y="6919"/>
                        <a:pt x="26632" y="5956"/>
                      </a:cubicBezTo>
                      <a:cubicBezTo>
                        <a:pt x="26846" y="5621"/>
                        <a:pt x="26967" y="5454"/>
                        <a:pt x="27087" y="5454"/>
                      </a:cubicBezTo>
                      <a:cubicBezTo>
                        <a:pt x="27208" y="5454"/>
                        <a:pt x="27328" y="5621"/>
                        <a:pt x="27542" y="5956"/>
                      </a:cubicBezTo>
                      <a:cubicBezTo>
                        <a:pt x="28051" y="6866"/>
                        <a:pt x="28640" y="7722"/>
                        <a:pt x="29309" y="8552"/>
                      </a:cubicBezTo>
                      <a:cubicBezTo>
                        <a:pt x="30405" y="9797"/>
                        <a:pt x="31795" y="10419"/>
                        <a:pt x="33189" y="10419"/>
                      </a:cubicBezTo>
                      <a:cubicBezTo>
                        <a:pt x="34552" y="10419"/>
                        <a:pt x="35919" y="9823"/>
                        <a:pt x="37017" y="8632"/>
                      </a:cubicBezTo>
                      <a:cubicBezTo>
                        <a:pt x="37740" y="7776"/>
                        <a:pt x="38356" y="6839"/>
                        <a:pt x="38918" y="5849"/>
                      </a:cubicBezTo>
                      <a:cubicBezTo>
                        <a:pt x="39061" y="5601"/>
                        <a:pt x="39185" y="5487"/>
                        <a:pt x="39309" y="5487"/>
                      </a:cubicBezTo>
                      <a:cubicBezTo>
                        <a:pt x="39439" y="5487"/>
                        <a:pt x="39569" y="5615"/>
                        <a:pt x="39721" y="5849"/>
                      </a:cubicBezTo>
                      <a:cubicBezTo>
                        <a:pt x="40203" y="6705"/>
                        <a:pt x="40738" y="7535"/>
                        <a:pt x="41353" y="8311"/>
                      </a:cubicBezTo>
                      <a:cubicBezTo>
                        <a:pt x="42502" y="9716"/>
                        <a:pt x="43964" y="10419"/>
                        <a:pt x="45431" y="10419"/>
                      </a:cubicBezTo>
                      <a:cubicBezTo>
                        <a:pt x="46869" y="10419"/>
                        <a:pt x="48310" y="9743"/>
                        <a:pt x="49463" y="8391"/>
                      </a:cubicBezTo>
                      <a:cubicBezTo>
                        <a:pt x="50079" y="7588"/>
                        <a:pt x="50641" y="6732"/>
                        <a:pt x="51123" y="5875"/>
                      </a:cubicBezTo>
                      <a:cubicBezTo>
                        <a:pt x="51284" y="5554"/>
                        <a:pt x="51578" y="5313"/>
                        <a:pt x="51926" y="5233"/>
                      </a:cubicBezTo>
                      <a:cubicBezTo>
                        <a:pt x="53023" y="5046"/>
                        <a:pt x="53532" y="4644"/>
                        <a:pt x="53933" y="3948"/>
                      </a:cubicBezTo>
                      <a:cubicBezTo>
                        <a:pt x="54147" y="3493"/>
                        <a:pt x="54228" y="2985"/>
                        <a:pt x="54174" y="2503"/>
                      </a:cubicBezTo>
                      <a:cubicBezTo>
                        <a:pt x="54094" y="1673"/>
                        <a:pt x="53612" y="1058"/>
                        <a:pt x="52889" y="549"/>
                      </a:cubicBezTo>
                      <a:cubicBezTo>
                        <a:pt x="52595" y="335"/>
                        <a:pt x="52247" y="201"/>
                        <a:pt x="51872" y="147"/>
                      </a:cubicBezTo>
                      <a:cubicBezTo>
                        <a:pt x="51739" y="121"/>
                        <a:pt x="51598" y="107"/>
                        <a:pt x="51457" y="107"/>
                      </a:cubicBezTo>
                      <a:cubicBezTo>
                        <a:pt x="51317" y="107"/>
                        <a:pt x="51176" y="121"/>
                        <a:pt x="51043" y="147"/>
                      </a:cubicBezTo>
                      <a:cubicBezTo>
                        <a:pt x="48794" y="469"/>
                        <a:pt x="47429" y="1994"/>
                        <a:pt x="46359" y="3868"/>
                      </a:cubicBezTo>
                      <a:cubicBezTo>
                        <a:pt x="45906" y="4627"/>
                        <a:pt x="45671" y="5009"/>
                        <a:pt x="45435" y="5009"/>
                      </a:cubicBezTo>
                      <a:cubicBezTo>
                        <a:pt x="45196" y="5009"/>
                        <a:pt x="44955" y="4621"/>
                        <a:pt x="44485" y="3841"/>
                      </a:cubicBezTo>
                      <a:cubicBezTo>
                        <a:pt x="43762" y="2663"/>
                        <a:pt x="43066" y="1539"/>
                        <a:pt x="41835" y="817"/>
                      </a:cubicBezTo>
                      <a:cubicBezTo>
                        <a:pt x="41273" y="469"/>
                        <a:pt x="40631" y="255"/>
                        <a:pt x="39962" y="174"/>
                      </a:cubicBezTo>
                      <a:cubicBezTo>
                        <a:pt x="39763" y="154"/>
                        <a:pt x="39565" y="144"/>
                        <a:pt x="39368" y="144"/>
                      </a:cubicBezTo>
                      <a:cubicBezTo>
                        <a:pt x="38792" y="144"/>
                        <a:pt x="38225" y="229"/>
                        <a:pt x="37687" y="388"/>
                      </a:cubicBezTo>
                      <a:cubicBezTo>
                        <a:pt x="36241" y="870"/>
                        <a:pt x="35197" y="2048"/>
                        <a:pt x="34100" y="3921"/>
                      </a:cubicBezTo>
                      <a:cubicBezTo>
                        <a:pt x="33660" y="4668"/>
                        <a:pt x="33433" y="5042"/>
                        <a:pt x="33203" y="5042"/>
                      </a:cubicBezTo>
                      <a:cubicBezTo>
                        <a:pt x="32971" y="5042"/>
                        <a:pt x="32737" y="4661"/>
                        <a:pt x="32280" y="3895"/>
                      </a:cubicBezTo>
                      <a:cubicBezTo>
                        <a:pt x="31691" y="2824"/>
                        <a:pt x="30888" y="1860"/>
                        <a:pt x="29951" y="1084"/>
                      </a:cubicBezTo>
                      <a:cubicBezTo>
                        <a:pt x="29229" y="495"/>
                        <a:pt x="28345" y="121"/>
                        <a:pt x="27435" y="40"/>
                      </a:cubicBezTo>
                      <a:cubicBezTo>
                        <a:pt x="27353" y="37"/>
                        <a:pt x="27271" y="35"/>
                        <a:pt x="27189" y="35"/>
                      </a:cubicBezTo>
                      <a:cubicBezTo>
                        <a:pt x="26608" y="35"/>
                        <a:pt x="26048" y="120"/>
                        <a:pt x="25508" y="308"/>
                      </a:cubicBezTo>
                      <a:cubicBezTo>
                        <a:pt x="24116" y="843"/>
                        <a:pt x="22992" y="2048"/>
                        <a:pt x="21922" y="3895"/>
                      </a:cubicBezTo>
                      <a:cubicBezTo>
                        <a:pt x="21453" y="4657"/>
                        <a:pt x="21219" y="5039"/>
                        <a:pt x="20985" y="5039"/>
                      </a:cubicBezTo>
                      <a:cubicBezTo>
                        <a:pt x="20751" y="5039"/>
                        <a:pt x="20516" y="4657"/>
                        <a:pt x="20048" y="3895"/>
                      </a:cubicBezTo>
                      <a:cubicBezTo>
                        <a:pt x="19459" y="2878"/>
                        <a:pt x="18790" y="1860"/>
                        <a:pt x="17880" y="1111"/>
                      </a:cubicBezTo>
                      <a:cubicBezTo>
                        <a:pt x="17077" y="469"/>
                        <a:pt x="16542" y="94"/>
                        <a:pt x="15418" y="14"/>
                      </a:cubicBezTo>
                      <a:cubicBezTo>
                        <a:pt x="15293" y="5"/>
                        <a:pt x="15167" y="0"/>
                        <a:pt x="150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3"/>
                <p:cNvSpPr/>
                <p:nvPr/>
              </p:nvSpPr>
              <p:spPr>
                <a:xfrm>
                  <a:off x="-1778682" y="3355081"/>
                  <a:ext cx="135570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27" extrusionOk="0">
                      <a:moveTo>
                        <a:pt x="15194" y="1"/>
                      </a:moveTo>
                      <a:cubicBezTo>
                        <a:pt x="14515" y="1"/>
                        <a:pt x="13823" y="112"/>
                        <a:pt x="13196" y="353"/>
                      </a:cubicBezTo>
                      <a:cubicBezTo>
                        <a:pt x="11858" y="861"/>
                        <a:pt x="10867" y="1932"/>
                        <a:pt x="9824" y="3672"/>
                      </a:cubicBezTo>
                      <a:cubicBezTo>
                        <a:pt x="9583" y="4046"/>
                        <a:pt x="9342" y="4421"/>
                        <a:pt x="9128" y="4823"/>
                      </a:cubicBezTo>
                      <a:cubicBezTo>
                        <a:pt x="9002" y="5049"/>
                        <a:pt x="8887" y="5152"/>
                        <a:pt x="8774" y="5152"/>
                      </a:cubicBezTo>
                      <a:cubicBezTo>
                        <a:pt x="8646" y="5152"/>
                        <a:pt x="8520" y="5022"/>
                        <a:pt x="8378" y="4796"/>
                      </a:cubicBezTo>
                      <a:cubicBezTo>
                        <a:pt x="8111" y="4314"/>
                        <a:pt x="7816" y="3832"/>
                        <a:pt x="7522" y="3377"/>
                      </a:cubicBezTo>
                      <a:cubicBezTo>
                        <a:pt x="6451" y="1691"/>
                        <a:pt x="5086" y="379"/>
                        <a:pt x="3052" y="192"/>
                      </a:cubicBezTo>
                      <a:cubicBezTo>
                        <a:pt x="2926" y="182"/>
                        <a:pt x="2801" y="176"/>
                        <a:pt x="2677" y="176"/>
                      </a:cubicBezTo>
                      <a:cubicBezTo>
                        <a:pt x="2169" y="176"/>
                        <a:pt x="1678" y="266"/>
                        <a:pt x="1205" y="460"/>
                      </a:cubicBezTo>
                      <a:cubicBezTo>
                        <a:pt x="482" y="834"/>
                        <a:pt x="27" y="1584"/>
                        <a:pt x="1" y="2387"/>
                      </a:cubicBezTo>
                      <a:cubicBezTo>
                        <a:pt x="1" y="3002"/>
                        <a:pt x="161" y="3618"/>
                        <a:pt x="482" y="4127"/>
                      </a:cubicBezTo>
                      <a:cubicBezTo>
                        <a:pt x="830" y="4662"/>
                        <a:pt x="1366" y="5063"/>
                        <a:pt x="2008" y="5197"/>
                      </a:cubicBezTo>
                      <a:cubicBezTo>
                        <a:pt x="2517" y="5304"/>
                        <a:pt x="2972" y="5652"/>
                        <a:pt x="3212" y="6107"/>
                      </a:cubicBezTo>
                      <a:cubicBezTo>
                        <a:pt x="3641" y="6910"/>
                        <a:pt x="4149" y="7660"/>
                        <a:pt x="4685" y="8356"/>
                      </a:cubicBezTo>
                      <a:cubicBezTo>
                        <a:pt x="5838" y="9737"/>
                        <a:pt x="7295" y="10427"/>
                        <a:pt x="8750" y="10427"/>
                      </a:cubicBezTo>
                      <a:cubicBezTo>
                        <a:pt x="10199" y="10427"/>
                        <a:pt x="11646" y="9744"/>
                        <a:pt x="12795" y="8382"/>
                      </a:cubicBezTo>
                      <a:cubicBezTo>
                        <a:pt x="13303" y="7740"/>
                        <a:pt x="13731" y="7071"/>
                        <a:pt x="14133" y="6375"/>
                      </a:cubicBezTo>
                      <a:cubicBezTo>
                        <a:pt x="14320" y="6000"/>
                        <a:pt x="14561" y="5679"/>
                        <a:pt x="14855" y="5385"/>
                      </a:cubicBezTo>
                      <a:cubicBezTo>
                        <a:pt x="15230" y="5813"/>
                        <a:pt x="15551" y="6268"/>
                        <a:pt x="15819" y="6776"/>
                      </a:cubicBezTo>
                      <a:cubicBezTo>
                        <a:pt x="16247" y="7526"/>
                        <a:pt x="16783" y="8222"/>
                        <a:pt x="17371" y="8864"/>
                      </a:cubicBezTo>
                      <a:cubicBezTo>
                        <a:pt x="18352" y="9898"/>
                        <a:pt x="19661" y="10413"/>
                        <a:pt x="20970" y="10413"/>
                      </a:cubicBezTo>
                      <a:cubicBezTo>
                        <a:pt x="22305" y="10413"/>
                        <a:pt x="23639" y="9878"/>
                        <a:pt x="24625" y="8811"/>
                      </a:cubicBezTo>
                      <a:cubicBezTo>
                        <a:pt x="25455" y="7954"/>
                        <a:pt x="25990" y="6937"/>
                        <a:pt x="26632" y="5947"/>
                      </a:cubicBezTo>
                      <a:cubicBezTo>
                        <a:pt x="26846" y="5612"/>
                        <a:pt x="26967" y="5445"/>
                        <a:pt x="27087" y="5445"/>
                      </a:cubicBezTo>
                      <a:cubicBezTo>
                        <a:pt x="27208" y="5445"/>
                        <a:pt x="27328" y="5612"/>
                        <a:pt x="27542" y="5947"/>
                      </a:cubicBezTo>
                      <a:cubicBezTo>
                        <a:pt x="28051" y="6857"/>
                        <a:pt x="28640" y="7740"/>
                        <a:pt x="29309" y="8570"/>
                      </a:cubicBezTo>
                      <a:cubicBezTo>
                        <a:pt x="30408" y="9804"/>
                        <a:pt x="31803" y="10427"/>
                        <a:pt x="33200" y="10427"/>
                      </a:cubicBezTo>
                      <a:cubicBezTo>
                        <a:pt x="34560" y="10427"/>
                        <a:pt x="35922" y="9838"/>
                        <a:pt x="37017" y="8650"/>
                      </a:cubicBezTo>
                      <a:cubicBezTo>
                        <a:pt x="37740" y="7767"/>
                        <a:pt x="38356" y="6857"/>
                        <a:pt x="38918" y="5866"/>
                      </a:cubicBezTo>
                      <a:cubicBezTo>
                        <a:pt x="39063" y="5616"/>
                        <a:pt x="39189" y="5495"/>
                        <a:pt x="39314" y="5495"/>
                      </a:cubicBezTo>
                      <a:cubicBezTo>
                        <a:pt x="39443" y="5495"/>
                        <a:pt x="39572" y="5622"/>
                        <a:pt x="39721" y="5866"/>
                      </a:cubicBezTo>
                      <a:cubicBezTo>
                        <a:pt x="40203" y="6723"/>
                        <a:pt x="40738" y="7553"/>
                        <a:pt x="41353" y="8329"/>
                      </a:cubicBezTo>
                      <a:cubicBezTo>
                        <a:pt x="42499" y="9717"/>
                        <a:pt x="43958" y="10413"/>
                        <a:pt x="45420" y="10413"/>
                      </a:cubicBezTo>
                      <a:cubicBezTo>
                        <a:pt x="46862" y="10413"/>
                        <a:pt x="48308" y="9737"/>
                        <a:pt x="49463" y="8382"/>
                      </a:cubicBezTo>
                      <a:cubicBezTo>
                        <a:pt x="50079" y="7579"/>
                        <a:pt x="50641" y="6750"/>
                        <a:pt x="51123" y="5866"/>
                      </a:cubicBezTo>
                      <a:cubicBezTo>
                        <a:pt x="51284" y="5545"/>
                        <a:pt x="51578" y="5331"/>
                        <a:pt x="51926" y="5251"/>
                      </a:cubicBezTo>
                      <a:cubicBezTo>
                        <a:pt x="53050" y="5063"/>
                        <a:pt x="53532" y="4662"/>
                        <a:pt x="53933" y="3966"/>
                      </a:cubicBezTo>
                      <a:cubicBezTo>
                        <a:pt x="54147" y="3511"/>
                        <a:pt x="54228" y="3002"/>
                        <a:pt x="54174" y="2521"/>
                      </a:cubicBezTo>
                      <a:cubicBezTo>
                        <a:pt x="54094" y="1691"/>
                        <a:pt x="53612" y="1075"/>
                        <a:pt x="52889" y="567"/>
                      </a:cubicBezTo>
                      <a:cubicBezTo>
                        <a:pt x="52595" y="353"/>
                        <a:pt x="52247" y="192"/>
                        <a:pt x="51872" y="165"/>
                      </a:cubicBezTo>
                      <a:cubicBezTo>
                        <a:pt x="51739" y="139"/>
                        <a:pt x="51598" y="125"/>
                        <a:pt x="51457" y="125"/>
                      </a:cubicBezTo>
                      <a:cubicBezTo>
                        <a:pt x="51317" y="125"/>
                        <a:pt x="51176" y="139"/>
                        <a:pt x="51043" y="165"/>
                      </a:cubicBezTo>
                      <a:cubicBezTo>
                        <a:pt x="48794" y="487"/>
                        <a:pt x="47429" y="2012"/>
                        <a:pt x="46359" y="3859"/>
                      </a:cubicBezTo>
                      <a:cubicBezTo>
                        <a:pt x="45904" y="4635"/>
                        <a:pt x="45669" y="5023"/>
                        <a:pt x="45432" y="5023"/>
                      </a:cubicBezTo>
                      <a:cubicBezTo>
                        <a:pt x="45194" y="5023"/>
                        <a:pt x="44953" y="4635"/>
                        <a:pt x="44485" y="3859"/>
                      </a:cubicBezTo>
                      <a:cubicBezTo>
                        <a:pt x="43762" y="2681"/>
                        <a:pt x="43066" y="1557"/>
                        <a:pt x="41835" y="834"/>
                      </a:cubicBezTo>
                      <a:cubicBezTo>
                        <a:pt x="41273" y="487"/>
                        <a:pt x="40631" y="272"/>
                        <a:pt x="39962" y="192"/>
                      </a:cubicBezTo>
                      <a:cubicBezTo>
                        <a:pt x="39763" y="172"/>
                        <a:pt x="39565" y="162"/>
                        <a:pt x="39368" y="162"/>
                      </a:cubicBezTo>
                      <a:cubicBezTo>
                        <a:pt x="38792" y="162"/>
                        <a:pt x="38225" y="247"/>
                        <a:pt x="37687" y="406"/>
                      </a:cubicBezTo>
                      <a:cubicBezTo>
                        <a:pt x="36241" y="888"/>
                        <a:pt x="35197" y="2066"/>
                        <a:pt x="34100" y="3939"/>
                      </a:cubicBezTo>
                      <a:cubicBezTo>
                        <a:pt x="33662" y="4682"/>
                        <a:pt x="33435" y="5050"/>
                        <a:pt x="33206" y="5050"/>
                      </a:cubicBezTo>
                      <a:cubicBezTo>
                        <a:pt x="32973" y="5050"/>
                        <a:pt x="32739" y="4669"/>
                        <a:pt x="32280" y="3913"/>
                      </a:cubicBezTo>
                      <a:cubicBezTo>
                        <a:pt x="31691" y="2842"/>
                        <a:pt x="30888" y="1878"/>
                        <a:pt x="29951" y="1102"/>
                      </a:cubicBezTo>
                      <a:cubicBezTo>
                        <a:pt x="29229" y="513"/>
                        <a:pt x="28345" y="139"/>
                        <a:pt x="27435" y="58"/>
                      </a:cubicBezTo>
                      <a:cubicBezTo>
                        <a:pt x="27321" y="49"/>
                        <a:pt x="27206" y="45"/>
                        <a:pt x="27093" y="45"/>
                      </a:cubicBezTo>
                      <a:cubicBezTo>
                        <a:pt x="26547" y="45"/>
                        <a:pt x="26018" y="149"/>
                        <a:pt x="25508" y="326"/>
                      </a:cubicBezTo>
                      <a:cubicBezTo>
                        <a:pt x="24116" y="834"/>
                        <a:pt x="22992" y="2066"/>
                        <a:pt x="21922" y="3886"/>
                      </a:cubicBezTo>
                      <a:cubicBezTo>
                        <a:pt x="21453" y="4662"/>
                        <a:pt x="21219" y="5050"/>
                        <a:pt x="20985" y="5050"/>
                      </a:cubicBezTo>
                      <a:cubicBezTo>
                        <a:pt x="20751" y="5050"/>
                        <a:pt x="20516" y="4662"/>
                        <a:pt x="20048" y="3886"/>
                      </a:cubicBezTo>
                      <a:cubicBezTo>
                        <a:pt x="19459" y="2895"/>
                        <a:pt x="18790" y="1852"/>
                        <a:pt x="17880" y="1129"/>
                      </a:cubicBezTo>
                      <a:cubicBezTo>
                        <a:pt x="17077" y="487"/>
                        <a:pt x="16542" y="112"/>
                        <a:pt x="15418" y="5"/>
                      </a:cubicBezTo>
                      <a:cubicBezTo>
                        <a:pt x="15343" y="2"/>
                        <a:pt x="15269" y="1"/>
                        <a:pt x="151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" name="Google Shape;36;p3"/>
              <p:cNvSpPr/>
              <p:nvPr/>
            </p:nvSpPr>
            <p:spPr>
              <a:xfrm>
                <a:off x="8430775" y="73463"/>
                <a:ext cx="983364" cy="932064"/>
              </a:xfrm>
              <a:custGeom>
                <a:avLst/>
                <a:gdLst/>
                <a:ahLst/>
                <a:cxnLst/>
                <a:rect l="l" t="t" r="r" b="b"/>
                <a:pathLst>
                  <a:path w="45181" h="42824" extrusionOk="0">
                    <a:moveTo>
                      <a:pt x="33859" y="0"/>
                    </a:moveTo>
                    <a:lnTo>
                      <a:pt x="22590" y="11269"/>
                    </a:lnTo>
                    <a:lnTo>
                      <a:pt x="24758" y="13624"/>
                    </a:lnTo>
                    <a:cubicBezTo>
                      <a:pt x="27596" y="16729"/>
                      <a:pt x="27489" y="21520"/>
                      <a:pt x="24518" y="24518"/>
                    </a:cubicBezTo>
                    <a:cubicBezTo>
                      <a:pt x="22988" y="26048"/>
                      <a:pt x="20975" y="26818"/>
                      <a:pt x="18955" y="26818"/>
                    </a:cubicBezTo>
                    <a:cubicBezTo>
                      <a:pt x="17052" y="26818"/>
                      <a:pt x="15143" y="26135"/>
                      <a:pt x="13624" y="24758"/>
                    </a:cubicBezTo>
                    <a:lnTo>
                      <a:pt x="11269" y="22590"/>
                    </a:lnTo>
                    <a:lnTo>
                      <a:pt x="0" y="33859"/>
                    </a:lnTo>
                    <a:lnTo>
                      <a:pt x="2489" y="36214"/>
                    </a:lnTo>
                    <a:cubicBezTo>
                      <a:pt x="7101" y="40628"/>
                      <a:pt x="13035" y="42824"/>
                      <a:pt x="18965" y="42824"/>
                    </a:cubicBezTo>
                    <a:cubicBezTo>
                      <a:pt x="25081" y="42824"/>
                      <a:pt x="31192" y="40487"/>
                      <a:pt x="35839" y="35839"/>
                    </a:cubicBezTo>
                    <a:cubicBezTo>
                      <a:pt x="45020" y="26659"/>
                      <a:pt x="45181" y="11857"/>
                      <a:pt x="36214" y="2463"/>
                    </a:cubicBezTo>
                    <a:lnTo>
                      <a:pt x="338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159987" y="-367934"/>
                <a:ext cx="777666" cy="750066"/>
              </a:xfrm>
              <a:custGeom>
                <a:avLst/>
                <a:gdLst/>
                <a:ahLst/>
                <a:cxnLst/>
                <a:rect l="l" t="t" r="r" b="b"/>
                <a:pathLst>
                  <a:path w="49196" h="47450" extrusionOk="0">
                    <a:moveTo>
                      <a:pt x="24598" y="1"/>
                    </a:moveTo>
                    <a:cubicBezTo>
                      <a:pt x="22316" y="1"/>
                      <a:pt x="20034" y="871"/>
                      <a:pt x="18281" y="2611"/>
                    </a:cubicBezTo>
                    <a:lnTo>
                      <a:pt x="3507" y="17412"/>
                    </a:lnTo>
                    <a:cubicBezTo>
                      <a:pt x="0" y="20892"/>
                      <a:pt x="0" y="26539"/>
                      <a:pt x="3507" y="30045"/>
                    </a:cubicBezTo>
                    <a:lnTo>
                      <a:pt x="18281" y="44820"/>
                    </a:lnTo>
                    <a:cubicBezTo>
                      <a:pt x="20034" y="46573"/>
                      <a:pt x="22316" y="47450"/>
                      <a:pt x="24598" y="47450"/>
                    </a:cubicBezTo>
                    <a:cubicBezTo>
                      <a:pt x="26880" y="47450"/>
                      <a:pt x="29161" y="46573"/>
                      <a:pt x="30915" y="44820"/>
                    </a:cubicBezTo>
                    <a:lnTo>
                      <a:pt x="45689" y="30045"/>
                    </a:lnTo>
                    <a:cubicBezTo>
                      <a:pt x="49195" y="26539"/>
                      <a:pt x="49195" y="20892"/>
                      <a:pt x="45689" y="17412"/>
                    </a:cubicBezTo>
                    <a:lnTo>
                      <a:pt x="30915" y="2611"/>
                    </a:lnTo>
                    <a:cubicBezTo>
                      <a:pt x="29161" y="871"/>
                      <a:pt x="26880" y="1"/>
                      <a:pt x="24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3"/>
            <p:cNvSpPr/>
            <p:nvPr/>
          </p:nvSpPr>
          <p:spPr>
            <a:xfrm>
              <a:off x="-383394" y="4202244"/>
              <a:ext cx="877369" cy="871471"/>
            </a:xfrm>
            <a:custGeom>
              <a:avLst/>
              <a:gdLst/>
              <a:ahLst/>
              <a:cxnLst/>
              <a:rect l="l" t="t" r="r" b="b"/>
              <a:pathLst>
                <a:path w="40311" h="40040" extrusionOk="0">
                  <a:moveTo>
                    <a:pt x="29788" y="0"/>
                  </a:moveTo>
                  <a:cubicBezTo>
                    <a:pt x="29644" y="0"/>
                    <a:pt x="29497" y="194"/>
                    <a:pt x="29095" y="582"/>
                  </a:cubicBezTo>
                  <a:cubicBezTo>
                    <a:pt x="26312" y="3366"/>
                    <a:pt x="23501" y="6123"/>
                    <a:pt x="20744" y="8933"/>
                  </a:cubicBezTo>
                  <a:cubicBezTo>
                    <a:pt x="20500" y="9177"/>
                    <a:pt x="20318" y="9292"/>
                    <a:pt x="20144" y="9292"/>
                  </a:cubicBezTo>
                  <a:cubicBezTo>
                    <a:pt x="19955" y="9292"/>
                    <a:pt x="19777" y="9157"/>
                    <a:pt x="19540" y="8906"/>
                  </a:cubicBezTo>
                  <a:cubicBezTo>
                    <a:pt x="16729" y="6042"/>
                    <a:pt x="13866" y="3205"/>
                    <a:pt x="11028" y="341"/>
                  </a:cubicBezTo>
                  <a:cubicBezTo>
                    <a:pt x="10831" y="144"/>
                    <a:pt x="10679" y="50"/>
                    <a:pt x="10528" y="50"/>
                  </a:cubicBezTo>
                  <a:cubicBezTo>
                    <a:pt x="10371" y="50"/>
                    <a:pt x="10216" y="151"/>
                    <a:pt x="10011" y="341"/>
                  </a:cubicBezTo>
                  <a:cubicBezTo>
                    <a:pt x="6853" y="3526"/>
                    <a:pt x="3668" y="6712"/>
                    <a:pt x="456" y="9897"/>
                  </a:cubicBezTo>
                  <a:cubicBezTo>
                    <a:pt x="81" y="10271"/>
                    <a:pt x="135" y="10486"/>
                    <a:pt x="483" y="10833"/>
                  </a:cubicBezTo>
                  <a:cubicBezTo>
                    <a:pt x="3373" y="13724"/>
                    <a:pt x="6237" y="16615"/>
                    <a:pt x="9155" y="19479"/>
                  </a:cubicBezTo>
                  <a:cubicBezTo>
                    <a:pt x="9583" y="19907"/>
                    <a:pt x="9556" y="20121"/>
                    <a:pt x="9155" y="20523"/>
                  </a:cubicBezTo>
                  <a:cubicBezTo>
                    <a:pt x="6264" y="23387"/>
                    <a:pt x="3400" y="26250"/>
                    <a:pt x="536" y="29114"/>
                  </a:cubicBezTo>
                  <a:cubicBezTo>
                    <a:pt x="349" y="29302"/>
                    <a:pt x="1" y="29462"/>
                    <a:pt x="162" y="29837"/>
                  </a:cubicBezTo>
                  <a:cubicBezTo>
                    <a:pt x="2089" y="31711"/>
                    <a:pt x="3989" y="33584"/>
                    <a:pt x="5889" y="35485"/>
                  </a:cubicBezTo>
                  <a:cubicBezTo>
                    <a:pt x="7388" y="36984"/>
                    <a:pt x="8860" y="38509"/>
                    <a:pt x="10359" y="40008"/>
                  </a:cubicBezTo>
                  <a:cubicBezTo>
                    <a:pt x="10421" y="40030"/>
                    <a:pt x="10476" y="40040"/>
                    <a:pt x="10526" y="40040"/>
                  </a:cubicBezTo>
                  <a:cubicBezTo>
                    <a:pt x="10779" y="40040"/>
                    <a:pt x="10899" y="39790"/>
                    <a:pt x="11055" y="39633"/>
                  </a:cubicBezTo>
                  <a:cubicBezTo>
                    <a:pt x="13919" y="36769"/>
                    <a:pt x="16756" y="33932"/>
                    <a:pt x="19593" y="31068"/>
                  </a:cubicBezTo>
                  <a:cubicBezTo>
                    <a:pt x="19824" y="30838"/>
                    <a:pt x="20000" y="30717"/>
                    <a:pt x="20176" y="30717"/>
                  </a:cubicBezTo>
                  <a:cubicBezTo>
                    <a:pt x="20348" y="30717"/>
                    <a:pt x="20520" y="30831"/>
                    <a:pt x="20744" y="31068"/>
                  </a:cubicBezTo>
                  <a:cubicBezTo>
                    <a:pt x="23555" y="33932"/>
                    <a:pt x="26419" y="36743"/>
                    <a:pt x="29229" y="39580"/>
                  </a:cubicBezTo>
                  <a:cubicBezTo>
                    <a:pt x="29452" y="39817"/>
                    <a:pt x="29625" y="39945"/>
                    <a:pt x="29807" y="39945"/>
                  </a:cubicBezTo>
                  <a:cubicBezTo>
                    <a:pt x="29974" y="39945"/>
                    <a:pt x="30149" y="39837"/>
                    <a:pt x="30380" y="39607"/>
                  </a:cubicBezTo>
                  <a:cubicBezTo>
                    <a:pt x="33485" y="36448"/>
                    <a:pt x="36616" y="33343"/>
                    <a:pt x="39775" y="30212"/>
                  </a:cubicBezTo>
                  <a:cubicBezTo>
                    <a:pt x="39935" y="30024"/>
                    <a:pt x="40123" y="29864"/>
                    <a:pt x="40310" y="29703"/>
                  </a:cubicBezTo>
                  <a:lnTo>
                    <a:pt x="40310" y="29623"/>
                  </a:lnTo>
                  <a:cubicBezTo>
                    <a:pt x="39855" y="29195"/>
                    <a:pt x="39400" y="28766"/>
                    <a:pt x="38945" y="28338"/>
                  </a:cubicBezTo>
                  <a:cubicBezTo>
                    <a:pt x="36349" y="25742"/>
                    <a:pt x="33726" y="23119"/>
                    <a:pt x="31129" y="20523"/>
                  </a:cubicBezTo>
                  <a:cubicBezTo>
                    <a:pt x="30889" y="20282"/>
                    <a:pt x="30621" y="20094"/>
                    <a:pt x="30996" y="19720"/>
                  </a:cubicBezTo>
                  <a:cubicBezTo>
                    <a:pt x="34047" y="16695"/>
                    <a:pt x="37071" y="13671"/>
                    <a:pt x="40096" y="10646"/>
                  </a:cubicBezTo>
                  <a:cubicBezTo>
                    <a:pt x="40149" y="10593"/>
                    <a:pt x="40230" y="10539"/>
                    <a:pt x="40310" y="10512"/>
                  </a:cubicBezTo>
                  <a:lnTo>
                    <a:pt x="40310" y="10378"/>
                  </a:lnTo>
                  <a:cubicBezTo>
                    <a:pt x="37018" y="7113"/>
                    <a:pt x="33752" y="3848"/>
                    <a:pt x="30460" y="582"/>
                  </a:cubicBezTo>
                  <a:cubicBezTo>
                    <a:pt x="30072" y="194"/>
                    <a:pt x="29932" y="0"/>
                    <a:pt x="29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4"/>
          <p:cNvGrpSpPr/>
          <p:nvPr/>
        </p:nvGrpSpPr>
        <p:grpSpPr>
          <a:xfrm>
            <a:off x="-375" y="-77425"/>
            <a:ext cx="9144085" cy="5220926"/>
            <a:chOff x="-68181" y="-77425"/>
            <a:chExt cx="9212256" cy="5220926"/>
          </a:xfrm>
        </p:grpSpPr>
        <p:pic>
          <p:nvPicPr>
            <p:cNvPr id="41" name="Google Shape;41;p4"/>
            <p:cNvPicPr preferRelativeResize="0"/>
            <p:nvPr/>
          </p:nvPicPr>
          <p:blipFill rotWithShape="1">
            <a:blip r:embed="rId2">
              <a:alphaModFix/>
            </a:blip>
            <a:srcRect t="1487"/>
            <a:stretch/>
          </p:blipFill>
          <p:spPr>
            <a:xfrm>
              <a:off x="-68181" y="0"/>
              <a:ext cx="9212170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4"/>
            <p:cNvSpPr/>
            <p:nvPr/>
          </p:nvSpPr>
          <p:spPr>
            <a:xfrm>
              <a:off x="-67725" y="-77425"/>
              <a:ext cx="9211800" cy="47676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64000">
                  <a:srgbClr val="EDEDE3">
                    <a:alpha val="65882"/>
                  </a:srgbClr>
                </a:gs>
                <a:gs pos="100000">
                  <a:srgbClr val="EDEDE3">
                    <a:alpha val="3960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46851"/>
            <a:ext cx="7704000" cy="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-452444" y="-503059"/>
            <a:ext cx="9866606" cy="5990272"/>
            <a:chOff x="-452444" y="-503059"/>
            <a:chExt cx="9866606" cy="5990272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183322" y="4737197"/>
              <a:ext cx="1230840" cy="750016"/>
              <a:chOff x="-1615200" y="3530900"/>
              <a:chExt cx="1355700" cy="826100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-1615200" y="3530900"/>
                <a:ext cx="1355700" cy="260675"/>
              </a:xfrm>
              <a:custGeom>
                <a:avLst/>
                <a:gdLst/>
                <a:ahLst/>
                <a:cxnLst/>
                <a:rect l="l" t="t" r="r" b="b"/>
                <a:pathLst>
                  <a:path w="54228" h="10427" extrusionOk="0">
                    <a:moveTo>
                      <a:pt x="15194" y="1"/>
                    </a:moveTo>
                    <a:cubicBezTo>
                      <a:pt x="14515" y="1"/>
                      <a:pt x="13823" y="112"/>
                      <a:pt x="13196" y="353"/>
                    </a:cubicBezTo>
                    <a:cubicBezTo>
                      <a:pt x="11858" y="861"/>
                      <a:pt x="10867" y="1932"/>
                      <a:pt x="9824" y="3672"/>
                    </a:cubicBezTo>
                    <a:cubicBezTo>
                      <a:pt x="9583" y="4046"/>
                      <a:pt x="9342" y="4421"/>
                      <a:pt x="9128" y="4823"/>
                    </a:cubicBezTo>
                    <a:cubicBezTo>
                      <a:pt x="9002" y="5049"/>
                      <a:pt x="8887" y="5152"/>
                      <a:pt x="8774" y="5152"/>
                    </a:cubicBezTo>
                    <a:cubicBezTo>
                      <a:pt x="8646" y="5152"/>
                      <a:pt x="8520" y="5022"/>
                      <a:pt x="8378" y="4796"/>
                    </a:cubicBezTo>
                    <a:cubicBezTo>
                      <a:pt x="8111" y="4314"/>
                      <a:pt x="7816" y="3832"/>
                      <a:pt x="7522" y="3377"/>
                    </a:cubicBezTo>
                    <a:cubicBezTo>
                      <a:pt x="6451" y="1691"/>
                      <a:pt x="5086" y="379"/>
                      <a:pt x="3052" y="192"/>
                    </a:cubicBezTo>
                    <a:cubicBezTo>
                      <a:pt x="2910" y="174"/>
                      <a:pt x="2769" y="166"/>
                      <a:pt x="2629" y="166"/>
                    </a:cubicBezTo>
                    <a:cubicBezTo>
                      <a:pt x="2138" y="166"/>
                      <a:pt x="1664" y="272"/>
                      <a:pt x="1205" y="460"/>
                    </a:cubicBezTo>
                    <a:cubicBezTo>
                      <a:pt x="482" y="835"/>
                      <a:pt x="27" y="1584"/>
                      <a:pt x="1" y="2387"/>
                    </a:cubicBezTo>
                    <a:cubicBezTo>
                      <a:pt x="1" y="3003"/>
                      <a:pt x="161" y="3591"/>
                      <a:pt x="482" y="4127"/>
                    </a:cubicBezTo>
                    <a:cubicBezTo>
                      <a:pt x="830" y="4662"/>
                      <a:pt x="1366" y="5063"/>
                      <a:pt x="2008" y="5197"/>
                    </a:cubicBezTo>
                    <a:cubicBezTo>
                      <a:pt x="2517" y="5304"/>
                      <a:pt x="2972" y="5652"/>
                      <a:pt x="3212" y="6107"/>
                    </a:cubicBezTo>
                    <a:cubicBezTo>
                      <a:pt x="3641" y="6884"/>
                      <a:pt x="4149" y="7633"/>
                      <a:pt x="4685" y="8356"/>
                    </a:cubicBezTo>
                    <a:cubicBezTo>
                      <a:pt x="5838" y="9737"/>
                      <a:pt x="7295" y="10427"/>
                      <a:pt x="8750" y="10427"/>
                    </a:cubicBezTo>
                    <a:cubicBezTo>
                      <a:pt x="10199" y="10427"/>
                      <a:pt x="11646" y="9744"/>
                      <a:pt x="12795" y="8382"/>
                    </a:cubicBezTo>
                    <a:cubicBezTo>
                      <a:pt x="13303" y="7740"/>
                      <a:pt x="13731" y="7071"/>
                      <a:pt x="14133" y="6375"/>
                    </a:cubicBezTo>
                    <a:cubicBezTo>
                      <a:pt x="14320" y="6000"/>
                      <a:pt x="14561" y="5679"/>
                      <a:pt x="14855" y="5385"/>
                    </a:cubicBezTo>
                    <a:cubicBezTo>
                      <a:pt x="15230" y="5786"/>
                      <a:pt x="15551" y="6268"/>
                      <a:pt x="15819" y="6750"/>
                    </a:cubicBezTo>
                    <a:cubicBezTo>
                      <a:pt x="16247" y="7526"/>
                      <a:pt x="16783" y="8222"/>
                      <a:pt x="17371" y="8864"/>
                    </a:cubicBezTo>
                    <a:cubicBezTo>
                      <a:pt x="18352" y="9898"/>
                      <a:pt x="19661" y="10413"/>
                      <a:pt x="20970" y="10413"/>
                    </a:cubicBezTo>
                    <a:cubicBezTo>
                      <a:pt x="22305" y="10413"/>
                      <a:pt x="23639" y="9878"/>
                      <a:pt x="24625" y="8811"/>
                    </a:cubicBezTo>
                    <a:cubicBezTo>
                      <a:pt x="25455" y="7954"/>
                      <a:pt x="25990" y="6937"/>
                      <a:pt x="26632" y="5947"/>
                    </a:cubicBezTo>
                    <a:cubicBezTo>
                      <a:pt x="26846" y="5599"/>
                      <a:pt x="26967" y="5425"/>
                      <a:pt x="27087" y="5425"/>
                    </a:cubicBezTo>
                    <a:cubicBezTo>
                      <a:pt x="27208" y="5425"/>
                      <a:pt x="27328" y="5599"/>
                      <a:pt x="27542" y="5947"/>
                    </a:cubicBezTo>
                    <a:cubicBezTo>
                      <a:pt x="28051" y="6857"/>
                      <a:pt x="28640" y="7740"/>
                      <a:pt x="29309" y="8570"/>
                    </a:cubicBezTo>
                    <a:cubicBezTo>
                      <a:pt x="30405" y="9801"/>
                      <a:pt x="31795" y="10424"/>
                      <a:pt x="33189" y="10424"/>
                    </a:cubicBezTo>
                    <a:cubicBezTo>
                      <a:pt x="34552" y="10424"/>
                      <a:pt x="35919" y="9828"/>
                      <a:pt x="37017" y="8623"/>
                    </a:cubicBezTo>
                    <a:cubicBezTo>
                      <a:pt x="37740" y="7767"/>
                      <a:pt x="38356" y="6857"/>
                      <a:pt x="38918" y="5866"/>
                    </a:cubicBezTo>
                    <a:cubicBezTo>
                      <a:pt x="39063" y="5616"/>
                      <a:pt x="39189" y="5495"/>
                      <a:pt x="39314" y="5495"/>
                    </a:cubicBezTo>
                    <a:cubicBezTo>
                      <a:pt x="39443" y="5495"/>
                      <a:pt x="39572" y="5622"/>
                      <a:pt x="39721" y="5866"/>
                    </a:cubicBezTo>
                    <a:cubicBezTo>
                      <a:pt x="40203" y="6723"/>
                      <a:pt x="40738" y="7553"/>
                      <a:pt x="41353" y="8329"/>
                    </a:cubicBezTo>
                    <a:cubicBezTo>
                      <a:pt x="42499" y="9717"/>
                      <a:pt x="43958" y="10413"/>
                      <a:pt x="45420" y="10413"/>
                    </a:cubicBezTo>
                    <a:cubicBezTo>
                      <a:pt x="46862" y="10413"/>
                      <a:pt x="48308" y="9737"/>
                      <a:pt x="49463" y="8382"/>
                    </a:cubicBezTo>
                    <a:cubicBezTo>
                      <a:pt x="50079" y="7579"/>
                      <a:pt x="50641" y="6750"/>
                      <a:pt x="51123" y="5866"/>
                    </a:cubicBezTo>
                    <a:cubicBezTo>
                      <a:pt x="51284" y="5545"/>
                      <a:pt x="51578" y="5331"/>
                      <a:pt x="51926" y="5251"/>
                    </a:cubicBezTo>
                    <a:cubicBezTo>
                      <a:pt x="53050" y="5063"/>
                      <a:pt x="53532" y="4662"/>
                      <a:pt x="53933" y="3966"/>
                    </a:cubicBezTo>
                    <a:cubicBezTo>
                      <a:pt x="54147" y="3511"/>
                      <a:pt x="54228" y="3003"/>
                      <a:pt x="54174" y="2521"/>
                    </a:cubicBezTo>
                    <a:cubicBezTo>
                      <a:pt x="54094" y="1664"/>
                      <a:pt x="53612" y="1049"/>
                      <a:pt x="52889" y="540"/>
                    </a:cubicBezTo>
                    <a:cubicBezTo>
                      <a:pt x="52595" y="326"/>
                      <a:pt x="52247" y="192"/>
                      <a:pt x="51872" y="139"/>
                    </a:cubicBezTo>
                    <a:cubicBezTo>
                      <a:pt x="51739" y="112"/>
                      <a:pt x="51598" y="98"/>
                      <a:pt x="51457" y="98"/>
                    </a:cubicBezTo>
                    <a:cubicBezTo>
                      <a:pt x="51317" y="98"/>
                      <a:pt x="51176" y="112"/>
                      <a:pt x="51043" y="139"/>
                    </a:cubicBezTo>
                    <a:cubicBezTo>
                      <a:pt x="48794" y="460"/>
                      <a:pt x="47429" y="1985"/>
                      <a:pt x="46359" y="3832"/>
                    </a:cubicBezTo>
                    <a:cubicBezTo>
                      <a:pt x="45904" y="4608"/>
                      <a:pt x="45669" y="4997"/>
                      <a:pt x="45432" y="4997"/>
                    </a:cubicBezTo>
                    <a:cubicBezTo>
                      <a:pt x="45194" y="4997"/>
                      <a:pt x="44953" y="4608"/>
                      <a:pt x="44485" y="3832"/>
                    </a:cubicBezTo>
                    <a:cubicBezTo>
                      <a:pt x="43762" y="2681"/>
                      <a:pt x="43066" y="1557"/>
                      <a:pt x="41835" y="835"/>
                    </a:cubicBezTo>
                    <a:cubicBezTo>
                      <a:pt x="41273" y="487"/>
                      <a:pt x="40631" y="246"/>
                      <a:pt x="39962" y="192"/>
                    </a:cubicBezTo>
                    <a:cubicBezTo>
                      <a:pt x="39741" y="169"/>
                      <a:pt x="39521" y="157"/>
                      <a:pt x="39302" y="157"/>
                    </a:cubicBezTo>
                    <a:cubicBezTo>
                      <a:pt x="38749" y="157"/>
                      <a:pt x="38204" y="234"/>
                      <a:pt x="37687" y="406"/>
                    </a:cubicBezTo>
                    <a:cubicBezTo>
                      <a:pt x="36241" y="888"/>
                      <a:pt x="35197" y="2066"/>
                      <a:pt x="34100" y="3939"/>
                    </a:cubicBezTo>
                    <a:cubicBezTo>
                      <a:pt x="33662" y="4682"/>
                      <a:pt x="33435" y="5050"/>
                      <a:pt x="33206" y="5050"/>
                    </a:cubicBezTo>
                    <a:cubicBezTo>
                      <a:pt x="32973" y="5050"/>
                      <a:pt x="32739" y="4669"/>
                      <a:pt x="32280" y="3913"/>
                    </a:cubicBezTo>
                    <a:cubicBezTo>
                      <a:pt x="31691" y="2815"/>
                      <a:pt x="30888" y="1878"/>
                      <a:pt x="29951" y="1102"/>
                    </a:cubicBezTo>
                    <a:cubicBezTo>
                      <a:pt x="29229" y="487"/>
                      <a:pt x="28345" y="139"/>
                      <a:pt x="27435" y="58"/>
                    </a:cubicBezTo>
                    <a:cubicBezTo>
                      <a:pt x="27321" y="49"/>
                      <a:pt x="27206" y="45"/>
                      <a:pt x="27093" y="45"/>
                    </a:cubicBezTo>
                    <a:cubicBezTo>
                      <a:pt x="26547" y="45"/>
                      <a:pt x="26018" y="149"/>
                      <a:pt x="25508" y="326"/>
                    </a:cubicBezTo>
                    <a:cubicBezTo>
                      <a:pt x="24116" y="835"/>
                      <a:pt x="22992" y="2066"/>
                      <a:pt x="21922" y="3886"/>
                    </a:cubicBezTo>
                    <a:cubicBezTo>
                      <a:pt x="21455" y="4659"/>
                      <a:pt x="21221" y="5040"/>
                      <a:pt x="20988" y="5040"/>
                    </a:cubicBezTo>
                    <a:cubicBezTo>
                      <a:pt x="20753" y="5040"/>
                      <a:pt x="20518" y="4652"/>
                      <a:pt x="20048" y="3886"/>
                    </a:cubicBezTo>
                    <a:cubicBezTo>
                      <a:pt x="19459" y="2895"/>
                      <a:pt x="18790" y="1852"/>
                      <a:pt x="17880" y="1102"/>
                    </a:cubicBezTo>
                    <a:cubicBezTo>
                      <a:pt x="17077" y="487"/>
                      <a:pt x="16542" y="112"/>
                      <a:pt x="15418" y="5"/>
                    </a:cubicBezTo>
                    <a:cubicBezTo>
                      <a:pt x="15343" y="2"/>
                      <a:pt x="15269" y="1"/>
                      <a:pt x="151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-1615200" y="3813725"/>
                <a:ext cx="135570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54228" h="10419" extrusionOk="0">
                    <a:moveTo>
                      <a:pt x="15041" y="0"/>
                    </a:moveTo>
                    <a:cubicBezTo>
                      <a:pt x="14412" y="0"/>
                      <a:pt x="13776" y="112"/>
                      <a:pt x="13196" y="335"/>
                    </a:cubicBezTo>
                    <a:cubicBezTo>
                      <a:pt x="11858" y="843"/>
                      <a:pt x="10867" y="1914"/>
                      <a:pt x="9824" y="3654"/>
                    </a:cubicBezTo>
                    <a:cubicBezTo>
                      <a:pt x="9583" y="4055"/>
                      <a:pt x="9342" y="4430"/>
                      <a:pt x="9128" y="4805"/>
                    </a:cubicBezTo>
                    <a:cubicBezTo>
                      <a:pt x="9002" y="5032"/>
                      <a:pt x="8887" y="5134"/>
                      <a:pt x="8774" y="5134"/>
                    </a:cubicBezTo>
                    <a:cubicBezTo>
                      <a:pt x="8646" y="5134"/>
                      <a:pt x="8520" y="5005"/>
                      <a:pt x="8378" y="4778"/>
                    </a:cubicBezTo>
                    <a:cubicBezTo>
                      <a:pt x="8111" y="4296"/>
                      <a:pt x="7816" y="3841"/>
                      <a:pt x="7522" y="3359"/>
                    </a:cubicBezTo>
                    <a:cubicBezTo>
                      <a:pt x="6451" y="1700"/>
                      <a:pt x="5086" y="388"/>
                      <a:pt x="3052" y="201"/>
                    </a:cubicBezTo>
                    <a:cubicBezTo>
                      <a:pt x="2894" y="181"/>
                      <a:pt x="2739" y="171"/>
                      <a:pt x="2584" y="171"/>
                    </a:cubicBezTo>
                    <a:cubicBezTo>
                      <a:pt x="2109" y="171"/>
                      <a:pt x="1650" y="267"/>
                      <a:pt x="1205" y="469"/>
                    </a:cubicBezTo>
                    <a:cubicBezTo>
                      <a:pt x="482" y="843"/>
                      <a:pt x="27" y="1566"/>
                      <a:pt x="1" y="2396"/>
                    </a:cubicBezTo>
                    <a:cubicBezTo>
                      <a:pt x="1" y="2985"/>
                      <a:pt x="161" y="3600"/>
                      <a:pt x="482" y="4109"/>
                    </a:cubicBezTo>
                    <a:cubicBezTo>
                      <a:pt x="830" y="4671"/>
                      <a:pt x="1366" y="5046"/>
                      <a:pt x="2008" y="5179"/>
                    </a:cubicBezTo>
                    <a:cubicBezTo>
                      <a:pt x="2517" y="5286"/>
                      <a:pt x="2972" y="5634"/>
                      <a:pt x="3212" y="6116"/>
                    </a:cubicBezTo>
                    <a:cubicBezTo>
                      <a:pt x="3641" y="6892"/>
                      <a:pt x="4149" y="7642"/>
                      <a:pt x="4685" y="8338"/>
                    </a:cubicBezTo>
                    <a:cubicBezTo>
                      <a:pt x="5841" y="9723"/>
                      <a:pt x="7302" y="10419"/>
                      <a:pt x="8761" y="10419"/>
                    </a:cubicBezTo>
                    <a:cubicBezTo>
                      <a:pt x="10206" y="10419"/>
                      <a:pt x="11649" y="9736"/>
                      <a:pt x="12795" y="8365"/>
                    </a:cubicBezTo>
                    <a:cubicBezTo>
                      <a:pt x="13303" y="7749"/>
                      <a:pt x="13731" y="7080"/>
                      <a:pt x="14133" y="6357"/>
                    </a:cubicBezTo>
                    <a:cubicBezTo>
                      <a:pt x="14320" y="6009"/>
                      <a:pt x="14561" y="5661"/>
                      <a:pt x="14855" y="5394"/>
                    </a:cubicBezTo>
                    <a:cubicBezTo>
                      <a:pt x="15230" y="5795"/>
                      <a:pt x="15551" y="6250"/>
                      <a:pt x="15819" y="6759"/>
                    </a:cubicBezTo>
                    <a:cubicBezTo>
                      <a:pt x="16247" y="7508"/>
                      <a:pt x="16783" y="8204"/>
                      <a:pt x="17371" y="8846"/>
                    </a:cubicBezTo>
                    <a:cubicBezTo>
                      <a:pt x="18352" y="9880"/>
                      <a:pt x="19661" y="10396"/>
                      <a:pt x="20970" y="10396"/>
                    </a:cubicBezTo>
                    <a:cubicBezTo>
                      <a:pt x="22305" y="10396"/>
                      <a:pt x="23639" y="9860"/>
                      <a:pt x="24625" y="8793"/>
                    </a:cubicBezTo>
                    <a:cubicBezTo>
                      <a:pt x="25455" y="7963"/>
                      <a:pt x="25990" y="6919"/>
                      <a:pt x="26632" y="5956"/>
                    </a:cubicBezTo>
                    <a:cubicBezTo>
                      <a:pt x="26846" y="5621"/>
                      <a:pt x="26967" y="5454"/>
                      <a:pt x="27087" y="5454"/>
                    </a:cubicBezTo>
                    <a:cubicBezTo>
                      <a:pt x="27208" y="5454"/>
                      <a:pt x="27328" y="5621"/>
                      <a:pt x="27542" y="5956"/>
                    </a:cubicBezTo>
                    <a:cubicBezTo>
                      <a:pt x="28051" y="6866"/>
                      <a:pt x="28640" y="7722"/>
                      <a:pt x="29309" y="8552"/>
                    </a:cubicBezTo>
                    <a:cubicBezTo>
                      <a:pt x="30405" y="9797"/>
                      <a:pt x="31795" y="10419"/>
                      <a:pt x="33189" y="10419"/>
                    </a:cubicBezTo>
                    <a:cubicBezTo>
                      <a:pt x="34552" y="10419"/>
                      <a:pt x="35919" y="9823"/>
                      <a:pt x="37017" y="8632"/>
                    </a:cubicBezTo>
                    <a:cubicBezTo>
                      <a:pt x="37740" y="7776"/>
                      <a:pt x="38356" y="6839"/>
                      <a:pt x="38918" y="5849"/>
                    </a:cubicBezTo>
                    <a:cubicBezTo>
                      <a:pt x="39061" y="5601"/>
                      <a:pt x="39185" y="5487"/>
                      <a:pt x="39309" y="5487"/>
                    </a:cubicBezTo>
                    <a:cubicBezTo>
                      <a:pt x="39439" y="5487"/>
                      <a:pt x="39569" y="5615"/>
                      <a:pt x="39721" y="5849"/>
                    </a:cubicBezTo>
                    <a:cubicBezTo>
                      <a:pt x="40203" y="6705"/>
                      <a:pt x="40738" y="7535"/>
                      <a:pt x="41353" y="8311"/>
                    </a:cubicBezTo>
                    <a:cubicBezTo>
                      <a:pt x="42502" y="9716"/>
                      <a:pt x="43964" y="10419"/>
                      <a:pt x="45431" y="10419"/>
                    </a:cubicBezTo>
                    <a:cubicBezTo>
                      <a:pt x="46869" y="10419"/>
                      <a:pt x="48310" y="9743"/>
                      <a:pt x="49463" y="8391"/>
                    </a:cubicBezTo>
                    <a:cubicBezTo>
                      <a:pt x="50079" y="7588"/>
                      <a:pt x="50641" y="6732"/>
                      <a:pt x="51123" y="5875"/>
                    </a:cubicBezTo>
                    <a:cubicBezTo>
                      <a:pt x="51284" y="5554"/>
                      <a:pt x="51578" y="5313"/>
                      <a:pt x="51926" y="5233"/>
                    </a:cubicBezTo>
                    <a:cubicBezTo>
                      <a:pt x="53023" y="5046"/>
                      <a:pt x="53532" y="4644"/>
                      <a:pt x="53933" y="3948"/>
                    </a:cubicBezTo>
                    <a:cubicBezTo>
                      <a:pt x="54147" y="3493"/>
                      <a:pt x="54228" y="2985"/>
                      <a:pt x="54174" y="2503"/>
                    </a:cubicBezTo>
                    <a:cubicBezTo>
                      <a:pt x="54094" y="1673"/>
                      <a:pt x="53612" y="1058"/>
                      <a:pt x="52889" y="549"/>
                    </a:cubicBezTo>
                    <a:cubicBezTo>
                      <a:pt x="52595" y="335"/>
                      <a:pt x="52247" y="201"/>
                      <a:pt x="51872" y="147"/>
                    </a:cubicBezTo>
                    <a:cubicBezTo>
                      <a:pt x="51739" y="121"/>
                      <a:pt x="51598" y="107"/>
                      <a:pt x="51457" y="107"/>
                    </a:cubicBezTo>
                    <a:cubicBezTo>
                      <a:pt x="51317" y="107"/>
                      <a:pt x="51176" y="121"/>
                      <a:pt x="51043" y="147"/>
                    </a:cubicBezTo>
                    <a:cubicBezTo>
                      <a:pt x="48794" y="469"/>
                      <a:pt x="47429" y="1994"/>
                      <a:pt x="46359" y="3868"/>
                    </a:cubicBezTo>
                    <a:cubicBezTo>
                      <a:pt x="45906" y="4627"/>
                      <a:pt x="45671" y="5009"/>
                      <a:pt x="45435" y="5009"/>
                    </a:cubicBezTo>
                    <a:cubicBezTo>
                      <a:pt x="45196" y="5009"/>
                      <a:pt x="44955" y="4621"/>
                      <a:pt x="44485" y="3841"/>
                    </a:cubicBezTo>
                    <a:cubicBezTo>
                      <a:pt x="43762" y="2663"/>
                      <a:pt x="43066" y="1539"/>
                      <a:pt x="41835" y="817"/>
                    </a:cubicBezTo>
                    <a:cubicBezTo>
                      <a:pt x="41273" y="469"/>
                      <a:pt x="40631" y="255"/>
                      <a:pt x="39962" y="174"/>
                    </a:cubicBezTo>
                    <a:cubicBezTo>
                      <a:pt x="39763" y="154"/>
                      <a:pt x="39565" y="144"/>
                      <a:pt x="39368" y="144"/>
                    </a:cubicBezTo>
                    <a:cubicBezTo>
                      <a:pt x="38792" y="144"/>
                      <a:pt x="38225" y="229"/>
                      <a:pt x="37687" y="388"/>
                    </a:cubicBezTo>
                    <a:cubicBezTo>
                      <a:pt x="36241" y="870"/>
                      <a:pt x="35197" y="2048"/>
                      <a:pt x="34100" y="3921"/>
                    </a:cubicBezTo>
                    <a:cubicBezTo>
                      <a:pt x="33660" y="4668"/>
                      <a:pt x="33433" y="5042"/>
                      <a:pt x="33203" y="5042"/>
                    </a:cubicBezTo>
                    <a:cubicBezTo>
                      <a:pt x="32971" y="5042"/>
                      <a:pt x="32737" y="4661"/>
                      <a:pt x="32280" y="3895"/>
                    </a:cubicBezTo>
                    <a:cubicBezTo>
                      <a:pt x="31691" y="2824"/>
                      <a:pt x="30888" y="1860"/>
                      <a:pt x="29951" y="1084"/>
                    </a:cubicBezTo>
                    <a:cubicBezTo>
                      <a:pt x="29229" y="495"/>
                      <a:pt x="28345" y="121"/>
                      <a:pt x="27435" y="40"/>
                    </a:cubicBezTo>
                    <a:cubicBezTo>
                      <a:pt x="27353" y="37"/>
                      <a:pt x="27271" y="35"/>
                      <a:pt x="27189" y="35"/>
                    </a:cubicBezTo>
                    <a:cubicBezTo>
                      <a:pt x="26608" y="35"/>
                      <a:pt x="26048" y="120"/>
                      <a:pt x="25508" y="308"/>
                    </a:cubicBezTo>
                    <a:cubicBezTo>
                      <a:pt x="24116" y="843"/>
                      <a:pt x="22992" y="2048"/>
                      <a:pt x="21922" y="3895"/>
                    </a:cubicBezTo>
                    <a:cubicBezTo>
                      <a:pt x="21453" y="4657"/>
                      <a:pt x="21219" y="5039"/>
                      <a:pt x="20985" y="5039"/>
                    </a:cubicBezTo>
                    <a:cubicBezTo>
                      <a:pt x="20751" y="5039"/>
                      <a:pt x="20516" y="4657"/>
                      <a:pt x="20048" y="3895"/>
                    </a:cubicBezTo>
                    <a:cubicBezTo>
                      <a:pt x="19459" y="2878"/>
                      <a:pt x="18790" y="1860"/>
                      <a:pt x="17880" y="1111"/>
                    </a:cubicBezTo>
                    <a:cubicBezTo>
                      <a:pt x="17077" y="469"/>
                      <a:pt x="16542" y="94"/>
                      <a:pt x="15418" y="14"/>
                    </a:cubicBezTo>
                    <a:cubicBezTo>
                      <a:pt x="15293" y="5"/>
                      <a:pt x="15167" y="0"/>
                      <a:pt x="15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-1615200" y="4096325"/>
                <a:ext cx="1355700" cy="260675"/>
              </a:xfrm>
              <a:custGeom>
                <a:avLst/>
                <a:gdLst/>
                <a:ahLst/>
                <a:cxnLst/>
                <a:rect l="l" t="t" r="r" b="b"/>
                <a:pathLst>
                  <a:path w="54228" h="10427" extrusionOk="0">
                    <a:moveTo>
                      <a:pt x="15194" y="1"/>
                    </a:moveTo>
                    <a:cubicBezTo>
                      <a:pt x="14515" y="1"/>
                      <a:pt x="13823" y="112"/>
                      <a:pt x="13196" y="353"/>
                    </a:cubicBezTo>
                    <a:cubicBezTo>
                      <a:pt x="11858" y="861"/>
                      <a:pt x="10867" y="1932"/>
                      <a:pt x="9824" y="3672"/>
                    </a:cubicBezTo>
                    <a:cubicBezTo>
                      <a:pt x="9583" y="4046"/>
                      <a:pt x="9342" y="4421"/>
                      <a:pt x="9128" y="4823"/>
                    </a:cubicBezTo>
                    <a:cubicBezTo>
                      <a:pt x="9002" y="5049"/>
                      <a:pt x="8887" y="5152"/>
                      <a:pt x="8774" y="5152"/>
                    </a:cubicBezTo>
                    <a:cubicBezTo>
                      <a:pt x="8646" y="5152"/>
                      <a:pt x="8520" y="5022"/>
                      <a:pt x="8378" y="4796"/>
                    </a:cubicBezTo>
                    <a:cubicBezTo>
                      <a:pt x="8111" y="4314"/>
                      <a:pt x="7816" y="3832"/>
                      <a:pt x="7522" y="3377"/>
                    </a:cubicBezTo>
                    <a:cubicBezTo>
                      <a:pt x="6451" y="1691"/>
                      <a:pt x="5086" y="379"/>
                      <a:pt x="3052" y="192"/>
                    </a:cubicBezTo>
                    <a:cubicBezTo>
                      <a:pt x="2926" y="182"/>
                      <a:pt x="2801" y="176"/>
                      <a:pt x="2677" y="176"/>
                    </a:cubicBezTo>
                    <a:cubicBezTo>
                      <a:pt x="2169" y="176"/>
                      <a:pt x="1678" y="266"/>
                      <a:pt x="1205" y="460"/>
                    </a:cubicBezTo>
                    <a:cubicBezTo>
                      <a:pt x="482" y="834"/>
                      <a:pt x="27" y="1584"/>
                      <a:pt x="1" y="2387"/>
                    </a:cubicBezTo>
                    <a:cubicBezTo>
                      <a:pt x="1" y="3002"/>
                      <a:pt x="161" y="3618"/>
                      <a:pt x="482" y="4127"/>
                    </a:cubicBezTo>
                    <a:cubicBezTo>
                      <a:pt x="830" y="4662"/>
                      <a:pt x="1366" y="5063"/>
                      <a:pt x="2008" y="5197"/>
                    </a:cubicBezTo>
                    <a:cubicBezTo>
                      <a:pt x="2517" y="5304"/>
                      <a:pt x="2972" y="5652"/>
                      <a:pt x="3212" y="6107"/>
                    </a:cubicBezTo>
                    <a:cubicBezTo>
                      <a:pt x="3641" y="6910"/>
                      <a:pt x="4149" y="7660"/>
                      <a:pt x="4685" y="8356"/>
                    </a:cubicBezTo>
                    <a:cubicBezTo>
                      <a:pt x="5838" y="9737"/>
                      <a:pt x="7295" y="10427"/>
                      <a:pt x="8750" y="10427"/>
                    </a:cubicBezTo>
                    <a:cubicBezTo>
                      <a:pt x="10199" y="10427"/>
                      <a:pt x="11646" y="9744"/>
                      <a:pt x="12795" y="8382"/>
                    </a:cubicBezTo>
                    <a:cubicBezTo>
                      <a:pt x="13303" y="7740"/>
                      <a:pt x="13731" y="7071"/>
                      <a:pt x="14133" y="6375"/>
                    </a:cubicBezTo>
                    <a:cubicBezTo>
                      <a:pt x="14320" y="6000"/>
                      <a:pt x="14561" y="5679"/>
                      <a:pt x="14855" y="5385"/>
                    </a:cubicBezTo>
                    <a:cubicBezTo>
                      <a:pt x="15230" y="5813"/>
                      <a:pt x="15551" y="6268"/>
                      <a:pt x="15819" y="6776"/>
                    </a:cubicBezTo>
                    <a:cubicBezTo>
                      <a:pt x="16247" y="7526"/>
                      <a:pt x="16783" y="8222"/>
                      <a:pt x="17371" y="8864"/>
                    </a:cubicBezTo>
                    <a:cubicBezTo>
                      <a:pt x="18352" y="9898"/>
                      <a:pt x="19661" y="10413"/>
                      <a:pt x="20970" y="10413"/>
                    </a:cubicBezTo>
                    <a:cubicBezTo>
                      <a:pt x="22305" y="10413"/>
                      <a:pt x="23639" y="9878"/>
                      <a:pt x="24625" y="8811"/>
                    </a:cubicBezTo>
                    <a:cubicBezTo>
                      <a:pt x="25455" y="7954"/>
                      <a:pt x="25990" y="6937"/>
                      <a:pt x="26632" y="5947"/>
                    </a:cubicBezTo>
                    <a:cubicBezTo>
                      <a:pt x="26846" y="5612"/>
                      <a:pt x="26967" y="5445"/>
                      <a:pt x="27087" y="5445"/>
                    </a:cubicBezTo>
                    <a:cubicBezTo>
                      <a:pt x="27208" y="5445"/>
                      <a:pt x="27328" y="5612"/>
                      <a:pt x="27542" y="5947"/>
                    </a:cubicBezTo>
                    <a:cubicBezTo>
                      <a:pt x="28051" y="6857"/>
                      <a:pt x="28640" y="7740"/>
                      <a:pt x="29309" y="8570"/>
                    </a:cubicBezTo>
                    <a:cubicBezTo>
                      <a:pt x="30408" y="9804"/>
                      <a:pt x="31803" y="10427"/>
                      <a:pt x="33200" y="10427"/>
                    </a:cubicBezTo>
                    <a:cubicBezTo>
                      <a:pt x="34560" y="10427"/>
                      <a:pt x="35922" y="9838"/>
                      <a:pt x="37017" y="8650"/>
                    </a:cubicBezTo>
                    <a:cubicBezTo>
                      <a:pt x="37740" y="7767"/>
                      <a:pt x="38356" y="6857"/>
                      <a:pt x="38918" y="5866"/>
                    </a:cubicBezTo>
                    <a:cubicBezTo>
                      <a:pt x="39063" y="5616"/>
                      <a:pt x="39189" y="5495"/>
                      <a:pt x="39314" y="5495"/>
                    </a:cubicBezTo>
                    <a:cubicBezTo>
                      <a:pt x="39443" y="5495"/>
                      <a:pt x="39572" y="5622"/>
                      <a:pt x="39721" y="5866"/>
                    </a:cubicBezTo>
                    <a:cubicBezTo>
                      <a:pt x="40203" y="6723"/>
                      <a:pt x="40738" y="7553"/>
                      <a:pt x="41353" y="8329"/>
                    </a:cubicBezTo>
                    <a:cubicBezTo>
                      <a:pt x="42499" y="9717"/>
                      <a:pt x="43958" y="10413"/>
                      <a:pt x="45420" y="10413"/>
                    </a:cubicBezTo>
                    <a:cubicBezTo>
                      <a:pt x="46862" y="10413"/>
                      <a:pt x="48308" y="9737"/>
                      <a:pt x="49463" y="8382"/>
                    </a:cubicBezTo>
                    <a:cubicBezTo>
                      <a:pt x="50079" y="7579"/>
                      <a:pt x="50641" y="6750"/>
                      <a:pt x="51123" y="5866"/>
                    </a:cubicBezTo>
                    <a:cubicBezTo>
                      <a:pt x="51284" y="5545"/>
                      <a:pt x="51578" y="5331"/>
                      <a:pt x="51926" y="5251"/>
                    </a:cubicBezTo>
                    <a:cubicBezTo>
                      <a:pt x="53050" y="5063"/>
                      <a:pt x="53532" y="4662"/>
                      <a:pt x="53933" y="3966"/>
                    </a:cubicBezTo>
                    <a:cubicBezTo>
                      <a:pt x="54147" y="3511"/>
                      <a:pt x="54228" y="3002"/>
                      <a:pt x="54174" y="2521"/>
                    </a:cubicBezTo>
                    <a:cubicBezTo>
                      <a:pt x="54094" y="1691"/>
                      <a:pt x="53612" y="1075"/>
                      <a:pt x="52889" y="567"/>
                    </a:cubicBezTo>
                    <a:cubicBezTo>
                      <a:pt x="52595" y="353"/>
                      <a:pt x="52247" y="192"/>
                      <a:pt x="51872" y="165"/>
                    </a:cubicBezTo>
                    <a:cubicBezTo>
                      <a:pt x="51739" y="139"/>
                      <a:pt x="51598" y="125"/>
                      <a:pt x="51457" y="125"/>
                    </a:cubicBezTo>
                    <a:cubicBezTo>
                      <a:pt x="51317" y="125"/>
                      <a:pt x="51176" y="139"/>
                      <a:pt x="51043" y="165"/>
                    </a:cubicBezTo>
                    <a:cubicBezTo>
                      <a:pt x="48794" y="487"/>
                      <a:pt x="47429" y="2012"/>
                      <a:pt x="46359" y="3859"/>
                    </a:cubicBezTo>
                    <a:cubicBezTo>
                      <a:pt x="45904" y="4635"/>
                      <a:pt x="45669" y="5023"/>
                      <a:pt x="45432" y="5023"/>
                    </a:cubicBezTo>
                    <a:cubicBezTo>
                      <a:pt x="45194" y="5023"/>
                      <a:pt x="44953" y="4635"/>
                      <a:pt x="44485" y="3859"/>
                    </a:cubicBezTo>
                    <a:cubicBezTo>
                      <a:pt x="43762" y="2681"/>
                      <a:pt x="43066" y="1557"/>
                      <a:pt x="41835" y="834"/>
                    </a:cubicBezTo>
                    <a:cubicBezTo>
                      <a:pt x="41273" y="487"/>
                      <a:pt x="40631" y="272"/>
                      <a:pt x="39962" y="192"/>
                    </a:cubicBezTo>
                    <a:cubicBezTo>
                      <a:pt x="39763" y="172"/>
                      <a:pt x="39565" y="162"/>
                      <a:pt x="39368" y="162"/>
                    </a:cubicBezTo>
                    <a:cubicBezTo>
                      <a:pt x="38792" y="162"/>
                      <a:pt x="38225" y="247"/>
                      <a:pt x="37687" y="406"/>
                    </a:cubicBezTo>
                    <a:cubicBezTo>
                      <a:pt x="36241" y="888"/>
                      <a:pt x="35197" y="2066"/>
                      <a:pt x="34100" y="3939"/>
                    </a:cubicBezTo>
                    <a:cubicBezTo>
                      <a:pt x="33662" y="4682"/>
                      <a:pt x="33435" y="5050"/>
                      <a:pt x="33206" y="5050"/>
                    </a:cubicBezTo>
                    <a:cubicBezTo>
                      <a:pt x="32973" y="5050"/>
                      <a:pt x="32739" y="4669"/>
                      <a:pt x="32280" y="3913"/>
                    </a:cubicBezTo>
                    <a:cubicBezTo>
                      <a:pt x="31691" y="2842"/>
                      <a:pt x="30888" y="1878"/>
                      <a:pt x="29951" y="1102"/>
                    </a:cubicBezTo>
                    <a:cubicBezTo>
                      <a:pt x="29229" y="513"/>
                      <a:pt x="28345" y="139"/>
                      <a:pt x="27435" y="58"/>
                    </a:cubicBezTo>
                    <a:cubicBezTo>
                      <a:pt x="27321" y="49"/>
                      <a:pt x="27206" y="45"/>
                      <a:pt x="27093" y="45"/>
                    </a:cubicBezTo>
                    <a:cubicBezTo>
                      <a:pt x="26547" y="45"/>
                      <a:pt x="26018" y="149"/>
                      <a:pt x="25508" y="326"/>
                    </a:cubicBezTo>
                    <a:cubicBezTo>
                      <a:pt x="24116" y="834"/>
                      <a:pt x="22992" y="2066"/>
                      <a:pt x="21922" y="3886"/>
                    </a:cubicBezTo>
                    <a:cubicBezTo>
                      <a:pt x="21453" y="4662"/>
                      <a:pt x="21219" y="5050"/>
                      <a:pt x="20985" y="5050"/>
                    </a:cubicBezTo>
                    <a:cubicBezTo>
                      <a:pt x="20751" y="5050"/>
                      <a:pt x="20516" y="4662"/>
                      <a:pt x="20048" y="3886"/>
                    </a:cubicBezTo>
                    <a:cubicBezTo>
                      <a:pt x="19459" y="2895"/>
                      <a:pt x="18790" y="1852"/>
                      <a:pt x="17880" y="1129"/>
                    </a:cubicBezTo>
                    <a:cubicBezTo>
                      <a:pt x="17077" y="487"/>
                      <a:pt x="16542" y="112"/>
                      <a:pt x="15418" y="5"/>
                    </a:cubicBezTo>
                    <a:cubicBezTo>
                      <a:pt x="15343" y="2"/>
                      <a:pt x="15269" y="1"/>
                      <a:pt x="151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50;p4"/>
            <p:cNvSpPr/>
            <p:nvPr/>
          </p:nvSpPr>
          <p:spPr>
            <a:xfrm>
              <a:off x="-452444" y="3865719"/>
              <a:ext cx="877369" cy="871471"/>
            </a:xfrm>
            <a:custGeom>
              <a:avLst/>
              <a:gdLst/>
              <a:ahLst/>
              <a:cxnLst/>
              <a:rect l="l" t="t" r="r" b="b"/>
              <a:pathLst>
                <a:path w="40311" h="40040" extrusionOk="0">
                  <a:moveTo>
                    <a:pt x="29788" y="0"/>
                  </a:moveTo>
                  <a:cubicBezTo>
                    <a:pt x="29644" y="0"/>
                    <a:pt x="29497" y="194"/>
                    <a:pt x="29095" y="582"/>
                  </a:cubicBezTo>
                  <a:cubicBezTo>
                    <a:pt x="26312" y="3366"/>
                    <a:pt x="23501" y="6123"/>
                    <a:pt x="20744" y="8933"/>
                  </a:cubicBezTo>
                  <a:cubicBezTo>
                    <a:pt x="20500" y="9177"/>
                    <a:pt x="20318" y="9292"/>
                    <a:pt x="20144" y="9292"/>
                  </a:cubicBezTo>
                  <a:cubicBezTo>
                    <a:pt x="19955" y="9292"/>
                    <a:pt x="19777" y="9157"/>
                    <a:pt x="19540" y="8906"/>
                  </a:cubicBezTo>
                  <a:cubicBezTo>
                    <a:pt x="16729" y="6042"/>
                    <a:pt x="13866" y="3205"/>
                    <a:pt x="11028" y="341"/>
                  </a:cubicBezTo>
                  <a:cubicBezTo>
                    <a:pt x="10831" y="144"/>
                    <a:pt x="10679" y="50"/>
                    <a:pt x="10528" y="50"/>
                  </a:cubicBezTo>
                  <a:cubicBezTo>
                    <a:pt x="10371" y="50"/>
                    <a:pt x="10216" y="151"/>
                    <a:pt x="10011" y="341"/>
                  </a:cubicBezTo>
                  <a:cubicBezTo>
                    <a:pt x="6853" y="3526"/>
                    <a:pt x="3668" y="6712"/>
                    <a:pt x="456" y="9897"/>
                  </a:cubicBezTo>
                  <a:cubicBezTo>
                    <a:pt x="81" y="10271"/>
                    <a:pt x="135" y="10486"/>
                    <a:pt x="483" y="10833"/>
                  </a:cubicBezTo>
                  <a:cubicBezTo>
                    <a:pt x="3373" y="13724"/>
                    <a:pt x="6237" y="16615"/>
                    <a:pt x="9155" y="19479"/>
                  </a:cubicBezTo>
                  <a:cubicBezTo>
                    <a:pt x="9583" y="19907"/>
                    <a:pt x="9556" y="20121"/>
                    <a:pt x="9155" y="20523"/>
                  </a:cubicBezTo>
                  <a:cubicBezTo>
                    <a:pt x="6264" y="23387"/>
                    <a:pt x="3400" y="26250"/>
                    <a:pt x="536" y="29114"/>
                  </a:cubicBezTo>
                  <a:cubicBezTo>
                    <a:pt x="349" y="29302"/>
                    <a:pt x="1" y="29462"/>
                    <a:pt x="162" y="29837"/>
                  </a:cubicBezTo>
                  <a:cubicBezTo>
                    <a:pt x="2089" y="31711"/>
                    <a:pt x="3989" y="33584"/>
                    <a:pt x="5889" y="35485"/>
                  </a:cubicBezTo>
                  <a:cubicBezTo>
                    <a:pt x="7388" y="36984"/>
                    <a:pt x="8860" y="38509"/>
                    <a:pt x="10359" y="40008"/>
                  </a:cubicBezTo>
                  <a:cubicBezTo>
                    <a:pt x="10421" y="40030"/>
                    <a:pt x="10476" y="40040"/>
                    <a:pt x="10526" y="40040"/>
                  </a:cubicBezTo>
                  <a:cubicBezTo>
                    <a:pt x="10779" y="40040"/>
                    <a:pt x="10899" y="39790"/>
                    <a:pt x="11055" y="39633"/>
                  </a:cubicBezTo>
                  <a:cubicBezTo>
                    <a:pt x="13919" y="36769"/>
                    <a:pt x="16756" y="33932"/>
                    <a:pt x="19593" y="31068"/>
                  </a:cubicBezTo>
                  <a:cubicBezTo>
                    <a:pt x="19824" y="30838"/>
                    <a:pt x="20000" y="30717"/>
                    <a:pt x="20176" y="30717"/>
                  </a:cubicBezTo>
                  <a:cubicBezTo>
                    <a:pt x="20348" y="30717"/>
                    <a:pt x="20520" y="30831"/>
                    <a:pt x="20744" y="31068"/>
                  </a:cubicBezTo>
                  <a:cubicBezTo>
                    <a:pt x="23555" y="33932"/>
                    <a:pt x="26419" y="36743"/>
                    <a:pt x="29229" y="39580"/>
                  </a:cubicBezTo>
                  <a:cubicBezTo>
                    <a:pt x="29452" y="39817"/>
                    <a:pt x="29625" y="39945"/>
                    <a:pt x="29807" y="39945"/>
                  </a:cubicBezTo>
                  <a:cubicBezTo>
                    <a:pt x="29974" y="39945"/>
                    <a:pt x="30149" y="39837"/>
                    <a:pt x="30380" y="39607"/>
                  </a:cubicBezTo>
                  <a:cubicBezTo>
                    <a:pt x="33485" y="36448"/>
                    <a:pt x="36616" y="33343"/>
                    <a:pt x="39775" y="30212"/>
                  </a:cubicBezTo>
                  <a:cubicBezTo>
                    <a:pt x="39935" y="30024"/>
                    <a:pt x="40123" y="29864"/>
                    <a:pt x="40310" y="29703"/>
                  </a:cubicBezTo>
                  <a:lnTo>
                    <a:pt x="40310" y="29623"/>
                  </a:lnTo>
                  <a:cubicBezTo>
                    <a:pt x="39855" y="29195"/>
                    <a:pt x="39400" y="28766"/>
                    <a:pt x="38945" y="28338"/>
                  </a:cubicBezTo>
                  <a:cubicBezTo>
                    <a:pt x="36349" y="25742"/>
                    <a:pt x="33726" y="23119"/>
                    <a:pt x="31129" y="20523"/>
                  </a:cubicBezTo>
                  <a:cubicBezTo>
                    <a:pt x="30889" y="20282"/>
                    <a:pt x="30621" y="20094"/>
                    <a:pt x="30996" y="19720"/>
                  </a:cubicBezTo>
                  <a:cubicBezTo>
                    <a:pt x="34047" y="16695"/>
                    <a:pt x="37071" y="13671"/>
                    <a:pt x="40096" y="10646"/>
                  </a:cubicBezTo>
                  <a:cubicBezTo>
                    <a:pt x="40149" y="10593"/>
                    <a:pt x="40230" y="10539"/>
                    <a:pt x="40310" y="10512"/>
                  </a:cubicBezTo>
                  <a:lnTo>
                    <a:pt x="40310" y="10378"/>
                  </a:lnTo>
                  <a:cubicBezTo>
                    <a:pt x="37018" y="7113"/>
                    <a:pt x="33752" y="3848"/>
                    <a:pt x="30460" y="582"/>
                  </a:cubicBezTo>
                  <a:cubicBezTo>
                    <a:pt x="30072" y="194"/>
                    <a:pt x="29932" y="0"/>
                    <a:pt x="29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8430775" y="73463"/>
              <a:ext cx="983364" cy="932064"/>
            </a:xfrm>
            <a:custGeom>
              <a:avLst/>
              <a:gdLst/>
              <a:ahLst/>
              <a:cxnLst/>
              <a:rect l="l" t="t" r="r" b="b"/>
              <a:pathLst>
                <a:path w="45181" h="42824" extrusionOk="0">
                  <a:moveTo>
                    <a:pt x="33859" y="0"/>
                  </a:moveTo>
                  <a:lnTo>
                    <a:pt x="22590" y="11269"/>
                  </a:lnTo>
                  <a:lnTo>
                    <a:pt x="24758" y="13624"/>
                  </a:lnTo>
                  <a:cubicBezTo>
                    <a:pt x="27596" y="16729"/>
                    <a:pt x="27489" y="21520"/>
                    <a:pt x="24518" y="24518"/>
                  </a:cubicBezTo>
                  <a:cubicBezTo>
                    <a:pt x="22988" y="26048"/>
                    <a:pt x="20975" y="26818"/>
                    <a:pt x="18955" y="26818"/>
                  </a:cubicBezTo>
                  <a:cubicBezTo>
                    <a:pt x="17052" y="26818"/>
                    <a:pt x="15143" y="26135"/>
                    <a:pt x="13624" y="24758"/>
                  </a:cubicBezTo>
                  <a:lnTo>
                    <a:pt x="11269" y="22590"/>
                  </a:lnTo>
                  <a:lnTo>
                    <a:pt x="0" y="33859"/>
                  </a:lnTo>
                  <a:lnTo>
                    <a:pt x="2489" y="36214"/>
                  </a:lnTo>
                  <a:cubicBezTo>
                    <a:pt x="7101" y="40628"/>
                    <a:pt x="13035" y="42824"/>
                    <a:pt x="18965" y="42824"/>
                  </a:cubicBezTo>
                  <a:cubicBezTo>
                    <a:pt x="25081" y="42824"/>
                    <a:pt x="31192" y="40487"/>
                    <a:pt x="35839" y="35839"/>
                  </a:cubicBezTo>
                  <a:cubicBezTo>
                    <a:pt x="45020" y="26659"/>
                    <a:pt x="45181" y="11857"/>
                    <a:pt x="36214" y="2463"/>
                  </a:cubicBezTo>
                  <a:lnTo>
                    <a:pt x="33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6037" y="-503059"/>
              <a:ext cx="777666" cy="750066"/>
            </a:xfrm>
            <a:custGeom>
              <a:avLst/>
              <a:gdLst/>
              <a:ahLst/>
              <a:cxnLst/>
              <a:rect l="l" t="t" r="r" b="b"/>
              <a:pathLst>
                <a:path w="49196" h="47450" extrusionOk="0">
                  <a:moveTo>
                    <a:pt x="24598" y="1"/>
                  </a:moveTo>
                  <a:cubicBezTo>
                    <a:pt x="22316" y="1"/>
                    <a:pt x="20034" y="871"/>
                    <a:pt x="18281" y="2611"/>
                  </a:cubicBezTo>
                  <a:lnTo>
                    <a:pt x="3507" y="17412"/>
                  </a:lnTo>
                  <a:cubicBezTo>
                    <a:pt x="0" y="20892"/>
                    <a:pt x="0" y="26539"/>
                    <a:pt x="3507" y="30045"/>
                  </a:cubicBezTo>
                  <a:lnTo>
                    <a:pt x="18281" y="44820"/>
                  </a:lnTo>
                  <a:cubicBezTo>
                    <a:pt x="20034" y="46573"/>
                    <a:pt x="22316" y="47450"/>
                    <a:pt x="24598" y="47450"/>
                  </a:cubicBezTo>
                  <a:cubicBezTo>
                    <a:pt x="26880" y="47450"/>
                    <a:pt x="29161" y="46573"/>
                    <a:pt x="30915" y="44820"/>
                  </a:cubicBezTo>
                  <a:lnTo>
                    <a:pt x="45689" y="30045"/>
                  </a:lnTo>
                  <a:cubicBezTo>
                    <a:pt x="49195" y="26539"/>
                    <a:pt x="49195" y="20892"/>
                    <a:pt x="45689" y="17412"/>
                  </a:cubicBezTo>
                  <a:lnTo>
                    <a:pt x="30915" y="2611"/>
                  </a:lnTo>
                  <a:cubicBezTo>
                    <a:pt x="29161" y="871"/>
                    <a:pt x="26880" y="1"/>
                    <a:pt x="24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-375" y="-77425"/>
            <a:ext cx="9144085" cy="5220926"/>
            <a:chOff x="-68181" y="-77425"/>
            <a:chExt cx="9212256" cy="5220926"/>
          </a:xfrm>
        </p:grpSpPr>
        <p:pic>
          <p:nvPicPr>
            <p:cNvPr id="84" name="Google Shape;84;p7"/>
            <p:cNvPicPr preferRelativeResize="0"/>
            <p:nvPr/>
          </p:nvPicPr>
          <p:blipFill rotWithShape="1">
            <a:blip r:embed="rId2">
              <a:alphaModFix/>
            </a:blip>
            <a:srcRect t="1487"/>
            <a:stretch/>
          </p:blipFill>
          <p:spPr>
            <a:xfrm>
              <a:off x="-68181" y="0"/>
              <a:ext cx="9212170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7"/>
            <p:cNvSpPr/>
            <p:nvPr/>
          </p:nvSpPr>
          <p:spPr>
            <a:xfrm>
              <a:off x="-67725" y="-77425"/>
              <a:ext cx="9211800" cy="47676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64000">
                  <a:srgbClr val="EDEDE3">
                    <a:alpha val="65882"/>
                  </a:srgbClr>
                </a:gs>
                <a:gs pos="100000">
                  <a:srgbClr val="EDEDE3">
                    <a:alpha val="3960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862762" y="2069850"/>
            <a:ext cx="3686400" cy="19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862750" y="1085875"/>
            <a:ext cx="36864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>
            <a:spLocks noGrp="1"/>
          </p:cNvSpPr>
          <p:nvPr>
            <p:ph type="pic" idx="2"/>
          </p:nvPr>
        </p:nvSpPr>
        <p:spPr>
          <a:xfrm>
            <a:off x="5407525" y="1153088"/>
            <a:ext cx="2873700" cy="28017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9" name="Google Shape;89;p7"/>
          <p:cNvGrpSpPr/>
          <p:nvPr/>
        </p:nvGrpSpPr>
        <p:grpSpPr>
          <a:xfrm>
            <a:off x="-292008" y="-452672"/>
            <a:ext cx="9887971" cy="6104149"/>
            <a:chOff x="-292008" y="-452672"/>
            <a:chExt cx="9887971" cy="6104149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4530162" y="4780006"/>
              <a:ext cx="877369" cy="871471"/>
            </a:xfrm>
            <a:custGeom>
              <a:avLst/>
              <a:gdLst/>
              <a:ahLst/>
              <a:cxnLst/>
              <a:rect l="l" t="t" r="r" b="b"/>
              <a:pathLst>
                <a:path w="40311" h="40040" extrusionOk="0">
                  <a:moveTo>
                    <a:pt x="29788" y="0"/>
                  </a:moveTo>
                  <a:cubicBezTo>
                    <a:pt x="29644" y="0"/>
                    <a:pt x="29497" y="194"/>
                    <a:pt x="29095" y="582"/>
                  </a:cubicBezTo>
                  <a:cubicBezTo>
                    <a:pt x="26312" y="3366"/>
                    <a:pt x="23501" y="6123"/>
                    <a:pt x="20744" y="8933"/>
                  </a:cubicBezTo>
                  <a:cubicBezTo>
                    <a:pt x="20500" y="9177"/>
                    <a:pt x="20318" y="9292"/>
                    <a:pt x="20144" y="9292"/>
                  </a:cubicBezTo>
                  <a:cubicBezTo>
                    <a:pt x="19955" y="9292"/>
                    <a:pt x="19777" y="9157"/>
                    <a:pt x="19540" y="8906"/>
                  </a:cubicBezTo>
                  <a:cubicBezTo>
                    <a:pt x="16729" y="6042"/>
                    <a:pt x="13866" y="3205"/>
                    <a:pt x="11028" y="341"/>
                  </a:cubicBezTo>
                  <a:cubicBezTo>
                    <a:pt x="10831" y="144"/>
                    <a:pt x="10679" y="50"/>
                    <a:pt x="10528" y="50"/>
                  </a:cubicBezTo>
                  <a:cubicBezTo>
                    <a:pt x="10371" y="50"/>
                    <a:pt x="10216" y="151"/>
                    <a:pt x="10011" y="341"/>
                  </a:cubicBezTo>
                  <a:cubicBezTo>
                    <a:pt x="6853" y="3526"/>
                    <a:pt x="3668" y="6712"/>
                    <a:pt x="456" y="9897"/>
                  </a:cubicBezTo>
                  <a:cubicBezTo>
                    <a:pt x="81" y="10271"/>
                    <a:pt x="135" y="10486"/>
                    <a:pt x="483" y="10833"/>
                  </a:cubicBezTo>
                  <a:cubicBezTo>
                    <a:pt x="3373" y="13724"/>
                    <a:pt x="6237" y="16615"/>
                    <a:pt x="9155" y="19479"/>
                  </a:cubicBezTo>
                  <a:cubicBezTo>
                    <a:pt x="9583" y="19907"/>
                    <a:pt x="9556" y="20121"/>
                    <a:pt x="9155" y="20523"/>
                  </a:cubicBezTo>
                  <a:cubicBezTo>
                    <a:pt x="6264" y="23387"/>
                    <a:pt x="3400" y="26250"/>
                    <a:pt x="536" y="29114"/>
                  </a:cubicBezTo>
                  <a:cubicBezTo>
                    <a:pt x="349" y="29302"/>
                    <a:pt x="1" y="29462"/>
                    <a:pt x="162" y="29837"/>
                  </a:cubicBezTo>
                  <a:cubicBezTo>
                    <a:pt x="2089" y="31711"/>
                    <a:pt x="3989" y="33584"/>
                    <a:pt x="5889" y="35485"/>
                  </a:cubicBezTo>
                  <a:cubicBezTo>
                    <a:pt x="7388" y="36984"/>
                    <a:pt x="8860" y="38509"/>
                    <a:pt x="10359" y="40008"/>
                  </a:cubicBezTo>
                  <a:cubicBezTo>
                    <a:pt x="10421" y="40030"/>
                    <a:pt x="10476" y="40040"/>
                    <a:pt x="10526" y="40040"/>
                  </a:cubicBezTo>
                  <a:cubicBezTo>
                    <a:pt x="10779" y="40040"/>
                    <a:pt x="10899" y="39790"/>
                    <a:pt x="11055" y="39633"/>
                  </a:cubicBezTo>
                  <a:cubicBezTo>
                    <a:pt x="13919" y="36769"/>
                    <a:pt x="16756" y="33932"/>
                    <a:pt x="19593" y="31068"/>
                  </a:cubicBezTo>
                  <a:cubicBezTo>
                    <a:pt x="19824" y="30838"/>
                    <a:pt x="20000" y="30717"/>
                    <a:pt x="20176" y="30717"/>
                  </a:cubicBezTo>
                  <a:cubicBezTo>
                    <a:pt x="20348" y="30717"/>
                    <a:pt x="20520" y="30831"/>
                    <a:pt x="20744" y="31068"/>
                  </a:cubicBezTo>
                  <a:cubicBezTo>
                    <a:pt x="23555" y="33932"/>
                    <a:pt x="26419" y="36743"/>
                    <a:pt x="29229" y="39580"/>
                  </a:cubicBezTo>
                  <a:cubicBezTo>
                    <a:pt x="29452" y="39817"/>
                    <a:pt x="29625" y="39945"/>
                    <a:pt x="29807" y="39945"/>
                  </a:cubicBezTo>
                  <a:cubicBezTo>
                    <a:pt x="29974" y="39945"/>
                    <a:pt x="30149" y="39837"/>
                    <a:pt x="30380" y="39607"/>
                  </a:cubicBezTo>
                  <a:cubicBezTo>
                    <a:pt x="33485" y="36448"/>
                    <a:pt x="36616" y="33343"/>
                    <a:pt x="39775" y="30212"/>
                  </a:cubicBezTo>
                  <a:cubicBezTo>
                    <a:pt x="39935" y="30024"/>
                    <a:pt x="40123" y="29864"/>
                    <a:pt x="40310" y="29703"/>
                  </a:cubicBezTo>
                  <a:lnTo>
                    <a:pt x="40310" y="29623"/>
                  </a:lnTo>
                  <a:cubicBezTo>
                    <a:pt x="39855" y="29195"/>
                    <a:pt x="39400" y="28766"/>
                    <a:pt x="38945" y="28338"/>
                  </a:cubicBezTo>
                  <a:cubicBezTo>
                    <a:pt x="36349" y="25742"/>
                    <a:pt x="33726" y="23119"/>
                    <a:pt x="31129" y="20523"/>
                  </a:cubicBezTo>
                  <a:cubicBezTo>
                    <a:pt x="30889" y="20282"/>
                    <a:pt x="30621" y="20094"/>
                    <a:pt x="30996" y="19720"/>
                  </a:cubicBezTo>
                  <a:cubicBezTo>
                    <a:pt x="34047" y="16695"/>
                    <a:pt x="37071" y="13671"/>
                    <a:pt x="40096" y="10646"/>
                  </a:cubicBezTo>
                  <a:cubicBezTo>
                    <a:pt x="40149" y="10593"/>
                    <a:pt x="40230" y="10539"/>
                    <a:pt x="40310" y="10512"/>
                  </a:cubicBezTo>
                  <a:lnTo>
                    <a:pt x="40310" y="10378"/>
                  </a:lnTo>
                  <a:cubicBezTo>
                    <a:pt x="37018" y="7113"/>
                    <a:pt x="33752" y="3848"/>
                    <a:pt x="30460" y="582"/>
                  </a:cubicBezTo>
                  <a:cubicBezTo>
                    <a:pt x="30072" y="194"/>
                    <a:pt x="29932" y="0"/>
                    <a:pt x="29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4500070" flipH="1">
              <a:off x="-206293" y="-323171"/>
              <a:ext cx="983318" cy="932020"/>
            </a:xfrm>
            <a:custGeom>
              <a:avLst/>
              <a:gdLst/>
              <a:ahLst/>
              <a:cxnLst/>
              <a:rect l="l" t="t" r="r" b="b"/>
              <a:pathLst>
                <a:path w="45181" h="42824" extrusionOk="0">
                  <a:moveTo>
                    <a:pt x="33859" y="0"/>
                  </a:moveTo>
                  <a:lnTo>
                    <a:pt x="22590" y="11269"/>
                  </a:lnTo>
                  <a:lnTo>
                    <a:pt x="24758" y="13624"/>
                  </a:lnTo>
                  <a:cubicBezTo>
                    <a:pt x="27596" y="16729"/>
                    <a:pt x="27489" y="21520"/>
                    <a:pt x="24518" y="24518"/>
                  </a:cubicBezTo>
                  <a:cubicBezTo>
                    <a:pt x="22988" y="26048"/>
                    <a:pt x="20975" y="26818"/>
                    <a:pt x="18955" y="26818"/>
                  </a:cubicBezTo>
                  <a:cubicBezTo>
                    <a:pt x="17052" y="26818"/>
                    <a:pt x="15143" y="26135"/>
                    <a:pt x="13624" y="24758"/>
                  </a:cubicBezTo>
                  <a:lnTo>
                    <a:pt x="11269" y="22590"/>
                  </a:lnTo>
                  <a:lnTo>
                    <a:pt x="0" y="33859"/>
                  </a:lnTo>
                  <a:lnTo>
                    <a:pt x="2489" y="36214"/>
                  </a:lnTo>
                  <a:cubicBezTo>
                    <a:pt x="7101" y="40628"/>
                    <a:pt x="13035" y="42824"/>
                    <a:pt x="18965" y="42824"/>
                  </a:cubicBezTo>
                  <a:cubicBezTo>
                    <a:pt x="25081" y="42824"/>
                    <a:pt x="31192" y="40487"/>
                    <a:pt x="35839" y="35839"/>
                  </a:cubicBezTo>
                  <a:cubicBezTo>
                    <a:pt x="45020" y="26659"/>
                    <a:pt x="45181" y="11857"/>
                    <a:pt x="36214" y="2463"/>
                  </a:cubicBezTo>
                  <a:lnTo>
                    <a:pt x="33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>
              <a:off x="8818297" y="403029"/>
              <a:ext cx="777666" cy="750066"/>
            </a:xfrm>
            <a:custGeom>
              <a:avLst/>
              <a:gdLst/>
              <a:ahLst/>
              <a:cxnLst/>
              <a:rect l="l" t="t" r="r" b="b"/>
              <a:pathLst>
                <a:path w="49196" h="47450" extrusionOk="0">
                  <a:moveTo>
                    <a:pt x="24598" y="1"/>
                  </a:moveTo>
                  <a:cubicBezTo>
                    <a:pt x="22316" y="1"/>
                    <a:pt x="20034" y="871"/>
                    <a:pt x="18281" y="2611"/>
                  </a:cubicBezTo>
                  <a:lnTo>
                    <a:pt x="3507" y="17412"/>
                  </a:lnTo>
                  <a:cubicBezTo>
                    <a:pt x="0" y="20892"/>
                    <a:pt x="0" y="26539"/>
                    <a:pt x="3507" y="30045"/>
                  </a:cubicBezTo>
                  <a:lnTo>
                    <a:pt x="18281" y="44820"/>
                  </a:lnTo>
                  <a:cubicBezTo>
                    <a:pt x="20034" y="46573"/>
                    <a:pt x="22316" y="47450"/>
                    <a:pt x="24598" y="47450"/>
                  </a:cubicBezTo>
                  <a:cubicBezTo>
                    <a:pt x="26880" y="47450"/>
                    <a:pt x="29161" y="46573"/>
                    <a:pt x="30915" y="44820"/>
                  </a:cubicBezTo>
                  <a:lnTo>
                    <a:pt x="45689" y="30045"/>
                  </a:lnTo>
                  <a:cubicBezTo>
                    <a:pt x="49195" y="26539"/>
                    <a:pt x="49195" y="20892"/>
                    <a:pt x="45689" y="17412"/>
                  </a:cubicBezTo>
                  <a:lnTo>
                    <a:pt x="30915" y="2611"/>
                  </a:lnTo>
                  <a:cubicBezTo>
                    <a:pt x="29161" y="871"/>
                    <a:pt x="26880" y="1"/>
                    <a:pt x="24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18188"/>
            <a:ext cx="6576000" cy="11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1284000" y="3028213"/>
            <a:ext cx="6576000" cy="497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2" name="Google Shape;122;p11"/>
          <p:cNvGrpSpPr/>
          <p:nvPr/>
        </p:nvGrpSpPr>
        <p:grpSpPr>
          <a:xfrm>
            <a:off x="324400" y="-280100"/>
            <a:ext cx="9044362" cy="5755577"/>
            <a:chOff x="324400" y="-280100"/>
            <a:chExt cx="9044362" cy="5755577"/>
          </a:xfrm>
        </p:grpSpPr>
        <p:grpSp>
          <p:nvGrpSpPr>
            <p:cNvPr id="123" name="Google Shape;123;p11"/>
            <p:cNvGrpSpPr/>
            <p:nvPr/>
          </p:nvGrpSpPr>
          <p:grpSpPr>
            <a:xfrm>
              <a:off x="8137922" y="374022"/>
              <a:ext cx="1230840" cy="750016"/>
              <a:chOff x="-1615200" y="3530900"/>
              <a:chExt cx="1355700" cy="826100"/>
            </a:xfrm>
          </p:grpSpPr>
          <p:sp>
            <p:nvSpPr>
              <p:cNvPr id="124" name="Google Shape;124;p11"/>
              <p:cNvSpPr/>
              <p:nvPr/>
            </p:nvSpPr>
            <p:spPr>
              <a:xfrm>
                <a:off x="-1615200" y="3530900"/>
                <a:ext cx="1355700" cy="260675"/>
              </a:xfrm>
              <a:custGeom>
                <a:avLst/>
                <a:gdLst/>
                <a:ahLst/>
                <a:cxnLst/>
                <a:rect l="l" t="t" r="r" b="b"/>
                <a:pathLst>
                  <a:path w="54228" h="10427" extrusionOk="0">
                    <a:moveTo>
                      <a:pt x="15194" y="1"/>
                    </a:moveTo>
                    <a:cubicBezTo>
                      <a:pt x="14515" y="1"/>
                      <a:pt x="13823" y="112"/>
                      <a:pt x="13196" y="353"/>
                    </a:cubicBezTo>
                    <a:cubicBezTo>
                      <a:pt x="11858" y="861"/>
                      <a:pt x="10867" y="1932"/>
                      <a:pt x="9824" y="3672"/>
                    </a:cubicBezTo>
                    <a:cubicBezTo>
                      <a:pt x="9583" y="4046"/>
                      <a:pt x="9342" y="4421"/>
                      <a:pt x="9128" y="4823"/>
                    </a:cubicBezTo>
                    <a:cubicBezTo>
                      <a:pt x="9002" y="5049"/>
                      <a:pt x="8887" y="5152"/>
                      <a:pt x="8774" y="5152"/>
                    </a:cubicBezTo>
                    <a:cubicBezTo>
                      <a:pt x="8646" y="5152"/>
                      <a:pt x="8520" y="5022"/>
                      <a:pt x="8378" y="4796"/>
                    </a:cubicBezTo>
                    <a:cubicBezTo>
                      <a:pt x="8111" y="4314"/>
                      <a:pt x="7816" y="3832"/>
                      <a:pt x="7522" y="3377"/>
                    </a:cubicBezTo>
                    <a:cubicBezTo>
                      <a:pt x="6451" y="1691"/>
                      <a:pt x="5086" y="379"/>
                      <a:pt x="3052" y="192"/>
                    </a:cubicBezTo>
                    <a:cubicBezTo>
                      <a:pt x="2910" y="174"/>
                      <a:pt x="2769" y="166"/>
                      <a:pt x="2629" y="166"/>
                    </a:cubicBezTo>
                    <a:cubicBezTo>
                      <a:pt x="2138" y="166"/>
                      <a:pt x="1664" y="272"/>
                      <a:pt x="1205" y="460"/>
                    </a:cubicBezTo>
                    <a:cubicBezTo>
                      <a:pt x="482" y="835"/>
                      <a:pt x="27" y="1584"/>
                      <a:pt x="1" y="2387"/>
                    </a:cubicBezTo>
                    <a:cubicBezTo>
                      <a:pt x="1" y="3003"/>
                      <a:pt x="161" y="3591"/>
                      <a:pt x="482" y="4127"/>
                    </a:cubicBezTo>
                    <a:cubicBezTo>
                      <a:pt x="830" y="4662"/>
                      <a:pt x="1366" y="5063"/>
                      <a:pt x="2008" y="5197"/>
                    </a:cubicBezTo>
                    <a:cubicBezTo>
                      <a:pt x="2517" y="5304"/>
                      <a:pt x="2972" y="5652"/>
                      <a:pt x="3212" y="6107"/>
                    </a:cubicBezTo>
                    <a:cubicBezTo>
                      <a:pt x="3641" y="6884"/>
                      <a:pt x="4149" y="7633"/>
                      <a:pt x="4685" y="8356"/>
                    </a:cubicBezTo>
                    <a:cubicBezTo>
                      <a:pt x="5838" y="9737"/>
                      <a:pt x="7295" y="10427"/>
                      <a:pt x="8750" y="10427"/>
                    </a:cubicBezTo>
                    <a:cubicBezTo>
                      <a:pt x="10199" y="10427"/>
                      <a:pt x="11646" y="9744"/>
                      <a:pt x="12795" y="8382"/>
                    </a:cubicBezTo>
                    <a:cubicBezTo>
                      <a:pt x="13303" y="7740"/>
                      <a:pt x="13731" y="7071"/>
                      <a:pt x="14133" y="6375"/>
                    </a:cubicBezTo>
                    <a:cubicBezTo>
                      <a:pt x="14320" y="6000"/>
                      <a:pt x="14561" y="5679"/>
                      <a:pt x="14855" y="5385"/>
                    </a:cubicBezTo>
                    <a:cubicBezTo>
                      <a:pt x="15230" y="5786"/>
                      <a:pt x="15551" y="6268"/>
                      <a:pt x="15819" y="6750"/>
                    </a:cubicBezTo>
                    <a:cubicBezTo>
                      <a:pt x="16247" y="7526"/>
                      <a:pt x="16783" y="8222"/>
                      <a:pt x="17371" y="8864"/>
                    </a:cubicBezTo>
                    <a:cubicBezTo>
                      <a:pt x="18352" y="9898"/>
                      <a:pt x="19661" y="10413"/>
                      <a:pt x="20970" y="10413"/>
                    </a:cubicBezTo>
                    <a:cubicBezTo>
                      <a:pt x="22305" y="10413"/>
                      <a:pt x="23639" y="9878"/>
                      <a:pt x="24625" y="8811"/>
                    </a:cubicBezTo>
                    <a:cubicBezTo>
                      <a:pt x="25455" y="7954"/>
                      <a:pt x="25990" y="6937"/>
                      <a:pt x="26632" y="5947"/>
                    </a:cubicBezTo>
                    <a:cubicBezTo>
                      <a:pt x="26846" y="5599"/>
                      <a:pt x="26967" y="5425"/>
                      <a:pt x="27087" y="5425"/>
                    </a:cubicBezTo>
                    <a:cubicBezTo>
                      <a:pt x="27208" y="5425"/>
                      <a:pt x="27328" y="5599"/>
                      <a:pt x="27542" y="5947"/>
                    </a:cubicBezTo>
                    <a:cubicBezTo>
                      <a:pt x="28051" y="6857"/>
                      <a:pt x="28640" y="7740"/>
                      <a:pt x="29309" y="8570"/>
                    </a:cubicBezTo>
                    <a:cubicBezTo>
                      <a:pt x="30405" y="9801"/>
                      <a:pt x="31795" y="10424"/>
                      <a:pt x="33189" y="10424"/>
                    </a:cubicBezTo>
                    <a:cubicBezTo>
                      <a:pt x="34552" y="10424"/>
                      <a:pt x="35919" y="9828"/>
                      <a:pt x="37017" y="8623"/>
                    </a:cubicBezTo>
                    <a:cubicBezTo>
                      <a:pt x="37740" y="7767"/>
                      <a:pt x="38356" y="6857"/>
                      <a:pt x="38918" y="5866"/>
                    </a:cubicBezTo>
                    <a:cubicBezTo>
                      <a:pt x="39063" y="5616"/>
                      <a:pt x="39189" y="5495"/>
                      <a:pt x="39314" y="5495"/>
                    </a:cubicBezTo>
                    <a:cubicBezTo>
                      <a:pt x="39443" y="5495"/>
                      <a:pt x="39572" y="5622"/>
                      <a:pt x="39721" y="5866"/>
                    </a:cubicBezTo>
                    <a:cubicBezTo>
                      <a:pt x="40203" y="6723"/>
                      <a:pt x="40738" y="7553"/>
                      <a:pt x="41353" y="8329"/>
                    </a:cubicBezTo>
                    <a:cubicBezTo>
                      <a:pt x="42499" y="9717"/>
                      <a:pt x="43958" y="10413"/>
                      <a:pt x="45420" y="10413"/>
                    </a:cubicBezTo>
                    <a:cubicBezTo>
                      <a:pt x="46862" y="10413"/>
                      <a:pt x="48308" y="9737"/>
                      <a:pt x="49463" y="8382"/>
                    </a:cubicBezTo>
                    <a:cubicBezTo>
                      <a:pt x="50079" y="7579"/>
                      <a:pt x="50641" y="6750"/>
                      <a:pt x="51123" y="5866"/>
                    </a:cubicBezTo>
                    <a:cubicBezTo>
                      <a:pt x="51284" y="5545"/>
                      <a:pt x="51578" y="5331"/>
                      <a:pt x="51926" y="5251"/>
                    </a:cubicBezTo>
                    <a:cubicBezTo>
                      <a:pt x="53050" y="5063"/>
                      <a:pt x="53532" y="4662"/>
                      <a:pt x="53933" y="3966"/>
                    </a:cubicBezTo>
                    <a:cubicBezTo>
                      <a:pt x="54147" y="3511"/>
                      <a:pt x="54228" y="3003"/>
                      <a:pt x="54174" y="2521"/>
                    </a:cubicBezTo>
                    <a:cubicBezTo>
                      <a:pt x="54094" y="1664"/>
                      <a:pt x="53612" y="1049"/>
                      <a:pt x="52889" y="540"/>
                    </a:cubicBezTo>
                    <a:cubicBezTo>
                      <a:pt x="52595" y="326"/>
                      <a:pt x="52247" y="192"/>
                      <a:pt x="51872" y="139"/>
                    </a:cubicBezTo>
                    <a:cubicBezTo>
                      <a:pt x="51739" y="112"/>
                      <a:pt x="51598" y="98"/>
                      <a:pt x="51457" y="98"/>
                    </a:cubicBezTo>
                    <a:cubicBezTo>
                      <a:pt x="51317" y="98"/>
                      <a:pt x="51176" y="112"/>
                      <a:pt x="51043" y="139"/>
                    </a:cubicBezTo>
                    <a:cubicBezTo>
                      <a:pt x="48794" y="460"/>
                      <a:pt x="47429" y="1985"/>
                      <a:pt x="46359" y="3832"/>
                    </a:cubicBezTo>
                    <a:cubicBezTo>
                      <a:pt x="45904" y="4608"/>
                      <a:pt x="45669" y="4997"/>
                      <a:pt x="45432" y="4997"/>
                    </a:cubicBezTo>
                    <a:cubicBezTo>
                      <a:pt x="45194" y="4997"/>
                      <a:pt x="44953" y="4608"/>
                      <a:pt x="44485" y="3832"/>
                    </a:cubicBezTo>
                    <a:cubicBezTo>
                      <a:pt x="43762" y="2681"/>
                      <a:pt x="43066" y="1557"/>
                      <a:pt x="41835" y="835"/>
                    </a:cubicBezTo>
                    <a:cubicBezTo>
                      <a:pt x="41273" y="487"/>
                      <a:pt x="40631" y="246"/>
                      <a:pt x="39962" y="192"/>
                    </a:cubicBezTo>
                    <a:cubicBezTo>
                      <a:pt x="39741" y="169"/>
                      <a:pt x="39521" y="157"/>
                      <a:pt x="39302" y="157"/>
                    </a:cubicBezTo>
                    <a:cubicBezTo>
                      <a:pt x="38749" y="157"/>
                      <a:pt x="38204" y="234"/>
                      <a:pt x="37687" y="406"/>
                    </a:cubicBezTo>
                    <a:cubicBezTo>
                      <a:pt x="36241" y="888"/>
                      <a:pt x="35197" y="2066"/>
                      <a:pt x="34100" y="3939"/>
                    </a:cubicBezTo>
                    <a:cubicBezTo>
                      <a:pt x="33662" y="4682"/>
                      <a:pt x="33435" y="5050"/>
                      <a:pt x="33206" y="5050"/>
                    </a:cubicBezTo>
                    <a:cubicBezTo>
                      <a:pt x="32973" y="5050"/>
                      <a:pt x="32739" y="4669"/>
                      <a:pt x="32280" y="3913"/>
                    </a:cubicBezTo>
                    <a:cubicBezTo>
                      <a:pt x="31691" y="2815"/>
                      <a:pt x="30888" y="1878"/>
                      <a:pt x="29951" y="1102"/>
                    </a:cubicBezTo>
                    <a:cubicBezTo>
                      <a:pt x="29229" y="487"/>
                      <a:pt x="28345" y="139"/>
                      <a:pt x="27435" y="58"/>
                    </a:cubicBezTo>
                    <a:cubicBezTo>
                      <a:pt x="27321" y="49"/>
                      <a:pt x="27206" y="45"/>
                      <a:pt x="27093" y="45"/>
                    </a:cubicBezTo>
                    <a:cubicBezTo>
                      <a:pt x="26547" y="45"/>
                      <a:pt x="26018" y="149"/>
                      <a:pt x="25508" y="326"/>
                    </a:cubicBezTo>
                    <a:cubicBezTo>
                      <a:pt x="24116" y="835"/>
                      <a:pt x="22992" y="2066"/>
                      <a:pt x="21922" y="3886"/>
                    </a:cubicBezTo>
                    <a:cubicBezTo>
                      <a:pt x="21455" y="4659"/>
                      <a:pt x="21221" y="5040"/>
                      <a:pt x="20988" y="5040"/>
                    </a:cubicBezTo>
                    <a:cubicBezTo>
                      <a:pt x="20753" y="5040"/>
                      <a:pt x="20518" y="4652"/>
                      <a:pt x="20048" y="3886"/>
                    </a:cubicBezTo>
                    <a:cubicBezTo>
                      <a:pt x="19459" y="2895"/>
                      <a:pt x="18790" y="1852"/>
                      <a:pt x="17880" y="1102"/>
                    </a:cubicBezTo>
                    <a:cubicBezTo>
                      <a:pt x="17077" y="487"/>
                      <a:pt x="16542" y="112"/>
                      <a:pt x="15418" y="5"/>
                    </a:cubicBezTo>
                    <a:cubicBezTo>
                      <a:pt x="15343" y="2"/>
                      <a:pt x="15269" y="1"/>
                      <a:pt x="151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-1615200" y="3813725"/>
                <a:ext cx="135570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54228" h="10419" extrusionOk="0">
                    <a:moveTo>
                      <a:pt x="15041" y="0"/>
                    </a:moveTo>
                    <a:cubicBezTo>
                      <a:pt x="14412" y="0"/>
                      <a:pt x="13776" y="112"/>
                      <a:pt x="13196" y="335"/>
                    </a:cubicBezTo>
                    <a:cubicBezTo>
                      <a:pt x="11858" y="843"/>
                      <a:pt x="10867" y="1914"/>
                      <a:pt x="9824" y="3654"/>
                    </a:cubicBezTo>
                    <a:cubicBezTo>
                      <a:pt x="9583" y="4055"/>
                      <a:pt x="9342" y="4430"/>
                      <a:pt x="9128" y="4805"/>
                    </a:cubicBezTo>
                    <a:cubicBezTo>
                      <a:pt x="9002" y="5032"/>
                      <a:pt x="8887" y="5134"/>
                      <a:pt x="8774" y="5134"/>
                    </a:cubicBezTo>
                    <a:cubicBezTo>
                      <a:pt x="8646" y="5134"/>
                      <a:pt x="8520" y="5005"/>
                      <a:pt x="8378" y="4778"/>
                    </a:cubicBezTo>
                    <a:cubicBezTo>
                      <a:pt x="8111" y="4296"/>
                      <a:pt x="7816" y="3841"/>
                      <a:pt x="7522" y="3359"/>
                    </a:cubicBezTo>
                    <a:cubicBezTo>
                      <a:pt x="6451" y="1700"/>
                      <a:pt x="5086" y="388"/>
                      <a:pt x="3052" y="201"/>
                    </a:cubicBezTo>
                    <a:cubicBezTo>
                      <a:pt x="2894" y="181"/>
                      <a:pt x="2739" y="171"/>
                      <a:pt x="2584" y="171"/>
                    </a:cubicBezTo>
                    <a:cubicBezTo>
                      <a:pt x="2109" y="171"/>
                      <a:pt x="1650" y="267"/>
                      <a:pt x="1205" y="469"/>
                    </a:cubicBezTo>
                    <a:cubicBezTo>
                      <a:pt x="482" y="843"/>
                      <a:pt x="27" y="1566"/>
                      <a:pt x="1" y="2396"/>
                    </a:cubicBezTo>
                    <a:cubicBezTo>
                      <a:pt x="1" y="2985"/>
                      <a:pt x="161" y="3600"/>
                      <a:pt x="482" y="4109"/>
                    </a:cubicBezTo>
                    <a:cubicBezTo>
                      <a:pt x="830" y="4671"/>
                      <a:pt x="1366" y="5046"/>
                      <a:pt x="2008" y="5179"/>
                    </a:cubicBezTo>
                    <a:cubicBezTo>
                      <a:pt x="2517" y="5286"/>
                      <a:pt x="2972" y="5634"/>
                      <a:pt x="3212" y="6116"/>
                    </a:cubicBezTo>
                    <a:cubicBezTo>
                      <a:pt x="3641" y="6892"/>
                      <a:pt x="4149" y="7642"/>
                      <a:pt x="4685" y="8338"/>
                    </a:cubicBezTo>
                    <a:cubicBezTo>
                      <a:pt x="5841" y="9723"/>
                      <a:pt x="7302" y="10419"/>
                      <a:pt x="8761" y="10419"/>
                    </a:cubicBezTo>
                    <a:cubicBezTo>
                      <a:pt x="10206" y="10419"/>
                      <a:pt x="11649" y="9736"/>
                      <a:pt x="12795" y="8365"/>
                    </a:cubicBezTo>
                    <a:cubicBezTo>
                      <a:pt x="13303" y="7749"/>
                      <a:pt x="13731" y="7080"/>
                      <a:pt x="14133" y="6357"/>
                    </a:cubicBezTo>
                    <a:cubicBezTo>
                      <a:pt x="14320" y="6009"/>
                      <a:pt x="14561" y="5661"/>
                      <a:pt x="14855" y="5394"/>
                    </a:cubicBezTo>
                    <a:cubicBezTo>
                      <a:pt x="15230" y="5795"/>
                      <a:pt x="15551" y="6250"/>
                      <a:pt x="15819" y="6759"/>
                    </a:cubicBezTo>
                    <a:cubicBezTo>
                      <a:pt x="16247" y="7508"/>
                      <a:pt x="16783" y="8204"/>
                      <a:pt x="17371" y="8846"/>
                    </a:cubicBezTo>
                    <a:cubicBezTo>
                      <a:pt x="18352" y="9880"/>
                      <a:pt x="19661" y="10396"/>
                      <a:pt x="20970" y="10396"/>
                    </a:cubicBezTo>
                    <a:cubicBezTo>
                      <a:pt x="22305" y="10396"/>
                      <a:pt x="23639" y="9860"/>
                      <a:pt x="24625" y="8793"/>
                    </a:cubicBezTo>
                    <a:cubicBezTo>
                      <a:pt x="25455" y="7963"/>
                      <a:pt x="25990" y="6919"/>
                      <a:pt x="26632" y="5956"/>
                    </a:cubicBezTo>
                    <a:cubicBezTo>
                      <a:pt x="26846" y="5621"/>
                      <a:pt x="26967" y="5454"/>
                      <a:pt x="27087" y="5454"/>
                    </a:cubicBezTo>
                    <a:cubicBezTo>
                      <a:pt x="27208" y="5454"/>
                      <a:pt x="27328" y="5621"/>
                      <a:pt x="27542" y="5956"/>
                    </a:cubicBezTo>
                    <a:cubicBezTo>
                      <a:pt x="28051" y="6866"/>
                      <a:pt x="28640" y="7722"/>
                      <a:pt x="29309" y="8552"/>
                    </a:cubicBezTo>
                    <a:cubicBezTo>
                      <a:pt x="30405" y="9797"/>
                      <a:pt x="31795" y="10419"/>
                      <a:pt x="33189" y="10419"/>
                    </a:cubicBezTo>
                    <a:cubicBezTo>
                      <a:pt x="34552" y="10419"/>
                      <a:pt x="35919" y="9823"/>
                      <a:pt x="37017" y="8632"/>
                    </a:cubicBezTo>
                    <a:cubicBezTo>
                      <a:pt x="37740" y="7776"/>
                      <a:pt x="38356" y="6839"/>
                      <a:pt x="38918" y="5849"/>
                    </a:cubicBezTo>
                    <a:cubicBezTo>
                      <a:pt x="39061" y="5601"/>
                      <a:pt x="39185" y="5487"/>
                      <a:pt x="39309" y="5487"/>
                    </a:cubicBezTo>
                    <a:cubicBezTo>
                      <a:pt x="39439" y="5487"/>
                      <a:pt x="39569" y="5615"/>
                      <a:pt x="39721" y="5849"/>
                    </a:cubicBezTo>
                    <a:cubicBezTo>
                      <a:pt x="40203" y="6705"/>
                      <a:pt x="40738" y="7535"/>
                      <a:pt x="41353" y="8311"/>
                    </a:cubicBezTo>
                    <a:cubicBezTo>
                      <a:pt x="42502" y="9716"/>
                      <a:pt x="43964" y="10419"/>
                      <a:pt x="45431" y="10419"/>
                    </a:cubicBezTo>
                    <a:cubicBezTo>
                      <a:pt x="46869" y="10419"/>
                      <a:pt x="48310" y="9743"/>
                      <a:pt x="49463" y="8391"/>
                    </a:cubicBezTo>
                    <a:cubicBezTo>
                      <a:pt x="50079" y="7588"/>
                      <a:pt x="50641" y="6732"/>
                      <a:pt x="51123" y="5875"/>
                    </a:cubicBezTo>
                    <a:cubicBezTo>
                      <a:pt x="51284" y="5554"/>
                      <a:pt x="51578" y="5313"/>
                      <a:pt x="51926" y="5233"/>
                    </a:cubicBezTo>
                    <a:cubicBezTo>
                      <a:pt x="53023" y="5046"/>
                      <a:pt x="53532" y="4644"/>
                      <a:pt x="53933" y="3948"/>
                    </a:cubicBezTo>
                    <a:cubicBezTo>
                      <a:pt x="54147" y="3493"/>
                      <a:pt x="54228" y="2985"/>
                      <a:pt x="54174" y="2503"/>
                    </a:cubicBezTo>
                    <a:cubicBezTo>
                      <a:pt x="54094" y="1673"/>
                      <a:pt x="53612" y="1058"/>
                      <a:pt x="52889" y="549"/>
                    </a:cubicBezTo>
                    <a:cubicBezTo>
                      <a:pt x="52595" y="335"/>
                      <a:pt x="52247" y="201"/>
                      <a:pt x="51872" y="147"/>
                    </a:cubicBezTo>
                    <a:cubicBezTo>
                      <a:pt x="51739" y="121"/>
                      <a:pt x="51598" y="107"/>
                      <a:pt x="51457" y="107"/>
                    </a:cubicBezTo>
                    <a:cubicBezTo>
                      <a:pt x="51317" y="107"/>
                      <a:pt x="51176" y="121"/>
                      <a:pt x="51043" y="147"/>
                    </a:cubicBezTo>
                    <a:cubicBezTo>
                      <a:pt x="48794" y="469"/>
                      <a:pt x="47429" y="1994"/>
                      <a:pt x="46359" y="3868"/>
                    </a:cubicBezTo>
                    <a:cubicBezTo>
                      <a:pt x="45906" y="4627"/>
                      <a:pt x="45671" y="5009"/>
                      <a:pt x="45435" y="5009"/>
                    </a:cubicBezTo>
                    <a:cubicBezTo>
                      <a:pt x="45196" y="5009"/>
                      <a:pt x="44955" y="4621"/>
                      <a:pt x="44485" y="3841"/>
                    </a:cubicBezTo>
                    <a:cubicBezTo>
                      <a:pt x="43762" y="2663"/>
                      <a:pt x="43066" y="1539"/>
                      <a:pt x="41835" y="817"/>
                    </a:cubicBezTo>
                    <a:cubicBezTo>
                      <a:pt x="41273" y="469"/>
                      <a:pt x="40631" y="255"/>
                      <a:pt x="39962" y="174"/>
                    </a:cubicBezTo>
                    <a:cubicBezTo>
                      <a:pt x="39763" y="154"/>
                      <a:pt x="39565" y="144"/>
                      <a:pt x="39368" y="144"/>
                    </a:cubicBezTo>
                    <a:cubicBezTo>
                      <a:pt x="38792" y="144"/>
                      <a:pt x="38225" y="229"/>
                      <a:pt x="37687" y="388"/>
                    </a:cubicBezTo>
                    <a:cubicBezTo>
                      <a:pt x="36241" y="870"/>
                      <a:pt x="35197" y="2048"/>
                      <a:pt x="34100" y="3921"/>
                    </a:cubicBezTo>
                    <a:cubicBezTo>
                      <a:pt x="33660" y="4668"/>
                      <a:pt x="33433" y="5042"/>
                      <a:pt x="33203" y="5042"/>
                    </a:cubicBezTo>
                    <a:cubicBezTo>
                      <a:pt x="32971" y="5042"/>
                      <a:pt x="32737" y="4661"/>
                      <a:pt x="32280" y="3895"/>
                    </a:cubicBezTo>
                    <a:cubicBezTo>
                      <a:pt x="31691" y="2824"/>
                      <a:pt x="30888" y="1860"/>
                      <a:pt x="29951" y="1084"/>
                    </a:cubicBezTo>
                    <a:cubicBezTo>
                      <a:pt x="29229" y="495"/>
                      <a:pt x="28345" y="121"/>
                      <a:pt x="27435" y="40"/>
                    </a:cubicBezTo>
                    <a:cubicBezTo>
                      <a:pt x="27353" y="37"/>
                      <a:pt x="27271" y="35"/>
                      <a:pt x="27189" y="35"/>
                    </a:cubicBezTo>
                    <a:cubicBezTo>
                      <a:pt x="26608" y="35"/>
                      <a:pt x="26048" y="120"/>
                      <a:pt x="25508" y="308"/>
                    </a:cubicBezTo>
                    <a:cubicBezTo>
                      <a:pt x="24116" y="843"/>
                      <a:pt x="22992" y="2048"/>
                      <a:pt x="21922" y="3895"/>
                    </a:cubicBezTo>
                    <a:cubicBezTo>
                      <a:pt x="21453" y="4657"/>
                      <a:pt x="21219" y="5039"/>
                      <a:pt x="20985" y="5039"/>
                    </a:cubicBezTo>
                    <a:cubicBezTo>
                      <a:pt x="20751" y="5039"/>
                      <a:pt x="20516" y="4657"/>
                      <a:pt x="20048" y="3895"/>
                    </a:cubicBezTo>
                    <a:cubicBezTo>
                      <a:pt x="19459" y="2878"/>
                      <a:pt x="18790" y="1860"/>
                      <a:pt x="17880" y="1111"/>
                    </a:cubicBezTo>
                    <a:cubicBezTo>
                      <a:pt x="17077" y="469"/>
                      <a:pt x="16542" y="94"/>
                      <a:pt x="15418" y="14"/>
                    </a:cubicBezTo>
                    <a:cubicBezTo>
                      <a:pt x="15293" y="5"/>
                      <a:pt x="15167" y="0"/>
                      <a:pt x="15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>
                <a:off x="-1615200" y="4096325"/>
                <a:ext cx="1355700" cy="260675"/>
              </a:xfrm>
              <a:custGeom>
                <a:avLst/>
                <a:gdLst/>
                <a:ahLst/>
                <a:cxnLst/>
                <a:rect l="l" t="t" r="r" b="b"/>
                <a:pathLst>
                  <a:path w="54228" h="10427" extrusionOk="0">
                    <a:moveTo>
                      <a:pt x="15194" y="1"/>
                    </a:moveTo>
                    <a:cubicBezTo>
                      <a:pt x="14515" y="1"/>
                      <a:pt x="13823" y="112"/>
                      <a:pt x="13196" y="353"/>
                    </a:cubicBezTo>
                    <a:cubicBezTo>
                      <a:pt x="11858" y="861"/>
                      <a:pt x="10867" y="1932"/>
                      <a:pt x="9824" y="3672"/>
                    </a:cubicBezTo>
                    <a:cubicBezTo>
                      <a:pt x="9583" y="4046"/>
                      <a:pt x="9342" y="4421"/>
                      <a:pt x="9128" y="4823"/>
                    </a:cubicBezTo>
                    <a:cubicBezTo>
                      <a:pt x="9002" y="5049"/>
                      <a:pt x="8887" y="5152"/>
                      <a:pt x="8774" y="5152"/>
                    </a:cubicBezTo>
                    <a:cubicBezTo>
                      <a:pt x="8646" y="5152"/>
                      <a:pt x="8520" y="5022"/>
                      <a:pt x="8378" y="4796"/>
                    </a:cubicBezTo>
                    <a:cubicBezTo>
                      <a:pt x="8111" y="4314"/>
                      <a:pt x="7816" y="3832"/>
                      <a:pt x="7522" y="3377"/>
                    </a:cubicBezTo>
                    <a:cubicBezTo>
                      <a:pt x="6451" y="1691"/>
                      <a:pt x="5086" y="379"/>
                      <a:pt x="3052" y="192"/>
                    </a:cubicBezTo>
                    <a:cubicBezTo>
                      <a:pt x="2926" y="182"/>
                      <a:pt x="2801" y="176"/>
                      <a:pt x="2677" y="176"/>
                    </a:cubicBezTo>
                    <a:cubicBezTo>
                      <a:pt x="2169" y="176"/>
                      <a:pt x="1678" y="266"/>
                      <a:pt x="1205" y="460"/>
                    </a:cubicBezTo>
                    <a:cubicBezTo>
                      <a:pt x="482" y="834"/>
                      <a:pt x="27" y="1584"/>
                      <a:pt x="1" y="2387"/>
                    </a:cubicBezTo>
                    <a:cubicBezTo>
                      <a:pt x="1" y="3002"/>
                      <a:pt x="161" y="3618"/>
                      <a:pt x="482" y="4127"/>
                    </a:cubicBezTo>
                    <a:cubicBezTo>
                      <a:pt x="830" y="4662"/>
                      <a:pt x="1366" y="5063"/>
                      <a:pt x="2008" y="5197"/>
                    </a:cubicBezTo>
                    <a:cubicBezTo>
                      <a:pt x="2517" y="5304"/>
                      <a:pt x="2972" y="5652"/>
                      <a:pt x="3212" y="6107"/>
                    </a:cubicBezTo>
                    <a:cubicBezTo>
                      <a:pt x="3641" y="6910"/>
                      <a:pt x="4149" y="7660"/>
                      <a:pt x="4685" y="8356"/>
                    </a:cubicBezTo>
                    <a:cubicBezTo>
                      <a:pt x="5838" y="9737"/>
                      <a:pt x="7295" y="10427"/>
                      <a:pt x="8750" y="10427"/>
                    </a:cubicBezTo>
                    <a:cubicBezTo>
                      <a:pt x="10199" y="10427"/>
                      <a:pt x="11646" y="9744"/>
                      <a:pt x="12795" y="8382"/>
                    </a:cubicBezTo>
                    <a:cubicBezTo>
                      <a:pt x="13303" y="7740"/>
                      <a:pt x="13731" y="7071"/>
                      <a:pt x="14133" y="6375"/>
                    </a:cubicBezTo>
                    <a:cubicBezTo>
                      <a:pt x="14320" y="6000"/>
                      <a:pt x="14561" y="5679"/>
                      <a:pt x="14855" y="5385"/>
                    </a:cubicBezTo>
                    <a:cubicBezTo>
                      <a:pt x="15230" y="5813"/>
                      <a:pt x="15551" y="6268"/>
                      <a:pt x="15819" y="6776"/>
                    </a:cubicBezTo>
                    <a:cubicBezTo>
                      <a:pt x="16247" y="7526"/>
                      <a:pt x="16783" y="8222"/>
                      <a:pt x="17371" y="8864"/>
                    </a:cubicBezTo>
                    <a:cubicBezTo>
                      <a:pt x="18352" y="9898"/>
                      <a:pt x="19661" y="10413"/>
                      <a:pt x="20970" y="10413"/>
                    </a:cubicBezTo>
                    <a:cubicBezTo>
                      <a:pt x="22305" y="10413"/>
                      <a:pt x="23639" y="9878"/>
                      <a:pt x="24625" y="8811"/>
                    </a:cubicBezTo>
                    <a:cubicBezTo>
                      <a:pt x="25455" y="7954"/>
                      <a:pt x="25990" y="6937"/>
                      <a:pt x="26632" y="5947"/>
                    </a:cubicBezTo>
                    <a:cubicBezTo>
                      <a:pt x="26846" y="5612"/>
                      <a:pt x="26967" y="5445"/>
                      <a:pt x="27087" y="5445"/>
                    </a:cubicBezTo>
                    <a:cubicBezTo>
                      <a:pt x="27208" y="5445"/>
                      <a:pt x="27328" y="5612"/>
                      <a:pt x="27542" y="5947"/>
                    </a:cubicBezTo>
                    <a:cubicBezTo>
                      <a:pt x="28051" y="6857"/>
                      <a:pt x="28640" y="7740"/>
                      <a:pt x="29309" y="8570"/>
                    </a:cubicBezTo>
                    <a:cubicBezTo>
                      <a:pt x="30408" y="9804"/>
                      <a:pt x="31803" y="10427"/>
                      <a:pt x="33200" y="10427"/>
                    </a:cubicBezTo>
                    <a:cubicBezTo>
                      <a:pt x="34560" y="10427"/>
                      <a:pt x="35922" y="9838"/>
                      <a:pt x="37017" y="8650"/>
                    </a:cubicBezTo>
                    <a:cubicBezTo>
                      <a:pt x="37740" y="7767"/>
                      <a:pt x="38356" y="6857"/>
                      <a:pt x="38918" y="5866"/>
                    </a:cubicBezTo>
                    <a:cubicBezTo>
                      <a:pt x="39063" y="5616"/>
                      <a:pt x="39189" y="5495"/>
                      <a:pt x="39314" y="5495"/>
                    </a:cubicBezTo>
                    <a:cubicBezTo>
                      <a:pt x="39443" y="5495"/>
                      <a:pt x="39572" y="5622"/>
                      <a:pt x="39721" y="5866"/>
                    </a:cubicBezTo>
                    <a:cubicBezTo>
                      <a:pt x="40203" y="6723"/>
                      <a:pt x="40738" y="7553"/>
                      <a:pt x="41353" y="8329"/>
                    </a:cubicBezTo>
                    <a:cubicBezTo>
                      <a:pt x="42499" y="9717"/>
                      <a:pt x="43958" y="10413"/>
                      <a:pt x="45420" y="10413"/>
                    </a:cubicBezTo>
                    <a:cubicBezTo>
                      <a:pt x="46862" y="10413"/>
                      <a:pt x="48308" y="9737"/>
                      <a:pt x="49463" y="8382"/>
                    </a:cubicBezTo>
                    <a:cubicBezTo>
                      <a:pt x="50079" y="7579"/>
                      <a:pt x="50641" y="6750"/>
                      <a:pt x="51123" y="5866"/>
                    </a:cubicBezTo>
                    <a:cubicBezTo>
                      <a:pt x="51284" y="5545"/>
                      <a:pt x="51578" y="5331"/>
                      <a:pt x="51926" y="5251"/>
                    </a:cubicBezTo>
                    <a:cubicBezTo>
                      <a:pt x="53050" y="5063"/>
                      <a:pt x="53532" y="4662"/>
                      <a:pt x="53933" y="3966"/>
                    </a:cubicBezTo>
                    <a:cubicBezTo>
                      <a:pt x="54147" y="3511"/>
                      <a:pt x="54228" y="3002"/>
                      <a:pt x="54174" y="2521"/>
                    </a:cubicBezTo>
                    <a:cubicBezTo>
                      <a:pt x="54094" y="1691"/>
                      <a:pt x="53612" y="1075"/>
                      <a:pt x="52889" y="567"/>
                    </a:cubicBezTo>
                    <a:cubicBezTo>
                      <a:pt x="52595" y="353"/>
                      <a:pt x="52247" y="192"/>
                      <a:pt x="51872" y="165"/>
                    </a:cubicBezTo>
                    <a:cubicBezTo>
                      <a:pt x="51739" y="139"/>
                      <a:pt x="51598" y="125"/>
                      <a:pt x="51457" y="125"/>
                    </a:cubicBezTo>
                    <a:cubicBezTo>
                      <a:pt x="51317" y="125"/>
                      <a:pt x="51176" y="139"/>
                      <a:pt x="51043" y="165"/>
                    </a:cubicBezTo>
                    <a:cubicBezTo>
                      <a:pt x="48794" y="487"/>
                      <a:pt x="47429" y="2012"/>
                      <a:pt x="46359" y="3859"/>
                    </a:cubicBezTo>
                    <a:cubicBezTo>
                      <a:pt x="45904" y="4635"/>
                      <a:pt x="45669" y="5023"/>
                      <a:pt x="45432" y="5023"/>
                    </a:cubicBezTo>
                    <a:cubicBezTo>
                      <a:pt x="45194" y="5023"/>
                      <a:pt x="44953" y="4635"/>
                      <a:pt x="44485" y="3859"/>
                    </a:cubicBezTo>
                    <a:cubicBezTo>
                      <a:pt x="43762" y="2681"/>
                      <a:pt x="43066" y="1557"/>
                      <a:pt x="41835" y="834"/>
                    </a:cubicBezTo>
                    <a:cubicBezTo>
                      <a:pt x="41273" y="487"/>
                      <a:pt x="40631" y="272"/>
                      <a:pt x="39962" y="192"/>
                    </a:cubicBezTo>
                    <a:cubicBezTo>
                      <a:pt x="39763" y="172"/>
                      <a:pt x="39565" y="162"/>
                      <a:pt x="39368" y="162"/>
                    </a:cubicBezTo>
                    <a:cubicBezTo>
                      <a:pt x="38792" y="162"/>
                      <a:pt x="38225" y="247"/>
                      <a:pt x="37687" y="406"/>
                    </a:cubicBezTo>
                    <a:cubicBezTo>
                      <a:pt x="36241" y="888"/>
                      <a:pt x="35197" y="2066"/>
                      <a:pt x="34100" y="3939"/>
                    </a:cubicBezTo>
                    <a:cubicBezTo>
                      <a:pt x="33662" y="4682"/>
                      <a:pt x="33435" y="5050"/>
                      <a:pt x="33206" y="5050"/>
                    </a:cubicBezTo>
                    <a:cubicBezTo>
                      <a:pt x="32973" y="5050"/>
                      <a:pt x="32739" y="4669"/>
                      <a:pt x="32280" y="3913"/>
                    </a:cubicBezTo>
                    <a:cubicBezTo>
                      <a:pt x="31691" y="2842"/>
                      <a:pt x="30888" y="1878"/>
                      <a:pt x="29951" y="1102"/>
                    </a:cubicBezTo>
                    <a:cubicBezTo>
                      <a:pt x="29229" y="513"/>
                      <a:pt x="28345" y="139"/>
                      <a:pt x="27435" y="58"/>
                    </a:cubicBezTo>
                    <a:cubicBezTo>
                      <a:pt x="27321" y="49"/>
                      <a:pt x="27206" y="45"/>
                      <a:pt x="27093" y="45"/>
                    </a:cubicBezTo>
                    <a:cubicBezTo>
                      <a:pt x="26547" y="45"/>
                      <a:pt x="26018" y="149"/>
                      <a:pt x="25508" y="326"/>
                    </a:cubicBezTo>
                    <a:cubicBezTo>
                      <a:pt x="24116" y="834"/>
                      <a:pt x="22992" y="2066"/>
                      <a:pt x="21922" y="3886"/>
                    </a:cubicBezTo>
                    <a:cubicBezTo>
                      <a:pt x="21453" y="4662"/>
                      <a:pt x="21219" y="5050"/>
                      <a:pt x="20985" y="5050"/>
                    </a:cubicBezTo>
                    <a:cubicBezTo>
                      <a:pt x="20751" y="5050"/>
                      <a:pt x="20516" y="4662"/>
                      <a:pt x="20048" y="3886"/>
                    </a:cubicBezTo>
                    <a:cubicBezTo>
                      <a:pt x="19459" y="2895"/>
                      <a:pt x="18790" y="1852"/>
                      <a:pt x="17880" y="1129"/>
                    </a:cubicBezTo>
                    <a:cubicBezTo>
                      <a:pt x="17077" y="487"/>
                      <a:pt x="16542" y="112"/>
                      <a:pt x="15418" y="5"/>
                    </a:cubicBezTo>
                    <a:cubicBezTo>
                      <a:pt x="15343" y="2"/>
                      <a:pt x="15269" y="1"/>
                      <a:pt x="151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11"/>
            <p:cNvSpPr/>
            <p:nvPr/>
          </p:nvSpPr>
          <p:spPr>
            <a:xfrm>
              <a:off x="7260556" y="4604006"/>
              <a:ext cx="877369" cy="871471"/>
            </a:xfrm>
            <a:custGeom>
              <a:avLst/>
              <a:gdLst/>
              <a:ahLst/>
              <a:cxnLst/>
              <a:rect l="l" t="t" r="r" b="b"/>
              <a:pathLst>
                <a:path w="40311" h="40040" extrusionOk="0">
                  <a:moveTo>
                    <a:pt x="29788" y="0"/>
                  </a:moveTo>
                  <a:cubicBezTo>
                    <a:pt x="29644" y="0"/>
                    <a:pt x="29497" y="194"/>
                    <a:pt x="29095" y="582"/>
                  </a:cubicBezTo>
                  <a:cubicBezTo>
                    <a:pt x="26312" y="3366"/>
                    <a:pt x="23501" y="6123"/>
                    <a:pt x="20744" y="8933"/>
                  </a:cubicBezTo>
                  <a:cubicBezTo>
                    <a:pt x="20500" y="9177"/>
                    <a:pt x="20318" y="9292"/>
                    <a:pt x="20144" y="9292"/>
                  </a:cubicBezTo>
                  <a:cubicBezTo>
                    <a:pt x="19955" y="9292"/>
                    <a:pt x="19777" y="9157"/>
                    <a:pt x="19540" y="8906"/>
                  </a:cubicBezTo>
                  <a:cubicBezTo>
                    <a:pt x="16729" y="6042"/>
                    <a:pt x="13866" y="3205"/>
                    <a:pt x="11028" y="341"/>
                  </a:cubicBezTo>
                  <a:cubicBezTo>
                    <a:pt x="10831" y="144"/>
                    <a:pt x="10679" y="50"/>
                    <a:pt x="10528" y="50"/>
                  </a:cubicBezTo>
                  <a:cubicBezTo>
                    <a:pt x="10371" y="50"/>
                    <a:pt x="10216" y="151"/>
                    <a:pt x="10011" y="341"/>
                  </a:cubicBezTo>
                  <a:cubicBezTo>
                    <a:pt x="6853" y="3526"/>
                    <a:pt x="3668" y="6712"/>
                    <a:pt x="456" y="9897"/>
                  </a:cubicBezTo>
                  <a:cubicBezTo>
                    <a:pt x="81" y="10271"/>
                    <a:pt x="135" y="10486"/>
                    <a:pt x="483" y="10833"/>
                  </a:cubicBezTo>
                  <a:cubicBezTo>
                    <a:pt x="3373" y="13724"/>
                    <a:pt x="6237" y="16615"/>
                    <a:pt x="9155" y="19479"/>
                  </a:cubicBezTo>
                  <a:cubicBezTo>
                    <a:pt x="9583" y="19907"/>
                    <a:pt x="9556" y="20121"/>
                    <a:pt x="9155" y="20523"/>
                  </a:cubicBezTo>
                  <a:cubicBezTo>
                    <a:pt x="6264" y="23387"/>
                    <a:pt x="3400" y="26250"/>
                    <a:pt x="536" y="29114"/>
                  </a:cubicBezTo>
                  <a:cubicBezTo>
                    <a:pt x="349" y="29302"/>
                    <a:pt x="1" y="29462"/>
                    <a:pt x="162" y="29837"/>
                  </a:cubicBezTo>
                  <a:cubicBezTo>
                    <a:pt x="2089" y="31711"/>
                    <a:pt x="3989" y="33584"/>
                    <a:pt x="5889" y="35485"/>
                  </a:cubicBezTo>
                  <a:cubicBezTo>
                    <a:pt x="7388" y="36984"/>
                    <a:pt x="8860" y="38509"/>
                    <a:pt x="10359" y="40008"/>
                  </a:cubicBezTo>
                  <a:cubicBezTo>
                    <a:pt x="10421" y="40030"/>
                    <a:pt x="10476" y="40040"/>
                    <a:pt x="10526" y="40040"/>
                  </a:cubicBezTo>
                  <a:cubicBezTo>
                    <a:pt x="10779" y="40040"/>
                    <a:pt x="10899" y="39790"/>
                    <a:pt x="11055" y="39633"/>
                  </a:cubicBezTo>
                  <a:cubicBezTo>
                    <a:pt x="13919" y="36769"/>
                    <a:pt x="16756" y="33932"/>
                    <a:pt x="19593" y="31068"/>
                  </a:cubicBezTo>
                  <a:cubicBezTo>
                    <a:pt x="19824" y="30838"/>
                    <a:pt x="20000" y="30717"/>
                    <a:pt x="20176" y="30717"/>
                  </a:cubicBezTo>
                  <a:cubicBezTo>
                    <a:pt x="20348" y="30717"/>
                    <a:pt x="20520" y="30831"/>
                    <a:pt x="20744" y="31068"/>
                  </a:cubicBezTo>
                  <a:cubicBezTo>
                    <a:pt x="23555" y="33932"/>
                    <a:pt x="26419" y="36743"/>
                    <a:pt x="29229" y="39580"/>
                  </a:cubicBezTo>
                  <a:cubicBezTo>
                    <a:pt x="29452" y="39817"/>
                    <a:pt x="29625" y="39945"/>
                    <a:pt x="29807" y="39945"/>
                  </a:cubicBezTo>
                  <a:cubicBezTo>
                    <a:pt x="29974" y="39945"/>
                    <a:pt x="30149" y="39837"/>
                    <a:pt x="30380" y="39607"/>
                  </a:cubicBezTo>
                  <a:cubicBezTo>
                    <a:pt x="33485" y="36448"/>
                    <a:pt x="36616" y="33343"/>
                    <a:pt x="39775" y="30212"/>
                  </a:cubicBezTo>
                  <a:cubicBezTo>
                    <a:pt x="39935" y="30024"/>
                    <a:pt x="40123" y="29864"/>
                    <a:pt x="40310" y="29703"/>
                  </a:cubicBezTo>
                  <a:lnTo>
                    <a:pt x="40310" y="29623"/>
                  </a:lnTo>
                  <a:cubicBezTo>
                    <a:pt x="39855" y="29195"/>
                    <a:pt x="39400" y="28766"/>
                    <a:pt x="38945" y="28338"/>
                  </a:cubicBezTo>
                  <a:cubicBezTo>
                    <a:pt x="36349" y="25742"/>
                    <a:pt x="33726" y="23119"/>
                    <a:pt x="31129" y="20523"/>
                  </a:cubicBezTo>
                  <a:cubicBezTo>
                    <a:pt x="30889" y="20282"/>
                    <a:pt x="30621" y="20094"/>
                    <a:pt x="30996" y="19720"/>
                  </a:cubicBezTo>
                  <a:cubicBezTo>
                    <a:pt x="34047" y="16695"/>
                    <a:pt x="37071" y="13671"/>
                    <a:pt x="40096" y="10646"/>
                  </a:cubicBezTo>
                  <a:cubicBezTo>
                    <a:pt x="40149" y="10593"/>
                    <a:pt x="40230" y="10539"/>
                    <a:pt x="40310" y="10512"/>
                  </a:cubicBezTo>
                  <a:lnTo>
                    <a:pt x="40310" y="10378"/>
                  </a:lnTo>
                  <a:cubicBezTo>
                    <a:pt x="37018" y="7113"/>
                    <a:pt x="33752" y="3848"/>
                    <a:pt x="30460" y="582"/>
                  </a:cubicBezTo>
                  <a:cubicBezTo>
                    <a:pt x="30072" y="194"/>
                    <a:pt x="29932" y="0"/>
                    <a:pt x="29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1084725" y="-280100"/>
              <a:ext cx="983364" cy="932064"/>
            </a:xfrm>
            <a:custGeom>
              <a:avLst/>
              <a:gdLst/>
              <a:ahLst/>
              <a:cxnLst/>
              <a:rect l="l" t="t" r="r" b="b"/>
              <a:pathLst>
                <a:path w="45181" h="42824" extrusionOk="0">
                  <a:moveTo>
                    <a:pt x="33859" y="0"/>
                  </a:moveTo>
                  <a:lnTo>
                    <a:pt x="22590" y="11269"/>
                  </a:lnTo>
                  <a:lnTo>
                    <a:pt x="24758" y="13624"/>
                  </a:lnTo>
                  <a:cubicBezTo>
                    <a:pt x="27596" y="16729"/>
                    <a:pt x="27489" y="21520"/>
                    <a:pt x="24518" y="24518"/>
                  </a:cubicBezTo>
                  <a:cubicBezTo>
                    <a:pt x="22988" y="26048"/>
                    <a:pt x="20975" y="26818"/>
                    <a:pt x="18955" y="26818"/>
                  </a:cubicBezTo>
                  <a:cubicBezTo>
                    <a:pt x="17052" y="26818"/>
                    <a:pt x="15143" y="26135"/>
                    <a:pt x="13624" y="24758"/>
                  </a:cubicBezTo>
                  <a:lnTo>
                    <a:pt x="11269" y="22590"/>
                  </a:lnTo>
                  <a:lnTo>
                    <a:pt x="0" y="33859"/>
                  </a:lnTo>
                  <a:lnTo>
                    <a:pt x="2489" y="36214"/>
                  </a:lnTo>
                  <a:cubicBezTo>
                    <a:pt x="7101" y="40628"/>
                    <a:pt x="13035" y="42824"/>
                    <a:pt x="18965" y="42824"/>
                  </a:cubicBezTo>
                  <a:cubicBezTo>
                    <a:pt x="25081" y="42824"/>
                    <a:pt x="31192" y="40487"/>
                    <a:pt x="35839" y="35839"/>
                  </a:cubicBezTo>
                  <a:cubicBezTo>
                    <a:pt x="45020" y="26659"/>
                    <a:pt x="45181" y="11857"/>
                    <a:pt x="36214" y="2463"/>
                  </a:cubicBezTo>
                  <a:lnTo>
                    <a:pt x="33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24400" y="4120991"/>
              <a:ext cx="777666" cy="750066"/>
            </a:xfrm>
            <a:custGeom>
              <a:avLst/>
              <a:gdLst/>
              <a:ahLst/>
              <a:cxnLst/>
              <a:rect l="l" t="t" r="r" b="b"/>
              <a:pathLst>
                <a:path w="49196" h="47450" extrusionOk="0">
                  <a:moveTo>
                    <a:pt x="24598" y="1"/>
                  </a:moveTo>
                  <a:cubicBezTo>
                    <a:pt x="22316" y="1"/>
                    <a:pt x="20034" y="871"/>
                    <a:pt x="18281" y="2611"/>
                  </a:cubicBezTo>
                  <a:lnTo>
                    <a:pt x="3507" y="17412"/>
                  </a:lnTo>
                  <a:cubicBezTo>
                    <a:pt x="0" y="20892"/>
                    <a:pt x="0" y="26539"/>
                    <a:pt x="3507" y="30045"/>
                  </a:cubicBezTo>
                  <a:lnTo>
                    <a:pt x="18281" y="44820"/>
                  </a:lnTo>
                  <a:cubicBezTo>
                    <a:pt x="20034" y="46573"/>
                    <a:pt x="22316" y="47450"/>
                    <a:pt x="24598" y="47450"/>
                  </a:cubicBezTo>
                  <a:cubicBezTo>
                    <a:pt x="26880" y="47450"/>
                    <a:pt x="29161" y="46573"/>
                    <a:pt x="30915" y="44820"/>
                  </a:cubicBezTo>
                  <a:lnTo>
                    <a:pt x="45689" y="30045"/>
                  </a:lnTo>
                  <a:cubicBezTo>
                    <a:pt x="49195" y="26539"/>
                    <a:pt x="49195" y="20892"/>
                    <a:pt x="45689" y="17412"/>
                  </a:cubicBezTo>
                  <a:lnTo>
                    <a:pt x="30915" y="2611"/>
                  </a:lnTo>
                  <a:cubicBezTo>
                    <a:pt x="29161" y="871"/>
                    <a:pt x="26880" y="1"/>
                    <a:pt x="24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4"/>
          <p:cNvGrpSpPr/>
          <p:nvPr/>
        </p:nvGrpSpPr>
        <p:grpSpPr>
          <a:xfrm>
            <a:off x="-375" y="-77425"/>
            <a:ext cx="9144085" cy="5220926"/>
            <a:chOff x="-68181" y="-77425"/>
            <a:chExt cx="9212256" cy="5220926"/>
          </a:xfrm>
        </p:grpSpPr>
        <p:pic>
          <p:nvPicPr>
            <p:cNvPr id="158" name="Google Shape;158;p14"/>
            <p:cNvPicPr preferRelativeResize="0"/>
            <p:nvPr/>
          </p:nvPicPr>
          <p:blipFill rotWithShape="1">
            <a:blip r:embed="rId2">
              <a:alphaModFix/>
            </a:blip>
            <a:srcRect t="1487"/>
            <a:stretch/>
          </p:blipFill>
          <p:spPr>
            <a:xfrm>
              <a:off x="-68181" y="0"/>
              <a:ext cx="9212170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14"/>
            <p:cNvSpPr/>
            <p:nvPr/>
          </p:nvSpPr>
          <p:spPr>
            <a:xfrm>
              <a:off x="-67725" y="-77425"/>
              <a:ext cx="9211800" cy="47676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64000">
                  <a:srgbClr val="EDEDE3">
                    <a:alpha val="65882"/>
                  </a:srgbClr>
                </a:gs>
                <a:gs pos="100000">
                  <a:srgbClr val="EDEDE3">
                    <a:alpha val="3960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5831800" y="1631100"/>
            <a:ext cx="24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1"/>
          </p:nvPr>
        </p:nvSpPr>
        <p:spPr>
          <a:xfrm>
            <a:off x="5831800" y="2264325"/>
            <a:ext cx="2485800" cy="12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14"/>
          <p:cNvGrpSpPr/>
          <p:nvPr/>
        </p:nvGrpSpPr>
        <p:grpSpPr>
          <a:xfrm flipH="1">
            <a:off x="411197" y="-311959"/>
            <a:ext cx="9269756" cy="6009183"/>
            <a:chOff x="-146103" y="-867834"/>
            <a:chExt cx="9269756" cy="6009183"/>
          </a:xfrm>
        </p:grpSpPr>
        <p:grpSp>
          <p:nvGrpSpPr>
            <p:cNvPr id="163" name="Google Shape;163;p14"/>
            <p:cNvGrpSpPr/>
            <p:nvPr/>
          </p:nvGrpSpPr>
          <p:grpSpPr>
            <a:xfrm>
              <a:off x="-146103" y="3544697"/>
              <a:ext cx="1230840" cy="750016"/>
              <a:chOff x="-1615200" y="3530900"/>
              <a:chExt cx="1355700" cy="826100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-1615200" y="3530900"/>
                <a:ext cx="1355700" cy="260675"/>
              </a:xfrm>
              <a:custGeom>
                <a:avLst/>
                <a:gdLst/>
                <a:ahLst/>
                <a:cxnLst/>
                <a:rect l="l" t="t" r="r" b="b"/>
                <a:pathLst>
                  <a:path w="54228" h="10427" extrusionOk="0">
                    <a:moveTo>
                      <a:pt x="15194" y="1"/>
                    </a:moveTo>
                    <a:cubicBezTo>
                      <a:pt x="14515" y="1"/>
                      <a:pt x="13823" y="112"/>
                      <a:pt x="13196" y="353"/>
                    </a:cubicBezTo>
                    <a:cubicBezTo>
                      <a:pt x="11858" y="861"/>
                      <a:pt x="10867" y="1932"/>
                      <a:pt x="9824" y="3672"/>
                    </a:cubicBezTo>
                    <a:cubicBezTo>
                      <a:pt x="9583" y="4046"/>
                      <a:pt x="9342" y="4421"/>
                      <a:pt x="9128" y="4823"/>
                    </a:cubicBezTo>
                    <a:cubicBezTo>
                      <a:pt x="9002" y="5049"/>
                      <a:pt x="8887" y="5152"/>
                      <a:pt x="8774" y="5152"/>
                    </a:cubicBezTo>
                    <a:cubicBezTo>
                      <a:pt x="8646" y="5152"/>
                      <a:pt x="8520" y="5022"/>
                      <a:pt x="8378" y="4796"/>
                    </a:cubicBezTo>
                    <a:cubicBezTo>
                      <a:pt x="8111" y="4314"/>
                      <a:pt x="7816" y="3832"/>
                      <a:pt x="7522" y="3377"/>
                    </a:cubicBezTo>
                    <a:cubicBezTo>
                      <a:pt x="6451" y="1691"/>
                      <a:pt x="5086" y="379"/>
                      <a:pt x="3052" y="192"/>
                    </a:cubicBezTo>
                    <a:cubicBezTo>
                      <a:pt x="2910" y="174"/>
                      <a:pt x="2769" y="166"/>
                      <a:pt x="2629" y="166"/>
                    </a:cubicBezTo>
                    <a:cubicBezTo>
                      <a:pt x="2138" y="166"/>
                      <a:pt x="1664" y="272"/>
                      <a:pt x="1205" y="460"/>
                    </a:cubicBezTo>
                    <a:cubicBezTo>
                      <a:pt x="482" y="835"/>
                      <a:pt x="27" y="1584"/>
                      <a:pt x="1" y="2387"/>
                    </a:cubicBezTo>
                    <a:cubicBezTo>
                      <a:pt x="1" y="3003"/>
                      <a:pt x="161" y="3591"/>
                      <a:pt x="482" y="4127"/>
                    </a:cubicBezTo>
                    <a:cubicBezTo>
                      <a:pt x="830" y="4662"/>
                      <a:pt x="1366" y="5063"/>
                      <a:pt x="2008" y="5197"/>
                    </a:cubicBezTo>
                    <a:cubicBezTo>
                      <a:pt x="2517" y="5304"/>
                      <a:pt x="2972" y="5652"/>
                      <a:pt x="3212" y="6107"/>
                    </a:cubicBezTo>
                    <a:cubicBezTo>
                      <a:pt x="3641" y="6884"/>
                      <a:pt x="4149" y="7633"/>
                      <a:pt x="4685" y="8356"/>
                    </a:cubicBezTo>
                    <a:cubicBezTo>
                      <a:pt x="5838" y="9737"/>
                      <a:pt x="7295" y="10427"/>
                      <a:pt x="8750" y="10427"/>
                    </a:cubicBezTo>
                    <a:cubicBezTo>
                      <a:pt x="10199" y="10427"/>
                      <a:pt x="11646" y="9744"/>
                      <a:pt x="12795" y="8382"/>
                    </a:cubicBezTo>
                    <a:cubicBezTo>
                      <a:pt x="13303" y="7740"/>
                      <a:pt x="13731" y="7071"/>
                      <a:pt x="14133" y="6375"/>
                    </a:cubicBezTo>
                    <a:cubicBezTo>
                      <a:pt x="14320" y="6000"/>
                      <a:pt x="14561" y="5679"/>
                      <a:pt x="14855" y="5385"/>
                    </a:cubicBezTo>
                    <a:cubicBezTo>
                      <a:pt x="15230" y="5786"/>
                      <a:pt x="15551" y="6268"/>
                      <a:pt x="15819" y="6750"/>
                    </a:cubicBezTo>
                    <a:cubicBezTo>
                      <a:pt x="16247" y="7526"/>
                      <a:pt x="16783" y="8222"/>
                      <a:pt x="17371" y="8864"/>
                    </a:cubicBezTo>
                    <a:cubicBezTo>
                      <a:pt x="18352" y="9898"/>
                      <a:pt x="19661" y="10413"/>
                      <a:pt x="20970" y="10413"/>
                    </a:cubicBezTo>
                    <a:cubicBezTo>
                      <a:pt x="22305" y="10413"/>
                      <a:pt x="23639" y="9878"/>
                      <a:pt x="24625" y="8811"/>
                    </a:cubicBezTo>
                    <a:cubicBezTo>
                      <a:pt x="25455" y="7954"/>
                      <a:pt x="25990" y="6937"/>
                      <a:pt x="26632" y="5947"/>
                    </a:cubicBezTo>
                    <a:cubicBezTo>
                      <a:pt x="26846" y="5599"/>
                      <a:pt x="26967" y="5425"/>
                      <a:pt x="27087" y="5425"/>
                    </a:cubicBezTo>
                    <a:cubicBezTo>
                      <a:pt x="27208" y="5425"/>
                      <a:pt x="27328" y="5599"/>
                      <a:pt x="27542" y="5947"/>
                    </a:cubicBezTo>
                    <a:cubicBezTo>
                      <a:pt x="28051" y="6857"/>
                      <a:pt x="28640" y="7740"/>
                      <a:pt x="29309" y="8570"/>
                    </a:cubicBezTo>
                    <a:cubicBezTo>
                      <a:pt x="30405" y="9801"/>
                      <a:pt x="31795" y="10424"/>
                      <a:pt x="33189" y="10424"/>
                    </a:cubicBezTo>
                    <a:cubicBezTo>
                      <a:pt x="34552" y="10424"/>
                      <a:pt x="35919" y="9828"/>
                      <a:pt x="37017" y="8623"/>
                    </a:cubicBezTo>
                    <a:cubicBezTo>
                      <a:pt x="37740" y="7767"/>
                      <a:pt x="38356" y="6857"/>
                      <a:pt x="38918" y="5866"/>
                    </a:cubicBezTo>
                    <a:cubicBezTo>
                      <a:pt x="39063" y="5616"/>
                      <a:pt x="39189" y="5495"/>
                      <a:pt x="39314" y="5495"/>
                    </a:cubicBezTo>
                    <a:cubicBezTo>
                      <a:pt x="39443" y="5495"/>
                      <a:pt x="39572" y="5622"/>
                      <a:pt x="39721" y="5866"/>
                    </a:cubicBezTo>
                    <a:cubicBezTo>
                      <a:pt x="40203" y="6723"/>
                      <a:pt x="40738" y="7553"/>
                      <a:pt x="41353" y="8329"/>
                    </a:cubicBezTo>
                    <a:cubicBezTo>
                      <a:pt x="42499" y="9717"/>
                      <a:pt x="43958" y="10413"/>
                      <a:pt x="45420" y="10413"/>
                    </a:cubicBezTo>
                    <a:cubicBezTo>
                      <a:pt x="46862" y="10413"/>
                      <a:pt x="48308" y="9737"/>
                      <a:pt x="49463" y="8382"/>
                    </a:cubicBezTo>
                    <a:cubicBezTo>
                      <a:pt x="50079" y="7579"/>
                      <a:pt x="50641" y="6750"/>
                      <a:pt x="51123" y="5866"/>
                    </a:cubicBezTo>
                    <a:cubicBezTo>
                      <a:pt x="51284" y="5545"/>
                      <a:pt x="51578" y="5331"/>
                      <a:pt x="51926" y="5251"/>
                    </a:cubicBezTo>
                    <a:cubicBezTo>
                      <a:pt x="53050" y="5063"/>
                      <a:pt x="53532" y="4662"/>
                      <a:pt x="53933" y="3966"/>
                    </a:cubicBezTo>
                    <a:cubicBezTo>
                      <a:pt x="54147" y="3511"/>
                      <a:pt x="54228" y="3003"/>
                      <a:pt x="54174" y="2521"/>
                    </a:cubicBezTo>
                    <a:cubicBezTo>
                      <a:pt x="54094" y="1664"/>
                      <a:pt x="53612" y="1049"/>
                      <a:pt x="52889" y="540"/>
                    </a:cubicBezTo>
                    <a:cubicBezTo>
                      <a:pt x="52595" y="326"/>
                      <a:pt x="52247" y="192"/>
                      <a:pt x="51872" y="139"/>
                    </a:cubicBezTo>
                    <a:cubicBezTo>
                      <a:pt x="51739" y="112"/>
                      <a:pt x="51598" y="98"/>
                      <a:pt x="51457" y="98"/>
                    </a:cubicBezTo>
                    <a:cubicBezTo>
                      <a:pt x="51317" y="98"/>
                      <a:pt x="51176" y="112"/>
                      <a:pt x="51043" y="139"/>
                    </a:cubicBezTo>
                    <a:cubicBezTo>
                      <a:pt x="48794" y="460"/>
                      <a:pt x="47429" y="1985"/>
                      <a:pt x="46359" y="3832"/>
                    </a:cubicBezTo>
                    <a:cubicBezTo>
                      <a:pt x="45904" y="4608"/>
                      <a:pt x="45669" y="4997"/>
                      <a:pt x="45432" y="4997"/>
                    </a:cubicBezTo>
                    <a:cubicBezTo>
                      <a:pt x="45194" y="4997"/>
                      <a:pt x="44953" y="4608"/>
                      <a:pt x="44485" y="3832"/>
                    </a:cubicBezTo>
                    <a:cubicBezTo>
                      <a:pt x="43762" y="2681"/>
                      <a:pt x="43066" y="1557"/>
                      <a:pt x="41835" y="835"/>
                    </a:cubicBezTo>
                    <a:cubicBezTo>
                      <a:pt x="41273" y="487"/>
                      <a:pt x="40631" y="246"/>
                      <a:pt x="39962" y="192"/>
                    </a:cubicBezTo>
                    <a:cubicBezTo>
                      <a:pt x="39741" y="169"/>
                      <a:pt x="39521" y="157"/>
                      <a:pt x="39302" y="157"/>
                    </a:cubicBezTo>
                    <a:cubicBezTo>
                      <a:pt x="38749" y="157"/>
                      <a:pt x="38204" y="234"/>
                      <a:pt x="37687" y="406"/>
                    </a:cubicBezTo>
                    <a:cubicBezTo>
                      <a:pt x="36241" y="888"/>
                      <a:pt x="35197" y="2066"/>
                      <a:pt x="34100" y="3939"/>
                    </a:cubicBezTo>
                    <a:cubicBezTo>
                      <a:pt x="33662" y="4682"/>
                      <a:pt x="33435" y="5050"/>
                      <a:pt x="33206" y="5050"/>
                    </a:cubicBezTo>
                    <a:cubicBezTo>
                      <a:pt x="32973" y="5050"/>
                      <a:pt x="32739" y="4669"/>
                      <a:pt x="32280" y="3913"/>
                    </a:cubicBezTo>
                    <a:cubicBezTo>
                      <a:pt x="31691" y="2815"/>
                      <a:pt x="30888" y="1878"/>
                      <a:pt x="29951" y="1102"/>
                    </a:cubicBezTo>
                    <a:cubicBezTo>
                      <a:pt x="29229" y="487"/>
                      <a:pt x="28345" y="139"/>
                      <a:pt x="27435" y="58"/>
                    </a:cubicBezTo>
                    <a:cubicBezTo>
                      <a:pt x="27321" y="49"/>
                      <a:pt x="27206" y="45"/>
                      <a:pt x="27093" y="45"/>
                    </a:cubicBezTo>
                    <a:cubicBezTo>
                      <a:pt x="26547" y="45"/>
                      <a:pt x="26018" y="149"/>
                      <a:pt x="25508" y="326"/>
                    </a:cubicBezTo>
                    <a:cubicBezTo>
                      <a:pt x="24116" y="835"/>
                      <a:pt x="22992" y="2066"/>
                      <a:pt x="21922" y="3886"/>
                    </a:cubicBezTo>
                    <a:cubicBezTo>
                      <a:pt x="21455" y="4659"/>
                      <a:pt x="21221" y="5040"/>
                      <a:pt x="20988" y="5040"/>
                    </a:cubicBezTo>
                    <a:cubicBezTo>
                      <a:pt x="20753" y="5040"/>
                      <a:pt x="20518" y="4652"/>
                      <a:pt x="20048" y="3886"/>
                    </a:cubicBezTo>
                    <a:cubicBezTo>
                      <a:pt x="19459" y="2895"/>
                      <a:pt x="18790" y="1852"/>
                      <a:pt x="17880" y="1102"/>
                    </a:cubicBezTo>
                    <a:cubicBezTo>
                      <a:pt x="17077" y="487"/>
                      <a:pt x="16542" y="112"/>
                      <a:pt x="15418" y="5"/>
                    </a:cubicBezTo>
                    <a:cubicBezTo>
                      <a:pt x="15343" y="2"/>
                      <a:pt x="15269" y="1"/>
                      <a:pt x="151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-1615200" y="3813725"/>
                <a:ext cx="135570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54228" h="10419" extrusionOk="0">
                    <a:moveTo>
                      <a:pt x="15041" y="0"/>
                    </a:moveTo>
                    <a:cubicBezTo>
                      <a:pt x="14412" y="0"/>
                      <a:pt x="13776" y="112"/>
                      <a:pt x="13196" y="335"/>
                    </a:cubicBezTo>
                    <a:cubicBezTo>
                      <a:pt x="11858" y="843"/>
                      <a:pt x="10867" y="1914"/>
                      <a:pt x="9824" y="3654"/>
                    </a:cubicBezTo>
                    <a:cubicBezTo>
                      <a:pt x="9583" y="4055"/>
                      <a:pt x="9342" y="4430"/>
                      <a:pt x="9128" y="4805"/>
                    </a:cubicBezTo>
                    <a:cubicBezTo>
                      <a:pt x="9002" y="5032"/>
                      <a:pt x="8887" y="5134"/>
                      <a:pt x="8774" y="5134"/>
                    </a:cubicBezTo>
                    <a:cubicBezTo>
                      <a:pt x="8646" y="5134"/>
                      <a:pt x="8520" y="5005"/>
                      <a:pt x="8378" y="4778"/>
                    </a:cubicBezTo>
                    <a:cubicBezTo>
                      <a:pt x="8111" y="4296"/>
                      <a:pt x="7816" y="3841"/>
                      <a:pt x="7522" y="3359"/>
                    </a:cubicBezTo>
                    <a:cubicBezTo>
                      <a:pt x="6451" y="1700"/>
                      <a:pt x="5086" y="388"/>
                      <a:pt x="3052" y="201"/>
                    </a:cubicBezTo>
                    <a:cubicBezTo>
                      <a:pt x="2894" y="181"/>
                      <a:pt x="2739" y="171"/>
                      <a:pt x="2584" y="171"/>
                    </a:cubicBezTo>
                    <a:cubicBezTo>
                      <a:pt x="2109" y="171"/>
                      <a:pt x="1650" y="267"/>
                      <a:pt x="1205" y="469"/>
                    </a:cubicBezTo>
                    <a:cubicBezTo>
                      <a:pt x="482" y="843"/>
                      <a:pt x="27" y="1566"/>
                      <a:pt x="1" y="2396"/>
                    </a:cubicBezTo>
                    <a:cubicBezTo>
                      <a:pt x="1" y="2985"/>
                      <a:pt x="161" y="3600"/>
                      <a:pt x="482" y="4109"/>
                    </a:cubicBezTo>
                    <a:cubicBezTo>
                      <a:pt x="830" y="4671"/>
                      <a:pt x="1366" y="5046"/>
                      <a:pt x="2008" y="5179"/>
                    </a:cubicBezTo>
                    <a:cubicBezTo>
                      <a:pt x="2517" y="5286"/>
                      <a:pt x="2972" y="5634"/>
                      <a:pt x="3212" y="6116"/>
                    </a:cubicBezTo>
                    <a:cubicBezTo>
                      <a:pt x="3641" y="6892"/>
                      <a:pt x="4149" y="7642"/>
                      <a:pt x="4685" y="8338"/>
                    </a:cubicBezTo>
                    <a:cubicBezTo>
                      <a:pt x="5841" y="9723"/>
                      <a:pt x="7302" y="10419"/>
                      <a:pt x="8761" y="10419"/>
                    </a:cubicBezTo>
                    <a:cubicBezTo>
                      <a:pt x="10206" y="10419"/>
                      <a:pt x="11649" y="9736"/>
                      <a:pt x="12795" y="8365"/>
                    </a:cubicBezTo>
                    <a:cubicBezTo>
                      <a:pt x="13303" y="7749"/>
                      <a:pt x="13731" y="7080"/>
                      <a:pt x="14133" y="6357"/>
                    </a:cubicBezTo>
                    <a:cubicBezTo>
                      <a:pt x="14320" y="6009"/>
                      <a:pt x="14561" y="5661"/>
                      <a:pt x="14855" y="5394"/>
                    </a:cubicBezTo>
                    <a:cubicBezTo>
                      <a:pt x="15230" y="5795"/>
                      <a:pt x="15551" y="6250"/>
                      <a:pt x="15819" y="6759"/>
                    </a:cubicBezTo>
                    <a:cubicBezTo>
                      <a:pt x="16247" y="7508"/>
                      <a:pt x="16783" y="8204"/>
                      <a:pt x="17371" y="8846"/>
                    </a:cubicBezTo>
                    <a:cubicBezTo>
                      <a:pt x="18352" y="9880"/>
                      <a:pt x="19661" y="10396"/>
                      <a:pt x="20970" y="10396"/>
                    </a:cubicBezTo>
                    <a:cubicBezTo>
                      <a:pt x="22305" y="10396"/>
                      <a:pt x="23639" y="9860"/>
                      <a:pt x="24625" y="8793"/>
                    </a:cubicBezTo>
                    <a:cubicBezTo>
                      <a:pt x="25455" y="7963"/>
                      <a:pt x="25990" y="6919"/>
                      <a:pt x="26632" y="5956"/>
                    </a:cubicBezTo>
                    <a:cubicBezTo>
                      <a:pt x="26846" y="5621"/>
                      <a:pt x="26967" y="5454"/>
                      <a:pt x="27087" y="5454"/>
                    </a:cubicBezTo>
                    <a:cubicBezTo>
                      <a:pt x="27208" y="5454"/>
                      <a:pt x="27328" y="5621"/>
                      <a:pt x="27542" y="5956"/>
                    </a:cubicBezTo>
                    <a:cubicBezTo>
                      <a:pt x="28051" y="6866"/>
                      <a:pt x="28640" y="7722"/>
                      <a:pt x="29309" y="8552"/>
                    </a:cubicBezTo>
                    <a:cubicBezTo>
                      <a:pt x="30405" y="9797"/>
                      <a:pt x="31795" y="10419"/>
                      <a:pt x="33189" y="10419"/>
                    </a:cubicBezTo>
                    <a:cubicBezTo>
                      <a:pt x="34552" y="10419"/>
                      <a:pt x="35919" y="9823"/>
                      <a:pt x="37017" y="8632"/>
                    </a:cubicBezTo>
                    <a:cubicBezTo>
                      <a:pt x="37740" y="7776"/>
                      <a:pt x="38356" y="6839"/>
                      <a:pt x="38918" y="5849"/>
                    </a:cubicBezTo>
                    <a:cubicBezTo>
                      <a:pt x="39061" y="5601"/>
                      <a:pt x="39185" y="5487"/>
                      <a:pt x="39309" y="5487"/>
                    </a:cubicBezTo>
                    <a:cubicBezTo>
                      <a:pt x="39439" y="5487"/>
                      <a:pt x="39569" y="5615"/>
                      <a:pt x="39721" y="5849"/>
                    </a:cubicBezTo>
                    <a:cubicBezTo>
                      <a:pt x="40203" y="6705"/>
                      <a:pt x="40738" y="7535"/>
                      <a:pt x="41353" y="8311"/>
                    </a:cubicBezTo>
                    <a:cubicBezTo>
                      <a:pt x="42502" y="9716"/>
                      <a:pt x="43964" y="10419"/>
                      <a:pt x="45431" y="10419"/>
                    </a:cubicBezTo>
                    <a:cubicBezTo>
                      <a:pt x="46869" y="10419"/>
                      <a:pt x="48310" y="9743"/>
                      <a:pt x="49463" y="8391"/>
                    </a:cubicBezTo>
                    <a:cubicBezTo>
                      <a:pt x="50079" y="7588"/>
                      <a:pt x="50641" y="6732"/>
                      <a:pt x="51123" y="5875"/>
                    </a:cubicBezTo>
                    <a:cubicBezTo>
                      <a:pt x="51284" y="5554"/>
                      <a:pt x="51578" y="5313"/>
                      <a:pt x="51926" y="5233"/>
                    </a:cubicBezTo>
                    <a:cubicBezTo>
                      <a:pt x="53023" y="5046"/>
                      <a:pt x="53532" y="4644"/>
                      <a:pt x="53933" y="3948"/>
                    </a:cubicBezTo>
                    <a:cubicBezTo>
                      <a:pt x="54147" y="3493"/>
                      <a:pt x="54228" y="2985"/>
                      <a:pt x="54174" y="2503"/>
                    </a:cubicBezTo>
                    <a:cubicBezTo>
                      <a:pt x="54094" y="1673"/>
                      <a:pt x="53612" y="1058"/>
                      <a:pt x="52889" y="549"/>
                    </a:cubicBezTo>
                    <a:cubicBezTo>
                      <a:pt x="52595" y="335"/>
                      <a:pt x="52247" y="201"/>
                      <a:pt x="51872" y="147"/>
                    </a:cubicBezTo>
                    <a:cubicBezTo>
                      <a:pt x="51739" y="121"/>
                      <a:pt x="51598" y="107"/>
                      <a:pt x="51457" y="107"/>
                    </a:cubicBezTo>
                    <a:cubicBezTo>
                      <a:pt x="51317" y="107"/>
                      <a:pt x="51176" y="121"/>
                      <a:pt x="51043" y="147"/>
                    </a:cubicBezTo>
                    <a:cubicBezTo>
                      <a:pt x="48794" y="469"/>
                      <a:pt x="47429" y="1994"/>
                      <a:pt x="46359" y="3868"/>
                    </a:cubicBezTo>
                    <a:cubicBezTo>
                      <a:pt x="45906" y="4627"/>
                      <a:pt x="45671" y="5009"/>
                      <a:pt x="45435" y="5009"/>
                    </a:cubicBezTo>
                    <a:cubicBezTo>
                      <a:pt x="45196" y="5009"/>
                      <a:pt x="44955" y="4621"/>
                      <a:pt x="44485" y="3841"/>
                    </a:cubicBezTo>
                    <a:cubicBezTo>
                      <a:pt x="43762" y="2663"/>
                      <a:pt x="43066" y="1539"/>
                      <a:pt x="41835" y="817"/>
                    </a:cubicBezTo>
                    <a:cubicBezTo>
                      <a:pt x="41273" y="469"/>
                      <a:pt x="40631" y="255"/>
                      <a:pt x="39962" y="174"/>
                    </a:cubicBezTo>
                    <a:cubicBezTo>
                      <a:pt x="39763" y="154"/>
                      <a:pt x="39565" y="144"/>
                      <a:pt x="39368" y="144"/>
                    </a:cubicBezTo>
                    <a:cubicBezTo>
                      <a:pt x="38792" y="144"/>
                      <a:pt x="38225" y="229"/>
                      <a:pt x="37687" y="388"/>
                    </a:cubicBezTo>
                    <a:cubicBezTo>
                      <a:pt x="36241" y="870"/>
                      <a:pt x="35197" y="2048"/>
                      <a:pt x="34100" y="3921"/>
                    </a:cubicBezTo>
                    <a:cubicBezTo>
                      <a:pt x="33660" y="4668"/>
                      <a:pt x="33433" y="5042"/>
                      <a:pt x="33203" y="5042"/>
                    </a:cubicBezTo>
                    <a:cubicBezTo>
                      <a:pt x="32971" y="5042"/>
                      <a:pt x="32737" y="4661"/>
                      <a:pt x="32280" y="3895"/>
                    </a:cubicBezTo>
                    <a:cubicBezTo>
                      <a:pt x="31691" y="2824"/>
                      <a:pt x="30888" y="1860"/>
                      <a:pt x="29951" y="1084"/>
                    </a:cubicBezTo>
                    <a:cubicBezTo>
                      <a:pt x="29229" y="495"/>
                      <a:pt x="28345" y="121"/>
                      <a:pt x="27435" y="40"/>
                    </a:cubicBezTo>
                    <a:cubicBezTo>
                      <a:pt x="27353" y="37"/>
                      <a:pt x="27271" y="35"/>
                      <a:pt x="27189" y="35"/>
                    </a:cubicBezTo>
                    <a:cubicBezTo>
                      <a:pt x="26608" y="35"/>
                      <a:pt x="26048" y="120"/>
                      <a:pt x="25508" y="308"/>
                    </a:cubicBezTo>
                    <a:cubicBezTo>
                      <a:pt x="24116" y="843"/>
                      <a:pt x="22992" y="2048"/>
                      <a:pt x="21922" y="3895"/>
                    </a:cubicBezTo>
                    <a:cubicBezTo>
                      <a:pt x="21453" y="4657"/>
                      <a:pt x="21219" y="5039"/>
                      <a:pt x="20985" y="5039"/>
                    </a:cubicBezTo>
                    <a:cubicBezTo>
                      <a:pt x="20751" y="5039"/>
                      <a:pt x="20516" y="4657"/>
                      <a:pt x="20048" y="3895"/>
                    </a:cubicBezTo>
                    <a:cubicBezTo>
                      <a:pt x="19459" y="2878"/>
                      <a:pt x="18790" y="1860"/>
                      <a:pt x="17880" y="1111"/>
                    </a:cubicBezTo>
                    <a:cubicBezTo>
                      <a:pt x="17077" y="469"/>
                      <a:pt x="16542" y="94"/>
                      <a:pt x="15418" y="14"/>
                    </a:cubicBezTo>
                    <a:cubicBezTo>
                      <a:pt x="15293" y="5"/>
                      <a:pt x="15167" y="0"/>
                      <a:pt x="15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-1615200" y="4096325"/>
                <a:ext cx="1355700" cy="260675"/>
              </a:xfrm>
              <a:custGeom>
                <a:avLst/>
                <a:gdLst/>
                <a:ahLst/>
                <a:cxnLst/>
                <a:rect l="l" t="t" r="r" b="b"/>
                <a:pathLst>
                  <a:path w="54228" h="10427" extrusionOk="0">
                    <a:moveTo>
                      <a:pt x="15194" y="1"/>
                    </a:moveTo>
                    <a:cubicBezTo>
                      <a:pt x="14515" y="1"/>
                      <a:pt x="13823" y="112"/>
                      <a:pt x="13196" y="353"/>
                    </a:cubicBezTo>
                    <a:cubicBezTo>
                      <a:pt x="11858" y="861"/>
                      <a:pt x="10867" y="1932"/>
                      <a:pt x="9824" y="3672"/>
                    </a:cubicBezTo>
                    <a:cubicBezTo>
                      <a:pt x="9583" y="4046"/>
                      <a:pt x="9342" y="4421"/>
                      <a:pt x="9128" y="4823"/>
                    </a:cubicBezTo>
                    <a:cubicBezTo>
                      <a:pt x="9002" y="5049"/>
                      <a:pt x="8887" y="5152"/>
                      <a:pt x="8774" y="5152"/>
                    </a:cubicBezTo>
                    <a:cubicBezTo>
                      <a:pt x="8646" y="5152"/>
                      <a:pt x="8520" y="5022"/>
                      <a:pt x="8378" y="4796"/>
                    </a:cubicBezTo>
                    <a:cubicBezTo>
                      <a:pt x="8111" y="4314"/>
                      <a:pt x="7816" y="3832"/>
                      <a:pt x="7522" y="3377"/>
                    </a:cubicBezTo>
                    <a:cubicBezTo>
                      <a:pt x="6451" y="1691"/>
                      <a:pt x="5086" y="379"/>
                      <a:pt x="3052" y="192"/>
                    </a:cubicBezTo>
                    <a:cubicBezTo>
                      <a:pt x="2926" y="182"/>
                      <a:pt x="2801" y="176"/>
                      <a:pt x="2677" y="176"/>
                    </a:cubicBezTo>
                    <a:cubicBezTo>
                      <a:pt x="2169" y="176"/>
                      <a:pt x="1678" y="266"/>
                      <a:pt x="1205" y="460"/>
                    </a:cubicBezTo>
                    <a:cubicBezTo>
                      <a:pt x="482" y="834"/>
                      <a:pt x="27" y="1584"/>
                      <a:pt x="1" y="2387"/>
                    </a:cubicBezTo>
                    <a:cubicBezTo>
                      <a:pt x="1" y="3002"/>
                      <a:pt x="161" y="3618"/>
                      <a:pt x="482" y="4127"/>
                    </a:cubicBezTo>
                    <a:cubicBezTo>
                      <a:pt x="830" y="4662"/>
                      <a:pt x="1366" y="5063"/>
                      <a:pt x="2008" y="5197"/>
                    </a:cubicBezTo>
                    <a:cubicBezTo>
                      <a:pt x="2517" y="5304"/>
                      <a:pt x="2972" y="5652"/>
                      <a:pt x="3212" y="6107"/>
                    </a:cubicBezTo>
                    <a:cubicBezTo>
                      <a:pt x="3641" y="6910"/>
                      <a:pt x="4149" y="7660"/>
                      <a:pt x="4685" y="8356"/>
                    </a:cubicBezTo>
                    <a:cubicBezTo>
                      <a:pt x="5838" y="9737"/>
                      <a:pt x="7295" y="10427"/>
                      <a:pt x="8750" y="10427"/>
                    </a:cubicBezTo>
                    <a:cubicBezTo>
                      <a:pt x="10199" y="10427"/>
                      <a:pt x="11646" y="9744"/>
                      <a:pt x="12795" y="8382"/>
                    </a:cubicBezTo>
                    <a:cubicBezTo>
                      <a:pt x="13303" y="7740"/>
                      <a:pt x="13731" y="7071"/>
                      <a:pt x="14133" y="6375"/>
                    </a:cubicBezTo>
                    <a:cubicBezTo>
                      <a:pt x="14320" y="6000"/>
                      <a:pt x="14561" y="5679"/>
                      <a:pt x="14855" y="5385"/>
                    </a:cubicBezTo>
                    <a:cubicBezTo>
                      <a:pt x="15230" y="5813"/>
                      <a:pt x="15551" y="6268"/>
                      <a:pt x="15819" y="6776"/>
                    </a:cubicBezTo>
                    <a:cubicBezTo>
                      <a:pt x="16247" y="7526"/>
                      <a:pt x="16783" y="8222"/>
                      <a:pt x="17371" y="8864"/>
                    </a:cubicBezTo>
                    <a:cubicBezTo>
                      <a:pt x="18352" y="9898"/>
                      <a:pt x="19661" y="10413"/>
                      <a:pt x="20970" y="10413"/>
                    </a:cubicBezTo>
                    <a:cubicBezTo>
                      <a:pt x="22305" y="10413"/>
                      <a:pt x="23639" y="9878"/>
                      <a:pt x="24625" y="8811"/>
                    </a:cubicBezTo>
                    <a:cubicBezTo>
                      <a:pt x="25455" y="7954"/>
                      <a:pt x="25990" y="6937"/>
                      <a:pt x="26632" y="5947"/>
                    </a:cubicBezTo>
                    <a:cubicBezTo>
                      <a:pt x="26846" y="5612"/>
                      <a:pt x="26967" y="5445"/>
                      <a:pt x="27087" y="5445"/>
                    </a:cubicBezTo>
                    <a:cubicBezTo>
                      <a:pt x="27208" y="5445"/>
                      <a:pt x="27328" y="5612"/>
                      <a:pt x="27542" y="5947"/>
                    </a:cubicBezTo>
                    <a:cubicBezTo>
                      <a:pt x="28051" y="6857"/>
                      <a:pt x="28640" y="7740"/>
                      <a:pt x="29309" y="8570"/>
                    </a:cubicBezTo>
                    <a:cubicBezTo>
                      <a:pt x="30408" y="9804"/>
                      <a:pt x="31803" y="10427"/>
                      <a:pt x="33200" y="10427"/>
                    </a:cubicBezTo>
                    <a:cubicBezTo>
                      <a:pt x="34560" y="10427"/>
                      <a:pt x="35922" y="9838"/>
                      <a:pt x="37017" y="8650"/>
                    </a:cubicBezTo>
                    <a:cubicBezTo>
                      <a:pt x="37740" y="7767"/>
                      <a:pt x="38356" y="6857"/>
                      <a:pt x="38918" y="5866"/>
                    </a:cubicBezTo>
                    <a:cubicBezTo>
                      <a:pt x="39063" y="5616"/>
                      <a:pt x="39189" y="5495"/>
                      <a:pt x="39314" y="5495"/>
                    </a:cubicBezTo>
                    <a:cubicBezTo>
                      <a:pt x="39443" y="5495"/>
                      <a:pt x="39572" y="5622"/>
                      <a:pt x="39721" y="5866"/>
                    </a:cubicBezTo>
                    <a:cubicBezTo>
                      <a:pt x="40203" y="6723"/>
                      <a:pt x="40738" y="7553"/>
                      <a:pt x="41353" y="8329"/>
                    </a:cubicBezTo>
                    <a:cubicBezTo>
                      <a:pt x="42499" y="9717"/>
                      <a:pt x="43958" y="10413"/>
                      <a:pt x="45420" y="10413"/>
                    </a:cubicBezTo>
                    <a:cubicBezTo>
                      <a:pt x="46862" y="10413"/>
                      <a:pt x="48308" y="9737"/>
                      <a:pt x="49463" y="8382"/>
                    </a:cubicBezTo>
                    <a:cubicBezTo>
                      <a:pt x="50079" y="7579"/>
                      <a:pt x="50641" y="6750"/>
                      <a:pt x="51123" y="5866"/>
                    </a:cubicBezTo>
                    <a:cubicBezTo>
                      <a:pt x="51284" y="5545"/>
                      <a:pt x="51578" y="5331"/>
                      <a:pt x="51926" y="5251"/>
                    </a:cubicBezTo>
                    <a:cubicBezTo>
                      <a:pt x="53050" y="5063"/>
                      <a:pt x="53532" y="4662"/>
                      <a:pt x="53933" y="3966"/>
                    </a:cubicBezTo>
                    <a:cubicBezTo>
                      <a:pt x="54147" y="3511"/>
                      <a:pt x="54228" y="3002"/>
                      <a:pt x="54174" y="2521"/>
                    </a:cubicBezTo>
                    <a:cubicBezTo>
                      <a:pt x="54094" y="1691"/>
                      <a:pt x="53612" y="1075"/>
                      <a:pt x="52889" y="567"/>
                    </a:cubicBezTo>
                    <a:cubicBezTo>
                      <a:pt x="52595" y="353"/>
                      <a:pt x="52247" y="192"/>
                      <a:pt x="51872" y="165"/>
                    </a:cubicBezTo>
                    <a:cubicBezTo>
                      <a:pt x="51739" y="139"/>
                      <a:pt x="51598" y="125"/>
                      <a:pt x="51457" y="125"/>
                    </a:cubicBezTo>
                    <a:cubicBezTo>
                      <a:pt x="51317" y="125"/>
                      <a:pt x="51176" y="139"/>
                      <a:pt x="51043" y="165"/>
                    </a:cubicBezTo>
                    <a:cubicBezTo>
                      <a:pt x="48794" y="487"/>
                      <a:pt x="47429" y="2012"/>
                      <a:pt x="46359" y="3859"/>
                    </a:cubicBezTo>
                    <a:cubicBezTo>
                      <a:pt x="45904" y="4635"/>
                      <a:pt x="45669" y="5023"/>
                      <a:pt x="45432" y="5023"/>
                    </a:cubicBezTo>
                    <a:cubicBezTo>
                      <a:pt x="45194" y="5023"/>
                      <a:pt x="44953" y="4635"/>
                      <a:pt x="44485" y="3859"/>
                    </a:cubicBezTo>
                    <a:cubicBezTo>
                      <a:pt x="43762" y="2681"/>
                      <a:pt x="43066" y="1557"/>
                      <a:pt x="41835" y="834"/>
                    </a:cubicBezTo>
                    <a:cubicBezTo>
                      <a:pt x="41273" y="487"/>
                      <a:pt x="40631" y="272"/>
                      <a:pt x="39962" y="192"/>
                    </a:cubicBezTo>
                    <a:cubicBezTo>
                      <a:pt x="39763" y="172"/>
                      <a:pt x="39565" y="162"/>
                      <a:pt x="39368" y="162"/>
                    </a:cubicBezTo>
                    <a:cubicBezTo>
                      <a:pt x="38792" y="162"/>
                      <a:pt x="38225" y="247"/>
                      <a:pt x="37687" y="406"/>
                    </a:cubicBezTo>
                    <a:cubicBezTo>
                      <a:pt x="36241" y="888"/>
                      <a:pt x="35197" y="2066"/>
                      <a:pt x="34100" y="3939"/>
                    </a:cubicBezTo>
                    <a:cubicBezTo>
                      <a:pt x="33662" y="4682"/>
                      <a:pt x="33435" y="5050"/>
                      <a:pt x="33206" y="5050"/>
                    </a:cubicBezTo>
                    <a:cubicBezTo>
                      <a:pt x="32973" y="5050"/>
                      <a:pt x="32739" y="4669"/>
                      <a:pt x="32280" y="3913"/>
                    </a:cubicBezTo>
                    <a:cubicBezTo>
                      <a:pt x="31691" y="2842"/>
                      <a:pt x="30888" y="1878"/>
                      <a:pt x="29951" y="1102"/>
                    </a:cubicBezTo>
                    <a:cubicBezTo>
                      <a:pt x="29229" y="513"/>
                      <a:pt x="28345" y="139"/>
                      <a:pt x="27435" y="58"/>
                    </a:cubicBezTo>
                    <a:cubicBezTo>
                      <a:pt x="27321" y="49"/>
                      <a:pt x="27206" y="45"/>
                      <a:pt x="27093" y="45"/>
                    </a:cubicBezTo>
                    <a:cubicBezTo>
                      <a:pt x="26547" y="45"/>
                      <a:pt x="26018" y="149"/>
                      <a:pt x="25508" y="326"/>
                    </a:cubicBezTo>
                    <a:cubicBezTo>
                      <a:pt x="24116" y="834"/>
                      <a:pt x="22992" y="2066"/>
                      <a:pt x="21922" y="3886"/>
                    </a:cubicBezTo>
                    <a:cubicBezTo>
                      <a:pt x="21453" y="4662"/>
                      <a:pt x="21219" y="5050"/>
                      <a:pt x="20985" y="5050"/>
                    </a:cubicBezTo>
                    <a:cubicBezTo>
                      <a:pt x="20751" y="5050"/>
                      <a:pt x="20516" y="4662"/>
                      <a:pt x="20048" y="3886"/>
                    </a:cubicBezTo>
                    <a:cubicBezTo>
                      <a:pt x="19459" y="2895"/>
                      <a:pt x="18790" y="1852"/>
                      <a:pt x="17880" y="1129"/>
                    </a:cubicBezTo>
                    <a:cubicBezTo>
                      <a:pt x="17077" y="487"/>
                      <a:pt x="16542" y="112"/>
                      <a:pt x="15418" y="5"/>
                    </a:cubicBezTo>
                    <a:cubicBezTo>
                      <a:pt x="15343" y="2"/>
                      <a:pt x="15269" y="1"/>
                      <a:pt x="151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" name="Google Shape;167;p14"/>
            <p:cNvSpPr/>
            <p:nvPr/>
          </p:nvSpPr>
          <p:spPr>
            <a:xfrm>
              <a:off x="134456" y="-181994"/>
              <a:ext cx="877369" cy="871471"/>
            </a:xfrm>
            <a:custGeom>
              <a:avLst/>
              <a:gdLst/>
              <a:ahLst/>
              <a:cxnLst/>
              <a:rect l="l" t="t" r="r" b="b"/>
              <a:pathLst>
                <a:path w="40311" h="40040" extrusionOk="0">
                  <a:moveTo>
                    <a:pt x="29788" y="0"/>
                  </a:moveTo>
                  <a:cubicBezTo>
                    <a:pt x="29644" y="0"/>
                    <a:pt x="29497" y="194"/>
                    <a:pt x="29095" y="582"/>
                  </a:cubicBezTo>
                  <a:cubicBezTo>
                    <a:pt x="26312" y="3366"/>
                    <a:pt x="23501" y="6123"/>
                    <a:pt x="20744" y="8933"/>
                  </a:cubicBezTo>
                  <a:cubicBezTo>
                    <a:pt x="20500" y="9177"/>
                    <a:pt x="20318" y="9292"/>
                    <a:pt x="20144" y="9292"/>
                  </a:cubicBezTo>
                  <a:cubicBezTo>
                    <a:pt x="19955" y="9292"/>
                    <a:pt x="19777" y="9157"/>
                    <a:pt x="19540" y="8906"/>
                  </a:cubicBezTo>
                  <a:cubicBezTo>
                    <a:pt x="16729" y="6042"/>
                    <a:pt x="13866" y="3205"/>
                    <a:pt x="11028" y="341"/>
                  </a:cubicBezTo>
                  <a:cubicBezTo>
                    <a:pt x="10831" y="144"/>
                    <a:pt x="10679" y="50"/>
                    <a:pt x="10528" y="50"/>
                  </a:cubicBezTo>
                  <a:cubicBezTo>
                    <a:pt x="10371" y="50"/>
                    <a:pt x="10216" y="151"/>
                    <a:pt x="10011" y="341"/>
                  </a:cubicBezTo>
                  <a:cubicBezTo>
                    <a:pt x="6853" y="3526"/>
                    <a:pt x="3668" y="6712"/>
                    <a:pt x="456" y="9897"/>
                  </a:cubicBezTo>
                  <a:cubicBezTo>
                    <a:pt x="81" y="10271"/>
                    <a:pt x="135" y="10486"/>
                    <a:pt x="483" y="10833"/>
                  </a:cubicBezTo>
                  <a:cubicBezTo>
                    <a:pt x="3373" y="13724"/>
                    <a:pt x="6237" y="16615"/>
                    <a:pt x="9155" y="19479"/>
                  </a:cubicBezTo>
                  <a:cubicBezTo>
                    <a:pt x="9583" y="19907"/>
                    <a:pt x="9556" y="20121"/>
                    <a:pt x="9155" y="20523"/>
                  </a:cubicBezTo>
                  <a:cubicBezTo>
                    <a:pt x="6264" y="23387"/>
                    <a:pt x="3400" y="26250"/>
                    <a:pt x="536" y="29114"/>
                  </a:cubicBezTo>
                  <a:cubicBezTo>
                    <a:pt x="349" y="29302"/>
                    <a:pt x="1" y="29462"/>
                    <a:pt x="162" y="29837"/>
                  </a:cubicBezTo>
                  <a:cubicBezTo>
                    <a:pt x="2089" y="31711"/>
                    <a:pt x="3989" y="33584"/>
                    <a:pt x="5889" y="35485"/>
                  </a:cubicBezTo>
                  <a:cubicBezTo>
                    <a:pt x="7388" y="36984"/>
                    <a:pt x="8860" y="38509"/>
                    <a:pt x="10359" y="40008"/>
                  </a:cubicBezTo>
                  <a:cubicBezTo>
                    <a:pt x="10421" y="40030"/>
                    <a:pt x="10476" y="40040"/>
                    <a:pt x="10526" y="40040"/>
                  </a:cubicBezTo>
                  <a:cubicBezTo>
                    <a:pt x="10779" y="40040"/>
                    <a:pt x="10899" y="39790"/>
                    <a:pt x="11055" y="39633"/>
                  </a:cubicBezTo>
                  <a:cubicBezTo>
                    <a:pt x="13919" y="36769"/>
                    <a:pt x="16756" y="33932"/>
                    <a:pt x="19593" y="31068"/>
                  </a:cubicBezTo>
                  <a:cubicBezTo>
                    <a:pt x="19824" y="30838"/>
                    <a:pt x="20000" y="30717"/>
                    <a:pt x="20176" y="30717"/>
                  </a:cubicBezTo>
                  <a:cubicBezTo>
                    <a:pt x="20348" y="30717"/>
                    <a:pt x="20520" y="30831"/>
                    <a:pt x="20744" y="31068"/>
                  </a:cubicBezTo>
                  <a:cubicBezTo>
                    <a:pt x="23555" y="33932"/>
                    <a:pt x="26419" y="36743"/>
                    <a:pt x="29229" y="39580"/>
                  </a:cubicBezTo>
                  <a:cubicBezTo>
                    <a:pt x="29452" y="39817"/>
                    <a:pt x="29625" y="39945"/>
                    <a:pt x="29807" y="39945"/>
                  </a:cubicBezTo>
                  <a:cubicBezTo>
                    <a:pt x="29974" y="39945"/>
                    <a:pt x="30149" y="39837"/>
                    <a:pt x="30380" y="39607"/>
                  </a:cubicBezTo>
                  <a:cubicBezTo>
                    <a:pt x="33485" y="36448"/>
                    <a:pt x="36616" y="33343"/>
                    <a:pt x="39775" y="30212"/>
                  </a:cubicBezTo>
                  <a:cubicBezTo>
                    <a:pt x="39935" y="30024"/>
                    <a:pt x="40123" y="29864"/>
                    <a:pt x="40310" y="29703"/>
                  </a:cubicBezTo>
                  <a:lnTo>
                    <a:pt x="40310" y="29623"/>
                  </a:lnTo>
                  <a:cubicBezTo>
                    <a:pt x="39855" y="29195"/>
                    <a:pt x="39400" y="28766"/>
                    <a:pt x="38945" y="28338"/>
                  </a:cubicBezTo>
                  <a:cubicBezTo>
                    <a:pt x="36349" y="25742"/>
                    <a:pt x="33726" y="23119"/>
                    <a:pt x="31129" y="20523"/>
                  </a:cubicBezTo>
                  <a:cubicBezTo>
                    <a:pt x="30889" y="20282"/>
                    <a:pt x="30621" y="20094"/>
                    <a:pt x="30996" y="19720"/>
                  </a:cubicBezTo>
                  <a:cubicBezTo>
                    <a:pt x="34047" y="16695"/>
                    <a:pt x="37071" y="13671"/>
                    <a:pt x="40096" y="10646"/>
                  </a:cubicBezTo>
                  <a:cubicBezTo>
                    <a:pt x="40149" y="10593"/>
                    <a:pt x="40230" y="10539"/>
                    <a:pt x="40310" y="10512"/>
                  </a:cubicBezTo>
                  <a:lnTo>
                    <a:pt x="40310" y="10378"/>
                  </a:lnTo>
                  <a:cubicBezTo>
                    <a:pt x="37018" y="7113"/>
                    <a:pt x="33752" y="3848"/>
                    <a:pt x="30460" y="582"/>
                  </a:cubicBezTo>
                  <a:cubicBezTo>
                    <a:pt x="30072" y="194"/>
                    <a:pt x="29932" y="0"/>
                    <a:pt x="29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 rot="-6187106">
              <a:off x="6758736" y="4090669"/>
              <a:ext cx="983388" cy="932086"/>
            </a:xfrm>
            <a:custGeom>
              <a:avLst/>
              <a:gdLst/>
              <a:ahLst/>
              <a:cxnLst/>
              <a:rect l="l" t="t" r="r" b="b"/>
              <a:pathLst>
                <a:path w="45181" h="42824" extrusionOk="0">
                  <a:moveTo>
                    <a:pt x="33859" y="0"/>
                  </a:moveTo>
                  <a:lnTo>
                    <a:pt x="22590" y="11269"/>
                  </a:lnTo>
                  <a:lnTo>
                    <a:pt x="24758" y="13624"/>
                  </a:lnTo>
                  <a:cubicBezTo>
                    <a:pt x="27596" y="16729"/>
                    <a:pt x="27489" y="21520"/>
                    <a:pt x="24518" y="24518"/>
                  </a:cubicBezTo>
                  <a:cubicBezTo>
                    <a:pt x="22988" y="26048"/>
                    <a:pt x="20975" y="26818"/>
                    <a:pt x="18955" y="26818"/>
                  </a:cubicBezTo>
                  <a:cubicBezTo>
                    <a:pt x="17052" y="26818"/>
                    <a:pt x="15143" y="26135"/>
                    <a:pt x="13624" y="24758"/>
                  </a:cubicBezTo>
                  <a:lnTo>
                    <a:pt x="11269" y="22590"/>
                  </a:lnTo>
                  <a:lnTo>
                    <a:pt x="0" y="33859"/>
                  </a:lnTo>
                  <a:lnTo>
                    <a:pt x="2489" y="36214"/>
                  </a:lnTo>
                  <a:cubicBezTo>
                    <a:pt x="7101" y="40628"/>
                    <a:pt x="13035" y="42824"/>
                    <a:pt x="18965" y="42824"/>
                  </a:cubicBezTo>
                  <a:cubicBezTo>
                    <a:pt x="25081" y="42824"/>
                    <a:pt x="31192" y="40487"/>
                    <a:pt x="35839" y="35839"/>
                  </a:cubicBezTo>
                  <a:cubicBezTo>
                    <a:pt x="45020" y="26659"/>
                    <a:pt x="45181" y="11857"/>
                    <a:pt x="36214" y="2463"/>
                  </a:cubicBezTo>
                  <a:lnTo>
                    <a:pt x="33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8345987" y="-867834"/>
              <a:ext cx="777666" cy="750066"/>
            </a:xfrm>
            <a:custGeom>
              <a:avLst/>
              <a:gdLst/>
              <a:ahLst/>
              <a:cxnLst/>
              <a:rect l="l" t="t" r="r" b="b"/>
              <a:pathLst>
                <a:path w="49196" h="47450" extrusionOk="0">
                  <a:moveTo>
                    <a:pt x="24598" y="1"/>
                  </a:moveTo>
                  <a:cubicBezTo>
                    <a:pt x="22316" y="1"/>
                    <a:pt x="20034" y="871"/>
                    <a:pt x="18281" y="2611"/>
                  </a:cubicBezTo>
                  <a:lnTo>
                    <a:pt x="3507" y="17412"/>
                  </a:lnTo>
                  <a:cubicBezTo>
                    <a:pt x="0" y="20892"/>
                    <a:pt x="0" y="26539"/>
                    <a:pt x="3507" y="30045"/>
                  </a:cubicBezTo>
                  <a:lnTo>
                    <a:pt x="18281" y="44820"/>
                  </a:lnTo>
                  <a:cubicBezTo>
                    <a:pt x="20034" y="46573"/>
                    <a:pt x="22316" y="47450"/>
                    <a:pt x="24598" y="47450"/>
                  </a:cubicBezTo>
                  <a:cubicBezTo>
                    <a:pt x="26880" y="47450"/>
                    <a:pt x="29161" y="46573"/>
                    <a:pt x="30915" y="44820"/>
                  </a:cubicBezTo>
                  <a:lnTo>
                    <a:pt x="45689" y="30045"/>
                  </a:lnTo>
                  <a:cubicBezTo>
                    <a:pt x="49195" y="26539"/>
                    <a:pt x="49195" y="20892"/>
                    <a:pt x="45689" y="17412"/>
                  </a:cubicBezTo>
                  <a:lnTo>
                    <a:pt x="30915" y="2611"/>
                  </a:lnTo>
                  <a:cubicBezTo>
                    <a:pt x="29161" y="871"/>
                    <a:pt x="26880" y="1"/>
                    <a:pt x="24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1"/>
          <p:cNvGrpSpPr/>
          <p:nvPr/>
        </p:nvGrpSpPr>
        <p:grpSpPr>
          <a:xfrm>
            <a:off x="-375" y="-77425"/>
            <a:ext cx="9144085" cy="5220926"/>
            <a:chOff x="-68181" y="-77425"/>
            <a:chExt cx="9212256" cy="5220926"/>
          </a:xfrm>
        </p:grpSpPr>
        <p:pic>
          <p:nvPicPr>
            <p:cNvPr id="274" name="Google Shape;274;p21"/>
            <p:cNvPicPr preferRelativeResize="0"/>
            <p:nvPr/>
          </p:nvPicPr>
          <p:blipFill rotWithShape="1">
            <a:blip r:embed="rId2">
              <a:alphaModFix/>
            </a:blip>
            <a:srcRect l="-510" t="1576" r="510" b="-88"/>
            <a:stretch/>
          </p:blipFill>
          <p:spPr>
            <a:xfrm>
              <a:off x="-68181" y="0"/>
              <a:ext cx="9212170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21"/>
            <p:cNvSpPr/>
            <p:nvPr/>
          </p:nvSpPr>
          <p:spPr>
            <a:xfrm>
              <a:off x="-67725" y="-77425"/>
              <a:ext cx="9211800" cy="47676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64000">
                  <a:srgbClr val="EDEDE3">
                    <a:alpha val="65882"/>
                  </a:srgbClr>
                </a:gs>
                <a:gs pos="100000">
                  <a:srgbClr val="EDEDE3">
                    <a:alpha val="3960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6" name="Google Shape;276;p21"/>
          <p:cNvGrpSpPr/>
          <p:nvPr/>
        </p:nvGrpSpPr>
        <p:grpSpPr>
          <a:xfrm rot="10800000" flipH="1">
            <a:off x="-492078" y="-213787"/>
            <a:ext cx="9907781" cy="5749852"/>
            <a:chOff x="-146103" y="-274375"/>
            <a:chExt cx="9907781" cy="574985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-146103" y="-274375"/>
              <a:ext cx="8284028" cy="5749852"/>
              <a:chOff x="-146103" y="-274375"/>
              <a:chExt cx="8284028" cy="5749852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-146103" y="3544697"/>
                <a:ext cx="1230840" cy="750016"/>
                <a:chOff x="-1615200" y="3530900"/>
                <a:chExt cx="1355700" cy="8261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-1615200" y="3530900"/>
                  <a:ext cx="135570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27" extrusionOk="0">
                      <a:moveTo>
                        <a:pt x="15194" y="1"/>
                      </a:moveTo>
                      <a:cubicBezTo>
                        <a:pt x="14515" y="1"/>
                        <a:pt x="13823" y="112"/>
                        <a:pt x="13196" y="353"/>
                      </a:cubicBezTo>
                      <a:cubicBezTo>
                        <a:pt x="11858" y="861"/>
                        <a:pt x="10867" y="1932"/>
                        <a:pt x="9824" y="3672"/>
                      </a:cubicBezTo>
                      <a:cubicBezTo>
                        <a:pt x="9583" y="4046"/>
                        <a:pt x="9342" y="4421"/>
                        <a:pt x="9128" y="4823"/>
                      </a:cubicBezTo>
                      <a:cubicBezTo>
                        <a:pt x="9002" y="5049"/>
                        <a:pt x="8887" y="5152"/>
                        <a:pt x="8774" y="5152"/>
                      </a:cubicBezTo>
                      <a:cubicBezTo>
                        <a:pt x="8646" y="5152"/>
                        <a:pt x="8520" y="5022"/>
                        <a:pt x="8378" y="4796"/>
                      </a:cubicBezTo>
                      <a:cubicBezTo>
                        <a:pt x="8111" y="4314"/>
                        <a:pt x="7816" y="3832"/>
                        <a:pt x="7522" y="3377"/>
                      </a:cubicBezTo>
                      <a:cubicBezTo>
                        <a:pt x="6451" y="1691"/>
                        <a:pt x="5086" y="379"/>
                        <a:pt x="3052" y="192"/>
                      </a:cubicBezTo>
                      <a:cubicBezTo>
                        <a:pt x="2910" y="174"/>
                        <a:pt x="2769" y="166"/>
                        <a:pt x="2629" y="166"/>
                      </a:cubicBezTo>
                      <a:cubicBezTo>
                        <a:pt x="2138" y="166"/>
                        <a:pt x="1664" y="272"/>
                        <a:pt x="1205" y="460"/>
                      </a:cubicBezTo>
                      <a:cubicBezTo>
                        <a:pt x="482" y="835"/>
                        <a:pt x="27" y="1584"/>
                        <a:pt x="1" y="2387"/>
                      </a:cubicBezTo>
                      <a:cubicBezTo>
                        <a:pt x="1" y="3003"/>
                        <a:pt x="161" y="3591"/>
                        <a:pt x="482" y="4127"/>
                      </a:cubicBezTo>
                      <a:cubicBezTo>
                        <a:pt x="830" y="4662"/>
                        <a:pt x="1366" y="5063"/>
                        <a:pt x="2008" y="5197"/>
                      </a:cubicBezTo>
                      <a:cubicBezTo>
                        <a:pt x="2517" y="5304"/>
                        <a:pt x="2972" y="5652"/>
                        <a:pt x="3212" y="6107"/>
                      </a:cubicBezTo>
                      <a:cubicBezTo>
                        <a:pt x="3641" y="6884"/>
                        <a:pt x="4149" y="7633"/>
                        <a:pt x="4685" y="8356"/>
                      </a:cubicBezTo>
                      <a:cubicBezTo>
                        <a:pt x="5838" y="9737"/>
                        <a:pt x="7295" y="10427"/>
                        <a:pt x="8750" y="10427"/>
                      </a:cubicBezTo>
                      <a:cubicBezTo>
                        <a:pt x="10199" y="10427"/>
                        <a:pt x="11646" y="9744"/>
                        <a:pt x="12795" y="8382"/>
                      </a:cubicBezTo>
                      <a:cubicBezTo>
                        <a:pt x="13303" y="7740"/>
                        <a:pt x="13731" y="7071"/>
                        <a:pt x="14133" y="6375"/>
                      </a:cubicBezTo>
                      <a:cubicBezTo>
                        <a:pt x="14320" y="6000"/>
                        <a:pt x="14561" y="5679"/>
                        <a:pt x="14855" y="5385"/>
                      </a:cubicBezTo>
                      <a:cubicBezTo>
                        <a:pt x="15230" y="5786"/>
                        <a:pt x="15551" y="6268"/>
                        <a:pt x="15819" y="6750"/>
                      </a:cubicBezTo>
                      <a:cubicBezTo>
                        <a:pt x="16247" y="7526"/>
                        <a:pt x="16783" y="8222"/>
                        <a:pt x="17371" y="8864"/>
                      </a:cubicBezTo>
                      <a:cubicBezTo>
                        <a:pt x="18352" y="9898"/>
                        <a:pt x="19661" y="10413"/>
                        <a:pt x="20970" y="10413"/>
                      </a:cubicBezTo>
                      <a:cubicBezTo>
                        <a:pt x="22305" y="10413"/>
                        <a:pt x="23639" y="9878"/>
                        <a:pt x="24625" y="8811"/>
                      </a:cubicBezTo>
                      <a:cubicBezTo>
                        <a:pt x="25455" y="7954"/>
                        <a:pt x="25990" y="6937"/>
                        <a:pt x="26632" y="5947"/>
                      </a:cubicBezTo>
                      <a:cubicBezTo>
                        <a:pt x="26846" y="5599"/>
                        <a:pt x="26967" y="5425"/>
                        <a:pt x="27087" y="5425"/>
                      </a:cubicBezTo>
                      <a:cubicBezTo>
                        <a:pt x="27208" y="5425"/>
                        <a:pt x="27328" y="5599"/>
                        <a:pt x="27542" y="5947"/>
                      </a:cubicBezTo>
                      <a:cubicBezTo>
                        <a:pt x="28051" y="6857"/>
                        <a:pt x="28640" y="7740"/>
                        <a:pt x="29309" y="8570"/>
                      </a:cubicBezTo>
                      <a:cubicBezTo>
                        <a:pt x="30405" y="9801"/>
                        <a:pt x="31795" y="10424"/>
                        <a:pt x="33189" y="10424"/>
                      </a:cubicBezTo>
                      <a:cubicBezTo>
                        <a:pt x="34552" y="10424"/>
                        <a:pt x="35919" y="9828"/>
                        <a:pt x="37017" y="8623"/>
                      </a:cubicBezTo>
                      <a:cubicBezTo>
                        <a:pt x="37740" y="7767"/>
                        <a:pt x="38356" y="6857"/>
                        <a:pt x="38918" y="5866"/>
                      </a:cubicBezTo>
                      <a:cubicBezTo>
                        <a:pt x="39063" y="5616"/>
                        <a:pt x="39189" y="5495"/>
                        <a:pt x="39314" y="5495"/>
                      </a:cubicBezTo>
                      <a:cubicBezTo>
                        <a:pt x="39443" y="5495"/>
                        <a:pt x="39572" y="5622"/>
                        <a:pt x="39721" y="5866"/>
                      </a:cubicBezTo>
                      <a:cubicBezTo>
                        <a:pt x="40203" y="6723"/>
                        <a:pt x="40738" y="7553"/>
                        <a:pt x="41353" y="8329"/>
                      </a:cubicBezTo>
                      <a:cubicBezTo>
                        <a:pt x="42499" y="9717"/>
                        <a:pt x="43958" y="10413"/>
                        <a:pt x="45420" y="10413"/>
                      </a:cubicBezTo>
                      <a:cubicBezTo>
                        <a:pt x="46862" y="10413"/>
                        <a:pt x="48308" y="9737"/>
                        <a:pt x="49463" y="8382"/>
                      </a:cubicBezTo>
                      <a:cubicBezTo>
                        <a:pt x="50079" y="7579"/>
                        <a:pt x="50641" y="6750"/>
                        <a:pt x="51123" y="5866"/>
                      </a:cubicBezTo>
                      <a:cubicBezTo>
                        <a:pt x="51284" y="5545"/>
                        <a:pt x="51578" y="5331"/>
                        <a:pt x="51926" y="5251"/>
                      </a:cubicBezTo>
                      <a:cubicBezTo>
                        <a:pt x="53050" y="5063"/>
                        <a:pt x="53532" y="4662"/>
                        <a:pt x="53933" y="3966"/>
                      </a:cubicBezTo>
                      <a:cubicBezTo>
                        <a:pt x="54147" y="3511"/>
                        <a:pt x="54228" y="3003"/>
                        <a:pt x="54174" y="2521"/>
                      </a:cubicBezTo>
                      <a:cubicBezTo>
                        <a:pt x="54094" y="1664"/>
                        <a:pt x="53612" y="1049"/>
                        <a:pt x="52889" y="540"/>
                      </a:cubicBezTo>
                      <a:cubicBezTo>
                        <a:pt x="52595" y="326"/>
                        <a:pt x="52247" y="192"/>
                        <a:pt x="51872" y="139"/>
                      </a:cubicBezTo>
                      <a:cubicBezTo>
                        <a:pt x="51739" y="112"/>
                        <a:pt x="51598" y="98"/>
                        <a:pt x="51457" y="98"/>
                      </a:cubicBezTo>
                      <a:cubicBezTo>
                        <a:pt x="51317" y="98"/>
                        <a:pt x="51176" y="112"/>
                        <a:pt x="51043" y="139"/>
                      </a:cubicBezTo>
                      <a:cubicBezTo>
                        <a:pt x="48794" y="460"/>
                        <a:pt x="47429" y="1985"/>
                        <a:pt x="46359" y="3832"/>
                      </a:cubicBezTo>
                      <a:cubicBezTo>
                        <a:pt x="45904" y="4608"/>
                        <a:pt x="45669" y="4997"/>
                        <a:pt x="45432" y="4997"/>
                      </a:cubicBezTo>
                      <a:cubicBezTo>
                        <a:pt x="45194" y="4997"/>
                        <a:pt x="44953" y="4608"/>
                        <a:pt x="44485" y="3832"/>
                      </a:cubicBezTo>
                      <a:cubicBezTo>
                        <a:pt x="43762" y="2681"/>
                        <a:pt x="43066" y="1557"/>
                        <a:pt x="41835" y="835"/>
                      </a:cubicBezTo>
                      <a:cubicBezTo>
                        <a:pt x="41273" y="487"/>
                        <a:pt x="40631" y="246"/>
                        <a:pt x="39962" y="192"/>
                      </a:cubicBezTo>
                      <a:cubicBezTo>
                        <a:pt x="39741" y="169"/>
                        <a:pt x="39521" y="157"/>
                        <a:pt x="39302" y="157"/>
                      </a:cubicBezTo>
                      <a:cubicBezTo>
                        <a:pt x="38749" y="157"/>
                        <a:pt x="38204" y="234"/>
                        <a:pt x="37687" y="406"/>
                      </a:cubicBezTo>
                      <a:cubicBezTo>
                        <a:pt x="36241" y="888"/>
                        <a:pt x="35197" y="2066"/>
                        <a:pt x="34100" y="3939"/>
                      </a:cubicBezTo>
                      <a:cubicBezTo>
                        <a:pt x="33662" y="4682"/>
                        <a:pt x="33435" y="5050"/>
                        <a:pt x="33206" y="5050"/>
                      </a:cubicBezTo>
                      <a:cubicBezTo>
                        <a:pt x="32973" y="5050"/>
                        <a:pt x="32739" y="4669"/>
                        <a:pt x="32280" y="3913"/>
                      </a:cubicBezTo>
                      <a:cubicBezTo>
                        <a:pt x="31691" y="2815"/>
                        <a:pt x="30888" y="1878"/>
                        <a:pt x="29951" y="1102"/>
                      </a:cubicBezTo>
                      <a:cubicBezTo>
                        <a:pt x="29229" y="487"/>
                        <a:pt x="28345" y="139"/>
                        <a:pt x="27435" y="58"/>
                      </a:cubicBezTo>
                      <a:cubicBezTo>
                        <a:pt x="27321" y="49"/>
                        <a:pt x="27206" y="45"/>
                        <a:pt x="27093" y="45"/>
                      </a:cubicBezTo>
                      <a:cubicBezTo>
                        <a:pt x="26547" y="45"/>
                        <a:pt x="26018" y="149"/>
                        <a:pt x="25508" y="326"/>
                      </a:cubicBezTo>
                      <a:cubicBezTo>
                        <a:pt x="24116" y="835"/>
                        <a:pt x="22992" y="2066"/>
                        <a:pt x="21922" y="3886"/>
                      </a:cubicBezTo>
                      <a:cubicBezTo>
                        <a:pt x="21455" y="4659"/>
                        <a:pt x="21221" y="5040"/>
                        <a:pt x="20988" y="5040"/>
                      </a:cubicBezTo>
                      <a:cubicBezTo>
                        <a:pt x="20753" y="5040"/>
                        <a:pt x="20518" y="4652"/>
                        <a:pt x="20048" y="3886"/>
                      </a:cubicBezTo>
                      <a:cubicBezTo>
                        <a:pt x="19459" y="2895"/>
                        <a:pt x="18790" y="1852"/>
                        <a:pt x="17880" y="1102"/>
                      </a:cubicBezTo>
                      <a:cubicBezTo>
                        <a:pt x="17077" y="487"/>
                        <a:pt x="16542" y="112"/>
                        <a:pt x="15418" y="5"/>
                      </a:cubicBezTo>
                      <a:cubicBezTo>
                        <a:pt x="15343" y="2"/>
                        <a:pt x="15269" y="1"/>
                        <a:pt x="151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-1615200" y="3813725"/>
                  <a:ext cx="1355700" cy="2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19" extrusionOk="0">
                      <a:moveTo>
                        <a:pt x="15041" y="0"/>
                      </a:moveTo>
                      <a:cubicBezTo>
                        <a:pt x="14412" y="0"/>
                        <a:pt x="13776" y="112"/>
                        <a:pt x="13196" y="335"/>
                      </a:cubicBezTo>
                      <a:cubicBezTo>
                        <a:pt x="11858" y="843"/>
                        <a:pt x="10867" y="1914"/>
                        <a:pt x="9824" y="3654"/>
                      </a:cubicBezTo>
                      <a:cubicBezTo>
                        <a:pt x="9583" y="4055"/>
                        <a:pt x="9342" y="4430"/>
                        <a:pt x="9128" y="4805"/>
                      </a:cubicBezTo>
                      <a:cubicBezTo>
                        <a:pt x="9002" y="5032"/>
                        <a:pt x="8887" y="5134"/>
                        <a:pt x="8774" y="5134"/>
                      </a:cubicBezTo>
                      <a:cubicBezTo>
                        <a:pt x="8646" y="5134"/>
                        <a:pt x="8520" y="5005"/>
                        <a:pt x="8378" y="4778"/>
                      </a:cubicBezTo>
                      <a:cubicBezTo>
                        <a:pt x="8111" y="4296"/>
                        <a:pt x="7816" y="3841"/>
                        <a:pt x="7522" y="3359"/>
                      </a:cubicBezTo>
                      <a:cubicBezTo>
                        <a:pt x="6451" y="1700"/>
                        <a:pt x="5086" y="388"/>
                        <a:pt x="3052" y="201"/>
                      </a:cubicBezTo>
                      <a:cubicBezTo>
                        <a:pt x="2894" y="181"/>
                        <a:pt x="2739" y="171"/>
                        <a:pt x="2584" y="171"/>
                      </a:cubicBezTo>
                      <a:cubicBezTo>
                        <a:pt x="2109" y="171"/>
                        <a:pt x="1650" y="267"/>
                        <a:pt x="1205" y="469"/>
                      </a:cubicBezTo>
                      <a:cubicBezTo>
                        <a:pt x="482" y="843"/>
                        <a:pt x="27" y="1566"/>
                        <a:pt x="1" y="2396"/>
                      </a:cubicBezTo>
                      <a:cubicBezTo>
                        <a:pt x="1" y="2985"/>
                        <a:pt x="161" y="3600"/>
                        <a:pt x="482" y="4109"/>
                      </a:cubicBezTo>
                      <a:cubicBezTo>
                        <a:pt x="830" y="4671"/>
                        <a:pt x="1366" y="5046"/>
                        <a:pt x="2008" y="5179"/>
                      </a:cubicBezTo>
                      <a:cubicBezTo>
                        <a:pt x="2517" y="5286"/>
                        <a:pt x="2972" y="5634"/>
                        <a:pt x="3212" y="6116"/>
                      </a:cubicBezTo>
                      <a:cubicBezTo>
                        <a:pt x="3641" y="6892"/>
                        <a:pt x="4149" y="7642"/>
                        <a:pt x="4685" y="8338"/>
                      </a:cubicBezTo>
                      <a:cubicBezTo>
                        <a:pt x="5841" y="9723"/>
                        <a:pt x="7302" y="10419"/>
                        <a:pt x="8761" y="10419"/>
                      </a:cubicBezTo>
                      <a:cubicBezTo>
                        <a:pt x="10206" y="10419"/>
                        <a:pt x="11649" y="9736"/>
                        <a:pt x="12795" y="8365"/>
                      </a:cubicBezTo>
                      <a:cubicBezTo>
                        <a:pt x="13303" y="7749"/>
                        <a:pt x="13731" y="7080"/>
                        <a:pt x="14133" y="6357"/>
                      </a:cubicBezTo>
                      <a:cubicBezTo>
                        <a:pt x="14320" y="6009"/>
                        <a:pt x="14561" y="5661"/>
                        <a:pt x="14855" y="5394"/>
                      </a:cubicBezTo>
                      <a:cubicBezTo>
                        <a:pt x="15230" y="5795"/>
                        <a:pt x="15551" y="6250"/>
                        <a:pt x="15819" y="6759"/>
                      </a:cubicBezTo>
                      <a:cubicBezTo>
                        <a:pt x="16247" y="7508"/>
                        <a:pt x="16783" y="8204"/>
                        <a:pt x="17371" y="8846"/>
                      </a:cubicBezTo>
                      <a:cubicBezTo>
                        <a:pt x="18352" y="9880"/>
                        <a:pt x="19661" y="10396"/>
                        <a:pt x="20970" y="10396"/>
                      </a:cubicBezTo>
                      <a:cubicBezTo>
                        <a:pt x="22305" y="10396"/>
                        <a:pt x="23639" y="9860"/>
                        <a:pt x="24625" y="8793"/>
                      </a:cubicBezTo>
                      <a:cubicBezTo>
                        <a:pt x="25455" y="7963"/>
                        <a:pt x="25990" y="6919"/>
                        <a:pt x="26632" y="5956"/>
                      </a:cubicBezTo>
                      <a:cubicBezTo>
                        <a:pt x="26846" y="5621"/>
                        <a:pt x="26967" y="5454"/>
                        <a:pt x="27087" y="5454"/>
                      </a:cubicBezTo>
                      <a:cubicBezTo>
                        <a:pt x="27208" y="5454"/>
                        <a:pt x="27328" y="5621"/>
                        <a:pt x="27542" y="5956"/>
                      </a:cubicBezTo>
                      <a:cubicBezTo>
                        <a:pt x="28051" y="6866"/>
                        <a:pt x="28640" y="7722"/>
                        <a:pt x="29309" y="8552"/>
                      </a:cubicBezTo>
                      <a:cubicBezTo>
                        <a:pt x="30405" y="9797"/>
                        <a:pt x="31795" y="10419"/>
                        <a:pt x="33189" y="10419"/>
                      </a:cubicBezTo>
                      <a:cubicBezTo>
                        <a:pt x="34552" y="10419"/>
                        <a:pt x="35919" y="9823"/>
                        <a:pt x="37017" y="8632"/>
                      </a:cubicBezTo>
                      <a:cubicBezTo>
                        <a:pt x="37740" y="7776"/>
                        <a:pt x="38356" y="6839"/>
                        <a:pt x="38918" y="5849"/>
                      </a:cubicBezTo>
                      <a:cubicBezTo>
                        <a:pt x="39061" y="5601"/>
                        <a:pt x="39185" y="5487"/>
                        <a:pt x="39309" y="5487"/>
                      </a:cubicBezTo>
                      <a:cubicBezTo>
                        <a:pt x="39439" y="5487"/>
                        <a:pt x="39569" y="5615"/>
                        <a:pt x="39721" y="5849"/>
                      </a:cubicBezTo>
                      <a:cubicBezTo>
                        <a:pt x="40203" y="6705"/>
                        <a:pt x="40738" y="7535"/>
                        <a:pt x="41353" y="8311"/>
                      </a:cubicBezTo>
                      <a:cubicBezTo>
                        <a:pt x="42502" y="9716"/>
                        <a:pt x="43964" y="10419"/>
                        <a:pt x="45431" y="10419"/>
                      </a:cubicBezTo>
                      <a:cubicBezTo>
                        <a:pt x="46869" y="10419"/>
                        <a:pt x="48310" y="9743"/>
                        <a:pt x="49463" y="8391"/>
                      </a:cubicBezTo>
                      <a:cubicBezTo>
                        <a:pt x="50079" y="7588"/>
                        <a:pt x="50641" y="6732"/>
                        <a:pt x="51123" y="5875"/>
                      </a:cubicBezTo>
                      <a:cubicBezTo>
                        <a:pt x="51284" y="5554"/>
                        <a:pt x="51578" y="5313"/>
                        <a:pt x="51926" y="5233"/>
                      </a:cubicBezTo>
                      <a:cubicBezTo>
                        <a:pt x="53023" y="5046"/>
                        <a:pt x="53532" y="4644"/>
                        <a:pt x="53933" y="3948"/>
                      </a:cubicBezTo>
                      <a:cubicBezTo>
                        <a:pt x="54147" y="3493"/>
                        <a:pt x="54228" y="2985"/>
                        <a:pt x="54174" y="2503"/>
                      </a:cubicBezTo>
                      <a:cubicBezTo>
                        <a:pt x="54094" y="1673"/>
                        <a:pt x="53612" y="1058"/>
                        <a:pt x="52889" y="549"/>
                      </a:cubicBezTo>
                      <a:cubicBezTo>
                        <a:pt x="52595" y="335"/>
                        <a:pt x="52247" y="201"/>
                        <a:pt x="51872" y="147"/>
                      </a:cubicBezTo>
                      <a:cubicBezTo>
                        <a:pt x="51739" y="121"/>
                        <a:pt x="51598" y="107"/>
                        <a:pt x="51457" y="107"/>
                      </a:cubicBezTo>
                      <a:cubicBezTo>
                        <a:pt x="51317" y="107"/>
                        <a:pt x="51176" y="121"/>
                        <a:pt x="51043" y="147"/>
                      </a:cubicBezTo>
                      <a:cubicBezTo>
                        <a:pt x="48794" y="469"/>
                        <a:pt x="47429" y="1994"/>
                        <a:pt x="46359" y="3868"/>
                      </a:cubicBezTo>
                      <a:cubicBezTo>
                        <a:pt x="45906" y="4627"/>
                        <a:pt x="45671" y="5009"/>
                        <a:pt x="45435" y="5009"/>
                      </a:cubicBezTo>
                      <a:cubicBezTo>
                        <a:pt x="45196" y="5009"/>
                        <a:pt x="44955" y="4621"/>
                        <a:pt x="44485" y="3841"/>
                      </a:cubicBezTo>
                      <a:cubicBezTo>
                        <a:pt x="43762" y="2663"/>
                        <a:pt x="43066" y="1539"/>
                        <a:pt x="41835" y="817"/>
                      </a:cubicBezTo>
                      <a:cubicBezTo>
                        <a:pt x="41273" y="469"/>
                        <a:pt x="40631" y="255"/>
                        <a:pt x="39962" y="174"/>
                      </a:cubicBezTo>
                      <a:cubicBezTo>
                        <a:pt x="39763" y="154"/>
                        <a:pt x="39565" y="144"/>
                        <a:pt x="39368" y="144"/>
                      </a:cubicBezTo>
                      <a:cubicBezTo>
                        <a:pt x="38792" y="144"/>
                        <a:pt x="38225" y="229"/>
                        <a:pt x="37687" y="388"/>
                      </a:cubicBezTo>
                      <a:cubicBezTo>
                        <a:pt x="36241" y="870"/>
                        <a:pt x="35197" y="2048"/>
                        <a:pt x="34100" y="3921"/>
                      </a:cubicBezTo>
                      <a:cubicBezTo>
                        <a:pt x="33660" y="4668"/>
                        <a:pt x="33433" y="5042"/>
                        <a:pt x="33203" y="5042"/>
                      </a:cubicBezTo>
                      <a:cubicBezTo>
                        <a:pt x="32971" y="5042"/>
                        <a:pt x="32737" y="4661"/>
                        <a:pt x="32280" y="3895"/>
                      </a:cubicBezTo>
                      <a:cubicBezTo>
                        <a:pt x="31691" y="2824"/>
                        <a:pt x="30888" y="1860"/>
                        <a:pt x="29951" y="1084"/>
                      </a:cubicBezTo>
                      <a:cubicBezTo>
                        <a:pt x="29229" y="495"/>
                        <a:pt x="28345" y="121"/>
                        <a:pt x="27435" y="40"/>
                      </a:cubicBezTo>
                      <a:cubicBezTo>
                        <a:pt x="27353" y="37"/>
                        <a:pt x="27271" y="35"/>
                        <a:pt x="27189" y="35"/>
                      </a:cubicBezTo>
                      <a:cubicBezTo>
                        <a:pt x="26608" y="35"/>
                        <a:pt x="26048" y="120"/>
                        <a:pt x="25508" y="308"/>
                      </a:cubicBezTo>
                      <a:cubicBezTo>
                        <a:pt x="24116" y="843"/>
                        <a:pt x="22992" y="2048"/>
                        <a:pt x="21922" y="3895"/>
                      </a:cubicBezTo>
                      <a:cubicBezTo>
                        <a:pt x="21453" y="4657"/>
                        <a:pt x="21219" y="5039"/>
                        <a:pt x="20985" y="5039"/>
                      </a:cubicBezTo>
                      <a:cubicBezTo>
                        <a:pt x="20751" y="5039"/>
                        <a:pt x="20516" y="4657"/>
                        <a:pt x="20048" y="3895"/>
                      </a:cubicBezTo>
                      <a:cubicBezTo>
                        <a:pt x="19459" y="2878"/>
                        <a:pt x="18790" y="1860"/>
                        <a:pt x="17880" y="1111"/>
                      </a:cubicBezTo>
                      <a:cubicBezTo>
                        <a:pt x="17077" y="469"/>
                        <a:pt x="16542" y="94"/>
                        <a:pt x="15418" y="14"/>
                      </a:cubicBezTo>
                      <a:cubicBezTo>
                        <a:pt x="15293" y="5"/>
                        <a:pt x="15167" y="0"/>
                        <a:pt x="150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-1615200" y="4096325"/>
                  <a:ext cx="135570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8" h="10427" extrusionOk="0">
                      <a:moveTo>
                        <a:pt x="15194" y="1"/>
                      </a:moveTo>
                      <a:cubicBezTo>
                        <a:pt x="14515" y="1"/>
                        <a:pt x="13823" y="112"/>
                        <a:pt x="13196" y="353"/>
                      </a:cubicBezTo>
                      <a:cubicBezTo>
                        <a:pt x="11858" y="861"/>
                        <a:pt x="10867" y="1932"/>
                        <a:pt x="9824" y="3672"/>
                      </a:cubicBezTo>
                      <a:cubicBezTo>
                        <a:pt x="9583" y="4046"/>
                        <a:pt x="9342" y="4421"/>
                        <a:pt x="9128" y="4823"/>
                      </a:cubicBezTo>
                      <a:cubicBezTo>
                        <a:pt x="9002" y="5049"/>
                        <a:pt x="8887" y="5152"/>
                        <a:pt x="8774" y="5152"/>
                      </a:cubicBezTo>
                      <a:cubicBezTo>
                        <a:pt x="8646" y="5152"/>
                        <a:pt x="8520" y="5022"/>
                        <a:pt x="8378" y="4796"/>
                      </a:cubicBezTo>
                      <a:cubicBezTo>
                        <a:pt x="8111" y="4314"/>
                        <a:pt x="7816" y="3832"/>
                        <a:pt x="7522" y="3377"/>
                      </a:cubicBezTo>
                      <a:cubicBezTo>
                        <a:pt x="6451" y="1691"/>
                        <a:pt x="5086" y="379"/>
                        <a:pt x="3052" y="192"/>
                      </a:cubicBezTo>
                      <a:cubicBezTo>
                        <a:pt x="2926" y="182"/>
                        <a:pt x="2801" y="176"/>
                        <a:pt x="2677" y="176"/>
                      </a:cubicBezTo>
                      <a:cubicBezTo>
                        <a:pt x="2169" y="176"/>
                        <a:pt x="1678" y="266"/>
                        <a:pt x="1205" y="460"/>
                      </a:cubicBezTo>
                      <a:cubicBezTo>
                        <a:pt x="482" y="834"/>
                        <a:pt x="27" y="1584"/>
                        <a:pt x="1" y="2387"/>
                      </a:cubicBezTo>
                      <a:cubicBezTo>
                        <a:pt x="1" y="3002"/>
                        <a:pt x="161" y="3618"/>
                        <a:pt x="482" y="4127"/>
                      </a:cubicBezTo>
                      <a:cubicBezTo>
                        <a:pt x="830" y="4662"/>
                        <a:pt x="1366" y="5063"/>
                        <a:pt x="2008" y="5197"/>
                      </a:cubicBezTo>
                      <a:cubicBezTo>
                        <a:pt x="2517" y="5304"/>
                        <a:pt x="2972" y="5652"/>
                        <a:pt x="3212" y="6107"/>
                      </a:cubicBezTo>
                      <a:cubicBezTo>
                        <a:pt x="3641" y="6910"/>
                        <a:pt x="4149" y="7660"/>
                        <a:pt x="4685" y="8356"/>
                      </a:cubicBezTo>
                      <a:cubicBezTo>
                        <a:pt x="5838" y="9737"/>
                        <a:pt x="7295" y="10427"/>
                        <a:pt x="8750" y="10427"/>
                      </a:cubicBezTo>
                      <a:cubicBezTo>
                        <a:pt x="10199" y="10427"/>
                        <a:pt x="11646" y="9744"/>
                        <a:pt x="12795" y="8382"/>
                      </a:cubicBezTo>
                      <a:cubicBezTo>
                        <a:pt x="13303" y="7740"/>
                        <a:pt x="13731" y="7071"/>
                        <a:pt x="14133" y="6375"/>
                      </a:cubicBezTo>
                      <a:cubicBezTo>
                        <a:pt x="14320" y="6000"/>
                        <a:pt x="14561" y="5679"/>
                        <a:pt x="14855" y="5385"/>
                      </a:cubicBezTo>
                      <a:cubicBezTo>
                        <a:pt x="15230" y="5813"/>
                        <a:pt x="15551" y="6268"/>
                        <a:pt x="15819" y="6776"/>
                      </a:cubicBezTo>
                      <a:cubicBezTo>
                        <a:pt x="16247" y="7526"/>
                        <a:pt x="16783" y="8222"/>
                        <a:pt x="17371" y="8864"/>
                      </a:cubicBezTo>
                      <a:cubicBezTo>
                        <a:pt x="18352" y="9898"/>
                        <a:pt x="19661" y="10413"/>
                        <a:pt x="20970" y="10413"/>
                      </a:cubicBezTo>
                      <a:cubicBezTo>
                        <a:pt x="22305" y="10413"/>
                        <a:pt x="23639" y="9878"/>
                        <a:pt x="24625" y="8811"/>
                      </a:cubicBezTo>
                      <a:cubicBezTo>
                        <a:pt x="25455" y="7954"/>
                        <a:pt x="25990" y="6937"/>
                        <a:pt x="26632" y="5947"/>
                      </a:cubicBezTo>
                      <a:cubicBezTo>
                        <a:pt x="26846" y="5612"/>
                        <a:pt x="26967" y="5445"/>
                        <a:pt x="27087" y="5445"/>
                      </a:cubicBezTo>
                      <a:cubicBezTo>
                        <a:pt x="27208" y="5445"/>
                        <a:pt x="27328" y="5612"/>
                        <a:pt x="27542" y="5947"/>
                      </a:cubicBezTo>
                      <a:cubicBezTo>
                        <a:pt x="28051" y="6857"/>
                        <a:pt x="28640" y="7740"/>
                        <a:pt x="29309" y="8570"/>
                      </a:cubicBezTo>
                      <a:cubicBezTo>
                        <a:pt x="30408" y="9804"/>
                        <a:pt x="31803" y="10427"/>
                        <a:pt x="33200" y="10427"/>
                      </a:cubicBezTo>
                      <a:cubicBezTo>
                        <a:pt x="34560" y="10427"/>
                        <a:pt x="35922" y="9838"/>
                        <a:pt x="37017" y="8650"/>
                      </a:cubicBezTo>
                      <a:cubicBezTo>
                        <a:pt x="37740" y="7767"/>
                        <a:pt x="38356" y="6857"/>
                        <a:pt x="38918" y="5866"/>
                      </a:cubicBezTo>
                      <a:cubicBezTo>
                        <a:pt x="39063" y="5616"/>
                        <a:pt x="39189" y="5495"/>
                        <a:pt x="39314" y="5495"/>
                      </a:cubicBezTo>
                      <a:cubicBezTo>
                        <a:pt x="39443" y="5495"/>
                        <a:pt x="39572" y="5622"/>
                        <a:pt x="39721" y="5866"/>
                      </a:cubicBezTo>
                      <a:cubicBezTo>
                        <a:pt x="40203" y="6723"/>
                        <a:pt x="40738" y="7553"/>
                        <a:pt x="41353" y="8329"/>
                      </a:cubicBezTo>
                      <a:cubicBezTo>
                        <a:pt x="42499" y="9717"/>
                        <a:pt x="43958" y="10413"/>
                        <a:pt x="45420" y="10413"/>
                      </a:cubicBezTo>
                      <a:cubicBezTo>
                        <a:pt x="46862" y="10413"/>
                        <a:pt x="48308" y="9737"/>
                        <a:pt x="49463" y="8382"/>
                      </a:cubicBezTo>
                      <a:cubicBezTo>
                        <a:pt x="50079" y="7579"/>
                        <a:pt x="50641" y="6750"/>
                        <a:pt x="51123" y="5866"/>
                      </a:cubicBezTo>
                      <a:cubicBezTo>
                        <a:pt x="51284" y="5545"/>
                        <a:pt x="51578" y="5331"/>
                        <a:pt x="51926" y="5251"/>
                      </a:cubicBezTo>
                      <a:cubicBezTo>
                        <a:pt x="53050" y="5063"/>
                        <a:pt x="53532" y="4662"/>
                        <a:pt x="53933" y="3966"/>
                      </a:cubicBezTo>
                      <a:cubicBezTo>
                        <a:pt x="54147" y="3511"/>
                        <a:pt x="54228" y="3002"/>
                        <a:pt x="54174" y="2521"/>
                      </a:cubicBezTo>
                      <a:cubicBezTo>
                        <a:pt x="54094" y="1691"/>
                        <a:pt x="53612" y="1075"/>
                        <a:pt x="52889" y="567"/>
                      </a:cubicBezTo>
                      <a:cubicBezTo>
                        <a:pt x="52595" y="353"/>
                        <a:pt x="52247" y="192"/>
                        <a:pt x="51872" y="165"/>
                      </a:cubicBezTo>
                      <a:cubicBezTo>
                        <a:pt x="51739" y="139"/>
                        <a:pt x="51598" y="125"/>
                        <a:pt x="51457" y="125"/>
                      </a:cubicBezTo>
                      <a:cubicBezTo>
                        <a:pt x="51317" y="125"/>
                        <a:pt x="51176" y="139"/>
                        <a:pt x="51043" y="165"/>
                      </a:cubicBezTo>
                      <a:cubicBezTo>
                        <a:pt x="48794" y="487"/>
                        <a:pt x="47429" y="2012"/>
                        <a:pt x="46359" y="3859"/>
                      </a:cubicBezTo>
                      <a:cubicBezTo>
                        <a:pt x="45904" y="4635"/>
                        <a:pt x="45669" y="5023"/>
                        <a:pt x="45432" y="5023"/>
                      </a:cubicBezTo>
                      <a:cubicBezTo>
                        <a:pt x="45194" y="5023"/>
                        <a:pt x="44953" y="4635"/>
                        <a:pt x="44485" y="3859"/>
                      </a:cubicBezTo>
                      <a:cubicBezTo>
                        <a:pt x="43762" y="2681"/>
                        <a:pt x="43066" y="1557"/>
                        <a:pt x="41835" y="834"/>
                      </a:cubicBezTo>
                      <a:cubicBezTo>
                        <a:pt x="41273" y="487"/>
                        <a:pt x="40631" y="272"/>
                        <a:pt x="39962" y="192"/>
                      </a:cubicBezTo>
                      <a:cubicBezTo>
                        <a:pt x="39763" y="172"/>
                        <a:pt x="39565" y="162"/>
                        <a:pt x="39368" y="162"/>
                      </a:cubicBezTo>
                      <a:cubicBezTo>
                        <a:pt x="38792" y="162"/>
                        <a:pt x="38225" y="247"/>
                        <a:pt x="37687" y="406"/>
                      </a:cubicBezTo>
                      <a:cubicBezTo>
                        <a:pt x="36241" y="888"/>
                        <a:pt x="35197" y="2066"/>
                        <a:pt x="34100" y="3939"/>
                      </a:cubicBezTo>
                      <a:cubicBezTo>
                        <a:pt x="33662" y="4682"/>
                        <a:pt x="33435" y="5050"/>
                        <a:pt x="33206" y="5050"/>
                      </a:cubicBezTo>
                      <a:cubicBezTo>
                        <a:pt x="32973" y="5050"/>
                        <a:pt x="32739" y="4669"/>
                        <a:pt x="32280" y="3913"/>
                      </a:cubicBezTo>
                      <a:cubicBezTo>
                        <a:pt x="31691" y="2842"/>
                        <a:pt x="30888" y="1878"/>
                        <a:pt x="29951" y="1102"/>
                      </a:cubicBezTo>
                      <a:cubicBezTo>
                        <a:pt x="29229" y="513"/>
                        <a:pt x="28345" y="139"/>
                        <a:pt x="27435" y="58"/>
                      </a:cubicBezTo>
                      <a:cubicBezTo>
                        <a:pt x="27321" y="49"/>
                        <a:pt x="27206" y="45"/>
                        <a:pt x="27093" y="45"/>
                      </a:cubicBezTo>
                      <a:cubicBezTo>
                        <a:pt x="26547" y="45"/>
                        <a:pt x="26018" y="149"/>
                        <a:pt x="25508" y="326"/>
                      </a:cubicBezTo>
                      <a:cubicBezTo>
                        <a:pt x="24116" y="834"/>
                        <a:pt x="22992" y="2066"/>
                        <a:pt x="21922" y="3886"/>
                      </a:cubicBezTo>
                      <a:cubicBezTo>
                        <a:pt x="21453" y="4662"/>
                        <a:pt x="21219" y="5050"/>
                        <a:pt x="20985" y="5050"/>
                      </a:cubicBezTo>
                      <a:cubicBezTo>
                        <a:pt x="20751" y="5050"/>
                        <a:pt x="20516" y="4662"/>
                        <a:pt x="20048" y="3886"/>
                      </a:cubicBezTo>
                      <a:cubicBezTo>
                        <a:pt x="19459" y="2895"/>
                        <a:pt x="18790" y="1852"/>
                        <a:pt x="17880" y="1129"/>
                      </a:cubicBezTo>
                      <a:cubicBezTo>
                        <a:pt x="17077" y="487"/>
                        <a:pt x="16542" y="112"/>
                        <a:pt x="15418" y="5"/>
                      </a:cubicBezTo>
                      <a:cubicBezTo>
                        <a:pt x="15343" y="2"/>
                        <a:pt x="15269" y="1"/>
                        <a:pt x="151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21"/>
              <p:cNvSpPr/>
              <p:nvPr/>
            </p:nvSpPr>
            <p:spPr>
              <a:xfrm>
                <a:off x="7260556" y="4604006"/>
                <a:ext cx="877369" cy="871471"/>
              </a:xfrm>
              <a:custGeom>
                <a:avLst/>
                <a:gdLst/>
                <a:ahLst/>
                <a:cxnLst/>
                <a:rect l="l" t="t" r="r" b="b"/>
                <a:pathLst>
                  <a:path w="40311" h="40040" extrusionOk="0">
                    <a:moveTo>
                      <a:pt x="29788" y="0"/>
                    </a:moveTo>
                    <a:cubicBezTo>
                      <a:pt x="29644" y="0"/>
                      <a:pt x="29497" y="194"/>
                      <a:pt x="29095" y="582"/>
                    </a:cubicBezTo>
                    <a:cubicBezTo>
                      <a:pt x="26312" y="3366"/>
                      <a:pt x="23501" y="6123"/>
                      <a:pt x="20744" y="8933"/>
                    </a:cubicBezTo>
                    <a:cubicBezTo>
                      <a:pt x="20500" y="9177"/>
                      <a:pt x="20318" y="9292"/>
                      <a:pt x="20144" y="9292"/>
                    </a:cubicBezTo>
                    <a:cubicBezTo>
                      <a:pt x="19955" y="9292"/>
                      <a:pt x="19777" y="9157"/>
                      <a:pt x="19540" y="8906"/>
                    </a:cubicBezTo>
                    <a:cubicBezTo>
                      <a:pt x="16729" y="6042"/>
                      <a:pt x="13866" y="3205"/>
                      <a:pt x="11028" y="341"/>
                    </a:cubicBezTo>
                    <a:cubicBezTo>
                      <a:pt x="10831" y="144"/>
                      <a:pt x="10679" y="50"/>
                      <a:pt x="10528" y="50"/>
                    </a:cubicBezTo>
                    <a:cubicBezTo>
                      <a:pt x="10371" y="50"/>
                      <a:pt x="10216" y="151"/>
                      <a:pt x="10011" y="341"/>
                    </a:cubicBezTo>
                    <a:cubicBezTo>
                      <a:pt x="6853" y="3526"/>
                      <a:pt x="3668" y="6712"/>
                      <a:pt x="456" y="9897"/>
                    </a:cubicBezTo>
                    <a:cubicBezTo>
                      <a:pt x="81" y="10271"/>
                      <a:pt x="135" y="10486"/>
                      <a:pt x="483" y="10833"/>
                    </a:cubicBezTo>
                    <a:cubicBezTo>
                      <a:pt x="3373" y="13724"/>
                      <a:pt x="6237" y="16615"/>
                      <a:pt x="9155" y="19479"/>
                    </a:cubicBezTo>
                    <a:cubicBezTo>
                      <a:pt x="9583" y="19907"/>
                      <a:pt x="9556" y="20121"/>
                      <a:pt x="9155" y="20523"/>
                    </a:cubicBezTo>
                    <a:cubicBezTo>
                      <a:pt x="6264" y="23387"/>
                      <a:pt x="3400" y="26250"/>
                      <a:pt x="536" y="29114"/>
                    </a:cubicBezTo>
                    <a:cubicBezTo>
                      <a:pt x="349" y="29302"/>
                      <a:pt x="1" y="29462"/>
                      <a:pt x="162" y="29837"/>
                    </a:cubicBezTo>
                    <a:cubicBezTo>
                      <a:pt x="2089" y="31711"/>
                      <a:pt x="3989" y="33584"/>
                      <a:pt x="5889" y="35485"/>
                    </a:cubicBezTo>
                    <a:cubicBezTo>
                      <a:pt x="7388" y="36984"/>
                      <a:pt x="8860" y="38509"/>
                      <a:pt x="10359" y="40008"/>
                    </a:cubicBezTo>
                    <a:cubicBezTo>
                      <a:pt x="10421" y="40030"/>
                      <a:pt x="10476" y="40040"/>
                      <a:pt x="10526" y="40040"/>
                    </a:cubicBezTo>
                    <a:cubicBezTo>
                      <a:pt x="10779" y="40040"/>
                      <a:pt x="10899" y="39790"/>
                      <a:pt x="11055" y="39633"/>
                    </a:cubicBezTo>
                    <a:cubicBezTo>
                      <a:pt x="13919" y="36769"/>
                      <a:pt x="16756" y="33932"/>
                      <a:pt x="19593" y="31068"/>
                    </a:cubicBezTo>
                    <a:cubicBezTo>
                      <a:pt x="19824" y="30838"/>
                      <a:pt x="20000" y="30717"/>
                      <a:pt x="20176" y="30717"/>
                    </a:cubicBezTo>
                    <a:cubicBezTo>
                      <a:pt x="20348" y="30717"/>
                      <a:pt x="20520" y="30831"/>
                      <a:pt x="20744" y="31068"/>
                    </a:cubicBezTo>
                    <a:cubicBezTo>
                      <a:pt x="23555" y="33932"/>
                      <a:pt x="26419" y="36743"/>
                      <a:pt x="29229" y="39580"/>
                    </a:cubicBezTo>
                    <a:cubicBezTo>
                      <a:pt x="29452" y="39817"/>
                      <a:pt x="29625" y="39945"/>
                      <a:pt x="29807" y="39945"/>
                    </a:cubicBezTo>
                    <a:cubicBezTo>
                      <a:pt x="29974" y="39945"/>
                      <a:pt x="30149" y="39837"/>
                      <a:pt x="30380" y="39607"/>
                    </a:cubicBezTo>
                    <a:cubicBezTo>
                      <a:pt x="33485" y="36448"/>
                      <a:pt x="36616" y="33343"/>
                      <a:pt x="39775" y="30212"/>
                    </a:cubicBezTo>
                    <a:cubicBezTo>
                      <a:pt x="39935" y="30024"/>
                      <a:pt x="40123" y="29864"/>
                      <a:pt x="40310" y="29703"/>
                    </a:cubicBezTo>
                    <a:lnTo>
                      <a:pt x="40310" y="29623"/>
                    </a:lnTo>
                    <a:cubicBezTo>
                      <a:pt x="39855" y="29195"/>
                      <a:pt x="39400" y="28766"/>
                      <a:pt x="38945" y="28338"/>
                    </a:cubicBezTo>
                    <a:cubicBezTo>
                      <a:pt x="36349" y="25742"/>
                      <a:pt x="33726" y="23119"/>
                      <a:pt x="31129" y="20523"/>
                    </a:cubicBezTo>
                    <a:cubicBezTo>
                      <a:pt x="30889" y="20282"/>
                      <a:pt x="30621" y="20094"/>
                      <a:pt x="30996" y="19720"/>
                    </a:cubicBezTo>
                    <a:cubicBezTo>
                      <a:pt x="34047" y="16695"/>
                      <a:pt x="37071" y="13671"/>
                      <a:pt x="40096" y="10646"/>
                    </a:cubicBezTo>
                    <a:cubicBezTo>
                      <a:pt x="40149" y="10593"/>
                      <a:pt x="40230" y="10539"/>
                      <a:pt x="40310" y="10512"/>
                    </a:cubicBezTo>
                    <a:lnTo>
                      <a:pt x="40310" y="10378"/>
                    </a:lnTo>
                    <a:cubicBezTo>
                      <a:pt x="37018" y="7113"/>
                      <a:pt x="33752" y="3848"/>
                      <a:pt x="30460" y="582"/>
                    </a:cubicBezTo>
                    <a:cubicBezTo>
                      <a:pt x="30072" y="194"/>
                      <a:pt x="29932" y="0"/>
                      <a:pt x="297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1961200" y="-274375"/>
                <a:ext cx="983364" cy="932064"/>
              </a:xfrm>
              <a:custGeom>
                <a:avLst/>
                <a:gdLst/>
                <a:ahLst/>
                <a:cxnLst/>
                <a:rect l="l" t="t" r="r" b="b"/>
                <a:pathLst>
                  <a:path w="45181" h="42824" extrusionOk="0">
                    <a:moveTo>
                      <a:pt x="33859" y="0"/>
                    </a:moveTo>
                    <a:lnTo>
                      <a:pt x="22590" y="11269"/>
                    </a:lnTo>
                    <a:lnTo>
                      <a:pt x="24758" y="13624"/>
                    </a:lnTo>
                    <a:cubicBezTo>
                      <a:pt x="27596" y="16729"/>
                      <a:pt x="27489" y="21520"/>
                      <a:pt x="24518" y="24518"/>
                    </a:cubicBezTo>
                    <a:cubicBezTo>
                      <a:pt x="22988" y="26048"/>
                      <a:pt x="20975" y="26818"/>
                      <a:pt x="18955" y="26818"/>
                    </a:cubicBezTo>
                    <a:cubicBezTo>
                      <a:pt x="17052" y="26818"/>
                      <a:pt x="15143" y="26135"/>
                      <a:pt x="13624" y="24758"/>
                    </a:cubicBezTo>
                    <a:lnTo>
                      <a:pt x="11269" y="22590"/>
                    </a:lnTo>
                    <a:lnTo>
                      <a:pt x="0" y="33859"/>
                    </a:lnTo>
                    <a:lnTo>
                      <a:pt x="2489" y="36214"/>
                    </a:lnTo>
                    <a:cubicBezTo>
                      <a:pt x="7101" y="40628"/>
                      <a:pt x="13035" y="42824"/>
                      <a:pt x="18965" y="42824"/>
                    </a:cubicBezTo>
                    <a:cubicBezTo>
                      <a:pt x="25081" y="42824"/>
                      <a:pt x="31192" y="40487"/>
                      <a:pt x="35839" y="35839"/>
                    </a:cubicBezTo>
                    <a:cubicBezTo>
                      <a:pt x="45020" y="26659"/>
                      <a:pt x="45181" y="11857"/>
                      <a:pt x="36214" y="2463"/>
                    </a:cubicBezTo>
                    <a:lnTo>
                      <a:pt x="338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21"/>
            <p:cNvSpPr/>
            <p:nvPr/>
          </p:nvSpPr>
          <p:spPr>
            <a:xfrm>
              <a:off x="8984012" y="942766"/>
              <a:ext cx="777666" cy="750066"/>
            </a:xfrm>
            <a:custGeom>
              <a:avLst/>
              <a:gdLst/>
              <a:ahLst/>
              <a:cxnLst/>
              <a:rect l="l" t="t" r="r" b="b"/>
              <a:pathLst>
                <a:path w="49196" h="47450" extrusionOk="0">
                  <a:moveTo>
                    <a:pt x="24598" y="1"/>
                  </a:moveTo>
                  <a:cubicBezTo>
                    <a:pt x="22316" y="1"/>
                    <a:pt x="20034" y="871"/>
                    <a:pt x="18281" y="2611"/>
                  </a:cubicBezTo>
                  <a:lnTo>
                    <a:pt x="3507" y="17412"/>
                  </a:lnTo>
                  <a:cubicBezTo>
                    <a:pt x="0" y="20892"/>
                    <a:pt x="0" y="26539"/>
                    <a:pt x="3507" y="30045"/>
                  </a:cubicBezTo>
                  <a:lnTo>
                    <a:pt x="18281" y="44820"/>
                  </a:lnTo>
                  <a:cubicBezTo>
                    <a:pt x="20034" y="46573"/>
                    <a:pt x="22316" y="47450"/>
                    <a:pt x="24598" y="47450"/>
                  </a:cubicBezTo>
                  <a:cubicBezTo>
                    <a:pt x="26880" y="47450"/>
                    <a:pt x="29161" y="46573"/>
                    <a:pt x="30915" y="44820"/>
                  </a:cubicBezTo>
                  <a:lnTo>
                    <a:pt x="45689" y="30045"/>
                  </a:lnTo>
                  <a:cubicBezTo>
                    <a:pt x="49195" y="26539"/>
                    <a:pt x="49195" y="20892"/>
                    <a:pt x="45689" y="17412"/>
                  </a:cubicBezTo>
                  <a:lnTo>
                    <a:pt x="30915" y="2611"/>
                  </a:lnTo>
                  <a:cubicBezTo>
                    <a:pt x="29161" y="871"/>
                    <a:pt x="26880" y="1"/>
                    <a:pt x="24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>
            <a:spLocks noGrp="1"/>
          </p:cNvSpPr>
          <p:nvPr>
            <p:ph type="ctrTitle"/>
          </p:nvPr>
        </p:nvSpPr>
        <p:spPr>
          <a:xfrm>
            <a:off x="2937177" y="666583"/>
            <a:ext cx="3269643" cy="708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Tender Hub</a:t>
            </a:r>
            <a:endParaRPr sz="3600" dirty="0"/>
          </a:p>
        </p:txBody>
      </p:sp>
      <p:sp>
        <p:nvSpPr>
          <p:cNvPr id="309" name="Google Shape;309;p26"/>
          <p:cNvSpPr txBox="1">
            <a:spLocks noGrp="1"/>
          </p:cNvSpPr>
          <p:nvPr>
            <p:ph type="subTitle" idx="1"/>
          </p:nvPr>
        </p:nvSpPr>
        <p:spPr>
          <a:xfrm>
            <a:off x="2307598" y="1890800"/>
            <a:ext cx="4528800" cy="689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Scalable and Reliable Tender Management in the </a:t>
            </a:r>
            <a:r>
              <a:rPr lang="en-IN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AWS with </a:t>
            </a:r>
            <a:r>
              <a:rPr lang="en-IN" b="1" smtClean="0">
                <a:latin typeface="Times New Roman" panose="02020603050405020304" pitchFamily="18" charset="0"/>
                <a:ea typeface="Calibri" panose="020F0502020204030204" pitchFamily="34" charset="0"/>
              </a:rPr>
              <a:t>Elastic Beanstalk and RDS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D92A97-D956-B3B3-387F-56AFD15DE666}"/>
              </a:ext>
            </a:extLst>
          </p:cNvPr>
          <p:cNvSpPr txBox="1"/>
          <p:nvPr/>
        </p:nvSpPr>
        <p:spPr>
          <a:xfrm>
            <a:off x="1166648" y="3096706"/>
            <a:ext cx="3321269" cy="584775"/>
          </a:xfrm>
          <a:prstGeom prst="rect">
            <a:avLst/>
          </a:prstGeom>
          <a:solidFill>
            <a:srgbClr val="C6C279"/>
          </a:solidFill>
          <a:ln>
            <a:solidFill>
              <a:srgbClr val="C6C279"/>
            </a:solidFill>
          </a:ln>
        </p:spPr>
        <p:txBody>
          <a:bodyPr wrap="square">
            <a:spAutoFit/>
          </a:bodyPr>
          <a:lstStyle/>
          <a:p>
            <a:r>
              <a:rPr lang="en-IN" sz="16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Guide</a:t>
            </a:r>
            <a:r>
              <a:rPr lang="en-US" altLang="en-IN" sz="16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Name: </a:t>
            </a:r>
            <a:r>
              <a:rPr lang="en-IN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Ms. </a:t>
            </a:r>
            <a:r>
              <a:rPr lang="en-IN" sz="1600" b="1" dirty="0" err="1">
                <a:solidFill>
                  <a:srgbClr val="01536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Krushima</a:t>
            </a:r>
            <a:r>
              <a:rPr lang="en-IN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Soma</a:t>
            </a:r>
            <a:r>
              <a:rPr lang="en-IN" sz="16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IN" sz="16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IN" sz="16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Designation: </a:t>
            </a:r>
            <a:r>
              <a:rPr lang="en-US" altLang="en-IN" sz="1600" b="1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Asst.Professor</a:t>
            </a:r>
            <a:endParaRPr lang="en-I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602014" y="3112097"/>
            <a:ext cx="3247697" cy="1200329"/>
          </a:xfrm>
          <a:prstGeom prst="rect">
            <a:avLst/>
          </a:prstGeom>
          <a:solidFill>
            <a:srgbClr val="C6C279"/>
          </a:solidFill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BATCH-3</a:t>
            </a:r>
          </a:p>
          <a:p>
            <a:r>
              <a:rPr lang="en-IN" b="1" dirty="0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2211CS030102 -  </a:t>
            </a:r>
            <a:r>
              <a:rPr lang="en-IN" b="1" dirty="0" err="1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M.Nandini</a:t>
            </a:r>
            <a:r>
              <a:rPr lang="en-IN" b="1" dirty="0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IN" b="1" dirty="0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b="1" dirty="0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2211CS030103 -   </a:t>
            </a:r>
            <a:r>
              <a:rPr lang="en-IN" b="1" dirty="0" err="1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M.Srinija</a:t>
            </a:r>
            <a:r>
              <a:rPr lang="en-IN" b="1" dirty="0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IN" b="1" dirty="0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b="1" dirty="0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2211CS030153  -  </a:t>
            </a:r>
            <a:r>
              <a:rPr lang="en-IN" b="1" dirty="0" err="1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Srinethri</a:t>
            </a:r>
            <a:r>
              <a:rPr lang="en-IN" b="1" dirty="0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Shinde</a:t>
            </a:r>
            <a:r>
              <a:rPr lang="en-IN" b="1" dirty="0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                                              2211CS030168  -  </a:t>
            </a:r>
            <a:r>
              <a:rPr lang="en-IN" b="1" dirty="0" err="1">
                <a:solidFill>
                  <a:srgbClr val="01536B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V.Mamatha</a:t>
            </a:r>
            <a:endParaRPr lang="en-IN" dirty="0">
              <a:solidFill>
                <a:srgbClr val="01536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>
            <a:spLocks noGrp="1"/>
          </p:cNvSpPr>
          <p:nvPr>
            <p:ph type="title"/>
          </p:nvPr>
        </p:nvSpPr>
        <p:spPr>
          <a:xfrm>
            <a:off x="1231448" y="1986050"/>
            <a:ext cx="6576000" cy="11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bliqueTopRigh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4000" b="1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title"/>
          </p:nvPr>
        </p:nvSpPr>
        <p:spPr>
          <a:xfrm>
            <a:off x="3554730" y="271652"/>
            <a:ext cx="2034540" cy="6509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endParaRPr sz="3600" dirty="0"/>
          </a:p>
        </p:txBody>
      </p:sp>
      <p:pic>
        <p:nvPicPr>
          <p:cNvPr id="342" name="Google Shape;342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512" b="17506"/>
          <a:stretch/>
        </p:blipFill>
        <p:spPr>
          <a:xfrm>
            <a:off x="5996104" y="1426357"/>
            <a:ext cx="2873700" cy="2801700"/>
          </a:xfrm>
          <a:prstGeom prst="ellipse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21FD8B2-96D4-8717-443B-9690273019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2938" y="518884"/>
            <a:ext cx="571929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TenderHub provides a unified platform for administrators and bidders to streamline tender-related activities, ensuring clear communication and reducing inefficiencies.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minimizes paperwork, reduces errors, and automates workflows, improving operational efficiency and accountability.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TenderHub simplifies vendor management and bid evaluation, enabling better decision-making and reducing administrative overhead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TenderHub enhances transparency, reduces admin tasks, and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fair competition.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>
            <a:spLocks noGrp="1"/>
          </p:cNvSpPr>
          <p:nvPr>
            <p:ph type="title"/>
          </p:nvPr>
        </p:nvSpPr>
        <p:spPr>
          <a:xfrm>
            <a:off x="3016861" y="158275"/>
            <a:ext cx="4498036" cy="787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sz="3600" dirty="0"/>
          </a:p>
        </p:txBody>
      </p:sp>
      <p:pic>
        <p:nvPicPr>
          <p:cNvPr id="349" name="Google Shape;349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5818" r="15818"/>
          <a:stretch/>
        </p:blipFill>
        <p:spPr>
          <a:xfrm>
            <a:off x="278796" y="1182748"/>
            <a:ext cx="2537977" cy="2316955"/>
          </a:xfrm>
          <a:prstGeom prst="ellipse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874A835-F611-1F4C-FC1D-DD1B3C69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773" y="653421"/>
            <a:ext cx="5800038" cy="42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tendering methods often result in delays, miscommunication, and challenges in tracking tenders and vendors.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TenderHub centralizes all tender activities, improving transparency and enabling better collaboration between administrators and bidders.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features an intuitive interface and automated workflows, making tasks simpler and more efficient for both administrators and bidders.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Hosted on AWS, TenderHub is scalable, secure, and reliable,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ensuring operational efficiency and fostering trust among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stakeholders.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3579A1F-2CC6-ABBA-5297-42274720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234" y="94025"/>
            <a:ext cx="4751532" cy="558585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79D8E4-6415-C4AF-AD4C-5B52F848E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5848" y="849009"/>
            <a:ext cx="8052303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"E-Procurement Systems and the Tendering Process"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L. Tsering (2019)  explores how digital procurement platforms enhance efficiency, transparency, and collaboration in  tendering processes while addressing traditional inefficiencies.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Study on Tender Management Systems"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Sharma and R. Singh (2020)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the evolution, features, and challenges of modern tender management systems, emphasizing the role of digitalization in streamlining procurement processes.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Role of Automation in Enhancing Tendering Efficiency"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Wang (2021)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how automation technologies improve accuracy, reduce delays, and optimize workflows in the tendering process.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6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11482-0BE0-F1F7-D4D9-F0818787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5855"/>
            <a:ext cx="7704000" cy="572700"/>
          </a:xfrm>
        </p:spPr>
        <p:txBody>
          <a:bodyPr/>
          <a:lstStyle/>
          <a:p>
            <a:pPr algn="ctr"/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</a:t>
            </a:r>
            <a:r>
              <a:rPr 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7DAED0-BC5E-53B2-E3F0-BFF8DDC9D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310" y="951231"/>
            <a:ext cx="8035380" cy="3619499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Traditional tender management systems often rely on manual processes, spreadsheets, and legacy software, leading to inefficiencies and security risks.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US" sz="1400" dirty="0">
              <a:latin typeface="Times New Roman" panose="02020603050405020304" pitchFamily="18" charset="0"/>
              <a:ea typeface="Open Sans" panose="020B0604020202020204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1. Manual Workflows </a:t>
            </a:r>
            <a:r>
              <a:rPr lang="en-US" sz="1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- Reliance on manual processes leads to errors, delays, and difficulty in tracking  progress.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ea typeface="Open Sans" panose="020B0604020202020204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2. Data Silos </a:t>
            </a:r>
            <a:r>
              <a:rPr lang="en-US" sz="1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- Data is scattered across multiple systems, making it difficult to gain a holistic  view of the tender process.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ea typeface="Open Sans" panose="020B0604020202020204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3. Limited Scalability </a:t>
            </a:r>
            <a:r>
              <a:rPr lang="en-US" sz="1400" dirty="0">
                <a:latin typeface="Times New Roman" panose="02020603050405020304" pitchFamily="18" charset="0"/>
                <a:ea typeface="Open Sans" panose="020B0604020202020204" charset="0"/>
                <a:cs typeface="Times New Roman" panose="02020603050405020304" pitchFamily="18" charset="0"/>
              </a:rPr>
              <a:t>- Traditional systems struggle to scale to handle high volumes of tenders and complex workflows.</a:t>
            </a:r>
          </a:p>
          <a:p>
            <a:pPr>
              <a:lnSpc>
                <a:spcPct val="150000"/>
              </a:lnSpc>
            </a:pPr>
            <a:endParaRPr lang="en-IN" sz="1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0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6C67B-8BA8-E4FC-4649-E794FCF9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4662"/>
            <a:ext cx="7704000" cy="572700"/>
          </a:xfrm>
        </p:spPr>
        <p:txBody>
          <a:bodyPr/>
          <a:lstStyle/>
          <a:p>
            <a:pPr algn="ctr"/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Proposed System</a:t>
            </a:r>
            <a:r>
              <a:rPr 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76CB162-6BF5-32DA-67CD-764F6221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501985"/>
            <a:ext cx="7213538" cy="442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TenderHub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consolidates all tender activities into one platform for seamless collaboration and access to up-to-date information.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platform is designed with a simple, intuitive interface, making it easy for both administrators and bidders to use.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Workflows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TenderHub automates administrative tasks, streamlining processes and enabling efficient bid management and tracking.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Reliable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Hosted on AWS, the system is scalable, secure, and reliable, handling increasing demands with ease.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8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>
            <a:spLocks noGrp="1"/>
          </p:cNvSpPr>
          <p:nvPr>
            <p:ph type="title"/>
          </p:nvPr>
        </p:nvSpPr>
        <p:spPr>
          <a:xfrm>
            <a:off x="3028053" y="261166"/>
            <a:ext cx="3087894" cy="660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EBCF8E68-9F43-53D8-4C75-AFFC44E98B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47211" y="1399103"/>
            <a:ext cx="804957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and Planning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Gathered user requirements to define key features and roles.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Built a scalable architecture using Flask, AWS, and RDS.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Implementation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Developed features iteratively with 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and Bootstrap.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and Quality Assurance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Conducted testing to ensure a bug-free, user-friendly platform.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Monitoring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Deployed on AWS with continuous monitoring and updates.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0" t="3545" r="19731" b="3406"/>
          <a:stretch/>
        </p:blipFill>
        <p:spPr bwMode="auto">
          <a:xfrm>
            <a:off x="1923392" y="725214"/>
            <a:ext cx="5318235" cy="380474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969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C577C9D-C84A-1705-B622-098EC6E5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5884"/>
            <a:ext cx="7704000" cy="572700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D865F34-F523-B58D-3406-ABF31FFA1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3024" y="1363753"/>
            <a:ext cx="808202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TenderHub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makes managing tenders easier by bringing everything into one system, making it simple for both administrators and bidders to work together. Its easy-to-use design helps reduce manual work and improve efficiency. The platform keeps everyone updated in real time, ensuring fairness and trust. With cloud-based technology,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TenderHub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reliable and can grow as needed. It helps administrators focus on important decisions while giving bidders a smooth experience. Overall,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TenderHub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valuable tool that saves time, cuts costs, and improves the tendering process.</a:t>
            </a:r>
          </a:p>
        </p:txBody>
      </p:sp>
    </p:spTree>
    <p:extLst>
      <p:ext uri="{BB962C8B-B14F-4D97-AF65-F5344CB8AC3E}">
        <p14:creationId xmlns:p14="http://schemas.microsoft.com/office/powerpoint/2010/main" val="1301078018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Networking Services (SNS) Platform Business Plan by Slidesgo">
  <a:themeElements>
    <a:clrScheme name="Simple Light">
      <a:dk1>
        <a:srgbClr val="01536B"/>
      </a:dk1>
      <a:lt1>
        <a:srgbClr val="F3F3F0"/>
      </a:lt1>
      <a:dk2>
        <a:srgbClr val="407367"/>
      </a:dk2>
      <a:lt2>
        <a:srgbClr val="C6C279"/>
      </a:lt2>
      <a:accent1>
        <a:srgbClr val="97945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53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646</Words>
  <Application>Microsoft Office PowerPoint</Application>
  <PresentationFormat>On-screen Show (16:9)</PresentationFormat>
  <Paragraphs>62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Times New Roman</vt:lpstr>
      <vt:lpstr>Nunito Light</vt:lpstr>
      <vt:lpstr>Open Sans</vt:lpstr>
      <vt:lpstr>Arial</vt:lpstr>
      <vt:lpstr>Wingdings</vt:lpstr>
      <vt:lpstr>Russo One</vt:lpstr>
      <vt:lpstr>Social Networking Services (SNS) Platform Business Plan by Slidesgo</vt:lpstr>
      <vt:lpstr>Tender Hub</vt:lpstr>
      <vt:lpstr>Abstract</vt:lpstr>
      <vt:lpstr>Introduction</vt:lpstr>
      <vt:lpstr>Literature survey </vt:lpstr>
      <vt:lpstr>Existing System </vt:lpstr>
      <vt:lpstr>Proposed System </vt:lpstr>
      <vt:lpstr>Methodology</vt:lpstr>
      <vt:lpstr>PowerPoint Presentation</vt:lpstr>
      <vt:lpstr> 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Tender Hub</dc:title>
  <dc:creator>dell</dc:creator>
  <cp:lastModifiedBy>Microsoft account</cp:lastModifiedBy>
  <cp:revision>9</cp:revision>
  <dcterms:modified xsi:type="dcterms:W3CDTF">2024-11-29T04:01:02Z</dcterms:modified>
</cp:coreProperties>
</file>