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2" r:id="rId3"/>
    <p:sldId id="277" r:id="rId4"/>
    <p:sldId id="264" r:id="rId5"/>
    <p:sldId id="259" r:id="rId6"/>
    <p:sldId id="274" r:id="rId7"/>
    <p:sldId id="268" r:id="rId8"/>
    <p:sldId id="263" r:id="rId9"/>
    <p:sldId id="275" r:id="rId10"/>
    <p:sldId id="270" r:id="rId11"/>
    <p:sldId id="272" r:id="rId12"/>
    <p:sldId id="271" r:id="rId13"/>
    <p:sldId id="273" r:id="rId14"/>
    <p:sldId id="279" r:id="rId15"/>
    <p:sldId id="278" r:id="rId16"/>
    <p:sldId id="28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21FF-9B68-5EA3-3C56-2F2437962F1C}" v="758" dt="2022-11-14T01:22:13.635"/>
    <p1510:client id="{08C3DF44-FA8C-F5EE-CF4A-B62B7B1618AA}" v="1" dt="2022-12-08T23:27:05.550"/>
    <p1510:client id="{1619DC58-99F7-3CF7-E215-BB1D86EF8187}" v="5" dt="2022-12-08T04:21:25.358"/>
    <p1510:client id="{16B61323-E779-2182-E359-AC97F16004EE}" v="5" dt="2022-12-08T00:11:28.127"/>
    <p1510:client id="{1C4C341D-7FEA-B759-C90A-B2FA0AA625C5}" v="308" dt="2022-12-04T20:33:06.142"/>
    <p1510:client id="{1E1DC825-7AF4-43BC-AFEB-1DF39190F3E0}" v="87" dt="2022-11-13T16:35:18.747"/>
    <p1510:client id="{20AC9CB7-2BB7-8EBA-E51F-0F9A6AEEF1B5}" v="27" dt="2022-11-14T06:52:01.153"/>
    <p1510:client id="{2B5E6BC2-E276-A9FA-E536-B09AF063550E}" v="15" dt="2022-11-21T00:15:58.076"/>
    <p1510:client id="{32386D38-9760-EF5B-DE3D-A386B1B5231F}" v="15" dt="2022-12-09T02:58:42.936"/>
    <p1510:client id="{3A832769-6228-9FCE-73C8-8F1547F93082}" v="70" dt="2022-12-06T04:02:56.405"/>
    <p1510:client id="{4561FC59-21BC-C58C-A4CA-680FAFF7B680}" v="1" dt="2022-12-09T02:00:27.279"/>
    <p1510:client id="{46AA8F2A-3FC6-CC02-E768-B22AEA670957}" v="13" dt="2022-12-07T13:53:22.904"/>
    <p1510:client id="{46D23FD7-A410-6ED6-169F-BA763CA6545C}" v="123" dt="2022-12-09T02:53:02.555"/>
    <p1510:client id="{5F94B6C5-BB74-497A-942C-D64E19E93DDC}" v="4" dt="2022-12-08T18:38:41.740"/>
    <p1510:client id="{69DAB15F-D43E-4AC5-8D94-B346D6CDDBA5}" v="120" dt="2022-12-09T02:52:34.820"/>
    <p1510:client id="{71D8F7A9-703E-C828-7E57-DC2468278A81}" v="5" dt="2022-11-16T22:13:31.381"/>
    <p1510:client id="{88633F3B-AB48-D91E-9C05-3B6D630A8723}" v="112" dt="2022-12-07T23:58:25.963"/>
    <p1510:client id="{9C1A0520-2B57-D65F-3B76-EDB9DB8F2AFA}" v="159" dt="2022-12-08T22:36:12.977"/>
    <p1510:client id="{9F525FAD-9FAA-A1F2-C7E1-AE4B9688D32F}" v="170" dt="2022-11-21T00:52:53.348"/>
    <p1510:client id="{DB2AF8AC-9547-B808-990A-609B25415B6A}" v="122" dt="2022-11-17T03:44:55.258"/>
    <p1510:client id="{E64D9F78-137D-EADD-5F4B-9D3F44E252A3}" v="246" dt="2022-12-07T23:16:33.866"/>
    <p1510:client id="{F1BAE08A-1384-4AFF-A692-199AE2ACC424}" v="62" dt="2022-12-04T18:06:4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thay, Srinikethan" userId="S::sxp210162@utdallas.edu::f2765a11-0001-4d42-a258-e48d69d4830c" providerId="AD" clId="Web-{2B5E6BC2-E276-A9FA-E536-B09AF063550E}"/>
    <pc:docChg chg="addSld modSld">
      <pc:chgData name="Pusthay, Srinikethan" userId="S::sxp210162@utdallas.edu::f2765a11-0001-4d42-a258-e48d69d4830c" providerId="AD" clId="Web-{2B5E6BC2-E276-A9FA-E536-B09AF063550E}" dt="2022-11-21T00:15:58.076" v="12" actId="14100"/>
      <pc:docMkLst>
        <pc:docMk/>
      </pc:docMkLst>
      <pc:sldChg chg="addSp modSp new">
        <pc:chgData name="Pusthay, Srinikethan" userId="S::sxp210162@utdallas.edu::f2765a11-0001-4d42-a258-e48d69d4830c" providerId="AD" clId="Web-{2B5E6BC2-E276-A9FA-E536-B09AF063550E}" dt="2022-11-21T00:15:51.107" v="11" actId="1076"/>
        <pc:sldMkLst>
          <pc:docMk/>
          <pc:sldMk cId="4043164406" sldId="269"/>
        </pc:sldMkLst>
        <pc:picChg chg="add mod">
          <ac:chgData name="Pusthay, Srinikethan" userId="S::sxp210162@utdallas.edu::f2765a11-0001-4d42-a258-e48d69d4830c" providerId="AD" clId="Web-{2B5E6BC2-E276-A9FA-E536-B09AF063550E}" dt="2022-11-21T00:15:51.107" v="11" actId="1076"/>
          <ac:picMkLst>
            <pc:docMk/>
            <pc:sldMk cId="4043164406" sldId="269"/>
            <ac:picMk id="2" creationId="{9717383B-6B03-780E-EBBA-F7627F4355EF}"/>
          </ac:picMkLst>
        </pc:picChg>
      </pc:sldChg>
      <pc:sldChg chg="addSp modSp new">
        <pc:chgData name="Pusthay, Srinikethan" userId="S::sxp210162@utdallas.edu::f2765a11-0001-4d42-a258-e48d69d4830c" providerId="AD" clId="Web-{2B5E6BC2-E276-A9FA-E536-B09AF063550E}" dt="2022-11-21T00:15:58.076" v="12" actId="14100"/>
        <pc:sldMkLst>
          <pc:docMk/>
          <pc:sldMk cId="2237801187" sldId="270"/>
        </pc:sldMkLst>
        <pc:picChg chg="add mod">
          <ac:chgData name="Pusthay, Srinikethan" userId="S::sxp210162@utdallas.edu::f2765a11-0001-4d42-a258-e48d69d4830c" providerId="AD" clId="Web-{2B5E6BC2-E276-A9FA-E536-B09AF063550E}" dt="2022-11-21T00:15:58.076" v="12" actId="14100"/>
          <ac:picMkLst>
            <pc:docMk/>
            <pc:sldMk cId="2237801187" sldId="270"/>
            <ac:picMk id="2" creationId="{7BDE87F4-B35B-EEC9-1433-D8823123967D}"/>
          </ac:picMkLst>
        </pc:picChg>
      </pc:sldChg>
    </pc:docChg>
  </pc:docChgLst>
  <pc:docChgLst>
    <pc:chgData name="Gaur, Prachi" userId="S::pxg210012@utdallas.edu::a8871fc6-c477-46e0-9043-42f5078ea705" providerId="AD" clId="Web-{1C4C341D-7FEA-B759-C90A-B2FA0AA625C5}"/>
    <pc:docChg chg="addSld delSld modSld sldOrd">
      <pc:chgData name="Gaur, Prachi" userId="S::pxg210012@utdallas.edu::a8871fc6-c477-46e0-9043-42f5078ea705" providerId="AD" clId="Web-{1C4C341D-7FEA-B759-C90A-B2FA0AA625C5}" dt="2022-12-04T20:33:06.142" v="224" actId="20577"/>
      <pc:docMkLst>
        <pc:docMk/>
      </pc:docMkLst>
      <pc:sldChg chg="addSp delSp modSp new mod ord setBg">
        <pc:chgData name="Gaur, Prachi" userId="S::pxg210012@utdallas.edu::a8871fc6-c477-46e0-9043-42f5078ea705" providerId="AD" clId="Web-{1C4C341D-7FEA-B759-C90A-B2FA0AA625C5}" dt="2022-12-04T18:28:13.876" v="89" actId="20577"/>
        <pc:sldMkLst>
          <pc:docMk/>
          <pc:sldMk cId="3351238801" sldId="274"/>
        </pc:sldMkLst>
        <pc:spChg chg="del">
          <ac:chgData name="Gaur, Prachi" userId="S::pxg210012@utdallas.edu::a8871fc6-c477-46e0-9043-42f5078ea705" providerId="AD" clId="Web-{1C4C341D-7FEA-B759-C90A-B2FA0AA625C5}" dt="2022-12-04T18:23:19.161" v="3"/>
          <ac:spMkLst>
            <pc:docMk/>
            <pc:sldMk cId="3351238801" sldId="274"/>
            <ac:spMk id="2" creationId="{0B736415-93D6-783D-4563-7F0BD7796B67}"/>
          </ac:spMkLst>
        </pc:spChg>
        <pc:spChg chg="del">
          <ac:chgData name="Gaur, Prachi" userId="S::pxg210012@utdallas.edu::a8871fc6-c477-46e0-9043-42f5078ea705" providerId="AD" clId="Web-{1C4C341D-7FEA-B759-C90A-B2FA0AA625C5}" dt="2022-12-04T18:23:56.334" v="4"/>
          <ac:spMkLst>
            <pc:docMk/>
            <pc:sldMk cId="3351238801" sldId="274"/>
            <ac:spMk id="3" creationId="{1A563805-BDCF-DD5D-C6C4-2CA29DB41CB9}"/>
          </ac:spMkLst>
        </pc:spChg>
        <pc:spChg chg="add mod">
          <ac:chgData name="Gaur, Prachi" userId="S::pxg210012@utdallas.edu::a8871fc6-c477-46e0-9043-42f5078ea705" providerId="AD" clId="Web-{1C4C341D-7FEA-B759-C90A-B2FA0AA625C5}" dt="2022-12-04T18:28:13.876" v="89" actId="20577"/>
          <ac:spMkLst>
            <pc:docMk/>
            <pc:sldMk cId="3351238801" sldId="274"/>
            <ac:spMk id="5" creationId="{04FE8F53-922D-126A-D33B-F821C6DC0F7C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3.460" v="8"/>
          <ac:spMkLst>
            <pc:docMk/>
            <pc:sldMk cId="3351238801" sldId="274"/>
            <ac:spMk id="8" creationId="{E311FFCE-68D8-F1CA-FE9B-020F14F92741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9" creationId="{F3060C83-F051-4F0E-ABAD-AA0DFC48B218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3.460" v="8"/>
          <ac:spMkLst>
            <pc:docMk/>
            <pc:sldMk cId="3351238801" sldId="274"/>
            <ac:spMk id="11" creationId="{2B97F24A-32CE-4C1C-A50D-3016B394DCFB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3.460" v="8"/>
          <ac:spMkLst>
            <pc:docMk/>
            <pc:sldMk cId="3351238801" sldId="274"/>
            <ac:spMk id="13" creationId="{CD8B4F24-440B-49E9-B85D-733523DC064B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15" creationId="{3783CA14-24A1-485C-8B30-D6A5D87987A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16" creationId="{83C98ABE-055B-441F-B07E-44F97F083C39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17" creationId="{9A97C86A-04D6-40F7-AE84-31AB43E6A846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18" creationId="{29FDB030-9B49-4CED-8CCD-4D99382388AC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19" creationId="{FF9F2414-84E8-453E-B1F3-389FDE8192D9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28.492" v="10"/>
          <ac:spMkLst>
            <pc:docMk/>
            <pc:sldMk cId="3351238801" sldId="274"/>
            <ac:spMk id="21" creationId="{3ECA69A1-7536-43AC-85EF-C7106179F5E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3.523" v="12"/>
          <ac:spMkLst>
            <pc:docMk/>
            <pc:sldMk cId="3351238801" sldId="274"/>
            <ac:spMk id="23" creationId="{89AF3C61-E582-4D62-28B5-44480DD7182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3.523" v="12"/>
          <ac:spMkLst>
            <pc:docMk/>
            <pc:sldMk cId="3351238801" sldId="274"/>
            <ac:spMk id="24" creationId="{5E39A796-BE83-48B1-B33F-35C4A32AAB57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3.523" v="12"/>
          <ac:spMkLst>
            <pc:docMk/>
            <pc:sldMk cId="3351238801" sldId="274"/>
            <ac:spMk id="25" creationId="{72F84B47-E267-4194-8194-831DB7B5547F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9.070" v="14"/>
          <ac:spMkLst>
            <pc:docMk/>
            <pc:sldMk cId="3351238801" sldId="274"/>
            <ac:spMk id="27" creationId="{2B97F24A-32CE-4C1C-A50D-3016B394DCFB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9.070" v="14"/>
          <ac:spMkLst>
            <pc:docMk/>
            <pc:sldMk cId="3351238801" sldId="274"/>
            <ac:spMk id="28" creationId="{CD8B4F24-440B-49E9-B85D-733523DC064B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39.070" v="14"/>
          <ac:spMkLst>
            <pc:docMk/>
            <pc:sldMk cId="3351238801" sldId="274"/>
            <ac:spMk id="29" creationId="{E311FFCE-68D8-F1CA-FE9B-020F14F92741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1" creationId="{F3060C83-F051-4F0E-ABAD-AA0DFC48B218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2" creationId="{83C98ABE-055B-441F-B07E-44F97F083C39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3" creationId="{29FDB030-9B49-4CED-8CCD-4D99382388AC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4" creationId="{3783CA14-24A1-485C-8B30-D6A5D87987A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5" creationId="{9A97C86A-04D6-40F7-AE84-31AB43E6A846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6" creationId="{FF9F2414-84E8-453E-B1F3-389FDE8192D9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4:41.398" v="16"/>
          <ac:spMkLst>
            <pc:docMk/>
            <pc:sldMk cId="3351238801" sldId="274"/>
            <ac:spMk id="37" creationId="{3ECA69A1-7536-43AC-85EF-C7106179F5E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5"/>
          <ac:spMkLst>
            <pc:docMk/>
            <pc:sldMk cId="3351238801" sldId="274"/>
            <ac:spMk id="39" creationId="{01D0AF59-99C3-4251-AB9A-C966C6AD4400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5"/>
          <ac:spMkLst>
            <pc:docMk/>
            <pc:sldMk cId="3351238801" sldId="274"/>
            <ac:spMk id="40" creationId="{1855405F-37A2-4869-9154-F8BE3BECE6C3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0.790" v="20"/>
          <ac:spMkLst>
            <pc:docMk/>
            <pc:sldMk cId="3351238801" sldId="274"/>
            <ac:spMk id="44" creationId="{7CF2A3FC-CB4E-CD05-89A9-3D4B944B8D15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0.790" v="20"/>
          <ac:spMkLst>
            <pc:docMk/>
            <pc:sldMk cId="3351238801" sldId="274"/>
            <ac:spMk id="47" creationId="{5E39A796-BE83-48B1-B33F-35C4A32AAB57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0.790" v="20"/>
          <ac:spMkLst>
            <pc:docMk/>
            <pc:sldMk cId="3351238801" sldId="274"/>
            <ac:spMk id="49" creationId="{72F84B47-E267-4194-8194-831DB7B5547F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1" creationId="{55222F96-971A-4F90-B841-6BAB416C7AC1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2" creationId="{DBC6133C-0615-4CE4-9132-37E609A9BDFA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3" creationId="{08980754-6F4B-43C9-B9BE-127B6BED6586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4" creationId="{169CC832-2974-4E8D-90ED-3E2941BA7336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5" creationId="{2C1BBA94-3F40-40AA-8BB9-E69E25E537C1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07.509" v="22"/>
          <ac:spMkLst>
            <pc:docMk/>
            <pc:sldMk cId="3351238801" sldId="274"/>
            <ac:spMk id="56" creationId="{DEC1DADF-D958-8DFB-B01E-51048987663D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4"/>
          <ac:spMkLst>
            <pc:docMk/>
            <pc:sldMk cId="3351238801" sldId="274"/>
            <ac:spMk id="58" creationId="{0D7B6173-1D58-48E2-83CF-37350F315F75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4"/>
          <ac:spMkLst>
            <pc:docMk/>
            <pc:sldMk cId="3351238801" sldId="274"/>
            <ac:spMk id="59" creationId="{02EBFA83-D4DB-4CA0-B229-9E44634D7FE9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4"/>
          <ac:spMkLst>
            <pc:docMk/>
            <pc:sldMk cId="3351238801" sldId="274"/>
            <ac:spMk id="61" creationId="{21BDEC81-16A7-4451-B893-C15000083B77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4"/>
          <ac:spMkLst>
            <pc:docMk/>
            <pc:sldMk cId="3351238801" sldId="274"/>
            <ac:spMk id="62" creationId="{26A515A1-4D80-430E-BE0A-71A290516A82}"/>
          </ac:spMkLst>
        </pc:spChg>
        <pc:spChg chg="add del">
          <ac:chgData name="Gaur, Prachi" userId="S::pxg210012@utdallas.edu::a8871fc6-c477-46e0-9043-42f5078ea705" providerId="AD" clId="Web-{1C4C341D-7FEA-B759-C90A-B2FA0AA625C5}" dt="2022-12-04T18:25:11.634" v="24"/>
          <ac:spMkLst>
            <pc:docMk/>
            <pc:sldMk cId="3351238801" sldId="274"/>
            <ac:spMk id="63" creationId="{9EEFD771-9D4F-4AAD-02EA-D269DDACD5FA}"/>
          </ac:spMkLst>
        </pc:spChg>
        <pc:picChg chg="add mod ord">
          <ac:chgData name="Gaur, Prachi" userId="S::pxg210012@utdallas.edu::a8871fc6-c477-46e0-9043-42f5078ea705" providerId="AD" clId="Web-{1C4C341D-7FEA-B759-C90A-B2FA0AA625C5}" dt="2022-12-04T18:25:16.509" v="26" actId="14100"/>
          <ac:picMkLst>
            <pc:docMk/>
            <pc:sldMk cId="3351238801" sldId="274"/>
            <ac:picMk id="4" creationId="{076AA67F-0724-39D8-3483-70889A1D25D5}"/>
          </ac:picMkLst>
        </pc:picChg>
        <pc:picChg chg="add del">
          <ac:chgData name="Gaur, Prachi" userId="S::pxg210012@utdallas.edu::a8871fc6-c477-46e0-9043-42f5078ea705" providerId="AD" clId="Web-{1C4C341D-7FEA-B759-C90A-B2FA0AA625C5}" dt="2022-12-04T18:25:11.634" v="24"/>
          <ac:picMkLst>
            <pc:docMk/>
            <pc:sldMk cId="3351238801" sldId="274"/>
            <ac:picMk id="60" creationId="{B0DAC8FB-A162-44E3-A606-C855A03A5B09}"/>
          </ac:picMkLst>
        </pc:picChg>
      </pc:sldChg>
      <pc:sldChg chg="del">
        <pc:chgData name="Gaur, Prachi" userId="S::pxg210012@utdallas.edu::a8871fc6-c477-46e0-9043-42f5078ea705" providerId="AD" clId="Web-{1C4C341D-7FEA-B759-C90A-B2FA0AA625C5}" dt="2022-12-04T18:23:05.333" v="0"/>
        <pc:sldMkLst>
          <pc:docMk/>
          <pc:sldMk cId="3426913998" sldId="274"/>
        </pc:sldMkLst>
      </pc:sldChg>
      <pc:sldChg chg="addSp delSp modSp new del mod ord setBg">
        <pc:chgData name="Gaur, Prachi" userId="S::pxg210012@utdallas.edu::a8871fc6-c477-46e0-9043-42f5078ea705" providerId="AD" clId="Web-{1C4C341D-7FEA-B759-C90A-B2FA0AA625C5}" dt="2022-12-04T19:53:46.516" v="101"/>
        <pc:sldMkLst>
          <pc:docMk/>
          <pc:sldMk cId="2822883556" sldId="275"/>
        </pc:sldMkLst>
        <pc:spChg chg="del">
          <ac:chgData name="Gaur, Prachi" userId="S::pxg210012@utdallas.edu::a8871fc6-c477-46e0-9043-42f5078ea705" providerId="AD" clId="Web-{1C4C341D-7FEA-B759-C90A-B2FA0AA625C5}" dt="2022-12-04T19:50:24.604" v="92"/>
          <ac:spMkLst>
            <pc:docMk/>
            <pc:sldMk cId="2822883556" sldId="275"/>
            <ac:spMk id="2" creationId="{45664434-C098-0F2A-6C5F-301ACBB96DAE}"/>
          </ac:spMkLst>
        </pc:spChg>
        <pc:spChg chg="del">
          <ac:chgData name="Gaur, Prachi" userId="S::pxg210012@utdallas.edu::a8871fc6-c477-46e0-9043-42f5078ea705" providerId="AD" clId="Web-{1C4C341D-7FEA-B759-C90A-B2FA0AA625C5}" dt="2022-12-04T19:50:31.604" v="93"/>
          <ac:spMkLst>
            <pc:docMk/>
            <pc:sldMk cId="2822883556" sldId="275"/>
            <ac:spMk id="3" creationId="{E3DC941B-A341-40F5-E052-C9688BDE5B4C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6" creationId="{F3060C83-F051-4F0E-ABAD-AA0DFC48B218}"/>
          </ac:spMkLst>
        </pc:spChg>
        <pc:spChg chg="add del">
          <ac:chgData name="Gaur, Prachi" userId="S::pxg210012@utdallas.edu::a8871fc6-c477-46e0-9043-42f5078ea705" providerId="AD" clId="Web-{1C4C341D-7FEA-B759-C90A-B2FA0AA625C5}" dt="2022-12-04T19:51:45.075" v="98"/>
          <ac:spMkLst>
            <pc:docMk/>
            <pc:sldMk cId="2822883556" sldId="275"/>
            <ac:spMk id="9" creationId="{42A4FC2C-047E-45A5-965D-8E1E3BF09BC6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11" creationId="{83C98ABE-055B-441F-B07E-44F97F083C39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13" creationId="{29FDB030-9B49-4CED-8CCD-4D99382388AC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15" creationId="{3783CA14-24A1-485C-8B30-D6A5D87987AD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17" creationId="{9A97C86A-04D6-40F7-AE84-31AB43E6A846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19" creationId="{FF9F2414-84E8-453E-B1F3-389FDE8192D9}"/>
          </ac:spMkLst>
        </pc:spChg>
        <pc:spChg chg="add">
          <ac:chgData name="Gaur, Prachi" userId="S::pxg210012@utdallas.edu::a8871fc6-c477-46e0-9043-42f5078ea705" providerId="AD" clId="Web-{1C4C341D-7FEA-B759-C90A-B2FA0AA625C5}" dt="2022-12-04T19:52:53.358" v="100"/>
          <ac:spMkLst>
            <pc:docMk/>
            <pc:sldMk cId="2822883556" sldId="275"/>
            <ac:spMk id="21" creationId="{3ECA69A1-7536-43AC-85EF-C7106179F5ED}"/>
          </ac:spMkLst>
        </pc:spChg>
        <pc:picChg chg="add mod">
          <ac:chgData name="Gaur, Prachi" userId="S::pxg210012@utdallas.edu::a8871fc6-c477-46e0-9043-42f5078ea705" providerId="AD" clId="Web-{1C4C341D-7FEA-B759-C90A-B2FA0AA625C5}" dt="2022-12-04T19:52:53.358" v="100"/>
          <ac:picMkLst>
            <pc:docMk/>
            <pc:sldMk cId="2822883556" sldId="275"/>
            <ac:picMk id="4" creationId="{0C1B7FA0-7BF9-5E43-B3F9-59DDA386BF3F}"/>
          </ac:picMkLst>
        </pc:picChg>
      </pc:sldChg>
      <pc:sldChg chg="addSp delSp modSp new mod ord setBg">
        <pc:chgData name="Gaur, Prachi" userId="S::pxg210012@utdallas.edu::a8871fc6-c477-46e0-9043-42f5078ea705" providerId="AD" clId="Web-{1C4C341D-7FEA-B759-C90A-B2FA0AA625C5}" dt="2022-12-04T20:33:06.142" v="224" actId="20577"/>
        <pc:sldMkLst>
          <pc:docMk/>
          <pc:sldMk cId="3622569901" sldId="275"/>
        </pc:sldMkLst>
        <pc:spChg chg="del">
          <ac:chgData name="Gaur, Prachi" userId="S::pxg210012@utdallas.edu::a8871fc6-c477-46e0-9043-42f5078ea705" providerId="AD" clId="Web-{1C4C341D-7FEA-B759-C90A-B2FA0AA625C5}" dt="2022-12-04T19:53:59.095" v="104"/>
          <ac:spMkLst>
            <pc:docMk/>
            <pc:sldMk cId="3622569901" sldId="275"/>
            <ac:spMk id="2" creationId="{F86D5E9B-88D1-3EFA-7A38-1ED1F56C3E24}"/>
          </ac:spMkLst>
        </pc:spChg>
        <pc:spChg chg="del">
          <ac:chgData name="Gaur, Prachi" userId="S::pxg210012@utdallas.edu::a8871fc6-c477-46e0-9043-42f5078ea705" providerId="AD" clId="Web-{1C4C341D-7FEA-B759-C90A-B2FA0AA625C5}" dt="2022-12-04T19:54:03.360" v="105"/>
          <ac:spMkLst>
            <pc:docMk/>
            <pc:sldMk cId="3622569901" sldId="275"/>
            <ac:spMk id="3" creationId="{43D57CB2-7125-4E12-1BE4-EA24EDF38786}"/>
          </ac:spMkLst>
        </pc:spChg>
        <pc:spChg chg="add mod">
          <ac:chgData name="Gaur, Prachi" userId="S::pxg210012@utdallas.edu::a8871fc6-c477-46e0-9043-42f5078ea705" providerId="AD" clId="Web-{1C4C341D-7FEA-B759-C90A-B2FA0AA625C5}" dt="2022-12-04T20:33:06.142" v="224" actId="20577"/>
          <ac:spMkLst>
            <pc:docMk/>
            <pc:sldMk cId="3622569901" sldId="275"/>
            <ac:spMk id="3" creationId="{C64D47AE-523D-6E51-890B-4B0115193A8F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24:22.259" v="117"/>
          <ac:spMkLst>
            <pc:docMk/>
            <pc:sldMk cId="3622569901" sldId="275"/>
            <ac:spMk id="7" creationId="{42A4FC2C-047E-45A5-965D-8E1E3BF09BC6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0:39.632" v="191"/>
          <ac:spMkLst>
            <pc:docMk/>
            <pc:sldMk cId="3622569901" sldId="275"/>
            <ac:spMk id="12" creationId="{86FF76B9-219D-4469-AF87-0236D29032F1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0:39.632" v="191"/>
          <ac:spMkLst>
            <pc:docMk/>
            <pc:sldMk cId="3622569901" sldId="275"/>
            <ac:spMk id="13" creationId="{2E80C965-DB6D-4F81-9E9E-B027384D0BD6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0:39.632" v="191"/>
          <ac:spMkLst>
            <pc:docMk/>
            <pc:sldMk cId="3622569901" sldId="275"/>
            <ac:spMk id="15" creationId="{633C5E46-DAC5-4661-9C87-22B08E2A512F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0:39.616" v="190"/>
          <ac:spMkLst>
            <pc:docMk/>
            <pc:sldMk cId="3622569901" sldId="275"/>
            <ac:spMk id="20" creationId="{5E39A796-BE83-48B1-B33F-35C4A32AAB57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0:39.616" v="190"/>
          <ac:spMkLst>
            <pc:docMk/>
            <pc:sldMk cId="3622569901" sldId="275"/>
            <ac:spMk id="22" creationId="{72F84B47-E267-4194-8194-831DB7B5547F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21.591" v="207"/>
          <ac:spMkLst>
            <pc:docMk/>
            <pc:sldMk cId="3622569901" sldId="275"/>
            <ac:spMk id="25" creationId="{2B566528-1B12-4246-9431-5C2D7D081168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19.263" v="204"/>
          <ac:spMkLst>
            <pc:docMk/>
            <pc:sldMk cId="3622569901" sldId="275"/>
            <ac:spMk id="34" creationId="{0288C6B4-AFC3-407F-A595-EFFD38D4CCAF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19.263" v="204"/>
          <ac:spMkLst>
            <pc:docMk/>
            <pc:sldMk cId="3622569901" sldId="275"/>
            <ac:spMk id="36" creationId="{CF236821-17FE-429B-8D2C-08E13A64EA40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19.263" v="204"/>
          <ac:spMkLst>
            <pc:docMk/>
            <pc:sldMk cId="3622569901" sldId="275"/>
            <ac:spMk id="38" creationId="{C0BDBCD2-E081-43AB-9119-C55465E59757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19.263" v="204"/>
          <ac:spMkLst>
            <pc:docMk/>
            <pc:sldMk cId="3622569901" sldId="275"/>
            <ac:spMk id="40" creationId="{98E79BE4-34FE-485A-98A5-92CE8F7C4743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19.263" v="204"/>
          <ac:spMkLst>
            <pc:docMk/>
            <pc:sldMk cId="3622569901" sldId="275"/>
            <ac:spMk id="42" creationId="{7A5F0580-5EE9-419F-96EE-B6529EF6E7D0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21.591" v="206"/>
          <ac:spMkLst>
            <pc:docMk/>
            <pc:sldMk cId="3622569901" sldId="275"/>
            <ac:spMk id="44" creationId="{5E39A796-BE83-48B1-B33F-35C4A32AAB57}"/>
          </ac:spMkLst>
        </pc:spChg>
        <pc:spChg chg="add del">
          <ac:chgData name="Gaur, Prachi" userId="S::pxg210012@utdallas.edu::a8871fc6-c477-46e0-9043-42f5078ea705" providerId="AD" clId="Web-{1C4C341D-7FEA-B759-C90A-B2FA0AA625C5}" dt="2022-12-04T20:31:21.591" v="206"/>
          <ac:spMkLst>
            <pc:docMk/>
            <pc:sldMk cId="3622569901" sldId="275"/>
            <ac:spMk id="45" creationId="{72F84B47-E267-4194-8194-831DB7B5547F}"/>
          </ac:spMkLst>
        </pc:spChg>
        <pc:spChg chg="add">
          <ac:chgData name="Gaur, Prachi" userId="S::pxg210012@utdallas.edu::a8871fc6-c477-46e0-9043-42f5078ea705" providerId="AD" clId="Web-{1C4C341D-7FEA-B759-C90A-B2FA0AA625C5}" dt="2022-12-04T20:31:21.591" v="207"/>
          <ac:spMkLst>
            <pc:docMk/>
            <pc:sldMk cId="3622569901" sldId="275"/>
            <ac:spMk id="47" creationId="{2B566528-1B12-4246-9431-5C2D7D081168}"/>
          </ac:spMkLst>
        </pc:spChg>
        <pc:grpChg chg="add del">
          <ac:chgData name="Gaur, Prachi" userId="S::pxg210012@utdallas.edu::a8871fc6-c477-46e0-9043-42f5078ea705" providerId="AD" clId="Web-{1C4C341D-7FEA-B759-C90A-B2FA0AA625C5}" dt="2022-12-04T20:30:39.632" v="191"/>
          <ac:grpSpMkLst>
            <pc:docMk/>
            <pc:sldMk cId="3622569901" sldId="275"/>
            <ac:grpSpMk id="9" creationId="{DB88BD78-87E1-424D-B479-C37D8E41B12E}"/>
          </ac:grpSpMkLst>
        </pc:grpChg>
        <pc:grpChg chg="add del">
          <ac:chgData name="Gaur, Prachi" userId="S::pxg210012@utdallas.edu::a8871fc6-c477-46e0-9043-42f5078ea705" providerId="AD" clId="Web-{1C4C341D-7FEA-B759-C90A-B2FA0AA625C5}" dt="2022-12-04T20:31:21.591" v="207"/>
          <ac:grpSpMkLst>
            <pc:docMk/>
            <pc:sldMk cId="3622569901" sldId="275"/>
            <ac:grpSpMk id="26" creationId="{3EA7D759-6BEF-4CBD-A325-BCFA77832B3F}"/>
          </ac:grpSpMkLst>
        </pc:grpChg>
        <pc:grpChg chg="add del">
          <ac:chgData name="Gaur, Prachi" userId="S::pxg210012@utdallas.edu::a8871fc6-c477-46e0-9043-42f5078ea705" providerId="AD" clId="Web-{1C4C341D-7FEA-B759-C90A-B2FA0AA625C5}" dt="2022-12-04T20:31:21.591" v="207"/>
          <ac:grpSpMkLst>
            <pc:docMk/>
            <pc:sldMk cId="3622569901" sldId="275"/>
            <ac:grpSpMk id="29" creationId="{287F69AB-2350-44E3-9076-00265B93F313}"/>
          </ac:grpSpMkLst>
        </pc:grpChg>
        <pc:grpChg chg="add">
          <ac:chgData name="Gaur, Prachi" userId="S::pxg210012@utdallas.edu::a8871fc6-c477-46e0-9043-42f5078ea705" providerId="AD" clId="Web-{1C4C341D-7FEA-B759-C90A-B2FA0AA625C5}" dt="2022-12-04T20:31:21.591" v="207"/>
          <ac:grpSpMkLst>
            <pc:docMk/>
            <pc:sldMk cId="3622569901" sldId="275"/>
            <ac:grpSpMk id="48" creationId="{4724F874-E407-41A5-918C-1CF5DF5269E1}"/>
          </ac:grpSpMkLst>
        </pc:grpChg>
        <pc:grpChg chg="add">
          <ac:chgData name="Gaur, Prachi" userId="S::pxg210012@utdallas.edu::a8871fc6-c477-46e0-9043-42f5078ea705" providerId="AD" clId="Web-{1C4C341D-7FEA-B759-C90A-B2FA0AA625C5}" dt="2022-12-04T20:31:21.591" v="207"/>
          <ac:grpSpMkLst>
            <pc:docMk/>
            <pc:sldMk cId="3622569901" sldId="275"/>
            <ac:grpSpMk id="50" creationId="{DC8D6E3B-FFED-480F-941D-FE376375B8B7}"/>
          </ac:grpSpMkLst>
        </pc:grpChg>
        <pc:picChg chg="add mod ord">
          <ac:chgData name="Gaur, Prachi" userId="S::pxg210012@utdallas.edu::a8871fc6-c477-46e0-9043-42f5078ea705" providerId="AD" clId="Web-{1C4C341D-7FEA-B759-C90A-B2FA0AA625C5}" dt="2022-12-04T20:32:24.750" v="223" actId="14100"/>
          <ac:picMkLst>
            <pc:docMk/>
            <pc:sldMk cId="3622569901" sldId="275"/>
            <ac:picMk id="2" creationId="{A90DA369-C39B-01EC-3ADF-27BC83040BFB}"/>
          </ac:picMkLst>
        </pc:picChg>
        <pc:picChg chg="add del mod">
          <ac:chgData name="Gaur, Prachi" userId="S::pxg210012@utdallas.edu::a8871fc6-c477-46e0-9043-42f5078ea705" providerId="AD" clId="Web-{1C4C341D-7FEA-B759-C90A-B2FA0AA625C5}" dt="2022-12-04T20:24:08.946" v="114"/>
          <ac:picMkLst>
            <pc:docMk/>
            <pc:sldMk cId="3622569901" sldId="275"/>
            <ac:picMk id="4" creationId="{D278A093-1E50-7BA7-EBCB-EA38718E9089}"/>
          </ac:picMkLst>
        </pc:picChg>
      </pc:sldChg>
    </pc:docChg>
  </pc:docChgLst>
  <pc:docChgLst>
    <pc:chgData name="Chauhan, Kevin Vinod" userId="S::kxc190061@utdallas.edu::c57f3998-f548-4796-be5e-e4d3dd7af81d" providerId="AD" clId="Web-{4561FC59-21BC-C58C-A4CA-680FAFF7B680}"/>
    <pc:docChg chg="addSld">
      <pc:chgData name="Chauhan, Kevin Vinod" userId="S::kxc190061@utdallas.edu::c57f3998-f548-4796-be5e-e4d3dd7af81d" providerId="AD" clId="Web-{4561FC59-21BC-C58C-A4CA-680FAFF7B680}" dt="2022-12-09T02:00:27.279" v="0"/>
      <pc:docMkLst>
        <pc:docMk/>
      </pc:docMkLst>
      <pc:sldChg chg="new">
        <pc:chgData name="Chauhan, Kevin Vinod" userId="S::kxc190061@utdallas.edu::c57f3998-f548-4796-be5e-e4d3dd7af81d" providerId="AD" clId="Web-{4561FC59-21BC-C58C-A4CA-680FAFF7B680}" dt="2022-12-09T02:00:27.279" v="0"/>
        <pc:sldMkLst>
          <pc:docMk/>
          <pc:sldMk cId="3643769055" sldId="278"/>
        </pc:sldMkLst>
      </pc:sldChg>
    </pc:docChg>
  </pc:docChgLst>
  <pc:docChgLst>
    <pc:chgData name="Prakash Hathwar, Kavya" userId="S::kxp210032@utdallas.edu::081bbd9e-4dd4-4b34-8589-cb2b8d6a93ef" providerId="AD" clId="Web-{1E1DC825-7AF4-43BC-AFEB-1DF39190F3E0}"/>
    <pc:docChg chg="modSld">
      <pc:chgData name="Prakash Hathwar, Kavya" userId="S::kxp210032@utdallas.edu::081bbd9e-4dd4-4b34-8589-cb2b8d6a93ef" providerId="AD" clId="Web-{1E1DC825-7AF4-43BC-AFEB-1DF39190F3E0}" dt="2022-11-13T16:35:18.247" v="88" actId="20577"/>
      <pc:docMkLst>
        <pc:docMk/>
      </pc:docMkLst>
      <pc:sldChg chg="modSp">
        <pc:chgData name="Prakash Hathwar, Kavya" userId="S::kxp210032@utdallas.edu::081bbd9e-4dd4-4b34-8589-cb2b8d6a93ef" providerId="AD" clId="Web-{1E1DC825-7AF4-43BC-AFEB-1DF39190F3E0}" dt="2022-11-13T16:35:18.247" v="88" actId="20577"/>
        <pc:sldMkLst>
          <pc:docMk/>
          <pc:sldMk cId="109857222" sldId="256"/>
        </pc:sldMkLst>
        <pc:spChg chg="mod">
          <ac:chgData name="Prakash Hathwar, Kavya" userId="S::kxp210032@utdallas.edu::081bbd9e-4dd4-4b34-8589-cb2b8d6a93ef" providerId="AD" clId="Web-{1E1DC825-7AF4-43BC-AFEB-1DF39190F3E0}" dt="2022-11-13T16:35:07.762" v="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kash Hathwar, Kavya" userId="S::kxp210032@utdallas.edu::081bbd9e-4dd4-4b34-8589-cb2b8d6a93ef" providerId="AD" clId="Web-{1E1DC825-7AF4-43BC-AFEB-1DF39190F3E0}" dt="2022-11-13T16:35:18.247" v="8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aur, Prachi" userId="S::pxg210012@utdallas.edu::a8871fc6-c477-46e0-9043-42f5078ea705" providerId="AD" clId="Web-{F1BAE08A-1384-4AFF-A692-199AE2ACC424}"/>
    <pc:docChg chg="addSld modSld sldOrd">
      <pc:chgData name="Gaur, Prachi" userId="S::pxg210012@utdallas.edu::a8871fc6-c477-46e0-9043-42f5078ea705" providerId="AD" clId="Web-{F1BAE08A-1384-4AFF-A692-199AE2ACC424}" dt="2022-12-04T18:06:45.471" v="40" actId="20577"/>
      <pc:docMkLst>
        <pc:docMk/>
      </pc:docMkLst>
      <pc:sldChg chg="addSp delSp modSp new mod ord setBg">
        <pc:chgData name="Gaur, Prachi" userId="S::pxg210012@utdallas.edu::a8871fc6-c477-46e0-9043-42f5078ea705" providerId="AD" clId="Web-{F1BAE08A-1384-4AFF-A692-199AE2ACC424}" dt="2022-12-04T18:06:45.471" v="40" actId="20577"/>
        <pc:sldMkLst>
          <pc:docMk/>
          <pc:sldMk cId="3426913998" sldId="274"/>
        </pc:sldMkLst>
        <pc:spChg chg="del">
          <ac:chgData name="Gaur, Prachi" userId="S::pxg210012@utdallas.edu::a8871fc6-c477-46e0-9043-42f5078ea705" providerId="AD" clId="Web-{F1BAE08A-1384-4AFF-A692-199AE2ACC424}" dt="2022-12-04T18:03:06.026" v="2"/>
          <ac:spMkLst>
            <pc:docMk/>
            <pc:sldMk cId="3426913998" sldId="274"/>
            <ac:spMk id="2" creationId="{FC1F0F6F-5997-C08E-0700-DE6519272593}"/>
          </ac:spMkLst>
        </pc:spChg>
        <pc:spChg chg="add del mod">
          <ac:chgData name="Gaur, Prachi" userId="S::pxg210012@utdallas.edu::a8871fc6-c477-46e0-9043-42f5078ea705" providerId="AD" clId="Web-{F1BAE08A-1384-4AFF-A692-199AE2ACC424}" dt="2022-12-04T18:04:36.638" v="8"/>
          <ac:spMkLst>
            <pc:docMk/>
            <pc:sldMk cId="3426913998" sldId="274"/>
            <ac:spMk id="3" creationId="{21536B8B-6D01-E138-55F4-B880234F0A16}"/>
          </ac:spMkLst>
        </pc:spChg>
        <pc:spChg chg="add mod">
          <ac:chgData name="Gaur, Prachi" userId="S::pxg210012@utdallas.edu::a8871fc6-c477-46e0-9043-42f5078ea705" providerId="AD" clId="Web-{F1BAE08A-1384-4AFF-A692-199AE2ACC424}" dt="2022-12-04T18:06:45.471" v="40" actId="20577"/>
          <ac:spMkLst>
            <pc:docMk/>
            <pc:sldMk cId="3426913998" sldId="274"/>
            <ac:spMk id="6" creationId="{14EA4C88-7C0E-12F8-6535-CBA818D44F1A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7" creationId="{F3060C83-F051-4F0E-ABAD-AA0DFC48B218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8" creationId="{83C98ABE-055B-441F-B07E-44F97F083C39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9" creationId="{29FDB030-9B49-4CED-8CCD-4D99382388AC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10" creationId="{F3060C83-F051-4F0E-ABAD-AA0DFC48B218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11" creationId="{3783CA14-24A1-485C-8B30-D6A5D87987AD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12" creationId="{83C98ABE-055B-441F-B07E-44F97F083C39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13" creationId="{9A97C86A-04D6-40F7-AE84-31AB43E6A846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14" creationId="{29FDB030-9B49-4CED-8CCD-4D99382388AC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15" creationId="{FF9F2414-84E8-453E-B1F3-389FDE8192D9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16" creationId="{3783CA14-24A1-485C-8B30-D6A5D87987AD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5:09.749" v="14"/>
          <ac:spMkLst>
            <pc:docMk/>
            <pc:sldMk cId="3426913998" sldId="274"/>
            <ac:spMk id="17" creationId="{3ECA69A1-7536-43AC-85EF-C7106179F5ED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18" creationId="{9A97C86A-04D6-40F7-AE84-31AB43E6A846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20" creationId="{FF9F2414-84E8-453E-B1F3-389FDE8192D9}"/>
          </ac:spMkLst>
        </pc:spChg>
        <pc:spChg chg="add del">
          <ac:chgData name="Gaur, Prachi" userId="S::pxg210012@utdallas.edu::a8871fc6-c477-46e0-9043-42f5078ea705" providerId="AD" clId="Web-{F1BAE08A-1384-4AFF-A692-199AE2ACC424}" dt="2022-12-04T18:04:50.279" v="10"/>
          <ac:spMkLst>
            <pc:docMk/>
            <pc:sldMk cId="3426913998" sldId="274"/>
            <ac:spMk id="22" creationId="{3ECA69A1-7536-43AC-85EF-C7106179F5ED}"/>
          </ac:spMkLst>
        </pc:spChg>
        <pc:picChg chg="add del mod ord">
          <ac:chgData name="Gaur, Prachi" userId="S::pxg210012@utdallas.edu::a8871fc6-c477-46e0-9043-42f5078ea705" providerId="AD" clId="Web-{F1BAE08A-1384-4AFF-A692-199AE2ACC424}" dt="2022-12-04T18:04:31.294" v="7"/>
          <ac:picMkLst>
            <pc:docMk/>
            <pc:sldMk cId="3426913998" sldId="274"/>
            <ac:picMk id="4" creationId="{A8B74C15-FDBD-3C91-2D34-002B17CF072C}"/>
          </ac:picMkLst>
        </pc:picChg>
        <pc:picChg chg="add mod ord">
          <ac:chgData name="Gaur, Prachi" userId="S::pxg210012@utdallas.edu::a8871fc6-c477-46e0-9043-42f5078ea705" providerId="AD" clId="Web-{F1BAE08A-1384-4AFF-A692-199AE2ACC424}" dt="2022-12-04T18:05:14.749" v="16" actId="1076"/>
          <ac:picMkLst>
            <pc:docMk/>
            <pc:sldMk cId="3426913998" sldId="274"/>
            <ac:picMk id="5" creationId="{40945CD8-3114-781F-EB50-9F123A55F936}"/>
          </ac:picMkLst>
        </pc:picChg>
      </pc:sldChg>
    </pc:docChg>
  </pc:docChgLst>
  <pc:docChgLst>
    <pc:chgData name="Prakash Hathwar, Kavya" userId="S::kxp210032@utdallas.edu::081bbd9e-4dd4-4b34-8589-cb2b8d6a93ef" providerId="AD" clId="Web-{062721FF-9B68-5EA3-3C56-2F2437962F1C}"/>
    <pc:docChg chg="addSld delSld modSld sldOrd">
      <pc:chgData name="Prakash Hathwar, Kavya" userId="S::kxp210032@utdallas.edu::081bbd9e-4dd4-4b34-8589-cb2b8d6a93ef" providerId="AD" clId="Web-{062721FF-9B68-5EA3-3C56-2F2437962F1C}" dt="2022-11-14T01:22:13.635" v="546"/>
      <pc:docMkLst>
        <pc:docMk/>
      </pc:docMkLst>
      <pc:sldChg chg="addSp delSp modSp mod setBg addAnim setClrOvrMap">
        <pc:chgData name="Prakash Hathwar, Kavya" userId="S::kxp210032@utdallas.edu::081bbd9e-4dd4-4b34-8589-cb2b8d6a93ef" providerId="AD" clId="Web-{062721FF-9B68-5EA3-3C56-2F2437962F1C}" dt="2022-11-13T16:48:42.264" v="43" actId="1076"/>
        <pc:sldMkLst>
          <pc:docMk/>
          <pc:sldMk cId="109857222" sldId="256"/>
        </pc:sldMkLst>
        <pc:spChg chg="mod">
          <ac:chgData name="Prakash Hathwar, Kavya" userId="S::kxp210032@utdallas.edu::081bbd9e-4dd4-4b34-8589-cb2b8d6a93ef" providerId="AD" clId="Web-{062721FF-9B68-5EA3-3C56-2F2437962F1C}" dt="2022-11-13T16:48:21.232" v="4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kash Hathwar, Kavya" userId="S::kxp210032@utdallas.edu::081bbd9e-4dd4-4b34-8589-cb2b8d6a93ef" providerId="AD" clId="Web-{062721FF-9B68-5EA3-3C56-2F2437962F1C}" dt="2022-11-13T16:48:42.264" v="43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3T16:47:43.371" v="35"/>
          <ac:spMkLst>
            <pc:docMk/>
            <pc:sldMk cId="109857222" sldId="256"/>
            <ac:spMk id="10" creationId="{71B2258F-86CA-4D4D-8270-BC05FCDEBFB3}"/>
          </ac:spMkLst>
        </pc:spChg>
        <pc:picChg chg="add del mod">
          <ac:chgData name="Prakash Hathwar, Kavya" userId="S::kxp210032@utdallas.edu::081bbd9e-4dd4-4b34-8589-cb2b8d6a93ef" providerId="AD" clId="Web-{062721FF-9B68-5EA3-3C56-2F2437962F1C}" dt="2022-11-13T16:43:07.345" v="31"/>
          <ac:picMkLst>
            <pc:docMk/>
            <pc:sldMk cId="109857222" sldId="256"/>
            <ac:picMk id="4" creationId="{52091B7B-5098-F447-C985-51ADDA031F99}"/>
          </ac:picMkLst>
        </pc:picChg>
        <pc:picChg chg="add mod ord">
          <ac:chgData name="Prakash Hathwar, Kavya" userId="S::kxp210032@utdallas.edu::081bbd9e-4dd4-4b34-8589-cb2b8d6a93ef" providerId="AD" clId="Web-{062721FF-9B68-5EA3-3C56-2F2437962F1C}" dt="2022-11-13T16:47:43.371" v="35"/>
          <ac:picMkLst>
            <pc:docMk/>
            <pc:sldMk cId="109857222" sldId="256"/>
            <ac:picMk id="5" creationId="{3328D75D-5E33-5A36-7A15-6FAA64D5D76A}"/>
          </ac:picMkLst>
        </pc:picChg>
      </pc:sldChg>
      <pc:sldChg chg="new del">
        <pc:chgData name="Prakash Hathwar, Kavya" userId="S::kxp210032@utdallas.edu::081bbd9e-4dd4-4b34-8589-cb2b8d6a93ef" providerId="AD" clId="Web-{062721FF-9B68-5EA3-3C56-2F2437962F1C}" dt="2022-11-13T23:45:10.911" v="56"/>
        <pc:sldMkLst>
          <pc:docMk/>
          <pc:sldMk cId="1104886039" sldId="257"/>
        </pc:sldMkLst>
      </pc:sldChg>
      <pc:sldChg chg="addSp delSp modSp new del mod setBg">
        <pc:chgData name="Prakash Hathwar, Kavya" userId="S::kxp210032@utdallas.edu::081bbd9e-4dd4-4b34-8589-cb2b8d6a93ef" providerId="AD" clId="Web-{062721FF-9B68-5EA3-3C56-2F2437962F1C}" dt="2022-11-14T00:28:59.554" v="233"/>
        <pc:sldMkLst>
          <pc:docMk/>
          <pc:sldMk cId="3961589497" sldId="257"/>
        </pc:sldMkLst>
        <pc:spChg chg="add del mod">
          <ac:chgData name="Prakash Hathwar, Kavya" userId="S::kxp210032@utdallas.edu::081bbd9e-4dd4-4b34-8589-cb2b8d6a93ef" providerId="AD" clId="Web-{062721FF-9B68-5EA3-3C56-2F2437962F1C}" dt="2022-11-13T23:52:54.817" v="68"/>
          <ac:spMkLst>
            <pc:docMk/>
            <pc:sldMk cId="3961589497" sldId="257"/>
            <ac:spMk id="4" creationId="{21B8E7AF-C0C9-7596-460A-6878C44DB477}"/>
          </ac:spMkLst>
        </pc:spChg>
        <pc:spChg chg="add mod">
          <ac:chgData name="Prakash Hathwar, Kavya" userId="S::kxp210032@utdallas.edu::081bbd9e-4dd4-4b34-8589-cb2b8d6a93ef" providerId="AD" clId="Web-{062721FF-9B68-5EA3-3C56-2F2437962F1C}" dt="2022-11-14T00:03:30.041" v="151" actId="20577"/>
          <ac:spMkLst>
            <pc:docMk/>
            <pc:sldMk cId="3961589497" sldId="257"/>
            <ac:spMk id="6" creationId="{DE7C59A8-3D36-C840-A300-EDED9243F24B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3T23:46:25.211" v="62"/>
          <ac:spMkLst>
            <pc:docMk/>
            <pc:sldMk cId="3961589497" sldId="257"/>
            <ac:spMk id="7" creationId="{86FF76B9-219D-4469-AF87-0236D29032F1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3T23:46:25.211" v="62"/>
          <ac:spMkLst>
            <pc:docMk/>
            <pc:sldMk cId="3961589497" sldId="257"/>
            <ac:spMk id="13" creationId="{2E80C965-DB6D-4F81-9E9E-B027384D0BD6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3T23:46:25.211" v="62"/>
          <ac:spMkLst>
            <pc:docMk/>
            <pc:sldMk cId="3961589497" sldId="257"/>
            <ac:spMk id="15" creationId="{633C5E46-DAC5-4661-9C87-22B08E2A512F}"/>
          </ac:spMkLst>
        </pc:spChg>
        <pc:grpChg chg="add">
          <ac:chgData name="Prakash Hathwar, Kavya" userId="S::kxp210032@utdallas.edu::081bbd9e-4dd4-4b34-8589-cb2b8d6a93ef" providerId="AD" clId="Web-{062721FF-9B68-5EA3-3C56-2F2437962F1C}" dt="2022-11-13T23:46:25.211" v="62"/>
          <ac:grpSpMkLst>
            <pc:docMk/>
            <pc:sldMk cId="3961589497" sldId="257"/>
            <ac:grpSpMk id="9" creationId="{DB88BD78-87E1-424D-B479-C37D8E41B12E}"/>
          </ac:grpSpMkLst>
        </pc:grpChg>
        <pc:picChg chg="add mod">
          <ac:chgData name="Prakash Hathwar, Kavya" userId="S::kxp210032@utdallas.edu::081bbd9e-4dd4-4b34-8589-cb2b8d6a93ef" providerId="AD" clId="Web-{062721FF-9B68-5EA3-3C56-2F2437962F1C}" dt="2022-11-13T23:46:42.118" v="63" actId="1076"/>
          <ac:picMkLst>
            <pc:docMk/>
            <pc:sldMk cId="3961589497" sldId="257"/>
            <ac:picMk id="2" creationId="{D5583D95-48AA-A595-F775-52647B4902D9}"/>
          </ac:picMkLst>
        </pc:picChg>
        <pc:picChg chg="add del mod">
          <ac:chgData name="Prakash Hathwar, Kavya" userId="S::kxp210032@utdallas.edu::081bbd9e-4dd4-4b34-8589-cb2b8d6a93ef" providerId="AD" clId="Web-{062721FF-9B68-5EA3-3C56-2F2437962F1C}" dt="2022-11-13T23:52:54.817" v="69"/>
          <ac:picMkLst>
            <pc:docMk/>
            <pc:sldMk cId="3961589497" sldId="257"/>
            <ac:picMk id="3" creationId="{BF6C9218-6D7E-54B9-144A-10ECFA518D7F}"/>
          </ac:picMkLst>
        </pc:picChg>
      </pc:sldChg>
      <pc:sldChg chg="addSp delSp modSp new del mod setBg">
        <pc:chgData name="Prakash Hathwar, Kavya" userId="S::kxp210032@utdallas.edu::081bbd9e-4dd4-4b34-8589-cb2b8d6a93ef" providerId="AD" clId="Web-{062721FF-9B68-5EA3-3C56-2F2437962F1C}" dt="2022-11-13T23:45:00.364" v="54"/>
        <pc:sldMkLst>
          <pc:docMk/>
          <pc:sldMk cId="4177108281" sldId="257"/>
        </pc:sldMkLst>
        <pc:spChg chg="mod">
          <ac:chgData name="Prakash Hathwar, Kavya" userId="S::kxp210032@utdallas.edu::081bbd9e-4dd4-4b34-8589-cb2b8d6a93ef" providerId="AD" clId="Web-{062721FF-9B68-5EA3-3C56-2F2437962F1C}" dt="2022-11-13T23:43:53.143" v="46"/>
          <ac:spMkLst>
            <pc:docMk/>
            <pc:sldMk cId="4177108281" sldId="257"/>
            <ac:spMk id="2" creationId="{2E2CE0D7-9F6D-E06F-EEFD-A3A2925A4982}"/>
          </ac:spMkLst>
        </pc:spChg>
        <pc:spChg chg="del">
          <ac:chgData name="Prakash Hathwar, Kavya" userId="S::kxp210032@utdallas.edu::081bbd9e-4dd4-4b34-8589-cb2b8d6a93ef" providerId="AD" clId="Web-{062721FF-9B68-5EA3-3C56-2F2437962F1C}" dt="2022-11-13T23:43:47.596" v="45"/>
          <ac:spMkLst>
            <pc:docMk/>
            <pc:sldMk cId="4177108281" sldId="257"/>
            <ac:spMk id="3" creationId="{B1AFE686-77E7-B720-D19C-ECC673A91ED0}"/>
          </ac:spMkLst>
        </pc:spChg>
        <pc:spChg chg="add del mod">
          <ac:chgData name="Prakash Hathwar, Kavya" userId="S::kxp210032@utdallas.edu::081bbd9e-4dd4-4b34-8589-cb2b8d6a93ef" providerId="AD" clId="Web-{062721FF-9B68-5EA3-3C56-2F2437962F1C}" dt="2022-11-13T23:44:54.567" v="53"/>
          <ac:spMkLst>
            <pc:docMk/>
            <pc:sldMk cId="4177108281" sldId="257"/>
            <ac:spMk id="7" creationId="{F4ED6472-D67C-A498-9754-D99BCB853704}"/>
          </ac:spMkLst>
        </pc:spChg>
        <pc:picChg chg="add del mod ord modCrop">
          <ac:chgData name="Prakash Hathwar, Kavya" userId="S::kxp210032@utdallas.edu::081bbd9e-4dd4-4b34-8589-cb2b8d6a93ef" providerId="AD" clId="Web-{062721FF-9B68-5EA3-3C56-2F2437962F1C}" dt="2022-11-13T23:44:41.598" v="52"/>
          <ac:picMkLst>
            <pc:docMk/>
            <pc:sldMk cId="4177108281" sldId="257"/>
            <ac:picMk id="5" creationId="{240450A9-1E78-57D1-7AB6-84B5692B64C4}"/>
          </ac:picMkLst>
        </pc:picChg>
        <pc:picChg chg="add mod ord modCrop">
          <ac:chgData name="Prakash Hathwar, Kavya" userId="S::kxp210032@utdallas.edu::081bbd9e-4dd4-4b34-8589-cb2b8d6a93ef" providerId="AD" clId="Web-{062721FF-9B68-5EA3-3C56-2F2437962F1C}" dt="2022-11-13T23:44:54.567" v="53"/>
          <ac:picMkLst>
            <pc:docMk/>
            <pc:sldMk cId="4177108281" sldId="257"/>
            <ac:picMk id="8" creationId="{4CD08FEA-68B8-9875-EC5F-5D44CD8CC3A8}"/>
          </ac:picMkLst>
        </pc:picChg>
      </pc:sldChg>
      <pc:sldChg chg="addSp delSp modSp new mod setBg">
        <pc:chgData name="Prakash Hathwar, Kavya" userId="S::kxp210032@utdallas.edu::081bbd9e-4dd4-4b34-8589-cb2b8d6a93ef" providerId="AD" clId="Web-{062721FF-9B68-5EA3-3C56-2F2437962F1C}" dt="2022-11-14T01:13:22.867" v="467" actId="20577"/>
        <pc:sldMkLst>
          <pc:docMk/>
          <pc:sldMk cId="7869934" sldId="258"/>
        </pc:sldMkLst>
        <pc:spChg chg="add mod">
          <ac:chgData name="Prakash Hathwar, Kavya" userId="S::kxp210032@utdallas.edu::081bbd9e-4dd4-4b34-8589-cb2b8d6a93ef" providerId="AD" clId="Web-{062721FF-9B68-5EA3-3C56-2F2437962F1C}" dt="2022-11-14T01:13:22.867" v="467" actId="20577"/>
          <ac:spMkLst>
            <pc:docMk/>
            <pc:sldMk cId="7869934" sldId="258"/>
            <ac:spMk id="4" creationId="{FC40D80E-D091-915B-DB63-384DE60C84C5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8" creationId="{F3060C83-F051-4F0E-ABAD-AA0DFC48B218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10" creationId="{83C98ABE-055B-441F-B07E-44F97F083C39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12" creationId="{29FDB030-9B49-4CED-8CCD-4D99382388AC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14" creationId="{3783CA14-24A1-485C-8B30-D6A5D87987AD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16" creationId="{9A97C86A-04D6-40F7-AE84-31AB43E6A846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18" creationId="{FF9F2414-84E8-453E-B1F3-389FDE8192D9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6:03.318" v="253"/>
          <ac:spMkLst>
            <pc:docMk/>
            <pc:sldMk cId="7869934" sldId="258"/>
            <ac:spMk id="20" creationId="{3ECA69A1-7536-43AC-85EF-C7106179F5ED}"/>
          </ac:spMkLst>
        </pc:spChg>
        <pc:picChg chg="add del mod">
          <ac:chgData name="Prakash Hathwar, Kavya" userId="S::kxp210032@utdallas.edu::081bbd9e-4dd4-4b34-8589-cb2b8d6a93ef" providerId="AD" clId="Web-{062721FF-9B68-5EA3-3C56-2F2437962F1C}" dt="2022-11-14T00:35:17.598" v="240"/>
          <ac:picMkLst>
            <pc:docMk/>
            <pc:sldMk cId="7869934" sldId="258"/>
            <ac:picMk id="2" creationId="{668D1960-D62A-A261-4757-FEF714B4CBC0}"/>
          </ac:picMkLst>
        </pc:picChg>
        <pc:picChg chg="add mod">
          <ac:chgData name="Prakash Hathwar, Kavya" userId="S::kxp210032@utdallas.edu::081bbd9e-4dd4-4b34-8589-cb2b8d6a93ef" providerId="AD" clId="Web-{062721FF-9B68-5EA3-3C56-2F2437962F1C}" dt="2022-11-14T00:36:55.945" v="269" actId="14100"/>
          <ac:picMkLst>
            <pc:docMk/>
            <pc:sldMk cId="7869934" sldId="258"/>
            <ac:picMk id="3" creationId="{19B908D9-9A9E-F14D-92AA-2FADCAFB4965}"/>
          </ac:picMkLst>
        </pc:picChg>
      </pc:sldChg>
      <pc:sldChg chg="addSp delSp modSp new del mod setBg">
        <pc:chgData name="Prakash Hathwar, Kavya" userId="S::kxp210032@utdallas.edu::081bbd9e-4dd4-4b34-8589-cb2b8d6a93ef" providerId="AD" clId="Web-{062721FF-9B68-5EA3-3C56-2F2437962F1C}" dt="2022-11-13T23:54:35.430" v="80"/>
        <pc:sldMkLst>
          <pc:docMk/>
          <pc:sldMk cId="669383146" sldId="258"/>
        </pc:sldMkLst>
        <pc:spChg chg="del">
          <ac:chgData name="Prakash Hathwar, Kavya" userId="S::kxp210032@utdallas.edu::081bbd9e-4dd4-4b34-8589-cb2b8d6a93ef" providerId="AD" clId="Web-{062721FF-9B68-5EA3-3C56-2F2437962F1C}" dt="2022-11-13T23:54:20.257" v="76"/>
          <ac:spMkLst>
            <pc:docMk/>
            <pc:sldMk cId="669383146" sldId="258"/>
            <ac:spMk id="2" creationId="{6C8A76C1-50E8-ED69-F4C0-B85D9572D66F}"/>
          </ac:spMkLst>
        </pc:spChg>
        <pc:spChg chg="del">
          <ac:chgData name="Prakash Hathwar, Kavya" userId="S::kxp210032@utdallas.edu::081bbd9e-4dd4-4b34-8589-cb2b8d6a93ef" providerId="AD" clId="Web-{062721FF-9B68-5EA3-3C56-2F2437962F1C}" dt="2022-11-13T23:54:07.991" v="73"/>
          <ac:spMkLst>
            <pc:docMk/>
            <pc:sldMk cId="669383146" sldId="258"/>
            <ac:spMk id="3" creationId="{CC1B93B3-3796-3E22-7CC0-3527BF2477DE}"/>
          </ac:spMkLst>
        </pc:spChg>
        <pc:spChg chg="del">
          <ac:chgData name="Prakash Hathwar, Kavya" userId="S::kxp210032@utdallas.edu::081bbd9e-4dd4-4b34-8589-cb2b8d6a93ef" providerId="AD" clId="Web-{062721FF-9B68-5EA3-3C56-2F2437962F1C}" dt="2022-11-13T23:54:20.257" v="76"/>
          <ac:spMkLst>
            <pc:docMk/>
            <pc:sldMk cId="669383146" sldId="258"/>
            <ac:spMk id="4" creationId="{667FF0AA-94B4-897E-1245-CE043C6290A4}"/>
          </ac:spMkLst>
        </pc:spChg>
        <pc:spChg chg="add mod">
          <ac:chgData name="Prakash Hathwar, Kavya" userId="S::kxp210032@utdallas.edu::081bbd9e-4dd4-4b34-8589-cb2b8d6a93ef" providerId="AD" clId="Web-{062721FF-9B68-5EA3-3C56-2F2437962F1C}" dt="2022-11-13T23:54:28.742" v="79"/>
          <ac:spMkLst>
            <pc:docMk/>
            <pc:sldMk cId="669383146" sldId="258"/>
            <ac:spMk id="7" creationId="{75D62E31-78A7-BD17-3C73-BF7F8B2B3829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3T23:54:20.257" v="76"/>
          <ac:spMkLst>
            <pc:docMk/>
            <pc:sldMk cId="669383146" sldId="258"/>
            <ac:spMk id="10" creationId="{42A4FC2C-047E-45A5-965D-8E1E3BF09BC6}"/>
          </ac:spMkLst>
        </pc:spChg>
        <pc:picChg chg="add del mod ord modCrop">
          <ac:chgData name="Prakash Hathwar, Kavya" userId="S::kxp210032@utdallas.edu::081bbd9e-4dd4-4b34-8589-cb2b8d6a93ef" providerId="AD" clId="Web-{062721FF-9B68-5EA3-3C56-2F2437962F1C}" dt="2022-11-13T23:54:28.742" v="79"/>
          <ac:picMkLst>
            <pc:docMk/>
            <pc:sldMk cId="669383146" sldId="258"/>
            <ac:picMk id="5" creationId="{92268D26-2CD9-1040-4410-8584FCD94E4B}"/>
          </ac:picMkLst>
        </pc:picChg>
      </pc:sldChg>
      <pc:sldChg chg="new del">
        <pc:chgData name="Prakash Hathwar, Kavya" userId="S::kxp210032@utdallas.edu::081bbd9e-4dd4-4b34-8589-cb2b8d6a93ef" providerId="AD" clId="Web-{062721FF-9B68-5EA3-3C56-2F2437962F1C}" dt="2022-11-13T23:53:19.990" v="71"/>
        <pc:sldMkLst>
          <pc:docMk/>
          <pc:sldMk cId="2896697367" sldId="258"/>
        </pc:sldMkLst>
      </pc:sldChg>
      <pc:sldChg chg="addSp modSp new mod setBg">
        <pc:chgData name="Prakash Hathwar, Kavya" userId="S::kxp210032@utdallas.edu::081bbd9e-4dd4-4b34-8589-cb2b8d6a93ef" providerId="AD" clId="Web-{062721FF-9B68-5EA3-3C56-2F2437962F1C}" dt="2022-11-14T00:55:06.079" v="353" actId="20577"/>
        <pc:sldMkLst>
          <pc:docMk/>
          <pc:sldMk cId="338969797" sldId="259"/>
        </pc:sldMkLst>
        <pc:spChg chg="add mod">
          <ac:chgData name="Prakash Hathwar, Kavya" userId="S::kxp210032@utdallas.edu::081bbd9e-4dd4-4b34-8589-cb2b8d6a93ef" providerId="AD" clId="Web-{062721FF-9B68-5EA3-3C56-2F2437962F1C}" dt="2022-11-14T00:55:06.079" v="353" actId="20577"/>
          <ac:spMkLst>
            <pc:docMk/>
            <pc:sldMk cId="338969797" sldId="259"/>
            <ac:spMk id="4" creationId="{4FDD5223-E350-11DE-F603-BFFECC604E13}"/>
          </ac:spMkLst>
        </pc:spChg>
        <pc:spChg chg="add">
          <ac:chgData name="Prakash Hathwar, Kavya" userId="S::kxp210032@utdallas.edu::081bbd9e-4dd4-4b34-8589-cb2b8d6a93ef" providerId="AD" clId="Web-{062721FF-9B68-5EA3-3C56-2F2437962F1C}" dt="2022-11-14T00:38:11.870" v="286"/>
          <ac:spMkLst>
            <pc:docMk/>
            <pc:sldMk cId="338969797" sldId="259"/>
            <ac:spMk id="7" creationId="{42A4FC2C-047E-45A5-965D-8E1E3BF09BC6}"/>
          </ac:spMkLst>
        </pc:spChg>
        <pc:picChg chg="add mod">
          <ac:chgData name="Prakash Hathwar, Kavya" userId="S::kxp210032@utdallas.edu::081bbd9e-4dd4-4b34-8589-cb2b8d6a93ef" providerId="AD" clId="Web-{062721FF-9B68-5EA3-3C56-2F2437962F1C}" dt="2022-11-14T00:52:01.588" v="291" actId="1076"/>
          <ac:picMkLst>
            <pc:docMk/>
            <pc:sldMk cId="338969797" sldId="259"/>
            <ac:picMk id="2" creationId="{C33A4110-92B7-24A8-D42E-233753CFFEC3}"/>
          </ac:picMkLst>
        </pc:picChg>
        <pc:picChg chg="add mod">
          <ac:chgData name="Prakash Hathwar, Kavya" userId="S::kxp210032@utdallas.edu::081bbd9e-4dd4-4b34-8589-cb2b8d6a93ef" providerId="AD" clId="Web-{062721FF-9B68-5EA3-3C56-2F2437962F1C}" dt="2022-11-14T00:52:26.745" v="293" actId="1076"/>
          <ac:picMkLst>
            <pc:docMk/>
            <pc:sldMk cId="338969797" sldId="259"/>
            <ac:picMk id="3" creationId="{18D68E28-ABC1-4E9F-0347-46A29BA813B0}"/>
          </ac:picMkLst>
        </pc:picChg>
      </pc:sldChg>
      <pc:sldChg chg="addSp delSp modSp new">
        <pc:chgData name="Prakash Hathwar, Kavya" userId="S::kxp210032@utdallas.edu::081bbd9e-4dd4-4b34-8589-cb2b8d6a93ef" providerId="AD" clId="Web-{062721FF-9B68-5EA3-3C56-2F2437962F1C}" dt="2022-11-14T01:01:28.467" v="433" actId="1076"/>
        <pc:sldMkLst>
          <pc:docMk/>
          <pc:sldMk cId="3725464561" sldId="260"/>
        </pc:sldMkLst>
        <pc:spChg chg="add mod">
          <ac:chgData name="Prakash Hathwar, Kavya" userId="S::kxp210032@utdallas.edu::081bbd9e-4dd4-4b34-8589-cb2b8d6a93ef" providerId="AD" clId="Web-{062721FF-9B68-5EA3-3C56-2F2437962F1C}" dt="2022-11-14T01:01:19.467" v="431" actId="1076"/>
          <ac:spMkLst>
            <pc:docMk/>
            <pc:sldMk cId="3725464561" sldId="260"/>
            <ac:spMk id="2" creationId="{88489790-2F58-71C0-3C33-FCBBFC091428}"/>
          </ac:spMkLst>
        </pc:spChg>
        <pc:picChg chg="add del mod">
          <ac:chgData name="Prakash Hathwar, Kavya" userId="S::kxp210032@utdallas.edu::081bbd9e-4dd4-4b34-8589-cb2b8d6a93ef" providerId="AD" clId="Web-{062721FF-9B68-5EA3-3C56-2F2437962F1C}" dt="2022-11-13T23:56:38.949" v="101"/>
          <ac:picMkLst>
            <pc:docMk/>
            <pc:sldMk cId="3725464561" sldId="260"/>
            <ac:picMk id="2" creationId="{2D0B1773-C838-866F-BDE0-AE133AF5E5C0}"/>
          </ac:picMkLst>
        </pc:picChg>
        <pc:picChg chg="add mod">
          <ac:chgData name="Prakash Hathwar, Kavya" userId="S::kxp210032@utdallas.edu::081bbd9e-4dd4-4b34-8589-cb2b8d6a93ef" providerId="AD" clId="Web-{062721FF-9B68-5EA3-3C56-2F2437962F1C}" dt="2022-11-14T01:01:28.467" v="433" actId="1076"/>
          <ac:picMkLst>
            <pc:docMk/>
            <pc:sldMk cId="3725464561" sldId="260"/>
            <ac:picMk id="3" creationId="{48299FED-1FD4-6067-8C81-6D8A64A94655}"/>
          </ac:picMkLst>
        </pc:picChg>
      </pc:sldChg>
      <pc:sldChg chg="addSp delSp modSp new mod ord setBg setClrOvrMap">
        <pc:chgData name="Prakash Hathwar, Kavya" userId="S::kxp210032@utdallas.edu::081bbd9e-4dd4-4b34-8589-cb2b8d6a93ef" providerId="AD" clId="Web-{062721FF-9B68-5EA3-3C56-2F2437962F1C}" dt="2022-11-14T01:22:13.214" v="544"/>
        <pc:sldMkLst>
          <pc:docMk/>
          <pc:sldMk cId="2750468252" sldId="261"/>
        </pc:sldMkLst>
        <pc:spChg chg="add mod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6" creationId="{415DAA58-ED8B-F8AB-8321-D2C63C7D8A8F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0:22:53.307" v="159"/>
          <ac:spMkLst>
            <pc:docMk/>
            <pc:sldMk cId="2750468252" sldId="261"/>
            <ac:spMk id="7" creationId="{B670DBD5-770C-4383-9F54-5B86E86BD5BB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0:22:55.572" v="161"/>
          <ac:spMkLst>
            <pc:docMk/>
            <pc:sldMk cId="2750468252" sldId="261"/>
            <ac:spMk id="9" creationId="{42A4FC2C-047E-45A5-965D-8E1E3BF09BC6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1" creationId="{29FDB030-9B49-4CED-8CCD-4D99382388AC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2" creationId="{F3060C83-F051-4F0E-ABAD-AA0DFC48B21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3" creationId="{3783CA14-24A1-485C-8B30-D6A5D87987AD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4" creationId="{83C98ABE-055B-441F-B07E-44F97F083C39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5" creationId="{9A97C86A-04D6-40F7-AE84-31AB43E6A846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7" creationId="{FF9F2414-84E8-453E-B1F3-389FDE8192D9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19" creationId="{3ECA69A1-7536-43AC-85EF-C7106179F5ED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1:49.197" v="540"/>
          <ac:spMkLst>
            <pc:docMk/>
            <pc:sldMk cId="2750468252" sldId="261"/>
            <ac:spMk id="24" creationId="{B5BBDB3B-7740-43C6-966C-3AB6594277DE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1:49.197" v="540"/>
          <ac:spMkLst>
            <pc:docMk/>
            <pc:sldMk cId="2750468252" sldId="261"/>
            <ac:spMk id="26" creationId="{70A48D59-8581-41F7-B529-F4617FE07A9A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1:49.197" v="540"/>
          <ac:spMkLst>
            <pc:docMk/>
            <pc:sldMk cId="2750468252" sldId="261"/>
            <ac:spMk id="28" creationId="{9DD005C1-8C51-42D6-9BEE-B9B83849743D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07.135" v="542"/>
          <ac:spMkLst>
            <pc:docMk/>
            <pc:sldMk cId="2750468252" sldId="261"/>
            <ac:spMk id="32" creationId="{E1063ACC-684C-4227-9D75-430593BADCAF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07.135" v="542"/>
          <ac:spMkLst>
            <pc:docMk/>
            <pc:sldMk cId="2750468252" sldId="261"/>
            <ac:spMk id="33" creationId="{8067F801-9719-4550-AFFF-C7C36842212A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35" creationId="{7A203437-703A-4E00-A8C0-91D328D6C7C7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36" creationId="{CD84038B-4A56-439B-A184-79B2D4506692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214" v="544"/>
          <ac:spMkLst>
            <pc:docMk/>
            <pc:sldMk cId="2750468252" sldId="261"/>
            <ac:spMk id="37" creationId="{4F96EE13-2C4D-4262-812E-DDE5FC35F0AD}"/>
          </ac:spMkLst>
        </pc:spChg>
        <pc:picChg chg="add mod ord modCrop">
          <ac:chgData name="Prakash Hathwar, Kavya" userId="S::kxp210032@utdallas.edu::081bbd9e-4dd4-4b34-8589-cb2b8d6a93ef" providerId="AD" clId="Web-{062721FF-9B68-5EA3-3C56-2F2437962F1C}" dt="2022-11-14T01:22:13.214" v="544"/>
          <ac:picMkLst>
            <pc:docMk/>
            <pc:sldMk cId="2750468252" sldId="261"/>
            <ac:picMk id="2" creationId="{36051D14-A658-6216-3DED-8C5FA27D62CD}"/>
          </ac:picMkLst>
        </pc:picChg>
        <pc:picChg chg="add del mod">
          <ac:chgData name="Prakash Hathwar, Kavya" userId="S::kxp210032@utdallas.edu::081bbd9e-4dd4-4b34-8589-cb2b8d6a93ef" providerId="AD" clId="Web-{062721FF-9B68-5EA3-3C56-2F2437962F1C}" dt="2022-11-14T00:35:04.754" v="236"/>
          <ac:picMkLst>
            <pc:docMk/>
            <pc:sldMk cId="2750468252" sldId="261"/>
            <ac:picMk id="4" creationId="{F4FA648B-60A9-B2A2-4F75-5D3600D60323}"/>
          </ac:picMkLst>
        </pc:picChg>
        <pc:picChg chg="add mod ord">
          <ac:chgData name="Prakash Hathwar, Kavya" userId="S::kxp210032@utdallas.edu::081bbd9e-4dd4-4b34-8589-cb2b8d6a93ef" providerId="AD" clId="Web-{062721FF-9B68-5EA3-3C56-2F2437962F1C}" dt="2022-11-14T01:22:13.214" v="544"/>
          <ac:picMkLst>
            <pc:docMk/>
            <pc:sldMk cId="2750468252" sldId="261"/>
            <ac:picMk id="8" creationId="{97AA2E15-F3E7-094B-FA8B-8841C5D33C96}"/>
          </ac:picMkLst>
        </pc:picChg>
        <pc:cxnChg chg="add del">
          <ac:chgData name="Prakash Hathwar, Kavya" userId="S::kxp210032@utdallas.edu::081bbd9e-4dd4-4b34-8589-cb2b8d6a93ef" providerId="AD" clId="Web-{062721FF-9B68-5EA3-3C56-2F2437962F1C}" dt="2022-11-14T01:21:49.197" v="540"/>
          <ac:cxnSpMkLst>
            <pc:docMk/>
            <pc:sldMk cId="2750468252" sldId="261"/>
            <ac:cxnSpMk id="30" creationId="{967F2066-0253-4771-A5F6-68111E1FE832}"/>
          </ac:cxnSpMkLst>
        </pc:cxnChg>
      </pc:sldChg>
      <pc:sldChg chg="addSp delSp modSp new mod setBg addAnim delAnim setClrOvrMap">
        <pc:chgData name="Prakash Hathwar, Kavya" userId="S::kxp210032@utdallas.edu::081bbd9e-4dd4-4b34-8589-cb2b8d6a93ef" providerId="AD" clId="Web-{062721FF-9B68-5EA3-3C56-2F2437962F1C}" dt="2022-11-14T01:22:13.635" v="546"/>
        <pc:sldMkLst>
          <pc:docMk/>
          <pc:sldMk cId="2624927193" sldId="262"/>
        </pc:sldMkLst>
        <pc:spChg chg="mod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2" creationId="{7FC718F5-1507-6456-3B92-C61F3826F1ED}"/>
          </ac:spMkLst>
        </pc:spChg>
        <pc:spChg chg="mod ord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3" creationId="{BBF0C6FA-7B2B-F34A-E7C6-35B18A37856C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7:21.328" v="507"/>
          <ac:spMkLst>
            <pc:docMk/>
            <pc:sldMk cId="2624927193" sldId="262"/>
            <ac:spMk id="9" creationId="{04812C46-200A-4DEB-A05E-3ED6C68C2387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7:21.328" v="507"/>
          <ac:spMkLst>
            <pc:docMk/>
            <pc:sldMk cId="2624927193" sldId="262"/>
            <ac:spMk id="11" creationId="{D1EA859B-E555-4109-94F3-6700E046E00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43.316" v="523"/>
          <ac:spMkLst>
            <pc:docMk/>
            <pc:sldMk cId="2624927193" sldId="262"/>
            <ac:spMk id="13" creationId="{F13C74B1-5B17-4795-BED0-7140497B445A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43.316" v="523"/>
          <ac:spMkLst>
            <pc:docMk/>
            <pc:sldMk cId="2624927193" sldId="262"/>
            <ac:spMk id="14" creationId="{D4974D33-8DC5-464E-8C6D-BE58F0669C17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43.316" v="522"/>
          <ac:spMkLst>
            <pc:docMk/>
            <pc:sldMk cId="2624927193" sldId="262"/>
            <ac:spMk id="17" creationId="{5AA03EDC-7067-4DFF-B672-541D016AAAB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43.316" v="522"/>
          <ac:spMkLst>
            <pc:docMk/>
            <pc:sldMk cId="2624927193" sldId="262"/>
            <ac:spMk id="18" creationId="{0EBF3E39-B0BE-496A-8604-9007470FFA3A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9:12.410" v="530"/>
          <ac:spMkLst>
            <pc:docMk/>
            <pc:sldMk cId="2624927193" sldId="262"/>
            <ac:spMk id="19" creationId="{C1DD1A8A-57D5-4A81-AD04-532B043C5611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22.221" v="510"/>
          <ac:spMkLst>
            <pc:docMk/>
            <pc:sldMk cId="2624927193" sldId="262"/>
            <ac:spMk id="20" creationId="{E8A8EAB8-D2FF-444D-B34B-7D32F106AD0E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9:12.410" v="530"/>
          <ac:spMkLst>
            <pc:docMk/>
            <pc:sldMk cId="2624927193" sldId="262"/>
            <ac:spMk id="21" creationId="{007891EC-4501-44ED-A8C8-B11B6DB767AB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9:20.708" v="532"/>
          <ac:spMkLst>
            <pc:docMk/>
            <pc:sldMk cId="2624927193" sldId="262"/>
            <ac:spMk id="23" creationId="{71B2258F-86CA-4D4D-8270-BC05FCDEBFB3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9:23.036" v="536"/>
          <ac:spMkLst>
            <pc:docMk/>
            <pc:sldMk cId="2624927193" sldId="262"/>
            <ac:spMk id="25" creationId="{ECC07320-C2CA-4E29-8481-9D9E143C778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26.331" v="512"/>
          <ac:spMkLst>
            <pc:docMk/>
            <pc:sldMk cId="2624927193" sldId="262"/>
            <ac:spMk id="26" creationId="{9D25F302-27C5-414F-97F8-6EA0A6C028BA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26.331" v="512"/>
          <ac:spMkLst>
            <pc:docMk/>
            <pc:sldMk cId="2624927193" sldId="262"/>
            <ac:spMk id="27" creationId="{830A36F8-48C2-4842-A87B-8CE8DF4E7FD2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26.331" v="512"/>
          <ac:spMkLst>
            <pc:docMk/>
            <pc:sldMk cId="2624927193" sldId="262"/>
            <ac:spMk id="28" creationId="{086A5A31-B10A-4793-84D4-D785959AE5B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9:23.036" v="536"/>
          <ac:spMkLst>
            <pc:docMk/>
            <pc:sldMk cId="2624927193" sldId="262"/>
            <ac:spMk id="29" creationId="{178FB36B-5BFE-42CA-BC60-1115E0D95EEC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28.815" v="514"/>
          <ac:spMkLst>
            <pc:docMk/>
            <pc:sldMk cId="2624927193" sldId="262"/>
            <ac:spMk id="30" creationId="{146B3DF3-4614-46A9-9E5E-D14431DCC694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32" creationId="{0671A8AE-40A1-4631-A6B8-581AFF065482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33" creationId="{AB58EF07-17C2-48CF-ABB0-EEF1F17CB8F0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34.331" v="516"/>
          <ac:spMkLst>
            <pc:docMk/>
            <pc:sldMk cId="2624927193" sldId="262"/>
            <ac:spMk id="34" creationId="{5E8D2E83-FB3A-40E7-A9E5-7AB389D612B4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35" creationId="{AF2F604E-43BE-4DC3-B983-E071523364F8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38.503" v="518"/>
          <ac:spMkLst>
            <pc:docMk/>
            <pc:sldMk cId="2624927193" sldId="262"/>
            <ac:spMk id="36" creationId="{25E8815A-9407-4234-B08F-A1E49DCD7F37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38.503" v="518"/>
          <ac:spMkLst>
            <pc:docMk/>
            <pc:sldMk cId="2624927193" sldId="262"/>
            <ac:spMk id="37" creationId="{AD72D4D1-076F-49D3-9889-EFC4F6D7CA66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18:38.503" v="518"/>
          <ac:spMkLst>
            <pc:docMk/>
            <pc:sldMk cId="2624927193" sldId="262"/>
            <ac:spMk id="38" creationId="{C9C56819-FD02-4626-ABF5-85C7463C990D}"/>
          </ac:spMkLst>
        </pc:spChg>
        <pc:spChg chg="add del">
          <ac:chgData name="Prakash Hathwar, Kavya" userId="S::kxp210032@utdallas.edu::081bbd9e-4dd4-4b34-8589-cb2b8d6a93ef" providerId="AD" clId="Web-{062721FF-9B68-5EA3-3C56-2F2437962F1C}" dt="2022-11-14T01:22:13.635" v="546"/>
          <ac:spMkLst>
            <pc:docMk/>
            <pc:sldMk cId="2624927193" sldId="262"/>
            <ac:spMk id="39" creationId="{08C9B587-E65E-4B52-B37C-ABEBB6E87928}"/>
          </ac:spMkLst>
        </pc:spChg>
        <pc:grpChg chg="add del">
          <ac:chgData name="Prakash Hathwar, Kavya" userId="S::kxp210032@utdallas.edu::081bbd9e-4dd4-4b34-8589-cb2b8d6a93ef" providerId="AD" clId="Web-{062721FF-9B68-5EA3-3C56-2F2437962F1C}" dt="2022-11-14T01:18:28.815" v="514"/>
          <ac:grpSpMkLst>
            <pc:docMk/>
            <pc:sldMk cId="2624927193" sldId="262"/>
            <ac:grpSpMk id="31" creationId="{96AF5BED-1831-4A88-91BC-55D58BF9F232}"/>
          </ac:grpSpMkLst>
        </pc:grpChg>
        <pc:picChg chg="add del">
          <ac:chgData name="Prakash Hathwar, Kavya" userId="S::kxp210032@utdallas.edu::081bbd9e-4dd4-4b34-8589-cb2b8d6a93ef" providerId="AD" clId="Web-{062721FF-9B68-5EA3-3C56-2F2437962F1C}" dt="2022-11-14T01:17:21.328" v="507"/>
          <ac:picMkLst>
            <pc:docMk/>
            <pc:sldMk cId="2624927193" sldId="262"/>
            <ac:picMk id="5" creationId="{3958A099-BCC3-8767-B235-9B1E89F72EFC}"/>
          </ac:picMkLst>
        </pc:picChg>
        <pc:picChg chg="add mod ord">
          <ac:chgData name="Prakash Hathwar, Kavya" userId="S::kxp210032@utdallas.edu::081bbd9e-4dd4-4b34-8589-cb2b8d6a93ef" providerId="AD" clId="Web-{062721FF-9B68-5EA3-3C56-2F2437962F1C}" dt="2022-11-14T01:22:13.635" v="546"/>
          <ac:picMkLst>
            <pc:docMk/>
            <pc:sldMk cId="2624927193" sldId="262"/>
            <ac:picMk id="15" creationId="{FE229165-1F93-2BC5-E94D-B8A2172A98F5}"/>
          </ac:picMkLst>
        </pc:picChg>
        <pc:cxnChg chg="add del">
          <ac:chgData name="Prakash Hathwar, Kavya" userId="S::kxp210032@utdallas.edu::081bbd9e-4dd4-4b34-8589-cb2b8d6a93ef" providerId="AD" clId="Web-{062721FF-9B68-5EA3-3C56-2F2437962F1C}" dt="2022-11-14T01:18:22.221" v="510"/>
          <ac:cxnSpMkLst>
            <pc:docMk/>
            <pc:sldMk cId="2624927193" sldId="262"/>
            <ac:cxnSpMk id="22" creationId="{EEA38897-7BA3-4408-8083-3235339C4A60}"/>
          </ac:cxnSpMkLst>
        </pc:cxnChg>
        <pc:cxnChg chg="add del">
          <ac:chgData name="Prakash Hathwar, Kavya" userId="S::kxp210032@utdallas.edu::081bbd9e-4dd4-4b34-8589-cb2b8d6a93ef" providerId="AD" clId="Web-{062721FF-9B68-5EA3-3C56-2F2437962F1C}" dt="2022-11-14T01:18:22.221" v="510"/>
          <ac:cxnSpMkLst>
            <pc:docMk/>
            <pc:sldMk cId="2624927193" sldId="262"/>
            <ac:cxnSpMk id="24" creationId="{F11AD06B-AB20-4097-8606-5DA00DBACE88}"/>
          </ac:cxnSpMkLst>
        </pc:cxnChg>
      </pc:sldChg>
    </pc:docChg>
  </pc:docChgLst>
  <pc:docChgLst>
    <pc:chgData name="Pusthay, Srinikethan" userId="S::sxp210162@utdallas.edu::f2765a11-0001-4d42-a258-e48d69d4830c" providerId="AD" clId="Web-{5F94B6C5-BB74-497A-942C-D64E19E93DDC}"/>
    <pc:docChg chg="addSld delSld modSld">
      <pc:chgData name="Pusthay, Srinikethan" userId="S::sxp210162@utdallas.edu::f2765a11-0001-4d42-a258-e48d69d4830c" providerId="AD" clId="Web-{5F94B6C5-BB74-497A-942C-D64E19E93DDC}" dt="2022-12-08T18:38:41.740" v="3"/>
      <pc:docMkLst>
        <pc:docMk/>
      </pc:docMkLst>
      <pc:sldChg chg="addSp modSp new del">
        <pc:chgData name="Pusthay, Srinikethan" userId="S::sxp210162@utdallas.edu::f2765a11-0001-4d42-a258-e48d69d4830c" providerId="AD" clId="Web-{5F94B6C5-BB74-497A-942C-D64E19E93DDC}" dt="2022-12-08T18:38:41.740" v="3"/>
        <pc:sldMkLst>
          <pc:docMk/>
          <pc:sldMk cId="4095371041" sldId="277"/>
        </pc:sldMkLst>
        <pc:spChg chg="add mod">
          <ac:chgData name="Pusthay, Srinikethan" userId="S::sxp210162@utdallas.edu::f2765a11-0001-4d42-a258-e48d69d4830c" providerId="AD" clId="Web-{5F94B6C5-BB74-497A-942C-D64E19E93DDC}" dt="2022-12-08T18:27:58.358" v="2"/>
          <ac:spMkLst>
            <pc:docMk/>
            <pc:sldMk cId="4095371041" sldId="277"/>
            <ac:spMk id="2" creationId="{888B6A22-A24D-C965-C120-51610F9AB8CE}"/>
          </ac:spMkLst>
        </pc:spChg>
      </pc:sldChg>
    </pc:docChg>
  </pc:docChgLst>
  <pc:docChgLst>
    <pc:chgData name="Tripathi, Shubham Dharmendra" userId="S::sdt210001@utdallas.edu::e2f11c67-84ce-46aa-8b4c-e60365a381b0" providerId="AD" clId="Web-{9C1A0520-2B57-D65F-3B76-EDB9DB8F2AFA}"/>
    <pc:docChg chg="modSld">
      <pc:chgData name="Tripathi, Shubham Dharmendra" userId="S::sdt210001@utdallas.edu::e2f11c67-84ce-46aa-8b4c-e60365a381b0" providerId="AD" clId="Web-{9C1A0520-2B57-D65F-3B76-EDB9DB8F2AFA}" dt="2022-12-08T22:36:12.977" v="158" actId="20577"/>
      <pc:docMkLst>
        <pc:docMk/>
      </pc:docMkLst>
      <pc:sldChg chg="modSp">
        <pc:chgData name="Tripathi, Shubham Dharmendra" userId="S::sdt210001@utdallas.edu::e2f11c67-84ce-46aa-8b4c-e60365a381b0" providerId="AD" clId="Web-{9C1A0520-2B57-D65F-3B76-EDB9DB8F2AFA}" dt="2022-12-08T21:49:48.965" v="0" actId="1076"/>
        <pc:sldMkLst>
          <pc:docMk/>
          <pc:sldMk cId="2750468252" sldId="261"/>
        </pc:sldMkLst>
        <pc:picChg chg="mod">
          <ac:chgData name="Tripathi, Shubham Dharmendra" userId="S::sdt210001@utdallas.edu::e2f11c67-84ce-46aa-8b4c-e60365a381b0" providerId="AD" clId="Web-{9C1A0520-2B57-D65F-3B76-EDB9DB8F2AFA}" dt="2022-12-08T21:49:48.965" v="0" actId="1076"/>
          <ac:picMkLst>
            <pc:docMk/>
            <pc:sldMk cId="2750468252" sldId="261"/>
            <ac:picMk id="2" creationId="{36051D14-A658-6216-3DED-8C5FA27D62CD}"/>
          </ac:picMkLst>
        </pc:picChg>
      </pc:sldChg>
      <pc:sldChg chg="modSp">
        <pc:chgData name="Tripathi, Shubham Dharmendra" userId="S::sdt210001@utdallas.edu::e2f11c67-84ce-46aa-8b4c-e60365a381b0" providerId="AD" clId="Web-{9C1A0520-2B57-D65F-3B76-EDB9DB8F2AFA}" dt="2022-12-08T22:36:12.977" v="158" actId="20577"/>
        <pc:sldMkLst>
          <pc:docMk/>
          <pc:sldMk cId="2611325517" sldId="276"/>
        </pc:sldMkLst>
        <pc:spChg chg="mod">
          <ac:chgData name="Tripathi, Shubham Dharmendra" userId="S::sdt210001@utdallas.edu::e2f11c67-84ce-46aa-8b4c-e60365a381b0" providerId="AD" clId="Web-{9C1A0520-2B57-D65F-3B76-EDB9DB8F2AFA}" dt="2022-12-08T22:36:12.977" v="158" actId="20577"/>
          <ac:spMkLst>
            <pc:docMk/>
            <pc:sldMk cId="2611325517" sldId="276"/>
            <ac:spMk id="3" creationId="{B619C646-9205-120C-DFBE-2CBA9BB108B5}"/>
          </ac:spMkLst>
        </pc:spChg>
      </pc:sldChg>
    </pc:docChg>
  </pc:docChgLst>
  <pc:docChgLst>
    <pc:chgData name="Chauhan, Kevin Vinod" userId="S::kxc190061@utdallas.edu::c57f3998-f548-4796-be5e-e4d3dd7af81d" providerId="AD" clId="Web-{16B61323-E779-2182-E359-AC97F16004EE}"/>
    <pc:docChg chg="modSld">
      <pc:chgData name="Chauhan, Kevin Vinod" userId="S::kxc190061@utdallas.edu::c57f3998-f548-4796-be5e-e4d3dd7af81d" providerId="AD" clId="Web-{16B61323-E779-2182-E359-AC97F16004EE}" dt="2022-12-08T00:11:28.127" v="4" actId="1076"/>
      <pc:docMkLst>
        <pc:docMk/>
      </pc:docMkLst>
      <pc:sldChg chg="modSp">
        <pc:chgData name="Chauhan, Kevin Vinod" userId="S::kxc190061@utdallas.edu::c57f3998-f548-4796-be5e-e4d3dd7af81d" providerId="AD" clId="Web-{16B61323-E779-2182-E359-AC97F16004EE}" dt="2022-12-08T00:11:28.127" v="4" actId="1076"/>
        <pc:sldMkLst>
          <pc:docMk/>
          <pc:sldMk cId="4043164406" sldId="269"/>
        </pc:sldMkLst>
        <pc:picChg chg="mod">
          <ac:chgData name="Chauhan, Kevin Vinod" userId="S::kxc190061@utdallas.edu::c57f3998-f548-4796-be5e-e4d3dd7af81d" providerId="AD" clId="Web-{16B61323-E779-2182-E359-AC97F16004EE}" dt="2022-12-08T00:11:28.127" v="4" actId="1076"/>
          <ac:picMkLst>
            <pc:docMk/>
            <pc:sldMk cId="4043164406" sldId="269"/>
            <ac:picMk id="2" creationId="{9717383B-6B03-780E-EBBA-F7627F4355EF}"/>
          </ac:picMkLst>
        </pc:picChg>
      </pc:sldChg>
      <pc:sldChg chg="modSp">
        <pc:chgData name="Chauhan, Kevin Vinod" userId="S::kxc190061@utdallas.edu::c57f3998-f548-4796-be5e-e4d3dd7af81d" providerId="AD" clId="Web-{16B61323-E779-2182-E359-AC97F16004EE}" dt="2022-12-08T00:05:19.661" v="3" actId="1076"/>
        <pc:sldMkLst>
          <pc:docMk/>
          <pc:sldMk cId="3622569901" sldId="275"/>
        </pc:sldMkLst>
        <pc:spChg chg="mod">
          <ac:chgData name="Chauhan, Kevin Vinod" userId="S::kxc190061@utdallas.edu::c57f3998-f548-4796-be5e-e4d3dd7af81d" providerId="AD" clId="Web-{16B61323-E779-2182-E359-AC97F16004EE}" dt="2022-12-08T00:05:19.661" v="3" actId="1076"/>
          <ac:spMkLst>
            <pc:docMk/>
            <pc:sldMk cId="3622569901" sldId="275"/>
            <ac:spMk id="3" creationId="{C64D47AE-523D-6E51-890B-4B0115193A8F}"/>
          </ac:spMkLst>
        </pc:spChg>
        <pc:picChg chg="mod">
          <ac:chgData name="Chauhan, Kevin Vinod" userId="S::kxc190061@utdallas.edu::c57f3998-f548-4796-be5e-e4d3dd7af81d" providerId="AD" clId="Web-{16B61323-E779-2182-E359-AC97F16004EE}" dt="2022-12-08T00:02:44.937" v="2" actId="1076"/>
          <ac:picMkLst>
            <pc:docMk/>
            <pc:sldMk cId="3622569901" sldId="275"/>
            <ac:picMk id="2" creationId="{A90DA369-C39B-01EC-3ADF-27BC83040BFB}"/>
          </ac:picMkLst>
        </pc:picChg>
      </pc:sldChg>
    </pc:docChg>
  </pc:docChgLst>
  <pc:docChgLst>
    <pc:chgData name="Pusthay, Srinikethan" userId="S::sxp210162@utdallas.edu::f2765a11-0001-4d42-a258-e48d69d4830c" providerId="AD" clId="Web-{08C3DF44-FA8C-F5EE-CF4A-B62B7B1618AA}"/>
    <pc:docChg chg="modSld">
      <pc:chgData name="Pusthay, Srinikethan" userId="S::sxp210162@utdallas.edu::f2765a11-0001-4d42-a258-e48d69d4830c" providerId="AD" clId="Web-{08C3DF44-FA8C-F5EE-CF4A-B62B7B1618AA}" dt="2022-12-08T23:27:05.550" v="0" actId="1076"/>
      <pc:docMkLst>
        <pc:docMk/>
      </pc:docMkLst>
      <pc:sldChg chg="modSp">
        <pc:chgData name="Pusthay, Srinikethan" userId="S::sxp210162@utdallas.edu::f2765a11-0001-4d42-a258-e48d69d4830c" providerId="AD" clId="Web-{08C3DF44-FA8C-F5EE-CF4A-B62B7B1618AA}" dt="2022-12-08T23:27:05.550" v="0" actId="1076"/>
        <pc:sldMkLst>
          <pc:docMk/>
          <pc:sldMk cId="218681388" sldId="273"/>
        </pc:sldMkLst>
        <pc:picChg chg="mod">
          <ac:chgData name="Pusthay, Srinikethan" userId="S::sxp210162@utdallas.edu::f2765a11-0001-4d42-a258-e48d69d4830c" providerId="AD" clId="Web-{08C3DF44-FA8C-F5EE-CF4A-B62B7B1618AA}" dt="2022-12-08T23:27:05.550" v="0" actId="1076"/>
          <ac:picMkLst>
            <pc:docMk/>
            <pc:sldMk cId="218681388" sldId="273"/>
            <ac:picMk id="3" creationId="{451B699D-A155-0879-7138-3C7E88EF5ACB}"/>
          </ac:picMkLst>
        </pc:picChg>
      </pc:sldChg>
    </pc:docChg>
  </pc:docChgLst>
  <pc:docChgLst>
    <pc:chgData name="Tripathi, Shubham Dharmendra" userId="S::sdt210001@utdallas.edu::e2f11c67-84ce-46aa-8b4c-e60365a381b0" providerId="AD" clId="Web-{DB2AF8AC-9547-B808-990A-609B25415B6A}"/>
    <pc:docChg chg="addSld modSld">
      <pc:chgData name="Tripathi, Shubham Dharmendra" userId="S::sdt210001@utdallas.edu::e2f11c67-84ce-46aa-8b4c-e60365a381b0" providerId="AD" clId="Web-{DB2AF8AC-9547-B808-990A-609B25415B6A}" dt="2022-11-17T03:44:53.602" v="139" actId="20577"/>
      <pc:docMkLst>
        <pc:docMk/>
      </pc:docMkLst>
      <pc:sldChg chg="addSp delSp modSp new mod setBg">
        <pc:chgData name="Tripathi, Shubham Dharmendra" userId="S::sdt210001@utdallas.edu::e2f11c67-84ce-46aa-8b4c-e60365a381b0" providerId="AD" clId="Web-{DB2AF8AC-9547-B808-990A-609B25415B6A}" dt="2022-11-17T03:44:53.602" v="139" actId="20577"/>
        <pc:sldMkLst>
          <pc:docMk/>
          <pc:sldMk cId="3636392808" sldId="268"/>
        </pc:sldMkLst>
        <pc:spChg chg="add del mod ord">
          <ac:chgData name="Tripathi, Shubham Dharmendra" userId="S::sdt210001@utdallas.edu::e2f11c67-84ce-46aa-8b4c-e60365a381b0" providerId="AD" clId="Web-{DB2AF8AC-9547-B808-990A-609B25415B6A}" dt="2022-11-17T03:23:44.716" v="33"/>
          <ac:spMkLst>
            <pc:docMk/>
            <pc:sldMk cId="3636392808" sldId="268"/>
            <ac:spMk id="2" creationId="{C1408D90-1C4E-3D08-C6B8-DF2AD70388B7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0:09.521" v="9"/>
          <ac:spMkLst>
            <pc:docMk/>
            <pc:sldMk cId="3636392808" sldId="268"/>
            <ac:spMk id="3" creationId="{93A90784-0D89-26D3-FED3-6FE1A15B63CA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7" creationId="{F3060C83-F051-4F0E-ABAD-AA0DFC48B218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8" creationId="{83C98ABE-055B-441F-B07E-44F97F083C3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17.949" v="14"/>
          <ac:spMkLst>
            <pc:docMk/>
            <pc:sldMk cId="3636392808" sldId="268"/>
            <ac:spMk id="9" creationId="{B39D8A6F-661A-80D2-0859-93C596AFB8EC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10" creationId="{F3060C83-F051-4F0E-ABAD-AA0DFC48B218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11" creationId="{29FDB030-9B49-4CED-8CCD-4D99382388AC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17.949" v="14"/>
          <ac:spMkLst>
            <pc:docMk/>
            <pc:sldMk cId="3636392808" sldId="268"/>
            <ac:spMk id="12" creationId="{F13C74B1-5B17-4795-BED0-7140497B445A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13" creationId="{3783CA14-24A1-485C-8B30-D6A5D87987AD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17.949" v="14"/>
          <ac:spMkLst>
            <pc:docMk/>
            <pc:sldMk cId="3636392808" sldId="268"/>
            <ac:spMk id="14" creationId="{D4974D33-8DC5-464E-8C6D-BE58F0669C17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15" creationId="{9A97C86A-04D6-40F7-AE84-31AB43E6A846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0.496" v="16"/>
          <ac:spMkLst>
            <pc:docMk/>
            <pc:sldMk cId="3636392808" sldId="268"/>
            <ac:spMk id="16" creationId="{743AA782-23D1-4521-8CAD-47662984AA08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0.496" v="16"/>
          <ac:spMkLst>
            <pc:docMk/>
            <pc:sldMk cId="3636392808" sldId="268"/>
            <ac:spMk id="17" creationId="{71877DBC-BB60-40F0-AC93-2ACDBAAE60CE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0.496" v="16"/>
          <ac:spMkLst>
            <pc:docMk/>
            <pc:sldMk cId="3636392808" sldId="268"/>
            <ac:spMk id="18" creationId="{7A13DE0C-C854-C9CF-681C-89031FA5ADE1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19" creationId="{FF9F2414-84E8-453E-B1F3-389FDE8192D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6.215" v="18"/>
          <ac:spMkLst>
            <pc:docMk/>
            <pc:sldMk cId="3636392808" sldId="268"/>
            <ac:spMk id="20" creationId="{9F701746-0657-4467-BBD3-24051A715C25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6.215" v="18"/>
          <ac:spMkLst>
            <pc:docMk/>
            <pc:sldMk cId="3636392808" sldId="268"/>
            <ac:spMk id="21" creationId="{117BEB00-3E3D-4F08-AF56-DB0D22FB5F64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6.215" v="18"/>
          <ac:spMkLst>
            <pc:docMk/>
            <pc:sldMk cId="3636392808" sldId="268"/>
            <ac:spMk id="22" creationId="{A31099B6-A250-4716-954D-E63B7ADB56DC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2.169" v="30"/>
          <ac:spMkLst>
            <pc:docMk/>
            <pc:sldMk cId="3636392808" sldId="268"/>
            <ac:spMk id="23" creationId="{3ECA69A1-7536-43AC-85EF-C7106179F5ED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8.528" v="20"/>
          <ac:spMkLst>
            <pc:docMk/>
            <pc:sldMk cId="3636392808" sldId="268"/>
            <ac:spMk id="24" creationId="{C232B152-3720-4D3B-97ED-45CE5483F16F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8.528" v="20"/>
          <ac:spMkLst>
            <pc:docMk/>
            <pc:sldMk cId="3636392808" sldId="268"/>
            <ac:spMk id="25" creationId="{11BAB570-FF10-4E96-8A3F-FA9804702B8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8.528" v="20"/>
          <ac:spMkLst>
            <pc:docMk/>
            <pc:sldMk cId="3636392808" sldId="268"/>
            <ac:spMk id="26" creationId="{4B9FAFB2-BEB5-4848-8018-BCAD99E2E1AA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28.528" v="20"/>
          <ac:spMkLst>
            <pc:docMk/>
            <pc:sldMk cId="3636392808" sldId="268"/>
            <ac:spMk id="27" creationId="{04B3DC1F-342D-6BE4-9415-47DCBDA97DEA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4.716" v="32"/>
          <ac:spMkLst>
            <pc:docMk/>
            <pc:sldMk cId="3636392808" sldId="268"/>
            <ac:spMk id="28" creationId="{C232B152-3720-4D3B-97ED-45CE5483F16F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0.871" v="22"/>
          <ac:spMkLst>
            <pc:docMk/>
            <pc:sldMk cId="3636392808" sldId="268"/>
            <ac:spMk id="29" creationId="{9F701746-0657-4467-BBD3-24051A715C25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0.871" v="22"/>
          <ac:spMkLst>
            <pc:docMk/>
            <pc:sldMk cId="3636392808" sldId="268"/>
            <ac:spMk id="30" creationId="{117BEB00-3E3D-4F08-AF56-DB0D22FB5F64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0.871" v="22"/>
          <ac:spMkLst>
            <pc:docMk/>
            <pc:sldMk cId="3636392808" sldId="268"/>
            <ac:spMk id="31" creationId="{A31099B6-A250-4716-954D-E63B7ADB56DC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4.716" v="32"/>
          <ac:spMkLst>
            <pc:docMk/>
            <pc:sldMk cId="3636392808" sldId="268"/>
            <ac:spMk id="32" creationId="{11BAB570-FF10-4E96-8A3F-FA9804702B8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4.997" v="24"/>
          <ac:spMkLst>
            <pc:docMk/>
            <pc:sldMk cId="3636392808" sldId="268"/>
            <ac:spMk id="33" creationId="{E615DB76-EAE8-7AEF-679B-ED9FF9109518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4.997" v="24"/>
          <ac:spMkLst>
            <pc:docMk/>
            <pc:sldMk cId="3636392808" sldId="268"/>
            <ac:spMk id="34" creationId="{5E39A796-BE83-48B1-B33F-35C4A32AAB57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4.997" v="24"/>
          <ac:spMkLst>
            <pc:docMk/>
            <pc:sldMk cId="3636392808" sldId="268"/>
            <ac:spMk id="35" creationId="{72F84B47-E267-4194-8194-831DB7B5547F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4.716" v="32"/>
          <ac:spMkLst>
            <pc:docMk/>
            <pc:sldMk cId="3636392808" sldId="268"/>
            <ac:spMk id="36" creationId="{4B9FAFB2-BEB5-4848-8018-BCAD99E2E1AA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37" creationId="{83C98ABE-055B-441F-B07E-44F97F083C3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38" creationId="{29FDB030-9B49-4CED-8CCD-4D99382388AC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39" creationId="{3783CA14-24A1-485C-8B30-D6A5D87987AD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40" creationId="{9A97C86A-04D6-40F7-AE84-31AB43E6A846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41" creationId="{FF9F2414-84E8-453E-B1F3-389FDE8192D9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37.481" v="26"/>
          <ac:spMkLst>
            <pc:docMk/>
            <pc:sldMk cId="3636392808" sldId="268"/>
            <ac:spMk id="42" creationId="{3ECA69A1-7536-43AC-85EF-C7106179F5ED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4.716" v="32"/>
          <ac:spMkLst>
            <pc:docMk/>
            <pc:sldMk cId="3636392808" sldId="268"/>
            <ac:spMk id="43" creationId="{C1408D90-1C4E-3D08-C6B8-DF2AD70388B7}"/>
          </ac:spMkLst>
        </pc:spChg>
        <pc:spChg chg="add del">
          <ac:chgData name="Tripathi, Shubham Dharmendra" userId="S::sdt210001@utdallas.edu::e2f11c67-84ce-46aa-8b4c-e60365a381b0" providerId="AD" clId="Web-{DB2AF8AC-9547-B808-990A-609B25415B6A}" dt="2022-11-17T03:23:44.716" v="32"/>
          <ac:spMkLst>
            <pc:docMk/>
            <pc:sldMk cId="3636392808" sldId="268"/>
            <ac:spMk id="44" creationId="{04B3DC1F-342D-6BE4-9415-47DCBDA97DEA}"/>
          </ac:spMkLst>
        </pc:spChg>
        <pc:spChg chg="add">
          <ac:chgData name="Tripathi, Shubham Dharmendra" userId="S::sdt210001@utdallas.edu::e2f11c67-84ce-46aa-8b4c-e60365a381b0" providerId="AD" clId="Web-{DB2AF8AC-9547-B808-990A-609B25415B6A}" dt="2022-11-17T03:23:44.716" v="33"/>
          <ac:spMkLst>
            <pc:docMk/>
            <pc:sldMk cId="3636392808" sldId="268"/>
            <ac:spMk id="46" creationId="{9F701746-0657-4467-BBD3-24051A715C25}"/>
          </ac:spMkLst>
        </pc:spChg>
        <pc:spChg chg="add">
          <ac:chgData name="Tripathi, Shubham Dharmendra" userId="S::sdt210001@utdallas.edu::e2f11c67-84ce-46aa-8b4c-e60365a381b0" providerId="AD" clId="Web-{DB2AF8AC-9547-B808-990A-609B25415B6A}" dt="2022-11-17T03:23:44.716" v="33"/>
          <ac:spMkLst>
            <pc:docMk/>
            <pc:sldMk cId="3636392808" sldId="268"/>
            <ac:spMk id="47" creationId="{117BEB00-3E3D-4F08-AF56-DB0D22FB5F64}"/>
          </ac:spMkLst>
        </pc:spChg>
        <pc:spChg chg="add mod">
          <ac:chgData name="Tripathi, Shubham Dharmendra" userId="S::sdt210001@utdallas.edu::e2f11c67-84ce-46aa-8b4c-e60365a381b0" providerId="AD" clId="Web-{DB2AF8AC-9547-B808-990A-609B25415B6A}" dt="2022-11-17T03:44:53.602" v="139" actId="20577"/>
          <ac:spMkLst>
            <pc:docMk/>
            <pc:sldMk cId="3636392808" sldId="268"/>
            <ac:spMk id="48" creationId="{C1408D90-1C4E-3D08-C6B8-DF2AD70388B7}"/>
          </ac:spMkLst>
        </pc:spChg>
        <pc:spChg chg="add mod">
          <ac:chgData name="Tripathi, Shubham Dharmendra" userId="S::sdt210001@utdallas.edu::e2f11c67-84ce-46aa-8b4c-e60365a381b0" providerId="AD" clId="Web-{DB2AF8AC-9547-B808-990A-609B25415B6A}" dt="2022-11-17T03:44:42.851" v="128" actId="20577"/>
          <ac:spMkLst>
            <pc:docMk/>
            <pc:sldMk cId="3636392808" sldId="268"/>
            <ac:spMk id="49" creationId="{A31099B6-A250-4716-954D-E63B7ADB56DC}"/>
          </ac:spMkLst>
        </pc:spChg>
        <pc:picChg chg="add del mod ord">
          <ac:chgData name="Tripathi, Shubham Dharmendra" userId="S::sdt210001@utdallas.edu::e2f11c67-84ce-46aa-8b4c-e60365a381b0" providerId="AD" clId="Web-{DB2AF8AC-9547-B808-990A-609B25415B6A}" dt="2022-11-17T03:19:53.958" v="8"/>
          <ac:picMkLst>
            <pc:docMk/>
            <pc:sldMk cId="3636392808" sldId="268"/>
            <ac:picMk id="4" creationId="{916B0275-6005-AAA6-E550-92BABB0A326C}"/>
          </ac:picMkLst>
        </pc:picChg>
        <pc:picChg chg="add mod ord">
          <ac:chgData name="Tripathi, Shubham Dharmendra" userId="S::sdt210001@utdallas.edu::e2f11c67-84ce-46aa-8b4c-e60365a381b0" providerId="AD" clId="Web-{DB2AF8AC-9547-B808-990A-609B25415B6A}" dt="2022-11-17T03:23:50.466" v="34" actId="1076"/>
          <ac:picMkLst>
            <pc:docMk/>
            <pc:sldMk cId="3636392808" sldId="268"/>
            <ac:picMk id="5" creationId="{3910238E-8F7C-14B5-5190-637BF3735134}"/>
          </ac:picMkLst>
        </pc:picChg>
      </pc:sldChg>
    </pc:docChg>
  </pc:docChgLst>
  <pc:docChgLst>
    <pc:chgData name="Prakash Hathwar, Kavya" userId="S::kxp210032@utdallas.edu::081bbd9e-4dd4-4b34-8589-cb2b8d6a93ef" providerId="AD" clId="Web-{88633F3B-AB48-D91E-9C05-3B6D630A8723}"/>
    <pc:docChg chg="addSld delSld modSld sldOrd">
      <pc:chgData name="Prakash Hathwar, Kavya" userId="S::kxp210032@utdallas.edu::081bbd9e-4dd4-4b34-8589-cb2b8d6a93ef" providerId="AD" clId="Web-{88633F3B-AB48-D91E-9C05-3B6D630A8723}" dt="2022-12-07T23:57:27.430" v="98" actId="20577"/>
      <pc:docMkLst>
        <pc:docMk/>
      </pc:docMkLst>
      <pc:sldChg chg="modSp">
        <pc:chgData name="Prakash Hathwar, Kavya" userId="S::kxp210032@utdallas.edu::081bbd9e-4dd4-4b34-8589-cb2b8d6a93ef" providerId="AD" clId="Web-{88633F3B-AB48-D91E-9C05-3B6D630A8723}" dt="2022-12-07T23:57:27.430" v="98" actId="20577"/>
        <pc:sldMkLst>
          <pc:docMk/>
          <pc:sldMk cId="109857222" sldId="256"/>
        </pc:sldMkLst>
        <pc:spChg chg="mod">
          <ac:chgData name="Prakash Hathwar, Kavya" userId="S::kxp210032@utdallas.edu::081bbd9e-4dd4-4b34-8589-cb2b8d6a93ef" providerId="AD" clId="Web-{88633F3B-AB48-D91E-9C05-3B6D630A8723}" dt="2022-12-07T23:57:27.430" v="9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rakash Hathwar, Kavya" userId="S::kxp210032@utdallas.edu::081bbd9e-4dd4-4b34-8589-cb2b8d6a93ef" providerId="AD" clId="Web-{88633F3B-AB48-D91E-9C05-3B6D630A8723}" dt="2022-12-07T22:04:29.850" v="2"/>
        <pc:sldMkLst>
          <pc:docMk/>
          <pc:sldMk cId="7869934" sldId="258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5:43.649" v="3"/>
        <pc:sldMkLst>
          <pc:docMk/>
          <pc:sldMk cId="338969797" sldId="259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6:18.900" v="6"/>
        <pc:sldMkLst>
          <pc:docMk/>
          <pc:sldMk cId="3725464561" sldId="260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14:06.448" v="20"/>
        <pc:sldMkLst>
          <pc:docMk/>
          <pc:sldMk cId="1011721699" sldId="263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6:38.698" v="7"/>
        <pc:sldMkLst>
          <pc:docMk/>
          <pc:sldMk cId="1180641964" sldId="264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11:47.553" v="18"/>
        <pc:sldMkLst>
          <pc:docMk/>
          <pc:sldMk cId="1413146390" sldId="266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7:45.685" v="9"/>
        <pc:sldMkLst>
          <pc:docMk/>
          <pc:sldMk cId="3636392808" sldId="268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9:52.205" v="13"/>
        <pc:sldMkLst>
          <pc:docMk/>
          <pc:sldMk cId="4043164406" sldId="269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09:58.424" v="14"/>
        <pc:sldMkLst>
          <pc:docMk/>
          <pc:sldMk cId="2237801187" sldId="270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10:12.331" v="16"/>
        <pc:sldMkLst>
          <pc:docMk/>
          <pc:sldMk cId="1141532954" sldId="271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10:05.487" v="15"/>
        <pc:sldMkLst>
          <pc:docMk/>
          <pc:sldMk cId="4049563825" sldId="272"/>
        </pc:sldMkLst>
      </pc:sldChg>
      <pc:sldChg chg="ord">
        <pc:chgData name="Prakash Hathwar, Kavya" userId="S::kxp210032@utdallas.edu::081bbd9e-4dd4-4b34-8589-cb2b8d6a93ef" providerId="AD" clId="Web-{88633F3B-AB48-D91E-9C05-3B6D630A8723}" dt="2022-12-07T22:10:18.378" v="17"/>
        <pc:sldMkLst>
          <pc:docMk/>
          <pc:sldMk cId="218681388" sldId="273"/>
        </pc:sldMkLst>
      </pc:sldChg>
      <pc:sldChg chg="modSp ord">
        <pc:chgData name="Prakash Hathwar, Kavya" userId="S::kxp210032@utdallas.edu::081bbd9e-4dd4-4b34-8589-cb2b8d6a93ef" providerId="AD" clId="Web-{88633F3B-AB48-D91E-9C05-3B6D630A8723}" dt="2022-12-07T22:43:13.041" v="38" actId="20577"/>
        <pc:sldMkLst>
          <pc:docMk/>
          <pc:sldMk cId="3351238801" sldId="274"/>
        </pc:sldMkLst>
        <pc:spChg chg="mod">
          <ac:chgData name="Prakash Hathwar, Kavya" userId="S::kxp210032@utdallas.edu::081bbd9e-4dd4-4b34-8589-cb2b8d6a93ef" providerId="AD" clId="Web-{88633F3B-AB48-D91E-9C05-3B6D630A8723}" dt="2022-12-07T22:43:13.041" v="38" actId="20577"/>
          <ac:spMkLst>
            <pc:docMk/>
            <pc:sldMk cId="3351238801" sldId="274"/>
            <ac:spMk id="5" creationId="{04FE8F53-922D-126A-D33B-F821C6DC0F7C}"/>
          </ac:spMkLst>
        </pc:spChg>
      </pc:sldChg>
      <pc:sldChg chg="new del">
        <pc:chgData name="Prakash Hathwar, Kavya" userId="S::kxp210032@utdallas.edu::081bbd9e-4dd4-4b34-8589-cb2b8d6a93ef" providerId="AD" clId="Web-{88633F3B-AB48-D91E-9C05-3B6D630A8723}" dt="2022-12-07T22:37:59.124" v="22"/>
        <pc:sldMkLst>
          <pc:docMk/>
          <pc:sldMk cId="1399264336" sldId="276"/>
        </pc:sldMkLst>
      </pc:sldChg>
      <pc:sldChg chg="addSp modSp new mod setBg">
        <pc:chgData name="Prakash Hathwar, Kavya" userId="S::kxp210032@utdallas.edu::081bbd9e-4dd4-4b34-8589-cb2b8d6a93ef" providerId="AD" clId="Web-{88633F3B-AB48-D91E-9C05-3B6D630A8723}" dt="2022-12-07T23:56:01.880" v="84" actId="20577"/>
        <pc:sldMkLst>
          <pc:docMk/>
          <pc:sldMk cId="2611325517" sldId="276"/>
        </pc:sldMkLst>
        <pc:spChg chg="mod">
          <ac:chgData name="Prakash Hathwar, Kavya" userId="S::kxp210032@utdallas.edu::081bbd9e-4dd4-4b34-8589-cb2b8d6a93ef" providerId="AD" clId="Web-{88633F3B-AB48-D91E-9C05-3B6D630A8723}" dt="2022-12-07T22:39:49.847" v="33"/>
          <ac:spMkLst>
            <pc:docMk/>
            <pc:sldMk cId="2611325517" sldId="276"/>
            <ac:spMk id="2" creationId="{AE191B4E-D6C3-B2C1-BE14-0917FF95934C}"/>
          </ac:spMkLst>
        </pc:spChg>
        <pc:spChg chg="mod">
          <ac:chgData name="Prakash Hathwar, Kavya" userId="S::kxp210032@utdallas.edu::081bbd9e-4dd4-4b34-8589-cb2b8d6a93ef" providerId="AD" clId="Web-{88633F3B-AB48-D91E-9C05-3B6D630A8723}" dt="2022-12-07T23:56:01.880" v="84" actId="20577"/>
          <ac:spMkLst>
            <pc:docMk/>
            <pc:sldMk cId="2611325517" sldId="276"/>
            <ac:spMk id="3" creationId="{B619C646-9205-120C-DFBE-2CBA9BB108B5}"/>
          </ac:spMkLst>
        </pc:spChg>
        <pc:spChg chg="add">
          <ac:chgData name="Prakash Hathwar, Kavya" userId="S::kxp210032@utdallas.edu::081bbd9e-4dd4-4b34-8589-cb2b8d6a93ef" providerId="AD" clId="Web-{88633F3B-AB48-D91E-9C05-3B6D630A8723}" dt="2022-12-07T22:39:49.847" v="33"/>
          <ac:spMkLst>
            <pc:docMk/>
            <pc:sldMk cId="2611325517" sldId="276"/>
            <ac:spMk id="8" creationId="{100EDD19-6802-4EC3-95CE-CFFAB042CFD6}"/>
          </ac:spMkLst>
        </pc:spChg>
        <pc:spChg chg="add">
          <ac:chgData name="Prakash Hathwar, Kavya" userId="S::kxp210032@utdallas.edu::081bbd9e-4dd4-4b34-8589-cb2b8d6a93ef" providerId="AD" clId="Web-{88633F3B-AB48-D91E-9C05-3B6D630A8723}" dt="2022-12-07T22:39:49.847" v="33"/>
          <ac:spMkLst>
            <pc:docMk/>
            <pc:sldMk cId="2611325517" sldId="276"/>
            <ac:spMk id="10" creationId="{DB17E863-922E-4C26-BD64-E8FD41D28661}"/>
          </ac:spMkLst>
        </pc:spChg>
      </pc:sldChg>
    </pc:docChg>
  </pc:docChgLst>
  <pc:docChgLst>
    <pc:chgData name="Tripathi, Shubham Dharmendra" userId="S::sdt210001@utdallas.edu::e2f11c67-84ce-46aa-8b4c-e60365a381b0" providerId="AD" clId="Web-{1619DC58-99F7-3CF7-E215-BB1D86EF8187}"/>
    <pc:docChg chg="modSld">
      <pc:chgData name="Tripathi, Shubham Dharmendra" userId="S::sdt210001@utdallas.edu::e2f11c67-84ce-46aa-8b4c-e60365a381b0" providerId="AD" clId="Web-{1619DC58-99F7-3CF7-E215-BB1D86EF8187}" dt="2022-12-08T04:21:25.358" v="4" actId="1076"/>
      <pc:docMkLst>
        <pc:docMk/>
      </pc:docMkLst>
      <pc:sldChg chg="delSp modSp">
        <pc:chgData name="Tripathi, Shubham Dharmendra" userId="S::sdt210001@utdallas.edu::e2f11c67-84ce-46aa-8b4c-e60365a381b0" providerId="AD" clId="Web-{1619DC58-99F7-3CF7-E215-BB1D86EF8187}" dt="2022-12-08T04:21:25.358" v="4" actId="1076"/>
        <pc:sldMkLst>
          <pc:docMk/>
          <pc:sldMk cId="2750468252" sldId="261"/>
        </pc:sldMkLst>
        <pc:spChg chg="mod">
          <ac:chgData name="Tripathi, Shubham Dharmendra" userId="S::sdt210001@utdallas.edu::e2f11c67-84ce-46aa-8b4c-e60365a381b0" providerId="AD" clId="Web-{1619DC58-99F7-3CF7-E215-BB1D86EF8187}" dt="2022-12-08T04:21:25.358" v="4" actId="1076"/>
          <ac:spMkLst>
            <pc:docMk/>
            <pc:sldMk cId="2750468252" sldId="261"/>
            <ac:spMk id="6" creationId="{415DAA58-ED8B-F8AB-8321-D2C63C7D8A8F}"/>
          </ac:spMkLst>
        </pc:spChg>
        <pc:picChg chg="mod">
          <ac:chgData name="Tripathi, Shubham Dharmendra" userId="S::sdt210001@utdallas.edu::e2f11c67-84ce-46aa-8b4c-e60365a381b0" providerId="AD" clId="Web-{1619DC58-99F7-3CF7-E215-BB1D86EF8187}" dt="2022-12-08T04:20:57.029" v="2" actId="14100"/>
          <ac:picMkLst>
            <pc:docMk/>
            <pc:sldMk cId="2750468252" sldId="261"/>
            <ac:picMk id="2" creationId="{36051D14-A658-6216-3DED-8C5FA27D62CD}"/>
          </ac:picMkLst>
        </pc:picChg>
        <pc:picChg chg="del">
          <ac:chgData name="Tripathi, Shubham Dharmendra" userId="S::sdt210001@utdallas.edu::e2f11c67-84ce-46aa-8b4c-e60365a381b0" providerId="AD" clId="Web-{1619DC58-99F7-3CF7-E215-BB1D86EF8187}" dt="2022-12-08T04:20:50.232" v="1"/>
          <ac:picMkLst>
            <pc:docMk/>
            <pc:sldMk cId="2750468252" sldId="261"/>
            <ac:picMk id="8" creationId="{97AA2E15-F3E7-094B-FA8B-8841C5D33C96}"/>
          </ac:picMkLst>
        </pc:picChg>
      </pc:sldChg>
    </pc:docChg>
  </pc:docChgLst>
  <pc:docChgLst>
    <pc:chgData name="Prakash Hathwar, Kavya" userId="S::kxp210032@utdallas.edu::081bbd9e-4dd4-4b34-8589-cb2b8d6a93ef" providerId="AD" clId="Web-{46D23FD7-A410-6ED6-169F-BA763CA6545C}"/>
    <pc:docChg chg="addSld delSld modSld sldOrd">
      <pc:chgData name="Prakash Hathwar, Kavya" userId="S::kxp210032@utdallas.edu::081bbd9e-4dd4-4b34-8589-cb2b8d6a93ef" providerId="AD" clId="Web-{46D23FD7-A410-6ED6-169F-BA763CA6545C}" dt="2022-12-09T02:53:02.555" v="127" actId="1076"/>
      <pc:docMkLst>
        <pc:docMk/>
      </pc:docMkLst>
      <pc:sldChg chg="modSp">
        <pc:chgData name="Prakash Hathwar, Kavya" userId="S::kxp210032@utdallas.edu::081bbd9e-4dd4-4b34-8589-cb2b8d6a93ef" providerId="AD" clId="Web-{46D23FD7-A410-6ED6-169F-BA763CA6545C}" dt="2022-12-09T01:23:08.825" v="62" actId="20577"/>
        <pc:sldMkLst>
          <pc:docMk/>
          <pc:sldMk cId="109857222" sldId="256"/>
        </pc:sldMkLst>
        <pc:spChg chg="mod">
          <ac:chgData name="Prakash Hathwar, Kavya" userId="S::kxp210032@utdallas.edu::081bbd9e-4dd4-4b34-8589-cb2b8d6a93ef" providerId="AD" clId="Web-{46D23FD7-A410-6ED6-169F-BA763CA6545C}" dt="2022-12-09T01:23:08.825" v="6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Prakash Hathwar, Kavya" userId="S::kxp210032@utdallas.edu::081bbd9e-4dd4-4b34-8589-cb2b8d6a93ef" providerId="AD" clId="Web-{46D23FD7-A410-6ED6-169F-BA763CA6545C}" dt="2022-12-09T02:13:53.721" v="66"/>
        <pc:sldMkLst>
          <pc:docMk/>
          <pc:sldMk cId="3725464561" sldId="260"/>
        </pc:sldMkLst>
      </pc:sldChg>
      <pc:sldChg chg="add del">
        <pc:chgData name="Prakash Hathwar, Kavya" userId="S::kxp210032@utdallas.edu::081bbd9e-4dd4-4b34-8589-cb2b8d6a93ef" providerId="AD" clId="Web-{46D23FD7-A410-6ED6-169F-BA763CA6545C}" dt="2022-12-09T02:13:53.721" v="67"/>
        <pc:sldMkLst>
          <pc:docMk/>
          <pc:sldMk cId="2750468252" sldId="261"/>
        </pc:sldMkLst>
      </pc:sldChg>
      <pc:sldChg chg="del">
        <pc:chgData name="Prakash Hathwar, Kavya" userId="S::kxp210032@utdallas.edu::081bbd9e-4dd4-4b34-8589-cb2b8d6a93ef" providerId="AD" clId="Web-{46D23FD7-A410-6ED6-169F-BA763CA6545C}" dt="2022-12-09T02:16:35.508" v="73"/>
        <pc:sldMkLst>
          <pc:docMk/>
          <pc:sldMk cId="1413146390" sldId="266"/>
        </pc:sldMkLst>
      </pc:sldChg>
      <pc:sldChg chg="modSp del">
        <pc:chgData name="Prakash Hathwar, Kavya" userId="S::kxp210032@utdallas.edu::081bbd9e-4dd4-4b34-8589-cb2b8d6a93ef" providerId="AD" clId="Web-{46D23FD7-A410-6ED6-169F-BA763CA6545C}" dt="2022-12-09T02:22:31.615" v="78"/>
        <pc:sldMkLst>
          <pc:docMk/>
          <pc:sldMk cId="3976788188" sldId="267"/>
        </pc:sldMkLst>
        <pc:picChg chg="mod">
          <ac:chgData name="Prakash Hathwar, Kavya" userId="S::kxp210032@utdallas.edu::081bbd9e-4dd4-4b34-8589-cb2b8d6a93ef" providerId="AD" clId="Web-{46D23FD7-A410-6ED6-169F-BA763CA6545C}" dt="2022-12-09T02:15:55.194" v="72" actId="14100"/>
          <ac:picMkLst>
            <pc:docMk/>
            <pc:sldMk cId="3976788188" sldId="267"/>
            <ac:picMk id="9" creationId="{923DB85A-8113-3843-7800-F06AD57B7795}"/>
          </ac:picMkLst>
        </pc:picChg>
        <pc:picChg chg="mod">
          <ac:chgData name="Prakash Hathwar, Kavya" userId="S::kxp210032@utdallas.edu::081bbd9e-4dd4-4b34-8589-cb2b8d6a93ef" providerId="AD" clId="Web-{46D23FD7-A410-6ED6-169F-BA763CA6545C}" dt="2022-12-09T02:15:51.350" v="71" actId="1076"/>
          <ac:picMkLst>
            <pc:docMk/>
            <pc:sldMk cId="3976788188" sldId="267"/>
            <ac:picMk id="10" creationId="{0765C6FD-C481-2F03-D56F-E1F4F8219F4F}"/>
          </ac:picMkLst>
        </pc:picChg>
      </pc:sldChg>
      <pc:sldChg chg="del">
        <pc:chgData name="Prakash Hathwar, Kavya" userId="S::kxp210032@utdallas.edu::081bbd9e-4dd4-4b34-8589-cb2b8d6a93ef" providerId="AD" clId="Web-{46D23FD7-A410-6ED6-169F-BA763CA6545C}" dt="2022-12-09T02:05:50.860" v="65"/>
        <pc:sldMkLst>
          <pc:docMk/>
          <pc:sldMk cId="4043164406" sldId="269"/>
        </pc:sldMkLst>
      </pc:sldChg>
      <pc:sldChg chg="modSp">
        <pc:chgData name="Prakash Hathwar, Kavya" userId="S::kxp210032@utdallas.edu::081bbd9e-4dd4-4b34-8589-cb2b8d6a93ef" providerId="AD" clId="Web-{46D23FD7-A410-6ED6-169F-BA763CA6545C}" dt="2022-12-09T02:52:45.351" v="125" actId="1076"/>
        <pc:sldMkLst>
          <pc:docMk/>
          <pc:sldMk cId="2237801187" sldId="270"/>
        </pc:sldMkLst>
        <pc:spChg chg="mod">
          <ac:chgData name="Prakash Hathwar, Kavya" userId="S::kxp210032@utdallas.edu::081bbd9e-4dd4-4b34-8589-cb2b8d6a93ef" providerId="AD" clId="Web-{46D23FD7-A410-6ED6-169F-BA763CA6545C}" dt="2022-12-09T02:52:45.351" v="125" actId="1076"/>
          <ac:spMkLst>
            <pc:docMk/>
            <pc:sldMk cId="2237801187" sldId="270"/>
            <ac:spMk id="3" creationId="{7D9DC560-7477-84D6-4B81-A5175A5F51F1}"/>
          </ac:spMkLst>
        </pc:spChg>
      </pc:sldChg>
      <pc:sldChg chg="modSp">
        <pc:chgData name="Prakash Hathwar, Kavya" userId="S::kxp210032@utdallas.edu::081bbd9e-4dd4-4b34-8589-cb2b8d6a93ef" providerId="AD" clId="Web-{46D23FD7-A410-6ED6-169F-BA763CA6545C}" dt="2022-12-09T02:53:02.555" v="127" actId="1076"/>
        <pc:sldMkLst>
          <pc:docMk/>
          <pc:sldMk cId="1141532954" sldId="271"/>
        </pc:sldMkLst>
        <pc:spChg chg="mod">
          <ac:chgData name="Prakash Hathwar, Kavya" userId="S::kxp210032@utdallas.edu::081bbd9e-4dd4-4b34-8589-cb2b8d6a93ef" providerId="AD" clId="Web-{46D23FD7-A410-6ED6-169F-BA763CA6545C}" dt="2022-12-09T02:53:02.555" v="127" actId="1076"/>
          <ac:spMkLst>
            <pc:docMk/>
            <pc:sldMk cId="1141532954" sldId="271"/>
            <ac:spMk id="3" creationId="{5FA9A3CB-9780-6C20-D17E-AA2955E61DD9}"/>
          </ac:spMkLst>
        </pc:spChg>
      </pc:sldChg>
      <pc:sldChg chg="modSp">
        <pc:chgData name="Prakash Hathwar, Kavya" userId="S::kxp210032@utdallas.edu::081bbd9e-4dd4-4b34-8589-cb2b8d6a93ef" providerId="AD" clId="Web-{46D23FD7-A410-6ED6-169F-BA763CA6545C}" dt="2022-12-09T02:52:54.726" v="126" actId="1076"/>
        <pc:sldMkLst>
          <pc:docMk/>
          <pc:sldMk cId="4049563825" sldId="272"/>
        </pc:sldMkLst>
        <pc:spChg chg="mod">
          <ac:chgData name="Prakash Hathwar, Kavya" userId="S::kxp210032@utdallas.edu::081bbd9e-4dd4-4b34-8589-cb2b8d6a93ef" providerId="AD" clId="Web-{46D23FD7-A410-6ED6-169F-BA763CA6545C}" dt="2022-12-09T02:52:54.726" v="126" actId="1076"/>
          <ac:spMkLst>
            <pc:docMk/>
            <pc:sldMk cId="4049563825" sldId="272"/>
            <ac:spMk id="3" creationId="{818446C1-CCE4-1E3A-27D7-143D1A188022}"/>
          </ac:spMkLst>
        </pc:spChg>
      </pc:sldChg>
      <pc:sldChg chg="modSp">
        <pc:chgData name="Prakash Hathwar, Kavya" userId="S::kxp210032@utdallas.edu::081bbd9e-4dd4-4b34-8589-cb2b8d6a93ef" providerId="AD" clId="Web-{46D23FD7-A410-6ED6-169F-BA763CA6545C}" dt="2022-12-09T02:37:00.864" v="80" actId="14100"/>
        <pc:sldMkLst>
          <pc:docMk/>
          <pc:sldMk cId="218681388" sldId="273"/>
        </pc:sldMkLst>
        <pc:picChg chg="mod">
          <ac:chgData name="Prakash Hathwar, Kavya" userId="S::kxp210032@utdallas.edu::081bbd9e-4dd4-4b34-8589-cb2b8d6a93ef" providerId="AD" clId="Web-{46D23FD7-A410-6ED6-169F-BA763CA6545C}" dt="2022-12-09T02:37:00.864" v="80" actId="14100"/>
          <ac:picMkLst>
            <pc:docMk/>
            <pc:sldMk cId="218681388" sldId="273"/>
            <ac:picMk id="8" creationId="{EFBEA997-D221-47EA-22E4-C764E8B7C2B0}"/>
          </ac:picMkLst>
        </pc:picChg>
      </pc:sldChg>
      <pc:sldChg chg="modSp">
        <pc:chgData name="Prakash Hathwar, Kavya" userId="S::kxp210032@utdallas.edu::081bbd9e-4dd4-4b34-8589-cb2b8d6a93ef" providerId="AD" clId="Web-{46D23FD7-A410-6ED6-169F-BA763CA6545C}" dt="2022-12-09T02:47:09.542" v="124" actId="20577"/>
        <pc:sldMkLst>
          <pc:docMk/>
          <pc:sldMk cId="3622569901" sldId="275"/>
        </pc:sldMkLst>
        <pc:spChg chg="mod">
          <ac:chgData name="Prakash Hathwar, Kavya" userId="S::kxp210032@utdallas.edu::081bbd9e-4dd4-4b34-8589-cb2b8d6a93ef" providerId="AD" clId="Web-{46D23FD7-A410-6ED6-169F-BA763CA6545C}" dt="2022-12-09T02:47:09.542" v="124" actId="20577"/>
          <ac:spMkLst>
            <pc:docMk/>
            <pc:sldMk cId="3622569901" sldId="275"/>
            <ac:spMk id="3" creationId="{C64D47AE-523D-6E51-890B-4B0115193A8F}"/>
          </ac:spMkLst>
        </pc:spChg>
      </pc:sldChg>
      <pc:sldChg chg="addSp delSp modSp new mod ord setBg">
        <pc:chgData name="Prakash Hathwar, Kavya" userId="S::kxp210032@utdallas.edu::081bbd9e-4dd4-4b34-8589-cb2b8d6a93ef" providerId="AD" clId="Web-{46D23FD7-A410-6ED6-169F-BA763CA6545C}" dt="2022-12-09T01:22:37.777" v="39"/>
        <pc:sldMkLst>
          <pc:docMk/>
          <pc:sldMk cId="389663622" sldId="277"/>
        </pc:sldMkLst>
        <pc:spChg chg="mod ord">
          <ac:chgData name="Prakash Hathwar, Kavya" userId="S::kxp210032@utdallas.edu::081bbd9e-4dd4-4b34-8589-cb2b8d6a93ef" providerId="AD" clId="Web-{46D23FD7-A410-6ED6-169F-BA763CA6545C}" dt="2022-12-09T01:22:10.651" v="38"/>
          <ac:spMkLst>
            <pc:docMk/>
            <pc:sldMk cId="389663622" sldId="277"/>
            <ac:spMk id="2" creationId="{4E0C10B8-C5E8-EC54-C0D5-D7421FA81DC7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00.475" v="24"/>
          <ac:spMkLst>
            <pc:docMk/>
            <pc:sldMk cId="389663622" sldId="277"/>
            <ac:spMk id="8" creationId="{C59AB4C8-9178-4F7A-8404-6890510B5917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00.475" v="24"/>
          <ac:spMkLst>
            <pc:docMk/>
            <pc:sldMk cId="389663622" sldId="277"/>
            <ac:spMk id="10" creationId="{4CFDFB37-4BC7-42C6-915D-A6609139BFE7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04.944" v="26"/>
          <ac:spMkLst>
            <pc:docMk/>
            <pc:sldMk cId="389663622" sldId="277"/>
            <ac:spMk id="12" creationId="{A4AC5506-6312-4701-8D3C-40187889A947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12.507" v="28"/>
          <ac:spMkLst>
            <pc:docMk/>
            <pc:sldMk cId="389663622" sldId="277"/>
            <ac:spMk id="14" creationId="{19D32F93-50AC-4C46-A5DB-291C60DDB7BD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12.507" v="28"/>
          <ac:spMkLst>
            <pc:docMk/>
            <pc:sldMk cId="389663622" sldId="277"/>
            <ac:spMk id="15" creationId="{827DC2C4-B485-428A-BF4A-472D2967F47F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0:12.507" v="28"/>
          <ac:spMkLst>
            <pc:docMk/>
            <pc:sldMk cId="389663622" sldId="277"/>
            <ac:spMk id="16" creationId="{EE04B5EB-F158-4507-90DD-BD23620C7CC9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2:10.651" v="38"/>
          <ac:spMkLst>
            <pc:docMk/>
            <pc:sldMk cId="389663622" sldId="277"/>
            <ac:spMk id="18" creationId="{53F29798-D584-4792-9B62-3F5F5C36D619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2:10.651" v="37"/>
          <ac:spMkLst>
            <pc:docMk/>
            <pc:sldMk cId="389663622" sldId="277"/>
            <ac:spMk id="23" creationId="{23D09407-53BC-485E-B4CE-BC5E4FC4B25B}"/>
          </ac:spMkLst>
        </pc:spChg>
        <pc:spChg chg="add del">
          <ac:chgData name="Prakash Hathwar, Kavya" userId="S::kxp210032@utdallas.edu::081bbd9e-4dd4-4b34-8589-cb2b8d6a93ef" providerId="AD" clId="Web-{46D23FD7-A410-6ED6-169F-BA763CA6545C}" dt="2022-12-09T01:22:10.651" v="37"/>
          <ac:spMkLst>
            <pc:docMk/>
            <pc:sldMk cId="389663622" sldId="277"/>
            <ac:spMk id="25" creationId="{921DB988-49FC-4608-B0A2-E2F3A4019041}"/>
          </ac:spMkLst>
        </pc:spChg>
        <pc:spChg chg="add">
          <ac:chgData name="Prakash Hathwar, Kavya" userId="S::kxp210032@utdallas.edu::081bbd9e-4dd4-4b34-8589-cb2b8d6a93ef" providerId="AD" clId="Web-{46D23FD7-A410-6ED6-169F-BA763CA6545C}" dt="2022-12-09T01:22:10.651" v="38"/>
          <ac:spMkLst>
            <pc:docMk/>
            <pc:sldMk cId="389663622" sldId="277"/>
            <ac:spMk id="40" creationId="{7F57BEA8-497D-4AA8-8A18-BDCD696B25FE}"/>
          </ac:spMkLst>
        </pc:spChg>
        <pc:grpChg chg="add del">
          <ac:chgData name="Prakash Hathwar, Kavya" userId="S::kxp210032@utdallas.edu::081bbd9e-4dd4-4b34-8589-cb2b8d6a93ef" providerId="AD" clId="Web-{46D23FD7-A410-6ED6-169F-BA763CA6545C}" dt="2022-12-09T01:22:10.651" v="37"/>
          <ac:grpSpMkLst>
            <pc:docMk/>
            <pc:sldMk cId="389663622" sldId="277"/>
            <ac:grpSpMk id="27" creationId="{E9B930FD-8671-4C4C-ADCF-73AC1D0CD417}"/>
          </ac:grpSpMkLst>
        </pc:grpChg>
        <pc:grpChg chg="add del">
          <ac:chgData name="Prakash Hathwar, Kavya" userId="S::kxp210032@utdallas.edu::081bbd9e-4dd4-4b34-8589-cb2b8d6a93ef" providerId="AD" clId="Web-{46D23FD7-A410-6ED6-169F-BA763CA6545C}" dt="2022-12-09T01:22:10.651" v="37"/>
          <ac:grpSpMkLst>
            <pc:docMk/>
            <pc:sldMk cId="389663622" sldId="277"/>
            <ac:grpSpMk id="33" creationId="{383C2651-AE0C-4AE4-8725-E2F9414FE219}"/>
          </ac:grpSpMkLst>
        </pc:grpChg>
        <pc:picChg chg="add del mod">
          <ac:chgData name="Prakash Hathwar, Kavya" userId="S::kxp210032@utdallas.edu::081bbd9e-4dd4-4b34-8589-cb2b8d6a93ef" providerId="AD" clId="Web-{46D23FD7-A410-6ED6-169F-BA763CA6545C}" dt="2022-12-09T01:21:30.447" v="34"/>
          <ac:picMkLst>
            <pc:docMk/>
            <pc:sldMk cId="389663622" sldId="277"/>
            <ac:picMk id="3" creationId="{96BF1F25-652D-27E1-668F-51BF2BDD1B3F}"/>
          </ac:picMkLst>
        </pc:picChg>
        <pc:picChg chg="add mod">
          <ac:chgData name="Prakash Hathwar, Kavya" userId="S::kxp210032@utdallas.edu::081bbd9e-4dd4-4b34-8589-cb2b8d6a93ef" providerId="AD" clId="Web-{46D23FD7-A410-6ED6-169F-BA763CA6545C}" dt="2022-12-09T01:22:10.651" v="38"/>
          <ac:picMkLst>
            <pc:docMk/>
            <pc:sldMk cId="389663622" sldId="277"/>
            <ac:picMk id="4" creationId="{0520C2E4-EE4B-66CF-DE94-5D4B4307293E}"/>
          </ac:picMkLst>
        </pc:picChg>
        <pc:cxnChg chg="add">
          <ac:chgData name="Prakash Hathwar, Kavya" userId="S::kxp210032@utdallas.edu::081bbd9e-4dd4-4b34-8589-cb2b8d6a93ef" providerId="AD" clId="Web-{46D23FD7-A410-6ED6-169F-BA763CA6545C}" dt="2022-12-09T01:22:10.651" v="38"/>
          <ac:cxnSpMkLst>
            <pc:docMk/>
            <pc:sldMk cId="389663622" sldId="277"/>
            <ac:cxnSpMk id="29" creationId="{AD7193FB-6AE6-4B3B-8F89-56B55DD63B4D}"/>
          </ac:cxnSpMkLst>
        </pc:cxnChg>
        <pc:cxnChg chg="add">
          <ac:chgData name="Prakash Hathwar, Kavya" userId="S::kxp210032@utdallas.edu::081bbd9e-4dd4-4b34-8589-cb2b8d6a93ef" providerId="AD" clId="Web-{46D23FD7-A410-6ED6-169F-BA763CA6545C}" dt="2022-12-09T01:22:10.651" v="38"/>
          <ac:cxnSpMkLst>
            <pc:docMk/>
            <pc:sldMk cId="389663622" sldId="277"/>
            <ac:cxnSpMk id="39" creationId="{D2E961F1-4A28-4A5F-BBD4-6E400E5E6C75}"/>
          </ac:cxnSpMkLst>
        </pc:cxnChg>
        <pc:cxnChg chg="add">
          <ac:chgData name="Prakash Hathwar, Kavya" userId="S::kxp210032@utdallas.edu::081bbd9e-4dd4-4b34-8589-cb2b8d6a93ef" providerId="AD" clId="Web-{46D23FD7-A410-6ED6-169F-BA763CA6545C}" dt="2022-12-09T01:22:10.651" v="38"/>
          <ac:cxnSpMkLst>
            <pc:docMk/>
            <pc:sldMk cId="389663622" sldId="277"/>
            <ac:cxnSpMk id="41" creationId="{A82415D3-DDE5-4D63-8CB3-23A5EC581B27}"/>
          </ac:cxnSpMkLst>
        </pc:cxnChg>
      </pc:sldChg>
      <pc:sldChg chg="new del">
        <pc:chgData name="Prakash Hathwar, Kavya" userId="S::kxp210032@utdallas.edu::081bbd9e-4dd4-4b34-8589-cb2b8d6a93ef" providerId="AD" clId="Web-{46D23FD7-A410-6ED6-169F-BA763CA6545C}" dt="2022-12-09T01:17:34.205" v="1"/>
        <pc:sldMkLst>
          <pc:docMk/>
          <pc:sldMk cId="2031031862" sldId="277"/>
        </pc:sldMkLst>
      </pc:sldChg>
      <pc:sldChg chg="addSp delSp modSp new del mod setBg">
        <pc:chgData name="Prakash Hathwar, Kavya" userId="S::kxp210032@utdallas.edu::081bbd9e-4dd4-4b34-8589-cb2b8d6a93ef" providerId="AD" clId="Web-{46D23FD7-A410-6ED6-169F-BA763CA6545C}" dt="2022-12-09T01:19:24.474" v="9"/>
        <pc:sldMkLst>
          <pc:docMk/>
          <pc:sldMk cId="2362106909" sldId="277"/>
        </pc:sldMkLst>
        <pc:spChg chg="add del mod">
          <ac:chgData name="Prakash Hathwar, Kavya" userId="S::kxp210032@utdallas.edu::081bbd9e-4dd4-4b34-8589-cb2b8d6a93ef" providerId="AD" clId="Web-{46D23FD7-A410-6ED6-169F-BA763CA6545C}" dt="2022-12-09T01:17:45.924" v="6"/>
          <ac:spMkLst>
            <pc:docMk/>
            <pc:sldMk cId="2362106909" sldId="277"/>
            <ac:spMk id="2" creationId="{25C54C34-6CD5-E7F4-A059-AFD933769B36}"/>
          </ac:spMkLst>
        </pc:spChg>
        <pc:spChg chg="add">
          <ac:chgData name="Prakash Hathwar, Kavya" userId="S::kxp210032@utdallas.edu::081bbd9e-4dd4-4b34-8589-cb2b8d6a93ef" providerId="AD" clId="Web-{46D23FD7-A410-6ED6-169F-BA763CA6545C}" dt="2022-12-09T01:18:03.862" v="8"/>
          <ac:spMkLst>
            <pc:docMk/>
            <pc:sldMk cId="2362106909" sldId="277"/>
            <ac:spMk id="8" creationId="{32BC26D8-82FB-445E-AA49-62A77D7C1EE0}"/>
          </ac:spMkLst>
        </pc:spChg>
        <pc:spChg chg="add">
          <ac:chgData name="Prakash Hathwar, Kavya" userId="S::kxp210032@utdallas.edu::081bbd9e-4dd4-4b34-8589-cb2b8d6a93ef" providerId="AD" clId="Web-{46D23FD7-A410-6ED6-169F-BA763CA6545C}" dt="2022-12-09T01:18:03.862" v="8"/>
          <ac:spMkLst>
            <pc:docMk/>
            <pc:sldMk cId="2362106909" sldId="277"/>
            <ac:spMk id="10" creationId="{CB44330D-EA18-4254-AA95-EB49948539B8}"/>
          </ac:spMkLst>
        </pc:spChg>
        <pc:picChg chg="add mod">
          <ac:chgData name="Prakash Hathwar, Kavya" userId="S::kxp210032@utdallas.edu::081bbd9e-4dd4-4b34-8589-cb2b8d6a93ef" providerId="AD" clId="Web-{46D23FD7-A410-6ED6-169F-BA763CA6545C}" dt="2022-12-09T01:18:03.862" v="8"/>
          <ac:picMkLst>
            <pc:docMk/>
            <pc:sldMk cId="2362106909" sldId="277"/>
            <ac:picMk id="3" creationId="{EADE98A2-8762-06B5-F321-904988549A0F}"/>
          </ac:picMkLst>
        </pc:picChg>
      </pc:sldChg>
      <pc:sldChg chg="del">
        <pc:chgData name="Prakash Hathwar, Kavya" userId="S::kxp210032@utdallas.edu::081bbd9e-4dd4-4b34-8589-cb2b8d6a93ef" providerId="AD" clId="Web-{46D23FD7-A410-6ED6-169F-BA763CA6545C}" dt="2022-12-09T02:14:26.847" v="68"/>
        <pc:sldMkLst>
          <pc:docMk/>
          <pc:sldMk cId="3643769055" sldId="278"/>
        </pc:sldMkLst>
      </pc:sldChg>
    </pc:docChg>
  </pc:docChgLst>
  <pc:docChgLst>
    <pc:chgData name="Musham, Bindu" userId="S::bxm210035@utdallas.edu::164a1519-0e47-46af-ab46-91f335eba308" providerId="AD" clId="Web-{3A832769-6228-9FCE-73C8-8F1547F93082}"/>
    <pc:docChg chg="modSld">
      <pc:chgData name="Musham, Bindu" userId="S::bxm210035@utdallas.edu::164a1519-0e47-46af-ab46-91f335eba308" providerId="AD" clId="Web-{3A832769-6228-9FCE-73C8-8F1547F93082}" dt="2022-12-06T04:02:56.405" v="62" actId="14100"/>
      <pc:docMkLst>
        <pc:docMk/>
      </pc:docMkLst>
      <pc:sldChg chg="addSp delSp modSp">
        <pc:chgData name="Musham, Bindu" userId="S::bxm210035@utdallas.edu::164a1519-0e47-46af-ab46-91f335eba308" providerId="AD" clId="Web-{3A832769-6228-9FCE-73C8-8F1547F93082}" dt="2022-12-06T03:45:56.415" v="7" actId="14100"/>
        <pc:sldMkLst>
          <pc:docMk/>
          <pc:sldMk cId="1413146390" sldId="266"/>
        </pc:sldMkLst>
        <pc:picChg chg="add mod">
          <ac:chgData name="Musham, Bindu" userId="S::bxm210035@utdallas.edu::164a1519-0e47-46af-ab46-91f335eba308" providerId="AD" clId="Web-{3A832769-6228-9FCE-73C8-8F1547F93082}" dt="2022-12-06T03:45:56.415" v="7" actId="14100"/>
          <ac:picMkLst>
            <pc:docMk/>
            <pc:sldMk cId="1413146390" sldId="266"/>
            <ac:picMk id="2" creationId="{31AE5D3E-A07C-434C-36C5-3E5C4C5B7E71}"/>
          </ac:picMkLst>
        </pc:picChg>
        <pc:picChg chg="del">
          <ac:chgData name="Musham, Bindu" userId="S::bxm210035@utdallas.edu::164a1519-0e47-46af-ab46-91f335eba308" providerId="AD" clId="Web-{3A832769-6228-9FCE-73C8-8F1547F93082}" dt="2022-12-06T03:45:27.992" v="0"/>
          <ac:picMkLst>
            <pc:docMk/>
            <pc:sldMk cId="1413146390" sldId="266"/>
            <ac:picMk id="8" creationId="{626EDB56-D189-0A84-BBAC-88F4D2269869}"/>
          </ac:picMkLst>
        </pc:picChg>
      </pc:sldChg>
      <pc:sldChg chg="addSp delSp modSp">
        <pc:chgData name="Musham, Bindu" userId="S::bxm210035@utdallas.edu::164a1519-0e47-46af-ab46-91f335eba308" providerId="AD" clId="Web-{3A832769-6228-9FCE-73C8-8F1547F93082}" dt="2022-12-06T04:02:56.405" v="62" actId="14100"/>
        <pc:sldMkLst>
          <pc:docMk/>
          <pc:sldMk cId="3976788188" sldId="267"/>
        </pc:sldMkLst>
        <pc:picChg chg="add del mod">
          <ac:chgData name="Musham, Bindu" userId="S::bxm210035@utdallas.edu::164a1519-0e47-46af-ab46-91f335eba308" providerId="AD" clId="Web-{3A832769-6228-9FCE-73C8-8F1547F93082}" dt="2022-12-06T03:48:05.935" v="18"/>
          <ac:picMkLst>
            <pc:docMk/>
            <pc:sldMk cId="3976788188" sldId="267"/>
            <ac:picMk id="2" creationId="{829A5EED-8FC2-4BC0-9B53-C5F62ED9818E}"/>
          </ac:picMkLst>
        </pc:picChg>
        <pc:picChg chg="add del mod">
          <ac:chgData name="Musham, Bindu" userId="S::bxm210035@utdallas.edu::164a1519-0e47-46af-ab46-91f335eba308" providerId="AD" clId="Web-{3A832769-6228-9FCE-73C8-8F1547F93082}" dt="2022-12-06T03:49:35.064" v="27"/>
          <ac:picMkLst>
            <pc:docMk/>
            <pc:sldMk cId="3976788188" sldId="267"/>
            <ac:picMk id="3" creationId="{12C776C2-F684-28BA-F753-1C06A7AB006D}"/>
          </ac:picMkLst>
        </pc:picChg>
        <pc:picChg chg="del">
          <ac:chgData name="Musham, Bindu" userId="S::bxm210035@utdallas.edu::164a1519-0e47-46af-ab46-91f335eba308" providerId="AD" clId="Web-{3A832769-6228-9FCE-73C8-8F1547F93082}" dt="2022-12-06T03:56:20.031" v="34"/>
          <ac:picMkLst>
            <pc:docMk/>
            <pc:sldMk cId="3976788188" sldId="267"/>
            <ac:picMk id="4" creationId="{A2722415-4159-FDAE-9154-2077056A5D35}"/>
          </ac:picMkLst>
        </pc:picChg>
        <pc:picChg chg="add del mod">
          <ac:chgData name="Musham, Bindu" userId="S::bxm210035@utdallas.edu::164a1519-0e47-46af-ab46-91f335eba308" providerId="AD" clId="Web-{3A832769-6228-9FCE-73C8-8F1547F93082}" dt="2022-12-06T04:02:05.747" v="49"/>
          <ac:picMkLst>
            <pc:docMk/>
            <pc:sldMk cId="3976788188" sldId="267"/>
            <ac:picMk id="5" creationId="{95AAE627-69F8-F42A-CBBD-B66B7C6D4291}"/>
          </ac:picMkLst>
        </pc:picChg>
        <pc:picChg chg="add del mod">
          <ac:chgData name="Musham, Bindu" userId="S::bxm210035@utdallas.edu::164a1519-0e47-46af-ab46-91f335eba308" providerId="AD" clId="Web-{3A832769-6228-9FCE-73C8-8F1547F93082}" dt="2022-12-06T03:56:51.282" v="41"/>
          <ac:picMkLst>
            <pc:docMk/>
            <pc:sldMk cId="3976788188" sldId="267"/>
            <ac:picMk id="6" creationId="{BBE1B48B-3E3A-E96F-5051-8681116CE7D3}"/>
          </ac:picMkLst>
        </pc:picChg>
        <pc:picChg chg="del">
          <ac:chgData name="Musham, Bindu" userId="S::bxm210035@utdallas.edu::164a1519-0e47-46af-ab46-91f335eba308" providerId="AD" clId="Web-{3A832769-6228-9FCE-73C8-8F1547F93082}" dt="2022-12-06T03:47:06.886" v="8"/>
          <ac:picMkLst>
            <pc:docMk/>
            <pc:sldMk cId="3976788188" sldId="267"/>
            <ac:picMk id="8" creationId="{E19844A9-6F43-3C5D-E809-EBBDA006D553}"/>
          </ac:picMkLst>
        </pc:picChg>
        <pc:picChg chg="add mod">
          <ac:chgData name="Musham, Bindu" userId="S::bxm210035@utdallas.edu::164a1519-0e47-46af-ab46-91f335eba308" providerId="AD" clId="Web-{3A832769-6228-9FCE-73C8-8F1547F93082}" dt="2022-12-06T04:02:39.873" v="59" actId="14100"/>
          <ac:picMkLst>
            <pc:docMk/>
            <pc:sldMk cId="3976788188" sldId="267"/>
            <ac:picMk id="9" creationId="{923DB85A-8113-3843-7800-F06AD57B7795}"/>
          </ac:picMkLst>
        </pc:picChg>
        <pc:picChg chg="add mod">
          <ac:chgData name="Musham, Bindu" userId="S::bxm210035@utdallas.edu::164a1519-0e47-46af-ab46-91f335eba308" providerId="AD" clId="Web-{3A832769-6228-9FCE-73C8-8F1547F93082}" dt="2022-12-06T04:02:56.405" v="62" actId="14100"/>
          <ac:picMkLst>
            <pc:docMk/>
            <pc:sldMk cId="3976788188" sldId="267"/>
            <ac:picMk id="10" creationId="{0765C6FD-C481-2F03-D56F-E1F4F8219F4F}"/>
          </ac:picMkLst>
        </pc:picChg>
      </pc:sldChg>
    </pc:docChg>
  </pc:docChgLst>
  <pc:docChgLst>
    <pc:chgData name="Pusthay, Srinikethan" userId="S::sxp210162@utdallas.edu::f2765a11-0001-4d42-a258-e48d69d4830c" providerId="AD" clId="Web-{32386D38-9760-EF5B-DE3D-A386B1B5231F}"/>
    <pc:docChg chg="modSld">
      <pc:chgData name="Pusthay, Srinikethan" userId="S::sxp210162@utdallas.edu::f2765a11-0001-4d42-a258-e48d69d4830c" providerId="AD" clId="Web-{32386D38-9760-EF5B-DE3D-A386B1B5231F}" dt="2022-12-09T02:58:42.936" v="7" actId="14100"/>
      <pc:docMkLst>
        <pc:docMk/>
      </pc:docMkLst>
      <pc:sldChg chg="modSp">
        <pc:chgData name="Pusthay, Srinikethan" userId="S::sxp210162@utdallas.edu::f2765a11-0001-4d42-a258-e48d69d4830c" providerId="AD" clId="Web-{32386D38-9760-EF5B-DE3D-A386B1B5231F}" dt="2022-12-09T02:55:13.772" v="0" actId="20577"/>
        <pc:sldMkLst>
          <pc:docMk/>
          <pc:sldMk cId="4049563825" sldId="272"/>
        </pc:sldMkLst>
        <pc:spChg chg="mod">
          <ac:chgData name="Pusthay, Srinikethan" userId="S::sxp210162@utdallas.edu::f2765a11-0001-4d42-a258-e48d69d4830c" providerId="AD" clId="Web-{32386D38-9760-EF5B-DE3D-A386B1B5231F}" dt="2022-12-09T02:55:13.772" v="0" actId="20577"/>
          <ac:spMkLst>
            <pc:docMk/>
            <pc:sldMk cId="4049563825" sldId="272"/>
            <ac:spMk id="3" creationId="{818446C1-CCE4-1E3A-27D7-143D1A188022}"/>
          </ac:spMkLst>
        </pc:spChg>
      </pc:sldChg>
      <pc:sldChg chg="modSp">
        <pc:chgData name="Pusthay, Srinikethan" userId="S::sxp210162@utdallas.edu::f2765a11-0001-4d42-a258-e48d69d4830c" providerId="AD" clId="Web-{32386D38-9760-EF5B-DE3D-A386B1B5231F}" dt="2022-12-09T02:58:00.138" v="3" actId="14100"/>
        <pc:sldMkLst>
          <pc:docMk/>
          <pc:sldMk cId="218681388" sldId="273"/>
        </pc:sldMkLst>
        <pc:spChg chg="mod">
          <ac:chgData name="Pusthay, Srinikethan" userId="S::sxp210162@utdallas.edu::f2765a11-0001-4d42-a258-e48d69d4830c" providerId="AD" clId="Web-{32386D38-9760-EF5B-DE3D-A386B1B5231F}" dt="2022-12-09T02:55:35.257" v="2" actId="20577"/>
          <ac:spMkLst>
            <pc:docMk/>
            <pc:sldMk cId="218681388" sldId="273"/>
            <ac:spMk id="6" creationId="{053AE76B-87F2-A50F-9CF3-285891E8E8A9}"/>
          </ac:spMkLst>
        </pc:spChg>
        <pc:picChg chg="mod">
          <ac:chgData name="Pusthay, Srinikethan" userId="S::sxp210162@utdallas.edu::f2765a11-0001-4d42-a258-e48d69d4830c" providerId="AD" clId="Web-{32386D38-9760-EF5B-DE3D-A386B1B5231F}" dt="2022-12-09T02:58:00.138" v="3" actId="14100"/>
          <ac:picMkLst>
            <pc:docMk/>
            <pc:sldMk cId="218681388" sldId="273"/>
            <ac:picMk id="8" creationId="{EFBEA997-D221-47EA-22E4-C764E8B7C2B0}"/>
          </ac:picMkLst>
        </pc:picChg>
      </pc:sldChg>
      <pc:sldChg chg="modSp">
        <pc:chgData name="Pusthay, Srinikethan" userId="S::sxp210162@utdallas.edu::f2765a11-0001-4d42-a258-e48d69d4830c" providerId="AD" clId="Web-{32386D38-9760-EF5B-DE3D-A386B1B5231F}" dt="2022-12-09T02:58:34.592" v="6" actId="14100"/>
        <pc:sldMkLst>
          <pc:docMk/>
          <pc:sldMk cId="51153348" sldId="278"/>
        </pc:sldMkLst>
        <pc:picChg chg="mod">
          <ac:chgData name="Pusthay, Srinikethan" userId="S::sxp210162@utdallas.edu::f2765a11-0001-4d42-a258-e48d69d4830c" providerId="AD" clId="Web-{32386D38-9760-EF5B-DE3D-A386B1B5231F}" dt="2022-12-09T02:58:34.592" v="6" actId="14100"/>
          <ac:picMkLst>
            <pc:docMk/>
            <pc:sldMk cId="51153348" sldId="278"/>
            <ac:picMk id="4" creationId="{F08445CF-40CA-CDF0-E31E-2622445BB1A5}"/>
          </ac:picMkLst>
        </pc:picChg>
      </pc:sldChg>
      <pc:sldChg chg="modSp">
        <pc:chgData name="Pusthay, Srinikethan" userId="S::sxp210162@utdallas.edu::f2765a11-0001-4d42-a258-e48d69d4830c" providerId="AD" clId="Web-{32386D38-9760-EF5B-DE3D-A386B1B5231F}" dt="2022-12-09T02:58:12.279" v="4" actId="14100"/>
        <pc:sldMkLst>
          <pc:docMk/>
          <pc:sldMk cId="2656370022" sldId="279"/>
        </pc:sldMkLst>
        <pc:picChg chg="mod">
          <ac:chgData name="Pusthay, Srinikethan" userId="S::sxp210162@utdallas.edu::f2765a11-0001-4d42-a258-e48d69d4830c" providerId="AD" clId="Web-{32386D38-9760-EF5B-DE3D-A386B1B5231F}" dt="2022-12-09T02:58:12.279" v="4" actId="14100"/>
          <ac:picMkLst>
            <pc:docMk/>
            <pc:sldMk cId="2656370022" sldId="279"/>
            <ac:picMk id="3" creationId="{FF1992A5-5C06-18C2-0C94-74FD38108C84}"/>
          </ac:picMkLst>
        </pc:picChg>
      </pc:sldChg>
      <pc:sldChg chg="modSp">
        <pc:chgData name="Pusthay, Srinikethan" userId="S::sxp210162@utdallas.edu::f2765a11-0001-4d42-a258-e48d69d4830c" providerId="AD" clId="Web-{32386D38-9760-EF5B-DE3D-A386B1B5231F}" dt="2022-12-09T02:58:42.936" v="7" actId="14100"/>
        <pc:sldMkLst>
          <pc:docMk/>
          <pc:sldMk cId="3351242927" sldId="280"/>
        </pc:sldMkLst>
        <pc:picChg chg="mod">
          <ac:chgData name="Pusthay, Srinikethan" userId="S::sxp210162@utdallas.edu::f2765a11-0001-4d42-a258-e48d69d4830c" providerId="AD" clId="Web-{32386D38-9760-EF5B-DE3D-A386B1B5231F}" dt="2022-12-09T02:58:42.936" v="7" actId="14100"/>
          <ac:picMkLst>
            <pc:docMk/>
            <pc:sldMk cId="3351242927" sldId="280"/>
            <ac:picMk id="3" creationId="{B56923BE-148E-0F97-4AF5-C5686A959BD5}"/>
          </ac:picMkLst>
        </pc:picChg>
      </pc:sldChg>
    </pc:docChg>
  </pc:docChgLst>
  <pc:docChgLst>
    <pc:chgData name="Pusthay, Srinikethan" userId="S::sxp210162@utdallas.edu::f2765a11-0001-4d42-a258-e48d69d4830c" providerId="AD" clId="Web-{69DAB15F-D43E-4AC5-8D94-B346D6CDDBA5}"/>
    <pc:docChg chg="addSld modSld">
      <pc:chgData name="Pusthay, Srinikethan" userId="S::sxp210162@utdallas.edu::f2765a11-0001-4d42-a258-e48d69d4830c" providerId="AD" clId="Web-{69DAB15F-D43E-4AC5-8D94-B346D6CDDBA5}" dt="2022-12-09T02:52:32.757" v="98" actId="20577"/>
      <pc:docMkLst>
        <pc:docMk/>
      </pc:docMkLst>
      <pc:sldChg chg="modSp">
        <pc:chgData name="Pusthay, Srinikethan" userId="S::sxp210162@utdallas.edu::f2765a11-0001-4d42-a258-e48d69d4830c" providerId="AD" clId="Web-{69DAB15F-D43E-4AC5-8D94-B346D6CDDBA5}" dt="2022-12-09T02:52:32.757" v="98" actId="20577"/>
        <pc:sldMkLst>
          <pc:docMk/>
          <pc:sldMk cId="2237801187" sldId="270"/>
        </pc:sldMkLst>
        <pc:spChg chg="mod">
          <ac:chgData name="Pusthay, Srinikethan" userId="S::sxp210162@utdallas.edu::f2765a11-0001-4d42-a258-e48d69d4830c" providerId="AD" clId="Web-{69DAB15F-D43E-4AC5-8D94-B346D6CDDBA5}" dt="2022-12-09T02:52:32.757" v="98" actId="20577"/>
          <ac:spMkLst>
            <pc:docMk/>
            <pc:sldMk cId="2237801187" sldId="270"/>
            <ac:spMk id="3" creationId="{7D9DC560-7477-84D6-4B81-A5175A5F51F1}"/>
          </ac:spMkLst>
        </pc:spChg>
      </pc:sldChg>
      <pc:sldChg chg="addSp delSp modSp">
        <pc:chgData name="Pusthay, Srinikethan" userId="S::sxp210162@utdallas.edu::f2765a11-0001-4d42-a258-e48d69d4830c" providerId="AD" clId="Web-{69DAB15F-D43E-4AC5-8D94-B346D6CDDBA5}" dt="2022-12-09T02:51:48.255" v="91"/>
        <pc:sldMkLst>
          <pc:docMk/>
          <pc:sldMk cId="218681388" sldId="273"/>
        </pc:sldMkLst>
        <pc:spChg chg="mod">
          <ac:chgData name="Pusthay, Srinikethan" userId="S::sxp210162@utdallas.edu::f2765a11-0001-4d42-a258-e48d69d4830c" providerId="AD" clId="Web-{69DAB15F-D43E-4AC5-8D94-B346D6CDDBA5}" dt="2022-12-09T02:51:48.255" v="91"/>
          <ac:spMkLst>
            <pc:docMk/>
            <pc:sldMk cId="218681388" sldId="273"/>
            <ac:spMk id="6" creationId="{053AE76B-87F2-A50F-9CF3-285891E8E8A9}"/>
          </ac:spMkLst>
        </pc:spChg>
        <pc:picChg chg="del">
          <ac:chgData name="Pusthay, Srinikethan" userId="S::sxp210162@utdallas.edu::f2765a11-0001-4d42-a258-e48d69d4830c" providerId="AD" clId="Web-{69DAB15F-D43E-4AC5-8D94-B346D6CDDBA5}" dt="2022-12-09T02:25:51.381" v="2"/>
          <ac:picMkLst>
            <pc:docMk/>
            <pc:sldMk cId="218681388" sldId="273"/>
            <ac:picMk id="2" creationId="{BF1EF83B-7374-BF49-4788-1BE604365983}"/>
          </ac:picMkLst>
        </pc:picChg>
        <pc:picChg chg="del mod">
          <ac:chgData name="Pusthay, Srinikethan" userId="S::sxp210162@utdallas.edu::f2765a11-0001-4d42-a258-e48d69d4830c" providerId="AD" clId="Web-{69DAB15F-D43E-4AC5-8D94-B346D6CDDBA5}" dt="2022-12-09T02:32:45.364" v="23"/>
          <ac:picMkLst>
            <pc:docMk/>
            <pc:sldMk cId="218681388" sldId="273"/>
            <ac:picMk id="3" creationId="{451B699D-A155-0879-7138-3C7E88EF5ACB}"/>
          </ac:picMkLst>
        </pc:picChg>
        <pc:picChg chg="del mod">
          <ac:chgData name="Pusthay, Srinikethan" userId="S::sxp210162@utdallas.edu::f2765a11-0001-4d42-a258-e48d69d4830c" providerId="AD" clId="Web-{69DAB15F-D43E-4AC5-8D94-B346D6CDDBA5}" dt="2022-12-09T02:33:05.428" v="27"/>
          <ac:picMkLst>
            <pc:docMk/>
            <pc:sldMk cId="218681388" sldId="273"/>
            <ac:picMk id="4" creationId="{176CC930-9610-2C3A-D868-1199F4043C3C}"/>
          </ac:picMkLst>
        </pc:picChg>
        <pc:picChg chg="del">
          <ac:chgData name="Pusthay, Srinikethan" userId="S::sxp210162@utdallas.edu::f2765a11-0001-4d42-a258-e48d69d4830c" providerId="AD" clId="Web-{69DAB15F-D43E-4AC5-8D94-B346D6CDDBA5}" dt="2022-12-09T02:25:51.381" v="1"/>
          <ac:picMkLst>
            <pc:docMk/>
            <pc:sldMk cId="218681388" sldId="273"/>
            <ac:picMk id="5" creationId="{C38603D6-F212-A6F5-5BA1-115C4BB6E022}"/>
          </ac:picMkLst>
        </pc:picChg>
        <pc:picChg chg="add del mod">
          <ac:chgData name="Pusthay, Srinikethan" userId="S::sxp210162@utdallas.edu::f2765a11-0001-4d42-a258-e48d69d4830c" providerId="AD" clId="Web-{69DAB15F-D43E-4AC5-8D94-B346D6CDDBA5}" dt="2022-12-09T02:40:16.304" v="47"/>
          <ac:picMkLst>
            <pc:docMk/>
            <pc:sldMk cId="218681388" sldId="273"/>
            <ac:picMk id="7" creationId="{4E44C374-D23E-D88E-5B1E-922E70441B56}"/>
          </ac:picMkLst>
        </pc:picChg>
        <pc:picChg chg="add mod">
          <ac:chgData name="Pusthay, Srinikethan" userId="S::sxp210162@utdallas.edu::f2765a11-0001-4d42-a258-e48d69d4830c" providerId="AD" clId="Web-{69DAB15F-D43E-4AC5-8D94-B346D6CDDBA5}" dt="2022-12-09T02:44:27.923" v="81" actId="14100"/>
          <ac:picMkLst>
            <pc:docMk/>
            <pc:sldMk cId="218681388" sldId="273"/>
            <ac:picMk id="8" creationId="{EFBEA997-D221-47EA-22E4-C764E8B7C2B0}"/>
          </ac:picMkLst>
        </pc:picChg>
      </pc:sldChg>
      <pc:sldChg chg="addSp delSp modSp new">
        <pc:chgData name="Pusthay, Srinikethan" userId="S::sxp210162@utdallas.edu::f2765a11-0001-4d42-a258-e48d69d4830c" providerId="AD" clId="Web-{69DAB15F-D43E-4AC5-8D94-B346D6CDDBA5}" dt="2022-12-09T02:45:36.909" v="87" actId="14100"/>
        <pc:sldMkLst>
          <pc:docMk/>
          <pc:sldMk cId="51153348" sldId="278"/>
        </pc:sldMkLst>
        <pc:picChg chg="add del mod">
          <ac:chgData name="Pusthay, Srinikethan" userId="S::sxp210162@utdallas.edu::f2765a11-0001-4d42-a258-e48d69d4830c" providerId="AD" clId="Web-{69DAB15F-D43E-4AC5-8D94-B346D6CDDBA5}" dt="2022-12-09T02:35:02.760" v="38"/>
          <ac:picMkLst>
            <pc:docMk/>
            <pc:sldMk cId="51153348" sldId="278"/>
            <ac:picMk id="2" creationId="{C22E721B-FF4E-EA4A-5265-0EBEB49D10C2}"/>
          </ac:picMkLst>
        </pc:picChg>
        <pc:picChg chg="add del mod">
          <ac:chgData name="Pusthay, Srinikethan" userId="S::sxp210162@utdallas.edu::f2765a11-0001-4d42-a258-e48d69d4830c" providerId="AD" clId="Web-{69DAB15F-D43E-4AC5-8D94-B346D6CDDBA5}" dt="2022-12-09T02:35:17.354" v="42"/>
          <ac:picMkLst>
            <pc:docMk/>
            <pc:sldMk cId="51153348" sldId="278"/>
            <ac:picMk id="3" creationId="{A296202A-657D-2B06-D858-9DA37C3C84A7}"/>
          </ac:picMkLst>
        </pc:picChg>
        <pc:picChg chg="add mod">
          <ac:chgData name="Pusthay, Srinikethan" userId="S::sxp210162@utdallas.edu::f2765a11-0001-4d42-a258-e48d69d4830c" providerId="AD" clId="Web-{69DAB15F-D43E-4AC5-8D94-B346D6CDDBA5}" dt="2022-12-09T02:45:36.909" v="87" actId="14100"/>
          <ac:picMkLst>
            <pc:docMk/>
            <pc:sldMk cId="51153348" sldId="278"/>
            <ac:picMk id="4" creationId="{F08445CF-40CA-CDF0-E31E-2622445BB1A5}"/>
          </ac:picMkLst>
        </pc:picChg>
        <pc:picChg chg="add del mod">
          <ac:chgData name="Pusthay, Srinikethan" userId="S::sxp210162@utdallas.edu::f2765a11-0001-4d42-a258-e48d69d4830c" providerId="AD" clId="Web-{69DAB15F-D43E-4AC5-8D94-B346D6CDDBA5}" dt="2022-12-09T02:41:56.792" v="63"/>
          <ac:picMkLst>
            <pc:docMk/>
            <pc:sldMk cId="51153348" sldId="278"/>
            <ac:picMk id="5" creationId="{A21B39C7-379B-4383-DE54-23F948B6E281}"/>
          </ac:picMkLst>
        </pc:picChg>
      </pc:sldChg>
      <pc:sldChg chg="addSp delSp modSp new">
        <pc:chgData name="Pusthay, Srinikethan" userId="S::sxp210162@utdallas.edu::f2765a11-0001-4d42-a258-e48d69d4830c" providerId="AD" clId="Web-{69DAB15F-D43E-4AC5-8D94-B346D6CDDBA5}" dt="2022-12-09T02:44:51.830" v="84" actId="14100"/>
        <pc:sldMkLst>
          <pc:docMk/>
          <pc:sldMk cId="2656370022" sldId="279"/>
        </pc:sldMkLst>
        <pc:picChg chg="add del mod">
          <ac:chgData name="Pusthay, Srinikethan" userId="S::sxp210162@utdallas.edu::f2765a11-0001-4d42-a258-e48d69d4830c" providerId="AD" clId="Web-{69DAB15F-D43E-4AC5-8D94-B346D6CDDBA5}" dt="2022-12-09T02:40:51.024" v="55"/>
          <ac:picMkLst>
            <pc:docMk/>
            <pc:sldMk cId="2656370022" sldId="279"/>
            <ac:picMk id="2" creationId="{74D5C0A3-A1C9-397D-F64A-60C4D903659E}"/>
          </ac:picMkLst>
        </pc:picChg>
        <pc:picChg chg="add mod">
          <ac:chgData name="Pusthay, Srinikethan" userId="S::sxp210162@utdallas.edu::f2765a11-0001-4d42-a258-e48d69d4830c" providerId="AD" clId="Web-{69DAB15F-D43E-4AC5-8D94-B346D6CDDBA5}" dt="2022-12-09T02:44:51.830" v="84" actId="14100"/>
          <ac:picMkLst>
            <pc:docMk/>
            <pc:sldMk cId="2656370022" sldId="279"/>
            <ac:picMk id="3" creationId="{FF1992A5-5C06-18C2-0C94-74FD38108C84}"/>
          </ac:picMkLst>
        </pc:picChg>
      </pc:sldChg>
      <pc:sldChg chg="addSp delSp modSp new">
        <pc:chgData name="Pusthay, Srinikethan" userId="S::sxp210162@utdallas.edu::f2765a11-0001-4d42-a258-e48d69d4830c" providerId="AD" clId="Web-{69DAB15F-D43E-4AC5-8D94-B346D6CDDBA5}" dt="2022-12-09T02:45:55.535" v="89" actId="14100"/>
        <pc:sldMkLst>
          <pc:docMk/>
          <pc:sldMk cId="3351242927" sldId="280"/>
        </pc:sldMkLst>
        <pc:picChg chg="add del mod">
          <ac:chgData name="Pusthay, Srinikethan" userId="S::sxp210162@utdallas.edu::f2765a11-0001-4d42-a258-e48d69d4830c" providerId="AD" clId="Web-{69DAB15F-D43E-4AC5-8D94-B346D6CDDBA5}" dt="2022-12-09T02:42:23.621" v="73"/>
          <ac:picMkLst>
            <pc:docMk/>
            <pc:sldMk cId="3351242927" sldId="280"/>
            <ac:picMk id="2" creationId="{DFF76695-A317-8A68-6D4F-51F20AD1365D}"/>
          </ac:picMkLst>
        </pc:picChg>
        <pc:picChg chg="add mod">
          <ac:chgData name="Pusthay, Srinikethan" userId="S::sxp210162@utdallas.edu::f2765a11-0001-4d42-a258-e48d69d4830c" providerId="AD" clId="Web-{69DAB15F-D43E-4AC5-8D94-B346D6CDDBA5}" dt="2022-12-09T02:45:55.535" v="89" actId="14100"/>
          <ac:picMkLst>
            <pc:docMk/>
            <pc:sldMk cId="3351242927" sldId="280"/>
            <ac:picMk id="3" creationId="{B56923BE-148E-0F97-4AF5-C5686A959BD5}"/>
          </ac:picMkLst>
        </pc:picChg>
      </pc:sldChg>
    </pc:docChg>
  </pc:docChgLst>
  <pc:docChgLst>
    <pc:chgData name="Musham, Bindu" userId="S::bxm210035@utdallas.edu::164a1519-0e47-46af-ab46-91f335eba308" providerId="AD" clId="Web-{20AC9CB7-2BB7-8EBA-E51F-0F9A6AEEF1B5}"/>
    <pc:docChg chg="addSld delSld modSld addMainMaster">
      <pc:chgData name="Musham, Bindu" userId="S::bxm210035@utdallas.edu::164a1519-0e47-46af-ab46-91f335eba308" providerId="AD" clId="Web-{20AC9CB7-2BB7-8EBA-E51F-0F9A6AEEF1B5}" dt="2022-11-14T06:52:01.153" v="15"/>
      <pc:docMkLst>
        <pc:docMk/>
      </pc:docMkLst>
      <pc:sldChg chg="modSp add">
        <pc:chgData name="Musham, Bindu" userId="S::bxm210035@utdallas.edu::164a1519-0e47-46af-ab46-91f335eba308" providerId="AD" clId="Web-{20AC9CB7-2BB7-8EBA-E51F-0F9A6AEEF1B5}" dt="2022-11-14T06:18:39.957" v="9" actId="20577"/>
        <pc:sldMkLst>
          <pc:docMk/>
          <pc:sldMk cId="1011721699" sldId="263"/>
        </pc:sldMkLst>
        <pc:spChg chg="mod">
          <ac:chgData name="Musham, Bindu" userId="S::bxm210035@utdallas.edu::164a1519-0e47-46af-ab46-91f335eba308" providerId="AD" clId="Web-{20AC9CB7-2BB7-8EBA-E51F-0F9A6AEEF1B5}" dt="2022-11-14T06:18:39.957" v="9" actId="20577"/>
          <ac:spMkLst>
            <pc:docMk/>
            <pc:sldMk cId="1011721699" sldId="263"/>
            <ac:spMk id="5" creationId="{AD06B1F3-073B-B50E-3517-28CB10743DC5}"/>
          </ac:spMkLst>
        </pc:spChg>
      </pc:sldChg>
      <pc:sldChg chg="add">
        <pc:chgData name="Musham, Bindu" userId="S::bxm210035@utdallas.edu::164a1519-0e47-46af-ab46-91f335eba308" providerId="AD" clId="Web-{20AC9CB7-2BB7-8EBA-E51F-0F9A6AEEF1B5}" dt="2022-11-14T06:04:24.961" v="2"/>
        <pc:sldMkLst>
          <pc:docMk/>
          <pc:sldMk cId="1180641964" sldId="264"/>
        </pc:sldMkLst>
      </pc:sldChg>
      <pc:sldChg chg="addSp delSp add del">
        <pc:chgData name="Musham, Bindu" userId="S::bxm210035@utdallas.edu::164a1519-0e47-46af-ab46-91f335eba308" providerId="AD" clId="Web-{20AC9CB7-2BB7-8EBA-E51F-0F9A6AEEF1B5}" dt="2022-11-14T06:49:30.757" v="14"/>
        <pc:sldMkLst>
          <pc:docMk/>
          <pc:sldMk cId="1920200092" sldId="265"/>
        </pc:sldMkLst>
        <pc:picChg chg="add del">
          <ac:chgData name="Musham, Bindu" userId="S::bxm210035@utdallas.edu::164a1519-0e47-46af-ab46-91f335eba308" providerId="AD" clId="Web-{20AC9CB7-2BB7-8EBA-E51F-0F9A6AEEF1B5}" dt="2022-11-14T06:45:02.232" v="12"/>
          <ac:picMkLst>
            <pc:docMk/>
            <pc:sldMk cId="1920200092" sldId="265"/>
            <ac:picMk id="5" creationId="{4B09EF8B-B596-98E0-0DCB-A0727D257F6A}"/>
          </ac:picMkLst>
        </pc:picChg>
      </pc:sldChg>
      <pc:sldChg chg="add">
        <pc:chgData name="Musham, Bindu" userId="S::bxm210035@utdallas.edu::164a1519-0e47-46af-ab46-91f335eba308" providerId="AD" clId="Web-{20AC9CB7-2BB7-8EBA-E51F-0F9A6AEEF1B5}" dt="2022-11-14T06:49:17.928" v="13"/>
        <pc:sldMkLst>
          <pc:docMk/>
          <pc:sldMk cId="1413146390" sldId="266"/>
        </pc:sldMkLst>
      </pc:sldChg>
      <pc:sldChg chg="add">
        <pc:chgData name="Musham, Bindu" userId="S::bxm210035@utdallas.edu::164a1519-0e47-46af-ab46-91f335eba308" providerId="AD" clId="Web-{20AC9CB7-2BB7-8EBA-E51F-0F9A6AEEF1B5}" dt="2022-11-14T06:52:01.153" v="15"/>
        <pc:sldMkLst>
          <pc:docMk/>
          <pc:sldMk cId="3976788188" sldId="267"/>
        </pc:sldMkLst>
      </pc:sldChg>
      <pc:sldMasterChg chg="add addSldLayout">
        <pc:chgData name="Musham, Bindu" userId="S::bxm210035@utdallas.edu::164a1519-0e47-46af-ab46-91f335eba308" providerId="AD" clId="Web-{20AC9CB7-2BB7-8EBA-E51F-0F9A6AEEF1B5}" dt="2022-11-14T05:36:40.874" v="0"/>
        <pc:sldMasterMkLst>
          <pc:docMk/>
          <pc:sldMasterMk cId="2068428674" sldId="2147483648"/>
        </pc:sldMasterMkLst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2686865355" sldId="2147483649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3411829419" sldId="2147483650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3547713489" sldId="2147483651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304315233" sldId="2147483652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3198580862" sldId="2147483653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1878243267" sldId="2147483654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2549947032" sldId="2147483655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2342574950" sldId="2147483656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1080476700" sldId="2147483657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2701052402" sldId="2147483658"/>
          </pc:sldLayoutMkLst>
        </pc:sldLayoutChg>
        <pc:sldLayoutChg chg="add">
          <pc:chgData name="Musham, Bindu" userId="S::bxm210035@utdallas.edu::164a1519-0e47-46af-ab46-91f335eba308" providerId="AD" clId="Web-{20AC9CB7-2BB7-8EBA-E51F-0F9A6AEEF1B5}" dt="2022-11-14T05:36:40.874" v="0"/>
          <pc:sldLayoutMkLst>
            <pc:docMk/>
            <pc:sldMasterMk cId="2068428674" sldId="2147483648"/>
            <pc:sldLayoutMk cId="2576927932" sldId="2147483659"/>
          </pc:sldLayoutMkLst>
        </pc:sldLayoutChg>
      </pc:sldMasterChg>
    </pc:docChg>
  </pc:docChgLst>
  <pc:docChgLst>
    <pc:chgData name="Musham, Bindu" userId="S::bxm210035@utdallas.edu::164a1519-0e47-46af-ab46-91f335eba308" providerId="AD" clId="Web-{E64D9F78-137D-EADD-5F4B-9D3F44E252A3}"/>
    <pc:docChg chg="modSld">
      <pc:chgData name="Musham, Bindu" userId="S::bxm210035@utdallas.edu::164a1519-0e47-46af-ab46-91f335eba308" providerId="AD" clId="Web-{E64D9F78-137D-EADD-5F4B-9D3F44E252A3}" dt="2022-12-07T23:16:33.788" v="241" actId="20577"/>
      <pc:docMkLst>
        <pc:docMk/>
      </pc:docMkLst>
      <pc:sldChg chg="modSp">
        <pc:chgData name="Musham, Bindu" userId="S::bxm210035@utdallas.edu::164a1519-0e47-46af-ab46-91f335eba308" providerId="AD" clId="Web-{E64D9F78-137D-EADD-5F4B-9D3F44E252A3}" dt="2022-12-07T23:16:33.788" v="241" actId="20577"/>
        <pc:sldMkLst>
          <pc:docMk/>
          <pc:sldMk cId="1011721699" sldId="263"/>
        </pc:sldMkLst>
        <pc:spChg chg="mod">
          <ac:chgData name="Musham, Bindu" userId="S::bxm210035@utdallas.edu::164a1519-0e47-46af-ab46-91f335eba308" providerId="AD" clId="Web-{E64D9F78-137D-EADD-5F4B-9D3F44E252A3}" dt="2022-12-07T23:16:33.788" v="241" actId="20577"/>
          <ac:spMkLst>
            <pc:docMk/>
            <pc:sldMk cId="1011721699" sldId="263"/>
            <ac:spMk id="5" creationId="{AD06B1F3-073B-B50E-3517-28CB10743DC5}"/>
          </ac:spMkLst>
        </pc:spChg>
      </pc:sldChg>
      <pc:sldChg chg="modSp">
        <pc:chgData name="Musham, Bindu" userId="S::bxm210035@utdallas.edu::164a1519-0e47-46af-ab46-91f335eba308" providerId="AD" clId="Web-{E64D9F78-137D-EADD-5F4B-9D3F44E252A3}" dt="2022-12-07T23:16:25.460" v="239" actId="20577"/>
        <pc:sldMkLst>
          <pc:docMk/>
          <pc:sldMk cId="3636392808" sldId="268"/>
        </pc:sldMkLst>
        <pc:spChg chg="mod">
          <ac:chgData name="Musham, Bindu" userId="S::bxm210035@utdallas.edu::164a1519-0e47-46af-ab46-91f335eba308" providerId="AD" clId="Web-{E64D9F78-137D-EADD-5F4B-9D3F44E252A3}" dt="2022-12-07T23:16:25.460" v="239" actId="20577"/>
          <ac:spMkLst>
            <pc:docMk/>
            <pc:sldMk cId="3636392808" sldId="268"/>
            <ac:spMk id="49" creationId="{A31099B6-A250-4716-954D-E63B7ADB56DC}"/>
          </ac:spMkLst>
        </pc:spChg>
      </pc:sldChg>
      <pc:sldChg chg="modSp">
        <pc:chgData name="Musham, Bindu" userId="S::bxm210035@utdallas.edu::164a1519-0e47-46af-ab46-91f335eba308" providerId="AD" clId="Web-{E64D9F78-137D-EADD-5F4B-9D3F44E252A3}" dt="2022-12-07T23:13:22.609" v="224" actId="20577"/>
        <pc:sldMkLst>
          <pc:docMk/>
          <pc:sldMk cId="2611325517" sldId="276"/>
        </pc:sldMkLst>
        <pc:spChg chg="mod">
          <ac:chgData name="Musham, Bindu" userId="S::bxm210035@utdallas.edu::164a1519-0e47-46af-ab46-91f335eba308" providerId="AD" clId="Web-{E64D9F78-137D-EADD-5F4B-9D3F44E252A3}" dt="2022-12-07T23:13:22.609" v="224" actId="20577"/>
          <ac:spMkLst>
            <pc:docMk/>
            <pc:sldMk cId="2611325517" sldId="276"/>
            <ac:spMk id="3" creationId="{B619C646-9205-120C-DFBE-2CBA9BB108B5}"/>
          </ac:spMkLst>
        </pc:spChg>
      </pc:sldChg>
    </pc:docChg>
  </pc:docChgLst>
  <pc:docChgLst>
    <pc:chgData name="Musham, Bindu" userId="S::bxm210035@utdallas.edu::164a1519-0e47-46af-ab46-91f335eba308" providerId="AD" clId="Web-{46AA8F2A-3FC6-CC02-E768-B22AEA670957}"/>
    <pc:docChg chg="modSld">
      <pc:chgData name="Musham, Bindu" userId="S::bxm210035@utdallas.edu::164a1519-0e47-46af-ab46-91f335eba308" providerId="AD" clId="Web-{46AA8F2A-3FC6-CC02-E768-B22AEA670957}" dt="2022-12-07T13:53:19.904" v="8" actId="20577"/>
      <pc:docMkLst>
        <pc:docMk/>
      </pc:docMkLst>
      <pc:sldChg chg="addSp delSp modSp">
        <pc:chgData name="Musham, Bindu" userId="S::bxm210035@utdallas.edu::164a1519-0e47-46af-ab46-91f335eba308" providerId="AD" clId="Web-{46AA8F2A-3FC6-CC02-E768-B22AEA670957}" dt="2022-12-07T13:50:18.146" v="7" actId="14100"/>
        <pc:sldMkLst>
          <pc:docMk/>
          <pc:sldMk cId="1180641964" sldId="264"/>
        </pc:sldMkLst>
        <pc:picChg chg="add mod">
          <ac:chgData name="Musham, Bindu" userId="S::bxm210035@utdallas.edu::164a1519-0e47-46af-ab46-91f335eba308" providerId="AD" clId="Web-{46AA8F2A-3FC6-CC02-E768-B22AEA670957}" dt="2022-12-07T13:50:18.146" v="7" actId="14100"/>
          <ac:picMkLst>
            <pc:docMk/>
            <pc:sldMk cId="1180641964" sldId="264"/>
            <ac:picMk id="2" creationId="{92219A48-B26F-585D-FA5E-446283E5F1E5}"/>
          </ac:picMkLst>
        </pc:picChg>
        <pc:picChg chg="del">
          <ac:chgData name="Musham, Bindu" userId="S::bxm210035@utdallas.edu::164a1519-0e47-46af-ab46-91f335eba308" providerId="AD" clId="Web-{46AA8F2A-3FC6-CC02-E768-B22AEA670957}" dt="2022-12-07T13:49:42.879" v="0"/>
          <ac:picMkLst>
            <pc:docMk/>
            <pc:sldMk cId="1180641964" sldId="264"/>
            <ac:picMk id="7" creationId="{940B3FB6-6488-BC7D-01FA-4D90C10B2F9B}"/>
          </ac:picMkLst>
        </pc:picChg>
      </pc:sldChg>
      <pc:sldChg chg="modSp">
        <pc:chgData name="Musham, Bindu" userId="S::bxm210035@utdallas.edu::164a1519-0e47-46af-ab46-91f335eba308" providerId="AD" clId="Web-{46AA8F2A-3FC6-CC02-E768-B22AEA670957}" dt="2022-12-07T13:53:19.904" v="8" actId="20577"/>
        <pc:sldMkLst>
          <pc:docMk/>
          <pc:sldMk cId="3976788188" sldId="267"/>
        </pc:sldMkLst>
        <pc:spChg chg="mod">
          <ac:chgData name="Musham, Bindu" userId="S::bxm210035@utdallas.edu::164a1519-0e47-46af-ab46-91f335eba308" providerId="AD" clId="Web-{46AA8F2A-3FC6-CC02-E768-B22AEA670957}" dt="2022-12-07T13:53:19.904" v="8" actId="20577"/>
          <ac:spMkLst>
            <pc:docMk/>
            <pc:sldMk cId="3976788188" sldId="267"/>
            <ac:spMk id="7" creationId="{9E64BD0E-2FB8-6444-C052-6F8C71DAD719}"/>
          </ac:spMkLst>
        </pc:spChg>
      </pc:sldChg>
    </pc:docChg>
  </pc:docChgLst>
  <pc:docChgLst>
    <pc:chgData name="Pusthay, Srinikethan" userId="S::sxp210162@utdallas.edu::f2765a11-0001-4d42-a258-e48d69d4830c" providerId="AD" clId="Web-{9F525FAD-9FAA-A1F2-C7E1-AE4B9688D32F}"/>
    <pc:docChg chg="addSld delSld modSld">
      <pc:chgData name="Pusthay, Srinikethan" userId="S::sxp210162@utdallas.edu::f2765a11-0001-4d42-a258-e48d69d4830c" providerId="AD" clId="Web-{9F525FAD-9FAA-A1F2-C7E1-AE4B9688D32F}" dt="2022-11-21T00:52:53.348" v="120"/>
      <pc:docMkLst>
        <pc:docMk/>
      </pc:docMkLst>
      <pc:sldChg chg="addSp modSp">
        <pc:chgData name="Pusthay, Srinikethan" userId="S::sxp210162@utdallas.edu::f2765a11-0001-4d42-a258-e48d69d4830c" providerId="AD" clId="Web-{9F525FAD-9FAA-A1F2-C7E1-AE4B9688D32F}" dt="2022-11-21T00:50:02.344" v="75" actId="14100"/>
        <pc:sldMkLst>
          <pc:docMk/>
          <pc:sldMk cId="4043164406" sldId="269"/>
        </pc:sldMkLst>
        <pc:spChg chg="add mod">
          <ac:chgData name="Pusthay, Srinikethan" userId="S::sxp210162@utdallas.edu::f2765a11-0001-4d42-a258-e48d69d4830c" providerId="AD" clId="Web-{9F525FAD-9FAA-A1F2-C7E1-AE4B9688D32F}" dt="2022-11-21T00:50:02.344" v="75" actId="14100"/>
          <ac:spMkLst>
            <pc:docMk/>
            <pc:sldMk cId="4043164406" sldId="269"/>
            <ac:spMk id="3" creationId="{8707D0F3-F5E1-E72F-77C2-FF9E83AF87CB}"/>
          </ac:spMkLst>
        </pc:spChg>
        <pc:picChg chg="mod">
          <ac:chgData name="Pusthay, Srinikethan" userId="S::sxp210162@utdallas.edu::f2765a11-0001-4d42-a258-e48d69d4830c" providerId="AD" clId="Web-{9F525FAD-9FAA-A1F2-C7E1-AE4B9688D32F}" dt="2022-11-21T00:49:39.921" v="63" actId="1076"/>
          <ac:picMkLst>
            <pc:docMk/>
            <pc:sldMk cId="4043164406" sldId="269"/>
            <ac:picMk id="2" creationId="{9717383B-6B03-780E-EBBA-F7627F4355EF}"/>
          </ac:picMkLst>
        </pc:picChg>
      </pc:sldChg>
      <pc:sldChg chg="addSp modSp">
        <pc:chgData name="Pusthay, Srinikethan" userId="S::sxp210162@utdallas.edu::f2765a11-0001-4d42-a258-e48d69d4830c" providerId="AD" clId="Web-{9F525FAD-9FAA-A1F2-C7E1-AE4B9688D32F}" dt="2022-11-21T00:50:19.110" v="83" actId="20577"/>
        <pc:sldMkLst>
          <pc:docMk/>
          <pc:sldMk cId="2237801187" sldId="270"/>
        </pc:sldMkLst>
        <pc:spChg chg="add mod">
          <ac:chgData name="Pusthay, Srinikethan" userId="S::sxp210162@utdallas.edu::f2765a11-0001-4d42-a258-e48d69d4830c" providerId="AD" clId="Web-{9F525FAD-9FAA-A1F2-C7E1-AE4B9688D32F}" dt="2022-11-21T00:50:19.110" v="83" actId="20577"/>
          <ac:spMkLst>
            <pc:docMk/>
            <pc:sldMk cId="2237801187" sldId="270"/>
            <ac:spMk id="3" creationId="{7D9DC560-7477-84D6-4B81-A5175A5F51F1}"/>
          </ac:spMkLst>
        </pc:spChg>
        <pc:picChg chg="mod">
          <ac:chgData name="Pusthay, Srinikethan" userId="S::sxp210162@utdallas.edu::f2765a11-0001-4d42-a258-e48d69d4830c" providerId="AD" clId="Web-{9F525FAD-9FAA-A1F2-C7E1-AE4B9688D32F}" dt="2022-11-21T00:50:08.797" v="76" actId="1076"/>
          <ac:picMkLst>
            <pc:docMk/>
            <pc:sldMk cId="2237801187" sldId="270"/>
            <ac:picMk id="2" creationId="{7BDE87F4-B35B-EEC9-1433-D8823123967D}"/>
          </ac:picMkLst>
        </pc:picChg>
      </pc:sldChg>
      <pc:sldChg chg="addSp modSp new">
        <pc:chgData name="Pusthay, Srinikethan" userId="S::sxp210162@utdallas.edu::f2765a11-0001-4d42-a258-e48d69d4830c" providerId="AD" clId="Web-{9F525FAD-9FAA-A1F2-C7E1-AE4B9688D32F}" dt="2022-11-21T00:50:52.376" v="99" actId="20577"/>
        <pc:sldMkLst>
          <pc:docMk/>
          <pc:sldMk cId="1141532954" sldId="271"/>
        </pc:sldMkLst>
        <pc:spChg chg="add mod">
          <ac:chgData name="Pusthay, Srinikethan" userId="S::sxp210162@utdallas.edu::f2765a11-0001-4d42-a258-e48d69d4830c" providerId="AD" clId="Web-{9F525FAD-9FAA-A1F2-C7E1-AE4B9688D32F}" dt="2022-11-21T00:50:52.376" v="99" actId="20577"/>
          <ac:spMkLst>
            <pc:docMk/>
            <pc:sldMk cId="1141532954" sldId="271"/>
            <ac:spMk id="3" creationId="{5FA9A3CB-9780-6C20-D17E-AA2955E61DD9}"/>
          </ac:spMkLst>
        </pc:spChg>
        <pc:picChg chg="add mod">
          <ac:chgData name="Pusthay, Srinikethan" userId="S::sxp210162@utdallas.edu::f2765a11-0001-4d42-a258-e48d69d4830c" providerId="AD" clId="Web-{9F525FAD-9FAA-A1F2-C7E1-AE4B9688D32F}" dt="2022-11-21T00:50:23.876" v="84" actId="1076"/>
          <ac:picMkLst>
            <pc:docMk/>
            <pc:sldMk cId="1141532954" sldId="271"/>
            <ac:picMk id="2" creationId="{8258F564-4A36-6D42-3278-D553AEEA12D3}"/>
          </ac:picMkLst>
        </pc:picChg>
      </pc:sldChg>
      <pc:sldChg chg="addSp modSp new">
        <pc:chgData name="Pusthay, Srinikethan" userId="S::sxp210162@utdallas.edu::f2765a11-0001-4d42-a258-e48d69d4830c" providerId="AD" clId="Web-{9F525FAD-9FAA-A1F2-C7E1-AE4B9688D32F}" dt="2022-11-21T00:51:55.550" v="106" actId="20577"/>
        <pc:sldMkLst>
          <pc:docMk/>
          <pc:sldMk cId="4049563825" sldId="272"/>
        </pc:sldMkLst>
        <pc:spChg chg="add mod">
          <ac:chgData name="Pusthay, Srinikethan" userId="S::sxp210162@utdallas.edu::f2765a11-0001-4d42-a258-e48d69d4830c" providerId="AD" clId="Web-{9F525FAD-9FAA-A1F2-C7E1-AE4B9688D32F}" dt="2022-11-21T00:51:55.550" v="106" actId="20577"/>
          <ac:spMkLst>
            <pc:docMk/>
            <pc:sldMk cId="4049563825" sldId="272"/>
            <ac:spMk id="3" creationId="{818446C1-CCE4-1E3A-27D7-143D1A188022}"/>
          </ac:spMkLst>
        </pc:spChg>
        <pc:picChg chg="add mod">
          <ac:chgData name="Pusthay, Srinikethan" userId="S::sxp210162@utdallas.edu::f2765a11-0001-4d42-a258-e48d69d4830c" providerId="AD" clId="Web-{9F525FAD-9FAA-A1F2-C7E1-AE4B9688D32F}" dt="2022-11-21T00:51:38.753" v="100" actId="1076"/>
          <ac:picMkLst>
            <pc:docMk/>
            <pc:sldMk cId="4049563825" sldId="272"/>
            <ac:picMk id="2" creationId="{CE493EE6-2F9E-77B8-0ED5-FA48FB30E674}"/>
          </ac:picMkLst>
        </pc:picChg>
      </pc:sldChg>
      <pc:sldChg chg="addSp delSp modSp new">
        <pc:chgData name="Pusthay, Srinikethan" userId="S::sxp210162@utdallas.edu::f2765a11-0001-4d42-a258-e48d69d4830c" providerId="AD" clId="Web-{9F525FAD-9FAA-A1F2-C7E1-AE4B9688D32F}" dt="2022-11-21T00:52:39.770" v="119" actId="20577"/>
        <pc:sldMkLst>
          <pc:docMk/>
          <pc:sldMk cId="218681388" sldId="273"/>
        </pc:sldMkLst>
        <pc:spChg chg="add mod">
          <ac:chgData name="Pusthay, Srinikethan" userId="S::sxp210162@utdallas.edu::f2765a11-0001-4d42-a258-e48d69d4830c" providerId="AD" clId="Web-{9F525FAD-9FAA-A1F2-C7E1-AE4B9688D32F}" dt="2022-11-21T00:52:39.770" v="119" actId="20577"/>
          <ac:spMkLst>
            <pc:docMk/>
            <pc:sldMk cId="218681388" sldId="273"/>
            <ac:spMk id="6" creationId="{053AE76B-87F2-A50F-9CF3-285891E8E8A9}"/>
          </ac:spMkLst>
        </pc:spChg>
        <pc:picChg chg="add mod">
          <ac:chgData name="Pusthay, Srinikethan" userId="S::sxp210162@utdallas.edu::f2765a11-0001-4d42-a258-e48d69d4830c" providerId="AD" clId="Web-{9F525FAD-9FAA-A1F2-C7E1-AE4B9688D32F}" dt="2022-11-21T00:52:06.066" v="109" actId="1076"/>
          <ac:picMkLst>
            <pc:docMk/>
            <pc:sldMk cId="218681388" sldId="273"/>
            <ac:picMk id="2" creationId="{BF1EF83B-7374-BF49-4788-1BE604365983}"/>
          </ac:picMkLst>
        </pc:picChg>
        <pc:picChg chg="add mod">
          <ac:chgData name="Pusthay, Srinikethan" userId="S::sxp210162@utdallas.edu::f2765a11-0001-4d42-a258-e48d69d4830c" providerId="AD" clId="Web-{9F525FAD-9FAA-A1F2-C7E1-AE4B9688D32F}" dt="2022-11-21T00:52:16.769" v="110" actId="1076"/>
          <ac:picMkLst>
            <pc:docMk/>
            <pc:sldMk cId="218681388" sldId="273"/>
            <ac:picMk id="3" creationId="{451B699D-A155-0879-7138-3C7E88EF5ACB}"/>
          </ac:picMkLst>
        </pc:picChg>
        <pc:picChg chg="add del mod">
          <ac:chgData name="Pusthay, Srinikethan" userId="S::sxp210162@utdallas.edu::f2765a11-0001-4d42-a258-e48d69d4830c" providerId="AD" clId="Web-{9F525FAD-9FAA-A1F2-C7E1-AE4B9688D32F}" dt="2022-11-21T00:52:02.175" v="107" actId="1076"/>
          <ac:picMkLst>
            <pc:docMk/>
            <pc:sldMk cId="218681388" sldId="273"/>
            <ac:picMk id="4" creationId="{176CC930-9610-2C3A-D868-1199F4043C3C}"/>
          </ac:picMkLst>
        </pc:picChg>
        <pc:picChg chg="add del mod">
          <ac:chgData name="Pusthay, Srinikethan" userId="S::sxp210162@utdallas.edu::f2765a11-0001-4d42-a258-e48d69d4830c" providerId="AD" clId="Web-{9F525FAD-9FAA-A1F2-C7E1-AE4B9688D32F}" dt="2022-11-21T00:52:04.113" v="108" actId="1076"/>
          <ac:picMkLst>
            <pc:docMk/>
            <pc:sldMk cId="218681388" sldId="273"/>
            <ac:picMk id="5" creationId="{C38603D6-F212-A6F5-5BA1-115C4BB6E022}"/>
          </ac:picMkLst>
        </pc:picChg>
      </pc:sldChg>
      <pc:sldChg chg="addSp delSp modSp new del">
        <pc:chgData name="Pusthay, Srinikethan" userId="S::sxp210162@utdallas.edu::f2765a11-0001-4d42-a258-e48d69d4830c" providerId="AD" clId="Web-{9F525FAD-9FAA-A1F2-C7E1-AE4B9688D32F}" dt="2022-11-21T00:52:53.348" v="120"/>
        <pc:sldMkLst>
          <pc:docMk/>
          <pc:sldMk cId="2089639257" sldId="274"/>
        </pc:sldMkLst>
        <pc:picChg chg="add del mod">
          <ac:chgData name="Pusthay, Srinikethan" userId="S::sxp210162@utdallas.edu::f2765a11-0001-4d42-a258-e48d69d4830c" providerId="AD" clId="Web-{9F525FAD-9FAA-A1F2-C7E1-AE4B9688D32F}" dt="2022-11-21T00:48:46.092" v="60"/>
          <ac:picMkLst>
            <pc:docMk/>
            <pc:sldMk cId="2089639257" sldId="274"/>
            <ac:picMk id="2" creationId="{28A02199-5BC7-1623-A0EC-8471B5F3BAD9}"/>
          </ac:picMkLst>
        </pc:picChg>
        <pc:picChg chg="add del mod">
          <ac:chgData name="Pusthay, Srinikethan" userId="S::sxp210162@utdallas.edu::f2765a11-0001-4d42-a258-e48d69d4830c" providerId="AD" clId="Web-{9F525FAD-9FAA-A1F2-C7E1-AE4B9688D32F}" dt="2022-11-21T00:48:46.092" v="59"/>
          <ac:picMkLst>
            <pc:docMk/>
            <pc:sldMk cId="2089639257" sldId="274"/>
            <ac:picMk id="3" creationId="{49539DE0-DF3D-B746-A1DD-857E7DB376B9}"/>
          </ac:picMkLst>
        </pc:picChg>
      </pc:sldChg>
    </pc:docChg>
  </pc:docChgLst>
  <pc:docChgLst>
    <pc:chgData name="Prakash Hathwar, Kavya" userId="S::kxp210032@utdallas.edu::081bbd9e-4dd4-4b34-8589-cb2b8d6a93ef" providerId="AD" clId="Web-{71D8F7A9-703E-C828-7E57-DC2468278A81}"/>
    <pc:docChg chg="modSld">
      <pc:chgData name="Prakash Hathwar, Kavya" userId="S::kxp210032@utdallas.edu::081bbd9e-4dd4-4b34-8589-cb2b8d6a93ef" providerId="AD" clId="Web-{71D8F7A9-703E-C828-7E57-DC2468278A81}" dt="2022-11-16T22:13:30.662" v="1" actId="20577"/>
      <pc:docMkLst>
        <pc:docMk/>
      </pc:docMkLst>
      <pc:sldChg chg="modSp">
        <pc:chgData name="Prakash Hathwar, Kavya" userId="S::kxp210032@utdallas.edu::081bbd9e-4dd4-4b34-8589-cb2b8d6a93ef" providerId="AD" clId="Web-{71D8F7A9-703E-C828-7E57-DC2468278A81}" dt="2022-11-16T22:13:30.662" v="1" actId="20577"/>
        <pc:sldMkLst>
          <pc:docMk/>
          <pc:sldMk cId="1180641964" sldId="264"/>
        </pc:sldMkLst>
        <pc:spChg chg="mod">
          <ac:chgData name="Prakash Hathwar, Kavya" userId="S::kxp210032@utdallas.edu::081bbd9e-4dd4-4b34-8589-cb2b8d6a93ef" providerId="AD" clId="Web-{71D8F7A9-703E-C828-7E57-DC2468278A81}" dt="2022-11-16T22:13:30.662" v="1" actId="20577"/>
          <ac:spMkLst>
            <pc:docMk/>
            <pc:sldMk cId="1180641964" sldId="264"/>
            <ac:spMk id="5" creationId="{951CF9D0-7BFC-1155-EE50-288D5A4DDE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95E4-44FB-C5B6-5C5F-F042F812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A2CF-BF50-E4B4-F3F7-26285570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7F94-F314-52CB-563C-BDE9C282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00DA-8C0E-C0E6-90D7-34134E26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230C-C52D-45B4-150E-7E87B5F6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6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8DD-147E-E008-AA6C-DBF3C0D1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D0D1-9583-B182-6CA1-9AFEE1C3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49768-8D51-F6AA-EA5C-2161555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E340-5986-B5F1-CF21-673EBC7E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B6C1-FBB3-E212-F6BA-F4BD8B3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2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4489-5CC0-85C7-FB87-CE9D2484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067-957E-1CEF-31E1-8A577ECD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3565-0C32-3012-DFA4-73F3ECC5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EF96-C1E5-FDB4-D408-7DF6A0D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3971-B101-6DCE-6F48-BCC4E271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D8E-0ADD-A33D-FF5B-018CCBB5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D068-EA08-71A7-734E-8CDC54A84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03E44-DC82-CF93-39FA-2A5C8728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81A6-71D9-230C-3C2C-3FCFDA1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5E35-3087-827A-F8ED-CC330585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4CF5-295F-77E4-2240-56B933D1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6540-BD1A-4658-39F3-652E3794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075E-530E-C739-E266-D19EE5AA4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BF4E-ADF0-AF42-4E26-534B3367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1A786-3D8F-BD0D-1C88-56F7B1A6D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F9DC7-FF92-127D-6968-CA8634FE3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83C9D-3A55-A671-488B-4A9F7429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B551B-338D-6F8B-AC66-D4D4EE74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4E5D-BD94-48FA-5CA6-8821995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5BAD-0892-04DD-2F39-652487B1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9D23-4A31-811E-97FD-314CEF0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44465-BE45-C4E2-9444-C33234D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35F7-AA61-1E6C-BF77-904C033C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3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9F5C-AA0D-5ADE-498C-0860196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8669-3CA8-9C5B-BB25-EA34F6A1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BD32-3E9D-6CD6-2D50-97B45FE8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F634-B5E6-8DE0-AFDB-20153458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A825-410B-1035-2106-2C7ED468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068CF-F954-D490-3C44-B77C9B24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8127-E86C-9E1F-A010-51C18BA7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3FF59-DCE5-7C3F-FA99-3279A4D5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42A6-8C43-83B6-77EF-8E7AF252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0C6C-9A80-EF94-0BF9-4ECC5607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C8DE4-C3E5-73E2-2823-C6FCD4D6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3DD3-B549-02DA-5318-DC57A4FA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54F-2B91-37B3-EBB5-034E7147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2399-9958-1877-19A5-CCA4A237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E83C-2F27-2E1B-227A-B291082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6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B23C-4DFD-DBA5-8F43-620ECA0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C26B-CA3B-62EE-C8E7-6610403A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8427-609E-34D0-4C5C-5173FEF2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84A3D-34F7-289C-E00B-285B0BAC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08DB-E87E-0970-717A-9B978BF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F8915-DE87-7F58-D144-4153F183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E5C0-8971-53C9-D9A4-47642C40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081-B465-8757-8C32-1A195A73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C2BB-9844-9E90-9969-48D3E0E6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8A68-C8A7-34F7-30DA-F2D1215D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0DAC9-9488-D62D-E190-8B6FDB9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0954-60F0-CF7C-7B1E-9873B93C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3267-82A1-CE29-67B5-73BD45B64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4685-2224-AC42-91CA-A60D1EA89A8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3B82-93D7-858D-0DC1-CC8701563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8FE5-33C7-24AB-46C6-558D8EEC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7312-8727-F143-861A-BDDF73EB9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18F5-1507-6456-3B92-C61F3826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5"/>
            <a:ext cx="5167311" cy="1946274"/>
          </a:xfrm>
        </p:spPr>
        <p:txBody>
          <a:bodyPr anchor="b">
            <a:normAutofit/>
          </a:bodyPr>
          <a:lstStyle/>
          <a:p>
            <a:r>
              <a:rPr lang="en-US" sz="3600" b="1"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C6FA-7B2B-F34A-E7C6-35B18A37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4" y="2614613"/>
            <a:ext cx="5167311" cy="3590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i="1">
                <a:cs typeface="Calibri"/>
              </a:rPr>
              <a:t>Identifying dangerous truck drivers to meet organizational goal to better understand risk </a:t>
            </a:r>
            <a:endParaRPr lang="en-US" sz="1800">
              <a:cs typeface="Calibri"/>
            </a:endParaRPr>
          </a:p>
        </p:txBody>
      </p:sp>
      <p:pic>
        <p:nvPicPr>
          <p:cNvPr id="15" name="Picture 4" descr="SUV car driving at sunset">
            <a:extLst>
              <a:ext uri="{FF2B5EF4-FFF2-40B4-BE49-F238E27FC236}">
                <a16:creationId xmlns:a16="http://schemas.microsoft.com/office/drawing/2014/main" id="{FE229165-1F93-2BC5-E94D-B8A2172A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1" r="28950" b="-1"/>
          <a:stretch/>
        </p:blipFill>
        <p:spPr>
          <a:xfrm>
            <a:off x="5721536" y="1"/>
            <a:ext cx="6470464" cy="6856412"/>
          </a:xfrm>
          <a:custGeom>
            <a:avLst/>
            <a:gdLst/>
            <a:ahLst/>
            <a:cxnLst/>
            <a:rect l="l" t="t" r="r" b="b"/>
            <a:pathLst>
              <a:path w="6470464" h="6856412">
                <a:moveTo>
                  <a:pt x="0" y="0"/>
                </a:moveTo>
                <a:lnTo>
                  <a:pt x="6470464" y="0"/>
                </a:lnTo>
                <a:lnTo>
                  <a:pt x="6470464" y="6856412"/>
                </a:lnTo>
                <a:lnTo>
                  <a:pt x="753" y="6856412"/>
                </a:lnTo>
                <a:lnTo>
                  <a:pt x="83736" y="6682434"/>
                </a:lnTo>
                <a:cubicBezTo>
                  <a:pt x="534353" y="5654674"/>
                  <a:pt x="777103" y="4561946"/>
                  <a:pt x="777103" y="3428997"/>
                </a:cubicBezTo>
                <a:cubicBezTo>
                  <a:pt x="777103" y="2296047"/>
                  <a:pt x="534353" y="1203318"/>
                  <a:pt x="83736" y="1755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9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493EE6-2F9E-77B8-0ED5-FA48FB30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3" y="954673"/>
            <a:ext cx="9472411" cy="5310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8446C1-CCE4-1E3A-27D7-143D1A188022}"/>
              </a:ext>
            </a:extLst>
          </p:cNvPr>
          <p:cNvSpPr txBox="1"/>
          <p:nvPr/>
        </p:nvSpPr>
        <p:spPr>
          <a:xfrm>
            <a:off x="685426" y="319223"/>
            <a:ext cx="5070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Events at zero velocity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258F564-4A36-6D42-3278-D553AEEA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6" y="1025342"/>
            <a:ext cx="9688296" cy="54277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9A3CB-9780-6C20-D17E-AA2955E61DD9}"/>
              </a:ext>
            </a:extLst>
          </p:cNvPr>
          <p:cNvSpPr txBox="1"/>
          <p:nvPr/>
        </p:nvSpPr>
        <p:spPr>
          <a:xfrm>
            <a:off x="610217" y="333230"/>
            <a:ext cx="4874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Riskiest driver based on events</a:t>
            </a:r>
          </a:p>
        </p:txBody>
      </p:sp>
    </p:spTree>
    <p:extLst>
      <p:ext uri="{BB962C8B-B14F-4D97-AF65-F5344CB8AC3E}">
        <p14:creationId xmlns:p14="http://schemas.microsoft.com/office/powerpoint/2010/main" val="114153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AE76B-87F2-A50F-9CF3-285891E8E8A9}"/>
              </a:ext>
            </a:extLst>
          </p:cNvPr>
          <p:cNvSpPr txBox="1"/>
          <p:nvPr/>
        </p:nvSpPr>
        <p:spPr>
          <a:xfrm>
            <a:off x="782184" y="461165"/>
            <a:ext cx="5140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Individual Event Analysis</a:t>
            </a:r>
            <a:endParaRPr lang="en-US"/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EFBEA997-D221-47EA-22E4-C764E8B7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84" y="915189"/>
            <a:ext cx="9599037" cy="55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FF1992A5-5C06-18C2-0C94-74FD3810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" y="541730"/>
            <a:ext cx="9580265" cy="53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7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08445CF-40CA-CDF0-E31E-2622445B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9" y="485012"/>
            <a:ext cx="9567070" cy="53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56923BE-148E-0F97-4AF5-C5686A95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482773"/>
            <a:ext cx="9556034" cy="5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4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91B4E-D6C3-B2C1-BE14-0917FF95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C646-9205-120C-DFBE-2CBA9BB1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Santa Rosa</a:t>
            </a:r>
            <a:r>
              <a:rPr lang="en-US" sz="1800">
                <a:ea typeface="+mn-lt"/>
                <a:cs typeface="+mn-lt"/>
              </a:rPr>
              <a:t> had the highest number of events(862) and a total of</a:t>
            </a:r>
            <a:r>
              <a:rPr lang="en-US" sz="1800" b="1">
                <a:ea typeface="+mn-lt"/>
                <a:cs typeface="+mn-lt"/>
              </a:rPr>
              <a:t> 53</a:t>
            </a:r>
            <a:r>
              <a:rPr lang="en-US" sz="1800">
                <a:ea typeface="+mn-lt"/>
                <a:cs typeface="+mn-lt"/>
              </a:rPr>
              <a:t> dangerous truck drivers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Based on the Top 10 risky drivers, we can conclude that drivers with </a:t>
            </a:r>
            <a:r>
              <a:rPr lang="en-US" sz="1800" b="1">
                <a:ea typeface="+mn-lt"/>
                <a:cs typeface="+mn-lt"/>
              </a:rPr>
              <a:t>Peterbilt</a:t>
            </a:r>
            <a:r>
              <a:rPr lang="en-US" sz="1800">
                <a:ea typeface="+mn-lt"/>
                <a:cs typeface="+mn-lt"/>
              </a:rPr>
              <a:t> model truck and high </a:t>
            </a:r>
            <a:r>
              <a:rPr lang="en-US" sz="1800" b="1">
                <a:ea typeface="+mn-lt"/>
                <a:cs typeface="+mn-lt"/>
              </a:rPr>
              <a:t>unsafe following distance</a:t>
            </a:r>
            <a:r>
              <a:rPr lang="en-US" sz="1800">
                <a:ea typeface="+mn-lt"/>
                <a:cs typeface="+mn-lt"/>
              </a:rPr>
              <a:t> events may indicate risky</a:t>
            </a:r>
            <a:endParaRPr lang="en-US"/>
          </a:p>
          <a:p>
            <a:r>
              <a:rPr lang="en-US" sz="1800">
                <a:ea typeface="+mn-lt"/>
                <a:cs typeface="+mn-lt"/>
              </a:rPr>
              <a:t>Risk is high when number of events are more and risk factor is high for </a:t>
            </a:r>
            <a:r>
              <a:rPr lang="en-US" sz="1800" b="1">
                <a:ea typeface="+mn-lt"/>
                <a:cs typeface="+mn-lt"/>
              </a:rPr>
              <a:t>lane departure</a:t>
            </a:r>
            <a:r>
              <a:rPr lang="en-US" sz="1800">
                <a:ea typeface="+mn-lt"/>
                <a:cs typeface="+mn-lt"/>
              </a:rPr>
              <a:t> events(90.55%)</a:t>
            </a:r>
          </a:p>
          <a:p>
            <a:r>
              <a:rPr lang="en-US" sz="1800">
                <a:cs typeface="Calibri"/>
              </a:rPr>
              <a:t>Risk factor is high for </a:t>
            </a:r>
            <a:r>
              <a:rPr lang="en-US" sz="1800" b="1">
                <a:cs typeface="Calibri"/>
              </a:rPr>
              <a:t>Oshkosh</a:t>
            </a:r>
            <a:r>
              <a:rPr lang="en-US" sz="1800">
                <a:cs typeface="Calibri"/>
              </a:rPr>
              <a:t>,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Crane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z="1800" b="1">
                <a:solidFill>
                  <a:srgbClr val="000000"/>
                </a:solidFill>
                <a:ea typeface="+mn-lt"/>
                <a:cs typeface="+mn-lt"/>
              </a:rPr>
              <a:t>Hino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model trucks and discontinuing these models can mitigate the risk</a:t>
            </a:r>
            <a:endParaRPr lang="en-US" sz="180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r>
              <a:rPr lang="en-US" sz="1800" b="1">
                <a:cs typeface="Calibri"/>
              </a:rPr>
              <a:t>Lane Departure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Unsafe following distance</a:t>
            </a:r>
            <a:r>
              <a:rPr lang="en-US" sz="1800">
                <a:cs typeface="Calibri"/>
              </a:rPr>
              <a:t> were among major reason for accidents with 152 and 150 records for each. </a:t>
            </a:r>
          </a:p>
          <a:p>
            <a:r>
              <a:rPr lang="en-US" sz="1800" b="1">
                <a:cs typeface="Calibri"/>
              </a:rPr>
              <a:t>Ford, Peterbilt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Caterpillar</a:t>
            </a:r>
            <a:r>
              <a:rPr lang="en-US" sz="1800">
                <a:cs typeface="Calibri"/>
              </a:rPr>
              <a:t> recorded numbers of accidents with </a:t>
            </a:r>
            <a:r>
              <a:rPr lang="en-US" sz="1800" b="1">
                <a:cs typeface="Calibri"/>
              </a:rPr>
              <a:t>Crane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Western Star</a:t>
            </a:r>
            <a:r>
              <a:rPr lang="en-US" sz="1800">
                <a:cs typeface="Calibri"/>
              </a:rPr>
              <a:t> among the lowest number of event in California </a:t>
            </a: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32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C10B8-C5E8-EC54-C0D5-D7421FA8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 Flow</a:t>
            </a:r>
          </a:p>
        </p:txBody>
      </p:sp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520C2E4-EE4B-66CF-DE94-5D4B43072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29170"/>
            <a:ext cx="11496821" cy="11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CF9D0-7BFC-1155-EE50-288D5A4DDE8A}"/>
              </a:ext>
            </a:extLst>
          </p:cNvPr>
          <p:cNvSpPr txBox="1"/>
          <p:nvPr/>
        </p:nvSpPr>
        <p:spPr>
          <a:xfrm>
            <a:off x="473725" y="1861851"/>
            <a:ext cx="362454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The top 10 cities based on the events are represented in the Visualization.</a:t>
            </a:r>
            <a:r>
              <a:rPr lang="en-US" b="1"/>
              <a:t> Santa Rosa</a:t>
            </a:r>
            <a:r>
              <a:rPr lang="en-US"/>
              <a:t> had the highest number of events(862) followed by </a:t>
            </a:r>
            <a:r>
              <a:rPr lang="en-US" b="1"/>
              <a:t>Willits</a:t>
            </a:r>
            <a:r>
              <a:rPr lang="en-US"/>
              <a:t>(778).</a:t>
            </a:r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92219A48-B26F-585D-FA5E-446283E5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760" y="197772"/>
            <a:ext cx="7788674" cy="62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33A4110-92B7-24A8-D42E-233753CFF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20" y="1282"/>
            <a:ext cx="8306855" cy="466731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D68E28-ABC1-4E9F-0347-46A29BA8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3" y="4883372"/>
            <a:ext cx="2743200" cy="1405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D5223-E350-11DE-F603-BFFECC604E13}"/>
              </a:ext>
            </a:extLst>
          </p:cNvPr>
          <p:cNvSpPr txBox="1"/>
          <p:nvPr/>
        </p:nvSpPr>
        <p:spPr>
          <a:xfrm>
            <a:off x="4427113" y="5258873"/>
            <a:ext cx="71772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A total of</a:t>
            </a:r>
            <a:r>
              <a:rPr lang="en-US" b="1">
                <a:cs typeface="Calibri" panose="020F0502020204030204"/>
              </a:rPr>
              <a:t> 53</a:t>
            </a:r>
            <a:r>
              <a:rPr lang="en-US">
                <a:cs typeface="Calibri" panose="020F0502020204030204"/>
              </a:rPr>
              <a:t> drivers have a risk factor &gt; 7 who are considered risky drivers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More than </a:t>
            </a:r>
            <a:r>
              <a:rPr lang="en-US" b="1">
                <a:cs typeface="Calibri" panose="020F0502020204030204"/>
              </a:rPr>
              <a:t>50%</a:t>
            </a:r>
            <a:r>
              <a:rPr lang="en-US">
                <a:cs typeface="Calibri" panose="020F0502020204030204"/>
              </a:rPr>
              <a:t> of drivers have a risk factor &gt; 7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96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6AA67F-0724-39D8-3483-70889A1D2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0" y="643466"/>
            <a:ext cx="9229452" cy="4909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E8F53-922D-126A-D33B-F821C6DC0F7C}"/>
              </a:ext>
            </a:extLst>
          </p:cNvPr>
          <p:cNvSpPr txBox="1"/>
          <p:nvPr/>
        </p:nvSpPr>
        <p:spPr>
          <a:xfrm>
            <a:off x="1008529" y="5602941"/>
            <a:ext cx="102533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Top 5 Driver Id's  with the highest risk are same  across all the events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five Id's are </a:t>
            </a:r>
            <a:r>
              <a:rPr lang="en-US" b="1">
                <a:cs typeface="Calibri"/>
              </a:rPr>
              <a:t>A97, A73, A35, A50, A5</a:t>
            </a:r>
          </a:p>
        </p:txBody>
      </p:sp>
    </p:spTree>
    <p:extLst>
      <p:ext uri="{BB962C8B-B14F-4D97-AF65-F5344CB8AC3E}">
        <p14:creationId xmlns:p14="http://schemas.microsoft.com/office/powerpoint/2010/main" val="335123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910238E-8F7C-14B5-5190-637BF3735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" b="-2"/>
          <a:stretch/>
        </p:blipFill>
        <p:spPr>
          <a:xfrm>
            <a:off x="4798667" y="10"/>
            <a:ext cx="7632032" cy="6857990"/>
          </a:xfrm>
          <a:prstGeom prst="rect">
            <a:avLst/>
          </a:prstGeom>
        </p:spPr>
      </p:pic>
      <p:sp useBgFill="1">
        <p:nvSpPr>
          <p:cNvPr id="47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1408D90-1C4E-3D08-C6B8-DF2AD70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US">
                <a:cs typeface="Calibri Light"/>
              </a:rPr>
              <a:t>Model VS Risk Factor </a:t>
            </a:r>
            <a:endParaRPr lang="en-US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A31099B6-A250-4716-954D-E63B7ADB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Observation:</a:t>
            </a:r>
          </a:p>
          <a:p>
            <a:r>
              <a:rPr lang="en-US" sz="1800">
                <a:cs typeface="Calibri"/>
              </a:rPr>
              <a:t>From the bubble chart we can conclude that </a:t>
            </a:r>
            <a:r>
              <a:rPr lang="en-US" sz="1800" b="1">
                <a:cs typeface="Calibri"/>
              </a:rPr>
              <a:t>Oshkosh</a:t>
            </a:r>
            <a:r>
              <a:rPr lang="en-US" sz="1800">
                <a:cs typeface="Calibri"/>
              </a:rPr>
              <a:t>, </a:t>
            </a:r>
            <a:r>
              <a:rPr lang="en-US" sz="1800" b="1">
                <a:cs typeface="Calibri"/>
              </a:rPr>
              <a:t>Crane</a:t>
            </a:r>
            <a:r>
              <a:rPr lang="en-US" sz="1800">
                <a:cs typeface="Calibri"/>
              </a:rPr>
              <a:t> and </a:t>
            </a:r>
            <a:r>
              <a:rPr lang="en-US" sz="1800" b="1">
                <a:cs typeface="Calibri"/>
              </a:rPr>
              <a:t>Hino</a:t>
            </a:r>
            <a:r>
              <a:rPr lang="en-US" sz="1800">
                <a:cs typeface="Calibri"/>
              </a:rPr>
              <a:t> are the models with highest risk factor</a:t>
            </a:r>
          </a:p>
          <a:p>
            <a:endParaRPr lang="en-US" sz="2000">
              <a:solidFill>
                <a:schemeClr val="tx1">
                  <a:alpha val="6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Recommendation:</a:t>
            </a:r>
          </a:p>
          <a:p>
            <a:r>
              <a:rPr lang="en-US" sz="1800">
                <a:cs typeface="Calibri"/>
              </a:rPr>
              <a:t>Discontinuing the models with high risk factor like Oshkosh and Crane models</a:t>
            </a:r>
          </a:p>
        </p:txBody>
      </p:sp>
    </p:spTree>
    <p:extLst>
      <p:ext uri="{BB962C8B-B14F-4D97-AF65-F5344CB8AC3E}">
        <p14:creationId xmlns:p14="http://schemas.microsoft.com/office/powerpoint/2010/main" val="36363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06B1F3-073B-B50E-3517-28CB10743DC5}"/>
              </a:ext>
            </a:extLst>
          </p:cNvPr>
          <p:cNvSpPr txBox="1"/>
          <p:nvPr/>
        </p:nvSpPr>
        <p:spPr>
          <a:xfrm>
            <a:off x="6411816" y="1509311"/>
            <a:ext cx="486945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High-risk drivers are having high percentages of events for </a:t>
            </a:r>
            <a:r>
              <a:rPr lang="en-US" b="1"/>
              <a:t>unsafe following distance</a:t>
            </a:r>
            <a:r>
              <a:rPr lang="en-US"/>
              <a:t> events and for </a:t>
            </a:r>
            <a:r>
              <a:rPr lang="en-US" b="1"/>
              <a:t>Peterbilt model</a:t>
            </a:r>
            <a:r>
              <a:rPr lang="en-US"/>
              <a:t> trucks. So, drivers with high unsafe following distance events with Peterbilt model trucks may indicate risky.</a:t>
            </a:r>
            <a:endParaRPr lang="en-US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F42D7-7C9D-A262-3219-B88102E9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75" y="0"/>
            <a:ext cx="4881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90DA369-C39B-01EC-3ADF-27BC8304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9" y="1383741"/>
            <a:ext cx="6725072" cy="4229622"/>
          </a:xfrm>
          <a:prstGeom prst="rect">
            <a:avLst/>
          </a:prstGeom>
        </p:spPr>
      </p:pic>
      <p:grpSp>
        <p:nvGrpSpPr>
          <p:cNvPr id="48" name="Group 35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4D47AE-523D-6E51-890B-4B0115193A8F}"/>
              </a:ext>
            </a:extLst>
          </p:cNvPr>
          <p:cNvSpPr txBox="1"/>
          <p:nvPr/>
        </p:nvSpPr>
        <p:spPr>
          <a:xfrm>
            <a:off x="7057081" y="1386487"/>
            <a:ext cx="5136412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Alarming number of events for velocity &lt; 5</a:t>
            </a:r>
            <a:endParaRPr lang="en-US" sz="2000" i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Number of events are high when velocity is between 0-5</a:t>
            </a:r>
            <a:endParaRPr lang="en-US" sz="2000" i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cs typeface="Calibri"/>
              </a:rPr>
              <a:t>Velocity is not contributing considerably to risk factor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>
              <a:cs typeface="Calibri"/>
            </a:endParaRPr>
          </a:p>
        </p:txBody>
      </p:sp>
      <p:grpSp>
        <p:nvGrpSpPr>
          <p:cNvPr id="50" name="Group 39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56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7BDE87F4-B35B-EEC9-1433-D8823123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37" y="1024547"/>
            <a:ext cx="9610969" cy="539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DC560-7477-84D6-4B81-A5175A5F51F1}"/>
              </a:ext>
            </a:extLst>
          </p:cNvPr>
          <p:cNvSpPr txBox="1"/>
          <p:nvPr/>
        </p:nvSpPr>
        <p:spPr>
          <a:xfrm>
            <a:off x="960760" y="379491"/>
            <a:ext cx="3950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Events Dashboard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348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Office Theme</vt:lpstr>
      <vt:lpstr>Objective</vt:lpstr>
      <vt:lpstr>Data Process Flow</vt:lpstr>
      <vt:lpstr>PowerPoint Presentation</vt:lpstr>
      <vt:lpstr>PowerPoint Presentation</vt:lpstr>
      <vt:lpstr>PowerPoint Presentation</vt:lpstr>
      <vt:lpstr>Model VS Risk Factor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Pusthay, Srinikethan</cp:lastModifiedBy>
  <cp:revision>2</cp:revision>
  <dcterms:created xsi:type="dcterms:W3CDTF">2022-11-13T16:28:15Z</dcterms:created>
  <dcterms:modified xsi:type="dcterms:W3CDTF">2023-06-25T18:55:30Z</dcterms:modified>
</cp:coreProperties>
</file>