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4C159-C1A1-6C7F-8413-AA78F2D81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87E76-0D64-19F0-121E-5AA1AC937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F49F7-98CF-DC88-00C6-494D8F456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36A5-0A0C-4178-8D88-4A9813142C73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3D0A9-52FE-A3D7-33C2-9144A621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51CAF-C3AC-95CA-CF45-3F2002F48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E3C-0C51-44B6-9718-92604C356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41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24A1-1A51-CDB7-2421-D98635FB7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87551-715F-EB70-0B5A-8C3A6CAA6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4E702-4DFC-A532-CE0D-8F80B4B9E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36A5-0A0C-4178-8D88-4A9813142C73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8C4C9-0EA8-C155-E14B-798B3C644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F9B3A-EFF4-A39E-64FD-B87A48388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E3C-0C51-44B6-9718-92604C356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731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F86F1F-7155-C0F1-7DB2-F0CB10A6D8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A74B5-7B03-0CC5-FF96-6CCB82F1C2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8156C-BF31-5C6C-FBE5-35DCB903B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36A5-0A0C-4178-8D88-4A9813142C73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1D72B-ED92-E821-595F-34D1E05D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06B05-A2EA-8A17-C845-3BA4AB9F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E3C-0C51-44B6-9718-92604C356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32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69251-DFD5-3E48-EDCE-11DDCE7AE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05371-DE98-3D66-FF3A-1B8D0B324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A945D-690A-D091-C376-735FF15F5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36A5-0A0C-4178-8D88-4A9813142C73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69192-1BAB-CE48-D772-A5D65F51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4D3F4-39B8-C29A-6EEC-29673DFD0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E3C-0C51-44B6-9718-92604C356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61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700CE-DA07-91AF-D33E-279E462D7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3305B-F554-E34C-E757-FD171D131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07E57-AD74-DB94-77E8-9CF79E2F1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36A5-0A0C-4178-8D88-4A9813142C73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C558F-E09C-FBC3-5CCC-C2CE73FF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73643-5BDD-8A82-A66B-58D0FDAF9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E3C-0C51-44B6-9718-92604C356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77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F099A-797D-574D-6D59-E1A3F864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1463-9AC4-C670-1634-C74BD0709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E8F66-69B6-70EC-7946-2F74FF714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9BCB5-0BE2-BE3A-7357-B2A348F0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36A5-0A0C-4178-8D88-4A9813142C73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93B51-1F42-77B2-FF0B-1C1F0C5CC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DBDAC-EBFE-4A17-E6AB-115DB962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E3C-0C51-44B6-9718-92604C356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8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7D6BC-1996-B101-9145-EFB176F1E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6FFCA-58BC-F075-4EEE-74C463116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A86A8-2742-4ABA-35D2-D0EC61087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E90F1-8FB1-D43C-F74D-8D00540A3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3AFCF2-3428-2A87-2723-2CC2405D39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2FDA12-8948-A79C-9C61-AECE2E2C1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36A5-0A0C-4178-8D88-4A9813142C73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46B592-47A3-268A-78A6-0B05A0D54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6E9949-B9B4-83D9-ACCE-47CC89E4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E3C-0C51-44B6-9718-92604C356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93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16A30-87A7-D7A7-6E17-31A910F7C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A877CA-6ACA-990F-61A7-A87957D11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36A5-0A0C-4178-8D88-4A9813142C73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1697C8-7C32-6C2C-3500-B9D0DDD4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29DD7A-E60B-5ACE-F3E2-F2219F628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E3C-0C51-44B6-9718-92604C356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68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D6A81F-4B5B-80AF-3BF4-08E61A00D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36A5-0A0C-4178-8D88-4A9813142C73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94669F-9369-0D9A-48DB-4A26E5B0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6A045-D6CE-AB2C-A35B-E6E60B5FA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E3C-0C51-44B6-9718-92604C356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88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6C688-65C9-B286-D51B-406CB0462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435A6-B801-37FC-4BC0-B6B995A41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3F228-AA56-0B92-B4D8-DE8A7F51A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58068-FEFE-F425-CAAE-F29D85C80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36A5-0A0C-4178-8D88-4A9813142C73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8F0AB-6F29-E7C9-0134-AB325335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6C775-971C-DA48-12FC-CFAE0DB45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E3C-0C51-44B6-9718-92604C356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25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2B510-53ED-BE29-9AC3-F05E045E6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D8ACCB-DCE0-290D-ADDB-E60DE5943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C6B88-F104-CB87-455A-0CC1C1F15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7B21-4975-3DDB-B016-177C8042F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A36A5-0A0C-4178-8D88-4A9813142C73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B29C3-68D6-2AC4-1C42-DF9A4EA4D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23F13-96AA-A86A-7650-7998C167E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B5E3C-0C51-44B6-9718-92604C356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051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1C9844-2FE9-2728-6BC7-20CB53693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A7A09-4843-5302-EA6D-81C4C302A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05CB7-95F6-4032-8189-65D41F591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6A36A5-0A0C-4178-8D88-4A9813142C73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E831B-643C-A274-E913-441966650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8F923-27F0-44B1-3B5F-7AD9CF3901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2B5E3C-0C51-44B6-9718-92604C356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68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3CE7-4301-858C-8682-2215BA142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542" y="3428999"/>
            <a:ext cx="11409589" cy="503707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D78E9-B833-2A4C-3C11-B1AC7BDDE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8229599" y="1719943"/>
            <a:ext cx="4887683" cy="114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DOG BREDS ANA;YSIS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26" name="Picture 2" descr="A Guide on the Friendliest Dog Breeds | Floofers">
            <a:extLst>
              <a:ext uri="{FF2B5EF4-FFF2-40B4-BE49-F238E27FC236}">
                <a16:creationId xmlns:a16="http://schemas.microsoft.com/office/drawing/2014/main" id="{FF8CF8E9-97D0-7949-AE2D-2F1D2526D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2" y="-1"/>
            <a:ext cx="1217022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1DE580-60A6-1CC6-EC1F-3EF00704E301}"/>
              </a:ext>
            </a:extLst>
          </p:cNvPr>
          <p:cNvSpPr txBox="1"/>
          <p:nvPr/>
        </p:nvSpPr>
        <p:spPr>
          <a:xfrm>
            <a:off x="522513" y="503706"/>
            <a:ext cx="37991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highlight>
                  <a:srgbClr val="000000"/>
                </a:highlight>
              </a:rPr>
              <a:t>DOG BREEDS ANALYSIS</a:t>
            </a:r>
            <a:endParaRPr lang="en-IN" sz="48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E5DBD3-1AA6-476F-6CA5-00A877DB6C57}"/>
              </a:ext>
            </a:extLst>
          </p:cNvPr>
          <p:cNvSpPr txBox="1"/>
          <p:nvPr/>
        </p:nvSpPr>
        <p:spPr>
          <a:xfrm>
            <a:off x="10765167" y="5971740"/>
            <a:ext cx="1405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BY</a:t>
            </a:r>
            <a:b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</a:b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SRINIKHIL</a:t>
            </a:r>
            <a:endParaRPr lang="en-IN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9454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709E7-1373-F036-3036-F84301ECB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C97EC7F-A724-037C-488E-5BE033A67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662057"/>
          </a:xfrm>
        </p:spPr>
      </p:pic>
    </p:spTree>
    <p:extLst>
      <p:ext uri="{BB962C8B-B14F-4D97-AF65-F5344CB8AC3E}">
        <p14:creationId xmlns:p14="http://schemas.microsoft.com/office/powerpoint/2010/main" val="1601393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E5869-053C-226F-3C98-1FC8EEB9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14" y="500062"/>
            <a:ext cx="2460171" cy="132556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9" name="Content Placeholder 8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7AF713B-57C2-BA73-5952-1027D4334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3198008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9C4F-390C-FD89-9768-9D52F8DC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2628" y="691696"/>
            <a:ext cx="1230086" cy="132556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19E9FE13-3384-EC03-905A-6F3F1BB65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713915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942E5-CA62-57BA-14DB-14BBAAFAD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2899570" y="365125"/>
            <a:ext cx="206829" cy="132556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ED0BD-254C-AE67-E3D9-BBAE89A22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92001" cy="6781800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sz="5800" b="1" dirty="0"/>
              <a:t>Key Insights &amp; Summary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📌 </a:t>
            </a:r>
            <a:r>
              <a:rPr lang="en-US" b="1" dirty="0"/>
              <a:t>Popularity vs. Intelligence vs. Cost</a:t>
            </a:r>
            <a:endParaRPr lang="en-US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High-intelligence breeds are more popular, but cost doesn’t always reflect intelligence.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Expensive breeds often have higher grooming &amp; healthcare costs.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📌 </a:t>
            </a:r>
            <a:r>
              <a:rPr lang="en-US" b="1" dirty="0"/>
              <a:t>Cost &amp; Longevity Trends</a:t>
            </a:r>
            <a:endParaRPr lang="en-US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Long-living breeds (15+ years) generally have lower lifetime costs.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Shorter-lived breeds tend to have higher medical expenses.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📌 </a:t>
            </a:r>
            <a:r>
              <a:rPr lang="en-US" b="1" dirty="0"/>
              <a:t>Best Breeds for Kids &amp; Families</a:t>
            </a:r>
            <a:endParaRPr lang="en-US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Golden Retrievers, Labradors, and Beagles are the most kid-friendly.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High-energy small breeds may be less suitable for young children.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📌 </a:t>
            </a:r>
            <a:r>
              <a:rPr lang="en-US" b="1" dirty="0"/>
              <a:t>Grooming &amp; Food Costs</a:t>
            </a:r>
            <a:endParaRPr lang="en-US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Large breeds (Great Danes, Saint Bernards) have high food costs.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Low-maintenance breeds (Boxers) are more budget-friendly.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📌 </a:t>
            </a:r>
            <a:r>
              <a:rPr lang="en-US" b="1" dirty="0"/>
              <a:t>Geographical Influence</a:t>
            </a:r>
            <a:endParaRPr lang="en-US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Climate impacts breed popularity (e.g., Huskies in cold regions).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Countries with strict breeding laws have healthier but pricier breeds.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4207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159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Srinikhil R. 23BDS043</dc:creator>
  <cp:lastModifiedBy>Srinikhil R. 23BDS043</cp:lastModifiedBy>
  <cp:revision>3</cp:revision>
  <dcterms:created xsi:type="dcterms:W3CDTF">2025-02-22T16:45:03Z</dcterms:created>
  <dcterms:modified xsi:type="dcterms:W3CDTF">2025-02-22T16:59:35Z</dcterms:modified>
</cp:coreProperties>
</file>