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9" r:id="rId12"/>
    <p:sldId id="277" r:id="rId13"/>
    <p:sldId id="265" r:id="rId14"/>
    <p:sldId id="266" r:id="rId15"/>
    <p:sldId id="267" r:id="rId16"/>
    <p:sldId id="268" r:id="rId17"/>
    <p:sldId id="275" r:id="rId18"/>
    <p:sldId id="270" r:id="rId19"/>
    <p:sldId id="271" r:id="rId20"/>
    <p:sldId id="276" r:id="rId21"/>
    <p:sldId id="272" r:id="rId22"/>
    <p:sldId id="273" r:id="rId23"/>
    <p:sldId id="274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 Krishnaswamy" initials="SK" lastIdx="1" clrIdx="0">
    <p:extLst>
      <p:ext uri="{19B8F6BF-5375-455C-9EA6-DF929625EA0E}">
        <p15:presenceInfo xmlns:p15="http://schemas.microsoft.com/office/powerpoint/2012/main" userId="ae0717fde6c80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FDF40-8DE7-44EB-BF00-3EBC18F75234}" v="6472" dt="2018-09-22T04:32:4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6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Krishnaswamy" userId="ae0717fde6c807f7" providerId="LiveId" clId="{1C4FDF40-8DE7-44EB-BF00-3EBC18F75234}"/>
    <pc:docChg chg="undo custSel mod addSld delSld modSld sldOrd modMainMaster">
      <pc:chgData name="Srinivas Krishnaswamy" userId="ae0717fde6c807f7" providerId="LiveId" clId="{1C4FDF40-8DE7-44EB-BF00-3EBC18F75234}" dt="2018-09-22T04:32:40.056" v="6460" actId="20577"/>
      <pc:docMkLst>
        <pc:docMk/>
      </pc:docMkLst>
      <pc:sldChg chg="modSp setBg">
        <pc:chgData name="Srinivas Krishnaswamy" userId="ae0717fde6c807f7" providerId="LiveId" clId="{1C4FDF40-8DE7-44EB-BF00-3EBC18F75234}" dt="2018-09-22T00:47:55.399" v="396" actId="27636"/>
        <pc:sldMkLst>
          <pc:docMk/>
          <pc:sldMk cId="2526422350" sldId="256"/>
        </pc:sldMkLst>
        <pc:spChg chg="mod">
          <ac:chgData name="Srinivas Krishnaswamy" userId="ae0717fde6c807f7" providerId="LiveId" clId="{1C4FDF40-8DE7-44EB-BF00-3EBC18F75234}" dt="2018-09-22T00:47:55.399" v="396" actId="27636"/>
          <ac:spMkLst>
            <pc:docMk/>
            <pc:sldMk cId="2526422350" sldId="256"/>
            <ac:spMk id="2" creationId="{6B517AAF-D912-45F0-9365-0C47E3C1ACFE}"/>
          </ac:spMkLst>
        </pc:spChg>
        <pc:spChg chg="mod">
          <ac:chgData name="Srinivas Krishnaswamy" userId="ae0717fde6c807f7" providerId="LiveId" clId="{1C4FDF40-8DE7-44EB-BF00-3EBC18F75234}" dt="2018-09-22T00:47:52.588" v="394"/>
          <ac:spMkLst>
            <pc:docMk/>
            <pc:sldMk cId="2526422350" sldId="256"/>
            <ac:spMk id="3" creationId="{B798E79D-D79B-4212-A9CB-008723E9F341}"/>
          </ac:spMkLst>
        </pc:spChg>
      </pc:sldChg>
      <pc:sldChg chg="addSp modSp setBg addCm">
        <pc:chgData name="Srinivas Krishnaswamy" userId="ae0717fde6c807f7" providerId="LiveId" clId="{1C4FDF40-8DE7-44EB-BF00-3EBC18F75234}" dt="2018-09-22T00:40:43.270" v="232" actId="255"/>
        <pc:sldMkLst>
          <pc:docMk/>
          <pc:sldMk cId="4018873408" sldId="257"/>
        </pc:sldMkLst>
        <pc:spChg chg="mod">
          <ac:chgData name="Srinivas Krishnaswamy" userId="ae0717fde6c807f7" providerId="LiveId" clId="{1C4FDF40-8DE7-44EB-BF00-3EBC18F75234}" dt="2018-09-22T00:29:05.209" v="16"/>
          <ac:spMkLst>
            <pc:docMk/>
            <pc:sldMk cId="4018873408" sldId="257"/>
            <ac:spMk id="2" creationId="{6AE70727-9AAA-4EAE-A8F8-85545B11BC86}"/>
          </ac:spMkLst>
        </pc:spChg>
        <pc:spChg chg="mod">
          <ac:chgData name="Srinivas Krishnaswamy" userId="ae0717fde6c807f7" providerId="LiveId" clId="{1C4FDF40-8DE7-44EB-BF00-3EBC18F75234}" dt="2018-09-22T00:40:43.270" v="232" actId="255"/>
          <ac:spMkLst>
            <pc:docMk/>
            <pc:sldMk cId="4018873408" sldId="257"/>
            <ac:spMk id="3" creationId="{30ED7BE5-205C-4481-9E4E-AAC15B3A3B5B}"/>
          </ac:spMkLst>
        </pc:spChg>
        <pc:spChg chg="add mod">
          <ac:chgData name="Srinivas Krishnaswamy" userId="ae0717fde6c807f7" providerId="LiveId" clId="{1C4FDF40-8DE7-44EB-BF00-3EBC18F75234}" dt="2018-09-22T00:40:01.679" v="231" actId="255"/>
          <ac:spMkLst>
            <pc:docMk/>
            <pc:sldMk cId="4018873408" sldId="257"/>
            <ac:spMk id="4" creationId="{4C949A37-15D4-4887-A13B-052F5C432F02}"/>
          </ac:spMkLst>
        </pc:spChg>
      </pc:sldChg>
      <pc:sldChg chg="modSp add">
        <pc:chgData name="Srinivas Krishnaswamy" userId="ae0717fde6c807f7" providerId="LiveId" clId="{1C4FDF40-8DE7-44EB-BF00-3EBC18F75234}" dt="2018-09-22T01:53:00.519" v="3633" actId="20577"/>
        <pc:sldMkLst>
          <pc:docMk/>
          <pc:sldMk cId="3270331091" sldId="258"/>
        </pc:sldMkLst>
        <pc:spChg chg="mod">
          <ac:chgData name="Srinivas Krishnaswamy" userId="ae0717fde6c807f7" providerId="LiveId" clId="{1C4FDF40-8DE7-44EB-BF00-3EBC18F75234}" dt="2018-09-22T00:42:30.953" v="240" actId="14100"/>
          <ac:spMkLst>
            <pc:docMk/>
            <pc:sldMk cId="3270331091" sldId="258"/>
            <ac:spMk id="2" creationId="{2EF37A31-29D3-4241-9C88-B6342B210AC8}"/>
          </ac:spMkLst>
        </pc:spChg>
        <pc:spChg chg="mod">
          <ac:chgData name="Srinivas Krishnaswamy" userId="ae0717fde6c807f7" providerId="LiveId" clId="{1C4FDF40-8DE7-44EB-BF00-3EBC18F75234}" dt="2018-09-22T01:53:00.519" v="3633" actId="20577"/>
          <ac:spMkLst>
            <pc:docMk/>
            <pc:sldMk cId="3270331091" sldId="258"/>
            <ac:spMk id="3" creationId="{A5A29447-CF3B-4B58-9DBA-4557F1304AFF}"/>
          </ac:spMkLst>
        </pc:spChg>
      </pc:sldChg>
      <pc:sldChg chg="modSp add">
        <pc:chgData name="Srinivas Krishnaswamy" userId="ae0717fde6c807f7" providerId="LiveId" clId="{1C4FDF40-8DE7-44EB-BF00-3EBC18F75234}" dt="2018-09-22T00:51:43.011" v="737" actId="20577"/>
        <pc:sldMkLst>
          <pc:docMk/>
          <pc:sldMk cId="1573296002" sldId="259"/>
        </pc:sldMkLst>
        <pc:spChg chg="mod">
          <ac:chgData name="Srinivas Krishnaswamy" userId="ae0717fde6c807f7" providerId="LiveId" clId="{1C4FDF40-8DE7-44EB-BF00-3EBC18F75234}" dt="2018-09-22T00:47:27.499" v="393" actId="20577"/>
          <ac:spMkLst>
            <pc:docMk/>
            <pc:sldMk cId="1573296002" sldId="259"/>
            <ac:spMk id="2" creationId="{1B7DF3C9-DD65-4742-A4EC-F7E5CFF36AF9}"/>
          </ac:spMkLst>
        </pc:spChg>
        <pc:spChg chg="mod">
          <ac:chgData name="Srinivas Krishnaswamy" userId="ae0717fde6c807f7" providerId="LiveId" clId="{1C4FDF40-8DE7-44EB-BF00-3EBC18F75234}" dt="2018-09-22T00:51:43.011" v="737" actId="20577"/>
          <ac:spMkLst>
            <pc:docMk/>
            <pc:sldMk cId="1573296002" sldId="259"/>
            <ac:spMk id="3" creationId="{9865B324-0963-419B-B076-DE4A0B37B852}"/>
          </ac:spMkLst>
        </pc:spChg>
      </pc:sldChg>
      <pc:sldChg chg="modSp add">
        <pc:chgData name="Srinivas Krishnaswamy" userId="ae0717fde6c807f7" providerId="LiveId" clId="{1C4FDF40-8DE7-44EB-BF00-3EBC18F75234}" dt="2018-09-22T01:43:47.837" v="3170" actId="20577"/>
        <pc:sldMkLst>
          <pc:docMk/>
          <pc:sldMk cId="15113002" sldId="260"/>
        </pc:sldMkLst>
        <pc:spChg chg="mod">
          <ac:chgData name="Srinivas Krishnaswamy" userId="ae0717fde6c807f7" providerId="LiveId" clId="{1C4FDF40-8DE7-44EB-BF00-3EBC18F75234}" dt="2018-09-22T00:52:51.204" v="781" actId="20577"/>
          <ac:spMkLst>
            <pc:docMk/>
            <pc:sldMk cId="15113002" sldId="260"/>
            <ac:spMk id="2" creationId="{49A30DD6-391A-4974-8A03-C65537AE987A}"/>
          </ac:spMkLst>
        </pc:spChg>
        <pc:spChg chg="mod">
          <ac:chgData name="Srinivas Krishnaswamy" userId="ae0717fde6c807f7" providerId="LiveId" clId="{1C4FDF40-8DE7-44EB-BF00-3EBC18F75234}" dt="2018-09-22T01:43:47.837" v="3170" actId="20577"/>
          <ac:spMkLst>
            <pc:docMk/>
            <pc:sldMk cId="15113002" sldId="260"/>
            <ac:spMk id="3" creationId="{90D77BF2-AC04-4029-94E4-0FCE7C6F7A1E}"/>
          </ac:spMkLst>
        </pc:spChg>
      </pc:sldChg>
      <pc:sldChg chg="addSp modSp add mod setBg">
        <pc:chgData name="Srinivas Krishnaswamy" userId="ae0717fde6c807f7" providerId="LiveId" clId="{1C4FDF40-8DE7-44EB-BF00-3EBC18F75234}" dt="2018-09-22T01:38:17.280" v="3080" actId="255"/>
        <pc:sldMkLst>
          <pc:docMk/>
          <pc:sldMk cId="552697750" sldId="261"/>
        </pc:sldMkLst>
        <pc:spChg chg="mod">
          <ac:chgData name="Srinivas Krishnaswamy" userId="ae0717fde6c807f7" providerId="LiveId" clId="{1C4FDF40-8DE7-44EB-BF00-3EBC18F75234}" dt="2018-09-22T01:37:34.503" v="3076" actId="26606"/>
          <ac:spMkLst>
            <pc:docMk/>
            <pc:sldMk cId="552697750" sldId="261"/>
            <ac:spMk id="2" creationId="{B50CC18F-AAD0-4754-A9AF-85E335419851}"/>
          </ac:spMkLst>
        </pc:spChg>
        <pc:spChg chg="mod">
          <ac:chgData name="Srinivas Krishnaswamy" userId="ae0717fde6c807f7" providerId="LiveId" clId="{1C4FDF40-8DE7-44EB-BF00-3EBC18F75234}" dt="2018-09-22T01:38:17.280" v="3080" actId="255"/>
          <ac:spMkLst>
            <pc:docMk/>
            <pc:sldMk cId="552697750" sldId="261"/>
            <ac:spMk id="3" creationId="{27CE0B02-5BF4-4FD2-81C9-CB4B413177DE}"/>
          </ac:spMkLst>
        </pc:spChg>
        <pc:picChg chg="add mod">
          <ac:chgData name="Srinivas Krishnaswamy" userId="ae0717fde6c807f7" providerId="LiveId" clId="{1C4FDF40-8DE7-44EB-BF00-3EBC18F75234}" dt="2018-09-22T01:37:34.503" v="3076" actId="26606"/>
          <ac:picMkLst>
            <pc:docMk/>
            <pc:sldMk cId="552697750" sldId="261"/>
            <ac:picMk id="5" creationId="{21157BBC-CD21-41EE-A8B4-605E312C0735}"/>
          </ac:picMkLst>
        </pc:picChg>
      </pc:sldChg>
      <pc:sldChg chg="add del">
        <pc:chgData name="Srinivas Krishnaswamy" userId="ae0717fde6c807f7" providerId="LiveId" clId="{1C4FDF40-8DE7-44EB-BF00-3EBC18F75234}" dt="2018-09-22T00:40:56.291" v="233" actId="2696"/>
        <pc:sldMkLst>
          <pc:docMk/>
          <pc:sldMk cId="1456701940" sldId="261"/>
        </pc:sldMkLst>
      </pc:sldChg>
      <pc:sldChg chg="addSp delSp modSp add mod setBg setClrOvrMap">
        <pc:chgData name="Srinivas Krishnaswamy" userId="ae0717fde6c807f7" providerId="LiveId" clId="{1C4FDF40-8DE7-44EB-BF00-3EBC18F75234}" dt="2018-09-22T02:00:44.795" v="3814" actId="1076"/>
        <pc:sldMkLst>
          <pc:docMk/>
          <pc:sldMk cId="3583778512" sldId="262"/>
        </pc:sldMkLst>
        <pc:spChg chg="mod">
          <ac:chgData name="Srinivas Krishnaswamy" userId="ae0717fde6c807f7" providerId="LiveId" clId="{1C4FDF40-8DE7-44EB-BF00-3EBC18F75234}" dt="2018-09-22T02:00:15.938" v="3810" actId="1076"/>
          <ac:spMkLst>
            <pc:docMk/>
            <pc:sldMk cId="3583778512" sldId="262"/>
            <ac:spMk id="2" creationId="{5812E26B-9FEF-415F-95C5-D8E98CDEEF76}"/>
          </ac:spMkLst>
        </pc:spChg>
        <pc:spChg chg="mod">
          <ac:chgData name="Srinivas Krishnaswamy" userId="ae0717fde6c807f7" providerId="LiveId" clId="{1C4FDF40-8DE7-44EB-BF00-3EBC18F75234}" dt="2018-09-22T02:00:44.795" v="3814" actId="1076"/>
          <ac:spMkLst>
            <pc:docMk/>
            <pc:sldMk cId="3583778512" sldId="262"/>
            <ac:spMk id="3" creationId="{76F981E1-82BE-4E10-9627-DD26AB347BFC}"/>
          </ac:spMkLst>
        </pc:spChg>
        <pc:spChg chg="add del">
          <ac:chgData name="Srinivas Krishnaswamy" userId="ae0717fde6c807f7" providerId="LiveId" clId="{1C4FDF40-8DE7-44EB-BF00-3EBC18F75234}" dt="2018-09-22T01:41:13.124" v="3109" actId="26606"/>
          <ac:spMkLst>
            <pc:docMk/>
            <pc:sldMk cId="3583778512" sldId="262"/>
            <ac:spMk id="10" creationId="{141A6CCD-9C78-4184-82BF-0E333D5497C6}"/>
          </ac:spMkLst>
        </pc:spChg>
        <pc:spChg chg="add">
          <ac:chgData name="Srinivas Krishnaswamy" userId="ae0717fde6c807f7" providerId="LiveId" clId="{1C4FDF40-8DE7-44EB-BF00-3EBC18F75234}" dt="2018-09-22T01:41:13.135" v="3110" actId="26606"/>
          <ac:spMkLst>
            <pc:docMk/>
            <pc:sldMk cId="3583778512" sldId="262"/>
            <ac:spMk id="12" creationId="{2CB72970-2D5B-4516-9F76-B1220A77B6AB}"/>
          </ac:spMkLst>
        </pc:spChg>
        <pc:spChg chg="add">
          <ac:chgData name="Srinivas Krishnaswamy" userId="ae0717fde6c807f7" providerId="LiveId" clId="{1C4FDF40-8DE7-44EB-BF00-3EBC18F75234}" dt="2018-09-22T01:41:13.135" v="3110" actId="26606"/>
          <ac:spMkLst>
            <pc:docMk/>
            <pc:sldMk cId="3583778512" sldId="262"/>
            <ac:spMk id="13" creationId="{0EF8982E-02F0-4D24-85CB-98DEBCC3226A}"/>
          </ac:spMkLst>
        </pc:spChg>
        <pc:picChg chg="add mod">
          <ac:chgData name="Srinivas Krishnaswamy" userId="ae0717fde6c807f7" providerId="LiveId" clId="{1C4FDF40-8DE7-44EB-BF00-3EBC18F75234}" dt="2018-09-22T01:41:13.135" v="3110" actId="26606"/>
          <ac:picMkLst>
            <pc:docMk/>
            <pc:sldMk cId="3583778512" sldId="262"/>
            <ac:picMk id="5" creationId="{8DF0408F-36CD-4E95-ACB9-BAD174F3CBD3}"/>
          </ac:picMkLst>
        </pc:picChg>
      </pc:sldChg>
      <pc:sldChg chg="modSp add">
        <pc:chgData name="Srinivas Krishnaswamy" userId="ae0717fde6c807f7" providerId="LiveId" clId="{1C4FDF40-8DE7-44EB-BF00-3EBC18F75234}" dt="2018-09-22T01:59:32.917" v="3809" actId="20577"/>
        <pc:sldMkLst>
          <pc:docMk/>
          <pc:sldMk cId="4225465382" sldId="263"/>
        </pc:sldMkLst>
        <pc:spChg chg="mod">
          <ac:chgData name="Srinivas Krishnaswamy" userId="ae0717fde6c807f7" providerId="LiveId" clId="{1C4FDF40-8DE7-44EB-BF00-3EBC18F75234}" dt="2018-09-22T01:03:50.138" v="1875" actId="1076"/>
          <ac:spMkLst>
            <pc:docMk/>
            <pc:sldMk cId="4225465382" sldId="263"/>
            <ac:spMk id="2" creationId="{18167718-E029-4336-913D-AE0D62BBD46C}"/>
          </ac:spMkLst>
        </pc:spChg>
        <pc:spChg chg="mod">
          <ac:chgData name="Srinivas Krishnaswamy" userId="ae0717fde6c807f7" providerId="LiveId" clId="{1C4FDF40-8DE7-44EB-BF00-3EBC18F75234}" dt="2018-09-22T01:59:32.917" v="3809" actId="20577"/>
          <ac:spMkLst>
            <pc:docMk/>
            <pc:sldMk cId="4225465382" sldId="263"/>
            <ac:spMk id="3" creationId="{A53B0A6D-8867-41C0-AB54-0618415E89DF}"/>
          </ac:spMkLst>
        </pc:spChg>
      </pc:sldChg>
      <pc:sldChg chg="addSp delSp modSp add mod setBg">
        <pc:chgData name="Srinivas Krishnaswamy" userId="ae0717fde6c807f7" providerId="LiveId" clId="{1C4FDF40-8DE7-44EB-BF00-3EBC18F75234}" dt="2018-09-22T03:12:39.126" v="4288" actId="20577"/>
        <pc:sldMkLst>
          <pc:docMk/>
          <pc:sldMk cId="4207675963" sldId="264"/>
        </pc:sldMkLst>
        <pc:spChg chg="mod">
          <ac:chgData name="Srinivas Krishnaswamy" userId="ae0717fde6c807f7" providerId="LiveId" clId="{1C4FDF40-8DE7-44EB-BF00-3EBC18F75234}" dt="2018-09-22T01:52:09.201" v="3612" actId="26606"/>
          <ac:spMkLst>
            <pc:docMk/>
            <pc:sldMk cId="4207675963" sldId="264"/>
            <ac:spMk id="2" creationId="{1C727FC4-5C97-49BE-9F31-65851BD2F141}"/>
          </ac:spMkLst>
        </pc:spChg>
        <pc:spChg chg="mod ord">
          <ac:chgData name="Srinivas Krishnaswamy" userId="ae0717fde6c807f7" providerId="LiveId" clId="{1C4FDF40-8DE7-44EB-BF00-3EBC18F75234}" dt="2018-09-22T03:12:39.126" v="4288" actId="20577"/>
          <ac:spMkLst>
            <pc:docMk/>
            <pc:sldMk cId="4207675963" sldId="264"/>
            <ac:spMk id="3" creationId="{4B2D4813-645F-4EBD-8842-5D2FCFADC263}"/>
          </ac:spMkLst>
        </pc:spChg>
        <pc:spChg chg="add del">
          <ac:chgData name="Srinivas Krishnaswamy" userId="ae0717fde6c807f7" providerId="LiveId" clId="{1C4FDF40-8DE7-44EB-BF00-3EBC18F75234}" dt="2018-09-22T01:51:38.486" v="3605" actId="26606"/>
          <ac:spMkLst>
            <pc:docMk/>
            <pc:sldMk cId="4207675963" sldId="264"/>
            <ac:spMk id="9" creationId="{C2CAC0E2-A334-4A65-B7FA-9BDDAD042CC6}"/>
          </ac:spMkLst>
        </pc:spChg>
        <pc:spChg chg="add del">
          <ac:chgData name="Srinivas Krishnaswamy" userId="ae0717fde6c807f7" providerId="LiveId" clId="{1C4FDF40-8DE7-44EB-BF00-3EBC18F75234}" dt="2018-09-22T01:52:00.803" v="3609" actId="26606"/>
          <ac:spMkLst>
            <pc:docMk/>
            <pc:sldMk cId="4207675963" sldId="264"/>
            <ac:spMk id="10" creationId="{8F719170-A8A5-49D2-9E6F-3A3614200FCE}"/>
          </ac:spMkLst>
        </pc:spChg>
        <pc:spChg chg="add del">
          <ac:chgData name="Srinivas Krishnaswamy" userId="ae0717fde6c807f7" providerId="LiveId" clId="{1C4FDF40-8DE7-44EB-BF00-3EBC18F75234}" dt="2018-09-22T01:51:29.579" v="3601" actId="26606"/>
          <ac:spMkLst>
            <pc:docMk/>
            <pc:sldMk cId="4207675963" sldId="264"/>
            <ac:spMk id="12" creationId="{C01F1F17-E410-478C-810F-F516E81E5B2E}"/>
          </ac:spMkLst>
        </pc:spChg>
        <pc:spChg chg="add del">
          <ac:chgData name="Srinivas Krishnaswamy" userId="ae0717fde6c807f7" providerId="LiveId" clId="{1C4FDF40-8DE7-44EB-BF00-3EBC18F75234}" dt="2018-09-22T01:52:00.803" v="3609" actId="26606"/>
          <ac:spMkLst>
            <pc:docMk/>
            <pc:sldMk cId="4207675963" sldId="264"/>
            <ac:spMk id="14" creationId="{864865BA-016B-4484-AC52-5356C46825E7}"/>
          </ac:spMkLst>
        </pc:spChg>
        <pc:spChg chg="add del">
          <ac:chgData name="Srinivas Krishnaswamy" userId="ae0717fde6c807f7" providerId="LiveId" clId="{1C4FDF40-8DE7-44EB-BF00-3EBC18F75234}" dt="2018-09-22T01:52:00.803" v="3609" actId="26606"/>
          <ac:spMkLst>
            <pc:docMk/>
            <pc:sldMk cId="4207675963" sldId="264"/>
            <ac:spMk id="16" creationId="{BB00E629-E117-44C1-8828-1FF3C4704071}"/>
          </ac:spMkLst>
        </pc:spChg>
        <pc:spChg chg="add del">
          <ac:chgData name="Srinivas Krishnaswamy" userId="ae0717fde6c807f7" providerId="LiveId" clId="{1C4FDF40-8DE7-44EB-BF00-3EBC18F75234}" dt="2018-09-22T01:52:00.803" v="3609" actId="26606"/>
          <ac:spMkLst>
            <pc:docMk/>
            <pc:sldMk cId="4207675963" sldId="264"/>
            <ac:spMk id="18" creationId="{1D9E7B47-347C-41D5-B753-02FDFB08DFD5}"/>
          </ac:spMkLst>
        </pc:spChg>
        <pc:spChg chg="add del">
          <ac:chgData name="Srinivas Krishnaswamy" userId="ae0717fde6c807f7" providerId="LiveId" clId="{1C4FDF40-8DE7-44EB-BF00-3EBC18F75234}" dt="2018-09-22T01:52:00.803" v="3609" actId="26606"/>
          <ac:spMkLst>
            <pc:docMk/>
            <pc:sldMk cId="4207675963" sldId="264"/>
            <ac:spMk id="20" creationId="{19362FFC-9160-409E-9C8F-1E9349079C13}"/>
          </ac:spMkLst>
        </pc:spChg>
        <pc:picChg chg="add mod ord">
          <ac:chgData name="Srinivas Krishnaswamy" userId="ae0717fde6c807f7" providerId="LiveId" clId="{1C4FDF40-8DE7-44EB-BF00-3EBC18F75234}" dt="2018-09-22T01:52:09.201" v="3612" actId="26606"/>
          <ac:picMkLst>
            <pc:docMk/>
            <pc:sldMk cId="4207675963" sldId="264"/>
            <ac:picMk id="5" creationId="{12E22819-4E85-4E60-9131-0F41401D9F0E}"/>
          </ac:picMkLst>
        </pc:picChg>
        <pc:picChg chg="add mod">
          <ac:chgData name="Srinivas Krishnaswamy" userId="ae0717fde6c807f7" providerId="LiveId" clId="{1C4FDF40-8DE7-44EB-BF00-3EBC18F75234}" dt="2018-09-22T01:52:09.201" v="3612" actId="26606"/>
          <ac:picMkLst>
            <pc:docMk/>
            <pc:sldMk cId="4207675963" sldId="264"/>
            <ac:picMk id="7" creationId="{FC7B4A8F-A8D6-4FE5-AF42-8E384B6CBACE}"/>
          </ac:picMkLst>
        </pc:picChg>
      </pc:sldChg>
      <pc:sldChg chg="addSp delSp modSp add mod ord setBg setClrOvrMap">
        <pc:chgData name="Srinivas Krishnaswamy" userId="ae0717fde6c807f7" providerId="LiveId" clId="{1C4FDF40-8DE7-44EB-BF00-3EBC18F75234}" dt="2018-09-22T03:22:51.928" v="4346" actId="20577"/>
        <pc:sldMkLst>
          <pc:docMk/>
          <pc:sldMk cId="3970368562" sldId="265"/>
        </pc:sldMkLst>
        <pc:spChg chg="mod">
          <ac:chgData name="Srinivas Krishnaswamy" userId="ae0717fde6c807f7" providerId="LiveId" clId="{1C4FDF40-8DE7-44EB-BF00-3EBC18F75234}" dt="2018-09-22T03:22:51.928" v="4346" actId="20577"/>
          <ac:spMkLst>
            <pc:docMk/>
            <pc:sldMk cId="3970368562" sldId="265"/>
            <ac:spMk id="2" creationId="{3A60D5CB-8E3E-4410-9F08-D617D85139A3}"/>
          </ac:spMkLst>
        </pc:spChg>
        <pc:spChg chg="add del">
          <ac:chgData name="Srinivas Krishnaswamy" userId="ae0717fde6c807f7" providerId="LiveId" clId="{1C4FDF40-8DE7-44EB-BF00-3EBC18F75234}" dt="2018-09-22T02:20:55.628" v="3863"/>
          <ac:spMkLst>
            <pc:docMk/>
            <pc:sldMk cId="3970368562" sldId="265"/>
            <ac:spMk id="3" creationId="{C9FC7665-F582-460B-915D-E68A2EB2CA97}"/>
          </ac:spMkLst>
        </pc:spChg>
        <pc:spChg chg="add del">
          <ac:chgData name="Srinivas Krishnaswamy" userId="ae0717fde6c807f7" providerId="LiveId" clId="{1C4FDF40-8DE7-44EB-BF00-3EBC18F75234}" dt="2018-09-22T02:21:43.444" v="3869" actId="26606"/>
          <ac:spMkLst>
            <pc:docMk/>
            <pc:sldMk cId="3970368562" sldId="265"/>
            <ac:spMk id="12" creationId="{48385156-8356-4491-BAB8-8176905D5144}"/>
          </ac:spMkLst>
        </pc:spChg>
        <pc:spChg chg="add">
          <ac:chgData name="Srinivas Krishnaswamy" userId="ae0717fde6c807f7" providerId="LiveId" clId="{1C4FDF40-8DE7-44EB-BF00-3EBC18F75234}" dt="2018-09-22T02:22:48.034" v="3902" actId="26606"/>
          <ac:spMkLst>
            <pc:docMk/>
            <pc:sldMk cId="3970368562" sldId="265"/>
            <ac:spMk id="23" creationId="{806ABAF8-A5F0-4E99-AB6D-67BFBB982B2B}"/>
          </ac:spMkLst>
        </pc:spChg>
        <pc:spChg chg="add">
          <ac:chgData name="Srinivas Krishnaswamy" userId="ae0717fde6c807f7" providerId="LiveId" clId="{1C4FDF40-8DE7-44EB-BF00-3EBC18F75234}" dt="2018-09-22T02:22:48.034" v="3902" actId="26606"/>
          <ac:spMkLst>
            <pc:docMk/>
            <pc:sldMk cId="3970368562" sldId="265"/>
            <ac:spMk id="25" creationId="{5F7833E7-6A14-4F78-A2DD-5640A4F6C273}"/>
          </ac:spMkLst>
        </pc:spChg>
        <pc:picChg chg="add del mod">
          <ac:chgData name="Srinivas Krishnaswamy" userId="ae0717fde6c807f7" providerId="LiveId" clId="{1C4FDF40-8DE7-44EB-BF00-3EBC18F75234}" dt="2018-09-22T02:20:28.181" v="3862"/>
          <ac:picMkLst>
            <pc:docMk/>
            <pc:sldMk cId="3970368562" sldId="265"/>
            <ac:picMk id="5" creationId="{538527B0-0180-48B0-BD46-F6CA03E5150E}"/>
          </ac:picMkLst>
        </pc:picChg>
        <pc:picChg chg="add del mod">
          <ac:chgData name="Srinivas Krishnaswamy" userId="ae0717fde6c807f7" providerId="LiveId" clId="{1C4FDF40-8DE7-44EB-BF00-3EBC18F75234}" dt="2018-09-22T02:21:53.756" v="3874" actId="26606"/>
          <ac:picMkLst>
            <pc:docMk/>
            <pc:sldMk cId="3970368562" sldId="265"/>
            <ac:picMk id="7" creationId="{93DB6FEC-B38D-4A66-911A-7C4A478E7F53}"/>
          </ac:picMkLst>
        </pc:picChg>
        <pc:picChg chg="add del">
          <ac:chgData name="Srinivas Krishnaswamy" userId="ae0717fde6c807f7" providerId="LiveId" clId="{1C4FDF40-8DE7-44EB-BF00-3EBC18F75234}" dt="2018-09-22T02:21:43.444" v="3869" actId="26606"/>
          <ac:picMkLst>
            <pc:docMk/>
            <pc:sldMk cId="3970368562" sldId="265"/>
            <ac:picMk id="10" creationId="{93DB6FEC-B38D-4A66-911A-7C4A478E7F53}"/>
          </ac:picMkLst>
        </pc:picChg>
        <pc:picChg chg="add del">
          <ac:chgData name="Srinivas Krishnaswamy" userId="ae0717fde6c807f7" providerId="LiveId" clId="{1C4FDF40-8DE7-44EB-BF00-3EBC18F75234}" dt="2018-09-22T02:21:46.365" v="3871" actId="26606"/>
          <ac:picMkLst>
            <pc:docMk/>
            <pc:sldMk cId="3970368562" sldId="265"/>
            <ac:picMk id="14" creationId="{93DB6FEC-B38D-4A66-911A-7C4A478E7F53}"/>
          </ac:picMkLst>
        </pc:picChg>
        <pc:picChg chg="add del">
          <ac:chgData name="Srinivas Krishnaswamy" userId="ae0717fde6c807f7" providerId="LiveId" clId="{1C4FDF40-8DE7-44EB-BF00-3EBC18F75234}" dt="2018-09-22T02:21:53.652" v="3873" actId="26606"/>
          <ac:picMkLst>
            <pc:docMk/>
            <pc:sldMk cId="3970368562" sldId="265"/>
            <ac:picMk id="16" creationId="{93DB6FEC-B38D-4A66-911A-7C4A478E7F53}"/>
          </ac:picMkLst>
        </pc:picChg>
        <pc:picChg chg="add mod">
          <ac:chgData name="Srinivas Krishnaswamy" userId="ae0717fde6c807f7" providerId="LiveId" clId="{1C4FDF40-8DE7-44EB-BF00-3EBC18F75234}" dt="2018-09-22T02:22:48.034" v="3902" actId="26606"/>
          <ac:picMkLst>
            <pc:docMk/>
            <pc:sldMk cId="3970368562" sldId="265"/>
            <ac:picMk id="18" creationId="{93DB6FEC-B38D-4A66-911A-7C4A478E7F53}"/>
          </ac:picMkLst>
        </pc:picChg>
      </pc:sldChg>
      <pc:sldChg chg="addSp delSp modSp add mod ord setBg">
        <pc:chgData name="Srinivas Krishnaswamy" userId="ae0717fde6c807f7" providerId="LiveId" clId="{1C4FDF40-8DE7-44EB-BF00-3EBC18F75234}" dt="2018-09-22T03:22:46.538" v="4339" actId="20577"/>
        <pc:sldMkLst>
          <pc:docMk/>
          <pc:sldMk cId="758344277" sldId="266"/>
        </pc:sldMkLst>
        <pc:spChg chg="mod">
          <ac:chgData name="Srinivas Krishnaswamy" userId="ae0717fde6c807f7" providerId="LiveId" clId="{1C4FDF40-8DE7-44EB-BF00-3EBC18F75234}" dt="2018-09-22T03:22:46.538" v="4339" actId="20577"/>
          <ac:spMkLst>
            <pc:docMk/>
            <pc:sldMk cId="758344277" sldId="266"/>
            <ac:spMk id="2" creationId="{FA21234A-7FB7-479F-AD33-07B14978DB84}"/>
          </ac:spMkLst>
        </pc:spChg>
        <pc:spChg chg="del">
          <ac:chgData name="Srinivas Krishnaswamy" userId="ae0717fde6c807f7" providerId="LiveId" clId="{1C4FDF40-8DE7-44EB-BF00-3EBC18F75234}" dt="2018-09-22T02:22:12.523" v="3898"/>
          <ac:spMkLst>
            <pc:docMk/>
            <pc:sldMk cId="758344277" sldId="266"/>
            <ac:spMk id="3" creationId="{530DC03F-BBA9-49F0-BEC5-5BDDCFD777BA}"/>
          </ac:spMkLst>
        </pc:spChg>
        <pc:spChg chg="add del">
          <ac:chgData name="Srinivas Krishnaswamy" userId="ae0717fde6c807f7" providerId="LiveId" clId="{1C4FDF40-8DE7-44EB-BF00-3EBC18F75234}" dt="2018-09-22T02:22:36.677" v="3900" actId="26606"/>
          <ac:spMkLst>
            <pc:docMk/>
            <pc:sldMk cId="758344277" sldId="266"/>
            <ac:spMk id="10" creationId="{7AE27A19-5511-4876-B009-263AFBC30DF7}"/>
          </ac:spMkLst>
        </pc:spChg>
        <pc:picChg chg="add del mod">
          <ac:chgData name="Srinivas Krishnaswamy" userId="ae0717fde6c807f7" providerId="LiveId" clId="{1C4FDF40-8DE7-44EB-BF00-3EBC18F75234}" dt="2018-09-22T02:22:36.790" v="3901" actId="26606"/>
          <ac:picMkLst>
            <pc:docMk/>
            <pc:sldMk cId="758344277" sldId="266"/>
            <ac:picMk id="5" creationId="{81B199B0-D9BD-462A-95E0-B4D9AE7A0650}"/>
          </ac:picMkLst>
        </pc:picChg>
        <pc:picChg chg="add del">
          <ac:chgData name="Srinivas Krishnaswamy" userId="ae0717fde6c807f7" providerId="LiveId" clId="{1C4FDF40-8DE7-44EB-BF00-3EBC18F75234}" dt="2018-09-22T02:22:36.677" v="3900" actId="26606"/>
          <ac:picMkLst>
            <pc:docMk/>
            <pc:sldMk cId="758344277" sldId="266"/>
            <ac:picMk id="8" creationId="{81B199B0-D9BD-462A-95E0-B4D9AE7A0650}"/>
          </ac:picMkLst>
        </pc:picChg>
        <pc:picChg chg="add">
          <ac:chgData name="Srinivas Krishnaswamy" userId="ae0717fde6c807f7" providerId="LiveId" clId="{1C4FDF40-8DE7-44EB-BF00-3EBC18F75234}" dt="2018-09-22T02:22:36.790" v="3901" actId="26606"/>
          <ac:picMkLst>
            <pc:docMk/>
            <pc:sldMk cId="758344277" sldId="266"/>
            <ac:picMk id="12" creationId="{81B199B0-D9BD-462A-95E0-B4D9AE7A0650}"/>
          </ac:picMkLst>
        </pc:picChg>
      </pc:sldChg>
      <pc:sldChg chg="addSp delSp modSp add mod ord setBg setClrOvrMap">
        <pc:chgData name="Srinivas Krishnaswamy" userId="ae0717fde6c807f7" providerId="LiveId" clId="{1C4FDF40-8DE7-44EB-BF00-3EBC18F75234}" dt="2018-09-22T03:06:26.366" v="4246" actId="26606"/>
        <pc:sldMkLst>
          <pc:docMk/>
          <pc:sldMk cId="2796598684" sldId="267"/>
        </pc:sldMkLst>
        <pc:spChg chg="mod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2" creationId="{767AB3AF-6DAF-4A37-A7DD-BC457264FB75}"/>
          </ac:spMkLst>
        </pc:spChg>
        <pc:spChg chg="del">
          <ac:chgData name="Srinivas Krishnaswamy" userId="ae0717fde6c807f7" providerId="LiveId" clId="{1C4FDF40-8DE7-44EB-BF00-3EBC18F75234}" dt="2018-09-22T02:47:59.100" v="4020"/>
          <ac:spMkLst>
            <pc:docMk/>
            <pc:sldMk cId="2796598684" sldId="267"/>
            <ac:spMk id="3" creationId="{FC6A18D1-1C72-4C85-BA60-9B508EA17392}"/>
          </ac:spMkLst>
        </pc:spChg>
        <pc:spChg chg="add del">
          <ac:chgData name="Srinivas Krishnaswamy" userId="ae0717fde6c807f7" providerId="LiveId" clId="{1C4FDF40-8DE7-44EB-BF00-3EBC18F75234}" dt="2018-09-22T02:48:18.509" v="4022" actId="26606"/>
          <ac:spMkLst>
            <pc:docMk/>
            <pc:sldMk cId="2796598684" sldId="267"/>
            <ac:spMk id="10" creationId="{881AA9EA-2DF4-4569-94C5-79A694DF92FD}"/>
          </ac:spMkLst>
        </pc:spChg>
        <pc:spChg chg="add del">
          <ac:chgData name="Srinivas Krishnaswamy" userId="ae0717fde6c807f7" providerId="LiveId" clId="{1C4FDF40-8DE7-44EB-BF00-3EBC18F75234}" dt="2018-09-22T02:48:18.509" v="4022" actId="26606"/>
          <ac:spMkLst>
            <pc:docMk/>
            <pc:sldMk cId="2796598684" sldId="267"/>
            <ac:spMk id="13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2:48:18.509" v="4022" actId="26606"/>
          <ac:spMkLst>
            <pc:docMk/>
            <pc:sldMk cId="2796598684" sldId="267"/>
            <ac:spMk id="15" creationId="{2CB72970-2D5B-4516-9F76-B1220A77B6AB}"/>
          </ac:spMkLst>
        </pc:spChg>
        <pc:spChg chg="add del">
          <ac:chgData name="Srinivas Krishnaswamy" userId="ae0717fde6c807f7" providerId="LiveId" clId="{1C4FDF40-8DE7-44EB-BF00-3EBC18F75234}" dt="2018-09-22T02:48:25.678" v="4024" actId="26606"/>
          <ac:spMkLst>
            <pc:docMk/>
            <pc:sldMk cId="2796598684" sldId="267"/>
            <ac:spMk id="17" creationId="{988FFCCB-ADFD-4199-99C5-4235A13F0826}"/>
          </ac:spMkLst>
        </pc:spChg>
        <pc:spChg chg="add del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20" creationId="{0EF8982E-02F0-4D24-85CB-98DEBCC3226A}"/>
          </ac:spMkLst>
        </pc:spChg>
        <pc:spChg chg="add mod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21" creationId="{881AA9EA-2DF4-4569-94C5-79A694DF92FD}"/>
          </ac:spMkLst>
        </pc:spChg>
        <pc:spChg chg="add del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22" creationId="{2CB72970-2D5B-4516-9F76-B1220A77B6AB}"/>
          </ac:spMkLst>
        </pc:spChg>
        <pc:spChg chg="add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28" creationId="{806ABAF8-A5F0-4E99-AB6D-67BFBB982B2B}"/>
          </ac:spMkLst>
        </pc:spChg>
        <pc:spChg chg="add">
          <ac:chgData name="Srinivas Krishnaswamy" userId="ae0717fde6c807f7" providerId="LiveId" clId="{1C4FDF40-8DE7-44EB-BF00-3EBC18F75234}" dt="2018-09-22T03:06:26.366" v="4246" actId="26606"/>
          <ac:spMkLst>
            <pc:docMk/>
            <pc:sldMk cId="2796598684" sldId="267"/>
            <ac:spMk id="30" creationId="{5F7833E7-6A14-4F78-A2DD-5640A4F6C273}"/>
          </ac:spMkLst>
        </pc:spChg>
        <pc:picChg chg="add del mod">
          <ac:chgData name="Srinivas Krishnaswamy" userId="ae0717fde6c807f7" providerId="LiveId" clId="{1C4FDF40-8DE7-44EB-BF00-3EBC18F75234}" dt="2018-09-22T02:48:25.703" v="4025" actId="26606"/>
          <ac:picMkLst>
            <pc:docMk/>
            <pc:sldMk cId="2796598684" sldId="267"/>
            <ac:picMk id="5" creationId="{C7526C0E-DCDC-4318-9453-C66D17B22CD5}"/>
          </ac:picMkLst>
        </pc:picChg>
        <pc:picChg chg="add del">
          <ac:chgData name="Srinivas Krishnaswamy" userId="ae0717fde6c807f7" providerId="LiveId" clId="{1C4FDF40-8DE7-44EB-BF00-3EBC18F75234}" dt="2018-09-22T02:48:18.509" v="4022" actId="26606"/>
          <ac:picMkLst>
            <pc:docMk/>
            <pc:sldMk cId="2796598684" sldId="267"/>
            <ac:picMk id="8" creationId="{C7526C0E-DCDC-4318-9453-C66D17B22CD5}"/>
          </ac:picMkLst>
        </pc:picChg>
        <pc:picChg chg="add del">
          <ac:chgData name="Srinivas Krishnaswamy" userId="ae0717fde6c807f7" providerId="LiveId" clId="{1C4FDF40-8DE7-44EB-BF00-3EBC18F75234}" dt="2018-09-22T02:48:25.678" v="4024" actId="26606"/>
          <ac:picMkLst>
            <pc:docMk/>
            <pc:sldMk cId="2796598684" sldId="267"/>
            <ac:picMk id="18" creationId="{C7526C0E-DCDC-4318-9453-C66D17B22CD5}"/>
          </ac:picMkLst>
        </pc:picChg>
        <pc:picChg chg="add mod">
          <ac:chgData name="Srinivas Krishnaswamy" userId="ae0717fde6c807f7" providerId="LiveId" clId="{1C4FDF40-8DE7-44EB-BF00-3EBC18F75234}" dt="2018-09-22T03:06:26.366" v="4246" actId="26606"/>
          <ac:picMkLst>
            <pc:docMk/>
            <pc:sldMk cId="2796598684" sldId="267"/>
            <ac:picMk id="23" creationId="{C7526C0E-DCDC-4318-9453-C66D17B22CD5}"/>
          </ac:picMkLst>
        </pc:picChg>
      </pc:sldChg>
      <pc:sldChg chg="addSp delSp modSp add mod ord setBg">
        <pc:chgData name="Srinivas Krishnaswamy" userId="ae0717fde6c807f7" providerId="LiveId" clId="{1C4FDF40-8DE7-44EB-BF00-3EBC18F75234}" dt="2018-09-22T02:53:24.457" v="4127" actId="26606"/>
        <pc:sldMkLst>
          <pc:docMk/>
          <pc:sldMk cId="1691518360" sldId="268"/>
        </pc:sldMkLst>
        <pc:spChg chg="del">
          <ac:chgData name="Srinivas Krishnaswamy" userId="ae0717fde6c807f7" providerId="LiveId" clId="{1C4FDF40-8DE7-44EB-BF00-3EBC18F75234}" dt="2018-09-22T02:53:24.457" v="4127" actId="26606"/>
          <ac:spMkLst>
            <pc:docMk/>
            <pc:sldMk cId="1691518360" sldId="268"/>
            <ac:spMk id="2" creationId="{EBDFCE51-4D4A-415B-B83E-73D4EC7C1D0A}"/>
          </ac:spMkLst>
        </pc:spChg>
        <pc:spChg chg="del">
          <ac:chgData name="Srinivas Krishnaswamy" userId="ae0717fde6c807f7" providerId="LiveId" clId="{1C4FDF40-8DE7-44EB-BF00-3EBC18F75234}" dt="2018-09-22T02:53:20.794" v="4126"/>
          <ac:spMkLst>
            <pc:docMk/>
            <pc:sldMk cId="1691518360" sldId="268"/>
            <ac:spMk id="3" creationId="{78B25681-6ED1-4454-80D9-C08DD50397D2}"/>
          </ac:spMkLst>
        </pc:spChg>
        <pc:spChg chg="add">
          <ac:chgData name="Srinivas Krishnaswamy" userId="ae0717fde6c807f7" providerId="LiveId" clId="{1C4FDF40-8DE7-44EB-BF00-3EBC18F75234}" dt="2018-09-22T02:53:24.457" v="4127" actId="26606"/>
          <ac:spMkLst>
            <pc:docMk/>
            <pc:sldMk cId="1691518360" sldId="268"/>
            <ac:spMk id="10" creationId="{65F32515-9322-44A5-8C72-4C7BFB461869}"/>
          </ac:spMkLst>
        </pc:spChg>
        <pc:spChg chg="add">
          <ac:chgData name="Srinivas Krishnaswamy" userId="ae0717fde6c807f7" providerId="LiveId" clId="{1C4FDF40-8DE7-44EB-BF00-3EBC18F75234}" dt="2018-09-22T02:53:24.457" v="4127" actId="26606"/>
          <ac:spMkLst>
            <pc:docMk/>
            <pc:sldMk cId="1691518360" sldId="268"/>
            <ac:spMk id="12" creationId="{A617F13B-5021-454F-90E5-3AB2383BFD34}"/>
          </ac:spMkLst>
        </pc:spChg>
        <pc:picChg chg="add mod">
          <ac:chgData name="Srinivas Krishnaswamy" userId="ae0717fde6c807f7" providerId="LiveId" clId="{1C4FDF40-8DE7-44EB-BF00-3EBC18F75234}" dt="2018-09-22T02:53:24.457" v="4127" actId="26606"/>
          <ac:picMkLst>
            <pc:docMk/>
            <pc:sldMk cId="1691518360" sldId="268"/>
            <ac:picMk id="5" creationId="{1324AE6D-922A-4F67-8B24-09CBA464035C}"/>
          </ac:picMkLst>
        </pc:picChg>
      </pc:sldChg>
      <pc:sldChg chg="addSp delSp modSp add mod ord setBg setClrOvrMap delDesignElem">
        <pc:chgData name="Srinivas Krishnaswamy" userId="ae0717fde6c807f7" providerId="LiveId" clId="{1C4FDF40-8DE7-44EB-BF00-3EBC18F75234}" dt="2018-09-22T03:08:58.349" v="4257" actId="14100"/>
        <pc:sldMkLst>
          <pc:docMk/>
          <pc:sldMk cId="3923569959" sldId="269"/>
        </pc:sldMkLst>
        <pc:spChg chg="add del mod">
          <ac:chgData name="Srinivas Krishnaswamy" userId="ae0717fde6c807f7" providerId="LiveId" clId="{1C4FDF40-8DE7-44EB-BF00-3EBC18F75234}" dt="2018-09-22T02:31:33.309" v="3919" actId="26606"/>
          <ac:spMkLst>
            <pc:docMk/>
            <pc:sldMk cId="3923569959" sldId="269"/>
            <ac:spMk id="2" creationId="{456B2E8E-F05A-45C3-8320-8E82F4299CD7}"/>
          </ac:spMkLst>
        </pc:spChg>
        <pc:spChg chg="del mod">
          <ac:chgData name="Srinivas Krishnaswamy" userId="ae0717fde6c807f7" providerId="LiveId" clId="{1C4FDF40-8DE7-44EB-BF00-3EBC18F75234}" dt="2018-09-22T02:30:38.042" v="3906"/>
          <ac:spMkLst>
            <pc:docMk/>
            <pc:sldMk cId="3923569959" sldId="269"/>
            <ac:spMk id="3" creationId="{CC402C00-9801-4A44-B90D-E586F2D1AC2C}"/>
          </ac:spMkLst>
        </pc:spChg>
        <pc:spChg chg="add del mod">
          <ac:chgData name="Srinivas Krishnaswamy" userId="ae0717fde6c807f7" providerId="LiveId" clId="{1C4FDF40-8DE7-44EB-BF00-3EBC18F75234}" dt="2018-09-22T02:33:13.773" v="4007" actId="478"/>
          <ac:spMkLst>
            <pc:docMk/>
            <pc:sldMk cId="3923569959" sldId="269"/>
            <ac:spMk id="6" creationId="{83B26AAE-EA5B-4807-A78D-F88F29B8C5D0}"/>
          </ac:spMkLst>
        </pc:spChg>
        <pc:spChg chg="add del mod">
          <ac:chgData name="Srinivas Krishnaswamy" userId="ae0717fde6c807f7" providerId="LiveId" clId="{1C4FDF40-8DE7-44EB-BF00-3EBC18F75234}" dt="2018-09-22T03:08:29.703" v="4252"/>
          <ac:spMkLst>
            <pc:docMk/>
            <pc:sldMk cId="3923569959" sldId="269"/>
            <ac:spMk id="8" creationId="{B317FC40-70B6-4C7B-A242-D8D495D57421}"/>
          </ac:spMkLst>
        </pc:spChg>
        <pc:spChg chg="add del">
          <ac:chgData name="Srinivas Krishnaswamy" userId="ae0717fde6c807f7" providerId="LiveId" clId="{1C4FDF40-8DE7-44EB-BF00-3EBC18F75234}" dt="2018-09-22T02:30:49.780" v="3908" actId="26606"/>
          <ac:spMkLst>
            <pc:docMk/>
            <pc:sldMk cId="3923569959" sldId="269"/>
            <ac:spMk id="9" creationId="{4849B676-6EAA-4C1D-8A82-3270EEB45573}"/>
          </ac:spMkLst>
        </pc:spChg>
        <pc:spChg chg="add mod">
          <ac:chgData name="Srinivas Krishnaswamy" userId="ae0717fde6c807f7" providerId="LiveId" clId="{1C4FDF40-8DE7-44EB-BF00-3EBC18F75234}" dt="2018-09-22T03:08:50.748" v="4256" actId="26606"/>
          <ac:spMkLst>
            <pc:docMk/>
            <pc:sldMk cId="3923569959" sldId="269"/>
            <ac:spMk id="10" creationId="{9F602BB4-6BC9-43D9-A512-666C0A14AC8A}"/>
          </ac:spMkLst>
        </pc:spChg>
        <pc:spChg chg="add del">
          <ac:chgData name="Srinivas Krishnaswamy" userId="ae0717fde6c807f7" providerId="LiveId" clId="{1C4FDF40-8DE7-44EB-BF00-3EBC18F75234}" dt="2018-09-22T02:31:03.067" v="3910" actId="26606"/>
          <ac:spMkLst>
            <pc:docMk/>
            <pc:sldMk cId="3923569959" sldId="269"/>
            <ac:spMk id="11" creationId="{A617F13B-5021-454F-90E5-3AB2383BFD34}"/>
          </ac:spMkLst>
        </pc:spChg>
        <pc:spChg chg="add del">
          <ac:chgData name="Srinivas Krishnaswamy" userId="ae0717fde6c807f7" providerId="LiveId" clId="{1C4FDF40-8DE7-44EB-BF00-3EBC18F75234}" dt="2018-09-22T02:30:49.780" v="3908" actId="26606"/>
          <ac:spMkLst>
            <pc:docMk/>
            <pc:sldMk cId="3923569959" sldId="269"/>
            <ac:spMk id="12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2:30:49.780" v="3908" actId="26606"/>
          <ac:spMkLst>
            <pc:docMk/>
            <pc:sldMk cId="3923569959" sldId="269"/>
            <ac:spMk id="14" creationId="{2CB72970-2D5B-4516-9F76-B1220A77B6AB}"/>
          </ac:spMkLst>
        </pc:spChg>
        <pc:spChg chg="add del">
          <ac:chgData name="Srinivas Krishnaswamy" userId="ae0717fde6c807f7" providerId="LiveId" clId="{1C4FDF40-8DE7-44EB-BF00-3EBC18F75234}" dt="2018-09-22T02:31:03.067" v="3910" actId="26606"/>
          <ac:spMkLst>
            <pc:docMk/>
            <pc:sldMk cId="3923569959" sldId="269"/>
            <ac:spMk id="16" creationId="{65F32515-9322-44A5-8C72-4C7BFB461869}"/>
          </ac:spMkLst>
        </pc:spChg>
        <pc:spChg chg="add del">
          <ac:chgData name="Srinivas Krishnaswamy" userId="ae0717fde6c807f7" providerId="LiveId" clId="{1C4FDF40-8DE7-44EB-BF00-3EBC18F75234}" dt="2018-09-22T02:31:06.443" v="3912" actId="26606"/>
          <ac:spMkLst>
            <pc:docMk/>
            <pc:sldMk cId="3923569959" sldId="269"/>
            <ac:spMk id="19" creationId="{C0606E1B-B00B-4EA0-91C9-93AF337519D2}"/>
          </ac:spMkLst>
        </pc:spChg>
        <pc:spChg chg="add del">
          <ac:chgData name="Srinivas Krishnaswamy" userId="ae0717fde6c807f7" providerId="LiveId" clId="{1C4FDF40-8DE7-44EB-BF00-3EBC18F75234}" dt="2018-09-22T02:31:25.740" v="3914" actId="26606"/>
          <ac:spMkLst>
            <pc:docMk/>
            <pc:sldMk cId="3923569959" sldId="269"/>
            <ac:spMk id="22" creationId="{456B2E8E-F05A-45C3-8320-8E82F4299CD7}"/>
          </ac:spMkLst>
        </pc:spChg>
        <pc:spChg chg="add del">
          <ac:chgData name="Srinivas Krishnaswamy" userId="ae0717fde6c807f7" providerId="LiveId" clId="{1C4FDF40-8DE7-44EB-BF00-3EBC18F75234}" dt="2018-09-22T02:31:25.740" v="3914" actId="26606"/>
          <ac:spMkLst>
            <pc:docMk/>
            <pc:sldMk cId="3923569959" sldId="269"/>
            <ac:spMk id="23" creationId="{32349444-8426-49D7-8A56-B63E244EBD40}"/>
          </ac:spMkLst>
        </pc:spChg>
        <pc:spChg chg="add del">
          <ac:chgData name="Srinivas Krishnaswamy" userId="ae0717fde6c807f7" providerId="LiveId" clId="{1C4FDF40-8DE7-44EB-BF00-3EBC18F75234}" dt="2018-09-22T02:31:29.732" v="3916" actId="26606"/>
          <ac:spMkLst>
            <pc:docMk/>
            <pc:sldMk cId="3923569959" sldId="269"/>
            <ac:spMk id="26" creationId="{456B2E8E-F05A-45C3-8320-8E82F4299CD7}"/>
          </ac:spMkLst>
        </pc:spChg>
        <pc:spChg chg="add del">
          <ac:chgData name="Srinivas Krishnaswamy" userId="ae0717fde6c807f7" providerId="LiveId" clId="{1C4FDF40-8DE7-44EB-BF00-3EBC18F75234}" dt="2018-09-22T02:31:29.732" v="3916" actId="26606"/>
          <ac:spMkLst>
            <pc:docMk/>
            <pc:sldMk cId="3923569959" sldId="269"/>
            <ac:spMk id="27" creationId="{0E6656B8-9B09-4B24-890D-6E7ACE4DABB3}"/>
          </ac:spMkLst>
        </pc:spChg>
        <pc:spChg chg="add del mod">
          <ac:chgData name="Srinivas Krishnaswamy" userId="ae0717fde6c807f7" providerId="LiveId" clId="{1C4FDF40-8DE7-44EB-BF00-3EBC18F75234}" dt="2018-09-22T03:08:38.508" v="4253" actId="26606"/>
          <ac:spMkLst>
            <pc:docMk/>
            <pc:sldMk cId="3923569959" sldId="269"/>
            <ac:spMk id="29" creationId="{A34430F1-0E87-4F81-99D2-508D7C197570}"/>
          </ac:spMkLst>
        </pc:spChg>
        <pc:spChg chg="add del">
          <ac:chgData name="Srinivas Krishnaswamy" userId="ae0717fde6c807f7" providerId="LiveId" clId="{1C4FDF40-8DE7-44EB-BF00-3EBC18F75234}" dt="2018-09-22T02:31:33.292" v="3918" actId="26606"/>
          <ac:spMkLst>
            <pc:docMk/>
            <pc:sldMk cId="3923569959" sldId="269"/>
            <ac:spMk id="30" creationId="{456B2E8E-F05A-45C3-8320-8E82F4299CD7}"/>
          </ac:spMkLst>
        </pc:spChg>
        <pc:spChg chg="add del">
          <ac:chgData name="Srinivas Krishnaswamy" userId="ae0717fde6c807f7" providerId="LiveId" clId="{1C4FDF40-8DE7-44EB-BF00-3EBC18F75234}" dt="2018-09-22T02:31:33.292" v="3918" actId="26606"/>
          <ac:spMkLst>
            <pc:docMk/>
            <pc:sldMk cId="3923569959" sldId="269"/>
            <ac:spMk id="31" creationId="{32349444-8426-49D7-8A56-B63E244EBD40}"/>
          </ac:spMkLst>
        </pc:spChg>
        <pc:spChg chg="add del">
          <ac:chgData name="Srinivas Krishnaswamy" userId="ae0717fde6c807f7" providerId="LiveId" clId="{1C4FDF40-8DE7-44EB-BF00-3EBC18F75234}" dt="2018-09-22T03:08:29.703" v="4252"/>
          <ac:spMkLst>
            <pc:docMk/>
            <pc:sldMk cId="3923569959" sldId="269"/>
            <ac:spMk id="34" creationId="{0EF8982E-02F0-4D24-85CB-98DEBCC3226A}"/>
          </ac:spMkLst>
        </pc:spChg>
        <pc:spChg chg="add del mod">
          <ac:chgData name="Srinivas Krishnaswamy" userId="ae0717fde6c807f7" providerId="LiveId" clId="{1C4FDF40-8DE7-44EB-BF00-3EBC18F75234}" dt="2018-09-22T02:33:09.751" v="4006" actId="478"/>
          <ac:spMkLst>
            <pc:docMk/>
            <pc:sldMk cId="3923569959" sldId="269"/>
            <ac:spMk id="35" creationId="{456B2E8E-F05A-45C3-8320-8E82F4299CD7}"/>
          </ac:spMkLst>
        </pc:spChg>
        <pc:spChg chg="add mod">
          <ac:chgData name="Srinivas Krishnaswamy" userId="ae0717fde6c807f7" providerId="LiveId" clId="{1C4FDF40-8DE7-44EB-BF00-3EBC18F75234}" dt="2018-09-22T03:08:58.349" v="4257" actId="14100"/>
          <ac:spMkLst>
            <pc:docMk/>
            <pc:sldMk cId="3923569959" sldId="269"/>
            <ac:spMk id="36" creationId="{4849B676-6EAA-4C1D-8A82-3270EEB45573}"/>
          </ac:spMkLst>
        </pc:spChg>
        <pc:spChg chg="add del">
          <ac:chgData name="Srinivas Krishnaswamy" userId="ae0717fde6c807f7" providerId="LiveId" clId="{1C4FDF40-8DE7-44EB-BF00-3EBC18F75234}" dt="2018-09-22T03:08:29.703" v="4252"/>
          <ac:spMkLst>
            <pc:docMk/>
            <pc:sldMk cId="3923569959" sldId="269"/>
            <ac:spMk id="37" creationId="{2CB72970-2D5B-4516-9F76-B1220A77B6AB}"/>
          </ac:spMkLst>
        </pc:spChg>
        <pc:spChg chg="add del">
          <ac:chgData name="Srinivas Krishnaswamy" userId="ae0717fde6c807f7" providerId="LiveId" clId="{1C4FDF40-8DE7-44EB-BF00-3EBC18F75234}" dt="2018-09-22T03:08:50.748" v="4256" actId="26606"/>
          <ac:spMkLst>
            <pc:docMk/>
            <pc:sldMk cId="3923569959" sldId="269"/>
            <ac:spMk id="43" creationId="{F5F28DF4-08D5-4BC4-84A1-C0DCA66F483F}"/>
          </ac:spMkLst>
        </pc:spChg>
        <pc:spChg chg="add del">
          <ac:chgData name="Srinivas Krishnaswamy" userId="ae0717fde6c807f7" providerId="LiveId" clId="{1C4FDF40-8DE7-44EB-BF00-3EBC18F75234}" dt="2018-09-22T03:08:50.748" v="4256" actId="26606"/>
          <ac:spMkLst>
            <pc:docMk/>
            <pc:sldMk cId="3923569959" sldId="269"/>
            <ac:spMk id="45" creationId="{89AE0452-FADF-4CC9-8A9B-B5393D499F44}"/>
          </ac:spMkLst>
        </pc:spChg>
        <pc:spChg chg="add">
          <ac:chgData name="Srinivas Krishnaswamy" userId="ae0717fde6c807f7" providerId="LiveId" clId="{1C4FDF40-8DE7-44EB-BF00-3EBC18F75234}" dt="2018-09-22T03:08:50.748" v="4256" actId="26606"/>
          <ac:spMkLst>
            <pc:docMk/>
            <pc:sldMk cId="3923569959" sldId="269"/>
            <ac:spMk id="50" creationId="{806ABAF8-A5F0-4E99-AB6D-67BFBB982B2B}"/>
          </ac:spMkLst>
        </pc:spChg>
        <pc:spChg chg="add">
          <ac:chgData name="Srinivas Krishnaswamy" userId="ae0717fde6c807f7" providerId="LiveId" clId="{1C4FDF40-8DE7-44EB-BF00-3EBC18F75234}" dt="2018-09-22T03:08:50.748" v="4256" actId="26606"/>
          <ac:spMkLst>
            <pc:docMk/>
            <pc:sldMk cId="3923569959" sldId="269"/>
            <ac:spMk id="52" creationId="{5F7833E7-6A14-4F78-A2DD-5640A4F6C273}"/>
          </ac:spMkLst>
        </pc:spChg>
        <pc:picChg chg="add del mod">
          <ac:chgData name="Srinivas Krishnaswamy" userId="ae0717fde6c807f7" providerId="LiveId" clId="{1C4FDF40-8DE7-44EB-BF00-3EBC18F75234}" dt="2018-09-22T02:31:33.309" v="3919" actId="26606"/>
          <ac:picMkLst>
            <pc:docMk/>
            <pc:sldMk cId="3923569959" sldId="269"/>
            <ac:picMk id="4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0:49.780" v="3908" actId="26606"/>
          <ac:picMkLst>
            <pc:docMk/>
            <pc:sldMk cId="3923569959" sldId="269"/>
            <ac:picMk id="7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1:03.067" v="3910" actId="26606"/>
          <ac:picMkLst>
            <pc:docMk/>
            <pc:sldMk cId="3923569959" sldId="269"/>
            <ac:picMk id="17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1:06.443" v="3912" actId="26606"/>
          <ac:picMkLst>
            <pc:docMk/>
            <pc:sldMk cId="3923569959" sldId="269"/>
            <ac:picMk id="20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1:25.740" v="3914" actId="26606"/>
          <ac:picMkLst>
            <pc:docMk/>
            <pc:sldMk cId="3923569959" sldId="269"/>
            <ac:picMk id="24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1:29.732" v="3916" actId="26606"/>
          <ac:picMkLst>
            <pc:docMk/>
            <pc:sldMk cId="3923569959" sldId="269"/>
            <ac:picMk id="28" creationId="{73713B58-3CAC-4CB7-B41F-CA7031A6534B}"/>
          </ac:picMkLst>
        </pc:picChg>
        <pc:picChg chg="add del">
          <ac:chgData name="Srinivas Krishnaswamy" userId="ae0717fde6c807f7" providerId="LiveId" clId="{1C4FDF40-8DE7-44EB-BF00-3EBC18F75234}" dt="2018-09-22T02:31:33.292" v="3918" actId="26606"/>
          <ac:picMkLst>
            <pc:docMk/>
            <pc:sldMk cId="3923569959" sldId="269"/>
            <ac:picMk id="32" creationId="{73713B58-3CAC-4CB7-B41F-CA7031A6534B}"/>
          </ac:picMkLst>
        </pc:picChg>
        <pc:picChg chg="add mod">
          <ac:chgData name="Srinivas Krishnaswamy" userId="ae0717fde6c807f7" providerId="LiveId" clId="{1C4FDF40-8DE7-44EB-BF00-3EBC18F75234}" dt="2018-09-22T03:08:50.748" v="4256" actId="26606"/>
          <ac:picMkLst>
            <pc:docMk/>
            <pc:sldMk cId="3923569959" sldId="269"/>
            <ac:picMk id="38" creationId="{73713B58-3CAC-4CB7-B41F-CA7031A6534B}"/>
          </ac:picMkLst>
        </pc:picChg>
      </pc:sldChg>
      <pc:sldChg chg="addSp delSp modSp add mod setBg setClrOvrMap">
        <pc:chgData name="Srinivas Krishnaswamy" userId="ae0717fde6c807f7" providerId="LiveId" clId="{1C4FDF40-8DE7-44EB-BF00-3EBC18F75234}" dt="2018-09-22T03:06:41.141" v="4247" actId="26606"/>
        <pc:sldMkLst>
          <pc:docMk/>
          <pc:sldMk cId="881570224" sldId="270"/>
        </pc:sldMkLst>
        <pc:spChg chg="del mod">
          <ac:chgData name="Srinivas Krishnaswamy" userId="ae0717fde6c807f7" providerId="LiveId" clId="{1C4FDF40-8DE7-44EB-BF00-3EBC18F75234}" dt="2018-09-22T02:59:16.208" v="4132" actId="478"/>
          <ac:spMkLst>
            <pc:docMk/>
            <pc:sldMk cId="881570224" sldId="270"/>
            <ac:spMk id="2" creationId="{AE19A641-3364-4070-A2E0-B622852CD45B}"/>
          </ac:spMkLst>
        </pc:spChg>
        <pc:spChg chg="del">
          <ac:chgData name="Srinivas Krishnaswamy" userId="ae0717fde6c807f7" providerId="LiveId" clId="{1C4FDF40-8DE7-44EB-BF00-3EBC18F75234}" dt="2018-09-22T02:58:32.154" v="4128"/>
          <ac:spMkLst>
            <pc:docMk/>
            <pc:sldMk cId="881570224" sldId="270"/>
            <ac:spMk id="3" creationId="{238DDEA9-F56F-47E8-B121-030035B37DAD}"/>
          </ac:spMkLst>
        </pc:spChg>
        <pc:spChg chg="add del">
          <ac:chgData name="Srinivas Krishnaswamy" userId="ae0717fde6c807f7" providerId="LiveId" clId="{1C4FDF40-8DE7-44EB-BF00-3EBC18F75234}" dt="2018-09-22T02:59:09.271" v="4131"/>
          <ac:spMkLst>
            <pc:docMk/>
            <pc:sldMk cId="881570224" sldId="270"/>
            <ac:spMk id="9" creationId="{673B1E28-A73A-4CA9-ABEB-34D4E54ED7E9}"/>
          </ac:spMkLst>
        </pc:spChg>
        <pc:spChg chg="add del">
          <ac:chgData name="Srinivas Krishnaswamy" userId="ae0717fde6c807f7" providerId="LiveId" clId="{1C4FDF40-8DE7-44EB-BF00-3EBC18F75234}" dt="2018-09-22T02:59:18.104" v="4133" actId="478"/>
          <ac:spMkLst>
            <pc:docMk/>
            <pc:sldMk cId="881570224" sldId="270"/>
            <ac:spMk id="10" creationId="{D6B2493F-9007-44F5-A9B1-881C8A6DB904}"/>
          </ac:spMkLst>
        </pc:spChg>
        <pc:spChg chg="add del">
          <ac:chgData name="Srinivas Krishnaswamy" userId="ae0717fde6c807f7" providerId="LiveId" clId="{1C4FDF40-8DE7-44EB-BF00-3EBC18F75234}" dt="2018-09-22T02:59:09.271" v="4131"/>
          <ac:spMkLst>
            <pc:docMk/>
            <pc:sldMk cId="881570224" sldId="270"/>
            <ac:spMk id="11" creationId="{0E357C88-AC74-48BD-A708-61DA9250550A}"/>
          </ac:spMkLst>
        </pc:spChg>
        <pc:spChg chg="add mod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12" creationId="{913AB4DB-5CE5-4F8E-B280-1BC7F202619B}"/>
          </ac:spMkLst>
        </pc:spChg>
        <pc:spChg chg="add mod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13" creationId="{6A7BFA28-C58B-4C5E-BA1E-B1B8EEADC88D}"/>
          </ac:spMkLst>
        </pc:spChg>
        <pc:spChg chg="add del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18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20" creationId="{2CB72970-2D5B-4516-9F76-B1220A77B6AB}"/>
          </ac:spMkLst>
        </pc:spChg>
        <pc:spChg chg="add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25" creationId="{806ABAF8-A5F0-4E99-AB6D-67BFBB982B2B}"/>
          </ac:spMkLst>
        </pc:spChg>
        <pc:spChg chg="add">
          <ac:chgData name="Srinivas Krishnaswamy" userId="ae0717fde6c807f7" providerId="LiveId" clId="{1C4FDF40-8DE7-44EB-BF00-3EBC18F75234}" dt="2018-09-22T03:06:41.141" v="4247" actId="26606"/>
          <ac:spMkLst>
            <pc:docMk/>
            <pc:sldMk cId="881570224" sldId="270"/>
            <ac:spMk id="27" creationId="{5F7833E7-6A14-4F78-A2DD-5640A4F6C273}"/>
          </ac:spMkLst>
        </pc:spChg>
        <pc:picChg chg="add del mod">
          <ac:chgData name="Srinivas Krishnaswamy" userId="ae0717fde6c807f7" providerId="LiveId" clId="{1C4FDF40-8DE7-44EB-BF00-3EBC18F75234}" dt="2018-09-22T02:58:41.196" v="4129" actId="26606"/>
          <ac:picMkLst>
            <pc:docMk/>
            <pc:sldMk cId="881570224" sldId="270"/>
            <ac:picMk id="5" creationId="{AE03A5D5-D2D0-40E6-B302-26FC9BB13D31}"/>
          </ac:picMkLst>
        </pc:picChg>
        <pc:picChg chg="add mod">
          <ac:chgData name="Srinivas Krishnaswamy" userId="ae0717fde6c807f7" providerId="LiveId" clId="{1C4FDF40-8DE7-44EB-BF00-3EBC18F75234}" dt="2018-09-22T03:06:41.141" v="4247" actId="26606"/>
          <ac:picMkLst>
            <pc:docMk/>
            <pc:sldMk cId="881570224" sldId="270"/>
            <ac:picMk id="7" creationId="{DEDF5B35-5F18-47B9-95E9-10F2B80DFA08}"/>
          </ac:picMkLst>
        </pc:picChg>
        <pc:picChg chg="add del">
          <ac:chgData name="Srinivas Krishnaswamy" userId="ae0717fde6c807f7" providerId="LiveId" clId="{1C4FDF40-8DE7-44EB-BF00-3EBC18F75234}" dt="2018-09-22T03:01:20.261" v="4179" actId="478"/>
          <ac:picMkLst>
            <pc:docMk/>
            <pc:sldMk cId="881570224" sldId="270"/>
            <ac:picMk id="8" creationId="{AE03A5D5-D2D0-40E6-B302-26FC9BB13D31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03:05.917" v="4207" actId="26606"/>
        <pc:sldMkLst>
          <pc:docMk/>
          <pc:sldMk cId="1650044327" sldId="271"/>
        </pc:sldMkLst>
        <pc:spChg chg="del">
          <ac:chgData name="Srinivas Krishnaswamy" userId="ae0717fde6c807f7" providerId="LiveId" clId="{1C4FDF40-8DE7-44EB-BF00-3EBC18F75234}" dt="2018-09-22T03:02:50.990" v="4205" actId="478"/>
          <ac:spMkLst>
            <pc:docMk/>
            <pc:sldMk cId="1650044327" sldId="271"/>
            <ac:spMk id="2" creationId="{23571097-8B71-415A-ADA7-734031C248D9}"/>
          </ac:spMkLst>
        </pc:spChg>
        <pc:spChg chg="del">
          <ac:chgData name="Srinivas Krishnaswamy" userId="ae0717fde6c807f7" providerId="LiveId" clId="{1C4FDF40-8DE7-44EB-BF00-3EBC18F75234}" dt="2018-09-22T03:02:47.254" v="4204" actId="478"/>
          <ac:spMkLst>
            <pc:docMk/>
            <pc:sldMk cId="1650044327" sldId="271"/>
            <ac:spMk id="3" creationId="{69F1DDF7-3B0F-4B2D-A27D-867E1F591EC1}"/>
          </ac:spMkLst>
        </pc:spChg>
        <pc:spChg chg="add">
          <ac:chgData name="Srinivas Krishnaswamy" userId="ae0717fde6c807f7" providerId="LiveId" clId="{1C4FDF40-8DE7-44EB-BF00-3EBC18F75234}" dt="2018-09-22T03:03:05.917" v="4207" actId="26606"/>
          <ac:spMkLst>
            <pc:docMk/>
            <pc:sldMk cId="1650044327" sldId="271"/>
            <ac:spMk id="10" creationId="{65F32515-9322-44A5-8C72-4C7BFB461869}"/>
          </ac:spMkLst>
        </pc:spChg>
        <pc:spChg chg="add">
          <ac:chgData name="Srinivas Krishnaswamy" userId="ae0717fde6c807f7" providerId="LiveId" clId="{1C4FDF40-8DE7-44EB-BF00-3EBC18F75234}" dt="2018-09-22T03:03:05.917" v="4207" actId="26606"/>
          <ac:spMkLst>
            <pc:docMk/>
            <pc:sldMk cId="1650044327" sldId="271"/>
            <ac:spMk id="12" creationId="{A617F13B-5021-454F-90E5-3AB2383BFD34}"/>
          </ac:spMkLst>
        </pc:spChg>
        <pc:picChg chg="add mod">
          <ac:chgData name="Srinivas Krishnaswamy" userId="ae0717fde6c807f7" providerId="LiveId" clId="{1C4FDF40-8DE7-44EB-BF00-3EBC18F75234}" dt="2018-09-22T03:03:05.917" v="4207" actId="26606"/>
          <ac:picMkLst>
            <pc:docMk/>
            <pc:sldMk cId="1650044327" sldId="271"/>
            <ac:picMk id="5" creationId="{4F3CA92C-237C-4F72-8648-6E8D3D8D0727}"/>
          </ac:picMkLst>
        </pc:picChg>
      </pc:sldChg>
      <pc:sldChg chg="addSp delSp modSp add mod setBg setClrOvrMap">
        <pc:chgData name="Srinivas Krishnaswamy" userId="ae0717fde6c807f7" providerId="LiveId" clId="{1C4FDF40-8DE7-44EB-BF00-3EBC18F75234}" dt="2018-09-22T03:06:49.613" v="4249" actId="26606"/>
        <pc:sldMkLst>
          <pc:docMk/>
          <pc:sldMk cId="1716651333" sldId="272"/>
        </pc:sldMkLst>
        <pc:spChg chg="del mod">
          <ac:chgData name="Srinivas Krishnaswamy" userId="ae0717fde6c807f7" providerId="LiveId" clId="{1C4FDF40-8DE7-44EB-BF00-3EBC18F75234}" dt="2018-09-22T03:05:04.800" v="4210" actId="478"/>
          <ac:spMkLst>
            <pc:docMk/>
            <pc:sldMk cId="1716651333" sldId="272"/>
            <ac:spMk id="2" creationId="{3098C673-E6A8-48B8-9E97-607EE9830F1A}"/>
          </ac:spMkLst>
        </pc:spChg>
        <pc:spChg chg="del">
          <ac:chgData name="Srinivas Krishnaswamy" userId="ae0717fde6c807f7" providerId="LiveId" clId="{1C4FDF40-8DE7-44EB-BF00-3EBC18F75234}" dt="2018-09-22T03:04:55.021" v="4208"/>
          <ac:spMkLst>
            <pc:docMk/>
            <pc:sldMk cId="1716651333" sldId="272"/>
            <ac:spMk id="3" creationId="{3B347D2E-2351-4274-AED5-60C20F5DDF4D}"/>
          </ac:spMkLst>
        </pc:spChg>
        <pc:spChg chg="add mod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9" creationId="{B493EEEE-CCA8-4279-9E4F-A6D914D6A747}"/>
          </ac:spMkLst>
        </pc:spChg>
        <pc:spChg chg="add del">
          <ac:chgData name="Srinivas Krishnaswamy" userId="ae0717fde6c807f7" providerId="LiveId" clId="{1C4FDF40-8DE7-44EB-BF00-3EBC18F75234}" dt="2018-09-22T03:05:06.229" v="4211" actId="478"/>
          <ac:spMkLst>
            <pc:docMk/>
            <pc:sldMk cId="1716651333" sldId="272"/>
            <ac:spMk id="10" creationId="{F8067096-02B0-4DCA-A7A1-FA132A8CC54A}"/>
          </ac:spMkLst>
        </pc:spChg>
        <pc:spChg chg="add mod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11" creationId="{493F52D5-7910-435F-BEB7-A461017833F9}"/>
          </ac:spMkLst>
        </pc:spChg>
        <pc:spChg chg="add del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16" creationId="{F5F28DF4-08D5-4BC4-84A1-C0DCA66F483F}"/>
          </ac:spMkLst>
        </pc:spChg>
        <pc:spChg chg="add del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18" creationId="{89AE0452-FADF-4CC9-8A9B-B5393D499F44}"/>
          </ac:spMkLst>
        </pc:spChg>
        <pc:spChg chg="add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23" creationId="{806ABAF8-A5F0-4E99-AB6D-67BFBB982B2B}"/>
          </ac:spMkLst>
        </pc:spChg>
        <pc:spChg chg="add">
          <ac:chgData name="Srinivas Krishnaswamy" userId="ae0717fde6c807f7" providerId="LiveId" clId="{1C4FDF40-8DE7-44EB-BF00-3EBC18F75234}" dt="2018-09-22T03:06:49.613" v="4249" actId="26606"/>
          <ac:spMkLst>
            <pc:docMk/>
            <pc:sldMk cId="1716651333" sldId="272"/>
            <ac:spMk id="25" creationId="{5F7833E7-6A14-4F78-A2DD-5640A4F6C273}"/>
          </ac:spMkLst>
        </pc:spChg>
        <pc:picChg chg="add del mod">
          <ac:chgData name="Srinivas Krishnaswamy" userId="ae0717fde6c807f7" providerId="LiveId" clId="{1C4FDF40-8DE7-44EB-BF00-3EBC18F75234}" dt="2018-09-22T03:04:59.727" v="4209" actId="26606"/>
          <ac:picMkLst>
            <pc:docMk/>
            <pc:sldMk cId="1716651333" sldId="272"/>
            <ac:picMk id="5" creationId="{86FFA240-04C3-4FCE-96EC-31954FBCAE3B}"/>
          </ac:picMkLst>
        </pc:picChg>
        <pc:picChg chg="add mod ord">
          <ac:chgData name="Srinivas Krishnaswamy" userId="ae0717fde6c807f7" providerId="LiveId" clId="{1C4FDF40-8DE7-44EB-BF00-3EBC18F75234}" dt="2018-09-22T03:06:49.613" v="4249" actId="26606"/>
          <ac:picMkLst>
            <pc:docMk/>
            <pc:sldMk cId="1716651333" sldId="272"/>
            <ac:picMk id="8" creationId="{86FFA240-04C3-4FCE-96EC-31954FBCAE3B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09:40.617" v="4261" actId="26606"/>
        <pc:sldMkLst>
          <pc:docMk/>
          <pc:sldMk cId="3929435417" sldId="273"/>
        </pc:sldMkLst>
        <pc:spChg chg="del">
          <ac:chgData name="Srinivas Krishnaswamy" userId="ae0717fde6c807f7" providerId="LiveId" clId="{1C4FDF40-8DE7-44EB-BF00-3EBC18F75234}" dt="2018-09-22T03:09:40.617" v="4261" actId="26606"/>
          <ac:spMkLst>
            <pc:docMk/>
            <pc:sldMk cId="3929435417" sldId="273"/>
            <ac:spMk id="2" creationId="{EAAC1B21-CF3D-4D50-B0CC-624F6740E5B2}"/>
          </ac:spMkLst>
        </pc:spChg>
        <pc:spChg chg="del">
          <ac:chgData name="Srinivas Krishnaswamy" userId="ae0717fde6c807f7" providerId="LiveId" clId="{1C4FDF40-8DE7-44EB-BF00-3EBC18F75234}" dt="2018-09-22T03:09:36.131" v="4260"/>
          <ac:spMkLst>
            <pc:docMk/>
            <pc:sldMk cId="3929435417" sldId="273"/>
            <ac:spMk id="3" creationId="{2DC7DC33-9C6F-49EC-89B6-BCC119A659FE}"/>
          </ac:spMkLst>
        </pc:spChg>
        <pc:spChg chg="add">
          <ac:chgData name="Srinivas Krishnaswamy" userId="ae0717fde6c807f7" providerId="LiveId" clId="{1C4FDF40-8DE7-44EB-BF00-3EBC18F75234}" dt="2018-09-22T03:09:40.617" v="4261" actId="26606"/>
          <ac:spMkLst>
            <pc:docMk/>
            <pc:sldMk cId="3929435417" sldId="273"/>
            <ac:spMk id="10" creationId="{65F32515-9322-44A5-8C72-4C7BFB461869}"/>
          </ac:spMkLst>
        </pc:spChg>
        <pc:spChg chg="add">
          <ac:chgData name="Srinivas Krishnaswamy" userId="ae0717fde6c807f7" providerId="LiveId" clId="{1C4FDF40-8DE7-44EB-BF00-3EBC18F75234}" dt="2018-09-22T03:09:40.617" v="4261" actId="26606"/>
          <ac:spMkLst>
            <pc:docMk/>
            <pc:sldMk cId="3929435417" sldId="273"/>
            <ac:spMk id="12" creationId="{A617F13B-5021-454F-90E5-3AB2383BFD34}"/>
          </ac:spMkLst>
        </pc:spChg>
        <pc:picChg chg="add mod">
          <ac:chgData name="Srinivas Krishnaswamy" userId="ae0717fde6c807f7" providerId="LiveId" clId="{1C4FDF40-8DE7-44EB-BF00-3EBC18F75234}" dt="2018-09-22T03:09:40.617" v="4261" actId="26606"/>
          <ac:picMkLst>
            <pc:docMk/>
            <pc:sldMk cId="3929435417" sldId="273"/>
            <ac:picMk id="5" creationId="{42D2D541-2E3D-47A9-ABD5-0008F6C29365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34:44.957" v="4514" actId="1076"/>
        <pc:sldMkLst>
          <pc:docMk/>
          <pc:sldMk cId="3389214020" sldId="274"/>
        </pc:sldMkLst>
        <pc:spChg chg="del">
          <ac:chgData name="Srinivas Krishnaswamy" userId="ae0717fde6c807f7" providerId="LiveId" clId="{1C4FDF40-8DE7-44EB-BF00-3EBC18F75234}" dt="2018-09-22T03:31:31.810" v="4474" actId="478"/>
          <ac:spMkLst>
            <pc:docMk/>
            <pc:sldMk cId="3389214020" sldId="274"/>
            <ac:spMk id="2" creationId="{D2E7DA92-84F6-44F5-9691-51C80D217158}"/>
          </ac:spMkLst>
        </pc:spChg>
        <pc:spChg chg="del">
          <ac:chgData name="Srinivas Krishnaswamy" userId="ae0717fde6c807f7" providerId="LiveId" clId="{1C4FDF40-8DE7-44EB-BF00-3EBC18F75234}" dt="2018-09-22T03:31:29.138" v="4473" actId="478"/>
          <ac:spMkLst>
            <pc:docMk/>
            <pc:sldMk cId="3389214020" sldId="274"/>
            <ac:spMk id="3" creationId="{B9990BCA-2BF1-4A62-B242-D8A9E6AAECD5}"/>
          </ac:spMkLst>
        </pc:spChg>
        <pc:spChg chg="add mod">
          <ac:chgData name="Srinivas Krishnaswamy" userId="ae0717fde6c807f7" providerId="LiveId" clId="{1C4FDF40-8DE7-44EB-BF00-3EBC18F75234}" dt="2018-09-22T03:34:44.957" v="4514" actId="1076"/>
          <ac:spMkLst>
            <pc:docMk/>
            <pc:sldMk cId="3389214020" sldId="274"/>
            <ac:spMk id="7" creationId="{64BD33BE-1634-4D36-AFAE-D975C9B38F02}"/>
          </ac:spMkLst>
        </pc:spChg>
        <pc:spChg chg="add del">
          <ac:chgData name="Srinivas Krishnaswamy" userId="ae0717fde6c807f7" providerId="LiveId" clId="{1C4FDF40-8DE7-44EB-BF00-3EBC18F75234}" dt="2018-09-22T03:33:37.823" v="4485" actId="26606"/>
          <ac:spMkLst>
            <pc:docMk/>
            <pc:sldMk cId="3389214020" sldId="274"/>
            <ac:spMk id="9" creationId="{BB8CA088-A193-488D-A459-7D9D554173ED}"/>
          </ac:spMkLst>
        </pc:spChg>
        <pc:spChg chg="add del">
          <ac:chgData name="Srinivas Krishnaswamy" userId="ae0717fde6c807f7" providerId="LiveId" clId="{1C4FDF40-8DE7-44EB-BF00-3EBC18F75234}" dt="2018-09-22T03:33:37.820" v="4484" actId="26606"/>
          <ac:spMkLst>
            <pc:docMk/>
            <pc:sldMk cId="3389214020" sldId="274"/>
            <ac:spMk id="14" creationId="{FB3516BD-64C7-48EF-A342-9F00D167EE78}"/>
          </ac:spMkLst>
        </pc:spChg>
        <pc:picChg chg="add mod">
          <ac:chgData name="Srinivas Krishnaswamy" userId="ae0717fde6c807f7" providerId="LiveId" clId="{1C4FDF40-8DE7-44EB-BF00-3EBC18F75234}" dt="2018-09-22T03:34:22.821" v="4512" actId="14100"/>
          <ac:picMkLst>
            <pc:docMk/>
            <pc:sldMk cId="3389214020" sldId="274"/>
            <ac:picMk id="4" creationId="{53C7EB4B-83B8-4031-982D-7C1A5A942FFA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36:59.069" v="4536" actId="1076"/>
        <pc:sldMkLst>
          <pc:docMk/>
          <pc:sldMk cId="3480039943" sldId="275"/>
        </pc:sldMkLst>
        <pc:spChg chg="del">
          <ac:chgData name="Srinivas Krishnaswamy" userId="ae0717fde6c807f7" providerId="LiveId" clId="{1C4FDF40-8DE7-44EB-BF00-3EBC18F75234}" dt="2018-09-22T03:16:51.230" v="4295" actId="478"/>
          <ac:spMkLst>
            <pc:docMk/>
            <pc:sldMk cId="3480039943" sldId="275"/>
            <ac:spMk id="2" creationId="{33848E15-5030-4918-9AF7-1D3B2F40EBC4}"/>
          </ac:spMkLst>
        </pc:spChg>
        <pc:spChg chg="del">
          <ac:chgData name="Srinivas Krishnaswamy" userId="ae0717fde6c807f7" providerId="LiveId" clId="{1C4FDF40-8DE7-44EB-BF00-3EBC18F75234}" dt="2018-09-22T03:16:43.799" v="4294" actId="478"/>
          <ac:spMkLst>
            <pc:docMk/>
            <pc:sldMk cId="3480039943" sldId="275"/>
            <ac:spMk id="3" creationId="{1F2B1DB2-EBCE-46A9-B860-1E67F8DAAE19}"/>
          </ac:spMkLst>
        </pc:spChg>
        <pc:spChg chg="add mod">
          <ac:chgData name="Srinivas Krishnaswamy" userId="ae0717fde6c807f7" providerId="LiveId" clId="{1C4FDF40-8DE7-44EB-BF00-3EBC18F75234}" dt="2018-09-22T03:36:59.069" v="4536" actId="1076"/>
          <ac:spMkLst>
            <pc:docMk/>
            <pc:sldMk cId="3480039943" sldId="275"/>
            <ac:spMk id="10" creationId="{0F33205C-E190-466E-A3C0-A65DCBBF85C7}"/>
          </ac:spMkLst>
        </pc:spChg>
        <pc:spChg chg="add del">
          <ac:chgData name="Srinivas Krishnaswamy" userId="ae0717fde6c807f7" providerId="LiveId" clId="{1C4FDF40-8DE7-44EB-BF00-3EBC18F75234}" dt="2018-09-22T03:20:57.460" v="4300" actId="26606"/>
          <ac:spMkLst>
            <pc:docMk/>
            <pc:sldMk cId="3480039943" sldId="275"/>
            <ac:spMk id="11" creationId="{FB3516BD-64C7-48EF-A342-9F00D167EE78}"/>
          </ac:spMkLst>
        </pc:spChg>
        <pc:spChg chg="add del">
          <ac:chgData name="Srinivas Krishnaswamy" userId="ae0717fde6c807f7" providerId="LiveId" clId="{1C4FDF40-8DE7-44EB-BF00-3EBC18F75234}" dt="2018-09-22T03:21:13.458" v="4302" actId="26606"/>
          <ac:spMkLst>
            <pc:docMk/>
            <pc:sldMk cId="3480039943" sldId="275"/>
            <ac:spMk id="13" creationId="{C0606E1B-B00B-4EA0-91C9-93AF337519D2}"/>
          </ac:spMkLst>
        </pc:spChg>
        <pc:spChg chg="add del">
          <ac:chgData name="Srinivas Krishnaswamy" userId="ae0717fde6c807f7" providerId="LiveId" clId="{1C4FDF40-8DE7-44EB-BF00-3EBC18F75234}" dt="2018-09-22T03:35:49.776" v="4518" actId="26606"/>
          <ac:spMkLst>
            <pc:docMk/>
            <pc:sldMk cId="3480039943" sldId="275"/>
            <ac:spMk id="15" creationId="{BB8CA088-A193-488D-A459-7D9D554173ED}"/>
          </ac:spMkLst>
        </pc:spChg>
        <pc:picChg chg="add mod ord">
          <ac:chgData name="Srinivas Krishnaswamy" userId="ae0717fde6c807f7" providerId="LiveId" clId="{1C4FDF40-8DE7-44EB-BF00-3EBC18F75234}" dt="2018-09-22T03:36:48.645" v="4535" actId="1076"/>
          <ac:picMkLst>
            <pc:docMk/>
            <pc:sldMk cId="3480039943" sldId="275"/>
            <ac:picMk id="6" creationId="{EF152C15-CA61-4468-900B-5400A341D4FF}"/>
          </ac:picMkLst>
        </pc:picChg>
      </pc:sldChg>
      <pc:sldChg chg="addSp delSp modSp add mod setBg setClrOvrMap">
        <pc:chgData name="Srinivas Krishnaswamy" userId="ae0717fde6c807f7" providerId="LiveId" clId="{1C4FDF40-8DE7-44EB-BF00-3EBC18F75234}" dt="2018-09-22T03:34:40.213" v="4513" actId="1076"/>
        <pc:sldMkLst>
          <pc:docMk/>
          <pc:sldMk cId="1415071681" sldId="276"/>
        </pc:sldMkLst>
        <pc:spChg chg="del">
          <ac:chgData name="Srinivas Krishnaswamy" userId="ae0717fde6c807f7" providerId="LiveId" clId="{1C4FDF40-8DE7-44EB-BF00-3EBC18F75234}" dt="2018-09-22T03:26:21.009" v="4353" actId="478"/>
          <ac:spMkLst>
            <pc:docMk/>
            <pc:sldMk cId="1415071681" sldId="276"/>
            <ac:spMk id="2" creationId="{85FD5A94-9097-4939-B567-E87D2FBB654A}"/>
          </ac:spMkLst>
        </pc:spChg>
        <pc:spChg chg="del">
          <ac:chgData name="Srinivas Krishnaswamy" userId="ae0717fde6c807f7" providerId="LiveId" clId="{1C4FDF40-8DE7-44EB-BF00-3EBC18F75234}" dt="2018-09-22T03:26:22.365" v="4354" actId="478"/>
          <ac:spMkLst>
            <pc:docMk/>
            <pc:sldMk cId="1415071681" sldId="276"/>
            <ac:spMk id="3" creationId="{3B27CAA6-785E-4A2C-89F7-6FDE2415ACD8}"/>
          </ac:spMkLst>
        </pc:spChg>
        <pc:spChg chg="add mod">
          <ac:chgData name="Srinivas Krishnaswamy" userId="ae0717fde6c807f7" providerId="LiveId" clId="{1C4FDF40-8DE7-44EB-BF00-3EBC18F75234}" dt="2018-09-22T03:34:40.213" v="4513" actId="1076"/>
          <ac:spMkLst>
            <pc:docMk/>
            <pc:sldMk cId="1415071681" sldId="276"/>
            <ac:spMk id="5" creationId="{F42DAD48-5208-43EF-90E9-081C46FCA1DF}"/>
          </ac:spMkLst>
        </pc:spChg>
        <pc:spChg chg="add del">
          <ac:chgData name="Srinivas Krishnaswamy" userId="ae0717fde6c807f7" providerId="LiveId" clId="{1C4FDF40-8DE7-44EB-BF00-3EBC18F75234}" dt="2018-09-22T03:29:45.669" v="4450" actId="26606"/>
          <ac:spMkLst>
            <pc:docMk/>
            <pc:sldMk cId="1415071681" sldId="276"/>
            <ac:spMk id="8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3:29:45.669" v="4450" actId="26606"/>
          <ac:spMkLst>
            <pc:docMk/>
            <pc:sldMk cId="1415071681" sldId="276"/>
            <ac:spMk id="9" creationId="{2CB72970-2D5B-4516-9F76-B1220A77B6AB}"/>
          </ac:spMkLst>
        </pc:spChg>
        <pc:spChg chg="add del">
          <ac:chgData name="Srinivas Krishnaswamy" userId="ae0717fde6c807f7" providerId="LiveId" clId="{1C4FDF40-8DE7-44EB-BF00-3EBC18F75234}" dt="2018-09-22T03:29:59.893" v="4454" actId="26606"/>
          <ac:spMkLst>
            <pc:docMk/>
            <pc:sldMk cId="1415071681" sldId="276"/>
            <ac:spMk id="10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3:29:38.391" v="4442" actId="26606"/>
          <ac:spMkLst>
            <pc:docMk/>
            <pc:sldMk cId="1415071681" sldId="276"/>
            <ac:spMk id="11" creationId="{0EF8982E-02F0-4D24-85CB-98DEBCC3226A}"/>
          </ac:spMkLst>
        </pc:spChg>
        <pc:spChg chg="add del">
          <ac:chgData name="Srinivas Krishnaswamy" userId="ae0717fde6c807f7" providerId="LiveId" clId="{1C4FDF40-8DE7-44EB-BF00-3EBC18F75234}" dt="2018-09-22T03:29:59.893" v="4454" actId="26606"/>
          <ac:spMkLst>
            <pc:docMk/>
            <pc:sldMk cId="1415071681" sldId="276"/>
            <ac:spMk id="12" creationId="{2CB72970-2D5B-4516-9F76-B1220A77B6AB}"/>
          </ac:spMkLst>
        </pc:spChg>
        <pc:spChg chg="add del">
          <ac:chgData name="Srinivas Krishnaswamy" userId="ae0717fde6c807f7" providerId="LiveId" clId="{1C4FDF40-8DE7-44EB-BF00-3EBC18F75234}" dt="2018-09-22T03:29:38.391" v="4442" actId="26606"/>
          <ac:spMkLst>
            <pc:docMk/>
            <pc:sldMk cId="1415071681" sldId="276"/>
            <ac:spMk id="13" creationId="{2CB72970-2D5B-4516-9F76-B1220A77B6AB}"/>
          </ac:spMkLst>
        </pc:spChg>
        <pc:picChg chg="add del mod ord">
          <ac:chgData name="Srinivas Krishnaswamy" userId="ae0717fde6c807f7" providerId="LiveId" clId="{1C4FDF40-8DE7-44EB-BF00-3EBC18F75234}" dt="2018-09-22T03:28:27.696" v="4426" actId="478"/>
          <ac:picMkLst>
            <pc:docMk/>
            <pc:sldMk cId="1415071681" sldId="276"/>
            <ac:picMk id="4" creationId="{2620913D-9419-4574-B732-7F39CB142F23}"/>
          </ac:picMkLst>
        </pc:picChg>
        <pc:picChg chg="add mod">
          <ac:chgData name="Srinivas Krishnaswamy" userId="ae0717fde6c807f7" providerId="LiveId" clId="{1C4FDF40-8DE7-44EB-BF00-3EBC18F75234}" dt="2018-09-22T03:31:01.053" v="4471" actId="14100"/>
          <ac:picMkLst>
            <pc:docMk/>
            <pc:sldMk cId="1415071681" sldId="276"/>
            <ac:picMk id="6" creationId="{52AEBB4E-E600-4BE1-BA6D-DE1AA9BCD09B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15:26.592" v="4293" actId="26606"/>
        <pc:sldMkLst>
          <pc:docMk/>
          <pc:sldMk cId="342566468" sldId="277"/>
        </pc:sldMkLst>
        <pc:spChg chg="del">
          <ac:chgData name="Srinivas Krishnaswamy" userId="ae0717fde6c807f7" providerId="LiveId" clId="{1C4FDF40-8DE7-44EB-BF00-3EBC18F75234}" dt="2018-09-22T03:15:07.710" v="4291" actId="478"/>
          <ac:spMkLst>
            <pc:docMk/>
            <pc:sldMk cId="342566468" sldId="277"/>
            <ac:spMk id="2" creationId="{97C819CC-2B4B-4CC5-A88A-E1EC137B4B4A}"/>
          </ac:spMkLst>
        </pc:spChg>
        <pc:spChg chg="del">
          <ac:chgData name="Srinivas Krishnaswamy" userId="ae0717fde6c807f7" providerId="LiveId" clId="{1C4FDF40-8DE7-44EB-BF00-3EBC18F75234}" dt="2018-09-22T03:15:06.080" v="4290" actId="478"/>
          <ac:spMkLst>
            <pc:docMk/>
            <pc:sldMk cId="342566468" sldId="277"/>
            <ac:spMk id="3" creationId="{D3F17A80-4DF7-485F-A532-A1053EEF59A1}"/>
          </ac:spMkLst>
        </pc:spChg>
        <pc:picChg chg="add mod">
          <ac:chgData name="Srinivas Krishnaswamy" userId="ae0717fde6c807f7" providerId="LiveId" clId="{1C4FDF40-8DE7-44EB-BF00-3EBC18F75234}" dt="2018-09-22T03:15:26.592" v="4293" actId="26606"/>
          <ac:picMkLst>
            <pc:docMk/>
            <pc:sldMk cId="342566468" sldId="277"/>
            <ac:picMk id="5" creationId="{247F1ED8-FB3C-4D77-80DD-FE2E74465102}"/>
          </ac:picMkLst>
        </pc:picChg>
      </pc:sldChg>
      <pc:sldChg chg="addSp delSp modSp add mod setBg">
        <pc:chgData name="Srinivas Krishnaswamy" userId="ae0717fde6c807f7" providerId="LiveId" clId="{1C4FDF40-8DE7-44EB-BF00-3EBC18F75234}" dt="2018-09-22T03:47:08.501" v="4726" actId="1076"/>
        <pc:sldMkLst>
          <pc:docMk/>
          <pc:sldMk cId="2801514060" sldId="278"/>
        </pc:sldMkLst>
        <pc:spChg chg="del">
          <ac:chgData name="Srinivas Krishnaswamy" userId="ae0717fde6c807f7" providerId="LiveId" clId="{1C4FDF40-8DE7-44EB-BF00-3EBC18F75234}" dt="2018-09-22T03:42:50.802" v="4541" actId="478"/>
          <ac:spMkLst>
            <pc:docMk/>
            <pc:sldMk cId="2801514060" sldId="278"/>
            <ac:spMk id="2" creationId="{251BCA8C-AA6D-4812-91E7-DC3ABC85AC00}"/>
          </ac:spMkLst>
        </pc:spChg>
        <pc:spChg chg="del">
          <ac:chgData name="Srinivas Krishnaswamy" userId="ae0717fde6c807f7" providerId="LiveId" clId="{1C4FDF40-8DE7-44EB-BF00-3EBC18F75234}" dt="2018-09-22T03:42:54.775" v="4542" actId="478"/>
          <ac:spMkLst>
            <pc:docMk/>
            <pc:sldMk cId="2801514060" sldId="278"/>
            <ac:spMk id="3" creationId="{F6C94D29-1237-4A5E-827E-43A86905D49A}"/>
          </ac:spMkLst>
        </pc:spChg>
        <pc:spChg chg="add mod">
          <ac:chgData name="Srinivas Krishnaswamy" userId="ae0717fde6c807f7" providerId="LiveId" clId="{1C4FDF40-8DE7-44EB-BF00-3EBC18F75234}" dt="2018-09-22T03:47:08.501" v="4726" actId="1076"/>
          <ac:spMkLst>
            <pc:docMk/>
            <pc:sldMk cId="2801514060" sldId="278"/>
            <ac:spMk id="7" creationId="{9E8A5CFC-E52F-4D0D-B777-29F8CAF7E7C7}"/>
          </ac:spMkLst>
        </pc:spChg>
        <pc:picChg chg="add mod ord">
          <ac:chgData name="Srinivas Krishnaswamy" userId="ae0717fde6c807f7" providerId="LiveId" clId="{1C4FDF40-8DE7-44EB-BF00-3EBC18F75234}" dt="2018-09-22T03:46:48.885" v="4722" actId="1076"/>
          <ac:picMkLst>
            <pc:docMk/>
            <pc:sldMk cId="2801514060" sldId="278"/>
            <ac:picMk id="5" creationId="{5E900E26-07DE-4781-921C-BEA2FDCDC87B}"/>
          </ac:picMkLst>
        </pc:picChg>
        <pc:picChg chg="add del">
          <ac:chgData name="Srinivas Krishnaswamy" userId="ae0717fde6c807f7" providerId="LiveId" clId="{1C4FDF40-8DE7-44EB-BF00-3EBC18F75234}" dt="2018-09-22T03:43:27.888" v="4548"/>
          <ac:picMkLst>
            <pc:docMk/>
            <pc:sldMk cId="2801514060" sldId="278"/>
            <ac:picMk id="6" creationId="{475D6837-35A5-405C-A56E-2E8860D0A64B}"/>
          </ac:picMkLst>
        </pc:picChg>
      </pc:sldChg>
      <pc:sldChg chg="addSp delSp modSp add">
        <pc:chgData name="Srinivas Krishnaswamy" userId="ae0717fde6c807f7" providerId="LiveId" clId="{1C4FDF40-8DE7-44EB-BF00-3EBC18F75234}" dt="2018-09-22T03:55:07.078" v="4856" actId="1076"/>
        <pc:sldMkLst>
          <pc:docMk/>
          <pc:sldMk cId="3613596946" sldId="279"/>
        </pc:sldMkLst>
        <pc:spChg chg="del">
          <ac:chgData name="Srinivas Krishnaswamy" userId="ae0717fde6c807f7" providerId="LiveId" clId="{1C4FDF40-8DE7-44EB-BF00-3EBC18F75234}" dt="2018-09-22T03:46:55.486" v="4723" actId="478"/>
          <ac:spMkLst>
            <pc:docMk/>
            <pc:sldMk cId="3613596946" sldId="279"/>
            <ac:spMk id="2" creationId="{A2064026-B63D-4376-AF5B-FED87AA076C4}"/>
          </ac:spMkLst>
        </pc:spChg>
        <pc:spChg chg="del">
          <ac:chgData name="Srinivas Krishnaswamy" userId="ae0717fde6c807f7" providerId="LiveId" clId="{1C4FDF40-8DE7-44EB-BF00-3EBC18F75234}" dt="2018-09-22T03:46:56.486" v="4724" actId="478"/>
          <ac:spMkLst>
            <pc:docMk/>
            <pc:sldMk cId="3613596946" sldId="279"/>
            <ac:spMk id="3" creationId="{43FB36B6-9699-4625-9E5C-DD43504A7DC9}"/>
          </ac:spMkLst>
        </pc:spChg>
        <pc:spChg chg="add">
          <ac:chgData name="Srinivas Krishnaswamy" userId="ae0717fde6c807f7" providerId="LiveId" clId="{1C4FDF40-8DE7-44EB-BF00-3EBC18F75234}" dt="2018-09-22T03:53:09.560" v="4727"/>
          <ac:spMkLst>
            <pc:docMk/>
            <pc:sldMk cId="3613596946" sldId="279"/>
            <ac:spMk id="4" creationId="{32387913-BB58-4FB0-B920-091FC45BE9FE}"/>
          </ac:spMkLst>
        </pc:spChg>
        <pc:spChg chg="add">
          <ac:chgData name="Srinivas Krishnaswamy" userId="ae0717fde6c807f7" providerId="LiveId" clId="{1C4FDF40-8DE7-44EB-BF00-3EBC18F75234}" dt="2018-09-22T03:53:09.560" v="4727"/>
          <ac:spMkLst>
            <pc:docMk/>
            <pc:sldMk cId="3613596946" sldId="279"/>
            <ac:spMk id="5" creationId="{6477A09F-6A50-4D43-9182-C8AE27795DE8}"/>
          </ac:spMkLst>
        </pc:spChg>
        <pc:spChg chg="add mod">
          <ac:chgData name="Srinivas Krishnaswamy" userId="ae0717fde6c807f7" providerId="LiveId" clId="{1C4FDF40-8DE7-44EB-BF00-3EBC18F75234}" dt="2018-09-22T03:55:07.078" v="4856" actId="1076"/>
          <ac:spMkLst>
            <pc:docMk/>
            <pc:sldMk cId="3613596946" sldId="279"/>
            <ac:spMk id="8" creationId="{A350D10F-6894-45E1-BDAF-E8BF434E5E11}"/>
          </ac:spMkLst>
        </pc:spChg>
        <pc:picChg chg="add mod">
          <ac:chgData name="Srinivas Krishnaswamy" userId="ae0717fde6c807f7" providerId="LiveId" clId="{1C4FDF40-8DE7-44EB-BF00-3EBC18F75234}" dt="2018-09-22T03:54:57.973" v="4855" actId="14100"/>
          <ac:picMkLst>
            <pc:docMk/>
            <pc:sldMk cId="3613596946" sldId="279"/>
            <ac:picMk id="1025" creationId="{AB925C05-FA23-4153-BF75-AE421E940461}"/>
          </ac:picMkLst>
        </pc:picChg>
        <pc:picChg chg="add mod">
          <ac:chgData name="Srinivas Krishnaswamy" userId="ae0717fde6c807f7" providerId="LiveId" clId="{1C4FDF40-8DE7-44EB-BF00-3EBC18F75234}" dt="2018-09-22T03:54:37.061" v="4854" actId="14100"/>
          <ac:picMkLst>
            <pc:docMk/>
            <pc:sldMk cId="3613596946" sldId="279"/>
            <ac:picMk id="1026" creationId="{D346574A-CBBC-4B38-828C-B9D78EB87F91}"/>
          </ac:picMkLst>
        </pc:picChg>
      </pc:sldChg>
      <pc:sldChg chg="modSp add">
        <pc:chgData name="Srinivas Krishnaswamy" userId="ae0717fde6c807f7" providerId="LiveId" clId="{1C4FDF40-8DE7-44EB-BF00-3EBC18F75234}" dt="2018-09-22T04:06:26.182" v="5085" actId="14100"/>
        <pc:sldMkLst>
          <pc:docMk/>
          <pc:sldMk cId="1284644304" sldId="280"/>
        </pc:sldMkLst>
        <pc:spChg chg="mod">
          <ac:chgData name="Srinivas Krishnaswamy" userId="ae0717fde6c807f7" providerId="LiveId" clId="{1C4FDF40-8DE7-44EB-BF00-3EBC18F75234}" dt="2018-09-22T04:04:35.958" v="4905" actId="1076"/>
          <ac:spMkLst>
            <pc:docMk/>
            <pc:sldMk cId="1284644304" sldId="280"/>
            <ac:spMk id="2" creationId="{8C88644F-DBEA-4AF8-953A-41DBC977FE97}"/>
          </ac:spMkLst>
        </pc:spChg>
        <pc:spChg chg="mod">
          <ac:chgData name="Srinivas Krishnaswamy" userId="ae0717fde6c807f7" providerId="LiveId" clId="{1C4FDF40-8DE7-44EB-BF00-3EBC18F75234}" dt="2018-09-22T04:06:26.182" v="5085" actId="14100"/>
          <ac:spMkLst>
            <pc:docMk/>
            <pc:sldMk cId="1284644304" sldId="280"/>
            <ac:spMk id="3" creationId="{1E5AB261-DE4D-421D-BAE0-978545598D36}"/>
          </ac:spMkLst>
        </pc:spChg>
      </pc:sldChg>
      <pc:sldChg chg="modSp add ord">
        <pc:chgData name="Srinivas Krishnaswamy" userId="ae0717fde6c807f7" providerId="LiveId" clId="{1C4FDF40-8DE7-44EB-BF00-3EBC18F75234}" dt="2018-09-22T04:32:40.056" v="6460" actId="20577"/>
        <pc:sldMkLst>
          <pc:docMk/>
          <pc:sldMk cId="2672037683" sldId="281"/>
        </pc:sldMkLst>
        <pc:spChg chg="mod">
          <ac:chgData name="Srinivas Krishnaswamy" userId="ae0717fde6c807f7" providerId="LiveId" clId="{1C4FDF40-8DE7-44EB-BF00-3EBC18F75234}" dt="2018-09-22T04:20:14.350" v="5571" actId="1076"/>
          <ac:spMkLst>
            <pc:docMk/>
            <pc:sldMk cId="2672037683" sldId="281"/>
            <ac:spMk id="2" creationId="{F708D3F1-B8BC-49CA-B376-385F32BA48C9}"/>
          </ac:spMkLst>
        </pc:spChg>
        <pc:spChg chg="mod">
          <ac:chgData name="Srinivas Krishnaswamy" userId="ae0717fde6c807f7" providerId="LiveId" clId="{1C4FDF40-8DE7-44EB-BF00-3EBC18F75234}" dt="2018-09-22T04:32:40.056" v="6460" actId="20577"/>
          <ac:spMkLst>
            <pc:docMk/>
            <pc:sldMk cId="2672037683" sldId="281"/>
            <ac:spMk id="3" creationId="{5D7EDC0D-7379-4F30-BD36-1051B0B49C0E}"/>
          </ac:spMkLst>
        </pc:spChg>
      </pc:sldChg>
      <pc:sldMasterChg chg="addSp delSp modSp delSldLayout modSldLayout">
        <pc:chgData name="Srinivas Krishnaswamy" userId="ae0717fde6c807f7" providerId="LiveId" clId="{1C4FDF40-8DE7-44EB-BF00-3EBC18F75234}" dt="2018-09-22T00:30:20.273" v="48"/>
        <pc:sldMasterMkLst>
          <pc:docMk/>
          <pc:sldMasterMk cId="547338121" sldId="2147483668"/>
        </pc:sldMasterMkLst>
        <pc:spChg chg="add del mod">
          <ac:chgData name="Srinivas Krishnaswamy" userId="ae0717fde6c807f7" providerId="LiveId" clId="{1C4FDF40-8DE7-44EB-BF00-3EBC18F75234}" dt="2018-09-22T00:30:20.257" v="33"/>
          <ac:spMkLst>
            <pc:docMk/>
            <pc:sldMasterMk cId="547338121" sldId="2147483668"/>
            <ac:spMk id="2" creationId="{919244D5-9AB1-4CF2-9C9B-85B97B90F6C1}"/>
          </ac:spMkLst>
        </pc:spChg>
        <pc:spChg chg="add del mod">
          <ac:chgData name="Srinivas Krishnaswamy" userId="ae0717fde6c807f7" providerId="LiveId" clId="{1C4FDF40-8DE7-44EB-BF00-3EBC18F75234}" dt="2018-09-22T00:30:20.257" v="33"/>
          <ac:spMkLst>
            <pc:docMk/>
            <pc:sldMasterMk cId="547338121" sldId="2147483668"/>
            <ac:spMk id="3" creationId="{1B2622A4-9B2C-4BE1-A2D8-7970E9B93DB8}"/>
          </ac:spMkLst>
        </pc:spChg>
        <pc:spChg chg="add del mod">
          <ac:chgData name="Srinivas Krishnaswamy" userId="ae0717fde6c807f7" providerId="LiveId" clId="{1C4FDF40-8DE7-44EB-BF00-3EBC18F75234}" dt="2018-09-22T00:30:20.257" v="33"/>
          <ac:spMkLst>
            <pc:docMk/>
            <pc:sldMasterMk cId="547338121" sldId="2147483668"/>
            <ac:spMk id="4" creationId="{7E94451D-351D-457B-8946-124E93E041D5}"/>
          </ac:spMkLst>
        </pc:spChg>
        <pc:spChg chg="add del mod">
          <ac:chgData name="Srinivas Krishnaswamy" userId="ae0717fde6c807f7" providerId="LiveId" clId="{1C4FDF40-8DE7-44EB-BF00-3EBC18F75234}" dt="2018-09-22T00:30:20.257" v="33"/>
          <ac:spMkLst>
            <pc:docMk/>
            <pc:sldMasterMk cId="547338121" sldId="2147483668"/>
            <ac:spMk id="5" creationId="{685B4B67-A211-4287-85C2-041CFD0ED4DA}"/>
          </ac:spMkLst>
        </pc:spChg>
        <pc:spChg chg="add del mod">
          <ac:chgData name="Srinivas Krishnaswamy" userId="ae0717fde6c807f7" providerId="LiveId" clId="{1C4FDF40-8DE7-44EB-BF00-3EBC18F75234}" dt="2018-09-22T00:30:20.257" v="33"/>
          <ac:spMkLst>
            <pc:docMk/>
            <pc:sldMasterMk cId="547338121" sldId="2147483668"/>
            <ac:spMk id="6" creationId="{4CBE85B4-F5E1-4718-B5D3-0E21B86A9941}"/>
          </ac:spMkLst>
        </pc:spChg>
        <pc:sldLayoutChg chg="modSp del">
          <pc:chgData name="Srinivas Krishnaswamy" userId="ae0717fde6c807f7" providerId="LiveId" clId="{1C4FDF40-8DE7-44EB-BF00-3EBC18F75234}" dt="2018-09-22T00:30:20.260" v="34" actId="2696"/>
          <pc:sldLayoutMkLst>
            <pc:docMk/>
            <pc:sldMasterMk cId="547338121" sldId="2147483668"/>
            <pc:sldLayoutMk cId="1012556415" sldId="2147483669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12556415" sldId="2147483669"/>
              <ac:spMk id="4" creationId="{D63942EB-970F-4E24-A854-A97A12759E48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12556415" sldId="2147483669"/>
              <ac:spMk id="5" creationId="{AB9DD002-4596-43A7-AEB2-038FD9B2A5E1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12556415" sldId="2147483669"/>
              <ac:spMk id="6" creationId="{A552AB55-2B42-417D-8BA9-4FB3A81D657D}"/>
            </ac:spMkLst>
          </pc:spChg>
        </pc:sldLayoutChg>
        <pc:sldLayoutChg chg="delSp">
          <pc:chgData name="Srinivas Krishnaswamy" userId="ae0717fde6c807f7" providerId="LiveId" clId="{1C4FDF40-8DE7-44EB-BF00-3EBC18F75234}" dt="2018-09-22T00:30:20.271" v="46"/>
          <pc:sldLayoutMkLst>
            <pc:docMk/>
            <pc:sldMasterMk cId="547338121" sldId="2147483668"/>
            <pc:sldLayoutMk cId="4222304336" sldId="2147483669"/>
          </pc:sldLayoutMkLst>
          <pc:spChg chg="del">
            <ac:chgData name="Srinivas Krishnaswamy" userId="ae0717fde6c807f7" providerId="LiveId" clId="{1C4FDF40-8DE7-44EB-BF00-3EBC18F75234}" dt="2018-09-22T00:30:20.271" v="46"/>
            <ac:spMkLst>
              <pc:docMk/>
              <pc:sldMasterMk cId="547338121" sldId="2147483668"/>
              <pc:sldLayoutMk cId="4222304336" sldId="2147483669"/>
              <ac:spMk id="2" creationId="{028991E5-8662-40CA-9DCD-A054D94A48EF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1" v="35" actId="2696"/>
          <pc:sldLayoutMkLst>
            <pc:docMk/>
            <pc:sldMasterMk cId="547338121" sldId="2147483668"/>
            <pc:sldLayoutMk cId="2447745505" sldId="2147483670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447745505" sldId="2147483670"/>
              <ac:spMk id="2" creationId="{B79427F8-5282-4CFE-8298-87AD06DEA0D9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447745505" sldId="2147483670"/>
              <ac:spMk id="3" creationId="{0514C931-45AB-4328-A26B-7C1DD5207ECB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447745505" sldId="2147483670"/>
              <ac:spMk id="4" creationId="{7063DF97-28A3-4C1F-AA2D-B6C4E90952E4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447745505" sldId="2147483670"/>
              <ac:spMk id="5" creationId="{C22497FA-EEA7-4434-83A6-CA47C0E2B92F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447745505" sldId="2147483670"/>
              <ac:spMk id="6" creationId="{41ECC004-45B1-48EB-B3A5-91AB44B1B34C}"/>
            </ac:spMkLst>
          </pc:spChg>
        </pc:sldLayoutChg>
        <pc:sldLayoutChg chg="delSp">
          <pc:chgData name="Srinivas Krishnaswamy" userId="ae0717fde6c807f7" providerId="LiveId" clId="{1C4FDF40-8DE7-44EB-BF00-3EBC18F75234}" dt="2018-09-22T00:30:20.273" v="48"/>
          <pc:sldLayoutMkLst>
            <pc:docMk/>
            <pc:sldMasterMk cId="547338121" sldId="2147483668"/>
            <pc:sldLayoutMk cId="2702721965" sldId="2147483670"/>
          </pc:sldLayoutMkLst>
          <pc:spChg chg="del">
            <ac:chgData name="Srinivas Krishnaswamy" userId="ae0717fde6c807f7" providerId="LiveId" clId="{1C4FDF40-8DE7-44EB-BF00-3EBC18F75234}" dt="2018-09-22T00:30:20.273" v="48"/>
            <ac:spMkLst>
              <pc:docMk/>
              <pc:sldMasterMk cId="547338121" sldId="2147483668"/>
              <pc:sldLayoutMk cId="2702721965" sldId="2147483670"/>
              <ac:spMk id="2" creationId="{5698DDB1-D5B9-4777-80CC-91F105D4B944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2" v="36" actId="2696"/>
          <pc:sldLayoutMkLst>
            <pc:docMk/>
            <pc:sldMasterMk cId="547338121" sldId="2147483668"/>
            <pc:sldLayoutMk cId="3792355621" sldId="2147483671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792355621" sldId="2147483671"/>
              <ac:spMk id="4" creationId="{EFC3BF8B-F4CB-4AA1-AF12-34C53BF706CD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792355621" sldId="2147483671"/>
              <ac:spMk id="5" creationId="{8A40C670-88C5-4343-A97D-40967F8CF0E2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792355621" sldId="2147483671"/>
              <ac:spMk id="6" creationId="{BD64DB57-F4D2-4EF9-91E7-C434286FEDD7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3" v="37" actId="2696"/>
          <pc:sldLayoutMkLst>
            <pc:docMk/>
            <pc:sldMasterMk cId="547338121" sldId="2147483668"/>
            <pc:sldLayoutMk cId="3044324364" sldId="2147483672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044324364" sldId="2147483672"/>
              <ac:spMk id="2" creationId="{B63230E2-F3AD-4A27-B20A-2EAD86EFC6DA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044324364" sldId="2147483672"/>
              <ac:spMk id="5" creationId="{C66FAEC6-DD2E-4092-BFFE-17AF9FB177E8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044324364" sldId="2147483672"/>
              <ac:spMk id="6" creationId="{F99968CA-3B51-4F50-B835-CD7CB2118DD7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044324364" sldId="2147483672"/>
              <ac:spMk id="7" creationId="{D3FFCFFE-A58A-4839-9742-0950C2944AA8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4" v="38" actId="2696"/>
          <pc:sldLayoutMkLst>
            <pc:docMk/>
            <pc:sldMasterMk cId="547338121" sldId="2147483668"/>
            <pc:sldLayoutMk cId="1086384951" sldId="2147483673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86384951" sldId="2147483673"/>
              <ac:spMk id="7" creationId="{73582BF1-C39E-4651-BA2D-ED9180F0A084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86384951" sldId="2147483673"/>
              <ac:spMk id="8" creationId="{6F530414-6E94-4B1F-BCC6-17086DC44105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1086384951" sldId="2147483673"/>
              <ac:spMk id="9" creationId="{8387AB60-2CAC-4F32-8FA2-7DD54FD28B07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5" v="39" actId="2696"/>
          <pc:sldLayoutMkLst>
            <pc:docMk/>
            <pc:sldMasterMk cId="547338121" sldId="2147483668"/>
            <pc:sldLayoutMk cId="444307814" sldId="2147483674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44307814" sldId="2147483674"/>
              <ac:spMk id="2" creationId="{184338FC-1E44-41BA-AD30-57B986F93C73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44307814" sldId="2147483674"/>
              <ac:spMk id="3" creationId="{1A66B5E6-70F1-4050-97ED-84A8CAB14EC2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44307814" sldId="2147483674"/>
              <ac:spMk id="4" creationId="{F8B412A4-8B4F-43F3-82F0-D29B43142A49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44307814" sldId="2147483674"/>
              <ac:spMk id="5" creationId="{DF594CAA-2B2B-4E78-80A3-E1DC84104277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6" v="40" actId="2696"/>
          <pc:sldLayoutMkLst>
            <pc:docMk/>
            <pc:sldMasterMk cId="547338121" sldId="2147483668"/>
            <pc:sldLayoutMk cId="3671946217" sldId="2147483675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671946217" sldId="2147483675"/>
              <ac:spMk id="2" creationId="{ED2935C1-3519-43F6-88AC-B0E6A6BE9225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671946217" sldId="2147483675"/>
              <ac:spMk id="3" creationId="{380F3C03-17DF-495D-92B2-C4C3EEA3F518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671946217" sldId="2147483675"/>
              <ac:spMk id="4" creationId="{7EC5D4CA-92B5-486A-A2D2-D16F72ADF590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7" v="41" actId="2696"/>
          <pc:sldLayoutMkLst>
            <pc:docMk/>
            <pc:sldMasterMk cId="547338121" sldId="2147483668"/>
            <pc:sldLayoutMk cId="2331744536" sldId="2147483676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331744536" sldId="2147483676"/>
              <ac:spMk id="5" creationId="{7242A834-AEA2-4867-9E25-84D0EE153E39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331744536" sldId="2147483676"/>
              <ac:spMk id="6" creationId="{16F47704-2BAB-4453-81B1-D93564E915C6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2331744536" sldId="2147483676"/>
              <ac:spMk id="7" creationId="{77FEB384-E9B8-4169-9934-1B614768A4EA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8" v="42" actId="2696"/>
          <pc:sldLayoutMkLst>
            <pc:docMk/>
            <pc:sldMasterMk cId="547338121" sldId="2147483668"/>
            <pc:sldLayoutMk cId="3220426547" sldId="2147483677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220426547" sldId="2147483677"/>
              <ac:spMk id="5" creationId="{DB49B1E9-D79F-45B9-871E-6E8EC0D0E766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220426547" sldId="2147483677"/>
              <ac:spMk id="6" creationId="{83B85105-1EBC-44C6-9554-4F0705DD69D6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3220426547" sldId="2147483677"/>
              <ac:spMk id="7" creationId="{74379E05-6252-45BE-A1D7-29CBC62E2314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8" v="43" actId="2696"/>
          <pc:sldLayoutMkLst>
            <pc:docMk/>
            <pc:sldMasterMk cId="547338121" sldId="2147483668"/>
            <pc:sldLayoutMk cId="892781167" sldId="2147483678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892781167" sldId="2147483678"/>
              <ac:spMk id="2" creationId="{B51356F1-21E1-43D0-BFA4-6F7B8EB32BE9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892781167" sldId="2147483678"/>
              <ac:spMk id="3" creationId="{166FC03E-070A-4BE4-8A60-C860B84F8613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892781167" sldId="2147483678"/>
              <ac:spMk id="4" creationId="{064EB5B4-C45E-4C6C-BB61-E1B454CFC2CE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892781167" sldId="2147483678"/>
              <ac:spMk id="5" creationId="{6DB4AB60-CC99-43CB-A930-ED92CCFD5907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892781167" sldId="2147483678"/>
              <ac:spMk id="6" creationId="{C617A550-D385-4E50-ABA8-C5731D141C1F}"/>
            </ac:spMkLst>
          </pc:spChg>
        </pc:sldLayoutChg>
        <pc:sldLayoutChg chg="modSp del">
          <pc:chgData name="Srinivas Krishnaswamy" userId="ae0717fde6c807f7" providerId="LiveId" clId="{1C4FDF40-8DE7-44EB-BF00-3EBC18F75234}" dt="2018-09-22T00:30:20.269" v="44" actId="2696"/>
          <pc:sldLayoutMkLst>
            <pc:docMk/>
            <pc:sldMasterMk cId="547338121" sldId="2147483668"/>
            <pc:sldLayoutMk cId="4026545079" sldId="2147483679"/>
          </pc:sldLayoutMkLst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026545079" sldId="2147483679"/>
              <ac:spMk id="4" creationId="{5B1EB971-0D99-43D4-A41D-AF032221DF58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026545079" sldId="2147483679"/>
              <ac:spMk id="5" creationId="{92AA2EBC-9F78-47DD-BC3E-3A2F3A091CB9}"/>
            </ac:spMkLst>
          </pc:spChg>
          <pc:spChg chg="mod">
            <ac:chgData name="Srinivas Krishnaswamy" userId="ae0717fde6c807f7" providerId="LiveId" clId="{1C4FDF40-8DE7-44EB-BF00-3EBC18F75234}" dt="2018-09-22T00:30:20.257" v="33"/>
            <ac:spMkLst>
              <pc:docMk/>
              <pc:sldMasterMk cId="547338121" sldId="2147483668"/>
              <pc:sldLayoutMk cId="4026545079" sldId="2147483679"/>
              <ac:spMk id="6" creationId="{9603D7C3-E1CB-4DDB-A012-86FCDF8D41B7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1T20:36:04.47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304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stone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279024db-aac6-4bac-8898-a033b174f79a/ReportSection?pbi_source=PowerPoi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7e9754aa-fcf3-478d-8109-ed039369db93/ReportSection?pbi_source=PowerPoi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e6694506-a318-4ac9-8ffc-36797363a5cd/ReportSection?pbi_source=PowerPoi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Experiment/USD-Index-Predictor-NN-v1-Predictive-Exp" TargetMode="External"/><Relationship Id="rId2" Type="http://schemas.openxmlformats.org/officeDocument/2006/relationships/hyperlink" Target="https://github.com/srinikris/SpringBoard_Capstone_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AAF-D912-45F0-9365-0C47E3C1A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164775" cy="1529592"/>
          </a:xfrm>
        </p:spPr>
        <p:txBody>
          <a:bodyPr>
            <a:normAutofit fontScale="90000"/>
          </a:bodyPr>
          <a:lstStyle/>
          <a:p>
            <a:r>
              <a:rPr lang="en-US" dirty="0"/>
              <a:t>USD Index Trade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E79D-D79B-4212-A9CB-008723E9F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Glynn (mentor)</a:t>
            </a:r>
          </a:p>
          <a:p>
            <a:r>
              <a:rPr lang="en-US" dirty="0"/>
              <a:t>Srinivas Krishnaswamy (Student)</a:t>
            </a:r>
          </a:p>
        </p:txBody>
      </p:sp>
    </p:spTree>
    <p:extLst>
      <p:ext uri="{BB962C8B-B14F-4D97-AF65-F5344CB8AC3E}">
        <p14:creationId xmlns:p14="http://schemas.microsoft.com/office/powerpoint/2010/main" val="252642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F602BB4-6BC9-43D9-A512-666C0A14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Local operationalization </a:t>
            </a:r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4849B676-6EAA-4C1D-8A82-3270EEB4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255261" cy="886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Turi Create ( Graph Lab ) </a:t>
            </a: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73713B58-3CAC-4CB7-B41F-CA7031A6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29" y="1115604"/>
            <a:ext cx="5705799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F1ED8-FB3C-4D77-80DD-FE2E74465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" b="-1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256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0D5CB-8E3E-4410-9F08-D617D85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Turi Create  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93DB6FEC-B38D-4A66-911A-7C4A478E7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44" y="1770355"/>
            <a:ext cx="5915570" cy="32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234A-7FB7-479F-AD33-07B1497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Turi Create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81B199B0-D9BD-462A-95E0-B4D9AE7A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281" y="639905"/>
            <a:ext cx="6848931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583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AB3AF-6DAF-4A37-A7DD-BC457264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ClOUD</a:t>
            </a:r>
            <a:r>
              <a:rPr lang="en-US" sz="2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br>
              <a:rPr lang="en-US" sz="2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2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OperationalizaTION</a:t>
            </a:r>
            <a:endParaRPr lang="en-US" sz="22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881AA9EA-2DF4-4569-94C5-79A694DF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Azure ML – Boosted Decision Trees Regression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C7526C0E-DCDC-4318-9453-C66D17B2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807327"/>
            <a:ext cx="5915570" cy="32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4AE6D-922A-4F67-8B24-09CBA4640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33205C-E190-466E-A3C0-A65DCBBF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350" y="5443536"/>
            <a:ext cx="2000250" cy="76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Boosted Decision Trees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">
            <a:hlinkClick r:id="rId3"/>
            <a:extLst>
              <a:ext uri="{FF2B5EF4-FFF2-40B4-BE49-F238E27FC236}">
                <a16:creationId xmlns:a16="http://schemas.microsoft.com/office/drawing/2014/main" id="{EF152C15-CA61-4468-900B-5400A341D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785812"/>
            <a:ext cx="9615641" cy="541972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003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3AB4DB-5CE5-4F8E-B280-1BC7F202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ClOUD </a:t>
            </a:r>
            <a:b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OperationalizaTION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6A7BFA28-C58B-4C5E-BA1E-B1B8EEAD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Azure ML – Neural Network Regression</a:t>
            </a:r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F5B35-5F18-47B9-95E9-10F2B80D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799933"/>
            <a:ext cx="5915570" cy="32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7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CA92C-237C-4F72-8648-6E8D3D8D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4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42DAD48-5208-43EF-90E9-081C46FC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144" y="5429249"/>
            <a:ext cx="2457450" cy="48577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Neural Nets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">
            <a:hlinkClick r:id="rId3"/>
            <a:extLst>
              <a:ext uri="{FF2B5EF4-FFF2-40B4-BE49-F238E27FC236}">
                <a16:creationId xmlns:a16="http://schemas.microsoft.com/office/drawing/2014/main" id="{52AEBB4E-E600-4BE1-BA6D-DE1AA9BCD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6" y="612182"/>
            <a:ext cx="8706670" cy="5302843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150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727-9AAA-4EAE-A8F8-85545B11BC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9798050" cy="116998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What is the Dollar Index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7BE5-205C-4481-9E4E-AAC15B3A3B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7625"/>
            <a:ext cx="9690100" cy="34575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It is a weighted geometric mean of the United States dollar (USD)’s value relative to following select currencies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3143250" lvl="7" indent="0">
              <a:buNone/>
            </a:pPr>
            <a:r>
              <a:rPr lang="en-US" dirty="0">
                <a:effectLst/>
              </a:rPr>
              <a:t>-     </a:t>
            </a:r>
            <a:r>
              <a:rPr lang="en-US" sz="1400" dirty="0">
                <a:effectLst/>
              </a:rPr>
              <a:t>Euro (EUR), 57.6%  </a:t>
            </a:r>
          </a:p>
          <a:p>
            <a:pPr marL="3143250" lvl="7" indent="0">
              <a:buNone/>
            </a:pPr>
            <a:r>
              <a:rPr lang="en-US" sz="1400" dirty="0">
                <a:effectLst/>
              </a:rPr>
              <a:t>-    Japanese yen (JPY), 13.6% </a:t>
            </a:r>
          </a:p>
          <a:p>
            <a:pPr lvl="7">
              <a:buFontTx/>
              <a:buChar char="-"/>
            </a:pPr>
            <a:r>
              <a:rPr lang="en-US" sz="1400" dirty="0">
                <a:effectLst/>
              </a:rPr>
              <a:t>Pound sterling (GBP),11.9% </a:t>
            </a:r>
          </a:p>
          <a:p>
            <a:pPr lvl="7">
              <a:buFontTx/>
              <a:buChar char="-"/>
            </a:pPr>
            <a:r>
              <a:rPr lang="en-US" sz="1400" dirty="0">
                <a:effectLst/>
              </a:rPr>
              <a:t>Canadian dollar (CAD), 9.1% </a:t>
            </a:r>
          </a:p>
          <a:p>
            <a:pPr lvl="7">
              <a:buFontTx/>
              <a:buChar char="-"/>
            </a:pPr>
            <a:r>
              <a:rPr lang="en-US" sz="1400" dirty="0">
                <a:effectLst/>
              </a:rPr>
              <a:t>Swedish krona (SEK), 4.2%  </a:t>
            </a:r>
          </a:p>
          <a:p>
            <a:pPr lvl="7">
              <a:buFontTx/>
              <a:buChar char="-"/>
            </a:pPr>
            <a:r>
              <a:rPr lang="en-US" sz="1400" dirty="0">
                <a:effectLst/>
              </a:rPr>
              <a:t>Swiss franc (CHF) 3.6%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49A37-15D4-4887-A13B-052F5C432F02}"/>
              </a:ext>
            </a:extLst>
          </p:cNvPr>
          <p:cNvSpPr txBox="1">
            <a:spLocks/>
          </p:cNvSpPr>
          <p:nvPr/>
        </p:nvSpPr>
        <p:spPr>
          <a:xfrm>
            <a:off x="236290" y="4899169"/>
            <a:ext cx="9645650" cy="1400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Established  in 1973 with a value of 100. If it is above 100, USD is stronger than 1973, if below 100 then weaker than 1973 !</a:t>
            </a:r>
          </a:p>
        </p:txBody>
      </p:sp>
    </p:spTree>
    <p:extLst>
      <p:ext uri="{BB962C8B-B14F-4D97-AF65-F5344CB8AC3E}">
        <p14:creationId xmlns:p14="http://schemas.microsoft.com/office/powerpoint/2010/main" val="401887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93EEEE-CCA8-4279-9E4F-A6D914D6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ClOUD </a:t>
            </a:r>
            <a:b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2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OperationalizaTION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93F52D5-7910-435F-BEB7-A4610178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Azure ML – Linear Regression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FFA240-04C3-4FCE-96EC-31954FBC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792539"/>
            <a:ext cx="5915570" cy="325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5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D541-2E3D-47A9-ABD5-0008F6C2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hlinkClick r:id="rId3"/>
            <a:extLst>
              <a:ext uri="{FF2B5EF4-FFF2-40B4-BE49-F238E27FC236}">
                <a16:creationId xmlns:a16="http://schemas.microsoft.com/office/drawing/2014/main" id="{53C7EB4B-83B8-4031-982D-7C1A5A942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72"/>
          <a:stretch/>
        </p:blipFill>
        <p:spPr>
          <a:xfrm>
            <a:off x="304440" y="577473"/>
            <a:ext cx="9279536" cy="562330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4BD33BE-1634-4D36-AFAE-D975C9B3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160" y="5714999"/>
            <a:ext cx="2057400" cy="485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Linear Regression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921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E8A5CFC-E52F-4D0D-B777-29F8CAF7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575" y="2790825"/>
            <a:ext cx="2867026" cy="1019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the trained model to create and deploy an Azure ML web 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00E26-07DE-4781-921C-BEA2FDCDC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2" b="2453"/>
          <a:stretch/>
        </p:blipFill>
        <p:spPr>
          <a:xfrm>
            <a:off x="219074" y="482599"/>
            <a:ext cx="8858251" cy="589280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151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D346574A-CBBC-4B38-828C-B9D78EB8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23850"/>
            <a:ext cx="62769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AB925C05-FA23-4153-BF75-AE421E94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429000"/>
            <a:ext cx="62769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87913-BB58-4FB0-B920-091FC45B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7A09F-6A50-4D43-9182-C8AE2779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…………..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A350D10F-6894-45E1-BDAF-E8BF434E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675" y="1710297"/>
            <a:ext cx="2867026" cy="1019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Testing the web service manually.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9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3F1-B8BC-49CA-B376-385F32BA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70" y="194662"/>
            <a:ext cx="9846755" cy="85677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DC0D-7379-4F30-BD36-1051B0B4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51432"/>
            <a:ext cx="9905998" cy="4619385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turi</a:t>
            </a:r>
            <a:r>
              <a:rPr lang="en-US" dirty="0"/>
              <a:t> – create (</a:t>
            </a:r>
            <a:r>
              <a:rPr lang="en-US" dirty="0" err="1"/>
              <a:t>GraphLab</a:t>
            </a:r>
            <a:r>
              <a:rPr lang="en-US" dirty="0"/>
              <a:t>) and Azure ML gave the best results for boosted Decision Tree Models</a:t>
            </a:r>
          </a:p>
          <a:p>
            <a:r>
              <a:rPr lang="en-US" dirty="0"/>
              <a:t>If trades were made based on this system, it would be make a profit slightly more than 50% of the time ( Profitable trades are defined as those trades in which the sign +/- of the actual label is the same as the predicted label). This means that the system is only slightly better than </a:t>
            </a:r>
            <a:r>
              <a:rPr lang="en-US"/>
              <a:t>a coin toss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644F-DBEA-4AF8-953A-41DBC97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28" y="617284"/>
            <a:ext cx="7264920" cy="1472773"/>
          </a:xfrm>
        </p:spPr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261-DE4D-421D-BAE0-97854559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2343630"/>
            <a:ext cx="10230957" cy="3342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Turi create (</a:t>
            </a:r>
            <a:r>
              <a:rPr lang="en-US" dirty="0" err="1"/>
              <a:t>GraphLab</a:t>
            </a:r>
            <a:r>
              <a:rPr lang="en-US" dirty="0"/>
              <a:t>) </a:t>
            </a:r>
            <a:r>
              <a:rPr lang="en-US" dirty="0" err="1"/>
              <a:t>Jupyter</a:t>
            </a:r>
            <a:r>
              <a:rPr lang="en-US" dirty="0"/>
              <a:t> Notebook and source data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https://github.com/srinikris/SpringBoard_Capstone_2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ML Link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https://gallery.cortanaintelligence.com/Experiment/USD-Index-Predictor-NN-v1-Predictive-Exp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7A31-29D3-4241-9C88-B6342B2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6613"/>
            <a:ext cx="9747411" cy="7277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Factors influencing the U.S. Dollar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9447-CF3B-4B58-9DBA-4557F130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14400"/>
            <a:ext cx="9523477" cy="5635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Daily prices of the </a:t>
            </a:r>
            <a:r>
              <a:rPr lang="en-US" dirty="0" err="1"/>
              <a:t>U.S.Dollar</a:t>
            </a:r>
            <a:r>
              <a:rPr lang="en-US" dirty="0"/>
              <a:t> Index</a:t>
            </a:r>
          </a:p>
          <a:p>
            <a:pPr marL="0" indent="0">
              <a:buNone/>
            </a:pPr>
            <a:r>
              <a:rPr lang="en-US" dirty="0"/>
              <a:t>2. Federal Reserve Fund Rate </a:t>
            </a:r>
          </a:p>
          <a:p>
            <a:pPr marL="0" indent="0">
              <a:buNone/>
            </a:pPr>
            <a:r>
              <a:rPr lang="en-US" dirty="0"/>
              <a:t>3. Oil prices </a:t>
            </a:r>
          </a:p>
          <a:p>
            <a:pPr marL="0" indent="0">
              <a:buNone/>
            </a:pPr>
            <a:r>
              <a:rPr lang="en-US" dirty="0"/>
              <a:t>4. Personal Consumption </a:t>
            </a:r>
          </a:p>
          <a:p>
            <a:pPr marL="0" indent="0">
              <a:buNone/>
            </a:pPr>
            <a:r>
              <a:rPr lang="en-US" dirty="0"/>
              <a:t>5. Consumer Prices </a:t>
            </a:r>
          </a:p>
          <a:p>
            <a:pPr marL="0" indent="0">
              <a:buNone/>
            </a:pPr>
            <a:r>
              <a:rPr lang="en-US" dirty="0"/>
              <a:t>6. Home prices </a:t>
            </a:r>
          </a:p>
          <a:p>
            <a:pPr marL="0" indent="0">
              <a:buNone/>
            </a:pPr>
            <a:r>
              <a:rPr lang="en-US" dirty="0"/>
              <a:t>7. Inflation </a:t>
            </a:r>
          </a:p>
          <a:p>
            <a:pPr marL="0" indent="0">
              <a:buNone/>
            </a:pPr>
            <a:r>
              <a:rPr lang="en-US" dirty="0"/>
              <a:t>8. Stock Market Prices</a:t>
            </a:r>
          </a:p>
          <a:p>
            <a:pPr marL="0" indent="0">
              <a:buNone/>
            </a:pPr>
            <a:r>
              <a:rPr lang="en-US" dirty="0"/>
              <a:t>9. Social Security </a:t>
            </a:r>
          </a:p>
          <a:p>
            <a:pPr marL="0" indent="0">
              <a:buNone/>
            </a:pPr>
            <a:r>
              <a:rPr lang="en-US" dirty="0"/>
              <a:t>10. Employment Numbers </a:t>
            </a:r>
          </a:p>
          <a:p>
            <a:pPr marL="0" indent="0">
              <a:buNone/>
            </a:pPr>
            <a:r>
              <a:rPr lang="en-US" dirty="0"/>
              <a:t>11. Payroll Data </a:t>
            </a:r>
          </a:p>
          <a:p>
            <a:pPr marL="0" indent="0">
              <a:buNone/>
            </a:pPr>
            <a:r>
              <a:rPr lang="en-US" dirty="0"/>
              <a:t>12. Employment growth </a:t>
            </a:r>
          </a:p>
          <a:p>
            <a:pPr marL="0" indent="0">
              <a:buNone/>
            </a:pPr>
            <a:r>
              <a:rPr lang="en-US" dirty="0"/>
              <a:t>13. Federal retirement benefits</a:t>
            </a:r>
          </a:p>
          <a:p>
            <a:pPr marL="0" indent="0">
              <a:buNone/>
            </a:pPr>
            <a:r>
              <a:rPr lang="en-US" dirty="0"/>
              <a:t>14. Saving rate of the residents of the U.S.</a:t>
            </a:r>
          </a:p>
          <a:p>
            <a:pPr marL="0" indent="0">
              <a:buNone/>
            </a:pPr>
            <a:r>
              <a:rPr lang="en-US" dirty="0"/>
              <a:t>15. Home construction</a:t>
            </a:r>
          </a:p>
          <a:p>
            <a:pPr marL="0" indent="0">
              <a:buNone/>
            </a:pPr>
            <a:r>
              <a:rPr lang="en-US" dirty="0"/>
              <a:t>16. Return on Investment (ROI) on the </a:t>
            </a:r>
            <a:r>
              <a:rPr lang="en-US" dirty="0" err="1"/>
              <a:t>SnP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many, many more not Listed here ...........</a:t>
            </a:r>
          </a:p>
        </p:txBody>
      </p:sp>
    </p:spTree>
    <p:extLst>
      <p:ext uri="{BB962C8B-B14F-4D97-AF65-F5344CB8AC3E}">
        <p14:creationId xmlns:p14="http://schemas.microsoft.com/office/powerpoint/2010/main" val="32703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C9-DD65-4742-A4EC-F7E5CFF3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and 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B324-0963-419B-B076-DE4A0B37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Traders who trade in bond, currency and gold markets within the world’s capital market financial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US Dollar is the world’s reserve currency and as such any change in it’s value can affect humans worldwide.</a:t>
            </a:r>
          </a:p>
        </p:txBody>
      </p:sp>
    </p:spTree>
    <p:extLst>
      <p:ext uri="{BB962C8B-B14F-4D97-AF65-F5344CB8AC3E}">
        <p14:creationId xmlns:p14="http://schemas.microsoft.com/office/powerpoint/2010/main" val="157329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0DD6-391A-4974-8A03-C65537AE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Machine Learning BE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7BF2-AC04-4029-94E4-0FCE7C6F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can build a system to predict the next day’s closing price correctly, we can make a trade -  i.e. buy / sell the dollar index if prediction says it is going up ( sell / buy if the dollar  index goes down)</a:t>
            </a:r>
          </a:p>
        </p:txBody>
      </p:sp>
    </p:spTree>
    <p:extLst>
      <p:ext uri="{BB962C8B-B14F-4D97-AF65-F5344CB8AC3E}">
        <p14:creationId xmlns:p14="http://schemas.microsoft.com/office/powerpoint/2010/main" val="151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7718-E029-4336-913D-AE0D62B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706"/>
            <a:ext cx="9905998" cy="1032588"/>
          </a:xfrm>
        </p:spPr>
        <p:txBody>
          <a:bodyPr/>
          <a:lstStyle/>
          <a:p>
            <a:r>
              <a:rPr lang="en-US" dirty="0"/>
              <a:t>So let’s build one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0A6D-8867-41C0-AB54-0618415E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73020"/>
            <a:ext cx="9905998" cy="4904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are the steps –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sz="1900" dirty="0"/>
              <a:t>Acquire data from websites that provide financial data – </a:t>
            </a:r>
            <a:r>
              <a:rPr lang="en-US" sz="1900" dirty="0" err="1"/>
              <a:t>quandl</a:t>
            </a:r>
            <a:r>
              <a:rPr lang="en-US" sz="1900" dirty="0"/>
              <a:t> and investing.com</a:t>
            </a:r>
          </a:p>
          <a:p>
            <a:pPr marL="457200" indent="-457200">
              <a:buAutoNum type="arabicPeriod"/>
            </a:pPr>
            <a:r>
              <a:rPr lang="en-US" sz="1900" dirty="0"/>
              <a:t>Split the data into train/test</a:t>
            </a:r>
          </a:p>
          <a:p>
            <a:pPr marL="457200" indent="-457200">
              <a:buAutoNum type="arabicPeriod"/>
            </a:pPr>
            <a:r>
              <a:rPr lang="en-US" sz="1900" dirty="0"/>
              <a:t>Train model on the training dataset</a:t>
            </a:r>
          </a:p>
          <a:p>
            <a:pPr marL="457200" indent="-457200">
              <a:buAutoNum type="arabicPeriod"/>
            </a:pPr>
            <a:r>
              <a:rPr lang="en-US" sz="1900" dirty="0"/>
              <a:t>Test the model on the testing dataset</a:t>
            </a:r>
          </a:p>
          <a:p>
            <a:pPr marL="457200" indent="-457200">
              <a:buAutoNum type="arabicPeriod"/>
            </a:pPr>
            <a:r>
              <a:rPr lang="en-US" sz="1900" dirty="0"/>
              <a:t>Evaluate the test dataset</a:t>
            </a:r>
          </a:p>
          <a:p>
            <a:pPr marL="457200" indent="-457200">
              <a:buAutoNum type="arabicPeriod"/>
            </a:pPr>
            <a:r>
              <a:rPr lang="en-US" sz="1900" dirty="0"/>
              <a:t>Operationalize the ML pipeline, either on a local computer or on the cloud</a:t>
            </a:r>
          </a:p>
          <a:p>
            <a:pPr marL="457200" indent="-457200">
              <a:buAutoNum type="arabicPeriod"/>
            </a:pPr>
            <a:r>
              <a:rPr lang="en-US" sz="1900" dirty="0"/>
              <a:t>Usage -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 Passing in the input dataset (features) should return the output price (label). The label in our case is the  percentage gain or loss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 If the percentage gain is within 1.5% +/-, then the user places a trade for the next day.  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 Close out the position by the close of business the next day (since we are using daily    close prices as the label)</a:t>
            </a:r>
          </a:p>
        </p:txBody>
      </p:sp>
    </p:spTree>
    <p:extLst>
      <p:ext uri="{BB962C8B-B14F-4D97-AF65-F5344CB8AC3E}">
        <p14:creationId xmlns:p14="http://schemas.microsoft.com/office/powerpoint/2010/main" val="422546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2E26B-9FEF-415F-95C5-D8E98CDE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74" y="620720"/>
            <a:ext cx="4140110" cy="1905000"/>
          </a:xfrm>
        </p:spPr>
        <p:txBody>
          <a:bodyPr>
            <a:norm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Local operationalization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81E1-82BE-4E10-9627-DD26AB34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2631696"/>
            <a:ext cx="2969703" cy="15946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pPr marL="0" indent="0">
              <a:buNone/>
            </a:pP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  </a:t>
            </a:r>
            <a:r>
              <a:rPr lang="en-US" sz="36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Turi create 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0408F-36CD-4E95-ACB9-BAD174F3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1209494"/>
            <a:ext cx="5934182" cy="40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C18F-AAD0-4754-A9AF-85E33541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400" dirty="0"/>
              <a:t>Cloud operationalization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0B02-5BF4-4FD2-81C9-CB4B4131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600" dirty="0"/>
              <a:t>Microsoft Azure 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57BBC-CD21-41EE-A8B4-605E312C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5269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FC4-5C97-49BE-9F31-65851BD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Which ML model should we pick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22819-4E85-4E60-9131-0F41401D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17" y="609600"/>
            <a:ext cx="2981737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4813-645F-4EBD-8842-5D2FCFAD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Turi create  analyzes the dataset and picks the best  model – in this case Gradient Boosted Decision Trees (GBMs).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In Azure ML 3 models were used, Boosted Trees, Neural Nets and Linear Regression. The results were then compared.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B4A8F-A8D6-4FE5-AF42-8E384B6C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587" y="2918297"/>
            <a:ext cx="3039797" cy="3039797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767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674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Mesh</vt:lpstr>
      <vt:lpstr>Storyboard Layouts</vt:lpstr>
      <vt:lpstr>USD Index Trade Recommender System</vt:lpstr>
      <vt:lpstr>What is the Dollar Index ?</vt:lpstr>
      <vt:lpstr>Factors influencing the U.S. Dollar </vt:lpstr>
      <vt:lpstr>WHO Cares and Why ?</vt:lpstr>
      <vt:lpstr>How Can Machine Learning BE used ?</vt:lpstr>
      <vt:lpstr>So let’s build one …</vt:lpstr>
      <vt:lpstr>Local operationalization </vt:lpstr>
      <vt:lpstr>Cloud operationalization</vt:lpstr>
      <vt:lpstr>Which ML model should we pick ?</vt:lpstr>
      <vt:lpstr>Local operationalization </vt:lpstr>
      <vt:lpstr>PowerPoint Presentation</vt:lpstr>
      <vt:lpstr>Turi Create  </vt:lpstr>
      <vt:lpstr>Turi Create </vt:lpstr>
      <vt:lpstr>ClOUD  OperationalizaTION</vt:lpstr>
      <vt:lpstr>PowerPoint Presentation</vt:lpstr>
      <vt:lpstr>PowerPoint Presentation</vt:lpstr>
      <vt:lpstr>ClOUD  OperationalizaTION</vt:lpstr>
      <vt:lpstr>PowerPoint Presentation</vt:lpstr>
      <vt:lpstr>PowerPoint Presentation</vt:lpstr>
      <vt:lpstr>ClOUD  OperationalizaTION</vt:lpstr>
      <vt:lpstr>PowerPoint Presentation</vt:lpstr>
      <vt:lpstr>PowerPoint Presentation</vt:lpstr>
      <vt:lpstr>PowerPoint Presentation</vt:lpstr>
      <vt:lpstr>PowerPoint Presentation</vt:lpstr>
      <vt:lpstr>Conclusions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 Index Trade Recommender System</dc:title>
  <dc:creator>Srinivas Krishnaswamy</dc:creator>
  <cp:lastModifiedBy>Srinivas Krishnaswamy</cp:lastModifiedBy>
  <cp:revision>1</cp:revision>
  <dcterms:created xsi:type="dcterms:W3CDTF">2018-09-22T03:45:27Z</dcterms:created>
  <dcterms:modified xsi:type="dcterms:W3CDTF">2018-09-22T04:32:44Z</dcterms:modified>
</cp:coreProperties>
</file>