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F1408E-91DC-4133-86F2-2F961831673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2EC25D-3F46-4BF2-890A-59DB790F2E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*</a:t>
          </a:r>
          <a:r>
            <a:rPr lang="en-US" b="1">
              <a:latin typeface="Aharoni" panose="020B0604020202020204" pitchFamily="2" charset="-79"/>
              <a:cs typeface="Aharoni" panose="020B0604020202020204" pitchFamily="2" charset="-79"/>
            </a:rPr>
            <a:t>An asterisk (*) is used to take in variable arguments with the word args. </a:t>
          </a:r>
          <a:endParaRPr lang="en-US">
            <a:latin typeface="Aharoni" panose="020B0604020202020204" pitchFamily="2" charset="-79"/>
            <a:cs typeface="Aharoni" panose="020B0604020202020204" pitchFamily="2" charset="-79"/>
          </a:endParaRPr>
        </a:p>
      </dgm:t>
    </dgm:pt>
    <dgm:pt modelId="{C63E22BB-9CD4-408F-8F05-F0E918CDDFD8}" type="parTrans" cxnId="{12B01ED3-5951-4A96-96BA-36EB307611FC}">
      <dgm:prSet/>
      <dgm:spPr/>
      <dgm:t>
        <a:bodyPr/>
        <a:lstStyle/>
        <a:p>
          <a:endParaRPr lang="en-US"/>
        </a:p>
      </dgm:t>
    </dgm:pt>
    <dgm:pt modelId="{31E24E06-0C31-4999-866D-793D27AFD42C}" type="sibTrans" cxnId="{12B01ED3-5951-4A96-96BA-36EB307611FC}">
      <dgm:prSet/>
      <dgm:spPr/>
      <dgm:t>
        <a:bodyPr/>
        <a:lstStyle/>
        <a:p>
          <a:endParaRPr lang="en-US"/>
        </a:p>
      </dgm:t>
    </dgm:pt>
    <dgm:pt modelId="{8EFB72C6-2EAC-4D0F-BA92-FC8F8507F1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Aharoni" panose="02010803020104030203" pitchFamily="2" charset="-79"/>
              <a:cs typeface="Aharoni" panose="02010803020104030203" pitchFamily="2" charset="-79"/>
            </a:rPr>
            <a:t>It allows you to take in more arguments than the no. of defined arguments</a:t>
          </a:r>
        </a:p>
      </dgm:t>
    </dgm:pt>
    <dgm:pt modelId="{E7FB03CB-0AEB-4961-9760-E0DED98076F9}" type="parTrans" cxnId="{A987AA2C-DC80-4FCA-AF63-8ECF2A785DA1}">
      <dgm:prSet/>
      <dgm:spPr/>
      <dgm:t>
        <a:bodyPr/>
        <a:lstStyle/>
        <a:p>
          <a:endParaRPr lang="en-US"/>
        </a:p>
      </dgm:t>
    </dgm:pt>
    <dgm:pt modelId="{EC878F95-02C9-48E4-9A6D-DD8ACD7D24E0}" type="sibTrans" cxnId="{A987AA2C-DC80-4FCA-AF63-8ECF2A785DA1}">
      <dgm:prSet/>
      <dgm:spPr/>
      <dgm:t>
        <a:bodyPr/>
        <a:lstStyle/>
        <a:p>
          <a:endParaRPr lang="en-US"/>
        </a:p>
      </dgm:t>
    </dgm:pt>
    <dgm:pt modelId="{ECD3EDD0-5ACA-4F2C-9DA0-9CFB0A97C2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haroni" panose="02010803020104030203" pitchFamily="2" charset="-79"/>
              <a:cs typeface="Aharoni" panose="02010803020104030203" pitchFamily="2" charset="-79"/>
            </a:rPr>
            <a:t>For example : we want to make a multiply function that takes any number of arguments and able to multiply them all together. It can be done using *args.</a:t>
          </a:r>
          <a:endParaRPr lang="en-US"/>
        </a:p>
      </dgm:t>
    </dgm:pt>
    <dgm:pt modelId="{31E39261-BA3F-4367-B379-AA1AA5CA7258}" type="parTrans" cxnId="{067D7455-B626-4A1F-A492-1C94AA8C08D9}">
      <dgm:prSet/>
      <dgm:spPr/>
      <dgm:t>
        <a:bodyPr/>
        <a:lstStyle/>
        <a:p>
          <a:endParaRPr lang="en-US"/>
        </a:p>
      </dgm:t>
    </dgm:pt>
    <dgm:pt modelId="{D86D8DB8-5CD5-4A79-8180-85B3E9BCED36}" type="sibTrans" cxnId="{067D7455-B626-4A1F-A492-1C94AA8C08D9}">
      <dgm:prSet/>
      <dgm:spPr/>
      <dgm:t>
        <a:bodyPr/>
        <a:lstStyle/>
        <a:p>
          <a:endParaRPr lang="en-US"/>
        </a:p>
      </dgm:t>
    </dgm:pt>
    <dgm:pt modelId="{83C167F2-0B87-4215-88A4-975C8061E3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latin typeface="Aharoni" panose="02010803020104030203" pitchFamily="2" charset="-79"/>
              <a:cs typeface="Aharoni" panose="02010803020104030203" pitchFamily="2" charset="-79"/>
            </a:rPr>
            <a:t> Args passes variable number of non-keyworded arguments list and on which operation of the list can be performed.</a:t>
          </a:r>
          <a:endParaRPr lang="en-US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BCF6DC7-C1B6-4FF1-A6F4-D46C6217B19E}" type="parTrans" cxnId="{5CFFE28B-1D2C-461E-B8CA-B7062BD07951}">
      <dgm:prSet/>
      <dgm:spPr/>
      <dgm:t>
        <a:bodyPr/>
        <a:lstStyle/>
        <a:p>
          <a:endParaRPr lang="en-US"/>
        </a:p>
      </dgm:t>
    </dgm:pt>
    <dgm:pt modelId="{7DA473B4-318A-4E14-B67C-88B8B48DDC49}" type="sibTrans" cxnId="{5CFFE28B-1D2C-461E-B8CA-B7062BD07951}">
      <dgm:prSet/>
      <dgm:spPr/>
      <dgm:t>
        <a:bodyPr/>
        <a:lstStyle/>
        <a:p>
          <a:endParaRPr lang="en-US"/>
        </a:p>
      </dgm:t>
    </dgm:pt>
    <dgm:pt modelId="{E2889E03-E1C9-4228-AD96-3977BE38CA5F}" type="pres">
      <dgm:prSet presAssocID="{2EF1408E-91DC-4133-86F2-2F9618316735}" presName="root" presStyleCnt="0">
        <dgm:presLayoutVars>
          <dgm:dir/>
          <dgm:resizeHandles val="exact"/>
        </dgm:presLayoutVars>
      </dgm:prSet>
      <dgm:spPr/>
    </dgm:pt>
    <dgm:pt modelId="{A12AEF78-44A6-4246-B555-0F484FCF2253}" type="pres">
      <dgm:prSet presAssocID="{642EC25D-3F46-4BF2-890A-59DB790F2E8A}" presName="compNode" presStyleCnt="0"/>
      <dgm:spPr/>
    </dgm:pt>
    <dgm:pt modelId="{6C171BC9-277A-4D6F-AE35-57359F5B7292}" type="pres">
      <dgm:prSet presAssocID="{642EC25D-3F46-4BF2-890A-59DB790F2E8A}" presName="bgRect" presStyleLbl="bgShp" presStyleIdx="0" presStyleCnt="4"/>
      <dgm:spPr/>
    </dgm:pt>
    <dgm:pt modelId="{92919F90-CD75-45B8-9297-5A5CFB47C406}" type="pres">
      <dgm:prSet presAssocID="{642EC25D-3F46-4BF2-890A-59DB790F2E8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st Aid Kit"/>
        </a:ext>
      </dgm:extLst>
    </dgm:pt>
    <dgm:pt modelId="{EF35BB28-4354-4A6E-B6FE-A5425D50705D}" type="pres">
      <dgm:prSet presAssocID="{642EC25D-3F46-4BF2-890A-59DB790F2E8A}" presName="spaceRect" presStyleCnt="0"/>
      <dgm:spPr/>
    </dgm:pt>
    <dgm:pt modelId="{C2D92C26-5B96-4EBD-8D7C-51B72C21349A}" type="pres">
      <dgm:prSet presAssocID="{642EC25D-3F46-4BF2-890A-59DB790F2E8A}" presName="parTx" presStyleLbl="revTx" presStyleIdx="0" presStyleCnt="4">
        <dgm:presLayoutVars>
          <dgm:chMax val="0"/>
          <dgm:chPref val="0"/>
        </dgm:presLayoutVars>
      </dgm:prSet>
      <dgm:spPr/>
    </dgm:pt>
    <dgm:pt modelId="{CA2D05E4-3989-40ED-9B62-FC3D4285A9DA}" type="pres">
      <dgm:prSet presAssocID="{31E24E06-0C31-4999-866D-793D27AFD42C}" presName="sibTrans" presStyleCnt="0"/>
      <dgm:spPr/>
    </dgm:pt>
    <dgm:pt modelId="{C8C9748D-64B7-46BB-B3E0-9A2946A98AE3}" type="pres">
      <dgm:prSet presAssocID="{8EFB72C6-2EAC-4D0F-BA92-FC8F8507F19C}" presName="compNode" presStyleCnt="0"/>
      <dgm:spPr/>
    </dgm:pt>
    <dgm:pt modelId="{EB9FEB6B-6CB7-47A4-8A01-0D82A679C960}" type="pres">
      <dgm:prSet presAssocID="{8EFB72C6-2EAC-4D0F-BA92-FC8F8507F19C}" presName="bgRect" presStyleLbl="bgShp" presStyleIdx="1" presStyleCnt="4"/>
      <dgm:spPr/>
    </dgm:pt>
    <dgm:pt modelId="{3A13B8F3-86B7-469F-B52A-62BEFB71F6CD}" type="pres">
      <dgm:prSet presAssocID="{8EFB72C6-2EAC-4D0F-BA92-FC8F8507F19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A9889EE-0F9F-424A-A83E-4A82D1C86AAA}" type="pres">
      <dgm:prSet presAssocID="{8EFB72C6-2EAC-4D0F-BA92-FC8F8507F19C}" presName="spaceRect" presStyleCnt="0"/>
      <dgm:spPr/>
    </dgm:pt>
    <dgm:pt modelId="{F7659967-E1AC-4916-B4CC-A8F9CAAC2FC8}" type="pres">
      <dgm:prSet presAssocID="{8EFB72C6-2EAC-4D0F-BA92-FC8F8507F19C}" presName="parTx" presStyleLbl="revTx" presStyleIdx="1" presStyleCnt="4">
        <dgm:presLayoutVars>
          <dgm:chMax val="0"/>
          <dgm:chPref val="0"/>
        </dgm:presLayoutVars>
      </dgm:prSet>
      <dgm:spPr/>
    </dgm:pt>
    <dgm:pt modelId="{899D320D-AEDA-40DA-984A-3890904199A9}" type="pres">
      <dgm:prSet presAssocID="{EC878F95-02C9-48E4-9A6D-DD8ACD7D24E0}" presName="sibTrans" presStyleCnt="0"/>
      <dgm:spPr/>
    </dgm:pt>
    <dgm:pt modelId="{562A9DFE-8A00-48CD-A56D-DF636D8AE8E3}" type="pres">
      <dgm:prSet presAssocID="{ECD3EDD0-5ACA-4F2C-9DA0-9CFB0A97C2A5}" presName="compNode" presStyleCnt="0"/>
      <dgm:spPr/>
    </dgm:pt>
    <dgm:pt modelId="{4AA182FF-A891-48C5-BF4A-9C494CE49343}" type="pres">
      <dgm:prSet presAssocID="{ECD3EDD0-5ACA-4F2C-9DA0-9CFB0A97C2A5}" presName="bgRect" presStyleLbl="bgShp" presStyleIdx="2" presStyleCnt="4"/>
      <dgm:spPr/>
    </dgm:pt>
    <dgm:pt modelId="{6B98660E-9F2D-406F-A2D8-FB30F702067C}" type="pres">
      <dgm:prSet presAssocID="{ECD3EDD0-5ACA-4F2C-9DA0-9CFB0A97C2A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16122CB8-A401-4E83-BC11-DD863B6F9FEE}" type="pres">
      <dgm:prSet presAssocID="{ECD3EDD0-5ACA-4F2C-9DA0-9CFB0A97C2A5}" presName="spaceRect" presStyleCnt="0"/>
      <dgm:spPr/>
    </dgm:pt>
    <dgm:pt modelId="{2CFA56D1-720D-4213-AE2F-B2A0EF71056E}" type="pres">
      <dgm:prSet presAssocID="{ECD3EDD0-5ACA-4F2C-9DA0-9CFB0A97C2A5}" presName="parTx" presStyleLbl="revTx" presStyleIdx="2" presStyleCnt="4">
        <dgm:presLayoutVars>
          <dgm:chMax val="0"/>
          <dgm:chPref val="0"/>
        </dgm:presLayoutVars>
      </dgm:prSet>
      <dgm:spPr/>
    </dgm:pt>
    <dgm:pt modelId="{BAC9A3BA-5C7E-41D4-A6D8-2F0900503386}" type="pres">
      <dgm:prSet presAssocID="{D86D8DB8-5CD5-4A79-8180-85B3E9BCED36}" presName="sibTrans" presStyleCnt="0"/>
      <dgm:spPr/>
    </dgm:pt>
    <dgm:pt modelId="{1F7ABAC0-EAEA-415C-9C7D-7750D33FFFB6}" type="pres">
      <dgm:prSet presAssocID="{83C167F2-0B87-4215-88A4-975C8061E38A}" presName="compNode" presStyleCnt="0"/>
      <dgm:spPr/>
    </dgm:pt>
    <dgm:pt modelId="{0F701431-B356-436C-BF28-41C6258985B0}" type="pres">
      <dgm:prSet presAssocID="{83C167F2-0B87-4215-88A4-975C8061E38A}" presName="bgRect" presStyleLbl="bgShp" presStyleIdx="3" presStyleCnt="4"/>
      <dgm:spPr/>
    </dgm:pt>
    <dgm:pt modelId="{8BF4B5F9-8FB6-4674-9367-7204B1F5E2BC}" type="pres">
      <dgm:prSet presAssocID="{83C167F2-0B87-4215-88A4-975C8061E38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6191BAB-3EBB-4B60-ADF7-61359C49569D}" type="pres">
      <dgm:prSet presAssocID="{83C167F2-0B87-4215-88A4-975C8061E38A}" presName="spaceRect" presStyleCnt="0"/>
      <dgm:spPr/>
    </dgm:pt>
    <dgm:pt modelId="{30978F25-9D7D-41F5-BACB-4A12E97C0C4E}" type="pres">
      <dgm:prSet presAssocID="{83C167F2-0B87-4215-88A4-975C8061E38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987AA2C-DC80-4FCA-AF63-8ECF2A785DA1}" srcId="{2EF1408E-91DC-4133-86F2-2F9618316735}" destId="{8EFB72C6-2EAC-4D0F-BA92-FC8F8507F19C}" srcOrd="1" destOrd="0" parTransId="{E7FB03CB-0AEB-4961-9760-E0DED98076F9}" sibTransId="{EC878F95-02C9-48E4-9A6D-DD8ACD7D24E0}"/>
    <dgm:cxn modelId="{EC3E8E35-D39E-4A4F-BEAC-E4BA37FB9ADD}" type="presOf" srcId="{ECD3EDD0-5ACA-4F2C-9DA0-9CFB0A97C2A5}" destId="{2CFA56D1-720D-4213-AE2F-B2A0EF71056E}" srcOrd="0" destOrd="0" presId="urn:microsoft.com/office/officeart/2018/2/layout/IconVerticalSolidList"/>
    <dgm:cxn modelId="{067D7455-B626-4A1F-A492-1C94AA8C08D9}" srcId="{2EF1408E-91DC-4133-86F2-2F9618316735}" destId="{ECD3EDD0-5ACA-4F2C-9DA0-9CFB0A97C2A5}" srcOrd="2" destOrd="0" parTransId="{31E39261-BA3F-4367-B379-AA1AA5CA7258}" sibTransId="{D86D8DB8-5CD5-4A79-8180-85B3E9BCED36}"/>
    <dgm:cxn modelId="{62C25D7A-3A0C-41BF-A851-44AFA92480E3}" type="presOf" srcId="{2EF1408E-91DC-4133-86F2-2F9618316735}" destId="{E2889E03-E1C9-4228-AD96-3977BE38CA5F}" srcOrd="0" destOrd="0" presId="urn:microsoft.com/office/officeart/2018/2/layout/IconVerticalSolidList"/>
    <dgm:cxn modelId="{5CFFE28B-1D2C-461E-B8CA-B7062BD07951}" srcId="{2EF1408E-91DC-4133-86F2-2F9618316735}" destId="{83C167F2-0B87-4215-88A4-975C8061E38A}" srcOrd="3" destOrd="0" parTransId="{8BCF6DC7-C1B6-4FF1-A6F4-D46C6217B19E}" sibTransId="{7DA473B4-318A-4E14-B67C-88B8B48DDC49}"/>
    <dgm:cxn modelId="{66371593-940D-488C-8892-5E7AAD9768B5}" type="presOf" srcId="{8EFB72C6-2EAC-4D0F-BA92-FC8F8507F19C}" destId="{F7659967-E1AC-4916-B4CC-A8F9CAAC2FC8}" srcOrd="0" destOrd="0" presId="urn:microsoft.com/office/officeart/2018/2/layout/IconVerticalSolidList"/>
    <dgm:cxn modelId="{057D7C9B-C4E8-4713-8D9C-0DCC9F142904}" type="presOf" srcId="{642EC25D-3F46-4BF2-890A-59DB790F2E8A}" destId="{C2D92C26-5B96-4EBD-8D7C-51B72C21349A}" srcOrd="0" destOrd="0" presId="urn:microsoft.com/office/officeart/2018/2/layout/IconVerticalSolidList"/>
    <dgm:cxn modelId="{12B01ED3-5951-4A96-96BA-36EB307611FC}" srcId="{2EF1408E-91DC-4133-86F2-2F9618316735}" destId="{642EC25D-3F46-4BF2-890A-59DB790F2E8A}" srcOrd="0" destOrd="0" parTransId="{C63E22BB-9CD4-408F-8F05-F0E918CDDFD8}" sibTransId="{31E24E06-0C31-4999-866D-793D27AFD42C}"/>
    <dgm:cxn modelId="{6B52C5F9-A530-4EDF-9925-10AAFE9A16EA}" type="presOf" srcId="{83C167F2-0B87-4215-88A4-975C8061E38A}" destId="{30978F25-9D7D-41F5-BACB-4A12E97C0C4E}" srcOrd="0" destOrd="0" presId="urn:microsoft.com/office/officeart/2018/2/layout/IconVerticalSolidList"/>
    <dgm:cxn modelId="{98078378-41BF-4E83-968D-6A3186A6550C}" type="presParOf" srcId="{E2889E03-E1C9-4228-AD96-3977BE38CA5F}" destId="{A12AEF78-44A6-4246-B555-0F484FCF2253}" srcOrd="0" destOrd="0" presId="urn:microsoft.com/office/officeart/2018/2/layout/IconVerticalSolidList"/>
    <dgm:cxn modelId="{C6680D9C-A5BD-4407-94C5-309834FDC64F}" type="presParOf" srcId="{A12AEF78-44A6-4246-B555-0F484FCF2253}" destId="{6C171BC9-277A-4D6F-AE35-57359F5B7292}" srcOrd="0" destOrd="0" presId="urn:microsoft.com/office/officeart/2018/2/layout/IconVerticalSolidList"/>
    <dgm:cxn modelId="{DB81DE2F-B457-43B5-95AD-2018728F0AD5}" type="presParOf" srcId="{A12AEF78-44A6-4246-B555-0F484FCF2253}" destId="{92919F90-CD75-45B8-9297-5A5CFB47C406}" srcOrd="1" destOrd="0" presId="urn:microsoft.com/office/officeart/2018/2/layout/IconVerticalSolidList"/>
    <dgm:cxn modelId="{58658FBD-1EEC-45C5-9868-B565BB61E4A9}" type="presParOf" srcId="{A12AEF78-44A6-4246-B555-0F484FCF2253}" destId="{EF35BB28-4354-4A6E-B6FE-A5425D50705D}" srcOrd="2" destOrd="0" presId="urn:microsoft.com/office/officeart/2018/2/layout/IconVerticalSolidList"/>
    <dgm:cxn modelId="{FBC77DEF-046A-4E01-8988-CCA51E2B37F5}" type="presParOf" srcId="{A12AEF78-44A6-4246-B555-0F484FCF2253}" destId="{C2D92C26-5B96-4EBD-8D7C-51B72C21349A}" srcOrd="3" destOrd="0" presId="urn:microsoft.com/office/officeart/2018/2/layout/IconVerticalSolidList"/>
    <dgm:cxn modelId="{AE55E492-CAB4-496F-8DB1-6877377872B2}" type="presParOf" srcId="{E2889E03-E1C9-4228-AD96-3977BE38CA5F}" destId="{CA2D05E4-3989-40ED-9B62-FC3D4285A9DA}" srcOrd="1" destOrd="0" presId="urn:microsoft.com/office/officeart/2018/2/layout/IconVerticalSolidList"/>
    <dgm:cxn modelId="{DCC27BA4-5939-42BF-A391-6963272A663B}" type="presParOf" srcId="{E2889E03-E1C9-4228-AD96-3977BE38CA5F}" destId="{C8C9748D-64B7-46BB-B3E0-9A2946A98AE3}" srcOrd="2" destOrd="0" presId="urn:microsoft.com/office/officeart/2018/2/layout/IconVerticalSolidList"/>
    <dgm:cxn modelId="{4C8BC803-4560-43A5-8B67-5941A9AF1745}" type="presParOf" srcId="{C8C9748D-64B7-46BB-B3E0-9A2946A98AE3}" destId="{EB9FEB6B-6CB7-47A4-8A01-0D82A679C960}" srcOrd="0" destOrd="0" presId="urn:microsoft.com/office/officeart/2018/2/layout/IconVerticalSolidList"/>
    <dgm:cxn modelId="{4D0EC145-43FE-449E-8DEE-199C818249B8}" type="presParOf" srcId="{C8C9748D-64B7-46BB-B3E0-9A2946A98AE3}" destId="{3A13B8F3-86B7-469F-B52A-62BEFB71F6CD}" srcOrd="1" destOrd="0" presId="urn:microsoft.com/office/officeart/2018/2/layout/IconVerticalSolidList"/>
    <dgm:cxn modelId="{14D55C71-5984-4337-861F-2986E0BA5510}" type="presParOf" srcId="{C8C9748D-64B7-46BB-B3E0-9A2946A98AE3}" destId="{AA9889EE-0F9F-424A-A83E-4A82D1C86AAA}" srcOrd="2" destOrd="0" presId="urn:microsoft.com/office/officeart/2018/2/layout/IconVerticalSolidList"/>
    <dgm:cxn modelId="{986EDC32-14E7-4021-B8FF-DF2C337DB711}" type="presParOf" srcId="{C8C9748D-64B7-46BB-B3E0-9A2946A98AE3}" destId="{F7659967-E1AC-4916-B4CC-A8F9CAAC2FC8}" srcOrd="3" destOrd="0" presId="urn:microsoft.com/office/officeart/2018/2/layout/IconVerticalSolidList"/>
    <dgm:cxn modelId="{5F264069-B6CF-4749-8818-A102483715BB}" type="presParOf" srcId="{E2889E03-E1C9-4228-AD96-3977BE38CA5F}" destId="{899D320D-AEDA-40DA-984A-3890904199A9}" srcOrd="3" destOrd="0" presId="urn:microsoft.com/office/officeart/2018/2/layout/IconVerticalSolidList"/>
    <dgm:cxn modelId="{269C2566-7ED3-41AA-A7BF-6CC7A1C9DA6E}" type="presParOf" srcId="{E2889E03-E1C9-4228-AD96-3977BE38CA5F}" destId="{562A9DFE-8A00-48CD-A56D-DF636D8AE8E3}" srcOrd="4" destOrd="0" presId="urn:microsoft.com/office/officeart/2018/2/layout/IconVerticalSolidList"/>
    <dgm:cxn modelId="{A925D3E6-10F7-4DD9-8ABA-1B5EE5B549F4}" type="presParOf" srcId="{562A9DFE-8A00-48CD-A56D-DF636D8AE8E3}" destId="{4AA182FF-A891-48C5-BF4A-9C494CE49343}" srcOrd="0" destOrd="0" presId="urn:microsoft.com/office/officeart/2018/2/layout/IconVerticalSolidList"/>
    <dgm:cxn modelId="{4AAFA07B-78E5-4941-8D82-ECB7F7A8AD10}" type="presParOf" srcId="{562A9DFE-8A00-48CD-A56D-DF636D8AE8E3}" destId="{6B98660E-9F2D-406F-A2D8-FB30F702067C}" srcOrd="1" destOrd="0" presId="urn:microsoft.com/office/officeart/2018/2/layout/IconVerticalSolidList"/>
    <dgm:cxn modelId="{F516EC0A-A2D3-43BC-8344-B9C57AB29596}" type="presParOf" srcId="{562A9DFE-8A00-48CD-A56D-DF636D8AE8E3}" destId="{16122CB8-A401-4E83-BC11-DD863B6F9FEE}" srcOrd="2" destOrd="0" presId="urn:microsoft.com/office/officeart/2018/2/layout/IconVerticalSolidList"/>
    <dgm:cxn modelId="{E471F997-FFFE-4BE6-879A-DB3A3A1A0205}" type="presParOf" srcId="{562A9DFE-8A00-48CD-A56D-DF636D8AE8E3}" destId="{2CFA56D1-720D-4213-AE2F-B2A0EF71056E}" srcOrd="3" destOrd="0" presId="urn:microsoft.com/office/officeart/2018/2/layout/IconVerticalSolidList"/>
    <dgm:cxn modelId="{C4ACE23F-0D7B-4B50-979B-EA2420612AC4}" type="presParOf" srcId="{E2889E03-E1C9-4228-AD96-3977BE38CA5F}" destId="{BAC9A3BA-5C7E-41D4-A6D8-2F0900503386}" srcOrd="5" destOrd="0" presId="urn:microsoft.com/office/officeart/2018/2/layout/IconVerticalSolidList"/>
    <dgm:cxn modelId="{24744FFB-49B2-457B-B217-D6E31AB27FCB}" type="presParOf" srcId="{E2889E03-E1C9-4228-AD96-3977BE38CA5F}" destId="{1F7ABAC0-EAEA-415C-9C7D-7750D33FFFB6}" srcOrd="6" destOrd="0" presId="urn:microsoft.com/office/officeart/2018/2/layout/IconVerticalSolidList"/>
    <dgm:cxn modelId="{5D638369-838E-4C69-BBB7-01735CF0AE5E}" type="presParOf" srcId="{1F7ABAC0-EAEA-415C-9C7D-7750D33FFFB6}" destId="{0F701431-B356-436C-BF28-41C6258985B0}" srcOrd="0" destOrd="0" presId="urn:microsoft.com/office/officeart/2018/2/layout/IconVerticalSolidList"/>
    <dgm:cxn modelId="{10F84AA7-D0B9-4396-8BBC-FA11521B08F7}" type="presParOf" srcId="{1F7ABAC0-EAEA-415C-9C7D-7750D33FFFB6}" destId="{8BF4B5F9-8FB6-4674-9367-7204B1F5E2BC}" srcOrd="1" destOrd="0" presId="urn:microsoft.com/office/officeart/2018/2/layout/IconVerticalSolidList"/>
    <dgm:cxn modelId="{1E22F73F-57AF-428D-B19D-D19769CEAAC1}" type="presParOf" srcId="{1F7ABAC0-EAEA-415C-9C7D-7750D33FFFB6}" destId="{C6191BAB-3EBB-4B60-ADF7-61359C49569D}" srcOrd="2" destOrd="0" presId="urn:microsoft.com/office/officeart/2018/2/layout/IconVerticalSolidList"/>
    <dgm:cxn modelId="{9F2E18C8-090F-43EB-992B-5D3CB99CDFFA}" type="presParOf" srcId="{1F7ABAC0-EAEA-415C-9C7D-7750D33FFFB6}" destId="{30978F25-9D7D-41F5-BACB-4A12E97C0C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9E79B1-33A9-46FA-9FC4-43885F894D7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F5A44A8-77A3-4754-8E31-B6555B4B9106}">
      <dgm:prSet/>
      <dgm:spPr/>
      <dgm:t>
        <a:bodyPr/>
        <a:lstStyle/>
        <a:p>
          <a:r>
            <a:rPr lang="en-US" b="1" dirty="0"/>
            <a:t>Double asterisk (**) are used to take in variable keyword arguments with the word </a:t>
          </a:r>
          <a:r>
            <a:rPr lang="en-US" b="1" dirty="0" err="1"/>
            <a:t>kwargs</a:t>
          </a:r>
          <a:r>
            <a:rPr lang="en-US" b="1" dirty="0"/>
            <a:t>. </a:t>
          </a:r>
          <a:endParaRPr lang="en-US" dirty="0"/>
        </a:p>
      </dgm:t>
    </dgm:pt>
    <dgm:pt modelId="{4754D00F-0A43-4928-92BB-C2D5A77F41FF}" type="parTrans" cxnId="{1DE58BC5-3048-4E6B-97E8-3845B49D0942}">
      <dgm:prSet/>
      <dgm:spPr/>
      <dgm:t>
        <a:bodyPr/>
        <a:lstStyle/>
        <a:p>
          <a:endParaRPr lang="en-US"/>
        </a:p>
      </dgm:t>
    </dgm:pt>
    <dgm:pt modelId="{1360782B-12B2-463A-973B-6E1BDA1D75CC}" type="sibTrans" cxnId="{1DE58BC5-3048-4E6B-97E8-3845B49D0942}">
      <dgm:prSet/>
      <dgm:spPr/>
      <dgm:t>
        <a:bodyPr/>
        <a:lstStyle/>
        <a:p>
          <a:endParaRPr lang="en-US"/>
        </a:p>
      </dgm:t>
    </dgm:pt>
    <dgm:pt modelId="{8E14CCEE-CA54-4A01-BF52-0C7440DB6626}">
      <dgm:prSet/>
      <dgm:spPr/>
      <dgm:t>
        <a:bodyPr/>
        <a:lstStyle/>
        <a:p>
          <a:r>
            <a:rPr lang="en-US"/>
            <a:t>One can think of the </a:t>
          </a:r>
          <a:r>
            <a:rPr lang="en-US" i="1"/>
            <a:t>kwargs</a:t>
          </a:r>
          <a:r>
            <a:rPr lang="en-US"/>
            <a:t> as being a dictionary that maps each keyword to the value that we pass alongside it. </a:t>
          </a:r>
        </a:p>
      </dgm:t>
    </dgm:pt>
    <dgm:pt modelId="{928BB1E8-85C2-4A63-805B-8B5E91EB70F7}" type="parTrans" cxnId="{F58BAE9F-C9BE-4E99-8184-D1E6FC56E6B5}">
      <dgm:prSet/>
      <dgm:spPr/>
      <dgm:t>
        <a:bodyPr/>
        <a:lstStyle/>
        <a:p>
          <a:endParaRPr lang="en-US"/>
        </a:p>
      </dgm:t>
    </dgm:pt>
    <dgm:pt modelId="{CADB304E-40F8-4C01-9014-32CEDFFAE247}" type="sibTrans" cxnId="{F58BAE9F-C9BE-4E99-8184-D1E6FC56E6B5}">
      <dgm:prSet/>
      <dgm:spPr/>
      <dgm:t>
        <a:bodyPr/>
        <a:lstStyle/>
        <a:p>
          <a:endParaRPr lang="en-US"/>
        </a:p>
      </dgm:t>
    </dgm:pt>
    <dgm:pt modelId="{E8E10555-68AF-4427-8EE4-51A93F6F085A}" type="pres">
      <dgm:prSet presAssocID="{EE9E79B1-33A9-46FA-9FC4-43885F894D70}" presName="linear" presStyleCnt="0">
        <dgm:presLayoutVars>
          <dgm:animLvl val="lvl"/>
          <dgm:resizeHandles val="exact"/>
        </dgm:presLayoutVars>
      </dgm:prSet>
      <dgm:spPr/>
    </dgm:pt>
    <dgm:pt modelId="{5B62266A-5222-45A0-96FE-74D977BBB3D6}" type="pres">
      <dgm:prSet presAssocID="{7F5A44A8-77A3-4754-8E31-B6555B4B910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D34F466-3287-485D-B01D-2671E6F8C878}" type="pres">
      <dgm:prSet presAssocID="{1360782B-12B2-463A-973B-6E1BDA1D75CC}" presName="spacer" presStyleCnt="0"/>
      <dgm:spPr/>
    </dgm:pt>
    <dgm:pt modelId="{79E52817-054F-43C0-BD2C-48C255CEE143}" type="pres">
      <dgm:prSet presAssocID="{8E14CCEE-CA54-4A01-BF52-0C7440DB662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D3B998F-C64A-4FF7-B197-1923A310E316}" type="presOf" srcId="{7F5A44A8-77A3-4754-8E31-B6555B4B9106}" destId="{5B62266A-5222-45A0-96FE-74D977BBB3D6}" srcOrd="0" destOrd="0" presId="urn:microsoft.com/office/officeart/2005/8/layout/vList2"/>
    <dgm:cxn modelId="{F58BAE9F-C9BE-4E99-8184-D1E6FC56E6B5}" srcId="{EE9E79B1-33A9-46FA-9FC4-43885F894D70}" destId="{8E14CCEE-CA54-4A01-BF52-0C7440DB6626}" srcOrd="1" destOrd="0" parTransId="{928BB1E8-85C2-4A63-805B-8B5E91EB70F7}" sibTransId="{CADB304E-40F8-4C01-9014-32CEDFFAE247}"/>
    <dgm:cxn modelId="{3EEE4DA5-8272-4CC5-983A-26D24DC8BA51}" type="presOf" srcId="{EE9E79B1-33A9-46FA-9FC4-43885F894D70}" destId="{E8E10555-68AF-4427-8EE4-51A93F6F085A}" srcOrd="0" destOrd="0" presId="urn:microsoft.com/office/officeart/2005/8/layout/vList2"/>
    <dgm:cxn modelId="{1DE58BC5-3048-4E6B-97E8-3845B49D0942}" srcId="{EE9E79B1-33A9-46FA-9FC4-43885F894D70}" destId="{7F5A44A8-77A3-4754-8E31-B6555B4B9106}" srcOrd="0" destOrd="0" parTransId="{4754D00F-0A43-4928-92BB-C2D5A77F41FF}" sibTransId="{1360782B-12B2-463A-973B-6E1BDA1D75CC}"/>
    <dgm:cxn modelId="{E42510F9-BCC4-4C1F-8D5E-241F5B7DEBAD}" type="presOf" srcId="{8E14CCEE-CA54-4A01-BF52-0C7440DB6626}" destId="{79E52817-054F-43C0-BD2C-48C255CEE143}" srcOrd="0" destOrd="0" presId="urn:microsoft.com/office/officeart/2005/8/layout/vList2"/>
    <dgm:cxn modelId="{A4D8CF70-48F7-4BF9-8EB3-8E0B29117BB7}" type="presParOf" srcId="{E8E10555-68AF-4427-8EE4-51A93F6F085A}" destId="{5B62266A-5222-45A0-96FE-74D977BBB3D6}" srcOrd="0" destOrd="0" presId="urn:microsoft.com/office/officeart/2005/8/layout/vList2"/>
    <dgm:cxn modelId="{855B54EF-3AB6-4665-879C-7AEC9FF605CD}" type="presParOf" srcId="{E8E10555-68AF-4427-8EE4-51A93F6F085A}" destId="{ED34F466-3287-485D-B01D-2671E6F8C878}" srcOrd="1" destOrd="0" presId="urn:microsoft.com/office/officeart/2005/8/layout/vList2"/>
    <dgm:cxn modelId="{AEDDB644-DE77-4256-AC36-45A5854DA558}" type="presParOf" srcId="{E8E10555-68AF-4427-8EE4-51A93F6F085A}" destId="{79E52817-054F-43C0-BD2C-48C255CEE14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71BC9-277A-4D6F-AE35-57359F5B7292}">
      <dsp:nvSpPr>
        <dsp:cNvPr id="0" name=""/>
        <dsp:cNvSpPr/>
      </dsp:nvSpPr>
      <dsp:spPr>
        <a:xfrm>
          <a:off x="0" y="2297"/>
          <a:ext cx="6900512" cy="11645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919F90-CD75-45B8-9297-5A5CFB47C406}">
      <dsp:nvSpPr>
        <dsp:cNvPr id="0" name=""/>
        <dsp:cNvSpPr/>
      </dsp:nvSpPr>
      <dsp:spPr>
        <a:xfrm>
          <a:off x="352272" y="264318"/>
          <a:ext cx="640494" cy="6404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92C26-5B96-4EBD-8D7C-51B72C21349A}">
      <dsp:nvSpPr>
        <dsp:cNvPr id="0" name=""/>
        <dsp:cNvSpPr/>
      </dsp:nvSpPr>
      <dsp:spPr>
        <a:xfrm>
          <a:off x="1345038" y="2297"/>
          <a:ext cx="5555473" cy="1164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47" tIns="123247" rIns="123247" bIns="12324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*</a:t>
          </a:r>
          <a:r>
            <a:rPr lang="en-US" sz="1700" b="1" kern="1200">
              <a:latin typeface="Aharoni" panose="020B0604020202020204" pitchFamily="2" charset="-79"/>
              <a:cs typeface="Aharoni" panose="020B0604020202020204" pitchFamily="2" charset="-79"/>
            </a:rPr>
            <a:t>An asterisk (*) is used to take in variable arguments with the word args. </a:t>
          </a:r>
          <a:endParaRPr lang="en-US" sz="1700" kern="1200">
            <a:latin typeface="Aharoni" panose="020B0604020202020204" pitchFamily="2" charset="-79"/>
            <a:cs typeface="Aharoni" panose="020B0604020202020204" pitchFamily="2" charset="-79"/>
          </a:endParaRPr>
        </a:p>
      </dsp:txBody>
      <dsp:txXfrm>
        <a:off x="1345038" y="2297"/>
        <a:ext cx="5555473" cy="1164535"/>
      </dsp:txXfrm>
    </dsp:sp>
    <dsp:sp modelId="{EB9FEB6B-6CB7-47A4-8A01-0D82A679C960}">
      <dsp:nvSpPr>
        <dsp:cNvPr id="0" name=""/>
        <dsp:cNvSpPr/>
      </dsp:nvSpPr>
      <dsp:spPr>
        <a:xfrm>
          <a:off x="0" y="1457967"/>
          <a:ext cx="6900512" cy="11645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13B8F3-86B7-469F-B52A-62BEFB71F6CD}">
      <dsp:nvSpPr>
        <dsp:cNvPr id="0" name=""/>
        <dsp:cNvSpPr/>
      </dsp:nvSpPr>
      <dsp:spPr>
        <a:xfrm>
          <a:off x="352272" y="1719988"/>
          <a:ext cx="640494" cy="6404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59967-E1AC-4916-B4CC-A8F9CAAC2FC8}">
      <dsp:nvSpPr>
        <dsp:cNvPr id="0" name=""/>
        <dsp:cNvSpPr/>
      </dsp:nvSpPr>
      <dsp:spPr>
        <a:xfrm>
          <a:off x="1345038" y="1457967"/>
          <a:ext cx="5555473" cy="1164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47" tIns="123247" rIns="123247" bIns="12324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latin typeface="Aharoni" panose="02010803020104030203" pitchFamily="2" charset="-79"/>
              <a:cs typeface="Aharoni" panose="02010803020104030203" pitchFamily="2" charset="-79"/>
            </a:rPr>
            <a:t>It allows you to take in more arguments than the no. of defined arguments</a:t>
          </a:r>
        </a:p>
      </dsp:txBody>
      <dsp:txXfrm>
        <a:off x="1345038" y="1457967"/>
        <a:ext cx="5555473" cy="1164535"/>
      </dsp:txXfrm>
    </dsp:sp>
    <dsp:sp modelId="{4AA182FF-A891-48C5-BF4A-9C494CE49343}">
      <dsp:nvSpPr>
        <dsp:cNvPr id="0" name=""/>
        <dsp:cNvSpPr/>
      </dsp:nvSpPr>
      <dsp:spPr>
        <a:xfrm>
          <a:off x="0" y="2913637"/>
          <a:ext cx="6900512" cy="11645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8660E-9F2D-406F-A2D8-FB30F702067C}">
      <dsp:nvSpPr>
        <dsp:cNvPr id="0" name=""/>
        <dsp:cNvSpPr/>
      </dsp:nvSpPr>
      <dsp:spPr>
        <a:xfrm>
          <a:off x="352272" y="3175658"/>
          <a:ext cx="640494" cy="6404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A56D1-720D-4213-AE2F-B2A0EF71056E}">
      <dsp:nvSpPr>
        <dsp:cNvPr id="0" name=""/>
        <dsp:cNvSpPr/>
      </dsp:nvSpPr>
      <dsp:spPr>
        <a:xfrm>
          <a:off x="1345038" y="2913637"/>
          <a:ext cx="5555473" cy="1164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47" tIns="123247" rIns="123247" bIns="12324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Aharoni" panose="02010803020104030203" pitchFamily="2" charset="-79"/>
              <a:cs typeface="Aharoni" panose="02010803020104030203" pitchFamily="2" charset="-79"/>
            </a:rPr>
            <a:t>For example : we want to make a multiply function that takes any number of arguments and able to multiply them all together. It can be done using *args.</a:t>
          </a:r>
          <a:endParaRPr lang="en-US" sz="1700" kern="1200"/>
        </a:p>
      </dsp:txBody>
      <dsp:txXfrm>
        <a:off x="1345038" y="2913637"/>
        <a:ext cx="5555473" cy="1164535"/>
      </dsp:txXfrm>
    </dsp:sp>
    <dsp:sp modelId="{0F701431-B356-436C-BF28-41C6258985B0}">
      <dsp:nvSpPr>
        <dsp:cNvPr id="0" name=""/>
        <dsp:cNvSpPr/>
      </dsp:nvSpPr>
      <dsp:spPr>
        <a:xfrm>
          <a:off x="0" y="4369307"/>
          <a:ext cx="6900512" cy="11645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F4B5F9-8FB6-4674-9367-7204B1F5E2BC}">
      <dsp:nvSpPr>
        <dsp:cNvPr id="0" name=""/>
        <dsp:cNvSpPr/>
      </dsp:nvSpPr>
      <dsp:spPr>
        <a:xfrm>
          <a:off x="352272" y="4631327"/>
          <a:ext cx="640494" cy="6404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78F25-9D7D-41F5-BACB-4A12E97C0C4E}">
      <dsp:nvSpPr>
        <dsp:cNvPr id="0" name=""/>
        <dsp:cNvSpPr/>
      </dsp:nvSpPr>
      <dsp:spPr>
        <a:xfrm>
          <a:off x="1345038" y="4369307"/>
          <a:ext cx="5555473" cy="1164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47" tIns="123247" rIns="123247" bIns="12324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>
              <a:latin typeface="Aharoni" panose="02010803020104030203" pitchFamily="2" charset="-79"/>
              <a:cs typeface="Aharoni" panose="02010803020104030203" pitchFamily="2" charset="-79"/>
            </a:rPr>
            <a:t> Args passes variable number of non-keyworded arguments list and on which operation of the list can be performed.</a:t>
          </a:r>
          <a:endParaRPr lang="en-US" sz="1700" kern="120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1345038" y="4369307"/>
        <a:ext cx="5555473" cy="11645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2266A-5222-45A0-96FE-74D977BBB3D6}">
      <dsp:nvSpPr>
        <dsp:cNvPr id="0" name=""/>
        <dsp:cNvSpPr/>
      </dsp:nvSpPr>
      <dsp:spPr>
        <a:xfrm>
          <a:off x="0" y="3000"/>
          <a:ext cx="6900512" cy="26945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/>
            <a:t>Double asterisk (**) are used to take in variable keyword arguments with the word </a:t>
          </a:r>
          <a:r>
            <a:rPr lang="en-US" sz="4900" b="1" kern="1200" dirty="0" err="1"/>
            <a:t>kwargs</a:t>
          </a:r>
          <a:r>
            <a:rPr lang="en-US" sz="4900" b="1" kern="1200" dirty="0"/>
            <a:t>. </a:t>
          </a:r>
          <a:endParaRPr lang="en-US" sz="4900" kern="1200" dirty="0"/>
        </a:p>
      </dsp:txBody>
      <dsp:txXfrm>
        <a:off x="131535" y="134535"/>
        <a:ext cx="6637442" cy="2431440"/>
      </dsp:txXfrm>
    </dsp:sp>
    <dsp:sp modelId="{79E52817-054F-43C0-BD2C-48C255CEE143}">
      <dsp:nvSpPr>
        <dsp:cNvPr id="0" name=""/>
        <dsp:cNvSpPr/>
      </dsp:nvSpPr>
      <dsp:spPr>
        <a:xfrm>
          <a:off x="0" y="2838630"/>
          <a:ext cx="6900512" cy="2694510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One can think of the </a:t>
          </a:r>
          <a:r>
            <a:rPr lang="en-US" sz="4900" i="1" kern="1200"/>
            <a:t>kwargs</a:t>
          </a:r>
          <a:r>
            <a:rPr lang="en-US" sz="4900" kern="1200"/>
            <a:t> as being a dictionary that maps each keyword to the value that we pass alongside it. </a:t>
          </a:r>
        </a:p>
      </dsp:txBody>
      <dsp:txXfrm>
        <a:off x="131535" y="2970165"/>
        <a:ext cx="6637442" cy="2431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6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8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5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1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16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48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66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95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3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7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5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7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D321E-BCB5-458F-BF1F-6FDCCF797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Team 5</a:t>
            </a:r>
            <a:br>
              <a:rPr lang="en-US" sz="5600"/>
            </a:br>
            <a:r>
              <a:rPr lang="en-US" sz="5600"/>
              <a:t>*Args Vs **Kwargs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037B1-ED1C-4C1E-8016-6FD754DDC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r>
              <a:rPr lang="en-US" b="1" dirty="0"/>
              <a:t>Presentation by : </a:t>
            </a:r>
            <a:r>
              <a:rPr lang="en-US" b="1" dirty="0" err="1"/>
              <a:t>Srinil</a:t>
            </a:r>
            <a:r>
              <a:rPr lang="en-US" b="1" dirty="0"/>
              <a:t> &amp; Rucha</a:t>
            </a:r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DE49C0"/>
          </a:solidFill>
          <a:ln w="38100" cap="rnd">
            <a:solidFill>
              <a:srgbClr val="DE49C0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AE4ECCF-A7C5-4D30-B538-A26469A420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6617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251B6-1D4B-4E87-8BE1-6074D6863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6000"/>
              <a:t>What is *Args?</a:t>
            </a:r>
          </a:p>
        </p:txBody>
      </p:sp>
      <p:sp>
        <p:nvSpPr>
          <p:cNvPr id="68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713C9D24-0D30-4414-9855-42B99A1D50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28154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027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51123-65F7-4861-981F-C16E99243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/>
              <a:t>Examples of *Args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Document">
            <a:extLst>
              <a:ext uri="{FF2B5EF4-FFF2-40B4-BE49-F238E27FC236}">
                <a16:creationId xmlns:a16="http://schemas.microsoft.com/office/drawing/2014/main" id="{53C1BF3E-3B0B-4F8E-B94D-9D57A7910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0" y="640080"/>
            <a:ext cx="555040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3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43DAA0EF-336D-4CDC-A9A2-8460363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7">
            <a:extLst>
              <a:ext uri="{FF2B5EF4-FFF2-40B4-BE49-F238E27FC236}">
                <a16:creationId xmlns:a16="http://schemas.microsoft.com/office/drawing/2014/main" id="{FD079A19-B31E-4129-A464-7547FF05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286EB-D4C0-46F1-B24C-D60F4EA6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640823"/>
            <a:ext cx="3103194" cy="558314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What is **Kwargs?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58EDE170-F355-4346-9A4A-2B15871F79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95074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18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DE76D-7A04-49BD-8112-FE19FB10A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>
                <a:solidFill>
                  <a:schemeClr val="accent1"/>
                </a:solidFill>
              </a:rPr>
              <a:t>Example of **Kwargs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8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3B5B39-D0B3-4A5A-8F0B-F16C14080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900"/>
              <a:t>Any questions?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8AE6FA9C-C317-45B1-A4A3-89585E850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0" y="640080"/>
            <a:ext cx="555040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65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C8A3-2A60-4F2C-A158-03EC9F7F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/>
              <a:t>Thank you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66E1FC5C-0CBB-4151-B298-7B665BDC6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0" y="640080"/>
            <a:ext cx="555040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4272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Sketchy_SerifHand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135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Aharoni</vt:lpstr>
      <vt:lpstr>Arial</vt:lpstr>
      <vt:lpstr>Modern Love</vt:lpstr>
      <vt:lpstr>The Hand</vt:lpstr>
      <vt:lpstr>SketchyVTI</vt:lpstr>
      <vt:lpstr>Team 5 *Args Vs **Kwargs</vt:lpstr>
      <vt:lpstr>What is *Args?</vt:lpstr>
      <vt:lpstr>Examples of *Args</vt:lpstr>
      <vt:lpstr>What is **Kwargs?</vt:lpstr>
      <vt:lpstr>Example of **Kwargs</vt:lpstr>
      <vt:lpstr>Any 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 *Args Vs **Kwargs</dc:title>
  <dc:creator>Krutika Ramani</dc:creator>
  <cp:lastModifiedBy>Srinil Walanj</cp:lastModifiedBy>
  <cp:revision>2</cp:revision>
  <dcterms:created xsi:type="dcterms:W3CDTF">2020-07-16T22:13:05Z</dcterms:created>
  <dcterms:modified xsi:type="dcterms:W3CDTF">2020-07-16T23:15:51Z</dcterms:modified>
</cp:coreProperties>
</file>