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文本框">
            <a:extLst>
              <a:ext uri="{FF2B5EF4-FFF2-40B4-BE49-F238E27FC236}">
                <a16:creationId xmlns:a16="http://schemas.microsoft.com/office/drawing/2014/main" id="{AA86AE89-D3C1-EF5E-2E9C-9E97800F0373}"/>
              </a:ext>
            </a:extLst>
          </p:cNvPr>
          <p:cNvSpPr txBox="1">
            <a:spLocks noGrp="1"/>
          </p:cNvSpPr>
          <p:nvPr>
            <p:ph type="sldNum" sz="quarter" idx="5"/>
          </p:nvPr>
        </p:nvSpPr>
        <p:spPr>
          <a:xfrm>
            <a:off x="5180011" y="6502398"/>
            <a:ext cx="3962396" cy="341308"/>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1pPr>
          </a:lstStyle>
          <a:p>
            <a:pPr lvl="0"/>
            <a:fld id="{6B093630-DD91-4352-963F-D56FA3F0A1CE}" type="slidenum">
              <a:t>‹#›</a:t>
            </a:fld>
            <a:endParaRPr lang="en-US"/>
          </a:p>
        </p:txBody>
      </p:sp>
      <p:sp>
        <p:nvSpPr>
          <p:cNvPr id="9" name="文本框">
            <a:extLst>
              <a:ext uri="{FF2B5EF4-FFF2-40B4-BE49-F238E27FC236}">
                <a16:creationId xmlns:a16="http://schemas.microsoft.com/office/drawing/2014/main" id="{46632BE6-0A7A-D1FD-3809-11B9C970ABD0}"/>
              </a:ext>
            </a:extLst>
          </p:cNvPr>
          <p:cNvSpPr txBox="1">
            <a:spLocks noGrp="1"/>
          </p:cNvSpPr>
          <p:nvPr>
            <p:ph type="hdr" sz="quarter"/>
          </p:nvPr>
        </p:nvSpPr>
        <p:spPr>
          <a:xfrm>
            <a:off x="0" y="0"/>
            <a:ext cx="3962396" cy="3429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1pPr>
          </a:lstStyle>
          <a:p>
            <a:pPr lvl="0"/>
            <a:endParaRPr lang="en-US"/>
          </a:p>
        </p:txBody>
      </p:sp>
      <p:sp>
        <p:nvSpPr>
          <p:cNvPr id="10" name="文本框">
            <a:extLst>
              <a:ext uri="{FF2B5EF4-FFF2-40B4-BE49-F238E27FC236}">
                <a16:creationId xmlns:a16="http://schemas.microsoft.com/office/drawing/2014/main" id="{16336CC7-53C7-9BC7-52DC-9A6628F7D370}"/>
              </a:ext>
            </a:extLst>
          </p:cNvPr>
          <p:cNvSpPr txBox="1">
            <a:spLocks noGrp="1"/>
          </p:cNvSpPr>
          <p:nvPr>
            <p:ph type="dt" idx="1"/>
          </p:nvPr>
        </p:nvSpPr>
        <p:spPr>
          <a:xfrm>
            <a:off x="5180011" y="0"/>
            <a:ext cx="3962396" cy="342900"/>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1pPr>
          </a:lstStyle>
          <a:p>
            <a:pPr lvl="0"/>
            <a:fld id="{5213134C-D418-484D-8E16-BECE051A15F4}" type="datetime1">
              <a:rPr lang="en-US"/>
              <a:pPr lvl="0"/>
              <a:t>9/15/2025</a:t>
            </a:fld>
            <a:endParaRPr lang="en-US"/>
          </a:p>
        </p:txBody>
      </p:sp>
      <p:sp>
        <p:nvSpPr>
          <p:cNvPr id="11" name="对象">
            <a:extLst>
              <a:ext uri="{FF2B5EF4-FFF2-40B4-BE49-F238E27FC236}">
                <a16:creationId xmlns:a16="http://schemas.microsoft.com/office/drawing/2014/main" id="{28ECF817-46DD-7B04-AD62-D025C145A871}"/>
              </a:ext>
            </a:extLst>
          </p:cNvPr>
          <p:cNvSpPr>
            <a:spLocks noGrp="1" noRot="1" noChangeAspect="1"/>
          </p:cNvSpPr>
          <p:nvPr>
            <p:ph type="sldImg" idx="2"/>
          </p:nvPr>
        </p:nvSpPr>
        <p:spPr>
          <a:xfrm>
            <a:off x="2857500" y="512758"/>
            <a:ext cx="3429000" cy="2566985"/>
          </a:xfrm>
          <a:prstGeom prst="rect">
            <a:avLst/>
          </a:prstGeom>
          <a:noFill/>
          <a:ln w="12701" cap="flat">
            <a:solidFill>
              <a:srgbClr val="000000"/>
            </a:solidFill>
            <a:prstDash val="solid"/>
            <a:round/>
          </a:ln>
        </p:spPr>
      </p:sp>
      <p:sp>
        <p:nvSpPr>
          <p:cNvPr id="12" name="文本框">
            <a:extLst>
              <a:ext uri="{FF2B5EF4-FFF2-40B4-BE49-F238E27FC236}">
                <a16:creationId xmlns:a16="http://schemas.microsoft.com/office/drawing/2014/main" id="{B9FA4557-22F3-A55B-A824-AFDAB82BB774}"/>
              </a:ext>
            </a:extLst>
          </p:cNvPr>
          <p:cNvSpPr txBox="1">
            <a:spLocks noGrp="1"/>
          </p:cNvSpPr>
          <p:nvPr>
            <p:ph type="body" sz="quarter" idx="3"/>
          </p:nvPr>
        </p:nvSpPr>
        <p:spPr>
          <a:xfrm>
            <a:off x="914400" y="3251204"/>
            <a:ext cx="7315200" cy="3081335"/>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文本框">
            <a:extLst>
              <a:ext uri="{FF2B5EF4-FFF2-40B4-BE49-F238E27FC236}">
                <a16:creationId xmlns:a16="http://schemas.microsoft.com/office/drawing/2014/main" id="{718FCECD-3BB3-6FBB-3A05-EDE042939B88}"/>
              </a:ext>
            </a:extLst>
          </p:cNvPr>
          <p:cNvSpPr txBox="1">
            <a:spLocks noGrp="1"/>
          </p:cNvSpPr>
          <p:nvPr>
            <p:ph type="ftr" sz="quarter" idx="4"/>
          </p:nvPr>
        </p:nvSpPr>
        <p:spPr>
          <a:xfrm>
            <a:off x="0" y="6502398"/>
            <a:ext cx="3962396" cy="341308"/>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1pPr>
          </a:lstStyle>
          <a:p>
            <a:pPr lvl="0"/>
            <a:endParaRPr lang="en-US"/>
          </a:p>
        </p:txBody>
      </p:sp>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22531-7317-4AAA-A422-00FB043CD34D}" type="datetimeFigureOut">
              <a:t>9/15/2025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0E22C-A2BD-47E8-9FF7-00A145D248B8}" type="slidenum">
              <a:t>‹#›</a:t>
            </a:fld>
            <a:endParaRPr lang="en-US"/>
          </a:p>
        </p:txBody>
      </p:sp>
    </p:spTree>
    <p:extLst>
      <p:ext uri="{BB962C8B-B14F-4D97-AF65-F5344CB8AC3E}">
        <p14:creationId xmlns:p14="http://schemas.microsoft.com/office/powerpoint/2010/main" val="420286551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宋体"/>
        <a:cs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5C54B56C-5C44-891C-525F-51498D7EC2DC}"/>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0222A9-8813-4124-ACEB-4754CA05E38B}"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049A6EFB-5058-A780-7837-C80AEAF87DA2}"/>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59DF87C5-F233-8582-4295-FB3F63ACFD2A}"/>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EA3B6593-06B7-3FA4-637C-716A09DD6E3D}"/>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6852F1-1703-4DDD-98B9-6C3E6A090331}"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BB4C25F7-3DD5-BB05-C436-8DCA95F0BDB0}"/>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F6B15DED-FCB7-B7D8-9612-9C4D9810802F}"/>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CF999122-FDF9-E5F9-F871-8C824038915D}"/>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B3C528-F697-4A5C-BC03-C5E39B8B1531}"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818A244A-624E-E421-ACE6-ADBB54454FDF}"/>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270498EB-4094-F1BE-BAFB-12FAFBC0569C}"/>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1E65D52A-40E2-CEB2-E667-034C527A8001}"/>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0D05C3-C80B-43B2-843C-EB20C83929E0}"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076026ED-D4B8-CEAD-C070-340C7CD2413A}"/>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C199D736-35EB-23AC-531D-9752A56A64C8}"/>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B7A002EF-F249-F633-2E3A-045C7BB8B97C}"/>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7E144A-6751-4182-883C-AB224E098E30}"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FD8B2733-69A2-638B-3591-A131C4B13A5C}"/>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20E45388-1063-6F41-A77D-88999AF44CFD}"/>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E7D185FD-DA78-2EB7-0192-2D1327EA2C4A}"/>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824E2-7ECA-4956-97F1-52C69B1E8ECF}"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93D24346-9505-5132-4298-DA74C19A57CA}"/>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93C44774-9354-96FA-494F-55EF938C39FF}"/>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20B8C72D-0E34-2D43-057F-DA642A39BE92}"/>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E45241-8E09-4C86-BE9A-8AB1FF0B86C2}"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7B276B7A-4A3C-E45A-B5E8-643F374709A3}"/>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EE038A6E-2851-ABD4-15FC-E2C4666BD0F7}"/>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084B1F25-35E9-AC82-44FC-82C5B1764E30}"/>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1ADA5-177A-494C-9AB0-5BB684213367}"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DDADF4C5-CEF9-4D40-8756-AC334781086F}"/>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40E2726D-0A80-5936-7038-602502BA9FAC}"/>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B501D3F4-259D-D779-A1AA-E03212266E08}"/>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945C2A-2E7B-4F56-95AD-839C4E11928D}"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CC6D5BD8-D38B-3064-6572-135046B553D1}"/>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29314147-2032-A8EC-02AB-3213E03057A6}"/>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2F26A7B9-29DD-3360-52B2-C69252A8934E}"/>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CDCCD1-37C5-4BC5-9CA2-511138C1DEFD}"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03DB5779-E36C-14AD-02B4-4D694DA6CA1B}"/>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B98FCCD2-DE09-70C4-C09D-D8870DF5A4D1}"/>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36EE4D5D-C87D-0565-9D7D-310D612FC781}"/>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4C0BD5-4DB4-4942-89EF-455CE9560B80}"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85D991FD-C1F7-CEAD-269F-501FDAC23F0A}"/>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D9355433-023F-9B29-AFAD-615AE44B4084}"/>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4A80156C-E94E-5393-92E0-60DE36DB92D6}"/>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9239E3-76C3-4829-A3D2-76D5CA920CD1}"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6FFD6072-AE8E-6ADF-BF5E-E5BA97755165}"/>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94939076-D1F1-A947-476E-89261F46922A}"/>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CA001B39-E368-0452-F00F-3120F6C8B4AA}"/>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0ED721-6A3F-4C4C-B0EB-F47A9E88F837}"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2695672E-91A6-53EC-3EF4-F2770C34FD74}"/>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00C6CAF3-B491-1C70-AC67-0C4ED435D1C0}"/>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8BFBA45F-E7FF-9465-7341-4E210FA741E6}"/>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CCA12-336A-4F02-B7C9-31AB45244F37}"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8F36A5D6-C2B5-8EEB-C3FB-35DBF458D398}"/>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D1CC7CC6-FB87-EF54-AE1F-F58DADDC9597}"/>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16B1C928-5F80-C0CB-9A6D-6BFFD14EFA45}"/>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60BE5D-FD9E-4655-8179-99A864FF5158}"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33C5503F-ACBF-6CC5-900F-31ABB2217955}"/>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BFA8C493-1B67-C8B0-8A67-0D58351A5251}"/>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399ACD11-D057-E02B-AE44-AA3371A9E1A0}"/>
              </a:ext>
            </a:extLst>
          </p:cNvPr>
          <p:cNvSpPr txBox="1">
            <a:spLocks noGrp="1"/>
          </p:cNvSpPr>
          <p:nvPr/>
        </p:nvSpPr>
        <p:spPr>
          <a:xfrm>
            <a:off x="5180011" y="6502398"/>
            <a:ext cx="3962396" cy="341308"/>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D88FA-5122-4EF2-87C1-A1CA9A271DFF}" type="slidenum">
              <a:rPr kumimoji="0" lang="en-US" sz="1200" b="0" i="0" u="none" strike="noStrike" kern="1200" cap="none" spc="0" normalizeH="0" baseline="0" noProof="0" smtClean="0">
                <a:ln>
                  <a:noFill/>
                </a:ln>
                <a:solidFill>
                  <a:srgbClr val="000000"/>
                </a:solidFill>
                <a:effectLst/>
                <a:uLnTx/>
                <a:uFillTx/>
                <a:latin typeface="Calibri"/>
                <a:ea typeface="宋体"/>
                <a:cs typeface="Calibri"/>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Calibri"/>
              <a:ea typeface="宋体"/>
              <a:cs typeface="Calibri"/>
            </a:endParaRPr>
          </a:p>
        </p:txBody>
      </p:sp>
      <p:sp>
        <p:nvSpPr>
          <p:cNvPr id="3" name="对象">
            <a:extLst>
              <a:ext uri="{FF2B5EF4-FFF2-40B4-BE49-F238E27FC236}">
                <a16:creationId xmlns:a16="http://schemas.microsoft.com/office/drawing/2014/main" id="{A4CA3E9F-027F-31E8-FB9C-95185BDBBEEB}"/>
              </a:ext>
            </a:extLst>
          </p:cNvPr>
          <p:cNvSpPr>
            <a:spLocks noGrp="1" noRot="1" noChangeAspect="1"/>
          </p:cNvSpPr>
          <p:nvPr>
            <p:ph type="sldImg"/>
          </p:nvPr>
        </p:nvSpPr>
        <p:spPr>
          <a:xfrm>
            <a:off x="2290763" y="512763"/>
            <a:ext cx="4562475" cy="2566987"/>
          </a:xfrm>
          <a:noFill/>
          <a:ln w="12701" cap="flat">
            <a:solidFill>
              <a:srgbClr val="000000"/>
            </a:solidFill>
            <a:prstDash val="solid"/>
            <a:round/>
          </a:ln>
        </p:spPr>
      </p:sp>
      <p:sp>
        <p:nvSpPr>
          <p:cNvPr id="4" name="文本框">
            <a:extLst>
              <a:ext uri="{FF2B5EF4-FFF2-40B4-BE49-F238E27FC236}">
                <a16:creationId xmlns:a16="http://schemas.microsoft.com/office/drawing/2014/main" id="{1D4CE9C6-D3DB-DDE0-C238-3383A99E8A72}"/>
              </a:ext>
            </a:extLst>
          </p:cNvPr>
          <p:cNvSpPr>
            <a:spLocks noGrp="1"/>
          </p:cNvSpPr>
          <p:nvPr>
            <p:ph type="body" sz="quarter" idx="1"/>
          </p:nvPr>
        </p:nvSpPr>
        <p:spPr>
          <a:xfrm>
            <a:off x="914400" y="3251204"/>
            <a:ext cx="7315200" cy="3081335"/>
          </a:xfrm>
          <a:noFill/>
          <a:ln>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76651BD7-2E33-B857-D029-775577F991CB}"/>
              </a:ext>
            </a:extLst>
          </p:cNvPr>
          <p:cNvSpPr txBox="1">
            <a:spLocks noGrp="1"/>
          </p:cNvSpPr>
          <p:nvPr>
            <p:ph type="ctrTitle"/>
          </p:nvPr>
        </p:nvSpPr>
        <p:spPr>
          <a:xfrm>
            <a:off x="1371600" y="3195635"/>
            <a:ext cx="15544800" cy="2205039"/>
          </a:xfrm>
        </p:spPr>
        <p:txBody>
          <a:bodyPr/>
          <a:lstStyle>
            <a:lvl1pPr>
              <a:defRPr lang="zh-CN"/>
            </a:lvl1pPr>
          </a:lstStyle>
          <a:p>
            <a:pPr lvl="0"/>
            <a:r>
              <a:rPr lang="zh-CN"/>
              <a:t>单击此处编辑母版标题样式</a:t>
            </a:r>
          </a:p>
        </p:txBody>
      </p:sp>
      <p:sp>
        <p:nvSpPr>
          <p:cNvPr id="3" name="文本框">
            <a:extLst>
              <a:ext uri="{FF2B5EF4-FFF2-40B4-BE49-F238E27FC236}">
                <a16:creationId xmlns:a16="http://schemas.microsoft.com/office/drawing/2014/main" id="{0170314F-25AE-598F-29D0-74F01AF155E5}"/>
              </a:ext>
            </a:extLst>
          </p:cNvPr>
          <p:cNvSpPr txBox="1">
            <a:spLocks noGrp="1"/>
          </p:cNvSpPr>
          <p:nvPr>
            <p:ph type="subTitle" idx="1"/>
          </p:nvPr>
        </p:nvSpPr>
        <p:spPr>
          <a:xfrm>
            <a:off x="2743200" y="5829300"/>
            <a:ext cx="12801600" cy="2628899"/>
          </a:xfrm>
        </p:spPr>
        <p:txBody>
          <a:bodyPr anchorCtr="1"/>
          <a:lstStyle>
            <a:lvl1pPr marL="0" indent="0" algn="ctr">
              <a:buNone/>
              <a:defRPr lang="zh-CN"/>
            </a:lvl1pPr>
          </a:lstStyle>
          <a:p>
            <a:pPr lvl="0"/>
            <a:r>
              <a:rPr lang="zh-CN"/>
              <a:t>单击此处编辑母版副标题样式</a:t>
            </a:r>
          </a:p>
        </p:txBody>
      </p:sp>
      <p:sp>
        <p:nvSpPr>
          <p:cNvPr id="4" name="文本框">
            <a:extLst>
              <a:ext uri="{FF2B5EF4-FFF2-40B4-BE49-F238E27FC236}">
                <a16:creationId xmlns:a16="http://schemas.microsoft.com/office/drawing/2014/main" id="{BD862CF6-25F0-9D9B-B174-1EF679834F58}"/>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695FE8EB-3AC1-44C8-B3FE-A0E97BCF8816}" type="datetime1">
              <a:rPr lang="en-US"/>
              <a:pPr lvl="0"/>
              <a:t>9/15/2025</a:t>
            </a:fld>
            <a:endParaRPr lang="en-US"/>
          </a:p>
        </p:txBody>
      </p:sp>
      <p:sp>
        <p:nvSpPr>
          <p:cNvPr id="5" name="文本框">
            <a:extLst>
              <a:ext uri="{FF2B5EF4-FFF2-40B4-BE49-F238E27FC236}">
                <a16:creationId xmlns:a16="http://schemas.microsoft.com/office/drawing/2014/main" id="{078A3934-D22B-F25D-EB54-245E5480E077}"/>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6" name="文本框">
            <a:extLst>
              <a:ext uri="{FF2B5EF4-FFF2-40B4-BE49-F238E27FC236}">
                <a16:creationId xmlns:a16="http://schemas.microsoft.com/office/drawing/2014/main" id="{2801A586-E39A-EA3E-EE46-8568A2B3112F}"/>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A4F14772-85F8-472F-BB16-3FF689096350}" type="slidenum">
              <a:t>‹#›</a:t>
            </a:fld>
            <a:endParaRPr lang="en-US"/>
          </a:p>
        </p:txBody>
      </p:sp>
    </p:spTree>
    <p:extLst>
      <p:ext uri="{BB962C8B-B14F-4D97-AF65-F5344CB8AC3E}">
        <p14:creationId xmlns:p14="http://schemas.microsoft.com/office/powerpoint/2010/main" val="34754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86CA6055-0DA2-E2E9-D1CC-5BC44A2052CA}"/>
              </a:ext>
            </a:extLst>
          </p:cNvPr>
          <p:cNvSpPr txBox="1">
            <a:spLocks noGrp="1"/>
          </p:cNvSpPr>
          <p:nvPr>
            <p:ph type="title"/>
          </p:nvPr>
        </p:nvSpPr>
        <p:spPr>
          <a:xfrm>
            <a:off x="457200" y="274640"/>
            <a:ext cx="8229600" cy="1143000"/>
          </a:xfrm>
        </p:spPr>
        <p:txBody>
          <a:bodyPr/>
          <a:lstStyle>
            <a:lvl1pPr>
              <a:defRPr lang="zh-CN"/>
            </a:lvl1pPr>
          </a:lstStyle>
          <a:p>
            <a:pPr lvl="0"/>
            <a:r>
              <a:rPr lang="zh-CN"/>
              <a:t>单击此处编辑母版标题样式</a:t>
            </a:r>
          </a:p>
        </p:txBody>
      </p:sp>
      <p:sp>
        <p:nvSpPr>
          <p:cNvPr id="3" name="文本框">
            <a:extLst>
              <a:ext uri="{FF2B5EF4-FFF2-40B4-BE49-F238E27FC236}">
                <a16:creationId xmlns:a16="http://schemas.microsoft.com/office/drawing/2014/main" id="{EC12A443-FA2E-D419-BF57-04B3DBB10DBF}"/>
              </a:ext>
            </a:extLst>
          </p:cNvPr>
          <p:cNvSpPr txBox="1">
            <a:spLocks noGrp="1"/>
          </p:cNvSpPr>
          <p:nvPr>
            <p:ph type="body" orient="vert" idx="1"/>
          </p:nvPr>
        </p:nvSpPr>
        <p:spPr>
          <a:xfrm>
            <a:off x="457200" y="1600200"/>
            <a:ext cx="8229600" cy="4525959"/>
          </a:xfrm>
        </p:spPr>
        <p:txBody>
          <a:bodyPr vert="eaVert"/>
          <a:lstStyle>
            <a:lvl1pPr>
              <a:defRPr lang="zh-CN"/>
            </a:lvl1pPr>
            <a:lvl2pPr>
              <a:defRPr lang="zh-CN"/>
            </a:lvl2pPr>
            <a:lvl3pPr>
              <a:defRPr lang="zh-CN"/>
            </a:lvl3pPr>
            <a:lvl4pPr>
              <a:defRPr lang="zh-CN"/>
            </a:lvl4pPr>
            <a:lvl5pPr>
              <a:defRPr lang="zh-CN"/>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框">
            <a:extLst>
              <a:ext uri="{FF2B5EF4-FFF2-40B4-BE49-F238E27FC236}">
                <a16:creationId xmlns:a16="http://schemas.microsoft.com/office/drawing/2014/main" id="{6DBD871C-5136-CBB4-D504-623652193456}"/>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C8271D26-3348-4592-8738-3E639D35F060}" type="datetime1">
              <a:rPr lang="en-US"/>
              <a:pPr lvl="0"/>
              <a:t>9/15/2025</a:t>
            </a:fld>
            <a:endParaRPr lang="en-US"/>
          </a:p>
        </p:txBody>
      </p:sp>
      <p:sp>
        <p:nvSpPr>
          <p:cNvPr id="5" name="文本框">
            <a:extLst>
              <a:ext uri="{FF2B5EF4-FFF2-40B4-BE49-F238E27FC236}">
                <a16:creationId xmlns:a16="http://schemas.microsoft.com/office/drawing/2014/main" id="{6997F7CA-E201-E0A5-A4E0-517389AAD70B}"/>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6" name="文本框">
            <a:extLst>
              <a:ext uri="{FF2B5EF4-FFF2-40B4-BE49-F238E27FC236}">
                <a16:creationId xmlns:a16="http://schemas.microsoft.com/office/drawing/2014/main" id="{A40D21D2-E58E-F7A5-C521-D2925F54EB91}"/>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855D9F2F-D93F-4ADE-BC5F-F4061070CDC7}" type="slidenum">
              <a:t>‹#›</a:t>
            </a:fld>
            <a:endParaRPr lang="en-US"/>
          </a:p>
        </p:txBody>
      </p:sp>
    </p:spTree>
    <p:extLst>
      <p:ext uri="{BB962C8B-B14F-4D97-AF65-F5344CB8AC3E}">
        <p14:creationId xmlns:p14="http://schemas.microsoft.com/office/powerpoint/2010/main" val="270107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7370BDBE-B015-CE7C-248F-4CEF7D52126A}"/>
              </a:ext>
            </a:extLst>
          </p:cNvPr>
          <p:cNvSpPr txBox="1">
            <a:spLocks noGrp="1"/>
          </p:cNvSpPr>
          <p:nvPr>
            <p:ph type="title" orient="vert"/>
          </p:nvPr>
        </p:nvSpPr>
        <p:spPr>
          <a:xfrm>
            <a:off x="6629400" y="274640"/>
            <a:ext cx="2057400" cy="5851529"/>
          </a:xfrm>
        </p:spPr>
        <p:txBody>
          <a:bodyPr vert="eaVert"/>
          <a:lstStyle>
            <a:lvl1pPr>
              <a:defRPr lang="zh-CN"/>
            </a:lvl1pPr>
          </a:lstStyle>
          <a:p>
            <a:pPr lvl="0"/>
            <a:r>
              <a:rPr lang="zh-CN"/>
              <a:t>单击此处编辑母版标题样式</a:t>
            </a:r>
          </a:p>
        </p:txBody>
      </p:sp>
      <p:sp>
        <p:nvSpPr>
          <p:cNvPr id="3" name="文本框">
            <a:extLst>
              <a:ext uri="{FF2B5EF4-FFF2-40B4-BE49-F238E27FC236}">
                <a16:creationId xmlns:a16="http://schemas.microsoft.com/office/drawing/2014/main" id="{46823707-A187-3BB8-83AE-23064446C762}"/>
              </a:ext>
            </a:extLst>
          </p:cNvPr>
          <p:cNvSpPr txBox="1">
            <a:spLocks noGrp="1"/>
          </p:cNvSpPr>
          <p:nvPr>
            <p:ph type="body" orient="vert" idx="1"/>
          </p:nvPr>
        </p:nvSpPr>
        <p:spPr>
          <a:xfrm>
            <a:off x="457200" y="274640"/>
            <a:ext cx="6019796" cy="5851529"/>
          </a:xfrm>
        </p:spPr>
        <p:txBody>
          <a:bodyPr vert="eaVert"/>
          <a:lstStyle>
            <a:lvl1pPr>
              <a:defRPr lang="zh-CN"/>
            </a:lvl1pPr>
            <a:lvl2pPr>
              <a:defRPr lang="zh-CN"/>
            </a:lvl2pPr>
            <a:lvl3pPr>
              <a:defRPr lang="zh-CN"/>
            </a:lvl3pPr>
            <a:lvl4pPr>
              <a:defRPr lang="zh-CN"/>
            </a:lvl4pPr>
            <a:lvl5pPr>
              <a:defRPr lang="zh-CN"/>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框">
            <a:extLst>
              <a:ext uri="{FF2B5EF4-FFF2-40B4-BE49-F238E27FC236}">
                <a16:creationId xmlns:a16="http://schemas.microsoft.com/office/drawing/2014/main" id="{DE2968CC-9645-278A-A3B3-E198AF1F253F}"/>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06DCCFBE-ABF5-4A49-927F-1C63B7D9DA95}" type="datetime1">
              <a:rPr lang="en-US"/>
              <a:pPr lvl="0"/>
              <a:t>9/15/2025</a:t>
            </a:fld>
            <a:endParaRPr lang="en-US"/>
          </a:p>
        </p:txBody>
      </p:sp>
      <p:sp>
        <p:nvSpPr>
          <p:cNvPr id="5" name="文本框">
            <a:extLst>
              <a:ext uri="{FF2B5EF4-FFF2-40B4-BE49-F238E27FC236}">
                <a16:creationId xmlns:a16="http://schemas.microsoft.com/office/drawing/2014/main" id="{326DDC04-50F5-5FA3-1C48-0F23E9BDD666}"/>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6" name="文本框">
            <a:extLst>
              <a:ext uri="{FF2B5EF4-FFF2-40B4-BE49-F238E27FC236}">
                <a16:creationId xmlns:a16="http://schemas.microsoft.com/office/drawing/2014/main" id="{76FE4A0D-BA6A-4E06-FCF3-50E6F7438DC7}"/>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E679AADB-8BE1-4D86-89F6-96731E4ED144}" type="slidenum">
              <a:t>‹#›</a:t>
            </a:fld>
            <a:endParaRPr lang="en-US"/>
          </a:p>
        </p:txBody>
      </p:sp>
    </p:spTree>
    <p:extLst>
      <p:ext uri="{BB962C8B-B14F-4D97-AF65-F5344CB8AC3E}">
        <p14:creationId xmlns:p14="http://schemas.microsoft.com/office/powerpoint/2010/main" val="240669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8CCB8C6B-A9DC-2E31-D4B2-D10ED3527C9B}"/>
              </a:ext>
            </a:extLst>
          </p:cNvPr>
          <p:cNvSpPr txBox="1">
            <a:spLocks noGrp="1"/>
          </p:cNvSpPr>
          <p:nvPr>
            <p:ph type="dt" sz="half" idx="7"/>
          </p:nvPr>
        </p:nvSpPr>
        <p:spPr>
          <a:xfrm>
            <a:off x="457200" y="6356351"/>
            <a:ext cx="2133596" cy="365129"/>
          </a:xfrm>
        </p:spPr>
        <p:txBody>
          <a:bodyPr/>
          <a:lstStyle>
            <a:lvl1pPr>
              <a:defRPr/>
            </a:lvl1pPr>
          </a:lstStyle>
          <a:p>
            <a:pPr lvl="0"/>
            <a:endParaRPr lang="en-US"/>
          </a:p>
        </p:txBody>
      </p:sp>
      <p:sp>
        <p:nvSpPr>
          <p:cNvPr id="3" name="文本框">
            <a:extLst>
              <a:ext uri="{FF2B5EF4-FFF2-40B4-BE49-F238E27FC236}">
                <a16:creationId xmlns:a16="http://schemas.microsoft.com/office/drawing/2014/main" id="{DAD1D0C4-3E50-D69A-A4EA-5F237797671A}"/>
              </a:ext>
            </a:extLst>
          </p:cNvPr>
          <p:cNvSpPr txBox="1">
            <a:spLocks noGrp="1"/>
          </p:cNvSpPr>
          <p:nvPr>
            <p:ph type="ftr" sz="quarter" idx="9"/>
          </p:nvPr>
        </p:nvSpPr>
        <p:spPr>
          <a:xfrm>
            <a:off x="3124203" y="6356351"/>
            <a:ext cx="2895603" cy="365129"/>
          </a:xfrm>
        </p:spPr>
        <p:txBody>
          <a:bodyPr/>
          <a:lstStyle>
            <a:lvl1pPr>
              <a:defRPr/>
            </a:lvl1pPr>
          </a:lstStyle>
          <a:p>
            <a:pPr lvl="0"/>
            <a:endParaRPr lang="en-US"/>
          </a:p>
        </p:txBody>
      </p:sp>
      <p:sp>
        <p:nvSpPr>
          <p:cNvPr id="4" name="文本框">
            <a:extLst>
              <a:ext uri="{FF2B5EF4-FFF2-40B4-BE49-F238E27FC236}">
                <a16:creationId xmlns:a16="http://schemas.microsoft.com/office/drawing/2014/main" id="{AD79117F-ADB0-2CA7-9773-5EFCC4170797}"/>
              </a:ext>
            </a:extLst>
          </p:cNvPr>
          <p:cNvSpPr txBox="1">
            <a:spLocks noGrp="1"/>
          </p:cNvSpPr>
          <p:nvPr>
            <p:ph type="sldNum" sz="quarter" idx="8"/>
          </p:nvPr>
        </p:nvSpPr>
        <p:spPr>
          <a:xfrm>
            <a:off x="6553203" y="6356351"/>
            <a:ext cx="2133596" cy="365129"/>
          </a:xfrm>
        </p:spPr>
        <p:txBody>
          <a:bodyPr/>
          <a:lstStyle>
            <a:lvl1pPr>
              <a:defRPr/>
            </a:lvl1pPr>
          </a:lstStyle>
          <a:p>
            <a:pPr lvl="0"/>
            <a:fld id="{7F8124AF-E4C0-4EB9-8806-F65C0CE700B6}" type="slidenum">
              <a:t>‹#›</a:t>
            </a:fld>
            <a:endParaRPr lang="en-US"/>
          </a:p>
        </p:txBody>
      </p:sp>
    </p:spTree>
    <p:extLst>
      <p:ext uri="{BB962C8B-B14F-4D97-AF65-F5344CB8AC3E}">
        <p14:creationId xmlns:p14="http://schemas.microsoft.com/office/powerpoint/2010/main" val="14742678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41E7EA24-22AE-F0EC-5F50-7579BBED52F6}"/>
              </a:ext>
            </a:extLst>
          </p:cNvPr>
          <p:cNvSpPr txBox="1">
            <a:spLocks noGrp="1"/>
          </p:cNvSpPr>
          <p:nvPr>
            <p:ph type="title"/>
          </p:nvPr>
        </p:nvSpPr>
        <p:spPr>
          <a:xfrm>
            <a:off x="457200" y="274640"/>
            <a:ext cx="8229600" cy="1143000"/>
          </a:xfrm>
        </p:spPr>
        <p:txBody>
          <a:bodyPr/>
          <a:lstStyle>
            <a:lvl1pPr>
              <a:defRPr lang="zh-CN"/>
            </a:lvl1pPr>
          </a:lstStyle>
          <a:p>
            <a:pPr lvl="0"/>
            <a:r>
              <a:rPr lang="zh-CN"/>
              <a:t>单击此处编辑母版标题样式</a:t>
            </a:r>
          </a:p>
        </p:txBody>
      </p:sp>
      <p:sp>
        <p:nvSpPr>
          <p:cNvPr id="3" name="文本框">
            <a:extLst>
              <a:ext uri="{FF2B5EF4-FFF2-40B4-BE49-F238E27FC236}">
                <a16:creationId xmlns:a16="http://schemas.microsoft.com/office/drawing/2014/main" id="{DCD6207F-99F9-449D-F83F-CCE597113527}"/>
              </a:ext>
            </a:extLst>
          </p:cNvPr>
          <p:cNvSpPr txBox="1">
            <a:spLocks noGrp="1"/>
          </p:cNvSpPr>
          <p:nvPr>
            <p:ph idx="1"/>
          </p:nvPr>
        </p:nvSpPr>
        <p:spPr>
          <a:xfrm>
            <a:off x="457200" y="1600200"/>
            <a:ext cx="8229600" cy="4525959"/>
          </a:xfrm>
        </p:spPr>
        <p:txBody>
          <a:bodyPr/>
          <a:lstStyle>
            <a:lvl1pPr>
              <a:defRPr lang="zh-CN"/>
            </a:lvl1pPr>
            <a:lvl2pPr>
              <a:defRPr lang="zh-CN"/>
            </a:lvl2pPr>
            <a:lvl3pPr>
              <a:defRPr lang="zh-CN"/>
            </a:lvl3pPr>
            <a:lvl4pPr>
              <a:defRPr lang="zh-CN"/>
            </a:lvl4pPr>
            <a:lvl5pPr>
              <a:defRPr lang="zh-CN"/>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框">
            <a:extLst>
              <a:ext uri="{FF2B5EF4-FFF2-40B4-BE49-F238E27FC236}">
                <a16:creationId xmlns:a16="http://schemas.microsoft.com/office/drawing/2014/main" id="{7A314189-0C2E-E775-A0E2-5C54E3DBDA67}"/>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52D50D21-B02A-4B2F-A740-F7777DB2CEDE}" type="datetime1">
              <a:rPr lang="en-US"/>
              <a:pPr lvl="0"/>
              <a:t>9/15/2025</a:t>
            </a:fld>
            <a:endParaRPr lang="en-US"/>
          </a:p>
        </p:txBody>
      </p:sp>
      <p:sp>
        <p:nvSpPr>
          <p:cNvPr id="5" name="文本框">
            <a:extLst>
              <a:ext uri="{FF2B5EF4-FFF2-40B4-BE49-F238E27FC236}">
                <a16:creationId xmlns:a16="http://schemas.microsoft.com/office/drawing/2014/main" id="{D74B3546-A171-94CD-226F-7D8265587DC7}"/>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6" name="文本框">
            <a:extLst>
              <a:ext uri="{FF2B5EF4-FFF2-40B4-BE49-F238E27FC236}">
                <a16:creationId xmlns:a16="http://schemas.microsoft.com/office/drawing/2014/main" id="{4F6A3BBA-D5EB-C1CA-365B-8833098E3865}"/>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7012BFDC-EF89-43F9-BCAB-C60B76945693}" type="slidenum">
              <a:t>‹#›</a:t>
            </a:fld>
            <a:endParaRPr lang="en-US"/>
          </a:p>
        </p:txBody>
      </p:sp>
    </p:spTree>
    <p:extLst>
      <p:ext uri="{BB962C8B-B14F-4D97-AF65-F5344CB8AC3E}">
        <p14:creationId xmlns:p14="http://schemas.microsoft.com/office/powerpoint/2010/main" val="380868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E806E35F-BDE9-9226-3B14-19C0E50FBA8A}"/>
              </a:ext>
            </a:extLst>
          </p:cNvPr>
          <p:cNvSpPr txBox="1">
            <a:spLocks noGrp="1"/>
          </p:cNvSpPr>
          <p:nvPr>
            <p:ph type="title"/>
          </p:nvPr>
        </p:nvSpPr>
        <p:spPr>
          <a:xfrm>
            <a:off x="722311" y="4406895"/>
            <a:ext cx="7772400" cy="1362071"/>
          </a:xfrm>
        </p:spPr>
        <p:txBody>
          <a:bodyPr anchor="t" anchorCtr="0"/>
          <a:lstStyle>
            <a:lvl1pPr algn="l">
              <a:defRPr lang="zh-CN" sz="4000" b="1" cap="all"/>
            </a:lvl1pPr>
          </a:lstStyle>
          <a:p>
            <a:pPr lvl="0"/>
            <a:r>
              <a:rPr lang="zh-CN"/>
              <a:t>单击此处编辑母版标题样式</a:t>
            </a:r>
          </a:p>
        </p:txBody>
      </p:sp>
      <p:sp>
        <p:nvSpPr>
          <p:cNvPr id="3" name="文本框">
            <a:extLst>
              <a:ext uri="{FF2B5EF4-FFF2-40B4-BE49-F238E27FC236}">
                <a16:creationId xmlns:a16="http://schemas.microsoft.com/office/drawing/2014/main" id="{96436480-9AD6-A17F-34BA-F1C856F13153}"/>
              </a:ext>
            </a:extLst>
          </p:cNvPr>
          <p:cNvSpPr txBox="1">
            <a:spLocks noGrp="1"/>
          </p:cNvSpPr>
          <p:nvPr>
            <p:ph type="body" idx="1"/>
          </p:nvPr>
        </p:nvSpPr>
        <p:spPr>
          <a:xfrm>
            <a:off x="722311" y="2906713"/>
            <a:ext cx="7772400" cy="1500182"/>
          </a:xfrm>
        </p:spPr>
        <p:txBody>
          <a:bodyPr anchor="b"/>
          <a:lstStyle>
            <a:lvl1pPr marL="0" indent="0">
              <a:spcBef>
                <a:spcPts val="500"/>
              </a:spcBef>
              <a:buNone/>
              <a:defRPr lang="zh-CN" sz="2000"/>
            </a:lvl1pPr>
          </a:lstStyle>
          <a:p>
            <a:pPr lvl="0"/>
            <a:r>
              <a:rPr lang="zh-CN"/>
              <a:t>单击此处编辑母版文本样式</a:t>
            </a:r>
          </a:p>
        </p:txBody>
      </p:sp>
      <p:sp>
        <p:nvSpPr>
          <p:cNvPr id="4" name="文本框">
            <a:extLst>
              <a:ext uri="{FF2B5EF4-FFF2-40B4-BE49-F238E27FC236}">
                <a16:creationId xmlns:a16="http://schemas.microsoft.com/office/drawing/2014/main" id="{0709F123-2A9A-E991-EFA1-CB1DA210C440}"/>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7C6617DA-906F-4DC0-BAF1-39BD567B8A6E}" type="datetime1">
              <a:rPr lang="en-US"/>
              <a:pPr lvl="0"/>
              <a:t>9/15/2025</a:t>
            </a:fld>
            <a:endParaRPr lang="en-US"/>
          </a:p>
        </p:txBody>
      </p:sp>
      <p:sp>
        <p:nvSpPr>
          <p:cNvPr id="5" name="文本框">
            <a:extLst>
              <a:ext uri="{FF2B5EF4-FFF2-40B4-BE49-F238E27FC236}">
                <a16:creationId xmlns:a16="http://schemas.microsoft.com/office/drawing/2014/main" id="{FC861A5C-AD9A-242B-FB39-476F2FF426D0}"/>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6" name="文本框">
            <a:extLst>
              <a:ext uri="{FF2B5EF4-FFF2-40B4-BE49-F238E27FC236}">
                <a16:creationId xmlns:a16="http://schemas.microsoft.com/office/drawing/2014/main" id="{1718A0A1-3825-EFA6-BD19-FC10F1A33461}"/>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A6331157-37D6-4C3B-86E4-E09E3398DD5E}" type="slidenum">
              <a:t>‹#›</a:t>
            </a:fld>
            <a:endParaRPr lang="en-US"/>
          </a:p>
        </p:txBody>
      </p:sp>
    </p:spTree>
    <p:extLst>
      <p:ext uri="{BB962C8B-B14F-4D97-AF65-F5344CB8AC3E}">
        <p14:creationId xmlns:p14="http://schemas.microsoft.com/office/powerpoint/2010/main" val="322822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02065DB6-4206-4323-8E8C-84AA1AE2437B}"/>
              </a:ext>
            </a:extLst>
          </p:cNvPr>
          <p:cNvSpPr txBox="1">
            <a:spLocks noGrp="1"/>
          </p:cNvSpPr>
          <p:nvPr>
            <p:ph type="title"/>
          </p:nvPr>
        </p:nvSpPr>
        <p:spPr>
          <a:xfrm>
            <a:off x="457200" y="274640"/>
            <a:ext cx="8229600" cy="1143000"/>
          </a:xfrm>
        </p:spPr>
        <p:txBody>
          <a:bodyPr/>
          <a:lstStyle>
            <a:lvl1pPr>
              <a:defRPr lang="zh-CN"/>
            </a:lvl1pPr>
          </a:lstStyle>
          <a:p>
            <a:pPr lvl="0"/>
            <a:r>
              <a:rPr lang="zh-CN"/>
              <a:t>单击此处编辑母版标题样式</a:t>
            </a:r>
          </a:p>
        </p:txBody>
      </p:sp>
      <p:sp>
        <p:nvSpPr>
          <p:cNvPr id="3" name="文本框">
            <a:extLst>
              <a:ext uri="{FF2B5EF4-FFF2-40B4-BE49-F238E27FC236}">
                <a16:creationId xmlns:a16="http://schemas.microsoft.com/office/drawing/2014/main" id="{DE132382-8D74-A550-FF57-FF5FAC3207C7}"/>
              </a:ext>
            </a:extLst>
          </p:cNvPr>
          <p:cNvSpPr txBox="1">
            <a:spLocks noGrp="1"/>
          </p:cNvSpPr>
          <p:nvPr>
            <p:ph idx="1"/>
          </p:nvPr>
        </p:nvSpPr>
        <p:spPr>
          <a:xfrm>
            <a:off x="457200" y="1600200"/>
            <a:ext cx="4038603" cy="4525959"/>
          </a:xfrm>
        </p:spPr>
        <p:txBody>
          <a:bodyPr/>
          <a:lstStyle>
            <a:lvl1pPr>
              <a:spcBef>
                <a:spcPts val="700"/>
              </a:spcBef>
              <a:defRPr lang="zh-CN" sz="2800"/>
            </a:lvl1pPr>
            <a:lvl2pPr>
              <a:spcBef>
                <a:spcPts val="600"/>
              </a:spcBef>
              <a:defRPr lang="zh-CN" sz="2400"/>
            </a:lvl2pPr>
            <a:lvl3pPr>
              <a:spcBef>
                <a:spcPts val="500"/>
              </a:spcBef>
              <a:defRPr lang="zh-CN" sz="2000"/>
            </a:lvl3pPr>
            <a:lvl4pPr>
              <a:spcBef>
                <a:spcPts val="400"/>
              </a:spcBef>
              <a:defRPr lang="zh-CN" sz="1800"/>
            </a:lvl4pPr>
            <a:lvl5pPr>
              <a:spcBef>
                <a:spcPts val="400"/>
              </a:spcBef>
              <a:defRPr lang="zh-CN" sz="1800"/>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框">
            <a:extLst>
              <a:ext uri="{FF2B5EF4-FFF2-40B4-BE49-F238E27FC236}">
                <a16:creationId xmlns:a16="http://schemas.microsoft.com/office/drawing/2014/main" id="{F0ACCC31-72C6-CB07-D2CE-A89E50E86C9F}"/>
              </a:ext>
            </a:extLst>
          </p:cNvPr>
          <p:cNvSpPr txBox="1">
            <a:spLocks noGrp="1"/>
          </p:cNvSpPr>
          <p:nvPr>
            <p:ph idx="2"/>
          </p:nvPr>
        </p:nvSpPr>
        <p:spPr>
          <a:xfrm>
            <a:off x="4648196" y="1600200"/>
            <a:ext cx="4038603" cy="4525959"/>
          </a:xfrm>
        </p:spPr>
        <p:txBody>
          <a:bodyPr/>
          <a:lstStyle>
            <a:lvl1pPr>
              <a:spcBef>
                <a:spcPts val="700"/>
              </a:spcBef>
              <a:defRPr lang="zh-CN" sz="2800"/>
            </a:lvl1pPr>
            <a:lvl2pPr>
              <a:spcBef>
                <a:spcPts val="600"/>
              </a:spcBef>
              <a:defRPr lang="zh-CN" sz="2400"/>
            </a:lvl2pPr>
            <a:lvl3pPr>
              <a:spcBef>
                <a:spcPts val="500"/>
              </a:spcBef>
              <a:defRPr lang="zh-CN" sz="2000"/>
            </a:lvl3pPr>
            <a:lvl4pPr>
              <a:spcBef>
                <a:spcPts val="400"/>
              </a:spcBef>
              <a:defRPr lang="zh-CN" sz="1800"/>
            </a:lvl4pPr>
            <a:lvl5pPr>
              <a:spcBef>
                <a:spcPts val="400"/>
              </a:spcBef>
              <a:defRPr lang="zh-CN" sz="1800"/>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框">
            <a:extLst>
              <a:ext uri="{FF2B5EF4-FFF2-40B4-BE49-F238E27FC236}">
                <a16:creationId xmlns:a16="http://schemas.microsoft.com/office/drawing/2014/main" id="{425802B3-19C6-E4CE-1A67-E689A1550DE6}"/>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3482BA12-491F-4376-9474-2498E66A47EB}" type="datetime1">
              <a:rPr lang="en-US"/>
              <a:pPr lvl="0"/>
              <a:t>9/15/2025</a:t>
            </a:fld>
            <a:endParaRPr lang="en-US"/>
          </a:p>
        </p:txBody>
      </p:sp>
      <p:sp>
        <p:nvSpPr>
          <p:cNvPr id="6" name="文本框">
            <a:extLst>
              <a:ext uri="{FF2B5EF4-FFF2-40B4-BE49-F238E27FC236}">
                <a16:creationId xmlns:a16="http://schemas.microsoft.com/office/drawing/2014/main" id="{A5ADFD8D-7EE1-F8E3-055A-4CFD92233239}"/>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7" name="文本框">
            <a:extLst>
              <a:ext uri="{FF2B5EF4-FFF2-40B4-BE49-F238E27FC236}">
                <a16:creationId xmlns:a16="http://schemas.microsoft.com/office/drawing/2014/main" id="{87AF494F-767B-1284-C56E-23732CA9ED38}"/>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34D2F2A2-F7E6-4934-911B-D49DC9203332}" type="slidenum">
              <a:t>‹#›</a:t>
            </a:fld>
            <a:endParaRPr lang="en-US"/>
          </a:p>
        </p:txBody>
      </p:sp>
    </p:spTree>
    <p:extLst>
      <p:ext uri="{BB962C8B-B14F-4D97-AF65-F5344CB8AC3E}">
        <p14:creationId xmlns:p14="http://schemas.microsoft.com/office/powerpoint/2010/main" val="247782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C9E18C2B-D097-1AB5-C782-8B4F57BB6D11}"/>
              </a:ext>
            </a:extLst>
          </p:cNvPr>
          <p:cNvSpPr txBox="1">
            <a:spLocks noGrp="1"/>
          </p:cNvSpPr>
          <p:nvPr>
            <p:ph type="title"/>
          </p:nvPr>
        </p:nvSpPr>
        <p:spPr>
          <a:xfrm>
            <a:off x="457200" y="274640"/>
            <a:ext cx="8229600" cy="1143000"/>
          </a:xfrm>
        </p:spPr>
        <p:txBody>
          <a:bodyPr/>
          <a:lstStyle>
            <a:lvl1pPr>
              <a:defRPr lang="zh-CN"/>
            </a:lvl1pPr>
          </a:lstStyle>
          <a:p>
            <a:pPr lvl="0"/>
            <a:r>
              <a:rPr lang="zh-CN"/>
              <a:t>单击此处编辑母版标题样式</a:t>
            </a:r>
          </a:p>
        </p:txBody>
      </p:sp>
      <p:sp>
        <p:nvSpPr>
          <p:cNvPr id="3" name="文本框">
            <a:extLst>
              <a:ext uri="{FF2B5EF4-FFF2-40B4-BE49-F238E27FC236}">
                <a16:creationId xmlns:a16="http://schemas.microsoft.com/office/drawing/2014/main" id="{073E9956-8AAE-F083-762E-D5F8E9F1856F}"/>
              </a:ext>
            </a:extLst>
          </p:cNvPr>
          <p:cNvSpPr txBox="1">
            <a:spLocks noGrp="1"/>
          </p:cNvSpPr>
          <p:nvPr>
            <p:ph type="body" idx="1"/>
          </p:nvPr>
        </p:nvSpPr>
        <p:spPr>
          <a:xfrm>
            <a:off x="457200" y="1535113"/>
            <a:ext cx="4040184" cy="639759"/>
          </a:xfrm>
        </p:spPr>
        <p:txBody>
          <a:bodyPr anchor="b"/>
          <a:lstStyle>
            <a:lvl1pPr marL="0" indent="0">
              <a:spcBef>
                <a:spcPts val="600"/>
              </a:spcBef>
              <a:buNone/>
              <a:defRPr lang="zh-CN" sz="2400" b="1"/>
            </a:lvl1pPr>
          </a:lstStyle>
          <a:p>
            <a:pPr lvl="0"/>
            <a:r>
              <a:rPr lang="zh-CN"/>
              <a:t>单击此处编辑母版文本样式</a:t>
            </a:r>
          </a:p>
        </p:txBody>
      </p:sp>
      <p:sp>
        <p:nvSpPr>
          <p:cNvPr id="4" name="文本框">
            <a:extLst>
              <a:ext uri="{FF2B5EF4-FFF2-40B4-BE49-F238E27FC236}">
                <a16:creationId xmlns:a16="http://schemas.microsoft.com/office/drawing/2014/main" id="{7BE699ED-0B51-B847-AE06-9128E0D067AC}"/>
              </a:ext>
            </a:extLst>
          </p:cNvPr>
          <p:cNvSpPr txBox="1">
            <a:spLocks noGrp="1"/>
          </p:cNvSpPr>
          <p:nvPr>
            <p:ph idx="2"/>
          </p:nvPr>
        </p:nvSpPr>
        <p:spPr>
          <a:xfrm>
            <a:off x="457200" y="2174872"/>
            <a:ext cx="4040184" cy="3951286"/>
          </a:xfrm>
        </p:spPr>
        <p:txBody>
          <a:bodyPr/>
          <a:lstStyle>
            <a:lvl1pPr>
              <a:spcBef>
                <a:spcPts val="600"/>
              </a:spcBef>
              <a:defRPr lang="zh-CN" sz="2400"/>
            </a:lvl1pPr>
            <a:lvl2pPr>
              <a:spcBef>
                <a:spcPts val="500"/>
              </a:spcBef>
              <a:defRPr lang="zh-CN" sz="2000"/>
            </a:lvl2pPr>
            <a:lvl3pPr>
              <a:spcBef>
                <a:spcPts val="400"/>
              </a:spcBef>
              <a:defRPr lang="zh-CN" sz="1800"/>
            </a:lvl3pPr>
            <a:lvl4pPr>
              <a:spcBef>
                <a:spcPts val="400"/>
              </a:spcBef>
              <a:defRPr lang="zh-CN" sz="1600"/>
            </a:lvl4pPr>
            <a:lvl5pPr>
              <a:spcBef>
                <a:spcPts val="400"/>
              </a:spcBef>
              <a:defRPr lang="zh-CN" sz="1600"/>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框">
            <a:extLst>
              <a:ext uri="{FF2B5EF4-FFF2-40B4-BE49-F238E27FC236}">
                <a16:creationId xmlns:a16="http://schemas.microsoft.com/office/drawing/2014/main" id="{19D68133-3F24-AC81-CDAD-DDD14E380057}"/>
              </a:ext>
            </a:extLst>
          </p:cNvPr>
          <p:cNvSpPr txBox="1">
            <a:spLocks noGrp="1"/>
          </p:cNvSpPr>
          <p:nvPr>
            <p:ph type="body" idx="3"/>
          </p:nvPr>
        </p:nvSpPr>
        <p:spPr>
          <a:xfrm>
            <a:off x="4645023" y="1535113"/>
            <a:ext cx="4041776" cy="639759"/>
          </a:xfrm>
        </p:spPr>
        <p:txBody>
          <a:bodyPr anchor="b"/>
          <a:lstStyle>
            <a:lvl1pPr marL="0" indent="0">
              <a:spcBef>
                <a:spcPts val="600"/>
              </a:spcBef>
              <a:buNone/>
              <a:defRPr lang="zh-CN" sz="2400" b="1"/>
            </a:lvl1pPr>
          </a:lstStyle>
          <a:p>
            <a:pPr lvl="0"/>
            <a:r>
              <a:rPr lang="zh-CN"/>
              <a:t>单击此处编辑母版文本样式</a:t>
            </a:r>
          </a:p>
        </p:txBody>
      </p:sp>
      <p:sp>
        <p:nvSpPr>
          <p:cNvPr id="6" name="文本框">
            <a:extLst>
              <a:ext uri="{FF2B5EF4-FFF2-40B4-BE49-F238E27FC236}">
                <a16:creationId xmlns:a16="http://schemas.microsoft.com/office/drawing/2014/main" id="{33955490-3767-1EDB-9B0D-1D877D26632E}"/>
              </a:ext>
            </a:extLst>
          </p:cNvPr>
          <p:cNvSpPr txBox="1">
            <a:spLocks noGrp="1"/>
          </p:cNvSpPr>
          <p:nvPr>
            <p:ph idx="4"/>
          </p:nvPr>
        </p:nvSpPr>
        <p:spPr>
          <a:xfrm>
            <a:off x="4645023" y="2174872"/>
            <a:ext cx="4041776" cy="3951286"/>
          </a:xfrm>
        </p:spPr>
        <p:txBody>
          <a:bodyPr/>
          <a:lstStyle>
            <a:lvl1pPr>
              <a:spcBef>
                <a:spcPts val="600"/>
              </a:spcBef>
              <a:defRPr lang="zh-CN" sz="2400"/>
            </a:lvl1pPr>
            <a:lvl2pPr>
              <a:spcBef>
                <a:spcPts val="500"/>
              </a:spcBef>
              <a:defRPr lang="zh-CN" sz="2000"/>
            </a:lvl2pPr>
            <a:lvl3pPr>
              <a:spcBef>
                <a:spcPts val="400"/>
              </a:spcBef>
              <a:defRPr lang="zh-CN" sz="1800"/>
            </a:lvl3pPr>
            <a:lvl4pPr>
              <a:spcBef>
                <a:spcPts val="400"/>
              </a:spcBef>
              <a:defRPr lang="zh-CN" sz="1600"/>
            </a:lvl4pPr>
            <a:lvl5pPr>
              <a:spcBef>
                <a:spcPts val="400"/>
              </a:spcBef>
              <a:defRPr lang="zh-CN" sz="1600"/>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7" name="文本框">
            <a:extLst>
              <a:ext uri="{FF2B5EF4-FFF2-40B4-BE49-F238E27FC236}">
                <a16:creationId xmlns:a16="http://schemas.microsoft.com/office/drawing/2014/main" id="{56900550-9384-572B-342C-736B958179CD}"/>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1E66827B-397B-4A8B-896B-1FC279953901}" type="datetime1">
              <a:rPr lang="en-US"/>
              <a:pPr lvl="0"/>
              <a:t>9/15/2025</a:t>
            </a:fld>
            <a:endParaRPr lang="en-US"/>
          </a:p>
        </p:txBody>
      </p:sp>
      <p:sp>
        <p:nvSpPr>
          <p:cNvPr id="8" name="文本框">
            <a:extLst>
              <a:ext uri="{FF2B5EF4-FFF2-40B4-BE49-F238E27FC236}">
                <a16:creationId xmlns:a16="http://schemas.microsoft.com/office/drawing/2014/main" id="{3A33C332-E1B2-547D-8DF8-E62D74C3B0DD}"/>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9" name="文本框">
            <a:extLst>
              <a:ext uri="{FF2B5EF4-FFF2-40B4-BE49-F238E27FC236}">
                <a16:creationId xmlns:a16="http://schemas.microsoft.com/office/drawing/2014/main" id="{E09C12AA-EAE7-046B-1A29-D3E6CC193776}"/>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B669A193-12CD-49EB-A0FE-9C56293E11D0}" type="slidenum">
              <a:t>‹#›</a:t>
            </a:fld>
            <a:endParaRPr lang="en-US"/>
          </a:p>
        </p:txBody>
      </p:sp>
    </p:spTree>
    <p:extLst>
      <p:ext uri="{BB962C8B-B14F-4D97-AF65-F5344CB8AC3E}">
        <p14:creationId xmlns:p14="http://schemas.microsoft.com/office/powerpoint/2010/main" val="6248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81640986-A96F-76EA-CD69-52258E75E7F4}"/>
              </a:ext>
            </a:extLst>
          </p:cNvPr>
          <p:cNvSpPr txBox="1">
            <a:spLocks noGrp="1"/>
          </p:cNvSpPr>
          <p:nvPr>
            <p:ph type="title"/>
          </p:nvPr>
        </p:nvSpPr>
        <p:spPr>
          <a:xfrm>
            <a:off x="457200" y="274640"/>
            <a:ext cx="8229600" cy="1143000"/>
          </a:xfrm>
        </p:spPr>
        <p:txBody>
          <a:bodyPr/>
          <a:lstStyle>
            <a:lvl1pPr>
              <a:defRPr lang="zh-CN"/>
            </a:lvl1pPr>
          </a:lstStyle>
          <a:p>
            <a:pPr lvl="0"/>
            <a:r>
              <a:rPr lang="zh-CN"/>
              <a:t>单击此处编辑母版标题样式</a:t>
            </a:r>
          </a:p>
        </p:txBody>
      </p:sp>
      <p:sp>
        <p:nvSpPr>
          <p:cNvPr id="3" name="文本框">
            <a:extLst>
              <a:ext uri="{FF2B5EF4-FFF2-40B4-BE49-F238E27FC236}">
                <a16:creationId xmlns:a16="http://schemas.microsoft.com/office/drawing/2014/main" id="{B4D7CD24-8B1A-C5A4-4497-D4180BB54855}"/>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D9FB99C3-D917-43A0-937B-7D27C7BF1E04}" type="datetime1">
              <a:rPr lang="en-US"/>
              <a:pPr lvl="0"/>
              <a:t>9/15/2025</a:t>
            </a:fld>
            <a:endParaRPr lang="en-US"/>
          </a:p>
        </p:txBody>
      </p:sp>
      <p:sp>
        <p:nvSpPr>
          <p:cNvPr id="4" name="文本框">
            <a:extLst>
              <a:ext uri="{FF2B5EF4-FFF2-40B4-BE49-F238E27FC236}">
                <a16:creationId xmlns:a16="http://schemas.microsoft.com/office/drawing/2014/main" id="{E852EFF6-4926-2161-C468-35A770D398F7}"/>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5" name="文本框">
            <a:extLst>
              <a:ext uri="{FF2B5EF4-FFF2-40B4-BE49-F238E27FC236}">
                <a16:creationId xmlns:a16="http://schemas.microsoft.com/office/drawing/2014/main" id="{26FD05B2-313F-71D2-CF29-4A1F3D050C6D}"/>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BD2251E6-7B3F-418D-8E76-309DC9422934}" type="slidenum">
              <a:t>‹#›</a:t>
            </a:fld>
            <a:endParaRPr lang="en-US"/>
          </a:p>
        </p:txBody>
      </p:sp>
    </p:spTree>
    <p:extLst>
      <p:ext uri="{BB962C8B-B14F-4D97-AF65-F5344CB8AC3E}">
        <p14:creationId xmlns:p14="http://schemas.microsoft.com/office/powerpoint/2010/main" val="403295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1F8FE575-5180-D6A7-20CA-8E7E9A2AC260}"/>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92D4EA2B-0A4A-42B1-BFC7-2EE5BFE09B46}" type="datetime1">
              <a:rPr lang="en-US"/>
              <a:pPr lvl="0"/>
              <a:t>9/15/2025</a:t>
            </a:fld>
            <a:endParaRPr lang="en-US"/>
          </a:p>
        </p:txBody>
      </p:sp>
      <p:sp>
        <p:nvSpPr>
          <p:cNvPr id="3" name="文本框">
            <a:extLst>
              <a:ext uri="{FF2B5EF4-FFF2-40B4-BE49-F238E27FC236}">
                <a16:creationId xmlns:a16="http://schemas.microsoft.com/office/drawing/2014/main" id="{0347AE52-770B-1E8B-CF42-72795D6A9288}"/>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4" name="文本框">
            <a:extLst>
              <a:ext uri="{FF2B5EF4-FFF2-40B4-BE49-F238E27FC236}">
                <a16:creationId xmlns:a16="http://schemas.microsoft.com/office/drawing/2014/main" id="{7C8B1FE7-6525-D3F2-B8AC-BA59DD4767C3}"/>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3FD46E77-A0F7-47A8-B37F-AC0834F77E3E}" type="slidenum">
              <a:t>‹#›</a:t>
            </a:fld>
            <a:endParaRPr lang="en-US"/>
          </a:p>
        </p:txBody>
      </p:sp>
    </p:spTree>
    <p:extLst>
      <p:ext uri="{BB962C8B-B14F-4D97-AF65-F5344CB8AC3E}">
        <p14:creationId xmlns:p14="http://schemas.microsoft.com/office/powerpoint/2010/main" val="260937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E3C681DC-2AB8-094F-D07A-C5E240FCEE86}"/>
              </a:ext>
            </a:extLst>
          </p:cNvPr>
          <p:cNvSpPr txBox="1">
            <a:spLocks noGrp="1"/>
          </p:cNvSpPr>
          <p:nvPr>
            <p:ph type="title"/>
          </p:nvPr>
        </p:nvSpPr>
        <p:spPr>
          <a:xfrm>
            <a:off x="457200" y="273048"/>
            <a:ext cx="3008311" cy="1162046"/>
          </a:xfrm>
        </p:spPr>
        <p:txBody>
          <a:bodyPr anchor="b" anchorCtr="0"/>
          <a:lstStyle>
            <a:lvl1pPr algn="l">
              <a:defRPr lang="zh-CN" sz="2000" b="1"/>
            </a:lvl1pPr>
          </a:lstStyle>
          <a:p>
            <a:pPr lvl="0"/>
            <a:r>
              <a:rPr lang="zh-CN"/>
              <a:t>单击此处编辑母版标题样式</a:t>
            </a:r>
          </a:p>
        </p:txBody>
      </p:sp>
      <p:sp>
        <p:nvSpPr>
          <p:cNvPr id="3" name="文本框">
            <a:extLst>
              <a:ext uri="{FF2B5EF4-FFF2-40B4-BE49-F238E27FC236}">
                <a16:creationId xmlns:a16="http://schemas.microsoft.com/office/drawing/2014/main" id="{328FC9DF-04CF-6F5D-70EE-3EF4F3A90DD2}"/>
              </a:ext>
            </a:extLst>
          </p:cNvPr>
          <p:cNvSpPr txBox="1">
            <a:spLocks noGrp="1"/>
          </p:cNvSpPr>
          <p:nvPr>
            <p:ph idx="1"/>
          </p:nvPr>
        </p:nvSpPr>
        <p:spPr>
          <a:xfrm>
            <a:off x="3575047" y="273048"/>
            <a:ext cx="5111752" cy="5853110"/>
          </a:xfrm>
        </p:spPr>
        <p:txBody>
          <a:bodyPr/>
          <a:lstStyle>
            <a:lvl1pPr>
              <a:defRPr lang="zh-CN"/>
            </a:lvl1pPr>
            <a:lvl2pPr>
              <a:defRPr lang="zh-CN"/>
            </a:lvl2pPr>
            <a:lvl3pPr>
              <a:defRPr lang="zh-CN"/>
            </a:lvl3pPr>
            <a:lvl4pPr>
              <a:defRPr lang="zh-CN"/>
            </a:lvl4pPr>
            <a:lvl5pPr>
              <a:defRPr lang="zh-CN"/>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框">
            <a:extLst>
              <a:ext uri="{FF2B5EF4-FFF2-40B4-BE49-F238E27FC236}">
                <a16:creationId xmlns:a16="http://schemas.microsoft.com/office/drawing/2014/main" id="{40520CB6-7A8F-F393-1CCC-3DE6462C81C5}"/>
              </a:ext>
            </a:extLst>
          </p:cNvPr>
          <p:cNvSpPr txBox="1">
            <a:spLocks noGrp="1"/>
          </p:cNvSpPr>
          <p:nvPr>
            <p:ph type="body" idx="2"/>
          </p:nvPr>
        </p:nvSpPr>
        <p:spPr>
          <a:xfrm>
            <a:off x="457200" y="1435095"/>
            <a:ext cx="3008311" cy="4691064"/>
          </a:xfrm>
        </p:spPr>
        <p:txBody>
          <a:bodyPr/>
          <a:lstStyle>
            <a:lvl1pPr marL="0" indent="0">
              <a:spcBef>
                <a:spcPts val="300"/>
              </a:spcBef>
              <a:buNone/>
              <a:defRPr lang="zh-CN" sz="1400"/>
            </a:lvl1pPr>
          </a:lstStyle>
          <a:p>
            <a:pPr lvl="0"/>
            <a:r>
              <a:rPr lang="zh-CN"/>
              <a:t>单击此处编辑母版文本样式</a:t>
            </a:r>
          </a:p>
        </p:txBody>
      </p:sp>
      <p:sp>
        <p:nvSpPr>
          <p:cNvPr id="5" name="文本框">
            <a:extLst>
              <a:ext uri="{FF2B5EF4-FFF2-40B4-BE49-F238E27FC236}">
                <a16:creationId xmlns:a16="http://schemas.microsoft.com/office/drawing/2014/main" id="{129E6C04-3C42-26DA-3D0A-7FC92FFB0BD3}"/>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79C0AF3A-2425-41E5-8806-708B4A9238CC}" type="datetime1">
              <a:rPr lang="en-US"/>
              <a:pPr lvl="0"/>
              <a:t>9/15/2025</a:t>
            </a:fld>
            <a:endParaRPr lang="en-US"/>
          </a:p>
        </p:txBody>
      </p:sp>
      <p:sp>
        <p:nvSpPr>
          <p:cNvPr id="6" name="文本框">
            <a:extLst>
              <a:ext uri="{FF2B5EF4-FFF2-40B4-BE49-F238E27FC236}">
                <a16:creationId xmlns:a16="http://schemas.microsoft.com/office/drawing/2014/main" id="{8DABF912-C13F-8135-5C78-84546494D7A3}"/>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7" name="文本框">
            <a:extLst>
              <a:ext uri="{FF2B5EF4-FFF2-40B4-BE49-F238E27FC236}">
                <a16:creationId xmlns:a16="http://schemas.microsoft.com/office/drawing/2014/main" id="{63E299BE-C6B0-ADC0-5AEF-B82169F7D917}"/>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D6499C87-AA81-472F-A8D1-B3DD742DD07A}" type="slidenum">
              <a:t>‹#›</a:t>
            </a:fld>
            <a:endParaRPr lang="en-US"/>
          </a:p>
        </p:txBody>
      </p:sp>
    </p:spTree>
    <p:extLst>
      <p:ext uri="{BB962C8B-B14F-4D97-AF65-F5344CB8AC3E}">
        <p14:creationId xmlns:p14="http://schemas.microsoft.com/office/powerpoint/2010/main" val="28120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4AB076C3-A8D7-EE85-9DE8-0DCE57539A36}"/>
              </a:ext>
            </a:extLst>
          </p:cNvPr>
          <p:cNvSpPr txBox="1">
            <a:spLocks noGrp="1"/>
          </p:cNvSpPr>
          <p:nvPr>
            <p:ph type="title"/>
          </p:nvPr>
        </p:nvSpPr>
        <p:spPr>
          <a:xfrm>
            <a:off x="1792288" y="4800600"/>
            <a:ext cx="5486400" cy="566735"/>
          </a:xfrm>
        </p:spPr>
        <p:txBody>
          <a:bodyPr anchor="b" anchorCtr="0"/>
          <a:lstStyle>
            <a:lvl1pPr algn="l">
              <a:defRPr lang="zh-CN" sz="2000" b="1"/>
            </a:lvl1pPr>
          </a:lstStyle>
          <a:p>
            <a:pPr lvl="0"/>
            <a:r>
              <a:rPr lang="zh-CN"/>
              <a:t>单击此处编辑母版标题样式</a:t>
            </a:r>
          </a:p>
        </p:txBody>
      </p:sp>
      <p:sp>
        <p:nvSpPr>
          <p:cNvPr id="3" name="文本框">
            <a:extLst>
              <a:ext uri="{FF2B5EF4-FFF2-40B4-BE49-F238E27FC236}">
                <a16:creationId xmlns:a16="http://schemas.microsoft.com/office/drawing/2014/main" id="{F41AF3AF-8910-183F-B860-ABE4C72BC780}"/>
              </a:ext>
            </a:extLst>
          </p:cNvPr>
          <p:cNvSpPr txBox="1">
            <a:spLocks noGrp="1"/>
          </p:cNvSpPr>
          <p:nvPr>
            <p:ph type="pic" idx="1"/>
          </p:nvPr>
        </p:nvSpPr>
        <p:spPr>
          <a:xfrm>
            <a:off x="1792288" y="612776"/>
            <a:ext cx="5486400" cy="4114800"/>
          </a:xfrm>
        </p:spPr>
        <p:txBody>
          <a:bodyPr/>
          <a:lstStyle>
            <a:lvl1pPr marL="0" indent="0">
              <a:buNone/>
              <a:defRPr/>
            </a:lvl1pPr>
          </a:lstStyle>
          <a:p>
            <a:pPr lvl="0"/>
            <a:endParaRPr lang="en-US"/>
          </a:p>
        </p:txBody>
      </p:sp>
      <p:sp>
        <p:nvSpPr>
          <p:cNvPr id="4" name="文本框">
            <a:extLst>
              <a:ext uri="{FF2B5EF4-FFF2-40B4-BE49-F238E27FC236}">
                <a16:creationId xmlns:a16="http://schemas.microsoft.com/office/drawing/2014/main" id="{2635ACCE-F8E1-6AB9-A68C-A55454BFE61F}"/>
              </a:ext>
            </a:extLst>
          </p:cNvPr>
          <p:cNvSpPr txBox="1">
            <a:spLocks noGrp="1"/>
          </p:cNvSpPr>
          <p:nvPr>
            <p:ph type="body" idx="2"/>
          </p:nvPr>
        </p:nvSpPr>
        <p:spPr>
          <a:xfrm>
            <a:off x="1792288" y="5367335"/>
            <a:ext cx="5486400" cy="804864"/>
          </a:xfrm>
        </p:spPr>
        <p:txBody>
          <a:bodyPr/>
          <a:lstStyle>
            <a:lvl1pPr marL="0" indent="0">
              <a:spcBef>
                <a:spcPts val="300"/>
              </a:spcBef>
              <a:buNone/>
              <a:defRPr lang="zh-CN" sz="1400"/>
            </a:lvl1pPr>
          </a:lstStyle>
          <a:p>
            <a:pPr lvl="0"/>
            <a:r>
              <a:rPr lang="zh-CN"/>
              <a:t>单击此处编辑母版文本样式</a:t>
            </a:r>
          </a:p>
        </p:txBody>
      </p:sp>
      <p:sp>
        <p:nvSpPr>
          <p:cNvPr id="5" name="文本框">
            <a:extLst>
              <a:ext uri="{FF2B5EF4-FFF2-40B4-BE49-F238E27FC236}">
                <a16:creationId xmlns:a16="http://schemas.microsoft.com/office/drawing/2014/main" id="{3893A6E4-6EBA-01ED-1A09-EB9A4BB314AC}"/>
              </a:ext>
            </a:extLst>
          </p:cNvPr>
          <p:cNvSpPr txBox="1">
            <a:spLocks noGrp="1"/>
          </p:cNvSpPr>
          <p:nvPr>
            <p:ph type="dt" sz="half" idx="7"/>
          </p:nvPr>
        </p:nvSpPr>
        <p:spPr>
          <a:xfrm>
            <a:off x="457200" y="6356351"/>
            <a:ext cx="2133596" cy="365129"/>
          </a:xfrm>
        </p:spPr>
        <p:txBody>
          <a:bodyPr/>
          <a:lstStyle>
            <a:lvl1pPr>
              <a:defRPr sz="1800">
                <a:solidFill>
                  <a:srgbClr val="000000"/>
                </a:solidFill>
                <a:latin typeface="Droid Sans"/>
                <a:cs typeface="Droid Sans"/>
              </a:defRPr>
            </a:lvl1pPr>
          </a:lstStyle>
          <a:p>
            <a:pPr lvl="0"/>
            <a:fld id="{B99057FE-D64E-48E5-B49E-2F1EAF5DC25A}" type="datetime1">
              <a:rPr lang="en-US"/>
              <a:pPr lvl="0"/>
              <a:t>9/15/2025</a:t>
            </a:fld>
            <a:endParaRPr lang="en-US"/>
          </a:p>
        </p:txBody>
      </p:sp>
      <p:sp>
        <p:nvSpPr>
          <p:cNvPr id="6" name="文本框">
            <a:extLst>
              <a:ext uri="{FF2B5EF4-FFF2-40B4-BE49-F238E27FC236}">
                <a16:creationId xmlns:a16="http://schemas.microsoft.com/office/drawing/2014/main" id="{475493FF-B71C-7B07-9494-DFAF91AB044A}"/>
              </a:ext>
            </a:extLst>
          </p:cNvPr>
          <p:cNvSpPr txBox="1">
            <a:spLocks noGrp="1"/>
          </p:cNvSpPr>
          <p:nvPr>
            <p:ph type="ftr" sz="quarter" idx="9"/>
          </p:nvPr>
        </p:nvSpPr>
        <p:spPr>
          <a:xfrm>
            <a:off x="3124203" y="6356351"/>
            <a:ext cx="2895603" cy="365129"/>
          </a:xfrm>
        </p:spPr>
        <p:txBody>
          <a:bodyPr anchorCtr="0"/>
          <a:lstStyle>
            <a:lvl1pPr algn="l">
              <a:defRPr sz="1800">
                <a:solidFill>
                  <a:srgbClr val="000000"/>
                </a:solidFill>
                <a:latin typeface="Droid Sans"/>
                <a:cs typeface="Droid Sans"/>
              </a:defRPr>
            </a:lvl1pPr>
          </a:lstStyle>
          <a:p>
            <a:pPr lvl="0"/>
            <a:endParaRPr lang="en-US"/>
          </a:p>
        </p:txBody>
      </p:sp>
      <p:sp>
        <p:nvSpPr>
          <p:cNvPr id="7" name="文本框">
            <a:extLst>
              <a:ext uri="{FF2B5EF4-FFF2-40B4-BE49-F238E27FC236}">
                <a16:creationId xmlns:a16="http://schemas.microsoft.com/office/drawing/2014/main" id="{E34667BD-4470-1528-B4BB-7BE7AFF09CC4}"/>
              </a:ext>
            </a:extLst>
          </p:cNvPr>
          <p:cNvSpPr txBox="1">
            <a:spLocks noGrp="1"/>
          </p:cNvSpPr>
          <p:nvPr>
            <p:ph type="sldNum" sz="quarter" idx="8"/>
          </p:nvPr>
        </p:nvSpPr>
        <p:spPr>
          <a:xfrm>
            <a:off x="6553203" y="6356351"/>
            <a:ext cx="2133596" cy="365129"/>
          </a:xfrm>
        </p:spPr>
        <p:txBody>
          <a:bodyPr/>
          <a:lstStyle>
            <a:lvl1pPr algn="l">
              <a:defRPr sz="1800">
                <a:solidFill>
                  <a:srgbClr val="000000"/>
                </a:solidFill>
                <a:latin typeface="Droid Sans"/>
                <a:cs typeface="Droid Sans"/>
              </a:defRPr>
            </a:lvl1pPr>
          </a:lstStyle>
          <a:p>
            <a:pPr lvl="0"/>
            <a:fld id="{537D21A6-84F7-4F11-98C3-EB80C14D4B05}" type="slidenum">
              <a:t>‹#›</a:t>
            </a:fld>
            <a:endParaRPr lang="en-US"/>
          </a:p>
        </p:txBody>
      </p:sp>
    </p:spTree>
    <p:extLst>
      <p:ext uri="{BB962C8B-B14F-4D97-AF65-F5344CB8AC3E}">
        <p14:creationId xmlns:p14="http://schemas.microsoft.com/office/powerpoint/2010/main" val="121652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C0FFB495-B4DB-E3BA-DE51-9911E0E16861}"/>
              </a:ext>
            </a:extLst>
          </p:cNvPr>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noAutofit/>
          </a:bodyPr>
          <a:lstStyle/>
          <a:p>
            <a:pPr lvl="0"/>
            <a:r>
              <a:rPr lang="en-US"/>
              <a:t>Click to edit Master title style</a:t>
            </a:r>
          </a:p>
        </p:txBody>
      </p:sp>
      <p:sp>
        <p:nvSpPr>
          <p:cNvPr id="3" name="文本框">
            <a:extLst>
              <a:ext uri="{FF2B5EF4-FFF2-40B4-BE49-F238E27FC236}">
                <a16:creationId xmlns:a16="http://schemas.microsoft.com/office/drawing/2014/main" id="{D89FED3E-B015-245F-A413-D91F294517BA}"/>
              </a:ext>
            </a:extLst>
          </p:cNvPr>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文本框">
            <a:extLst>
              <a:ext uri="{FF2B5EF4-FFF2-40B4-BE49-F238E27FC236}">
                <a16:creationId xmlns:a16="http://schemas.microsoft.com/office/drawing/2014/main" id="{50C0C1D5-CED2-778B-FC6E-DE75A0FD9C35}"/>
              </a:ext>
            </a:extLst>
          </p:cNvPr>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宋体"/>
                <a:cs typeface="Calibri"/>
              </a:defRPr>
            </a:lvl1pPr>
          </a:lstStyle>
          <a:p>
            <a:pPr lvl="0"/>
            <a:fld id="{7C507CEA-6C62-4956-A662-11073D9958E2}" type="datetime1">
              <a:rPr lang="en-US"/>
              <a:pPr lvl="0"/>
              <a:t>9/15/2025</a:t>
            </a:fld>
            <a:endParaRPr lang="en-US"/>
          </a:p>
        </p:txBody>
      </p:sp>
      <p:sp>
        <p:nvSpPr>
          <p:cNvPr id="5" name="文本框">
            <a:extLst>
              <a:ext uri="{FF2B5EF4-FFF2-40B4-BE49-F238E27FC236}">
                <a16:creationId xmlns:a16="http://schemas.microsoft.com/office/drawing/2014/main" id="{71B4116B-122A-9E23-CE36-AB0BCB9B9BCD}"/>
              </a:ext>
            </a:extLst>
          </p:cNvPr>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宋体"/>
                <a:cs typeface="Calibri"/>
              </a:defRPr>
            </a:lvl1pPr>
          </a:lstStyle>
          <a:p>
            <a:pPr lvl="0"/>
            <a:endParaRPr lang="en-US"/>
          </a:p>
        </p:txBody>
      </p:sp>
      <p:sp>
        <p:nvSpPr>
          <p:cNvPr id="6" name="文本框">
            <a:extLst>
              <a:ext uri="{FF2B5EF4-FFF2-40B4-BE49-F238E27FC236}">
                <a16:creationId xmlns:a16="http://schemas.microsoft.com/office/drawing/2014/main" id="{5E539616-D7EB-B904-F1FB-84606A2FE6BE}"/>
              </a:ext>
            </a:extLst>
          </p:cNvPr>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宋体"/>
                <a:cs typeface="Calibri"/>
              </a:defRPr>
            </a:lvl1pPr>
          </a:lstStyle>
          <a:p>
            <a:pPr lvl="0"/>
            <a:fld id="{805B4CFB-0145-47AE-AF7B-6D1084BC23A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ea typeface="宋体"/>
          <a:cs typeface="Calibri"/>
        </a:defRPr>
      </a:lvl1pPr>
    </p:titleStyle>
    <p:bodyStyle>
      <a:lvl1pPr marL="342900" marR="0" lvl="0" indent="-342900" algn="l" defTabSz="914400" rtl="0" fontAlgn="auto" hangingPunct="1">
        <a:lnSpc>
          <a:spcPct val="100000"/>
        </a:lnSpc>
        <a:spcBef>
          <a:spcPts val="800"/>
        </a:spcBef>
        <a:spcAft>
          <a:spcPts val="0"/>
        </a:spcAft>
        <a:buSzPct val="100000"/>
        <a:buFont typeface="Arial" pitchFamily="34"/>
        <a:buChar char="•"/>
        <a:tabLst/>
        <a:defRPr lang="en-US" sz="3200" b="0" i="0" u="none" strike="noStrike" kern="1200" cap="none" spc="0" baseline="0">
          <a:solidFill>
            <a:srgbClr val="000000"/>
          </a:solidFill>
          <a:uFillTx/>
          <a:latin typeface="Calibri"/>
          <a:ea typeface="宋体"/>
          <a:cs typeface="Calibri"/>
        </a:defRPr>
      </a:lvl1pPr>
      <a:lvl2pPr marL="742950" marR="0" lvl="1" indent="-285750" algn="l" defTabSz="914400" rtl="0" fontAlgn="auto" hangingPunct="1">
        <a:lnSpc>
          <a:spcPct val="100000"/>
        </a:lnSpc>
        <a:spcBef>
          <a:spcPts val="700"/>
        </a:spcBef>
        <a:spcAft>
          <a:spcPts val="0"/>
        </a:spcAft>
        <a:buSzPct val="100000"/>
        <a:buFont typeface="Arial" pitchFamily="34"/>
        <a:buChar char="–"/>
        <a:tabLst/>
        <a:defRPr lang="en-US" sz="2800" b="0" i="0" u="none" strike="noStrike" kern="1200" cap="none" spc="0" baseline="0">
          <a:solidFill>
            <a:srgbClr val="000000"/>
          </a:solidFill>
          <a:uFillTx/>
          <a:latin typeface="Calibri"/>
          <a:ea typeface="宋体"/>
          <a:cs typeface="Calibri"/>
        </a:defRPr>
      </a:lvl2pPr>
      <a:lvl3pPr marL="1143000" marR="0" lvl="2" indent="-228600" algn="l" defTabSz="914400" rtl="0" fontAlgn="auto" hangingPunct="1">
        <a:lnSpc>
          <a:spcPct val="100000"/>
        </a:lnSpc>
        <a:spcBef>
          <a:spcPts val="600"/>
        </a:spcBef>
        <a:spcAft>
          <a:spcPts val="0"/>
        </a:spcAft>
        <a:buSzPct val="100000"/>
        <a:buFont typeface="Arial" pitchFamily="34"/>
        <a:buChar char="•"/>
        <a:tabLst/>
        <a:defRPr lang="en-US" sz="2400" b="0" i="0" u="none" strike="noStrike" kern="1200" cap="none" spc="0" baseline="0">
          <a:solidFill>
            <a:srgbClr val="000000"/>
          </a:solidFill>
          <a:uFillTx/>
          <a:latin typeface="Calibri"/>
          <a:ea typeface="宋体"/>
          <a:cs typeface="Calibri"/>
        </a:defRPr>
      </a:lvl3pPr>
      <a:lvl4pPr marL="1600200" marR="0" lvl="3"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ea typeface="宋体"/>
          <a:cs typeface="Calibri"/>
        </a:defRPr>
      </a:lvl4pPr>
      <a:lvl5pPr marL="2057400" marR="0" lvl="4"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ea typeface="宋体"/>
          <a:cs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15.xml" /><Relationship Id="rId1" Type="http://schemas.openxmlformats.org/officeDocument/2006/relationships/slideLayout" Target="../slideLayouts/slideLayout12.xml" /><Relationship Id="rId5" Type="http://schemas.openxmlformats.org/officeDocument/2006/relationships/image" Target="../media/image15.tmp" /><Relationship Id="rId4" Type="http://schemas.openxmlformats.org/officeDocument/2006/relationships/image" Target="../media/image14.tmp" /></Relationships>
</file>

<file path=ppt/slides/_rels/slide1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6.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2.xml" /><Relationship Id="rId5" Type="http://schemas.openxmlformats.org/officeDocument/2006/relationships/image" Target="../media/image4.png"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7.jpeg" /><Relationship Id="rId2" Type="http://schemas.openxmlformats.org/officeDocument/2006/relationships/notesSlide" Target="../notesSlides/notesSlide3.xml" /><Relationship Id="rId1" Type="http://schemas.openxmlformats.org/officeDocument/2006/relationships/slideLayout" Target="../slideLayouts/slideLayout12.xml" /><Relationship Id="rId6" Type="http://schemas.openxmlformats.org/officeDocument/2006/relationships/image" Target="../media/image4.png" /><Relationship Id="rId5" Type="http://schemas.openxmlformats.org/officeDocument/2006/relationships/image" Target="../media/image6.png"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4.xml" /><Relationship Id="rId1" Type="http://schemas.openxmlformats.org/officeDocument/2006/relationships/slideLayout" Target="../slideLayouts/slideLayout12.xml"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5.xml" /><Relationship Id="rId1" Type="http://schemas.openxmlformats.org/officeDocument/2006/relationships/slideLayout" Target="../slideLayouts/slideLayout12.xml"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7.xml" /><Relationship Id="rId1" Type="http://schemas.openxmlformats.org/officeDocument/2006/relationships/slideLayout" Target="../slideLayouts/slideLayout12.xml"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C42797A0-5030-7571-671F-04549A78114C}"/>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B011A865-EDF1-6291-9AC5-DA547573BD62}"/>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2063DF14-2AF5-9783-94E6-FAAE02064356}"/>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BAE3DFB9-8620-5363-935B-53174296EADD}"/>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33E93C6B-B420-F935-FEA7-81E3F9B6A7F2}"/>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92866915-5A2B-4AEB-C766-7F9CC45D4476}"/>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92777877-6701-9A1E-BCF9-6CF969390A28}"/>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61CEB801-4151-75E9-F842-2565CDA731A0}"/>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5EDB9F3D-C16E-0279-98EA-55FAB90E46B9}"/>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6CDCEC43-8C9E-018B-54E5-02CAED33FC7F}"/>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2CC4B648-2EC5-656A-853F-D4D6C41183AF}"/>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E231864F-3BFC-64CC-C4A5-77CA1D38C5A7}"/>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A11D7C80-2BB5-470E-4D97-530E24661249}"/>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63A04F97-5E1E-FD52-2619-16090F2F3E47}"/>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7F72D6B9-FBD9-3A33-4933-BE9AAF09B79D}"/>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F63C3EDC-E53D-CFF0-30DB-4B7802AC6265}"/>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B97B151C-DAB8-884E-857D-1E7AE094E9C7}"/>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8CF5908F-083D-0342-28CB-8B4881BE03AA}"/>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63A0EB3C-9A62-B9BE-FF0D-EEB0B94FD720}"/>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426F5E42-60A6-303F-B89A-042D5E529D76}"/>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曲线">
            <a:extLst>
              <a:ext uri="{FF2B5EF4-FFF2-40B4-BE49-F238E27FC236}">
                <a16:creationId xmlns:a16="http://schemas.microsoft.com/office/drawing/2014/main" id="{8C57AE13-ABDD-B06E-3462-D02F48DA23A0}"/>
              </a:ext>
            </a:extLst>
          </p:cNvPr>
          <p:cNvSpPr/>
          <p:nvPr/>
        </p:nvSpPr>
        <p:spPr>
          <a:xfrm>
            <a:off x="1314449" y="1485900"/>
            <a:ext cx="2614607" cy="20002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3" name="曲线">
            <a:extLst>
              <a:ext uri="{FF2B5EF4-FFF2-40B4-BE49-F238E27FC236}">
                <a16:creationId xmlns:a16="http://schemas.microsoft.com/office/drawing/2014/main" id="{00399048-4D77-AE31-4D96-D8CBC34315BE}"/>
              </a:ext>
            </a:extLst>
          </p:cNvPr>
          <p:cNvSpPr/>
          <p:nvPr/>
        </p:nvSpPr>
        <p:spPr>
          <a:xfrm>
            <a:off x="5629275" y="1785942"/>
            <a:ext cx="2500307" cy="2157407"/>
          </a:xfrm>
          <a:custGeom>
            <a:avLst/>
            <a:gdLst>
              <a:gd name="f0" fmla="val w"/>
              <a:gd name="f1" fmla="val h"/>
              <a:gd name="f2" fmla="val 0"/>
              <a:gd name="f3" fmla="val 21600"/>
              <a:gd name="f4" fmla="val 16937"/>
              <a:gd name="f5" fmla="val 4658"/>
              <a:gd name="f6" fmla="val 10798"/>
              <a:gd name="f7" fmla="*/ f0 1 21600"/>
              <a:gd name="f8" fmla="*/ f1 1 21600"/>
              <a:gd name="f9" fmla="val f2"/>
              <a:gd name="f10" fmla="val f3"/>
              <a:gd name="f11" fmla="+- f10 0 f9"/>
              <a:gd name="f12" fmla="*/ f11 1 21600"/>
              <a:gd name="f13" fmla="*/ 0 f11 1"/>
              <a:gd name="f14" fmla="*/ 21600 f11 1"/>
              <a:gd name="f15" fmla="*/ f13 1 21600"/>
              <a:gd name="f16" fmla="*/ f14 1 21600"/>
              <a:gd name="f17" fmla="*/ f15 1 f12"/>
              <a:gd name="f18" fmla="*/ f16 1 f12"/>
              <a:gd name="f19" fmla="*/ f17 f7 1"/>
              <a:gd name="f20" fmla="*/ f18 f7 1"/>
              <a:gd name="f21" fmla="*/ f18 f8 1"/>
              <a:gd name="f22" fmla="*/ f17 f8 1"/>
            </a:gdLst>
            <a:ahLst/>
            <a:cxnLst>
              <a:cxn ang="3cd4">
                <a:pos x="hc" y="t"/>
              </a:cxn>
              <a:cxn ang="0">
                <a:pos x="r" y="vc"/>
              </a:cxn>
              <a:cxn ang="cd4">
                <a:pos x="hc" y="b"/>
              </a:cxn>
              <a:cxn ang="cd2">
                <a:pos x="l" y="vc"/>
              </a:cxn>
            </a:cxnLst>
            <a:rect l="f19" t="f22" r="f20" b="f21"/>
            <a:pathLst>
              <a:path w="21600" h="21600">
                <a:moveTo>
                  <a:pt x="f4" y="f2"/>
                </a:moveTo>
                <a:lnTo>
                  <a:pt x="f5" y="f2"/>
                </a:lnTo>
                <a:lnTo>
                  <a:pt x="f2" y="f6"/>
                </a:lnTo>
                <a:lnTo>
                  <a:pt x="f5" y="f3"/>
                </a:lnTo>
                <a:lnTo>
                  <a:pt x="f4" y="f3"/>
                </a:lnTo>
                <a:lnTo>
                  <a:pt x="f3" y="f6"/>
                </a:lnTo>
                <a:lnTo>
                  <a:pt x="f4" y="f2"/>
                </a:lnTo>
                <a:close/>
              </a:path>
            </a:pathLst>
          </a:custGeom>
          <a:solidFill>
            <a:srgbClr val="42D0A1"/>
          </a:solidFill>
          <a:ln>
            <a:noFill/>
            <a:prstDash val="solid"/>
          </a:ln>
        </p:spPr>
        <p:txBody>
          <a:bodyPr lIns="0" tIns="0" rIns="0" bIns="0"/>
          <a:lstStyle/>
          <a:p>
            <a:endParaRPr lang="en-US"/>
          </a:p>
        </p:txBody>
      </p:sp>
      <p:sp>
        <p:nvSpPr>
          <p:cNvPr id="24" name="曲线">
            <a:extLst>
              <a:ext uri="{FF2B5EF4-FFF2-40B4-BE49-F238E27FC236}">
                <a16:creationId xmlns:a16="http://schemas.microsoft.com/office/drawing/2014/main" id="{23D028B7-0F9C-3605-39B0-BD48D33A8C0B}"/>
              </a:ext>
            </a:extLst>
          </p:cNvPr>
          <p:cNvSpPr/>
          <p:nvPr/>
        </p:nvSpPr>
        <p:spPr>
          <a:xfrm>
            <a:off x="5700707" y="7843842"/>
            <a:ext cx="1085850" cy="928682"/>
          </a:xfrm>
          <a:custGeom>
            <a:avLst/>
            <a:gdLst>
              <a:gd name="f0" fmla="val w"/>
              <a:gd name="f1" fmla="val h"/>
              <a:gd name="f2" fmla="val 0"/>
              <a:gd name="f3" fmla="val 21600"/>
              <a:gd name="f4" fmla="val 16980"/>
              <a:gd name="f5" fmla="val 4619"/>
              <a:gd name="f6" fmla="val 10800"/>
              <a:gd name="f7" fmla="*/ f0 1 21600"/>
              <a:gd name="f8" fmla="*/ f1 1 21600"/>
              <a:gd name="f9" fmla="val f2"/>
              <a:gd name="f10" fmla="val f3"/>
              <a:gd name="f11" fmla="+- f10 0 f9"/>
              <a:gd name="f12" fmla="*/ f11 1 21600"/>
              <a:gd name="f13" fmla="*/ 0 f11 1"/>
              <a:gd name="f14" fmla="*/ 21600 f11 1"/>
              <a:gd name="f15" fmla="*/ f13 1 21600"/>
              <a:gd name="f16" fmla="*/ f14 1 21600"/>
              <a:gd name="f17" fmla="*/ f15 1 f12"/>
              <a:gd name="f18" fmla="*/ f16 1 f12"/>
              <a:gd name="f19" fmla="*/ f17 f7 1"/>
              <a:gd name="f20" fmla="*/ f18 f7 1"/>
              <a:gd name="f21" fmla="*/ f18 f8 1"/>
              <a:gd name="f22" fmla="*/ f17 f8 1"/>
            </a:gdLst>
            <a:ahLst/>
            <a:cxnLst>
              <a:cxn ang="3cd4">
                <a:pos x="hc" y="t"/>
              </a:cxn>
              <a:cxn ang="0">
                <a:pos x="r" y="vc"/>
              </a:cxn>
              <a:cxn ang="cd4">
                <a:pos x="hc" y="b"/>
              </a:cxn>
              <a:cxn ang="cd2">
                <a:pos x="l" y="vc"/>
              </a:cxn>
            </a:cxnLst>
            <a:rect l="f19" t="f22" r="f20" b="f21"/>
            <a:pathLst>
              <a:path w="21600" h="21600">
                <a:moveTo>
                  <a:pt x="f4" y="f2"/>
                </a:moveTo>
                <a:lnTo>
                  <a:pt x="f5" y="f2"/>
                </a:lnTo>
                <a:lnTo>
                  <a:pt x="f2" y="f6"/>
                </a:lnTo>
                <a:lnTo>
                  <a:pt x="f5" y="f3"/>
                </a:lnTo>
                <a:lnTo>
                  <a:pt x="f4" y="f3"/>
                </a:lnTo>
                <a:lnTo>
                  <a:pt x="f3" y="f6"/>
                </a:lnTo>
                <a:lnTo>
                  <a:pt x="f4" y="f2"/>
                </a:lnTo>
                <a:close/>
              </a:path>
            </a:pathLst>
          </a:custGeom>
          <a:solidFill>
            <a:srgbClr val="42AF51"/>
          </a:solidFill>
          <a:ln>
            <a:noFill/>
            <a:prstDash val="solid"/>
          </a:ln>
        </p:spPr>
        <p:txBody>
          <a:bodyPr lIns="0" tIns="0" rIns="0" bIns="0"/>
          <a:lstStyle/>
          <a:p>
            <a:endParaRPr lang="en-US"/>
          </a:p>
        </p:txBody>
      </p:sp>
      <p:sp>
        <p:nvSpPr>
          <p:cNvPr id="25" name="矩形">
            <a:extLst>
              <a:ext uri="{FF2B5EF4-FFF2-40B4-BE49-F238E27FC236}">
                <a16:creationId xmlns:a16="http://schemas.microsoft.com/office/drawing/2014/main" id="{BC978492-FB82-B59C-7851-1055C26D2A09}"/>
              </a:ext>
            </a:extLst>
          </p:cNvPr>
          <p:cNvSpPr/>
          <p:nvPr/>
        </p:nvSpPr>
        <p:spPr>
          <a:xfrm>
            <a:off x="2960031" y="123828"/>
            <a:ext cx="11444292" cy="2499110"/>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9840"/>
              </a:lnSpc>
              <a:spcBef>
                <a:spcPts val="0"/>
              </a:spcBef>
              <a:spcAft>
                <a:spcPts val="0"/>
              </a:spcAft>
              <a:buNone/>
              <a:tabLst/>
              <a:defRPr sz="1800" b="0" i="0" u="none" strike="noStrike" kern="0" cap="none" spc="0" baseline="0">
                <a:solidFill>
                  <a:srgbClr val="000000"/>
                </a:solidFill>
                <a:uFillTx/>
              </a:defRPr>
            </a:pPr>
            <a:r>
              <a:rPr lang="en-US" sz="8199" b="0" i="0" u="none" strike="noStrike" kern="1200" cap="none" spc="0" baseline="0">
                <a:solidFill>
                  <a:srgbClr val="0F0F0F"/>
                </a:solidFill>
                <a:uFillTx/>
                <a:latin typeface="Times New Roman Bold"/>
                <a:ea typeface="Times New Roman Bold"/>
                <a:cs typeface="Times New Roman Bold"/>
              </a:rPr>
              <a:t>Digital Portfolio </a:t>
            </a:r>
          </a:p>
          <a:p>
            <a:pPr marL="0" marR="0" lvl="0" indent="0" algn="l" defTabSz="914400" rtl="0" fontAlgn="auto" hangingPunct="1">
              <a:lnSpc>
                <a:spcPts val="9840"/>
              </a:lnSpc>
              <a:spcBef>
                <a:spcPts val="0"/>
              </a:spcBef>
              <a:spcAft>
                <a:spcPts val="0"/>
              </a:spcAft>
              <a:buNone/>
              <a:tabLst/>
              <a:defRPr sz="1800" b="0" i="0" u="none" strike="noStrike" kern="0" cap="none" spc="0" baseline="0">
                <a:solidFill>
                  <a:srgbClr val="000000"/>
                </a:solidFill>
                <a:uFillTx/>
              </a:defRPr>
            </a:pPr>
            <a:endParaRPr lang="en-US" sz="8199" b="0" i="0" u="none" strike="noStrike" kern="1200" cap="none" spc="0" baseline="0">
              <a:solidFill>
                <a:srgbClr val="0F0F0F"/>
              </a:solidFill>
              <a:uFillTx/>
              <a:latin typeface="Times New Roman Bold"/>
              <a:ea typeface="Times New Roman Bold"/>
              <a:cs typeface="Times New Roman Bold"/>
            </a:endParaRPr>
          </a:p>
        </p:txBody>
      </p:sp>
      <p:sp>
        <p:nvSpPr>
          <p:cNvPr id="26" name="曲线">
            <a:extLst>
              <a:ext uri="{FF2B5EF4-FFF2-40B4-BE49-F238E27FC236}">
                <a16:creationId xmlns:a16="http://schemas.microsoft.com/office/drawing/2014/main" id="{BBC606CA-5D22-BCBA-53EE-6E6A89C45BFC}"/>
              </a:ext>
            </a:extLst>
          </p:cNvPr>
          <p:cNvSpPr/>
          <p:nvPr/>
        </p:nvSpPr>
        <p:spPr>
          <a:xfrm>
            <a:off x="1014407" y="9701207"/>
            <a:ext cx="3214692" cy="30003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4">
              <a:alphaModFix/>
            </a:blip>
            <a:stretch>
              <a:fillRect/>
            </a:stretch>
          </a:blipFill>
          <a:ln>
            <a:noFill/>
            <a:prstDash val="solid"/>
          </a:ln>
        </p:spPr>
        <p:txBody>
          <a:bodyPr lIns="0" tIns="0" rIns="0" bIns="0"/>
          <a:lstStyle/>
          <a:p>
            <a:endParaRPr lang="en-US"/>
          </a:p>
        </p:txBody>
      </p:sp>
      <p:sp>
        <p:nvSpPr>
          <p:cNvPr id="27" name="矩形">
            <a:extLst>
              <a:ext uri="{FF2B5EF4-FFF2-40B4-BE49-F238E27FC236}">
                <a16:creationId xmlns:a16="http://schemas.microsoft.com/office/drawing/2014/main" id="{4E470BA2-32AC-B86C-1333-713581D92502}"/>
              </a:ext>
            </a:extLst>
          </p:cNvPr>
          <p:cNvSpPr/>
          <p:nvPr/>
        </p:nvSpPr>
        <p:spPr>
          <a:xfrm>
            <a:off x="17030123" y="9707462"/>
            <a:ext cx="226688"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1</a:t>
            </a:r>
          </a:p>
        </p:txBody>
      </p:sp>
      <p:sp>
        <p:nvSpPr>
          <p:cNvPr id="28" name="矩形">
            <a:extLst>
              <a:ext uri="{FF2B5EF4-FFF2-40B4-BE49-F238E27FC236}">
                <a16:creationId xmlns:a16="http://schemas.microsoft.com/office/drawing/2014/main" id="{E6EBC26C-84D4-67FC-C7E8-318EED19789D}"/>
              </a:ext>
              <a:ext uri="{C183D7F6-B498-43B3-948B-1728B52AA6E4}">
                <adec:decorative xmlns:adec="http://schemas.microsoft.com/office/drawing/2017/decorative" val="1"/>
              </a:ext>
            </a:extLst>
          </p:cNvPr>
          <p:cNvSpPr/>
          <p:nvPr/>
        </p:nvSpPr>
        <p:spPr>
          <a:xfrm>
            <a:off x="1763072" y="4657468"/>
            <a:ext cx="12733020" cy="3860031"/>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Glacial Indifference"/>
                <a:ea typeface="Glacial Indifference"/>
                <a:cs typeface="Glacial Indifference"/>
              </a:rPr>
              <a:t>STUDE NAME: </a:t>
            </a:r>
            <a:r>
              <a:rPr lang="en-GB" sz="3600" b="0" i="0" u="none" strike="noStrike" kern="1200" cap="none" spc="0" baseline="0" dirty="0" err="1">
                <a:solidFill>
                  <a:srgbClr val="000000"/>
                </a:solidFill>
                <a:uFillTx/>
                <a:latin typeface="Glacial Indifference"/>
                <a:ea typeface="Glacial Indifference"/>
                <a:cs typeface="Glacial Indifference"/>
              </a:rPr>
              <a:t>S.Mageshwari</a:t>
            </a:r>
            <a:endParaRPr lang="en-GB" sz="3600" dirty="0">
              <a:solidFill>
                <a:srgbClr val="000000"/>
              </a:solidFill>
              <a:latin typeface="Glacial Indifference"/>
              <a:ea typeface="Glacial Indifference"/>
              <a:cs typeface="Glacial Indifference"/>
            </a:endParaRP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Glacial Indifference"/>
                <a:ea typeface="Glacial Indifference"/>
                <a:cs typeface="Glacial Indifference"/>
              </a:rPr>
              <a:t>REGISTER NO</a:t>
            </a:r>
            <a:r>
              <a:rPr lang="en-US" sz="3600" b="0" i="0" u="none" strike="noStrike" kern="1200" cap="none" spc="0" dirty="0">
                <a:solidFill>
                  <a:srgbClr val="000000"/>
                </a:solidFill>
                <a:uFillTx/>
                <a:latin typeface="Glacial Indifference"/>
                <a:ea typeface="Glacial Indifference"/>
                <a:cs typeface="Glacial Indifference"/>
              </a:rPr>
              <a:t> AND NMID</a:t>
            </a:r>
            <a:r>
              <a:rPr lang="en-US" sz="3600" b="0" i="0" u="none" strike="noStrike" kern="1200" cap="none" spc="0" baseline="0" dirty="0">
                <a:solidFill>
                  <a:srgbClr val="000000"/>
                </a:solidFill>
                <a:uFillTx/>
                <a:latin typeface="Glacial Indifference"/>
                <a:ea typeface="Glacial Indifference"/>
                <a:cs typeface="Glacial Indifference"/>
              </a:rPr>
              <a:t> : </a:t>
            </a:r>
            <a:r>
              <a:rPr lang="en-GB" sz="3600" b="0" i="0" u="none" strike="noStrike" kern="1200" cap="none" spc="0" baseline="0" dirty="0">
                <a:solidFill>
                  <a:srgbClr val="000000"/>
                </a:solidFill>
                <a:uFillTx/>
                <a:latin typeface="Glacial Indifference"/>
                <a:ea typeface="Glacial Indifference"/>
                <a:cs typeface="Glacial Indifference"/>
              </a:rPr>
              <a:t>222401485 and </a:t>
            </a: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GB" sz="3600" b="0" i="0" u="none" strike="noStrike" kern="1200" cap="none" spc="0" baseline="0" dirty="0">
                <a:solidFill>
                  <a:srgbClr val="000000"/>
                </a:solidFill>
                <a:uFillTx/>
                <a:latin typeface="Glacial Indifference"/>
                <a:ea typeface="Glacial Indifference"/>
                <a:cs typeface="Glacial Indifference"/>
              </a:rPr>
              <a:t>asunm117222401485</a:t>
            </a:r>
            <a:endParaRPr lang="en-US" sz="3600" b="0" i="0" u="none" strike="noStrike" kern="1200" cap="none" spc="0" baseline="0" dirty="0">
              <a:solidFill>
                <a:srgbClr val="000000"/>
              </a:solidFill>
              <a:uFillTx/>
              <a:latin typeface="Glacial Indifference"/>
              <a:ea typeface="Glacial Indifference"/>
              <a:cs typeface="Glacial Indifference"/>
            </a:endParaRP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Glacial Indifference"/>
                <a:ea typeface="Glacial Indifference"/>
                <a:cs typeface="Glacial Indifference"/>
              </a:rPr>
              <a:t>DEPARTMENT: B</a:t>
            </a:r>
            <a:r>
              <a:rPr lang="en-GB" sz="3600" b="0" i="0" u="none" strike="noStrike" kern="1200" cap="none" spc="0" baseline="0" dirty="0" err="1">
                <a:solidFill>
                  <a:srgbClr val="000000"/>
                </a:solidFill>
                <a:uFillTx/>
                <a:latin typeface="Glacial Indifference"/>
                <a:ea typeface="Glacial Indifference"/>
                <a:cs typeface="Glacial Indifference"/>
              </a:rPr>
              <a:t>sc.Computer</a:t>
            </a:r>
            <a:r>
              <a:rPr lang="en-GB" sz="3600" b="0" i="0" u="none" strike="noStrike" kern="1200" cap="none" spc="0" baseline="0" dirty="0">
                <a:solidFill>
                  <a:srgbClr val="000000"/>
                </a:solidFill>
                <a:uFillTx/>
                <a:latin typeface="Glacial Indifference"/>
                <a:ea typeface="Glacial Indifference"/>
                <a:cs typeface="Glacial Indifference"/>
              </a:rPr>
              <a:t> Science </a:t>
            </a:r>
            <a:endParaRPr lang="en-US" sz="3600" b="0" i="0" u="none" strike="noStrike" kern="1200" cap="none" spc="0" baseline="0" dirty="0">
              <a:solidFill>
                <a:srgbClr val="000000"/>
              </a:solidFill>
              <a:uFillTx/>
              <a:latin typeface="Glacial Indifference"/>
              <a:ea typeface="Glacial Indifference"/>
              <a:cs typeface="Glacial Indifference"/>
            </a:endParaRP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Glacial Indifference"/>
                <a:ea typeface="Glacial Indifference"/>
                <a:cs typeface="Glacial Indifference"/>
              </a:rPr>
              <a:t>COLLEGE: COLLEGE/UNIVERSITY </a:t>
            </a:r>
            <a:r>
              <a:rPr lang="en-US" sz="3600" b="0" i="0" u="none" strike="noStrike" kern="1200" cap="none" spc="0" baseline="0" dirty="0" err="1">
                <a:solidFill>
                  <a:srgbClr val="000000"/>
                </a:solidFill>
                <a:uFillTx/>
                <a:latin typeface="Glacial Indifference"/>
                <a:ea typeface="Glacial Indifference"/>
                <a:cs typeface="Glacial Indifference"/>
              </a:rPr>
              <a:t>Prof.Dhanapalan</a:t>
            </a:r>
            <a:r>
              <a:rPr lang="en-US" sz="3600" b="0" i="0" u="none" strike="noStrike" kern="1200" cap="none" spc="0" baseline="0" dirty="0">
                <a:solidFill>
                  <a:srgbClr val="000000"/>
                </a:solidFill>
                <a:uFillTx/>
                <a:latin typeface="Glacial Indifference"/>
                <a:ea typeface="Glacial Indifference"/>
                <a:cs typeface="Glacial Indifference"/>
              </a:rPr>
              <a:t> College of Science and Management / Madras University </a:t>
            </a: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Glacial Indifference"/>
                <a:ea typeface="Glacial Indifference"/>
                <a:cs typeface="Glacial Indifference"/>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85CDF0A7-0698-6711-33BE-141E279F195B}"/>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93471DF1-15B2-A262-0441-9A1D6AB729FB}"/>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48A50D3C-5885-01D6-C041-517985E11DD9}"/>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E616558D-53EA-0E43-B0CB-2CBA3680007A}"/>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7115434F-1316-D386-6C32-A490A8325611}"/>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5B979A63-F1EA-8337-0BFB-3D9E2C7844A8}"/>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1B71AFA4-BC52-689C-D644-5F76979A9AE5}"/>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22913812-313B-6E89-87C6-BCD59A4DDE79}"/>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EB40F3D1-5EF1-0341-E856-E5B1395042F0}"/>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E6951A75-F4B3-6BD1-958B-D586178B54B3}"/>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3C2EF61B-B7CD-2751-239C-56B55A2244B8}"/>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915871AD-8A00-901C-414E-BC10E47B1A7C}"/>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2EFD33C7-EB84-EF42-8926-56937085961E}"/>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03DD7784-9BA6-3314-F239-FD8DDF611136}"/>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D1A3D99C-AD94-3C7B-2C9F-82B73E86D6CE}"/>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01057E15-DF5E-1220-83BA-1660B21329AD}"/>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719478BE-5EA4-B3EC-383D-44B06CAE2173}"/>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B307752B-41CE-1455-EA71-706B6BEF2B49}"/>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09CDA924-42A3-01BF-2857-E068C9855FB2}"/>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26C1A1B5-B68C-CC1E-4369-73763D6C1B17}"/>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矩形">
            <a:extLst>
              <a:ext uri="{FF2B5EF4-FFF2-40B4-BE49-F238E27FC236}">
                <a16:creationId xmlns:a16="http://schemas.microsoft.com/office/drawing/2014/main" id="{29C39F07-12B5-660C-48D1-587767CA2356}"/>
              </a:ext>
            </a:extLst>
          </p:cNvPr>
          <p:cNvSpPr/>
          <p:nvPr/>
        </p:nvSpPr>
        <p:spPr>
          <a:xfrm>
            <a:off x="947108" y="1618387"/>
            <a:ext cx="13181615" cy="7058025"/>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000000"/>
                </a:solidFill>
                <a:uFillTx/>
                <a:latin typeface="Glacial Indifference"/>
                <a:ea typeface="Glacial Indifference"/>
                <a:cs typeface="Glacial Indifference"/>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000000"/>
                </a:solidFill>
                <a:uFillTx/>
                <a:latin typeface="Glacial Indifference"/>
                <a:ea typeface="Glacial Indifference"/>
                <a:cs typeface="Glacial Indifference"/>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07D93DE5-BE40-AD00-63D4-C22943FAD3E2}"/>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ED4C3380-A688-5825-F0D9-8F915633F452}"/>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CD5FEAD9-F190-9FC9-E6F3-18FAA560991E}"/>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79A0EBE9-D2DB-B185-6F2A-70F804CCADDB}"/>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561230BB-DD7F-751E-99C6-D3FA6D247880}"/>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48EB452F-2945-9388-614E-930CF250A8DC}"/>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0E676815-1080-32A0-68E2-62C979F26F1B}"/>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2CF65074-F91B-F1B6-42AF-F1BAAD3CB041}"/>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BA29EAA2-4A02-6684-DDC5-15186704FC45}"/>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436CF253-2065-29B6-BE10-24AA8B0AEDD1}"/>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C5D0B940-E2F3-4D36-E8DC-B65D9BB60674}"/>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E2C296C7-F17B-4C32-7FFD-21682C0BE0C6}"/>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B674C861-C0C7-E09D-53B1-6282FA7F523E}"/>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D71960FC-B6B5-95BF-0F20-0E8031DAB965}"/>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A277A8A0-0384-58F0-5AB6-CAE4FB2EA12C}"/>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FE325FA5-879C-699B-8F15-98259A9D87CA}"/>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202C2349-28BF-75E5-AB5F-2BECBFCCE6FF}"/>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18722F4E-67F7-5AE0-D1D4-C5F0EC0373D7}"/>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C2B2E290-A83D-F586-8700-835AE5867B41}"/>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9E04698B-7928-B3FF-7EFD-09C6E81DDF16}"/>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矩形">
            <a:extLst>
              <a:ext uri="{FF2B5EF4-FFF2-40B4-BE49-F238E27FC236}">
                <a16:creationId xmlns:a16="http://schemas.microsoft.com/office/drawing/2014/main" id="{3AB8BA12-2CC6-537F-DE98-6141A16A55A3}"/>
              </a:ext>
            </a:extLst>
          </p:cNvPr>
          <p:cNvSpPr/>
          <p:nvPr/>
        </p:nvSpPr>
        <p:spPr>
          <a:xfrm>
            <a:off x="1224436" y="604839"/>
            <a:ext cx="15839127" cy="1064891"/>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8640"/>
              </a:lnSpc>
              <a:spcBef>
                <a:spcPts val="0"/>
              </a:spcBef>
              <a:spcAft>
                <a:spcPts val="0"/>
              </a:spcAft>
              <a:buNone/>
              <a:tabLst/>
              <a:defRPr sz="1800" b="0" i="0" u="none" strike="noStrike" kern="0" cap="none" spc="0" baseline="0">
                <a:solidFill>
                  <a:srgbClr val="000000"/>
                </a:solidFill>
                <a:uFillTx/>
              </a:defRPr>
            </a:pPr>
            <a:r>
              <a:rPr lang="en-US" sz="7200" b="0" i="0" u="none" strike="noStrike" kern="1200" cap="none" spc="0" baseline="0">
                <a:solidFill>
                  <a:srgbClr val="000000"/>
                </a:solidFill>
                <a:uFillTx/>
                <a:latin typeface="Trebuchet MS Bold"/>
                <a:ea typeface="Trebuchet MS Bold"/>
                <a:cs typeface="Trebuchet MS Bold"/>
              </a:rPr>
              <a:t>FEATURES AND FUNCTIONALITY</a:t>
            </a:r>
          </a:p>
        </p:txBody>
      </p:sp>
      <p:sp>
        <p:nvSpPr>
          <p:cNvPr id="23" name="矩形">
            <a:extLst>
              <a:ext uri="{FF2B5EF4-FFF2-40B4-BE49-F238E27FC236}">
                <a16:creationId xmlns:a16="http://schemas.microsoft.com/office/drawing/2014/main" id="{C1A9E22E-F46E-A9BB-ECE3-F182919FB2D9}"/>
              </a:ext>
            </a:extLst>
          </p:cNvPr>
          <p:cNvSpPr/>
          <p:nvPr/>
        </p:nvSpPr>
        <p:spPr>
          <a:xfrm>
            <a:off x="707398" y="2366549"/>
            <a:ext cx="12884920" cy="7667628"/>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a:ea typeface="Glacial Indifference"/>
                <a:cs typeface="Glacial Indifference"/>
              </a:rPr>
              <a:t>The Digital Portfolio is designed with a focus on usability, interactivity, and professional presentation. Its main features and functionalities include:</a:t>
            </a:r>
          </a:p>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endParaRPr lang="en-US" sz="42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Bold"/>
                <a:ea typeface="Glacial Indifference Bold"/>
                <a:cs typeface="Glacial Indifference Bold"/>
              </a:rPr>
              <a:t>Profile</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Header</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with</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Branding</a:t>
            </a:r>
            <a:r>
              <a:rPr lang="en-US" sz="4200" b="0" i="0" u="none" strike="noStrike" kern="1200" cap="none" spc="0" baseline="0">
                <a:solidFill>
                  <a:srgbClr val="000000"/>
                </a:solidFill>
                <a:uFillTx/>
                <a:latin typeface="Glacial Indifference"/>
                <a:ea typeface="Glacial Indifference"/>
                <a:cs typeface="Glacial Indifference"/>
              </a:rPr>
              <a:t>: Displays a profile photo, name, and professional tagline, creating a strong first impression.</a:t>
            </a:r>
          </a:p>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endParaRPr lang="en-US" sz="42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Bold"/>
                <a:ea typeface="Glacial Indifference Bold"/>
                <a:cs typeface="Glacial Indifference Bold"/>
              </a:rPr>
              <a:t>Dark</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Mode</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Toggle</a:t>
            </a:r>
            <a:r>
              <a:rPr lang="en-US" sz="4200" b="0" i="0" u="none" strike="noStrike" kern="1200" cap="none" spc="0" baseline="0">
                <a:solidFill>
                  <a:srgbClr val="000000"/>
                </a:solidFill>
                <a:uFillTx/>
                <a:latin typeface="Glacial Indifference"/>
                <a:ea typeface="Glacial Indifference"/>
                <a:cs typeface="Glacial Indifference"/>
              </a:rPr>
              <a:t>: A switch located at the top-right corner allows users to switch between light and dark themes, enhancing accessibility and user comfort.</a:t>
            </a:r>
          </a:p>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endParaRPr lang="en-US" sz="4200" b="0" i="0" u="none" strike="noStrike" kern="1200" cap="none" spc="0" baseline="0">
              <a:solidFill>
                <a:srgbClr val="000000"/>
              </a:solidFill>
              <a:uFillTx/>
              <a:latin typeface="Glacial Indifference"/>
              <a:ea typeface="Glacial Indifference"/>
              <a:cs typeface="Glacial Indifferen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44D6B8E7-A7C5-ED94-F87F-1B86AA0E9A06}"/>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59AB4184-3628-98FB-C605-863E34140EA0}"/>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9B6865BE-2E9A-491C-E979-E1F425F9BE08}"/>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F773F4BB-489B-A6C3-88EE-CDF7372FAAD1}"/>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CCAC4168-2D14-FB85-9004-8E77180FC824}"/>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AF334D6F-E793-3218-4F00-5227B684B6AB}"/>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F5162B2A-BA3F-6A82-5D55-B9C21F69463D}"/>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380FA740-BEB3-AA73-E388-A7AE4205C4E2}"/>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9C7207E2-287D-7D6C-3FDE-A530C2F2AE33}"/>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F877243E-585B-5A4E-543B-CC0E35F4B8B3}"/>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D1383E0A-6918-2DC5-7676-7F100FA685CE}"/>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3D84582A-3AC3-9616-E6B9-156B7648FC5E}"/>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D55BB76C-784D-0E75-A1A0-5D57FBEAF986}"/>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C99BA4D1-07D5-50BD-40A4-34EC72CEB67F}"/>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E6A664EF-9F52-ADDD-8028-B627F4CC8F0F}"/>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4FE15CD7-D0A8-170D-5170-F95A3F5B5E63}"/>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A002D8CC-9AE8-36C9-1C13-9E218836D1E0}"/>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43311017-6907-0386-91F3-12C5EC3FC95D}"/>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3C1BA1EB-BE99-641E-F88B-FBFF278C9111}"/>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F7874985-A2D2-C68F-EF9B-AF19A2EB112C}"/>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矩形">
            <a:extLst>
              <a:ext uri="{FF2B5EF4-FFF2-40B4-BE49-F238E27FC236}">
                <a16:creationId xmlns:a16="http://schemas.microsoft.com/office/drawing/2014/main" id="{217A5E25-7B35-3928-6504-43CACE7F12C3}"/>
              </a:ext>
            </a:extLst>
          </p:cNvPr>
          <p:cNvSpPr/>
          <p:nvPr/>
        </p:nvSpPr>
        <p:spPr>
          <a:xfrm>
            <a:off x="1005821" y="2448680"/>
            <a:ext cx="13878644" cy="5972175"/>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000000"/>
                </a:solidFill>
                <a:uFillTx/>
                <a:latin typeface="Glacial Indifference Bold"/>
                <a:ea typeface="Glacial Indifference Bold"/>
                <a:cs typeface="Glacial Indifference Bold"/>
              </a:rPr>
              <a:t>Responsive</a:t>
            </a:r>
            <a:r>
              <a:rPr lang="en-US" sz="3600" b="0" i="0" u="none" strike="noStrike" kern="1200" cap="none" spc="0" baseline="0">
                <a:solidFill>
                  <a:srgbClr val="000000"/>
                </a:solidFill>
                <a:uFillTx/>
                <a:latin typeface="Glacial Indifference"/>
                <a:ea typeface="Glacial Indifference"/>
                <a:cs typeface="Glacial Indifference"/>
              </a:rPr>
              <a:t> </a:t>
            </a:r>
            <a:r>
              <a:rPr lang="en-US" sz="3600" b="0" i="0" u="none" strike="noStrike" kern="1200" cap="none" spc="0" baseline="0">
                <a:solidFill>
                  <a:srgbClr val="000000"/>
                </a:solidFill>
                <a:uFillTx/>
                <a:latin typeface="Glacial Indifference Bold"/>
                <a:ea typeface="Glacial Indifference Bold"/>
                <a:cs typeface="Glacial Indifference Bold"/>
              </a:rPr>
              <a:t>Design</a:t>
            </a:r>
            <a:r>
              <a:rPr lang="en-US" sz="3600" b="0" i="0" u="none" strike="noStrike" kern="1200" cap="none" spc="0" baseline="0">
                <a:solidFill>
                  <a:srgbClr val="000000"/>
                </a:solidFill>
                <a:uFillTx/>
                <a:latin typeface="Glacial Indifference"/>
                <a:ea typeface="Glacial Indifference"/>
                <a:cs typeface="Glacial Indifference"/>
              </a:rPr>
              <a:t>: Built with HTML, CSS, and Flexbox techniques to ensure the portfolio adapts seamlessly across desktop, tablet, and mobile devices.</a:t>
            </a: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000000"/>
                </a:solidFill>
                <a:uFillTx/>
                <a:latin typeface="Glacial Indifference Bold"/>
                <a:ea typeface="Glacial Indifference Bold"/>
                <a:cs typeface="Glacial Indifference Bold"/>
              </a:rPr>
              <a:t>Navigation</a:t>
            </a:r>
            <a:r>
              <a:rPr lang="en-US" sz="3600" b="0" i="0" u="none" strike="noStrike" kern="1200" cap="none" spc="0" baseline="0">
                <a:solidFill>
                  <a:srgbClr val="000000"/>
                </a:solidFill>
                <a:uFillTx/>
                <a:latin typeface="Glacial Indifference"/>
                <a:ea typeface="Glacial Indifference"/>
                <a:cs typeface="Glacial Indifference"/>
              </a:rPr>
              <a:t> </a:t>
            </a:r>
            <a:r>
              <a:rPr lang="en-US" sz="3600" b="0" i="0" u="none" strike="noStrike" kern="1200" cap="none" spc="0" baseline="0">
                <a:solidFill>
                  <a:srgbClr val="000000"/>
                </a:solidFill>
                <a:uFillTx/>
                <a:latin typeface="Glacial Indifference Bold"/>
                <a:ea typeface="Glacial Indifference Bold"/>
                <a:cs typeface="Glacial Indifference Bold"/>
              </a:rPr>
              <a:t>Bar</a:t>
            </a:r>
            <a:r>
              <a:rPr lang="en-US" sz="3600" b="0" i="0" u="none" strike="noStrike" kern="1200" cap="none" spc="0" baseline="0">
                <a:solidFill>
                  <a:srgbClr val="000000"/>
                </a:solidFill>
                <a:uFillTx/>
                <a:latin typeface="Glacial Indifference"/>
                <a:ea typeface="Glacial Indifference"/>
                <a:cs typeface="Glacial Indifference"/>
              </a:rPr>
              <a:t>: A fixed menu bar provides smooth and quick navigation to different sections like About, Education, Certificates, Projects, and Contact.</a:t>
            </a: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000000"/>
                </a:solidFill>
                <a:uFillTx/>
                <a:latin typeface="Glacial Indifference Bold"/>
                <a:ea typeface="Glacial Indifference Bold"/>
                <a:cs typeface="Glacial Indifference Bold"/>
              </a:rPr>
              <a:t>Card-Based</a:t>
            </a:r>
            <a:r>
              <a:rPr lang="en-US" sz="3600" b="0" i="0" u="none" strike="noStrike" kern="1200" cap="none" spc="0" baseline="0">
                <a:solidFill>
                  <a:srgbClr val="000000"/>
                </a:solidFill>
                <a:uFillTx/>
                <a:latin typeface="Glacial Indifference"/>
                <a:ea typeface="Glacial Indifference"/>
                <a:cs typeface="Glacial Indifference"/>
              </a:rPr>
              <a:t> </a:t>
            </a:r>
            <a:r>
              <a:rPr lang="en-US" sz="3600" b="0" i="0" u="none" strike="noStrike" kern="1200" cap="none" spc="0" baseline="0">
                <a:solidFill>
                  <a:srgbClr val="000000"/>
                </a:solidFill>
                <a:uFillTx/>
                <a:latin typeface="Glacial Indifference Bold"/>
                <a:ea typeface="Glacial Indifference Bold"/>
                <a:cs typeface="Glacial Indifference Bold"/>
              </a:rPr>
              <a:t>Sections</a:t>
            </a:r>
            <a:r>
              <a:rPr lang="en-US" sz="3600" b="0" i="0" u="none" strike="noStrike" kern="1200" cap="none" spc="0" baseline="0">
                <a:solidFill>
                  <a:srgbClr val="000000"/>
                </a:solidFill>
                <a:uFillTx/>
                <a:latin typeface="Glacial Indifference"/>
                <a:ea typeface="Glacial Indifference"/>
                <a:cs typeface="Glacial Indifference"/>
              </a:rPr>
              <a:t>: Information such as education, certificates, and projects is presented in clean card layouts for readability and a professional appearance.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84131975-17B3-D864-B60F-933FBEC7FE74}"/>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DB73D161-E564-7DCB-F918-87DC6FA8BB21}"/>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7B5DA116-9EFD-4934-6350-42C5AA86D0B9}"/>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894D1918-5F3A-6B54-AB39-414D2CFEB687}"/>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06A3DD46-DA18-EBCF-1925-D190D898E768}"/>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DC87EA43-877E-FE67-C805-DE01B71E53F6}"/>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FDB731C5-39DB-3FAD-2609-68BB1B14D61D}"/>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4C54E710-52BF-933B-A4AE-9497E2C8885E}"/>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85BFCF6C-0A27-4E29-9FBE-F1520DA31481}"/>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0A632BD3-A13F-77E3-A36C-14E79209051C}"/>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268853BE-4A6B-9EEA-AAEA-ADFCD5E116C4}"/>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CFFEFBC2-925F-74FB-24B2-4ADDCC42BBE6}"/>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B4802C4F-9F61-9A9B-DD82-F2B461DD17F0}"/>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E6BB2E6E-2ADF-3AA6-4A15-599A6CE4975B}"/>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CEACF0EF-CC64-D824-049F-4A88555E8F8F}"/>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25D1E9A0-2B49-C3B5-ACA8-CF9C48A558EF}"/>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EAD32EEA-EB76-82A2-54D6-D754E40F1D10}"/>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E272E20F-D665-5C00-8800-01D7E2DDDEFF}"/>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9FD31B75-6C35-7284-4881-ECC5E7B3C38E}"/>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1F5E8260-B602-5899-D63A-72F9ECE2822B}"/>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矩形">
            <a:extLst>
              <a:ext uri="{FF2B5EF4-FFF2-40B4-BE49-F238E27FC236}">
                <a16:creationId xmlns:a16="http://schemas.microsoft.com/office/drawing/2014/main" id="{4DA4A411-CB25-B3BB-50C1-C883E2EADE79}"/>
              </a:ext>
            </a:extLst>
          </p:cNvPr>
          <p:cNvSpPr/>
          <p:nvPr/>
        </p:nvSpPr>
        <p:spPr>
          <a:xfrm>
            <a:off x="754105" y="1738695"/>
            <a:ext cx="13567620" cy="6809619"/>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4890"/>
              </a:lnSpc>
              <a:spcBef>
                <a:spcPts val="0"/>
              </a:spcBef>
              <a:spcAft>
                <a:spcPts val="0"/>
              </a:spcAft>
              <a:buNone/>
              <a:tabLst/>
              <a:defRPr sz="1800" b="0" i="0" u="none" strike="noStrike" kern="0" cap="none" spc="0" baseline="0">
                <a:solidFill>
                  <a:srgbClr val="000000"/>
                </a:solidFill>
                <a:uFillTx/>
              </a:defRPr>
            </a:pPr>
            <a:r>
              <a:rPr lang="en-US" sz="4074" b="0" i="0" u="none" strike="noStrike" kern="1200" cap="none" spc="0" baseline="0">
                <a:solidFill>
                  <a:srgbClr val="000000"/>
                </a:solidFill>
                <a:uFillTx/>
                <a:latin typeface="Glacial Indifference Bold"/>
                <a:ea typeface="Glacial Indifference Bold"/>
                <a:cs typeface="Glacial Indifference Bold"/>
              </a:rPr>
              <a:t>Resume</a:t>
            </a:r>
            <a:r>
              <a:rPr lang="en-US" sz="4074" b="0" i="0" u="none" strike="noStrike" kern="1200" cap="none" spc="0" baseline="0">
                <a:solidFill>
                  <a:srgbClr val="000000"/>
                </a:solidFill>
                <a:uFillTx/>
                <a:latin typeface="Glacial Indifference"/>
                <a:ea typeface="Glacial Indifference"/>
                <a:cs typeface="Glacial Indifference"/>
              </a:rPr>
              <a:t> </a:t>
            </a:r>
            <a:r>
              <a:rPr lang="en-US" sz="4074" b="0" i="0" u="none" strike="noStrike" kern="1200" cap="none" spc="0" baseline="0">
                <a:solidFill>
                  <a:srgbClr val="000000"/>
                </a:solidFill>
                <a:uFillTx/>
                <a:latin typeface="Glacial Indifference Bold"/>
                <a:ea typeface="Glacial Indifference Bold"/>
                <a:cs typeface="Glacial Indifference Bold"/>
              </a:rPr>
              <a:t>Download</a:t>
            </a:r>
            <a:r>
              <a:rPr lang="en-US" sz="4074" b="0" i="0" u="none" strike="noStrike" kern="1200" cap="none" spc="0" baseline="0">
                <a:solidFill>
                  <a:srgbClr val="000000"/>
                </a:solidFill>
                <a:uFillTx/>
                <a:latin typeface="Glacial Indifference"/>
                <a:ea typeface="Glacial Indifference"/>
                <a:cs typeface="Glacial Indifference"/>
              </a:rPr>
              <a:t> </a:t>
            </a:r>
            <a:r>
              <a:rPr lang="en-US" sz="4074" b="0" i="0" u="none" strike="noStrike" kern="1200" cap="none" spc="0" baseline="0">
                <a:solidFill>
                  <a:srgbClr val="000000"/>
                </a:solidFill>
                <a:uFillTx/>
                <a:latin typeface="Glacial Indifference Bold"/>
                <a:ea typeface="Glacial Indifference Bold"/>
                <a:cs typeface="Glacial Indifference Bold"/>
              </a:rPr>
              <a:t>Button</a:t>
            </a:r>
            <a:r>
              <a:rPr lang="en-US" sz="4074" b="0" i="0" u="none" strike="noStrike" kern="1200" cap="none" spc="0" baseline="0">
                <a:solidFill>
                  <a:srgbClr val="000000"/>
                </a:solidFill>
                <a:uFillTx/>
                <a:latin typeface="Glacial Indifference"/>
                <a:ea typeface="Glacial Indifference"/>
                <a:cs typeface="Glacial Indifference"/>
              </a:rPr>
              <a:t>: A dedicated button in the Contact section enables recruiters to download the resume instantly in PDF or Word format.</a:t>
            </a:r>
          </a:p>
          <a:p>
            <a:pPr marL="0" marR="0" lvl="0" indent="0" algn="just" defTabSz="914400" rtl="0" fontAlgn="auto" hangingPunct="1">
              <a:lnSpc>
                <a:spcPts val="4890"/>
              </a:lnSpc>
              <a:spcBef>
                <a:spcPts val="0"/>
              </a:spcBef>
              <a:spcAft>
                <a:spcPts val="0"/>
              </a:spcAft>
              <a:buNone/>
              <a:tabLst/>
              <a:defRPr sz="1800" b="0" i="0" u="none" strike="noStrike" kern="0" cap="none" spc="0" baseline="0">
                <a:solidFill>
                  <a:srgbClr val="000000"/>
                </a:solidFill>
                <a:uFillTx/>
              </a:defRPr>
            </a:pPr>
            <a:endParaRPr lang="en-US" sz="4074"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4890"/>
              </a:lnSpc>
              <a:spcBef>
                <a:spcPts val="0"/>
              </a:spcBef>
              <a:spcAft>
                <a:spcPts val="0"/>
              </a:spcAft>
              <a:buNone/>
              <a:tabLst/>
              <a:defRPr sz="1800" b="0" i="0" u="none" strike="noStrike" kern="0" cap="none" spc="0" baseline="0">
                <a:solidFill>
                  <a:srgbClr val="000000"/>
                </a:solidFill>
                <a:uFillTx/>
              </a:defRPr>
            </a:pPr>
            <a:r>
              <a:rPr lang="en-US" sz="4074" b="0" i="0" u="none" strike="noStrike" kern="1200" cap="none" spc="0" baseline="0">
                <a:solidFill>
                  <a:srgbClr val="000000"/>
                </a:solidFill>
                <a:uFillTx/>
                <a:latin typeface="Glacial Indifference Bold"/>
                <a:ea typeface="Glacial Indifference Bold"/>
                <a:cs typeface="Glacial Indifference Bold"/>
              </a:rPr>
              <a:t>Interactive</a:t>
            </a:r>
            <a:r>
              <a:rPr lang="en-US" sz="4074" b="0" i="0" u="none" strike="noStrike" kern="1200" cap="none" spc="0" baseline="0">
                <a:solidFill>
                  <a:srgbClr val="000000"/>
                </a:solidFill>
                <a:uFillTx/>
                <a:latin typeface="Glacial Indifference"/>
                <a:ea typeface="Glacial Indifference"/>
                <a:cs typeface="Glacial Indifference"/>
              </a:rPr>
              <a:t> </a:t>
            </a:r>
            <a:r>
              <a:rPr lang="en-US" sz="4074" b="0" i="0" u="none" strike="noStrike" kern="1200" cap="none" spc="0" baseline="0">
                <a:solidFill>
                  <a:srgbClr val="000000"/>
                </a:solidFill>
                <a:uFillTx/>
                <a:latin typeface="Glacial Indifference Bold"/>
                <a:ea typeface="Glacial Indifference Bold"/>
                <a:cs typeface="Glacial Indifference Bold"/>
              </a:rPr>
              <a:t>Elements</a:t>
            </a:r>
            <a:r>
              <a:rPr lang="en-US" sz="4074" b="0" i="0" u="none" strike="noStrike" kern="1200" cap="none" spc="0" baseline="0">
                <a:solidFill>
                  <a:srgbClr val="000000"/>
                </a:solidFill>
                <a:uFillTx/>
                <a:latin typeface="Glacial Indifference"/>
                <a:ea typeface="Glacial Indifference"/>
                <a:cs typeface="Glacial Indifference"/>
              </a:rPr>
              <a:t>: Hover effects, smooth transitions, and button highlights make the portfolio engaging and modern.</a:t>
            </a:r>
          </a:p>
          <a:p>
            <a:pPr marL="0" marR="0" lvl="0" indent="0" algn="just" defTabSz="914400" rtl="0" fontAlgn="auto" hangingPunct="1">
              <a:lnSpc>
                <a:spcPts val="4890"/>
              </a:lnSpc>
              <a:spcBef>
                <a:spcPts val="0"/>
              </a:spcBef>
              <a:spcAft>
                <a:spcPts val="0"/>
              </a:spcAft>
              <a:buNone/>
              <a:tabLst/>
              <a:defRPr sz="1800" b="0" i="0" u="none" strike="noStrike" kern="0" cap="none" spc="0" baseline="0">
                <a:solidFill>
                  <a:srgbClr val="000000"/>
                </a:solidFill>
                <a:uFillTx/>
              </a:defRPr>
            </a:pPr>
            <a:endParaRPr lang="en-US" sz="4074"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4890"/>
              </a:lnSpc>
              <a:spcBef>
                <a:spcPts val="0"/>
              </a:spcBef>
              <a:spcAft>
                <a:spcPts val="0"/>
              </a:spcAft>
              <a:buNone/>
              <a:tabLst/>
              <a:defRPr sz="1800" b="0" i="0" u="none" strike="noStrike" kern="0" cap="none" spc="0" baseline="0">
                <a:solidFill>
                  <a:srgbClr val="000000"/>
                </a:solidFill>
                <a:uFillTx/>
              </a:defRPr>
            </a:pPr>
            <a:r>
              <a:rPr lang="en-US" sz="4074" b="0" i="0" u="none" strike="noStrike" kern="1200" cap="none" spc="0" baseline="0">
                <a:solidFill>
                  <a:srgbClr val="000000"/>
                </a:solidFill>
                <a:uFillTx/>
                <a:latin typeface="Glacial Indifference Bold"/>
                <a:ea typeface="Glacial Indifference Bold"/>
                <a:cs typeface="Glacial Indifference Bold"/>
              </a:rPr>
              <a:t>Project</a:t>
            </a:r>
            <a:r>
              <a:rPr lang="en-US" sz="4074" b="0" i="0" u="none" strike="noStrike" kern="1200" cap="none" spc="0" baseline="0">
                <a:solidFill>
                  <a:srgbClr val="000000"/>
                </a:solidFill>
                <a:uFillTx/>
                <a:latin typeface="Glacial Indifference"/>
                <a:ea typeface="Glacial Indifference"/>
                <a:cs typeface="Glacial Indifference"/>
              </a:rPr>
              <a:t> </a:t>
            </a:r>
            <a:r>
              <a:rPr lang="en-US" sz="4074" b="0" i="0" u="none" strike="noStrike" kern="1200" cap="none" spc="0" baseline="0">
                <a:solidFill>
                  <a:srgbClr val="000000"/>
                </a:solidFill>
                <a:uFillTx/>
                <a:latin typeface="Glacial Indifference Bold"/>
                <a:ea typeface="Glacial Indifference Bold"/>
                <a:cs typeface="Glacial Indifference Bold"/>
              </a:rPr>
              <a:t>Showcasing</a:t>
            </a:r>
            <a:r>
              <a:rPr lang="en-US" sz="4074" b="0" i="0" u="none" strike="noStrike" kern="1200" cap="none" spc="0" baseline="0">
                <a:solidFill>
                  <a:srgbClr val="000000"/>
                </a:solidFill>
                <a:uFillTx/>
                <a:latin typeface="Glacial Indifference"/>
                <a:ea typeface="Glacial Indifference"/>
                <a:cs typeface="Glacial Indifference"/>
              </a:rPr>
              <a:t>: Dedicated project section highlights problem statements, overviews, tools used, and results, making it easy to demonstrate practical skills.</a:t>
            </a:r>
          </a:p>
          <a:p>
            <a:pPr marL="0" marR="0" lvl="0" indent="0" algn="just" defTabSz="914400" rtl="0" fontAlgn="auto" hangingPunct="1">
              <a:lnSpc>
                <a:spcPts val="4890"/>
              </a:lnSpc>
              <a:spcBef>
                <a:spcPts val="0"/>
              </a:spcBef>
              <a:spcAft>
                <a:spcPts val="0"/>
              </a:spcAft>
              <a:buNone/>
              <a:tabLst/>
              <a:defRPr sz="1800" b="0" i="0" u="none" strike="noStrike" kern="0" cap="none" spc="0" baseline="0">
                <a:solidFill>
                  <a:srgbClr val="000000"/>
                </a:solidFill>
                <a:uFillTx/>
              </a:defRPr>
            </a:pPr>
            <a:endParaRPr lang="en-US" sz="4074" b="0" i="0" u="none" strike="noStrike" kern="1200" cap="none" spc="0" baseline="0">
              <a:solidFill>
                <a:srgbClr val="000000"/>
              </a:solidFill>
              <a:uFillTx/>
              <a:latin typeface="Glacial Indifference"/>
              <a:ea typeface="Glacial Indifference"/>
              <a:cs typeface="Glacial Indifferen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9AF1D88B-AEE4-A7C1-9127-86C419ABD75C}"/>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66D5D186-FA8B-803C-C663-0E7C28ECB144}"/>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7B33BE77-9D9B-C8F5-18DA-D326CEBC7305}"/>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4C420B46-6A1A-8F47-E796-67ADCEE4EA05}"/>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D88665CF-2DBF-238C-F744-B575C570E085}"/>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8383CF39-2AAE-7BCD-4812-88B777534756}"/>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986E8BA9-8E52-E9D2-7F80-6DA2AF34E677}"/>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79CF08BB-3244-FA84-BC5E-321A243F566A}"/>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09C65651-3639-8533-5F81-80F57F278249}"/>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C2A50A06-8393-47A4-2E30-2F9041AEDD12}"/>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1C733D5D-1F3B-237A-F40F-A9B8C2357B59}"/>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7686E8F9-EA04-8D22-DC0F-DF52B91B243F}"/>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14DD6454-0ABB-EEF7-BFF8-1B8950ED61F9}"/>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C3251CC1-CD9F-4B59-6149-6F224E2208EB}"/>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E16A0210-CD8F-6CD6-EB23-18A2E73371EB}"/>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FA0566E8-379E-AA4C-0C6D-119AB4D509B2}"/>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9A990CBB-6E0C-2DCD-88B1-A44D969217CB}"/>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863093D1-1E2E-96F4-2E8F-D8206D3F4A90}"/>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67B78B72-141D-C786-2A39-045AC5C4CDE0}"/>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56FE81E1-70FD-1B68-62E6-799F9AC9DC3E}"/>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矩形">
            <a:extLst>
              <a:ext uri="{FF2B5EF4-FFF2-40B4-BE49-F238E27FC236}">
                <a16:creationId xmlns:a16="http://schemas.microsoft.com/office/drawing/2014/main" id="{55DC6F45-4071-1CCD-A52D-E2D042F5DB18}"/>
              </a:ext>
            </a:extLst>
          </p:cNvPr>
          <p:cNvSpPr/>
          <p:nvPr/>
        </p:nvSpPr>
        <p:spPr>
          <a:xfrm>
            <a:off x="1005821" y="2439152"/>
            <a:ext cx="13230654" cy="4476746"/>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Bold"/>
                <a:ea typeface="Glacial Indifference Bold"/>
                <a:cs typeface="Glacial Indifference Bold"/>
              </a:rPr>
              <a:t>Minimalist</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Design</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Principle</a:t>
            </a:r>
            <a:r>
              <a:rPr lang="en-US" sz="4200" b="0" i="0" u="none" strike="noStrike" kern="1200" cap="none" spc="0" baseline="0">
                <a:solidFill>
                  <a:srgbClr val="000000"/>
                </a:solidFill>
                <a:uFillTx/>
                <a:latin typeface="Glacial Indifference"/>
                <a:ea typeface="Glacial Indifference"/>
                <a:cs typeface="Glacial Indifference"/>
              </a:rPr>
              <a:t>: Clear typography, proper spacing, and pastel-to-dark theme gradients keep the portfolio visually appealing yet distraction-free.</a:t>
            </a:r>
          </a:p>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endParaRPr lang="en-US" sz="42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Bold"/>
                <a:ea typeface="Glacial Indifference Bold"/>
                <a:cs typeface="Glacial Indifference Bold"/>
              </a:rPr>
              <a:t>Accessibility</a:t>
            </a:r>
            <a:r>
              <a:rPr lang="en-US" sz="4200" b="0" i="0" u="none" strike="noStrike" kern="1200" cap="none" spc="0" baseline="0">
                <a:solidFill>
                  <a:srgbClr val="000000"/>
                </a:solidFill>
                <a:uFillTx/>
                <a:latin typeface="Glacial Indifference"/>
                <a:ea typeface="Glacial Indifference"/>
                <a:cs typeface="Glacial Indifference"/>
              </a:rPr>
              <a:t> </a:t>
            </a:r>
            <a:r>
              <a:rPr lang="en-US" sz="4200" b="0" i="0" u="none" strike="noStrike" kern="1200" cap="none" spc="0" baseline="0">
                <a:solidFill>
                  <a:srgbClr val="000000"/>
                </a:solidFill>
                <a:uFillTx/>
                <a:latin typeface="Glacial Indifference Bold"/>
                <a:ea typeface="Glacial Indifference Bold"/>
                <a:cs typeface="Glacial Indifference Bold"/>
              </a:rPr>
              <a:t>Support</a:t>
            </a:r>
            <a:r>
              <a:rPr lang="en-US" sz="4200" b="0" i="0" u="none" strike="noStrike" kern="1200" cap="none" spc="0" baseline="0">
                <a:solidFill>
                  <a:srgbClr val="000000"/>
                </a:solidFill>
                <a:uFillTx/>
                <a:latin typeface="Glacial Indifference"/>
                <a:ea typeface="Glacial Indifference"/>
                <a:cs typeface="Glacial Indifference"/>
              </a:rPr>
              <a:t>: Sufficient contrast in dark mode and mobile-friendly layout ensure easy navigation for all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5">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9F6DD5E9-CD69-D5D9-AB7E-EA52038E8A09}"/>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EFCAAF71-7118-467C-4F47-429823C76504}"/>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3D78AE68-0216-09D4-502E-F5EC3F94576A}"/>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85C59061-70F6-7DE1-47A0-F8BCE9F5C065}"/>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231E6445-CA6D-E368-EB8B-E7DDFDFC8ADF}"/>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271635D0-8B27-531B-48C9-78C5C8B039CE}"/>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73A6E11E-E75F-BC70-BA5E-017CF5D1E925}"/>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74E46217-3291-32B8-1B5F-45332C00B175}"/>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1E457F49-E3CB-00D7-5C82-A7356528B1DF}"/>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3CC3E5E6-2BA3-B219-C3A4-2B64AD6D8821}"/>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A7202266-0D27-BA4F-265A-8DF851D03ACA}"/>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82628312-4867-0A50-8AF0-97E6A5B44A97}"/>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7E872734-D267-8B80-4379-E8CD0E5F97D6}"/>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FA41C5E1-152F-3724-1EEF-AF57E63350B6}"/>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BD7EE2B9-FD74-494E-17AE-F0ABFFFF088B}"/>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1786F3CF-4F34-CC1B-8EA9-FFC518FB0175}"/>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23E80F25-DD34-CD13-EAA8-08A2EAD11CFB}"/>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BE262DDA-9089-0900-68D9-806166E5580E}"/>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261E4361-63F4-FEE5-BF0E-7022E863E2CE}"/>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1FFAA46C-3EDF-119F-335A-16D8D31F95CE}"/>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矩形">
            <a:extLst>
              <a:ext uri="{FF2B5EF4-FFF2-40B4-BE49-F238E27FC236}">
                <a16:creationId xmlns:a16="http://schemas.microsoft.com/office/drawing/2014/main" id="{615DD1BB-9E53-1406-B0B2-AAE7821C94D1}"/>
              </a:ext>
            </a:extLst>
          </p:cNvPr>
          <p:cNvSpPr/>
          <p:nvPr/>
        </p:nvSpPr>
        <p:spPr>
          <a:xfrm>
            <a:off x="1128707" y="9719532"/>
            <a:ext cx="2660327" cy="259076"/>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1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30" baseline="0">
                <a:solidFill>
                  <a:srgbClr val="2D83C3"/>
                </a:solidFill>
                <a:uFillTx/>
                <a:latin typeface="Trebuchet MS"/>
                <a:ea typeface="Trebuchet MS"/>
                <a:cs typeface="Trebuchet MS"/>
              </a:rPr>
              <a:t>3/21/2024  </a:t>
            </a:r>
            <a:r>
              <a:rPr lang="en-US" sz="1650" b="0" i="0" u="none" strike="noStrike" kern="1200" cap="none" spc="30" baseline="0">
                <a:solidFill>
                  <a:srgbClr val="2D83C3"/>
                </a:solidFill>
                <a:uFillTx/>
                <a:latin typeface="Trebuchet MS Bold"/>
                <a:ea typeface="Trebuchet MS Bold"/>
                <a:cs typeface="Trebuchet MS Bold"/>
              </a:rPr>
              <a:t>Annual Review</a:t>
            </a:r>
          </a:p>
        </p:txBody>
      </p:sp>
      <p:sp>
        <p:nvSpPr>
          <p:cNvPr id="23" name="曲线">
            <a:extLst>
              <a:ext uri="{FF2B5EF4-FFF2-40B4-BE49-F238E27FC236}">
                <a16:creationId xmlns:a16="http://schemas.microsoft.com/office/drawing/2014/main" id="{DF6EC2EF-A37A-E9AE-649A-1823634768FB}"/>
              </a:ext>
            </a:extLst>
          </p:cNvPr>
          <p:cNvSpPr/>
          <p:nvPr/>
        </p:nvSpPr>
        <p:spPr>
          <a:xfrm>
            <a:off x="14030325" y="8043857"/>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24" name="曲线">
            <a:extLst>
              <a:ext uri="{FF2B5EF4-FFF2-40B4-BE49-F238E27FC236}">
                <a16:creationId xmlns:a16="http://schemas.microsoft.com/office/drawing/2014/main" id="{911F7D8E-FDA3-DCA2-6518-EFF3DAD33E5E}"/>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25" name="曲线">
            <a:extLst>
              <a:ext uri="{FF2B5EF4-FFF2-40B4-BE49-F238E27FC236}">
                <a16:creationId xmlns:a16="http://schemas.microsoft.com/office/drawing/2014/main" id="{3980F9A7-73DD-B744-8743-073FD6D74213}"/>
              </a:ext>
            </a:extLst>
          </p:cNvPr>
          <p:cNvSpPr/>
          <p:nvPr/>
        </p:nvSpPr>
        <p:spPr>
          <a:xfrm>
            <a:off x="100007" y="5072057"/>
            <a:ext cx="3700457" cy="512921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8" name="矩形">
            <a:extLst>
              <a:ext uri="{FF2B5EF4-FFF2-40B4-BE49-F238E27FC236}">
                <a16:creationId xmlns:a16="http://schemas.microsoft.com/office/drawing/2014/main" id="{3A2E61DB-740F-9AB0-E387-73C5A7736389}"/>
              </a:ext>
            </a:extLst>
          </p:cNvPr>
          <p:cNvSpPr/>
          <p:nvPr/>
        </p:nvSpPr>
        <p:spPr>
          <a:xfrm>
            <a:off x="1109660" y="989389"/>
            <a:ext cx="12720639" cy="989325"/>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7650"/>
              </a:lnSpc>
              <a:spcBef>
                <a:spcPts val="0"/>
              </a:spcBef>
              <a:spcAft>
                <a:spcPts val="0"/>
              </a:spcAft>
              <a:buNone/>
              <a:tabLst/>
              <a:defRPr sz="1800" b="0" i="0" u="none" strike="noStrike" kern="0" cap="none" spc="0" baseline="0">
                <a:solidFill>
                  <a:srgbClr val="000000"/>
                </a:solidFill>
                <a:uFillTx/>
              </a:defRPr>
            </a:pPr>
            <a:r>
              <a:rPr lang="en-US" sz="6375" b="0" i="0" u="none" strike="noStrike" kern="1200" cap="none" spc="22" baseline="0">
                <a:solidFill>
                  <a:srgbClr val="000000"/>
                </a:solidFill>
                <a:uFillTx/>
                <a:latin typeface="Trebuchet MS Bold"/>
                <a:ea typeface="Trebuchet MS Bold"/>
                <a:cs typeface="Trebuchet MS Bold"/>
              </a:rPr>
              <a:t>RESULTS AND SCREENSHOTS</a:t>
            </a:r>
          </a:p>
        </p:txBody>
      </p:sp>
      <p:sp>
        <p:nvSpPr>
          <p:cNvPr id="29" name="矩形">
            <a:extLst>
              <a:ext uri="{FF2B5EF4-FFF2-40B4-BE49-F238E27FC236}">
                <a16:creationId xmlns:a16="http://schemas.microsoft.com/office/drawing/2014/main" id="{50256175-022F-BB79-16CF-A2602984E82E}"/>
              </a:ext>
            </a:extLst>
          </p:cNvPr>
          <p:cNvSpPr/>
          <p:nvPr/>
        </p:nvSpPr>
        <p:spPr>
          <a:xfrm>
            <a:off x="16915823" y="9707462"/>
            <a:ext cx="342900"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15</a:t>
            </a:r>
          </a:p>
        </p:txBody>
      </p:sp>
      <p:pic>
        <p:nvPicPr>
          <p:cNvPr id="30" name="Picture 2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9317" y="2202872"/>
            <a:ext cx="4494199" cy="6912541"/>
          </a:xfrm>
          <a:prstGeom prst="rect">
            <a:avLst/>
          </a:prstGeom>
        </p:spPr>
      </p:pic>
      <p:pic>
        <p:nvPicPr>
          <p:cNvPr id="31" name="Picture 3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8661" y="2410691"/>
            <a:ext cx="4590106" cy="71936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6">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D914F70B-2873-6650-62E1-99005A3FA0CA}"/>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1679E948-448C-D529-2757-176107C0365F}"/>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678243B9-0320-F1D6-3DFF-3DAA4CCEB137}"/>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8616E41E-DA5E-0971-D5E9-23FBC0E3687A}"/>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C3217B9F-425A-F579-6FD8-FCA38179B169}"/>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EC0FBBEB-3782-F12E-AAA7-A930A0267F0C}"/>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2E06B486-AA6F-02B0-E619-36E4B728EDD6}"/>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B95FD463-3139-2F1C-89F8-9D8F5112EC8A}"/>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ED66DA72-FEE6-E5BA-2211-B405425D777F}"/>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BE0E09B5-6D9D-A36F-20AF-68298120922F}"/>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3C2603EB-88AF-3B9F-B1F6-DFA37DB626CC}"/>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92F68A7B-7C0F-8328-1D6A-C70D90CF499A}"/>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5AC632CA-E44B-8C11-76F5-72090CFF3275}"/>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07619846-BD85-6651-9F82-DC222F7B93FD}"/>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36339326-D830-3B05-A68D-1F10B7647259}"/>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678B314B-4AE6-F842-CA6A-BEFDBABA0E9A}"/>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2443EA45-9291-52B1-1AFA-C9DD69D40DAC}"/>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746D79FA-3849-16D6-52E9-F679309B782F}"/>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C17AF04F-74C2-ADA5-9681-976AEC98C006}"/>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89F979DB-BAAB-C796-00A5-E6C42348B3F7}"/>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曲线">
            <a:extLst>
              <a:ext uri="{FF2B5EF4-FFF2-40B4-BE49-F238E27FC236}">
                <a16:creationId xmlns:a16="http://schemas.microsoft.com/office/drawing/2014/main" id="{72FCC420-BE19-9D0E-E9FD-E815B974BA22}"/>
              </a:ext>
            </a:extLst>
          </p:cNvPr>
          <p:cNvSpPr/>
          <p:nvPr/>
        </p:nvSpPr>
        <p:spPr>
          <a:xfrm>
            <a:off x="14030325" y="8043857"/>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23" name="曲线">
            <a:extLst>
              <a:ext uri="{FF2B5EF4-FFF2-40B4-BE49-F238E27FC236}">
                <a16:creationId xmlns:a16="http://schemas.microsoft.com/office/drawing/2014/main" id="{8726B320-F911-66C7-EEE9-83E361A7A2AF}"/>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24" name="曲线">
            <a:extLst>
              <a:ext uri="{FF2B5EF4-FFF2-40B4-BE49-F238E27FC236}">
                <a16:creationId xmlns:a16="http://schemas.microsoft.com/office/drawing/2014/main" id="{2EF1DD58-BC3A-7984-0B66-0D731CC63264}"/>
              </a:ext>
            </a:extLst>
          </p:cNvPr>
          <p:cNvSpPr/>
          <p:nvPr/>
        </p:nvSpPr>
        <p:spPr>
          <a:xfrm>
            <a:off x="2500307" y="9701207"/>
            <a:ext cx="114300" cy="266693"/>
          </a:xfrm>
          <a:custGeom>
            <a:avLst/>
            <a:gdLst>
              <a:gd name="f0" fmla="val w"/>
              <a:gd name="f1" fmla="val h"/>
              <a:gd name="f2" fmla="val 0"/>
              <a:gd name="f3" fmla="val 21600"/>
              <a:gd name="f4" fmla="val 2159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2" y="f2"/>
                </a:moveTo>
                <a:lnTo>
                  <a:pt x="f3" y="f2"/>
                </a:lnTo>
                <a:lnTo>
                  <a:pt x="f3" y="f4"/>
                </a:lnTo>
                <a:lnTo>
                  <a:pt x="f2" y="f4"/>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5" name="矩形">
            <a:extLst>
              <a:ext uri="{FF2B5EF4-FFF2-40B4-BE49-F238E27FC236}">
                <a16:creationId xmlns:a16="http://schemas.microsoft.com/office/drawing/2014/main" id="{2A5B791F-1C98-68C5-6D6D-5F3AC00FA111}"/>
              </a:ext>
            </a:extLst>
          </p:cNvPr>
          <p:cNvSpPr/>
          <p:nvPr/>
        </p:nvSpPr>
        <p:spPr>
          <a:xfrm>
            <a:off x="1132996" y="572450"/>
            <a:ext cx="6868003" cy="1111562"/>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8640"/>
              </a:lnSpc>
              <a:spcBef>
                <a:spcPts val="0"/>
              </a:spcBef>
              <a:spcAft>
                <a:spcPts val="0"/>
              </a:spcAft>
              <a:buNone/>
              <a:tabLst/>
              <a:defRPr sz="1800" b="0" i="0" u="none" strike="noStrike" kern="0" cap="none" spc="0" baseline="0">
                <a:solidFill>
                  <a:srgbClr val="000000"/>
                </a:solidFill>
                <a:uFillTx/>
              </a:defRPr>
            </a:pPr>
            <a:r>
              <a:rPr lang="en-US" sz="7200" b="0" i="0" u="none" strike="noStrike" kern="1200" cap="none" spc="0" baseline="0">
                <a:solidFill>
                  <a:srgbClr val="000000"/>
                </a:solidFill>
                <a:uFillTx/>
                <a:latin typeface="Trebuchet MS Bold"/>
                <a:ea typeface="Trebuchet MS Bold"/>
                <a:cs typeface="Trebuchet MS Bold"/>
              </a:rPr>
              <a:t>CONCLUSION</a:t>
            </a:r>
          </a:p>
        </p:txBody>
      </p:sp>
      <p:sp>
        <p:nvSpPr>
          <p:cNvPr id="26" name="矩形">
            <a:extLst>
              <a:ext uri="{FF2B5EF4-FFF2-40B4-BE49-F238E27FC236}">
                <a16:creationId xmlns:a16="http://schemas.microsoft.com/office/drawing/2014/main" id="{BD287D42-D844-9CB6-690B-414A5067C681}"/>
              </a:ext>
            </a:extLst>
          </p:cNvPr>
          <p:cNvSpPr/>
          <p:nvPr/>
        </p:nvSpPr>
        <p:spPr>
          <a:xfrm>
            <a:off x="16915823" y="9707462"/>
            <a:ext cx="342900"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16</a:t>
            </a:r>
          </a:p>
        </p:txBody>
      </p:sp>
      <p:sp>
        <p:nvSpPr>
          <p:cNvPr id="27" name="矩形">
            <a:extLst>
              <a:ext uri="{FF2B5EF4-FFF2-40B4-BE49-F238E27FC236}">
                <a16:creationId xmlns:a16="http://schemas.microsoft.com/office/drawing/2014/main" id="{C1D3AD6F-9634-820A-D2EF-1E49ED60F14D}"/>
              </a:ext>
            </a:extLst>
          </p:cNvPr>
          <p:cNvSpPr/>
          <p:nvPr/>
        </p:nvSpPr>
        <p:spPr>
          <a:xfrm>
            <a:off x="1355863" y="2257863"/>
            <a:ext cx="11799399" cy="6391271"/>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a:ea typeface="Glacial Indifference"/>
                <a:cs typeface="Glacial Indifference"/>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F1161DD8-3CFE-F5E0-160C-F6A55489EECC}"/>
              </a:ext>
            </a:extLst>
          </p:cNvPr>
          <p:cNvSpPr/>
          <p:nvPr/>
        </p:nvSpPr>
        <p:spPr>
          <a:xfrm>
            <a:off x="0" y="0"/>
            <a:ext cx="18288000" cy="10287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FFFFFF"/>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E3878602-604E-8558-9B14-9FCBBF0274E1}"/>
              </a:ext>
            </a:extLst>
          </p:cNvPr>
          <p:cNvSpPr/>
          <p:nvPr/>
        </p:nvSpPr>
        <p:spPr>
          <a:xfrm>
            <a:off x="11165774" y="0"/>
            <a:ext cx="7129457" cy="1029484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93F1C27E-59D7-B678-6680-07B9AAB5EBA3}"/>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C11A0DEC-C33F-C709-C700-CB3A4D367F13}"/>
              </a:ext>
            </a:extLst>
          </p:cNvPr>
          <p:cNvSpPr/>
          <p:nvPr/>
        </p:nvSpPr>
        <p:spPr>
          <a:xfrm>
            <a:off x="14030325" y="8043857"/>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40D69593-75A3-24E0-FCA8-101BEA5D0A42}"/>
              </a:ext>
            </a:extLst>
          </p:cNvPr>
          <p:cNvSpPr/>
          <p:nvPr/>
        </p:nvSpPr>
        <p:spPr>
          <a:xfrm>
            <a:off x="10044107" y="2543175"/>
            <a:ext cx="471492" cy="48577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83C3"/>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8B7E8F2D-46F0-79E0-D974-3F54CA3E9AA6}"/>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8" name="矩形">
            <a:extLst>
              <a:ext uri="{FF2B5EF4-FFF2-40B4-BE49-F238E27FC236}">
                <a16:creationId xmlns:a16="http://schemas.microsoft.com/office/drawing/2014/main" id="{B1D9142A-D784-0969-B19E-7B0A415C0166}"/>
              </a:ext>
            </a:extLst>
          </p:cNvPr>
          <p:cNvSpPr/>
          <p:nvPr/>
        </p:nvSpPr>
        <p:spPr>
          <a:xfrm>
            <a:off x="1109660" y="1251420"/>
            <a:ext cx="5864540" cy="971550"/>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7650"/>
              </a:lnSpc>
              <a:spcBef>
                <a:spcPts val="0"/>
              </a:spcBef>
              <a:spcAft>
                <a:spcPts val="0"/>
              </a:spcAft>
              <a:buNone/>
              <a:tabLst/>
              <a:defRPr sz="1800" b="0" i="0" u="none" strike="noStrike" kern="0" cap="none" spc="0" baseline="0">
                <a:solidFill>
                  <a:srgbClr val="000000"/>
                </a:solidFill>
                <a:uFillTx/>
              </a:defRPr>
            </a:pPr>
            <a:r>
              <a:rPr lang="en-US" sz="6375" b="0" i="0" u="none" strike="noStrike" kern="1200" cap="none" spc="7" baseline="0">
                <a:solidFill>
                  <a:srgbClr val="000000"/>
                </a:solidFill>
                <a:uFillTx/>
                <a:latin typeface="Trebuchet MS Bold"/>
                <a:ea typeface="Trebuchet MS Bold"/>
                <a:cs typeface="Trebuchet MS Bold"/>
              </a:rPr>
              <a:t>PROJECT TITLE</a:t>
            </a:r>
          </a:p>
        </p:txBody>
      </p:sp>
      <p:sp>
        <p:nvSpPr>
          <p:cNvPr id="9" name="曲线">
            <a:extLst>
              <a:ext uri="{FF2B5EF4-FFF2-40B4-BE49-F238E27FC236}">
                <a16:creationId xmlns:a16="http://schemas.microsoft.com/office/drawing/2014/main" id="{2C150055-70AC-B7C7-7179-4AFC8F3FCE57}"/>
              </a:ext>
            </a:extLst>
          </p:cNvPr>
          <p:cNvSpPr/>
          <p:nvPr/>
        </p:nvSpPr>
        <p:spPr>
          <a:xfrm>
            <a:off x="1014407" y="9701207"/>
            <a:ext cx="3214692" cy="30003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4">
              <a:alphaModFix/>
            </a:blip>
            <a:stretch>
              <a:fillRect/>
            </a:stretch>
          </a:blip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0091C6F6-4CC0-520F-68CF-DE6E4B6E0953}"/>
              </a:ext>
            </a:extLst>
          </p:cNvPr>
          <p:cNvSpPr/>
          <p:nvPr/>
        </p:nvSpPr>
        <p:spPr>
          <a:xfrm>
            <a:off x="700082" y="9615492"/>
            <a:ext cx="5557832" cy="4429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5">
              <a:alphaModFix/>
            </a:blip>
            <a:stretch>
              <a:fillRect/>
            </a:stretch>
          </a:blipFill>
          <a:ln>
            <a:noFill/>
            <a:prstDash val="solid"/>
          </a:ln>
        </p:spPr>
        <p:txBody>
          <a:bodyPr lIns="0" tIns="0" rIns="0" bIns="0"/>
          <a:lstStyle/>
          <a:p>
            <a:endParaRPr lang="en-US"/>
          </a:p>
        </p:txBody>
      </p:sp>
      <p:sp>
        <p:nvSpPr>
          <p:cNvPr id="11" name="矩形">
            <a:extLst>
              <a:ext uri="{FF2B5EF4-FFF2-40B4-BE49-F238E27FC236}">
                <a16:creationId xmlns:a16="http://schemas.microsoft.com/office/drawing/2014/main" id="{A98FEC18-84DB-26E7-A61C-6EE9E7EC4C6F}"/>
              </a:ext>
            </a:extLst>
          </p:cNvPr>
          <p:cNvSpPr/>
          <p:nvPr/>
        </p:nvSpPr>
        <p:spPr>
          <a:xfrm>
            <a:off x="17030123" y="9707462"/>
            <a:ext cx="226688"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2</a:t>
            </a:r>
          </a:p>
        </p:txBody>
      </p:sp>
      <p:sp>
        <p:nvSpPr>
          <p:cNvPr id="12" name="矩形">
            <a:extLst>
              <a:ext uri="{FF2B5EF4-FFF2-40B4-BE49-F238E27FC236}">
                <a16:creationId xmlns:a16="http://schemas.microsoft.com/office/drawing/2014/main" id="{53815EB8-34B9-CC64-D0E8-AC1374B26EFB}"/>
              </a:ext>
            </a:extLst>
          </p:cNvPr>
          <p:cNvSpPr/>
          <p:nvPr/>
        </p:nvSpPr>
        <p:spPr>
          <a:xfrm>
            <a:off x="934836" y="2952332"/>
            <a:ext cx="11563721" cy="4114800"/>
          </a:xfrm>
          <a:prstGeom prst="rect">
            <a:avLst/>
          </a:prstGeom>
          <a:noFill/>
          <a:ln>
            <a:noFill/>
            <a:prstDash val="solid"/>
          </a:ln>
        </p:spPr>
        <p:txBody>
          <a:bodyPr vert="horz" wrap="square" lIns="0" tIns="0" rIns="0" bIns="0" anchor="t" anchorCtr="1" compatLnSpc="1">
            <a:spAutoFit/>
          </a:bodyPr>
          <a:lstStyle/>
          <a:p>
            <a:pPr marL="0" marR="0" lvl="0" indent="0" algn="ctr" defTabSz="914400" rtl="0" fontAlgn="auto" hangingPunct="1">
              <a:lnSpc>
                <a:spcPts val="10800"/>
              </a:lnSpc>
              <a:spcBef>
                <a:spcPts val="0"/>
              </a:spcBef>
              <a:spcAft>
                <a:spcPts val="0"/>
              </a:spcAft>
              <a:buNone/>
              <a:tabLst/>
              <a:defRPr sz="1800" b="0" i="0" u="none" strike="noStrike" kern="0" cap="none" spc="0" baseline="0">
                <a:solidFill>
                  <a:srgbClr val="000000"/>
                </a:solidFill>
                <a:uFillTx/>
              </a:defRPr>
            </a:pPr>
            <a:r>
              <a:rPr lang="en-US" sz="9000" b="0" i="0" u="none" strike="noStrike" kern="1200" cap="none" spc="0" baseline="0">
                <a:solidFill>
                  <a:srgbClr val="000000"/>
                </a:solidFill>
                <a:uFillTx/>
                <a:latin typeface="Times New Roman"/>
                <a:ea typeface="Times New Roman"/>
                <a:cs typeface="Times New Roman"/>
              </a:rPr>
              <a:t>Interactive Digital Portfolio with Resume Integration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BED8D90C-4450-C994-350B-22E67BBEAF3C}"/>
              </a:ext>
            </a:extLst>
          </p:cNvPr>
          <p:cNvSpPr/>
          <p:nvPr/>
        </p:nvSpPr>
        <p:spPr>
          <a:xfrm>
            <a:off x="-114300" y="42867"/>
            <a:ext cx="18721672" cy="102850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FFFFFF"/>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575088E4-0556-C46B-91AF-BB4F24D6565F}"/>
              </a:ext>
            </a:extLst>
          </p:cNvPr>
          <p:cNvSpPr/>
          <p:nvPr/>
        </p:nvSpPr>
        <p:spPr>
          <a:xfrm>
            <a:off x="11165774" y="0"/>
            <a:ext cx="7129457" cy="1029484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27E6F4C2-82ED-DD93-B2BE-B3AB1AB6C7FD}"/>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5" name="矩形">
            <a:extLst>
              <a:ext uri="{FF2B5EF4-FFF2-40B4-BE49-F238E27FC236}">
                <a16:creationId xmlns:a16="http://schemas.microsoft.com/office/drawing/2014/main" id="{AE2D8203-7E07-56A1-DA45-BD5DB447FA4D}"/>
              </a:ext>
            </a:extLst>
          </p:cNvPr>
          <p:cNvSpPr/>
          <p:nvPr/>
        </p:nvSpPr>
        <p:spPr>
          <a:xfrm>
            <a:off x="1128707" y="9719532"/>
            <a:ext cx="2660327" cy="242828"/>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1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30" baseline="0">
                <a:solidFill>
                  <a:srgbClr val="2D83C3"/>
                </a:solidFill>
                <a:uFillTx/>
                <a:latin typeface="Trebuchet MS"/>
                <a:ea typeface="Trebuchet MS"/>
                <a:cs typeface="Trebuchet MS"/>
              </a:rPr>
              <a:t>3/21/2024  </a:t>
            </a:r>
            <a:r>
              <a:rPr lang="en-US" sz="1650" b="0" i="0" u="none" strike="noStrike" kern="1200" cap="none" spc="30" baseline="0">
                <a:solidFill>
                  <a:srgbClr val="2D83C3"/>
                </a:solidFill>
                <a:uFillTx/>
                <a:latin typeface="Trebuchet MS Bold"/>
                <a:ea typeface="Trebuchet MS Bold"/>
                <a:cs typeface="Trebuchet MS Bold"/>
              </a:rPr>
              <a:t>Annual Review</a:t>
            </a:r>
          </a:p>
        </p:txBody>
      </p:sp>
      <p:sp>
        <p:nvSpPr>
          <p:cNvPr id="6" name="曲线">
            <a:extLst>
              <a:ext uri="{FF2B5EF4-FFF2-40B4-BE49-F238E27FC236}">
                <a16:creationId xmlns:a16="http://schemas.microsoft.com/office/drawing/2014/main" id="{3AB21FFA-1F42-FD3E-FE45-3BFBE40391D8}"/>
              </a:ext>
            </a:extLst>
          </p:cNvPr>
          <p:cNvSpPr/>
          <p:nvPr/>
        </p:nvSpPr>
        <p:spPr>
          <a:xfrm>
            <a:off x="11044242" y="671507"/>
            <a:ext cx="542925" cy="542925"/>
          </a:xfrm>
          <a:custGeom>
            <a:avLst/>
            <a:gdLst>
              <a:gd name="f0" fmla="val w"/>
              <a:gd name="f1" fmla="val h"/>
              <a:gd name="f2" fmla="val 0"/>
              <a:gd name="f3" fmla="val 21600"/>
              <a:gd name="f4" fmla="val 10800"/>
              <a:gd name="f5" fmla="val 7927"/>
              <a:gd name="f6" fmla="val 386"/>
              <a:gd name="f7" fmla="val 5350"/>
              <a:gd name="f8" fmla="val 1474"/>
              <a:gd name="f9" fmla="val 3160"/>
              <a:gd name="f10" fmla="val 5346"/>
              <a:gd name="f11" fmla="val 382"/>
              <a:gd name="f12" fmla="val 13672"/>
              <a:gd name="f13" fmla="val 16253"/>
              <a:gd name="f14" fmla="val 18439"/>
              <a:gd name="f15" fmla="val 20125"/>
              <a:gd name="f16" fmla="val 7931"/>
              <a:gd name="f17" fmla="val 21217"/>
              <a:gd name="f18" fmla="val 13668"/>
              <a:gd name="f19" fmla="val 21213"/>
              <a:gd name="f20" fmla="val 16249"/>
              <a:gd name="f21" fmla="val 20122"/>
              <a:gd name="f22" fmla="val 18435"/>
              <a:gd name="f23" fmla="val 18432"/>
              <a:gd name="f24" fmla="val 16245"/>
              <a:gd name="f25" fmla="val 13664"/>
              <a:gd name="f26" fmla="*/ f0 1 21600"/>
              <a:gd name="f27" fmla="*/ f1 1 21600"/>
              <a:gd name="f28" fmla="val f2"/>
              <a:gd name="f29" fmla="val f3"/>
              <a:gd name="f30" fmla="+- f29 0 f28"/>
              <a:gd name="f31" fmla="*/ f30 1 21600"/>
              <a:gd name="f32" fmla="*/ 0 f30 1"/>
              <a:gd name="f33" fmla="*/ 21600 f30 1"/>
              <a:gd name="f34" fmla="*/ f32 1 21600"/>
              <a:gd name="f35" fmla="*/ f33 1 21600"/>
              <a:gd name="f36" fmla="*/ f34 1 f31"/>
              <a:gd name="f37" fmla="*/ f35 1 f31"/>
              <a:gd name="f38" fmla="*/ f36 f26 1"/>
              <a:gd name="f39" fmla="*/ f37 f26 1"/>
              <a:gd name="f40" fmla="*/ f37 f27 1"/>
              <a:gd name="f41" fmla="*/ f36 f27 1"/>
            </a:gdLst>
            <a:ahLst/>
            <a:cxnLst>
              <a:cxn ang="3cd4">
                <a:pos x="hc" y="t"/>
              </a:cxn>
              <a:cxn ang="0">
                <a:pos x="r" y="vc"/>
              </a:cxn>
              <a:cxn ang="cd4">
                <a:pos x="hc" y="b"/>
              </a:cxn>
              <a:cxn ang="cd2">
                <a:pos x="l" y="vc"/>
              </a:cxn>
            </a:cxnLst>
            <a:rect l="f38" t="f41" r="f39" b="f40"/>
            <a:pathLst>
              <a:path w="21600" h="21600">
                <a:moveTo>
                  <a:pt x="f4" y="f2"/>
                </a:moveTo>
                <a:lnTo>
                  <a:pt x="f5" y="f6"/>
                </a:lnTo>
                <a:lnTo>
                  <a:pt x="f7" y="f8"/>
                </a:lnTo>
                <a:lnTo>
                  <a:pt x="f9" y="f9"/>
                </a:lnTo>
                <a:lnTo>
                  <a:pt x="f8" y="f10"/>
                </a:lnTo>
                <a:lnTo>
                  <a:pt x="f11" y="f5"/>
                </a:lnTo>
                <a:lnTo>
                  <a:pt x="f2" y="f4"/>
                </a:lnTo>
                <a:lnTo>
                  <a:pt x="f11" y="f12"/>
                </a:lnTo>
                <a:lnTo>
                  <a:pt x="f8" y="f13"/>
                </a:lnTo>
                <a:lnTo>
                  <a:pt x="f9" y="f14"/>
                </a:lnTo>
                <a:lnTo>
                  <a:pt x="f7" y="f15"/>
                </a:lnTo>
                <a:lnTo>
                  <a:pt x="f16" y="f17"/>
                </a:lnTo>
                <a:lnTo>
                  <a:pt x="f4" y="f3"/>
                </a:lnTo>
                <a:lnTo>
                  <a:pt x="f18" y="f19"/>
                </a:lnTo>
                <a:lnTo>
                  <a:pt x="f20" y="f21"/>
                </a:lnTo>
                <a:lnTo>
                  <a:pt x="f22" y="f22"/>
                </a:lnTo>
                <a:lnTo>
                  <a:pt x="f15" y="f20"/>
                </a:lnTo>
                <a:lnTo>
                  <a:pt x="f17" y="f18"/>
                </a:lnTo>
                <a:lnTo>
                  <a:pt x="f3" y="f4"/>
                </a:lnTo>
                <a:lnTo>
                  <a:pt x="f19" y="f5"/>
                </a:lnTo>
                <a:lnTo>
                  <a:pt x="f21" y="f10"/>
                </a:lnTo>
                <a:lnTo>
                  <a:pt x="f23" y="f9"/>
                </a:lnTo>
                <a:lnTo>
                  <a:pt x="f24" y="f8"/>
                </a:lnTo>
                <a:lnTo>
                  <a:pt x="f25" y="f6"/>
                </a:lnTo>
                <a:lnTo>
                  <a:pt x="f4" y="f2"/>
                </a:lnTo>
                <a:close/>
              </a:path>
            </a:pathLst>
          </a:custGeom>
          <a:solidFill>
            <a:srgbClr val="EBEBEB"/>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3A7216EA-2EFF-8511-C5AB-8FD1DBC4E256}"/>
              </a:ext>
            </a:extLst>
          </p:cNvPr>
          <p:cNvSpPr/>
          <p:nvPr/>
        </p:nvSpPr>
        <p:spPr>
          <a:xfrm>
            <a:off x="16516349" y="8415342"/>
            <a:ext cx="971550" cy="9715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4">
              <a:alphaModFix/>
            </a:blip>
            <a:stretch>
              <a:fillRect/>
            </a:stretch>
          </a:blip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5D15425B-61CC-04B0-05B9-D59C8BC4EB21}"/>
              </a:ext>
            </a:extLst>
          </p:cNvPr>
          <p:cNvSpPr/>
          <p:nvPr/>
        </p:nvSpPr>
        <p:spPr>
          <a:xfrm>
            <a:off x="16030575" y="9201150"/>
            <a:ext cx="371475" cy="37147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5">
              <a:alphaModFix/>
            </a:blip>
            <a:stretch>
              <a:fillRect/>
            </a:stretch>
          </a:blip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C0441970-0A1B-561B-4B0E-D1AB62D40F6B}"/>
              </a:ext>
            </a:extLst>
          </p:cNvPr>
          <p:cNvSpPr/>
          <p:nvPr/>
        </p:nvSpPr>
        <p:spPr>
          <a:xfrm>
            <a:off x="700082" y="9615492"/>
            <a:ext cx="5557832" cy="4429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6">
              <a:alphaModFix/>
            </a:blip>
            <a:stretch>
              <a:fillRect/>
            </a:stretch>
          </a:blip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5AE88DF1-F7E2-9CD1-62D7-7FF29E5CBAA6}"/>
              </a:ext>
            </a:extLst>
          </p:cNvPr>
          <p:cNvSpPr/>
          <p:nvPr/>
        </p:nvSpPr>
        <p:spPr>
          <a:xfrm>
            <a:off x="71442" y="5729282"/>
            <a:ext cx="2600325" cy="45148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7">
              <a:alphaModFix/>
            </a:blip>
            <a:stretch>
              <a:fillRect/>
            </a:stretch>
          </a:blipFill>
          <a:ln>
            <a:noFill/>
            <a:prstDash val="solid"/>
          </a:ln>
        </p:spPr>
        <p:txBody>
          <a:bodyPr lIns="0" tIns="0" rIns="0" bIns="0"/>
          <a:lstStyle/>
          <a:p>
            <a:endParaRPr lang="en-US"/>
          </a:p>
        </p:txBody>
      </p:sp>
      <p:sp>
        <p:nvSpPr>
          <p:cNvPr id="11" name="矩形">
            <a:extLst>
              <a:ext uri="{FF2B5EF4-FFF2-40B4-BE49-F238E27FC236}">
                <a16:creationId xmlns:a16="http://schemas.microsoft.com/office/drawing/2014/main" id="{334AE7B2-9A98-0B30-0F3F-B44474047EA1}"/>
              </a:ext>
            </a:extLst>
          </p:cNvPr>
          <p:cNvSpPr/>
          <p:nvPr/>
        </p:nvSpPr>
        <p:spPr>
          <a:xfrm>
            <a:off x="1109660" y="662363"/>
            <a:ext cx="3535683" cy="1097280"/>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8640"/>
              </a:lnSpc>
              <a:spcBef>
                <a:spcPts val="0"/>
              </a:spcBef>
              <a:spcAft>
                <a:spcPts val="0"/>
              </a:spcAft>
              <a:buNone/>
              <a:tabLst/>
              <a:defRPr sz="1800" b="0" i="0" u="none" strike="noStrike" kern="0" cap="none" spc="0" baseline="0">
                <a:solidFill>
                  <a:srgbClr val="000000"/>
                </a:solidFill>
                <a:uFillTx/>
              </a:defRPr>
            </a:pPr>
            <a:r>
              <a:rPr lang="en-US" sz="7200" b="0" i="0" u="none" strike="noStrike" kern="1200" cap="none" spc="0" baseline="0">
                <a:solidFill>
                  <a:srgbClr val="000000"/>
                </a:solidFill>
                <a:uFillTx/>
                <a:latin typeface="Trebuchet MS Bold"/>
                <a:ea typeface="Trebuchet MS Bold"/>
                <a:cs typeface="Trebuchet MS Bold"/>
              </a:rPr>
              <a:t>AGENDA</a:t>
            </a:r>
          </a:p>
        </p:txBody>
      </p:sp>
      <p:sp>
        <p:nvSpPr>
          <p:cNvPr id="12" name="矩形">
            <a:extLst>
              <a:ext uri="{FF2B5EF4-FFF2-40B4-BE49-F238E27FC236}">
                <a16:creationId xmlns:a16="http://schemas.microsoft.com/office/drawing/2014/main" id="{0B8EEBB2-5BA6-8D23-609E-B62E3377A14F}"/>
              </a:ext>
            </a:extLst>
          </p:cNvPr>
          <p:cNvSpPr/>
          <p:nvPr/>
        </p:nvSpPr>
        <p:spPr>
          <a:xfrm>
            <a:off x="17030123" y="9707462"/>
            <a:ext cx="226688"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3</a:t>
            </a:r>
          </a:p>
        </p:txBody>
      </p:sp>
      <p:sp>
        <p:nvSpPr>
          <p:cNvPr id="13" name="矩形">
            <a:extLst>
              <a:ext uri="{FF2B5EF4-FFF2-40B4-BE49-F238E27FC236}">
                <a16:creationId xmlns:a16="http://schemas.microsoft.com/office/drawing/2014/main" id="{AE7BD1B2-0F5F-FF02-065E-1D65193335BA}"/>
              </a:ext>
            </a:extLst>
          </p:cNvPr>
          <p:cNvSpPr/>
          <p:nvPr/>
        </p:nvSpPr>
        <p:spPr>
          <a:xfrm>
            <a:off x="3856152" y="1522293"/>
            <a:ext cx="7360920" cy="7040880"/>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Droid Sans"/>
              <a:ea typeface="宋体"/>
              <a:cs typeface="Lucida Sans"/>
            </a:endParaRP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Problem Statement</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Project Overview</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End Users</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Tools and Technologies</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Portfolio design and Layout</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Features and Functionality</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Results and Screenshots</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Conclusion</a:t>
            </a:r>
          </a:p>
          <a:p>
            <a:pPr marL="759966" marR="0" lvl="1" indent="-379988" algn="l" defTabSz="914400" rtl="0" fontAlgn="auto" hangingPunct="1">
              <a:lnSpc>
                <a:spcPts val="5040"/>
              </a:lnSpc>
              <a:spcBef>
                <a:spcPts val="0"/>
              </a:spcBef>
              <a:spcAft>
                <a:spcPts val="0"/>
              </a:spcAft>
              <a:buSzPct val="100000"/>
              <a:buAutoNum type="arabicPeriod"/>
              <a:tabLst/>
              <a:defRPr sz="1800" b="0" i="0" u="none" strike="noStrike" kern="0" cap="none" spc="0" baseline="0">
                <a:solidFill>
                  <a:srgbClr val="000000"/>
                </a:solidFill>
                <a:uFillTx/>
              </a:defRPr>
            </a:pPr>
            <a:r>
              <a:rPr lang="en-US" sz="4200" b="0" i="0" u="none" strike="noStrike" kern="1200" cap="none" spc="0" baseline="0">
                <a:solidFill>
                  <a:srgbClr val="0D0D0D"/>
                </a:solidFill>
                <a:uFillTx/>
                <a:latin typeface="Times New Roman"/>
                <a:ea typeface="Times New Roman"/>
                <a:cs typeface="Times New Roman"/>
              </a:rPr>
              <a:t>Github Link</a:t>
            </a:r>
          </a:p>
          <a:p>
            <a:pPr marL="759966" marR="0" lvl="1" indent="-379988" algn="l"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endParaRPr lang="en-US" sz="4200" b="0" i="0" u="none" strike="noStrike" kern="1200" cap="none" spc="0" baseline="0">
              <a:solidFill>
                <a:srgbClr val="0D0D0D"/>
              </a:solidFill>
              <a:uFillTx/>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FE130E8A-B600-044C-39C3-BD411E26D3E8}"/>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268B5F41-8A98-5F6B-794A-C0F347BD2030}"/>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78417D36-9036-C3A2-88BB-D1BB3DC3EC3E}"/>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8FA1BADB-526A-6D24-81BF-AC728EAECD4C}"/>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98790C4C-A588-7709-4C09-C41C9B7A8E88}"/>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1580550C-868D-EBBD-5A9F-642E934163E2}"/>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02822112-8301-9C96-CD52-439B8FC46173}"/>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B7415379-E9E6-4981-A623-B5F3710B7B85}"/>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4C2D2F99-EC1C-DB8C-E70B-88CD227E4300}"/>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E19591C3-09D0-F0FF-7932-7296520AA216}"/>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C7711E28-0A3D-C38E-8ADA-E4B08685B062}"/>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68F944C0-1100-F144-916E-E5BF0A98CC9E}"/>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DA265AF0-3831-3EA7-9F28-CF14DF301139}"/>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2B60E12A-66CB-3362-D884-E26E82DAC4B5}"/>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9472353A-EDBF-BF44-D30F-27ED71CF9757}"/>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8CDCCCEE-1FE3-CB86-4FC3-210191D2992B}"/>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017450BB-67EA-9084-90A5-F2881F0CE858}"/>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5ADF2F67-77FC-CC63-CEF0-258D79D98890}"/>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2FF927DE-F06D-BA9E-0D61-B672C8EE94B1}"/>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FCC2F16D-24A4-AAA4-F231-6DE8C619B04E}"/>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曲线">
            <a:extLst>
              <a:ext uri="{FF2B5EF4-FFF2-40B4-BE49-F238E27FC236}">
                <a16:creationId xmlns:a16="http://schemas.microsoft.com/office/drawing/2014/main" id="{E874C550-53EC-3866-F5DE-5B24C9B5C5C9}"/>
              </a:ext>
            </a:extLst>
          </p:cNvPr>
          <p:cNvSpPr/>
          <p:nvPr/>
        </p:nvSpPr>
        <p:spPr>
          <a:xfrm>
            <a:off x="14030325" y="8043857"/>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23" name="曲线">
            <a:extLst>
              <a:ext uri="{FF2B5EF4-FFF2-40B4-BE49-F238E27FC236}">
                <a16:creationId xmlns:a16="http://schemas.microsoft.com/office/drawing/2014/main" id="{6596E7F4-C688-0AA1-6A6B-0502B952670A}"/>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24" name="曲线">
            <a:extLst>
              <a:ext uri="{FF2B5EF4-FFF2-40B4-BE49-F238E27FC236}">
                <a16:creationId xmlns:a16="http://schemas.microsoft.com/office/drawing/2014/main" id="{8062B981-6966-8E11-DD53-AEABD3B3BAA0}"/>
              </a:ext>
            </a:extLst>
          </p:cNvPr>
          <p:cNvSpPr/>
          <p:nvPr/>
        </p:nvSpPr>
        <p:spPr>
          <a:xfrm>
            <a:off x="12780166" y="4371975"/>
            <a:ext cx="4143375" cy="488632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5" name="矩形">
            <a:extLst>
              <a:ext uri="{FF2B5EF4-FFF2-40B4-BE49-F238E27FC236}">
                <a16:creationId xmlns:a16="http://schemas.microsoft.com/office/drawing/2014/main" id="{9AD14E43-B084-1188-AB56-1E98D6E5BBE6}"/>
              </a:ext>
            </a:extLst>
          </p:cNvPr>
          <p:cNvSpPr/>
          <p:nvPr/>
        </p:nvSpPr>
        <p:spPr>
          <a:xfrm>
            <a:off x="1251109" y="869566"/>
            <a:ext cx="8455347" cy="971550"/>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7650"/>
              </a:lnSpc>
              <a:spcBef>
                <a:spcPts val="0"/>
              </a:spcBef>
              <a:spcAft>
                <a:spcPts val="0"/>
              </a:spcAft>
              <a:buNone/>
              <a:tabLst/>
              <a:defRPr sz="1800" b="0" i="0" u="none" strike="noStrike" kern="0" cap="none" spc="0" baseline="0">
                <a:solidFill>
                  <a:srgbClr val="000000"/>
                </a:solidFill>
                <a:uFillTx/>
              </a:defRPr>
            </a:pPr>
            <a:r>
              <a:rPr lang="en-US" sz="6375" b="0" i="0" u="none" strike="noStrike" kern="1200" cap="none" spc="22" baseline="0">
                <a:solidFill>
                  <a:srgbClr val="000000"/>
                </a:solidFill>
                <a:uFillTx/>
                <a:latin typeface="Trebuchet MS Bold"/>
                <a:ea typeface="Trebuchet MS Bold"/>
                <a:cs typeface="Trebuchet MS Bold"/>
              </a:rPr>
              <a:t>PROBLEM	STATEMENT</a:t>
            </a:r>
          </a:p>
        </p:txBody>
      </p:sp>
      <p:sp>
        <p:nvSpPr>
          <p:cNvPr id="26" name="曲线">
            <a:extLst>
              <a:ext uri="{FF2B5EF4-FFF2-40B4-BE49-F238E27FC236}">
                <a16:creationId xmlns:a16="http://schemas.microsoft.com/office/drawing/2014/main" id="{A13C0D75-306B-04D0-11AE-AB732DC5EA18}"/>
              </a:ext>
            </a:extLst>
          </p:cNvPr>
          <p:cNvSpPr/>
          <p:nvPr/>
        </p:nvSpPr>
        <p:spPr>
          <a:xfrm>
            <a:off x="1014407" y="9701207"/>
            <a:ext cx="3214692" cy="30003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4">
              <a:alphaModFix/>
            </a:blip>
            <a:stretch>
              <a:fillRect/>
            </a:stretch>
          </a:blipFill>
          <a:ln>
            <a:noFill/>
            <a:prstDash val="solid"/>
          </a:ln>
        </p:spPr>
        <p:txBody>
          <a:bodyPr lIns="0" tIns="0" rIns="0" bIns="0"/>
          <a:lstStyle/>
          <a:p>
            <a:endParaRPr lang="en-US"/>
          </a:p>
        </p:txBody>
      </p:sp>
      <p:sp>
        <p:nvSpPr>
          <p:cNvPr id="27" name="矩形">
            <a:extLst>
              <a:ext uri="{FF2B5EF4-FFF2-40B4-BE49-F238E27FC236}">
                <a16:creationId xmlns:a16="http://schemas.microsoft.com/office/drawing/2014/main" id="{285937E7-0FA0-C14C-ADF1-D01573B01A72}"/>
              </a:ext>
            </a:extLst>
          </p:cNvPr>
          <p:cNvSpPr/>
          <p:nvPr/>
        </p:nvSpPr>
        <p:spPr>
          <a:xfrm>
            <a:off x="17030123" y="9707462"/>
            <a:ext cx="226688"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4</a:t>
            </a:r>
          </a:p>
        </p:txBody>
      </p:sp>
      <p:sp>
        <p:nvSpPr>
          <p:cNvPr id="28" name="矩形">
            <a:extLst>
              <a:ext uri="{FF2B5EF4-FFF2-40B4-BE49-F238E27FC236}">
                <a16:creationId xmlns:a16="http://schemas.microsoft.com/office/drawing/2014/main" id="{25EE0FA3-D6B6-42B4-49B0-51ACCE05EED8}"/>
              </a:ext>
            </a:extLst>
          </p:cNvPr>
          <p:cNvSpPr/>
          <p:nvPr/>
        </p:nvSpPr>
        <p:spPr>
          <a:xfrm>
            <a:off x="914957" y="2160809"/>
            <a:ext cx="12039045" cy="7040880"/>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a:ea typeface="Glacial Indifference"/>
                <a:cs typeface="Glacial Indifference"/>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E4C61BED-4634-593B-260A-C8EAE7381F9C}"/>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636463A7-D5FE-2023-FE23-B7486DCD22C3}"/>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9CA05341-D28A-2F51-0700-1065357C01C3}"/>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BDCC41BD-7A38-48D6-11E3-738A1EBA0DD4}"/>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0140E91B-D888-80A5-1373-3888FB1744D8}"/>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76A65D80-8DD9-3855-0E53-FEEB11B1AA1E}"/>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BDACCF54-D765-6A41-3798-F271DE51FBBD}"/>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F30072AC-6186-FAA0-A1B2-036C68128475}"/>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88DCA533-CD01-BA1C-3FBF-74D81DD6C72A}"/>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FCB7F4CC-B886-1B6D-6A9A-F90B2E40A024}"/>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B843EB7D-701A-4377-0620-DCB460DB2966}"/>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B986B79C-6FAF-E077-63B8-711C264ABD97}"/>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190CA599-BFB9-D83A-AF40-CA0DCC63C510}"/>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1CE27983-2539-D4DB-3162-DD527F000D6A}"/>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1E9E36DC-2DDF-3FC3-1D20-3EEEFD9B5C6A}"/>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BC033A96-CD68-9F32-60AD-C7386000AC9F}"/>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89B3E7F8-7C84-5A3C-9EBD-54DD06BAB888}"/>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46A511F9-4400-F7CE-6BA1-912B65262C7B}"/>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9C0416F0-2ECB-EDF0-55F8-1A865CF602C5}"/>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7768E057-53C9-F2AF-AC21-514844906E87}"/>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曲线">
            <a:extLst>
              <a:ext uri="{FF2B5EF4-FFF2-40B4-BE49-F238E27FC236}">
                <a16:creationId xmlns:a16="http://schemas.microsoft.com/office/drawing/2014/main" id="{432461F8-CD33-5915-4230-A0CCB10B7F18}"/>
              </a:ext>
            </a:extLst>
          </p:cNvPr>
          <p:cNvSpPr/>
          <p:nvPr/>
        </p:nvSpPr>
        <p:spPr>
          <a:xfrm>
            <a:off x="14030325" y="8043857"/>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23" name="曲线">
            <a:extLst>
              <a:ext uri="{FF2B5EF4-FFF2-40B4-BE49-F238E27FC236}">
                <a16:creationId xmlns:a16="http://schemas.microsoft.com/office/drawing/2014/main" id="{CC2D2C8F-CE3D-7709-3DB6-DC2B976ED077}"/>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24" name="曲线">
            <a:extLst>
              <a:ext uri="{FF2B5EF4-FFF2-40B4-BE49-F238E27FC236}">
                <a16:creationId xmlns:a16="http://schemas.microsoft.com/office/drawing/2014/main" id="{DAF4E662-CB49-BFCD-3122-CE5716803765}"/>
              </a:ext>
            </a:extLst>
          </p:cNvPr>
          <p:cNvSpPr/>
          <p:nvPr/>
        </p:nvSpPr>
        <p:spPr>
          <a:xfrm>
            <a:off x="12987342" y="3971925"/>
            <a:ext cx="5300667"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5" name="矩形">
            <a:extLst>
              <a:ext uri="{FF2B5EF4-FFF2-40B4-BE49-F238E27FC236}">
                <a16:creationId xmlns:a16="http://schemas.microsoft.com/office/drawing/2014/main" id="{01E0F85A-1E67-58D0-43EE-0EBD861D10BB}"/>
              </a:ext>
            </a:extLst>
          </p:cNvPr>
          <p:cNvSpPr/>
          <p:nvPr/>
        </p:nvSpPr>
        <p:spPr>
          <a:xfrm>
            <a:off x="1109660" y="1251420"/>
            <a:ext cx="7895267" cy="971550"/>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7650"/>
              </a:lnSpc>
              <a:spcBef>
                <a:spcPts val="0"/>
              </a:spcBef>
              <a:spcAft>
                <a:spcPts val="0"/>
              </a:spcAft>
              <a:buNone/>
              <a:tabLst/>
              <a:defRPr sz="1800" b="0" i="0" u="none" strike="noStrike" kern="0" cap="none" spc="0" baseline="0">
                <a:solidFill>
                  <a:srgbClr val="000000"/>
                </a:solidFill>
                <a:uFillTx/>
              </a:defRPr>
            </a:pPr>
            <a:r>
              <a:rPr lang="en-US" sz="6375" b="0" i="0" u="none" strike="noStrike" kern="1200" cap="none" spc="7" baseline="0">
                <a:solidFill>
                  <a:srgbClr val="000000"/>
                </a:solidFill>
                <a:uFillTx/>
                <a:latin typeface="Trebuchet MS Bold"/>
                <a:ea typeface="Trebuchet MS Bold"/>
                <a:cs typeface="Trebuchet MS Bold"/>
              </a:rPr>
              <a:t>PROJECT	OVERVIEW</a:t>
            </a:r>
          </a:p>
        </p:txBody>
      </p:sp>
      <p:sp>
        <p:nvSpPr>
          <p:cNvPr id="26" name="曲线">
            <a:extLst>
              <a:ext uri="{FF2B5EF4-FFF2-40B4-BE49-F238E27FC236}">
                <a16:creationId xmlns:a16="http://schemas.microsoft.com/office/drawing/2014/main" id="{F6D95C6F-7D1A-A6C0-4E4F-AF217B63DC8A}"/>
              </a:ext>
            </a:extLst>
          </p:cNvPr>
          <p:cNvSpPr/>
          <p:nvPr/>
        </p:nvSpPr>
        <p:spPr>
          <a:xfrm>
            <a:off x="1014407" y="9701207"/>
            <a:ext cx="3214692" cy="30003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4">
              <a:alphaModFix/>
            </a:blip>
            <a:stretch>
              <a:fillRect/>
            </a:stretch>
          </a:blipFill>
          <a:ln>
            <a:noFill/>
            <a:prstDash val="solid"/>
          </a:ln>
        </p:spPr>
        <p:txBody>
          <a:bodyPr lIns="0" tIns="0" rIns="0" bIns="0"/>
          <a:lstStyle/>
          <a:p>
            <a:endParaRPr lang="en-US"/>
          </a:p>
        </p:txBody>
      </p:sp>
      <p:sp>
        <p:nvSpPr>
          <p:cNvPr id="27" name="矩形">
            <a:extLst>
              <a:ext uri="{FF2B5EF4-FFF2-40B4-BE49-F238E27FC236}">
                <a16:creationId xmlns:a16="http://schemas.microsoft.com/office/drawing/2014/main" id="{C1EE6BE6-419F-8DB9-BA09-D2D160A8EFD2}"/>
              </a:ext>
            </a:extLst>
          </p:cNvPr>
          <p:cNvSpPr/>
          <p:nvPr/>
        </p:nvSpPr>
        <p:spPr>
          <a:xfrm>
            <a:off x="17030123" y="9707462"/>
            <a:ext cx="226688"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5</a:t>
            </a:r>
          </a:p>
        </p:txBody>
      </p:sp>
      <p:sp>
        <p:nvSpPr>
          <p:cNvPr id="28" name="矩形">
            <a:extLst>
              <a:ext uri="{FF2B5EF4-FFF2-40B4-BE49-F238E27FC236}">
                <a16:creationId xmlns:a16="http://schemas.microsoft.com/office/drawing/2014/main" id="{18B902B3-1AF0-CA74-A7DE-1AF6D16234C0}"/>
              </a:ext>
            </a:extLst>
          </p:cNvPr>
          <p:cNvSpPr/>
          <p:nvPr/>
        </p:nvSpPr>
        <p:spPr>
          <a:xfrm>
            <a:off x="1132301" y="2915079"/>
            <a:ext cx="12128930" cy="5753103"/>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5040"/>
              </a:lnSpc>
              <a:spcBef>
                <a:spcPts val="0"/>
              </a:spcBef>
              <a:spcAft>
                <a:spcPts val="0"/>
              </a:spcAft>
              <a:buNone/>
              <a:tabLst/>
              <a:defRPr sz="1800" b="0" i="0" u="none" strike="noStrike" kern="0" cap="none" spc="0" baseline="0">
                <a:solidFill>
                  <a:srgbClr val="000000"/>
                </a:solidFill>
                <a:uFillTx/>
              </a:defRPr>
            </a:pPr>
            <a:r>
              <a:rPr lang="en-US" sz="4200" b="0" i="0" u="none" strike="noStrike" kern="1200" cap="none" spc="0" baseline="0">
                <a:solidFill>
                  <a:srgbClr val="000000"/>
                </a:solidFill>
                <a:uFillTx/>
                <a:latin typeface="Glacial Indifference"/>
                <a:ea typeface="Glacial Indifference"/>
                <a:cs typeface="Glacial Indifference"/>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56C7A9EF-F11D-3EB5-778D-5020B10E344F}"/>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209DF28C-D25C-C02C-B587-14AB0D170584}"/>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A5455AF7-2DB5-87C3-B10B-8110F6CB8FE7}"/>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DC2DBA11-A099-A02F-6AA7-B48D5CDA4FDD}"/>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DFCA2D43-156F-2831-FFFA-9E73DAA55AA9}"/>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39CACF4B-2F3B-E91E-3F5F-52AF33D21BD1}"/>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156C3333-437C-7BA6-4DD7-EF8AB4CB1125}"/>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23FD13C6-C67B-EF7C-3E99-51FF8D439115}"/>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2FCBCF71-153D-6A96-B946-BA1DC831726D}"/>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6A30BEEE-41BC-A474-11C2-D6031D4BBDAC}"/>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17D381DA-BF1F-85D0-9CA4-95732F9A5412}"/>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C3D7B55C-F0F2-C97D-50FD-E32607BCDD05}"/>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DC3382A7-B97F-C547-FE56-2EAA1D6343B4}"/>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ECF95FD9-903A-CF26-919C-B090E9B56742}"/>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3E1239E0-9289-D27B-5422-11A57056A5A5}"/>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35EE065A-2DC9-B6C2-2E50-FE2559EF60BE}"/>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846EAFF8-38E4-BE00-1D64-55518381C2A7}"/>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DEB29E44-34C0-861E-C1EC-93D504BBA3F7}"/>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DCA17F0D-0BFD-5EB9-2F84-42E10D12DEA8}"/>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F72486DA-88FC-6EF9-DB29-3F4E4DD6D7BE}"/>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曲线">
            <a:extLst>
              <a:ext uri="{FF2B5EF4-FFF2-40B4-BE49-F238E27FC236}">
                <a16:creationId xmlns:a16="http://schemas.microsoft.com/office/drawing/2014/main" id="{3D0793DA-9EF8-7720-BFC2-67B24F2C3370}"/>
              </a:ext>
            </a:extLst>
          </p:cNvPr>
          <p:cNvSpPr/>
          <p:nvPr/>
        </p:nvSpPr>
        <p:spPr>
          <a:xfrm>
            <a:off x="14030325" y="8043857"/>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23" name="曲线">
            <a:extLst>
              <a:ext uri="{FF2B5EF4-FFF2-40B4-BE49-F238E27FC236}">
                <a16:creationId xmlns:a16="http://schemas.microsoft.com/office/drawing/2014/main" id="{A5F98C0D-BD81-10F2-21BC-88DE94248641}"/>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24" name="矩形">
            <a:extLst>
              <a:ext uri="{FF2B5EF4-FFF2-40B4-BE49-F238E27FC236}">
                <a16:creationId xmlns:a16="http://schemas.microsoft.com/office/drawing/2014/main" id="{A5424439-88E1-63CE-E020-9167B16B283A}"/>
              </a:ext>
            </a:extLst>
          </p:cNvPr>
          <p:cNvSpPr/>
          <p:nvPr/>
        </p:nvSpPr>
        <p:spPr>
          <a:xfrm>
            <a:off x="1049182" y="1344670"/>
            <a:ext cx="7521890" cy="731391"/>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5760"/>
              </a:lnSpc>
              <a:spcBef>
                <a:spcPts val="0"/>
              </a:spcBef>
              <a:spcAft>
                <a:spcPts val="0"/>
              </a:spcAft>
              <a:buNone/>
              <a:tabLst/>
              <a:defRPr sz="1800" b="0" i="0" u="none" strike="noStrike" kern="0" cap="none" spc="0" baseline="0">
                <a:solidFill>
                  <a:srgbClr val="000000"/>
                </a:solidFill>
                <a:uFillTx/>
              </a:defRPr>
            </a:pPr>
            <a:r>
              <a:rPr lang="en-US" sz="4800" b="0" i="0" u="none" strike="noStrike" kern="1200" cap="none" spc="-15" baseline="0">
                <a:solidFill>
                  <a:srgbClr val="000000"/>
                </a:solidFill>
                <a:uFillTx/>
                <a:latin typeface="Trebuchet MS Bold"/>
                <a:ea typeface="Trebuchet MS Bold"/>
                <a:cs typeface="Trebuchet MS Bold"/>
              </a:rPr>
              <a:t>WHO ARE THE END USERS?</a:t>
            </a:r>
          </a:p>
        </p:txBody>
      </p:sp>
      <p:sp>
        <p:nvSpPr>
          <p:cNvPr id="25" name="曲线">
            <a:extLst>
              <a:ext uri="{FF2B5EF4-FFF2-40B4-BE49-F238E27FC236}">
                <a16:creationId xmlns:a16="http://schemas.microsoft.com/office/drawing/2014/main" id="{C69F36F7-A4BB-DD65-0254-514174E8DFEF}"/>
              </a:ext>
            </a:extLst>
          </p:cNvPr>
          <p:cNvSpPr/>
          <p:nvPr/>
        </p:nvSpPr>
        <p:spPr>
          <a:xfrm>
            <a:off x="1085850" y="9258300"/>
            <a:ext cx="3271832" cy="7286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6" name="矩形">
            <a:extLst>
              <a:ext uri="{FF2B5EF4-FFF2-40B4-BE49-F238E27FC236}">
                <a16:creationId xmlns:a16="http://schemas.microsoft.com/office/drawing/2014/main" id="{7E3FF04A-7B22-A103-DF26-797FB6BD5998}"/>
              </a:ext>
            </a:extLst>
          </p:cNvPr>
          <p:cNvSpPr/>
          <p:nvPr/>
        </p:nvSpPr>
        <p:spPr>
          <a:xfrm>
            <a:off x="17030123" y="9707462"/>
            <a:ext cx="226688"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6</a:t>
            </a:r>
          </a:p>
        </p:txBody>
      </p:sp>
      <p:sp>
        <p:nvSpPr>
          <p:cNvPr id="27" name="矩形">
            <a:extLst>
              <a:ext uri="{FF2B5EF4-FFF2-40B4-BE49-F238E27FC236}">
                <a16:creationId xmlns:a16="http://schemas.microsoft.com/office/drawing/2014/main" id="{CE6C9AEC-241A-7F0B-FA56-2AB0C3389A27}"/>
              </a:ext>
            </a:extLst>
          </p:cNvPr>
          <p:cNvSpPr/>
          <p:nvPr/>
        </p:nvSpPr>
        <p:spPr>
          <a:xfrm>
            <a:off x="1355863" y="2495991"/>
            <a:ext cx="12121231" cy="5671309"/>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5580"/>
              </a:lnSpc>
              <a:spcBef>
                <a:spcPts val="0"/>
              </a:spcBef>
              <a:spcAft>
                <a:spcPts val="0"/>
              </a:spcAft>
              <a:buNone/>
              <a:tabLst/>
              <a:defRPr sz="1800" b="0" i="0" u="none" strike="noStrike" kern="0" cap="none" spc="0" baseline="0">
                <a:solidFill>
                  <a:srgbClr val="000000"/>
                </a:solidFill>
                <a:uFillTx/>
              </a:defRPr>
            </a:pPr>
            <a:r>
              <a:rPr lang="en-US" sz="4652" b="0" i="0" u="none" strike="noStrike" kern="1200" cap="none" spc="0" baseline="0">
                <a:solidFill>
                  <a:srgbClr val="000000"/>
                </a:solidFill>
                <a:uFillTx/>
                <a:latin typeface="Glacial Indifference"/>
                <a:ea typeface="Glacial Indifference"/>
                <a:cs typeface="Glacial Indifference"/>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6B9A49D6-8B86-AAEB-5601-519262D84440}"/>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C5DB579B-BD27-F43C-8031-DE624A094A2C}"/>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AB277C84-C63F-7803-E740-003AE53D2008}"/>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7BC19E5B-FBC0-DC5F-3F2D-55AE12B8BD6B}"/>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C162AB3D-13A8-E3CA-2A38-889631EDB397}"/>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93A92E88-0F22-57E1-6CCF-B3E1E3564FB2}"/>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2B12E168-9FB4-7FEF-7964-75B2B90B2C98}"/>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C6E24871-2A92-4AA2-BD23-8E46520FE2CA}"/>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AC97E79F-6A08-44B9-BEAE-35FA549A5FC2}"/>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876A86E2-E65F-F66A-E9B2-2CFA1C55D47C}"/>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222DCFA6-9267-D4C0-8F7A-F415EAAFAE5C}"/>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4F0A0023-4F75-4CD1-1D43-F50C41F5EED9}"/>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A74F0CEF-F495-4DDB-C6D4-96EFFCD50F3D}"/>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9CD7223D-E0BE-B1A7-5870-70F73E70C01F}"/>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186D4FA1-C989-1747-C9B1-63565383C10E}"/>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B5D5EC63-1F20-F1C5-0AFB-C35677A473B8}"/>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01BA3670-AD27-B81E-8C60-CCE39C5458D1}"/>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AF155422-752E-8845-6D4F-7D822CFD49E7}"/>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FA146512-9FFD-88EF-F0A1-ED1103DAD1D4}"/>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A17EB189-1259-CA84-41E0-D25FA850B844}"/>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曲线">
            <a:extLst>
              <a:ext uri="{FF2B5EF4-FFF2-40B4-BE49-F238E27FC236}">
                <a16:creationId xmlns:a16="http://schemas.microsoft.com/office/drawing/2014/main" id="{A7E3758F-2758-70CC-87DA-0DFD1EFE73CF}"/>
              </a:ext>
            </a:extLst>
          </p:cNvPr>
          <p:cNvSpPr/>
          <p:nvPr/>
        </p:nvSpPr>
        <p:spPr>
          <a:xfrm>
            <a:off x="11629851" y="-42821"/>
            <a:ext cx="4043357" cy="487204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3" name="曲线">
            <a:extLst>
              <a:ext uri="{FF2B5EF4-FFF2-40B4-BE49-F238E27FC236}">
                <a16:creationId xmlns:a16="http://schemas.microsoft.com/office/drawing/2014/main" id="{F7B1DC0B-756C-8B0C-BFA2-AD6F980638C0}"/>
              </a:ext>
            </a:extLst>
          </p:cNvPr>
          <p:cNvSpPr/>
          <p:nvPr/>
        </p:nvSpPr>
        <p:spPr>
          <a:xfrm>
            <a:off x="14030325" y="8043857"/>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24" name="曲线">
            <a:extLst>
              <a:ext uri="{FF2B5EF4-FFF2-40B4-BE49-F238E27FC236}">
                <a16:creationId xmlns:a16="http://schemas.microsoft.com/office/drawing/2014/main" id="{253EEC81-5B1F-601A-6759-7BB28E8638B8}"/>
              </a:ext>
            </a:extLst>
          </p:cNvPr>
          <p:cNvSpPr/>
          <p:nvPr/>
        </p:nvSpPr>
        <p:spPr>
          <a:xfrm>
            <a:off x="10044107" y="2543175"/>
            <a:ext cx="471492" cy="48577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83C3"/>
          </a:solidFill>
          <a:ln>
            <a:noFill/>
            <a:prstDash val="solid"/>
          </a:ln>
        </p:spPr>
        <p:txBody>
          <a:bodyPr lIns="0" tIns="0" rIns="0" bIns="0"/>
          <a:lstStyle/>
          <a:p>
            <a:endParaRPr lang="en-US"/>
          </a:p>
        </p:txBody>
      </p:sp>
      <p:sp>
        <p:nvSpPr>
          <p:cNvPr id="25" name="曲线">
            <a:extLst>
              <a:ext uri="{FF2B5EF4-FFF2-40B4-BE49-F238E27FC236}">
                <a16:creationId xmlns:a16="http://schemas.microsoft.com/office/drawing/2014/main" id="{2A58D432-0344-F2E5-B721-EB89772A1E44}"/>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26" name="矩形">
            <a:extLst>
              <a:ext uri="{FF2B5EF4-FFF2-40B4-BE49-F238E27FC236}">
                <a16:creationId xmlns:a16="http://schemas.microsoft.com/office/drawing/2014/main" id="{E529B02E-6F52-BD76-9789-0C497F8ABEFF}"/>
              </a:ext>
            </a:extLst>
          </p:cNvPr>
          <p:cNvSpPr/>
          <p:nvPr/>
        </p:nvSpPr>
        <p:spPr>
          <a:xfrm>
            <a:off x="671507" y="608652"/>
            <a:ext cx="14644692" cy="830576"/>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6480"/>
              </a:lnSpc>
              <a:spcBef>
                <a:spcPts val="0"/>
              </a:spcBef>
              <a:spcAft>
                <a:spcPts val="0"/>
              </a:spcAft>
              <a:buNone/>
              <a:tabLst/>
              <a:defRPr sz="1800" b="0" i="0" u="none" strike="noStrike" kern="0" cap="none" spc="0" baseline="0">
                <a:solidFill>
                  <a:srgbClr val="000000"/>
                </a:solidFill>
                <a:uFillTx/>
              </a:defRPr>
            </a:pPr>
            <a:r>
              <a:rPr lang="en-US" sz="5400" b="0" i="0" u="none" strike="noStrike" kern="1200" cap="none" spc="15" baseline="0">
                <a:solidFill>
                  <a:srgbClr val="000000"/>
                </a:solidFill>
                <a:uFillTx/>
                <a:latin typeface="Trebuchet MS Bold"/>
                <a:ea typeface="Trebuchet MS Bold"/>
                <a:cs typeface="Trebuchet MS Bold"/>
              </a:rPr>
              <a:t>TOOLS AND TECHNIQUES</a:t>
            </a:r>
          </a:p>
        </p:txBody>
      </p:sp>
      <p:sp>
        <p:nvSpPr>
          <p:cNvPr id="27" name="曲线">
            <a:extLst>
              <a:ext uri="{FF2B5EF4-FFF2-40B4-BE49-F238E27FC236}">
                <a16:creationId xmlns:a16="http://schemas.microsoft.com/office/drawing/2014/main" id="{CDFBA727-FE50-E3A9-ECD4-271C9467988B}"/>
              </a:ext>
            </a:extLst>
          </p:cNvPr>
          <p:cNvSpPr/>
          <p:nvPr/>
        </p:nvSpPr>
        <p:spPr>
          <a:xfrm>
            <a:off x="1014407" y="9701207"/>
            <a:ext cx="3214692" cy="30003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3" y="f2"/>
                </a:lnTo>
                <a:lnTo>
                  <a:pt x="f3" y="f3"/>
                </a:lnTo>
                <a:lnTo>
                  <a:pt x="f2" y="f3"/>
                </a:lnTo>
                <a:lnTo>
                  <a:pt x="f2" y="f2"/>
                </a:lnTo>
                <a:close/>
              </a:path>
            </a:pathLst>
          </a:custGeom>
          <a:blipFill>
            <a:blip r:embed="rId4">
              <a:alphaModFix/>
            </a:blip>
            <a:stretch>
              <a:fillRect/>
            </a:stretch>
          </a:blipFill>
          <a:ln>
            <a:noFill/>
            <a:prstDash val="solid"/>
          </a:ln>
        </p:spPr>
        <p:txBody>
          <a:bodyPr lIns="0" tIns="0" rIns="0" bIns="0"/>
          <a:lstStyle/>
          <a:p>
            <a:endParaRPr lang="en-US"/>
          </a:p>
        </p:txBody>
      </p:sp>
      <p:sp>
        <p:nvSpPr>
          <p:cNvPr id="28" name="矩形">
            <a:extLst>
              <a:ext uri="{FF2B5EF4-FFF2-40B4-BE49-F238E27FC236}">
                <a16:creationId xmlns:a16="http://schemas.microsoft.com/office/drawing/2014/main" id="{06F1012F-D55B-5674-265C-4BE0EDBDAA94}"/>
              </a:ext>
            </a:extLst>
          </p:cNvPr>
          <p:cNvSpPr/>
          <p:nvPr/>
        </p:nvSpPr>
        <p:spPr>
          <a:xfrm>
            <a:off x="17030123" y="9707462"/>
            <a:ext cx="226688"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7</a:t>
            </a:r>
          </a:p>
        </p:txBody>
      </p:sp>
      <p:sp>
        <p:nvSpPr>
          <p:cNvPr id="29" name="矩形">
            <a:extLst>
              <a:ext uri="{FF2B5EF4-FFF2-40B4-BE49-F238E27FC236}">
                <a16:creationId xmlns:a16="http://schemas.microsoft.com/office/drawing/2014/main" id="{E908CF93-692D-69EC-6C23-4BE1EEDEC8A6}"/>
              </a:ext>
            </a:extLst>
          </p:cNvPr>
          <p:cNvSpPr/>
          <p:nvPr/>
        </p:nvSpPr>
        <p:spPr>
          <a:xfrm>
            <a:off x="967627" y="1612105"/>
            <a:ext cx="11586325" cy="8239128"/>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a:ea typeface="Droid Arabic Kufi"/>
                <a:cs typeface="Droid Arabic Kufi"/>
              </a:rPr>
              <a:t>The tools used in this project include:</a:t>
            </a: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endParaRPr lang="en-US" sz="3000" b="0" i="0" u="none" strike="noStrike" kern="1200" cap="none" spc="0" baseline="0">
              <a:solidFill>
                <a:srgbClr val="000000"/>
              </a:solidFill>
              <a:uFillTx/>
              <a:latin typeface="Droid Arabic Kufi"/>
              <a:ea typeface="Droid Arabic Kufi"/>
              <a:cs typeface="Droid Arabic Kufi"/>
            </a:endParaRP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Bold"/>
                <a:ea typeface="Droid Arabic Kufi Bold"/>
                <a:cs typeface="Droid Arabic Kufi Bold"/>
              </a:rPr>
              <a:t>HTML</a:t>
            </a:r>
            <a:r>
              <a:rPr lang="en-US" sz="3000" b="0" i="0" u="none" strike="noStrike" kern="1200" cap="none" spc="0" baseline="0">
                <a:solidFill>
                  <a:srgbClr val="000000"/>
                </a:solidFill>
                <a:uFillTx/>
                <a:latin typeface="Droid Arabic Kufi"/>
                <a:ea typeface="Droid Arabic Kufi"/>
                <a:cs typeface="Droid Arabic Kufi"/>
              </a:rPr>
              <a:t> – for structuring the web pages.</a:t>
            </a: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endParaRPr lang="en-US" sz="3000" b="0" i="0" u="none" strike="noStrike" kern="1200" cap="none" spc="0" baseline="0">
              <a:solidFill>
                <a:srgbClr val="000000"/>
              </a:solidFill>
              <a:uFillTx/>
              <a:latin typeface="Droid Arabic Kufi"/>
              <a:ea typeface="Droid Arabic Kufi"/>
              <a:cs typeface="Droid Arabic Kufi"/>
            </a:endParaRP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Bold"/>
                <a:ea typeface="Droid Arabic Kufi Bold"/>
                <a:cs typeface="Droid Arabic Kufi Bold"/>
              </a:rPr>
              <a:t>CSS</a:t>
            </a:r>
            <a:r>
              <a:rPr lang="en-US" sz="3000" b="0" i="0" u="none" strike="noStrike" kern="1200" cap="none" spc="0" baseline="0">
                <a:solidFill>
                  <a:srgbClr val="000000"/>
                </a:solidFill>
                <a:uFillTx/>
                <a:latin typeface="Droid Arabic Kufi"/>
                <a:ea typeface="Droid Arabic Kufi"/>
                <a:cs typeface="Droid Arabic Kufi"/>
              </a:rPr>
              <a:t> – for styling, gradients, responsive layout, and card-based design.</a:t>
            </a: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endParaRPr lang="en-US" sz="3000" b="0" i="0" u="none" strike="noStrike" kern="1200" cap="none" spc="0" baseline="0">
              <a:solidFill>
                <a:srgbClr val="000000"/>
              </a:solidFill>
              <a:uFillTx/>
              <a:latin typeface="Droid Arabic Kufi"/>
              <a:ea typeface="Droid Arabic Kufi"/>
              <a:cs typeface="Droid Arabic Kufi"/>
            </a:endParaRP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Bold"/>
                <a:ea typeface="Droid Arabic Kufi Bold"/>
                <a:cs typeface="Droid Arabic Kufi Bold"/>
              </a:rPr>
              <a:t>JavaScript</a:t>
            </a:r>
            <a:r>
              <a:rPr lang="en-US" sz="3000" b="0" i="0" u="none" strike="noStrike" kern="1200" cap="none" spc="0" baseline="0">
                <a:solidFill>
                  <a:srgbClr val="000000"/>
                </a:solidFill>
                <a:uFillTx/>
                <a:latin typeface="Droid Arabic Kufi"/>
                <a:ea typeface="Droid Arabic Kufi"/>
                <a:cs typeface="Droid Arabic Kufi"/>
              </a:rPr>
              <a:t> – for interactivity (dark mode toggle, button actions).</a:t>
            </a: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endParaRPr lang="en-US" sz="3000" b="0" i="0" u="none" strike="noStrike" kern="1200" cap="none" spc="0" baseline="0">
              <a:solidFill>
                <a:srgbClr val="000000"/>
              </a:solidFill>
              <a:uFillTx/>
              <a:latin typeface="Droid Arabic Kufi"/>
              <a:ea typeface="Droid Arabic Kufi"/>
              <a:cs typeface="Droid Arabic Kufi"/>
            </a:endParaRP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Bold"/>
                <a:ea typeface="Droid Arabic Kufi Bold"/>
                <a:cs typeface="Droid Arabic Kufi Bold"/>
              </a:rPr>
              <a:t>VS</a:t>
            </a:r>
            <a:r>
              <a:rPr lang="en-US" sz="3000" b="0" i="0" u="none" strike="noStrike" kern="1200" cap="none" spc="0" baseline="0">
                <a:solidFill>
                  <a:srgbClr val="000000"/>
                </a:solidFill>
                <a:uFillTx/>
                <a:latin typeface="Droid Arabic Kufi"/>
                <a:ea typeface="Droid Arabic Kufi"/>
                <a:cs typeface="Droid Arabic Kufi"/>
              </a:rPr>
              <a:t> </a:t>
            </a:r>
            <a:r>
              <a:rPr lang="en-US" sz="3000" b="0" i="0" u="none" strike="noStrike" kern="1200" cap="none" spc="0" baseline="0">
                <a:solidFill>
                  <a:srgbClr val="000000"/>
                </a:solidFill>
                <a:uFillTx/>
                <a:latin typeface="Droid Arabic Kufi Bold"/>
                <a:ea typeface="Droid Arabic Kufi Bold"/>
                <a:cs typeface="Droid Arabic Kufi Bold"/>
              </a:rPr>
              <a:t>Code</a:t>
            </a:r>
            <a:r>
              <a:rPr lang="en-US" sz="3000" b="0" i="0" u="none" strike="noStrike" kern="1200" cap="none" spc="0" baseline="0">
                <a:solidFill>
                  <a:srgbClr val="000000"/>
                </a:solidFill>
                <a:uFillTx/>
                <a:latin typeface="Droid Arabic Kufi"/>
                <a:ea typeface="Droid Arabic Kufi"/>
                <a:cs typeface="Droid Arabic Kufi"/>
              </a:rPr>
              <a:t> – as the development environment.</a:t>
            </a: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endParaRPr lang="en-US" sz="3000" b="0" i="0" u="none" strike="noStrike" kern="1200" cap="none" spc="0" baseline="0">
              <a:solidFill>
                <a:srgbClr val="000000"/>
              </a:solidFill>
              <a:uFillTx/>
              <a:latin typeface="Droid Arabic Kufi"/>
              <a:ea typeface="Droid Arabic Kufi"/>
              <a:cs typeface="Droid Arabic Kufi"/>
            </a:endParaRP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Bold"/>
                <a:ea typeface="Droid Arabic Kufi Bold"/>
                <a:cs typeface="Droid Arabic Kufi Bold"/>
              </a:rPr>
              <a:t>Google</a:t>
            </a:r>
            <a:r>
              <a:rPr lang="en-US" sz="3000" b="0" i="0" u="none" strike="noStrike" kern="1200" cap="none" spc="0" baseline="0">
                <a:solidFill>
                  <a:srgbClr val="000000"/>
                </a:solidFill>
                <a:uFillTx/>
                <a:latin typeface="Droid Arabic Kufi"/>
                <a:ea typeface="Droid Arabic Kufi"/>
                <a:cs typeface="Droid Arabic Kufi"/>
              </a:rPr>
              <a:t> </a:t>
            </a:r>
            <a:r>
              <a:rPr lang="en-US" sz="3000" b="0" i="0" u="none" strike="noStrike" kern="1200" cap="none" spc="0" baseline="0">
                <a:solidFill>
                  <a:srgbClr val="000000"/>
                </a:solidFill>
                <a:uFillTx/>
                <a:latin typeface="Droid Arabic Kufi Bold"/>
                <a:ea typeface="Droid Arabic Kufi Bold"/>
                <a:cs typeface="Droid Arabic Kufi Bold"/>
              </a:rPr>
              <a:t>Fonts</a:t>
            </a:r>
            <a:r>
              <a:rPr lang="en-US" sz="3000" b="0" i="0" u="none" strike="noStrike" kern="1200" cap="none" spc="0" baseline="0">
                <a:solidFill>
                  <a:srgbClr val="000000"/>
                </a:solidFill>
                <a:uFillTx/>
                <a:latin typeface="Droid Arabic Kufi"/>
                <a:ea typeface="Droid Arabic Kufi"/>
                <a:cs typeface="Droid Arabic Kufi"/>
              </a:rPr>
              <a:t> – for modern, professional typography.</a:t>
            </a: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endParaRPr lang="en-US" sz="3000" b="0" i="0" u="none" strike="noStrike" kern="1200" cap="none" spc="0" baseline="0">
              <a:solidFill>
                <a:srgbClr val="000000"/>
              </a:solidFill>
              <a:uFillTx/>
              <a:latin typeface="Droid Arabic Kufi"/>
              <a:ea typeface="Droid Arabic Kufi"/>
              <a:cs typeface="Droid Arabic Kufi"/>
            </a:endParaRP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Bold"/>
                <a:ea typeface="Droid Arabic Kufi Bold"/>
                <a:cs typeface="Droid Arabic Kufi Bold"/>
              </a:rPr>
              <a:t>GitHub</a:t>
            </a:r>
            <a:r>
              <a:rPr lang="en-US" sz="3000" b="0" i="0" u="none" strike="noStrike" kern="1200" cap="none" spc="0" baseline="0">
                <a:solidFill>
                  <a:srgbClr val="000000"/>
                </a:solidFill>
                <a:uFillTx/>
                <a:latin typeface="Droid Arabic Kufi"/>
                <a:ea typeface="Droid Arabic Kufi"/>
                <a:cs typeface="Droid Arabic Kufi"/>
              </a:rPr>
              <a:t> – for version control and hosting.</a:t>
            </a: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endParaRPr lang="en-US" sz="3000" b="0" i="0" u="none" strike="noStrike" kern="1200" cap="none" spc="0" baseline="0">
              <a:solidFill>
                <a:srgbClr val="000000"/>
              </a:solidFill>
              <a:uFillTx/>
              <a:latin typeface="Droid Arabic Kufi"/>
              <a:ea typeface="Droid Arabic Kufi"/>
              <a:cs typeface="Droid Arabic Kufi"/>
            </a:endParaRPr>
          </a:p>
          <a:p>
            <a:pPr marL="0" marR="0" lvl="0" indent="0" algn="just" defTabSz="914400" rtl="0" fontAlgn="auto" hangingPunct="1">
              <a:lnSpc>
                <a:spcPts val="36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000000"/>
                </a:solidFill>
                <a:uFillTx/>
                <a:latin typeface="Droid Arabic Kufi Bold"/>
                <a:ea typeface="Droid Arabic Kufi Bold"/>
                <a:cs typeface="Droid Arabic Kufi Bold"/>
              </a:rPr>
              <a:t>Web Browser DevTools</a:t>
            </a:r>
            <a:r>
              <a:rPr lang="en-US" sz="3000" b="0" i="0" u="none" strike="noStrike" kern="1200" cap="none" spc="0" baseline="0">
                <a:solidFill>
                  <a:srgbClr val="000000"/>
                </a:solidFill>
                <a:uFillTx/>
                <a:latin typeface="Droid Arabic Kufi"/>
                <a:ea typeface="Droid Arabic Kufi"/>
                <a:cs typeface="Droid Arabic Kufi"/>
              </a:rPr>
              <a:t> – for debugging and testing responsiveness.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B2DD1EF7-FA72-C0C7-96DF-DEECBB78D56E}"/>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B325FB33-B4C4-8168-05E7-16D3FB577E58}"/>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4D837A91-E3CF-D13A-019D-9419209613FC}"/>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56659ABD-9325-7244-F4F9-E0F9161301B8}"/>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2B527288-B94C-0AD9-CA49-2F88EC02F4BC}"/>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AC888266-49E7-A085-41BF-98FDD24746ED}"/>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091643F4-6D99-6099-4458-FE60160B1856}"/>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84EC5848-4838-A8FC-FC19-5DC78CE4FCB5}"/>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FCDAA4A6-7A3B-E42E-95EA-7F05587ABCC2}"/>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5320B6AE-3A70-F3F5-F7A5-1ECC0F5F66B9}"/>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D3CB7F9D-FB65-EC9F-D943-1491900C47FC}"/>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D18C5D94-0F06-44BF-810B-B8DB4E34A13F}"/>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ECD8B974-40A2-FD85-5656-FBC974F6AB3F}"/>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BB9A7B70-33CC-481C-B681-AF0C8C377984}"/>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466AC9B4-3FD6-7858-919E-F03CE9DAC092}"/>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403E7DA7-322B-9529-1F7F-B93D5C7FD778}"/>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5F37B8ED-64E2-2F3B-6951-E4EF7E541C02}"/>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B86A7A24-9CA7-4F9F-FB2C-075E956F4E86}"/>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9C7B1ADC-5483-4239-9D97-4640C9D449EB}"/>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EA4FF9D0-B0B8-2A3A-C40C-D5049396E307}"/>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矩形">
            <a:extLst>
              <a:ext uri="{FF2B5EF4-FFF2-40B4-BE49-F238E27FC236}">
                <a16:creationId xmlns:a16="http://schemas.microsoft.com/office/drawing/2014/main" id="{F08E257A-C4CC-D9BF-3D54-378A6C0428B0}"/>
              </a:ext>
            </a:extLst>
          </p:cNvPr>
          <p:cNvSpPr/>
          <p:nvPr/>
        </p:nvSpPr>
        <p:spPr>
          <a:xfrm>
            <a:off x="671507" y="1485900"/>
            <a:ext cx="14526633" cy="7791446"/>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a:ea typeface="Glacial Indifference"/>
                <a:cs typeface="Glacial Indifference"/>
              </a:rPr>
              <a:t>The techniques applied are:</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Bold"/>
                <a:ea typeface="Glacial Indifference Bold"/>
                <a:cs typeface="Glacial Indifference Bold"/>
              </a:rPr>
              <a:t>Responsive Web Design (RWD)</a:t>
            </a:r>
            <a:r>
              <a:rPr lang="en-US" sz="2700" b="0" i="0" u="none" strike="noStrike" kern="1200" cap="none" spc="0" baseline="0">
                <a:solidFill>
                  <a:srgbClr val="000000"/>
                </a:solidFill>
                <a:uFillTx/>
                <a:latin typeface="Glacial Indifference"/>
                <a:ea typeface="Glacial Indifference"/>
                <a:cs typeface="Glacial Indifference"/>
              </a:rPr>
              <a:t>: Ensuring the portfolio works smoothly across desktops, tablets, and mobiles.</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Bold"/>
                <a:ea typeface="Glacial Indifference Bold"/>
                <a:cs typeface="Glacial Indifference Bold"/>
              </a:rPr>
              <a:t>Flexbox Layout</a:t>
            </a:r>
            <a:r>
              <a:rPr lang="en-US" sz="2700" b="0" i="0" u="none" strike="noStrike" kern="1200" cap="none" spc="0" baseline="0">
                <a:solidFill>
                  <a:srgbClr val="000000"/>
                </a:solidFill>
                <a:uFillTx/>
                <a:latin typeface="Glacial Indifference"/>
                <a:ea typeface="Glacial Indifference"/>
                <a:cs typeface="Glacial Indifference"/>
              </a:rPr>
              <a:t>: For aligning the profile photo and text in the header, and maintaining consistent spacing.</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Bold"/>
                <a:ea typeface="Glacial Indifference Bold"/>
                <a:cs typeface="Glacial Indifference Bold"/>
              </a:rPr>
              <a:t>Card-Based UI</a:t>
            </a:r>
            <a:r>
              <a:rPr lang="en-US" sz="2700" b="0" i="0" u="none" strike="noStrike" kern="1200" cap="none" spc="0" baseline="0">
                <a:solidFill>
                  <a:srgbClr val="000000"/>
                </a:solidFill>
                <a:uFillTx/>
                <a:latin typeface="Glacial Indifference"/>
                <a:ea typeface="Glacial Indifference"/>
                <a:cs typeface="Glacial Indifference"/>
              </a:rPr>
              <a:t>: For clear separation of education, certificates, projects, and skills.</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Bold"/>
                <a:ea typeface="Glacial Indifference Bold"/>
                <a:cs typeface="Glacial Indifference Bold"/>
              </a:rPr>
              <a:t>Dark Mode Implementation</a:t>
            </a:r>
            <a:r>
              <a:rPr lang="en-US" sz="2700" b="0" i="0" u="none" strike="noStrike" kern="1200" cap="none" spc="0" baseline="0">
                <a:solidFill>
                  <a:srgbClr val="000000"/>
                </a:solidFill>
                <a:uFillTx/>
                <a:latin typeface="Glacial Indifference"/>
                <a:ea typeface="Glacial Indifference"/>
                <a:cs typeface="Glacial Indifference"/>
              </a:rPr>
              <a:t>: Using CSS class toggling with JavaScript for a smooth user experience.</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Bold"/>
                <a:ea typeface="Glacial Indifference Bold"/>
                <a:cs typeface="Glacial Indifference Bold"/>
              </a:rPr>
              <a:t>Gradient Themes &amp; Shadows</a:t>
            </a:r>
            <a:r>
              <a:rPr lang="en-US" sz="2700" b="0" i="0" u="none" strike="noStrike" kern="1200" cap="none" spc="0" baseline="0">
                <a:solidFill>
                  <a:srgbClr val="000000"/>
                </a:solidFill>
                <a:uFillTx/>
                <a:latin typeface="Glacial Indifference"/>
                <a:ea typeface="Glacial Indifference"/>
                <a:cs typeface="Glacial Indifference"/>
              </a:rPr>
              <a:t>: To enhance the modern and attractive visual appeal.</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Bold"/>
                <a:ea typeface="Glacial Indifference Bold"/>
                <a:cs typeface="Glacial Indifference Bold"/>
              </a:rPr>
              <a:t>Hover</a:t>
            </a:r>
            <a:r>
              <a:rPr lang="en-US" sz="2700" b="0" i="0" u="none" strike="noStrike" kern="1200" cap="none" spc="0" baseline="0">
                <a:solidFill>
                  <a:srgbClr val="000000"/>
                </a:solidFill>
                <a:uFillTx/>
                <a:latin typeface="Glacial Indifference"/>
                <a:ea typeface="Glacial Indifference"/>
                <a:cs typeface="Glacial Indifference"/>
              </a:rPr>
              <a:t> </a:t>
            </a:r>
            <a:r>
              <a:rPr lang="en-US" sz="2700" b="0" i="0" u="none" strike="noStrike" kern="1200" cap="none" spc="0" baseline="0">
                <a:solidFill>
                  <a:srgbClr val="000000"/>
                </a:solidFill>
                <a:uFillTx/>
                <a:latin typeface="Glacial Indifference Bold"/>
                <a:ea typeface="Glacial Indifference Bold"/>
                <a:cs typeface="Glacial Indifference Bold"/>
              </a:rPr>
              <a:t>and</a:t>
            </a:r>
            <a:r>
              <a:rPr lang="en-US" sz="2700" b="0" i="0" u="none" strike="noStrike" kern="1200" cap="none" spc="0" baseline="0">
                <a:solidFill>
                  <a:srgbClr val="000000"/>
                </a:solidFill>
                <a:uFillTx/>
                <a:latin typeface="Glacial Indifference"/>
                <a:ea typeface="Glacial Indifference"/>
                <a:cs typeface="Glacial Indifference"/>
              </a:rPr>
              <a:t> </a:t>
            </a:r>
            <a:r>
              <a:rPr lang="en-US" sz="2700" b="0" i="0" u="none" strike="noStrike" kern="1200" cap="none" spc="0" baseline="0">
                <a:solidFill>
                  <a:srgbClr val="000000"/>
                </a:solidFill>
                <a:uFillTx/>
                <a:latin typeface="Glacial Indifference Bold"/>
                <a:ea typeface="Glacial Indifference Bold"/>
                <a:cs typeface="Glacial Indifference Bold"/>
              </a:rPr>
              <a:t>Transition</a:t>
            </a:r>
            <a:r>
              <a:rPr lang="en-US" sz="2700" b="0" i="0" u="none" strike="noStrike" kern="1200" cap="none" spc="0" baseline="0">
                <a:solidFill>
                  <a:srgbClr val="000000"/>
                </a:solidFill>
                <a:uFillTx/>
                <a:latin typeface="Glacial Indifference"/>
                <a:ea typeface="Glacial Indifference"/>
                <a:cs typeface="Glacial Indifference"/>
              </a:rPr>
              <a:t> </a:t>
            </a:r>
            <a:r>
              <a:rPr lang="en-US" sz="2700" b="0" i="0" u="none" strike="noStrike" kern="1200" cap="none" spc="0" baseline="0">
                <a:solidFill>
                  <a:srgbClr val="000000"/>
                </a:solidFill>
                <a:uFillTx/>
                <a:latin typeface="Glacial Indifference Bold"/>
                <a:ea typeface="Glacial Indifference Bold"/>
                <a:cs typeface="Glacial Indifference Bold"/>
              </a:rPr>
              <a:t>Effects</a:t>
            </a:r>
            <a:r>
              <a:rPr lang="en-US" sz="2700" b="0" i="0" u="none" strike="noStrike" kern="1200" cap="none" spc="0" baseline="0">
                <a:solidFill>
                  <a:srgbClr val="000000"/>
                </a:solidFill>
                <a:uFillTx/>
                <a:latin typeface="Glacial Indifference"/>
                <a:ea typeface="Glacial Indifference"/>
                <a:cs typeface="Glacial Indifference"/>
              </a:rPr>
              <a:t>: For interactive buttons and links that improve user engagement.</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r>
              <a:rPr lang="en-US" sz="2700" b="0" i="0" u="none" strike="noStrike" kern="1200" cap="none" spc="0" baseline="0">
                <a:solidFill>
                  <a:srgbClr val="000000"/>
                </a:solidFill>
                <a:uFillTx/>
                <a:latin typeface="Glacial Indifference Bold"/>
                <a:ea typeface="Glacial Indifference Bold"/>
                <a:cs typeface="Glacial Indifference Bold"/>
              </a:rPr>
              <a:t>Minimalist</a:t>
            </a:r>
            <a:r>
              <a:rPr lang="en-US" sz="2700" b="0" i="0" u="none" strike="noStrike" kern="1200" cap="none" spc="0" baseline="0">
                <a:solidFill>
                  <a:srgbClr val="000000"/>
                </a:solidFill>
                <a:uFillTx/>
                <a:latin typeface="Glacial Indifference"/>
                <a:ea typeface="Glacial Indifference"/>
                <a:cs typeface="Glacial Indifference"/>
              </a:rPr>
              <a:t> </a:t>
            </a:r>
            <a:r>
              <a:rPr lang="en-US" sz="2700" b="0" i="0" u="none" strike="noStrike" kern="1200" cap="none" spc="0" baseline="0">
                <a:solidFill>
                  <a:srgbClr val="000000"/>
                </a:solidFill>
                <a:uFillTx/>
                <a:latin typeface="Glacial Indifference Bold"/>
                <a:ea typeface="Glacial Indifference Bold"/>
                <a:cs typeface="Glacial Indifference Bold"/>
              </a:rPr>
              <a:t>Design</a:t>
            </a:r>
            <a:r>
              <a:rPr lang="en-US" sz="2700" b="0" i="0" u="none" strike="noStrike" kern="1200" cap="none" spc="0" baseline="0">
                <a:solidFill>
                  <a:srgbClr val="000000"/>
                </a:solidFill>
                <a:uFillTx/>
                <a:latin typeface="Glacial Indifference"/>
                <a:ea typeface="Glacial Indifference"/>
                <a:cs typeface="Glacial Indifference"/>
              </a:rPr>
              <a:t> </a:t>
            </a:r>
            <a:r>
              <a:rPr lang="en-US" sz="2700" b="0" i="0" u="none" strike="noStrike" kern="1200" cap="none" spc="0" baseline="0">
                <a:solidFill>
                  <a:srgbClr val="000000"/>
                </a:solidFill>
                <a:uFillTx/>
                <a:latin typeface="Glacial Indifference Bold"/>
                <a:ea typeface="Glacial Indifference Bold"/>
                <a:cs typeface="Glacial Indifference Bold"/>
              </a:rPr>
              <a:t>Principle</a:t>
            </a:r>
            <a:r>
              <a:rPr lang="en-US" sz="2700" b="0" i="0" u="none" strike="noStrike" kern="1200" cap="none" spc="0" baseline="0">
                <a:solidFill>
                  <a:srgbClr val="000000"/>
                </a:solidFill>
                <a:uFillTx/>
                <a:latin typeface="Glacial Indifference"/>
                <a:ea typeface="Glacial Indifference"/>
                <a:cs typeface="Glacial Indifference"/>
              </a:rPr>
              <a:t>: Keeping the layout simple, professional, and easy to navigate.</a:t>
            </a:r>
          </a:p>
          <a:p>
            <a:pPr marL="0" marR="0" lvl="0" indent="0" algn="just" defTabSz="914400" rtl="0" fontAlgn="auto" hangingPunct="1">
              <a:lnSpc>
                <a:spcPts val="3240"/>
              </a:lnSpc>
              <a:spcBef>
                <a:spcPts val="0"/>
              </a:spcBef>
              <a:spcAft>
                <a:spcPts val="0"/>
              </a:spcAft>
              <a:buNone/>
              <a:tabLst/>
              <a:defRPr sz="1800" b="0" i="0" u="none" strike="noStrike" kern="0" cap="none" spc="0" baseline="0">
                <a:solidFill>
                  <a:srgbClr val="000000"/>
                </a:solidFill>
                <a:uFillTx/>
              </a:defRPr>
            </a:pPr>
            <a:endParaRPr lang="en-US" sz="2700" b="0" i="0" u="none" strike="noStrike" kern="1200" cap="none" spc="0" baseline="0">
              <a:solidFill>
                <a:srgbClr val="000000"/>
              </a:solidFill>
              <a:uFillTx/>
              <a:latin typeface="Glacial Indifference"/>
              <a:ea typeface="Glacial Indifference"/>
              <a:cs typeface="Glacial Indifferen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bg>
      <p:bgPr>
        <a:solidFill>
          <a:srgbClr val="FFFFFF"/>
        </a:solidFill>
        <a:effectLst/>
      </p:bgPr>
    </p:bg>
    <p:spTree>
      <p:nvGrpSpPr>
        <p:cNvPr id="1" name=""/>
        <p:cNvGrpSpPr/>
        <p:nvPr/>
      </p:nvGrpSpPr>
      <p:grpSpPr>
        <a:xfrm>
          <a:off x="0" y="0"/>
          <a:ext cx="0" cy="0"/>
          <a:chOff x="0" y="0"/>
          <a:chExt cx="0" cy="0"/>
        </a:xfrm>
      </p:grpSpPr>
      <p:sp>
        <p:nvSpPr>
          <p:cNvPr id="2" name="曲线">
            <a:extLst>
              <a:ext uri="{FF2B5EF4-FFF2-40B4-BE49-F238E27FC236}">
                <a16:creationId xmlns:a16="http://schemas.microsoft.com/office/drawing/2014/main" id="{830B3E3D-31D8-8C04-957E-AD49139D5F2E}"/>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3" name="曲线">
            <a:extLst>
              <a:ext uri="{FF2B5EF4-FFF2-40B4-BE49-F238E27FC236}">
                <a16:creationId xmlns:a16="http://schemas.microsoft.com/office/drawing/2014/main" id="{81505CC8-633C-4E99-5191-DEC51E74EF84}"/>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4" name="曲线">
            <a:extLst>
              <a:ext uri="{FF2B5EF4-FFF2-40B4-BE49-F238E27FC236}">
                <a16:creationId xmlns:a16="http://schemas.microsoft.com/office/drawing/2014/main" id="{13ABD3D3-2FB8-1B94-14AF-15242DE00BF8}"/>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5" name="曲线">
            <a:extLst>
              <a:ext uri="{FF2B5EF4-FFF2-40B4-BE49-F238E27FC236}">
                <a16:creationId xmlns:a16="http://schemas.microsoft.com/office/drawing/2014/main" id="{FAD7F7B5-C7F8-0475-ADFE-4B3307161FC6}"/>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6" name="曲线">
            <a:extLst>
              <a:ext uri="{FF2B5EF4-FFF2-40B4-BE49-F238E27FC236}">
                <a16:creationId xmlns:a16="http://schemas.microsoft.com/office/drawing/2014/main" id="{5C2F1832-B231-D602-FC85-47D8E93C868D}"/>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7" name="曲线">
            <a:extLst>
              <a:ext uri="{FF2B5EF4-FFF2-40B4-BE49-F238E27FC236}">
                <a16:creationId xmlns:a16="http://schemas.microsoft.com/office/drawing/2014/main" id="{2255DF65-A8CF-AA52-A2B1-90A40B59C171}"/>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8" name="曲线">
            <a:extLst>
              <a:ext uri="{FF2B5EF4-FFF2-40B4-BE49-F238E27FC236}">
                <a16:creationId xmlns:a16="http://schemas.microsoft.com/office/drawing/2014/main" id="{2CDD8CA9-1214-FED7-4B47-C978309CE232}"/>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9" name="曲线">
            <a:extLst>
              <a:ext uri="{FF2B5EF4-FFF2-40B4-BE49-F238E27FC236}">
                <a16:creationId xmlns:a16="http://schemas.microsoft.com/office/drawing/2014/main" id="{621EFB9C-6F4E-FDCF-A49C-6C9EBF7D296A}"/>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10" name="曲线">
            <a:extLst>
              <a:ext uri="{FF2B5EF4-FFF2-40B4-BE49-F238E27FC236}">
                <a16:creationId xmlns:a16="http://schemas.microsoft.com/office/drawing/2014/main" id="{7933E7C8-1A29-1FFB-840B-2E77DC83CFE7}"/>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1" name="曲线">
            <a:extLst>
              <a:ext uri="{FF2B5EF4-FFF2-40B4-BE49-F238E27FC236}">
                <a16:creationId xmlns:a16="http://schemas.microsoft.com/office/drawing/2014/main" id="{6EDA0E6F-0042-5687-B7B4-6998BDADEFAC}"/>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12" name="曲线">
            <a:extLst>
              <a:ext uri="{FF2B5EF4-FFF2-40B4-BE49-F238E27FC236}">
                <a16:creationId xmlns:a16="http://schemas.microsoft.com/office/drawing/2014/main" id="{7D9E184F-777F-2292-6461-A81C7F6462C6}"/>
              </a:ext>
            </a:extLst>
          </p:cNvPr>
          <p:cNvSpPr/>
          <p:nvPr/>
        </p:nvSpPr>
        <p:spPr>
          <a:xfrm>
            <a:off x="14059092" y="5998"/>
            <a:ext cx="1841565" cy="10280425"/>
          </a:xfrm>
          <a:custGeom>
            <a:avLst/>
            <a:gdLst>
              <a:gd name="f0" fmla="val w"/>
              <a:gd name="f1" fmla="val h"/>
              <a:gd name="f2" fmla="val 0"/>
              <a:gd name="f3" fmla="val 21600"/>
              <a:gd name="f4" fmla="val 165"/>
              <a:gd name="f5" fmla="val 21594"/>
              <a:gd name="f6" fmla="val 21434"/>
              <a:gd name="f7" fmla="val 5"/>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4" y="f2"/>
                </a:moveTo>
                <a:lnTo>
                  <a:pt x="f3" y="f5"/>
                </a:lnTo>
                <a:lnTo>
                  <a:pt x="f6" y="f3"/>
                </a:lnTo>
                <a:lnTo>
                  <a:pt x="f2" y="f7"/>
                </a:lnTo>
                <a:close/>
              </a:path>
            </a:pathLst>
          </a:custGeom>
          <a:solidFill>
            <a:srgbClr val="5FCAEE"/>
          </a:solidFill>
          <a:ln>
            <a:noFill/>
            <a:prstDash val="solid"/>
          </a:ln>
        </p:spPr>
        <p:txBody>
          <a:bodyPr lIns="0" tIns="0" rIns="0" bIns="0"/>
          <a:lstStyle/>
          <a:p>
            <a:endParaRPr lang="en-US"/>
          </a:p>
        </p:txBody>
      </p:sp>
      <p:sp>
        <p:nvSpPr>
          <p:cNvPr id="13" name="曲线">
            <a:extLst>
              <a:ext uri="{FF2B5EF4-FFF2-40B4-BE49-F238E27FC236}">
                <a16:creationId xmlns:a16="http://schemas.microsoft.com/office/drawing/2014/main" id="{8B06DE4C-F5DC-2CA3-41A1-F69E57204FBB}"/>
              </a:ext>
            </a:extLst>
          </p:cNvPr>
          <p:cNvSpPr/>
          <p:nvPr/>
        </p:nvSpPr>
        <p:spPr>
          <a:xfrm>
            <a:off x="11168920" y="5536435"/>
            <a:ext cx="7122791" cy="4756114"/>
          </a:xfrm>
          <a:custGeom>
            <a:avLst/>
            <a:gdLst>
              <a:gd name="f0" fmla="val w"/>
              <a:gd name="f1" fmla="val h"/>
              <a:gd name="f2" fmla="val 0"/>
              <a:gd name="f3" fmla="val 21600"/>
              <a:gd name="f4" fmla="val 53"/>
              <a:gd name="f5" fmla="val 24"/>
              <a:gd name="f6" fmla="val 21545"/>
              <a:gd name="f7" fmla="val 21576"/>
              <a:gd name="f8" fmla="*/ f0 1 21600"/>
              <a:gd name="f9" fmla="*/ f1 1 21600"/>
              <a:gd name="f10" fmla="val f2"/>
              <a:gd name="f11" fmla="val f3"/>
              <a:gd name="f12" fmla="+- f11 0 f10"/>
              <a:gd name="f13" fmla="*/ f12 1 21600"/>
              <a:gd name="f14" fmla="*/ 0 f12 1"/>
              <a:gd name="f15" fmla="*/ 21600 f12 1"/>
              <a:gd name="f16" fmla="*/ f14 1 21600"/>
              <a:gd name="f17" fmla="*/ f15 1 21600"/>
              <a:gd name="f18" fmla="*/ f16 1 f13"/>
              <a:gd name="f19" fmla="*/ f17 1 f13"/>
              <a:gd name="f20" fmla="*/ f18 f8 1"/>
              <a:gd name="f21" fmla="*/ f19 f8 1"/>
              <a:gd name="f22" fmla="*/ f19 f9 1"/>
              <a:gd name="f23" fmla="*/ f18 f9 1"/>
            </a:gdLst>
            <a:ahLst/>
            <a:cxnLst>
              <a:cxn ang="3cd4">
                <a:pos x="hc" y="t"/>
              </a:cxn>
              <a:cxn ang="0">
                <a:pos x="r" y="vc"/>
              </a:cxn>
              <a:cxn ang="cd4">
                <a:pos x="hc" y="b"/>
              </a:cxn>
              <a:cxn ang="cd2">
                <a:pos x="l" y="vc"/>
              </a:cxn>
            </a:cxnLst>
            <a:rect l="f20" t="f23" r="f21" b="f22"/>
            <a:pathLst>
              <a:path w="21600" h="21600">
                <a:moveTo>
                  <a:pt x="f3" y="f4"/>
                </a:moveTo>
                <a:lnTo>
                  <a:pt x="f5" y="f3"/>
                </a:lnTo>
                <a:lnTo>
                  <a:pt x="f2" y="f6"/>
                </a:lnTo>
                <a:lnTo>
                  <a:pt x="f7" y="f2"/>
                </a:lnTo>
                <a:close/>
              </a:path>
            </a:pathLst>
          </a:custGeom>
          <a:solidFill>
            <a:srgbClr val="5FCAEE"/>
          </a:solidFill>
          <a:ln>
            <a:noFill/>
            <a:prstDash val="solid"/>
          </a:ln>
        </p:spPr>
        <p:txBody>
          <a:bodyPr lIns="0" tIns="0" rIns="0" bIns="0"/>
          <a:lstStyle/>
          <a:p>
            <a:endParaRPr lang="en-US"/>
          </a:p>
        </p:txBody>
      </p:sp>
      <p:sp>
        <p:nvSpPr>
          <p:cNvPr id="14" name="曲线">
            <a:extLst>
              <a:ext uri="{FF2B5EF4-FFF2-40B4-BE49-F238E27FC236}">
                <a16:creationId xmlns:a16="http://schemas.microsoft.com/office/drawing/2014/main" id="{DB46BFA2-F72E-5812-15D8-46A15953DA28}"/>
              </a:ext>
            </a:extLst>
          </p:cNvPr>
          <p:cNvSpPr/>
          <p:nvPr/>
        </p:nvSpPr>
        <p:spPr>
          <a:xfrm>
            <a:off x="13773150" y="0"/>
            <a:ext cx="4514657" cy="10286524"/>
          </a:xfrm>
          <a:custGeom>
            <a:avLst/>
            <a:gdLst>
              <a:gd name="f0" fmla="val w"/>
              <a:gd name="f1" fmla="val h"/>
              <a:gd name="f2" fmla="val 0"/>
              <a:gd name="f3" fmla="val 21600"/>
              <a:gd name="f4" fmla="val 14671"/>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5FCAEE">
              <a:alpha val="13000"/>
            </a:srgbClr>
          </a:solidFill>
          <a:ln>
            <a:noFill/>
            <a:prstDash val="solid"/>
          </a:ln>
        </p:spPr>
        <p:txBody>
          <a:bodyPr lIns="0" tIns="0" rIns="0" bIns="0"/>
          <a:lstStyle/>
          <a:p>
            <a:endParaRPr lang="en-US"/>
          </a:p>
        </p:txBody>
      </p:sp>
      <p:sp>
        <p:nvSpPr>
          <p:cNvPr id="15" name="曲线">
            <a:extLst>
              <a:ext uri="{FF2B5EF4-FFF2-40B4-BE49-F238E27FC236}">
                <a16:creationId xmlns:a16="http://schemas.microsoft.com/office/drawing/2014/main" id="{D232ADD4-A9D4-7987-1557-6015E213ABAC}"/>
              </a:ext>
            </a:extLst>
          </p:cNvPr>
          <p:cNvSpPr/>
          <p:nvPr/>
        </p:nvSpPr>
        <p:spPr>
          <a:xfrm>
            <a:off x="14404314" y="0"/>
            <a:ext cx="3883438" cy="10286524"/>
          </a:xfrm>
          <a:custGeom>
            <a:avLst/>
            <a:gdLst>
              <a:gd name="f0" fmla="val w"/>
              <a:gd name="f1" fmla="val h"/>
              <a:gd name="f2" fmla="val 0"/>
              <a:gd name="f3" fmla="val 21600"/>
              <a:gd name="f4" fmla="val 10085"/>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5FCAEE">
              <a:alpha val="4000"/>
            </a:srgbClr>
          </a:solidFill>
          <a:ln>
            <a:noFill/>
            <a:prstDash val="solid"/>
          </a:ln>
        </p:spPr>
        <p:txBody>
          <a:bodyPr lIns="0" tIns="0" rIns="0" bIns="0"/>
          <a:lstStyle/>
          <a:p>
            <a:endParaRPr lang="en-US"/>
          </a:p>
        </p:txBody>
      </p:sp>
      <p:sp>
        <p:nvSpPr>
          <p:cNvPr id="16" name="曲线">
            <a:extLst>
              <a:ext uri="{FF2B5EF4-FFF2-40B4-BE49-F238E27FC236}">
                <a16:creationId xmlns:a16="http://schemas.microsoft.com/office/drawing/2014/main" id="{F19AFBF2-53D8-92FE-7028-8D9E36D83F98}"/>
              </a:ext>
            </a:extLst>
          </p:cNvPr>
          <p:cNvSpPr/>
          <p:nvPr/>
        </p:nvSpPr>
        <p:spPr>
          <a:xfrm>
            <a:off x="13401675" y="4572000"/>
            <a:ext cx="4886325" cy="5715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17" name="曲线">
            <a:extLst>
              <a:ext uri="{FF2B5EF4-FFF2-40B4-BE49-F238E27FC236}">
                <a16:creationId xmlns:a16="http://schemas.microsoft.com/office/drawing/2014/main" id="{810A8575-2E3B-7A72-07F2-E0B948D115C5}"/>
              </a:ext>
            </a:extLst>
          </p:cNvPr>
          <p:cNvSpPr/>
          <p:nvPr/>
        </p:nvSpPr>
        <p:spPr>
          <a:xfrm>
            <a:off x="14006898" y="0"/>
            <a:ext cx="4281101" cy="10286524"/>
          </a:xfrm>
          <a:custGeom>
            <a:avLst/>
            <a:gdLst>
              <a:gd name="f0" fmla="val w"/>
              <a:gd name="f1" fmla="val h"/>
              <a:gd name="f2" fmla="val 0"/>
              <a:gd name="f3" fmla="val 21600"/>
              <a:gd name="f4" fmla="val 18690"/>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17AFE3">
              <a:alpha val="25000"/>
            </a:srgbClr>
          </a:solidFill>
          <a:ln>
            <a:noFill/>
            <a:prstDash val="solid"/>
          </a:ln>
        </p:spPr>
        <p:txBody>
          <a:bodyPr lIns="0" tIns="0" rIns="0" bIns="0"/>
          <a:lstStyle/>
          <a:p>
            <a:endParaRPr lang="en-US"/>
          </a:p>
        </p:txBody>
      </p:sp>
      <p:sp>
        <p:nvSpPr>
          <p:cNvPr id="18" name="曲线">
            <a:extLst>
              <a:ext uri="{FF2B5EF4-FFF2-40B4-BE49-F238E27FC236}">
                <a16:creationId xmlns:a16="http://schemas.microsoft.com/office/drawing/2014/main" id="{C51D3BBF-486B-6416-743A-7C780F50C4E9}"/>
              </a:ext>
            </a:extLst>
          </p:cNvPr>
          <p:cNvSpPr/>
          <p:nvPr/>
        </p:nvSpPr>
        <p:spPr>
          <a:xfrm>
            <a:off x="16344900" y="0"/>
            <a:ext cx="1942907" cy="10286524"/>
          </a:xfrm>
          <a:custGeom>
            <a:avLst/>
            <a:gdLst>
              <a:gd name="f0" fmla="val w"/>
              <a:gd name="f1" fmla="val h"/>
              <a:gd name="f2" fmla="val 0"/>
              <a:gd name="f3" fmla="val 21600"/>
              <a:gd name="f4" fmla="val 17048"/>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4" y="f2"/>
                </a:lnTo>
                <a:lnTo>
                  <a:pt x="f2" y="f3"/>
                </a:lnTo>
                <a:lnTo>
                  <a:pt x="f3" y="f3"/>
                </a:lnTo>
                <a:lnTo>
                  <a:pt x="f3" y="f2"/>
                </a:lnTo>
                <a:close/>
              </a:path>
            </a:pathLst>
          </a:custGeom>
          <a:solidFill>
            <a:srgbClr val="2D83C3">
              <a:alpha val="49000"/>
            </a:srgbClr>
          </a:solidFill>
          <a:ln>
            <a:noFill/>
            <a:prstDash val="solid"/>
          </a:ln>
        </p:spPr>
        <p:txBody>
          <a:bodyPr lIns="0" tIns="0" rIns="0" bIns="0"/>
          <a:lstStyle/>
          <a:p>
            <a:endParaRPr lang="en-US"/>
          </a:p>
        </p:txBody>
      </p:sp>
      <p:sp>
        <p:nvSpPr>
          <p:cNvPr id="19" name="曲线">
            <a:extLst>
              <a:ext uri="{FF2B5EF4-FFF2-40B4-BE49-F238E27FC236}">
                <a16:creationId xmlns:a16="http://schemas.microsoft.com/office/drawing/2014/main" id="{9A9C31B5-3EA1-6EEE-FD07-5EC16BB2C9FB}"/>
              </a:ext>
            </a:extLst>
          </p:cNvPr>
          <p:cNvSpPr/>
          <p:nvPr/>
        </p:nvSpPr>
        <p:spPr>
          <a:xfrm>
            <a:off x="16404372" y="0"/>
            <a:ext cx="1883572" cy="10286524"/>
          </a:xfrm>
          <a:custGeom>
            <a:avLst/>
            <a:gdLst>
              <a:gd name="f0" fmla="val w"/>
              <a:gd name="f1" fmla="val h"/>
              <a:gd name="f2" fmla="val 0"/>
              <a:gd name="f3" fmla="val 21600"/>
              <a:gd name="f4" fmla="val 1916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3" y="f2"/>
                </a:moveTo>
                <a:lnTo>
                  <a:pt x="f2" y="f2"/>
                </a:lnTo>
                <a:lnTo>
                  <a:pt x="f4" y="f3"/>
                </a:lnTo>
                <a:lnTo>
                  <a:pt x="f3" y="f3"/>
                </a:lnTo>
                <a:lnTo>
                  <a:pt x="f3" y="f2"/>
                </a:lnTo>
                <a:close/>
              </a:path>
            </a:pathLst>
          </a:custGeom>
          <a:solidFill>
            <a:srgbClr val="226192">
              <a:alpha val="64000"/>
            </a:srgbClr>
          </a:solidFill>
          <a:ln>
            <a:noFill/>
            <a:prstDash val="solid"/>
          </a:ln>
        </p:spPr>
        <p:txBody>
          <a:bodyPr lIns="0" tIns="0" rIns="0" bIns="0"/>
          <a:lstStyle/>
          <a:p>
            <a:endParaRPr lang="en-US"/>
          </a:p>
        </p:txBody>
      </p:sp>
      <p:sp>
        <p:nvSpPr>
          <p:cNvPr id="20" name="曲线">
            <a:extLst>
              <a:ext uri="{FF2B5EF4-FFF2-40B4-BE49-F238E27FC236}">
                <a16:creationId xmlns:a16="http://schemas.microsoft.com/office/drawing/2014/main" id="{9C32722F-26F1-6E15-4572-47E382F02146}"/>
              </a:ext>
            </a:extLst>
          </p:cNvPr>
          <p:cNvSpPr/>
          <p:nvPr/>
        </p:nvSpPr>
        <p:spPr>
          <a:xfrm>
            <a:off x="15559092" y="5386392"/>
            <a:ext cx="2728907" cy="490060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3"/>
                </a:lnTo>
                <a:lnTo>
                  <a:pt x="f3" y="f3"/>
                </a:lnTo>
                <a:lnTo>
                  <a:pt x="f3" y="f2"/>
                </a:lnTo>
                <a:close/>
              </a:path>
            </a:pathLst>
          </a:custGeom>
          <a:solidFill>
            <a:srgbClr val="17AFE3">
              <a:alpha val="44000"/>
            </a:srgbClr>
          </a:solidFill>
          <a:ln>
            <a:noFill/>
            <a:prstDash val="solid"/>
          </a:ln>
        </p:spPr>
        <p:txBody>
          <a:bodyPr lIns="0" tIns="0" rIns="0" bIns="0"/>
          <a:lstStyle/>
          <a:p>
            <a:endParaRPr lang="en-US"/>
          </a:p>
        </p:txBody>
      </p:sp>
      <p:sp>
        <p:nvSpPr>
          <p:cNvPr id="21" name="曲线">
            <a:extLst>
              <a:ext uri="{FF2B5EF4-FFF2-40B4-BE49-F238E27FC236}">
                <a16:creationId xmlns:a16="http://schemas.microsoft.com/office/drawing/2014/main" id="{45808B55-5428-F3BE-6A91-678BF343724B}"/>
              </a:ext>
            </a:extLst>
          </p:cNvPr>
          <p:cNvSpPr/>
          <p:nvPr/>
        </p:nvSpPr>
        <p:spPr>
          <a:xfrm>
            <a:off x="0" y="6015042"/>
            <a:ext cx="671507" cy="42719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2" y="f2"/>
                </a:moveTo>
                <a:lnTo>
                  <a:pt x="f2" y="f3"/>
                </a:lnTo>
                <a:lnTo>
                  <a:pt x="f3" y="f3"/>
                </a:lnTo>
                <a:lnTo>
                  <a:pt x="f2" y="f2"/>
                </a:lnTo>
                <a:close/>
              </a:path>
            </a:pathLst>
          </a:custGeom>
          <a:solidFill>
            <a:srgbClr val="5FCAEE">
              <a:alpha val="49000"/>
            </a:srgbClr>
          </a:solidFill>
          <a:ln>
            <a:noFill/>
            <a:prstDash val="solid"/>
          </a:ln>
        </p:spPr>
        <p:txBody>
          <a:bodyPr lIns="0" tIns="0" rIns="0" bIns="0"/>
          <a:lstStyle/>
          <a:p>
            <a:endParaRPr lang="en-US"/>
          </a:p>
        </p:txBody>
      </p:sp>
      <p:sp>
        <p:nvSpPr>
          <p:cNvPr id="22" name="曲线">
            <a:extLst>
              <a:ext uri="{FF2B5EF4-FFF2-40B4-BE49-F238E27FC236}">
                <a16:creationId xmlns:a16="http://schemas.microsoft.com/office/drawing/2014/main" id="{CEC614C2-726F-5FF4-CB55-0180F5875A74}"/>
              </a:ext>
            </a:extLst>
          </p:cNvPr>
          <p:cNvSpPr/>
          <p:nvPr/>
        </p:nvSpPr>
        <p:spPr>
          <a:xfrm>
            <a:off x="14030325" y="8843957"/>
            <a:ext cx="271457" cy="27145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2D936B"/>
          </a:solidFill>
          <a:ln>
            <a:noFill/>
            <a:prstDash val="solid"/>
          </a:ln>
        </p:spPr>
        <p:txBody>
          <a:bodyPr lIns="0" tIns="0" rIns="0" bIns="0"/>
          <a:lstStyle/>
          <a:p>
            <a:endParaRPr lang="en-US"/>
          </a:p>
        </p:txBody>
      </p:sp>
      <p:sp>
        <p:nvSpPr>
          <p:cNvPr id="23" name="曲线">
            <a:extLst>
              <a:ext uri="{FF2B5EF4-FFF2-40B4-BE49-F238E27FC236}">
                <a16:creationId xmlns:a16="http://schemas.microsoft.com/office/drawing/2014/main" id="{BCE7037A-7B72-55A0-AF8B-C3F954A2E80A}"/>
              </a:ext>
            </a:extLst>
          </p:cNvPr>
          <p:cNvSpPr/>
          <p:nvPr/>
        </p:nvSpPr>
        <p:spPr>
          <a:xfrm>
            <a:off x="2500307" y="9701207"/>
            <a:ext cx="114300" cy="266693"/>
          </a:xfrm>
          <a:custGeom>
            <a:avLst/>
            <a:gdLst>
              <a:gd name="f0" fmla="val w"/>
              <a:gd name="f1" fmla="val h"/>
              <a:gd name="f2" fmla="val 0"/>
              <a:gd name="f3" fmla="val 21600"/>
              <a:gd name="f4" fmla="val 21599"/>
              <a:gd name="f5" fmla="*/ f0 1 21600"/>
              <a:gd name="f6" fmla="*/ f1 1 21600"/>
              <a:gd name="f7" fmla="val f2"/>
              <a:gd name="f8" fmla="val f3"/>
              <a:gd name="f9" fmla="+- f8 0 f7"/>
              <a:gd name="f10" fmla="*/ f9 1 21600"/>
              <a:gd name="f11" fmla="*/ 0 f9 1"/>
              <a:gd name="f12" fmla="*/ 21600 f9 1"/>
              <a:gd name="f13" fmla="*/ f11 1 21600"/>
              <a:gd name="f14" fmla="*/ f12 1 21600"/>
              <a:gd name="f15" fmla="*/ f13 1 f10"/>
              <a:gd name="f16" fmla="*/ f14 1 f10"/>
              <a:gd name="f17" fmla="*/ f15 f5 1"/>
              <a:gd name="f18" fmla="*/ f16 f5 1"/>
              <a:gd name="f19" fmla="*/ f16 f6 1"/>
              <a:gd name="f20" fmla="*/ f15 f6 1"/>
            </a:gdLst>
            <a:ahLst/>
            <a:cxnLst>
              <a:cxn ang="3cd4">
                <a:pos x="hc" y="t"/>
              </a:cxn>
              <a:cxn ang="0">
                <a:pos x="r" y="vc"/>
              </a:cxn>
              <a:cxn ang="cd4">
                <a:pos x="hc" y="b"/>
              </a:cxn>
              <a:cxn ang="cd2">
                <a:pos x="l" y="vc"/>
              </a:cxn>
            </a:cxnLst>
            <a:rect l="f17" t="f20" r="f18" b="f19"/>
            <a:pathLst>
              <a:path w="21600" h="21600">
                <a:moveTo>
                  <a:pt x="f2" y="f2"/>
                </a:moveTo>
                <a:lnTo>
                  <a:pt x="f3" y="f2"/>
                </a:lnTo>
                <a:lnTo>
                  <a:pt x="f3" y="f4"/>
                </a:lnTo>
                <a:lnTo>
                  <a:pt x="f2" y="f4"/>
                </a:lnTo>
                <a:lnTo>
                  <a:pt x="f2" y="f2"/>
                </a:lnTo>
                <a:close/>
              </a:path>
            </a:pathLst>
          </a:custGeom>
          <a:blipFill>
            <a:blip r:embed="rId3">
              <a:alphaModFix/>
            </a:blip>
            <a:stretch>
              <a:fillRect/>
            </a:stretch>
          </a:blipFill>
          <a:ln>
            <a:noFill/>
            <a:prstDash val="solid"/>
          </a:ln>
        </p:spPr>
        <p:txBody>
          <a:bodyPr lIns="0" tIns="0" rIns="0" bIns="0"/>
          <a:lstStyle/>
          <a:p>
            <a:endParaRPr lang="en-US"/>
          </a:p>
        </p:txBody>
      </p:sp>
      <p:sp>
        <p:nvSpPr>
          <p:cNvPr id="24" name="矩形">
            <a:extLst>
              <a:ext uri="{FF2B5EF4-FFF2-40B4-BE49-F238E27FC236}">
                <a16:creationId xmlns:a16="http://schemas.microsoft.com/office/drawing/2014/main" id="{4BFC938D-14C8-E6F5-CEAD-B3DCA136F967}"/>
              </a:ext>
            </a:extLst>
          </p:cNvPr>
          <p:cNvSpPr/>
          <p:nvPr/>
        </p:nvSpPr>
        <p:spPr>
          <a:xfrm>
            <a:off x="16915823" y="9707462"/>
            <a:ext cx="342900" cy="255903"/>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1980"/>
              </a:lnSpc>
              <a:spcBef>
                <a:spcPts val="0"/>
              </a:spcBef>
              <a:spcAft>
                <a:spcPts val="0"/>
              </a:spcAft>
              <a:buNone/>
              <a:tabLst/>
              <a:defRPr sz="1800" b="0" i="0" u="none" strike="noStrike" kern="0" cap="none" spc="0" baseline="0">
                <a:solidFill>
                  <a:srgbClr val="000000"/>
                </a:solidFill>
                <a:uFillTx/>
              </a:defRPr>
            </a:pPr>
            <a:r>
              <a:rPr lang="en-US" sz="1650" b="0" i="0" u="none" strike="noStrike" kern="1200" cap="none" spc="15" baseline="0">
                <a:solidFill>
                  <a:srgbClr val="2D936B"/>
                </a:solidFill>
                <a:uFillTx/>
                <a:latin typeface="Trebuchet MS"/>
                <a:ea typeface="Trebuchet MS"/>
                <a:cs typeface="Trebuchet MS"/>
              </a:rPr>
              <a:t>9</a:t>
            </a:r>
          </a:p>
        </p:txBody>
      </p:sp>
      <p:sp>
        <p:nvSpPr>
          <p:cNvPr id="25" name="矩形">
            <a:extLst>
              <a:ext uri="{FF2B5EF4-FFF2-40B4-BE49-F238E27FC236}">
                <a16:creationId xmlns:a16="http://schemas.microsoft.com/office/drawing/2014/main" id="{6AEF301E-8C8F-6188-33BD-C33734E92174}"/>
              </a:ext>
            </a:extLst>
          </p:cNvPr>
          <p:cNvSpPr/>
          <p:nvPr/>
        </p:nvSpPr>
        <p:spPr>
          <a:xfrm>
            <a:off x="1109660" y="440530"/>
            <a:ext cx="13192121" cy="916301"/>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72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22" baseline="0">
                <a:solidFill>
                  <a:srgbClr val="000000"/>
                </a:solidFill>
                <a:uFillTx/>
                <a:latin typeface="Trebuchet MS Bold"/>
                <a:ea typeface="Trebuchet MS Bold"/>
                <a:cs typeface="Trebuchet MS Bold"/>
              </a:rPr>
              <a:t>POTFOLIO DESIGN AND LAYOUT</a:t>
            </a:r>
          </a:p>
        </p:txBody>
      </p:sp>
      <p:sp>
        <p:nvSpPr>
          <p:cNvPr id="26" name="曲线">
            <a:extLst>
              <a:ext uri="{FF2B5EF4-FFF2-40B4-BE49-F238E27FC236}">
                <a16:creationId xmlns:a16="http://schemas.microsoft.com/office/drawing/2014/main" id="{6C0C1C89-48F4-64A1-B0BF-0CC88AC13360}"/>
              </a:ext>
            </a:extLst>
          </p:cNvPr>
          <p:cNvSpPr/>
          <p:nvPr/>
        </p:nvSpPr>
        <p:spPr>
          <a:xfrm>
            <a:off x="15087600" y="787709"/>
            <a:ext cx="685800" cy="6858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0 f8 1"/>
              <a:gd name="f11" fmla="*/ 21600 f8 1"/>
              <a:gd name="f12" fmla="*/ f10 1 21600"/>
              <a:gd name="f13" fmla="*/ f11 1 21600"/>
              <a:gd name="f14" fmla="*/ f12 1 f9"/>
              <a:gd name="f15" fmla="*/ f13 1 f9"/>
              <a:gd name="f16" fmla="*/ f14 f4 1"/>
              <a:gd name="f17" fmla="*/ f15 f4 1"/>
              <a:gd name="f18" fmla="*/ f15 f5 1"/>
              <a:gd name="f19" fmla="*/ f14 f5 1"/>
            </a:gdLst>
            <a:ahLst/>
            <a:cxnLst>
              <a:cxn ang="3cd4">
                <a:pos x="hc" y="t"/>
              </a:cxn>
              <a:cxn ang="0">
                <a:pos x="r" y="vc"/>
              </a:cxn>
              <a:cxn ang="cd4">
                <a:pos x="hc" y="b"/>
              </a:cxn>
              <a:cxn ang="cd2">
                <a:pos x="l" y="vc"/>
              </a:cxn>
            </a:cxnLst>
            <a:rect l="f16" t="f19" r="f17" b="f18"/>
            <a:pathLst>
              <a:path w="21600" h="21600">
                <a:moveTo>
                  <a:pt x="f3" y="f2"/>
                </a:moveTo>
                <a:lnTo>
                  <a:pt x="f2" y="f2"/>
                </a:lnTo>
                <a:lnTo>
                  <a:pt x="f2" y="f3"/>
                </a:lnTo>
                <a:lnTo>
                  <a:pt x="f3" y="f3"/>
                </a:lnTo>
                <a:lnTo>
                  <a:pt x="f3" y="f2"/>
                </a:lnTo>
                <a:close/>
              </a:path>
            </a:pathLst>
          </a:custGeom>
          <a:solidFill>
            <a:srgbClr val="42AF51"/>
          </a:solidFill>
          <a:ln>
            <a:noFill/>
            <a:prstDash val="solid"/>
          </a:ln>
        </p:spPr>
        <p:txBody>
          <a:bodyPr lIns="0" tIns="0" rIns="0" bIns="0"/>
          <a:lstStyle/>
          <a:p>
            <a:endParaRPr lang="en-US"/>
          </a:p>
        </p:txBody>
      </p:sp>
      <p:sp>
        <p:nvSpPr>
          <p:cNvPr id="27" name="矩形">
            <a:extLst>
              <a:ext uri="{FF2B5EF4-FFF2-40B4-BE49-F238E27FC236}">
                <a16:creationId xmlns:a16="http://schemas.microsoft.com/office/drawing/2014/main" id="{98EB645E-F923-DF28-C2A7-EBD707AFD8DC}"/>
              </a:ext>
            </a:extLst>
          </p:cNvPr>
          <p:cNvSpPr/>
          <p:nvPr/>
        </p:nvSpPr>
        <p:spPr>
          <a:xfrm>
            <a:off x="1142579" y="2061752"/>
            <a:ext cx="12344665" cy="7058025"/>
          </a:xfrm>
          <a:prstGeom prst="rect">
            <a:avLst/>
          </a:prstGeom>
          <a:noFill/>
          <a:ln>
            <a:noFill/>
            <a:prstDash val="solid"/>
          </a:ln>
        </p:spPr>
        <p:txBody>
          <a:bodyPr vert="horz" wrap="square" lIns="0" tIns="0" rIns="0" bIns="0" anchor="t" anchorCtr="0" compatLnSpc="1">
            <a:spAutoFit/>
          </a:bodyPr>
          <a:lstStyle/>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000000"/>
                </a:solidFill>
                <a:uFillTx/>
                <a:latin typeface="Glacial Indifference"/>
                <a:ea typeface="Glacial Indifference"/>
                <a:cs typeface="Glacial Indifference"/>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Glacial Indifference"/>
              <a:ea typeface="Glacial Indifference"/>
              <a:cs typeface="Glacial Indifference"/>
            </a:endParaRPr>
          </a:p>
          <a:p>
            <a:pPr marL="0" marR="0" lvl="0" indent="0" algn="just" defTabSz="914400" rtl="0" fontAlgn="auto" hangingPunct="1">
              <a:lnSpc>
                <a:spcPts val="432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a:solidFill>
                  <a:srgbClr val="000000"/>
                </a:solidFill>
                <a:uFillTx/>
                <a:latin typeface="Glacial Indifference"/>
                <a:ea typeface="Glacial Indifference"/>
                <a:cs typeface="Glacial Indifference"/>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8</TotalTime>
  <Words>1098</Words>
  <Application>Microsoft Office PowerPoint</Application>
  <PresentationFormat>Custom</PresentationFormat>
  <Paragraphs>114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FWD TNSDC 2025.pptx</dc:title>
  <dc:creator>S</dc:creator>
  <cp:lastModifiedBy>Mageshwari S</cp:lastModifiedBy>
  <cp:revision>10</cp:revision>
  <dcterms:created xsi:type="dcterms:W3CDTF">2006-08-16T00:00:00Z</dcterms:created>
  <dcterms:modified xsi:type="dcterms:W3CDTF">2025-09-15T05:25:38Z</dcterms:modified>
</cp:coreProperties>
</file>