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52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1430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7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9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73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65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0431" y="99419"/>
            <a:ext cx="7253556" cy="3455439"/>
          </a:xfrm>
        </p:spPr>
        <p:txBody>
          <a:bodyPr/>
          <a:lstStyle/>
          <a:p>
            <a:pPr algn="ctr"/>
            <a:r>
              <a:rPr sz="4000" dirty="0"/>
              <a:t>Data Analysis on Student Exam Scores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0642" y="4625939"/>
            <a:ext cx="3272319" cy="1661845"/>
          </a:xfrm>
        </p:spPr>
        <p:txBody>
          <a:bodyPr/>
          <a:lstStyle/>
          <a:p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M. Srineela Reddy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2211CS010335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Section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Walkthrough: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• Converted PySpark DataFrames to Pandas using toPandas().</a:t>
            </a:r>
          </a:p>
          <a:p>
            <a:pPr algn="l">
              <a:defRPr sz="1800"/>
            </a:pPr>
            <a:r>
              <a:t>• Created visualizations using Matplotlib and Seaborn:</a:t>
            </a:r>
          </a:p>
          <a:p>
            <a:pPr algn="l">
              <a:defRPr sz="1800"/>
            </a:pPr>
            <a:r>
              <a:t>  – Line chart: Study Hours vs Exam Score</a:t>
            </a:r>
          </a:p>
          <a:p>
            <a:pPr algn="l">
              <a:defRPr sz="1800"/>
            </a:pPr>
            <a:r>
              <a:t>  – Scatter chart: Attendance vs Score</a:t>
            </a:r>
          </a:p>
          <a:p>
            <a:pPr algn="l">
              <a:defRPr sz="1800"/>
            </a:pPr>
            <a:r>
              <a:t>  – Histogram: Improvement in Scores</a:t>
            </a:r>
          </a:p>
          <a:p>
            <a:pPr algn="l">
              <a:defRPr sz="1800"/>
            </a:pPr>
            <a:r>
              <a:t>  – Heatmap: Correlation Matrix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Findings:</a:t>
            </a:r>
          </a:p>
          <a:p>
            <a:pPr algn="l">
              <a:defRPr sz="1800"/>
            </a:pPr>
            <a:r>
              <a:t>• Higher study hours and better attendance = higher scores.</a:t>
            </a:r>
          </a:p>
          <a:p>
            <a:pPr algn="l">
              <a:defRPr sz="1800"/>
            </a:pPr>
            <a:r>
              <a:t>• Balanced sleep (6–8 hrs) improves focus and results.</a:t>
            </a:r>
          </a:p>
          <a:p>
            <a:pPr algn="l">
              <a:defRPr sz="1800"/>
            </a:pPr>
            <a:r>
              <a:t>• Average exam score improved from previous exam.</a:t>
            </a:r>
          </a:p>
          <a:p>
            <a:pPr algn="l">
              <a:defRPr sz="1800"/>
            </a:pPr>
            <a:r>
              <a:t>• Study time and attendance are key success factors.</a:t>
            </a:r>
          </a:p>
          <a:p>
            <a:pPr algn="l">
              <a:defRPr sz="1800"/>
            </a:pPr>
            <a:r>
              <a:t>Overall: Insights help educators improve academic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/>
            </a:pPr>
            <a:r>
              <a:rPr b="1" dirty="0"/>
              <a:t>Number of entries: </a:t>
            </a:r>
            <a:r>
              <a:rPr lang="en-IN" b="1" dirty="0"/>
              <a:t>2</a:t>
            </a:r>
            <a:r>
              <a:rPr b="1" dirty="0"/>
              <a:t>00 (example dataset)</a:t>
            </a:r>
            <a:endParaRPr lang="en-IN" b="1" dirty="0"/>
          </a:p>
          <a:p>
            <a:pPr marL="0" indent="0" algn="l">
              <a:buNone/>
              <a:defRPr sz="1800"/>
            </a:pPr>
            <a:r>
              <a:rPr lang="en-IN" b="1" dirty="0"/>
              <a:t>Columns: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student_id</a:t>
            </a:r>
            <a:r>
              <a:rPr dirty="0"/>
              <a:t> – Unique identifier for each student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hours_studied</a:t>
            </a:r>
            <a:r>
              <a:rPr dirty="0"/>
              <a:t> – Number of hours studied per day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sleep_hours</a:t>
            </a:r>
            <a:r>
              <a:rPr dirty="0"/>
              <a:t> – Average sleep hours per day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attendance_percent</a:t>
            </a:r>
            <a:r>
              <a:rPr dirty="0"/>
              <a:t> – Percentage of classes attended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previous_scores</a:t>
            </a:r>
            <a:r>
              <a:rPr dirty="0"/>
              <a:t> – Previous exam score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exam_score</a:t>
            </a:r>
            <a:r>
              <a:rPr dirty="0"/>
              <a:t> – Final exam score</a:t>
            </a:r>
          </a:p>
          <a:p>
            <a:pPr marL="0" indent="0" algn="l">
              <a:buNone/>
              <a:defRPr sz="1800"/>
            </a:pPr>
            <a:r>
              <a:rPr b="1" dirty="0"/>
              <a:t>Observation: Dataset is clean and consistent (no missing values).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Study Hours vs Exam Score (Line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/>
            </a:pPr>
            <a:r>
              <a:rPr dirty="0"/>
              <a:t>Explanation: Shows how study hours affect exam performance.</a:t>
            </a:r>
          </a:p>
          <a:p>
            <a:pPr marL="0" indent="0" algn="l">
              <a:buNone/>
              <a:defRPr sz="1800"/>
            </a:pPr>
            <a:r>
              <a:rPr dirty="0"/>
              <a:t>Insights:</a:t>
            </a:r>
          </a:p>
          <a:p>
            <a:pPr marL="0" indent="0" algn="l">
              <a:buNone/>
              <a:defRPr sz="1800"/>
            </a:pPr>
            <a:r>
              <a:rPr dirty="0"/>
              <a:t>• Students who studied &gt;6 hours/day achieved higher scores.</a:t>
            </a:r>
          </a:p>
          <a:p>
            <a:pPr marL="0" indent="0" algn="l">
              <a:buNone/>
              <a:defRPr sz="1800"/>
            </a:pPr>
            <a:r>
              <a:rPr dirty="0"/>
              <a:t>• Positive correlation between study effort and performance.</a:t>
            </a:r>
            <a:endParaRPr lang="en-IN" dirty="0"/>
          </a:p>
          <a:p>
            <a:pPr marL="0" indent="0" algn="l">
              <a:buNone/>
              <a:defRPr sz="1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6D2CD0-360B-4317-86B4-BB509692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12" y="4393318"/>
            <a:ext cx="3093748" cy="2223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950" y="274638"/>
            <a:ext cx="8388849" cy="1143000"/>
          </a:xfrm>
        </p:spPr>
        <p:txBody>
          <a:bodyPr>
            <a:normAutofit fontScale="90000"/>
          </a:bodyPr>
          <a:lstStyle/>
          <a:p>
            <a:r>
              <a:rPr sz="3600" dirty="0"/>
              <a:t>Sleep Hours vs Exam Score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/>
            </a:pPr>
            <a:r>
              <a:rPr dirty="0"/>
              <a:t>Explanation: Analyzes impact of sleep duration on exam performance.</a:t>
            </a:r>
          </a:p>
          <a:p>
            <a:pPr marL="0" indent="0" algn="l">
              <a:buNone/>
              <a:defRPr sz="1800"/>
            </a:pPr>
            <a:r>
              <a:rPr dirty="0"/>
              <a:t>Insights:</a:t>
            </a:r>
          </a:p>
          <a:p>
            <a:pPr marL="0" indent="0" algn="l">
              <a:buNone/>
              <a:defRPr sz="1800"/>
            </a:pPr>
            <a:r>
              <a:rPr dirty="0"/>
              <a:t>• 6–8 hours of sleep correlates with best performance.</a:t>
            </a:r>
          </a:p>
          <a:p>
            <a:pPr marL="0" indent="0" algn="l">
              <a:buNone/>
              <a:defRPr sz="1800"/>
            </a:pPr>
            <a:r>
              <a:rPr dirty="0"/>
              <a:t>• Too little or excessive sleep reduces focus and results.</a:t>
            </a:r>
            <a:endParaRPr lang="en-IN" dirty="0"/>
          </a:p>
          <a:p>
            <a:pPr marL="0" indent="0" algn="l">
              <a:buNone/>
              <a:defRPr sz="1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5947B-DD86-4EF1-AA04-50E2E8121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904" y="4223462"/>
            <a:ext cx="2537317" cy="2032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dirty="0"/>
              <a:t>Attendance vs Exam Score (Scatter 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/>
            </a:pPr>
            <a:r>
              <a:rPr b="1" dirty="0"/>
              <a:t>Explanation: Compares attendance with exam scores.</a:t>
            </a:r>
            <a:endParaRPr dirty="0"/>
          </a:p>
          <a:p>
            <a:pPr marL="0" indent="0" algn="l">
              <a:buNone/>
              <a:defRPr sz="1800"/>
            </a:pPr>
            <a:r>
              <a:rPr dirty="0"/>
              <a:t>Insights:</a:t>
            </a:r>
          </a:p>
          <a:p>
            <a:pPr marL="0" indent="0" algn="l">
              <a:buNone/>
              <a:defRPr sz="1800"/>
            </a:pPr>
            <a:r>
              <a:rPr dirty="0"/>
              <a:t>• Students with ≥85% attendance scored consistently higher.</a:t>
            </a:r>
          </a:p>
          <a:p>
            <a:pPr marL="0" indent="0" algn="l">
              <a:buNone/>
              <a:defRPr sz="1800"/>
            </a:pPr>
            <a:r>
              <a:rPr dirty="0"/>
              <a:t>• Regular participation improves understanding and outcomes.</a:t>
            </a:r>
            <a:endParaRPr lang="en-IN" dirty="0"/>
          </a:p>
          <a:p>
            <a:pPr marL="0" indent="0" algn="l">
              <a:buNone/>
              <a:defRPr sz="1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0A47D-4AFF-41FB-819E-AEEEA9579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34" y="3883327"/>
            <a:ext cx="3756387" cy="28154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 in Scores (Histogram)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Explanation: Shows change in performance from previous to current exam.</a:t>
            </a:r>
          </a:p>
          <a:p>
            <a:pPr marL="0" indent="0" algn="l">
              <a:buNone/>
              <a:defRPr sz="1800"/>
            </a:pPr>
            <a:r>
              <a:rPr dirty="0"/>
              <a:t>Insights:</a:t>
            </a:r>
          </a:p>
          <a:p>
            <a:pPr marL="0" indent="0" algn="l">
              <a:buNone/>
              <a:defRPr sz="1800"/>
            </a:pPr>
            <a:r>
              <a:rPr dirty="0"/>
              <a:t>• Most students improved compared to previous exams.</a:t>
            </a:r>
          </a:p>
          <a:p>
            <a:pPr marL="0" indent="0" algn="l">
              <a:buNone/>
              <a:defRPr sz="1800"/>
            </a:pPr>
            <a:r>
              <a:rPr dirty="0"/>
              <a:t>• Only a few students saw a decline in scores.</a:t>
            </a:r>
            <a:endParaRPr lang="en-IN" dirty="0"/>
          </a:p>
          <a:p>
            <a:pPr marL="0" indent="0" algn="l">
              <a:buNone/>
              <a:defRPr sz="1800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CF0B5-EA50-4355-92F6-9223A7D2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90" y="4030353"/>
            <a:ext cx="3753820" cy="25838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 (Heatmap)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/>
            </a:pPr>
            <a:r>
              <a:rPr dirty="0"/>
              <a:t>Explanation: Correlation between factors and exam score.</a:t>
            </a:r>
          </a:p>
          <a:p>
            <a:pPr marL="0" indent="0" algn="l">
              <a:buNone/>
              <a:defRPr sz="1800"/>
            </a:pPr>
            <a:r>
              <a:rPr dirty="0"/>
              <a:t>Insights: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hours_studied</a:t>
            </a:r>
            <a:r>
              <a:rPr dirty="0"/>
              <a:t> → Strong positive correlation (~0.85)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attendance_percent</a:t>
            </a:r>
            <a:r>
              <a:rPr dirty="0"/>
              <a:t> → Moderate correlation (~0.60)</a:t>
            </a:r>
          </a:p>
          <a:p>
            <a:pPr marL="0" indent="0" algn="l">
              <a:buNone/>
              <a:defRPr sz="1800"/>
            </a:pPr>
            <a:r>
              <a:rPr dirty="0"/>
              <a:t>• </a:t>
            </a:r>
            <a:r>
              <a:rPr dirty="0" err="1"/>
              <a:t>sleep_hours</a:t>
            </a:r>
            <a:r>
              <a:rPr dirty="0"/>
              <a:t> → Weak correlation (~0.20)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Walkthrough: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/>
            </a:pPr>
            <a:r>
              <a:rPr dirty="0"/>
              <a:t>• Used </a:t>
            </a:r>
            <a:r>
              <a:rPr dirty="0" err="1"/>
              <a:t>PySpark</a:t>
            </a:r>
            <a:r>
              <a:rPr dirty="0"/>
              <a:t> to load dataset:</a:t>
            </a:r>
          </a:p>
          <a:p>
            <a:pPr marL="0" indent="0" algn="l">
              <a:buNone/>
              <a:defRPr sz="1800"/>
            </a:pPr>
            <a:r>
              <a:rPr dirty="0"/>
              <a:t> df = spark.read.csv('student_exam_scores.csv', header=True, </a:t>
            </a:r>
            <a:r>
              <a:rPr dirty="0" err="1"/>
              <a:t>inferSchema</a:t>
            </a:r>
            <a:r>
              <a:rPr dirty="0"/>
              <a:t>=True)</a:t>
            </a:r>
          </a:p>
          <a:p>
            <a:pPr marL="0" indent="0" algn="l">
              <a:buNone/>
              <a:defRPr sz="1800"/>
            </a:pPr>
            <a:r>
              <a:rPr dirty="0"/>
              <a:t>• Verified schema using </a:t>
            </a:r>
            <a:r>
              <a:rPr dirty="0" err="1"/>
              <a:t>printSchema</a:t>
            </a:r>
            <a:r>
              <a:rPr dirty="0"/>
              <a:t>().</a:t>
            </a:r>
          </a:p>
          <a:p>
            <a:pPr marL="0" indent="0" algn="l">
              <a:buNone/>
              <a:defRPr sz="1800"/>
            </a:pPr>
            <a:r>
              <a:rPr dirty="0"/>
              <a:t>• Previewed data using </a:t>
            </a:r>
            <a:r>
              <a:rPr dirty="0" err="1"/>
              <a:t>df.show</a:t>
            </a:r>
            <a:r>
              <a:rPr dirty="0"/>
              <a:t>().</a:t>
            </a:r>
          </a:p>
          <a:p>
            <a:pPr marL="0" indent="0" algn="l">
              <a:buNone/>
              <a:defRPr sz="1800"/>
            </a:pPr>
            <a:r>
              <a:rPr dirty="0"/>
              <a:t>• Dataset was clean with no null or duplicate values.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57" y="274638"/>
            <a:ext cx="8471043" cy="1143000"/>
          </a:xfrm>
        </p:spPr>
        <p:txBody>
          <a:bodyPr/>
          <a:lstStyle/>
          <a:p>
            <a:r>
              <a:rPr dirty="0"/>
              <a:t>Code Walkthrough: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1800"/>
            </a:pPr>
            <a:r>
              <a:rPr dirty="0"/>
              <a:t>• Used </a:t>
            </a:r>
            <a:r>
              <a:rPr dirty="0" err="1"/>
              <a:t>groupBy</a:t>
            </a:r>
            <a:r>
              <a:rPr dirty="0"/>
              <a:t>(), </a:t>
            </a:r>
            <a:r>
              <a:rPr dirty="0" err="1"/>
              <a:t>agg</a:t>
            </a:r>
            <a:r>
              <a:rPr dirty="0"/>
              <a:t>(), and avg() to perform aggregations.</a:t>
            </a:r>
          </a:p>
          <a:p>
            <a:pPr marL="0" indent="0" algn="l">
              <a:buNone/>
              <a:defRPr sz="1800"/>
            </a:pPr>
            <a:r>
              <a:rPr dirty="0"/>
              <a:t>• Added new columns with </a:t>
            </a:r>
            <a:r>
              <a:rPr dirty="0" err="1"/>
              <a:t>withColumn</a:t>
            </a:r>
            <a:r>
              <a:rPr dirty="0"/>
              <a:t>() for derived metrics:</a:t>
            </a:r>
          </a:p>
          <a:p>
            <a:pPr marL="0" indent="0" algn="l">
              <a:buNone/>
              <a:defRPr sz="1800"/>
            </a:pPr>
            <a:r>
              <a:rPr dirty="0"/>
              <a:t> – Improvement (</a:t>
            </a:r>
            <a:r>
              <a:rPr dirty="0" err="1"/>
              <a:t>exam_score</a:t>
            </a:r>
            <a:r>
              <a:rPr dirty="0"/>
              <a:t> - </a:t>
            </a:r>
            <a:r>
              <a:rPr dirty="0" err="1"/>
              <a:t>previous_scores</a:t>
            </a:r>
            <a:r>
              <a:rPr dirty="0"/>
              <a:t>)</a:t>
            </a:r>
          </a:p>
          <a:p>
            <a:pPr marL="0" indent="0" algn="l">
              <a:buNone/>
              <a:defRPr sz="1800"/>
            </a:pPr>
            <a:r>
              <a:rPr dirty="0"/>
              <a:t> – Attendance grouping</a:t>
            </a:r>
          </a:p>
          <a:p>
            <a:pPr marL="0" indent="0" algn="l">
              <a:buNone/>
              <a:defRPr sz="1800"/>
            </a:pPr>
            <a:r>
              <a:rPr dirty="0"/>
              <a:t>• Used </a:t>
            </a:r>
            <a:r>
              <a:rPr dirty="0" err="1"/>
              <a:t>corr</a:t>
            </a:r>
            <a:r>
              <a:rPr dirty="0"/>
              <a:t>() for correlation calculations.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527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Data Analysis on Student Exam Scores</vt:lpstr>
      <vt:lpstr>Dataset Overview</vt:lpstr>
      <vt:lpstr>Study Hours vs Exam Score (Line Chart)</vt:lpstr>
      <vt:lpstr>Sleep Hours vs Exam Score (Bar Chart)</vt:lpstr>
      <vt:lpstr>Attendance vs Exam Score (Scatter Plot)</vt:lpstr>
      <vt:lpstr>Improvement in Scores (Histogram)</vt:lpstr>
      <vt:lpstr>Correlation Analysis (Heatmap)</vt:lpstr>
      <vt:lpstr>Code Walkthrough: Data Loading</vt:lpstr>
      <vt:lpstr>Code Walkthrough: Transformations</vt:lpstr>
      <vt:lpstr>Code Walkthrough: Visualizations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on Student Exam Scores</dc:title>
  <dc:subject/>
  <dc:creator>srineela reddy</dc:creator>
  <cp:keywords/>
  <dc:description>generated using python-pptx</dc:description>
  <cp:lastModifiedBy>srineela reddy</cp:lastModifiedBy>
  <cp:revision>3</cp:revision>
  <dcterms:created xsi:type="dcterms:W3CDTF">2013-01-27T09:14:16Z</dcterms:created>
  <dcterms:modified xsi:type="dcterms:W3CDTF">2025-10-06T16:24:01Z</dcterms:modified>
  <cp:category/>
</cp:coreProperties>
</file>