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Tomorrow" charset="1" panose="00000000000000000000"/>
      <p:regular r:id="rId7"/>
    </p:embeddedFont>
    <p:embeddedFont>
      <p:font typeface="HK Modular" charset="1" panose="000008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607B">
                <a:alpha val="100000"/>
              </a:srgbClr>
            </a:gs>
            <a:gs pos="50000">
              <a:srgbClr val="010219">
                <a:alpha val="100000"/>
              </a:srgbClr>
            </a:gs>
            <a:gs pos="100000">
              <a:srgbClr val="000224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66732" y="-687253"/>
            <a:ext cx="5555366" cy="5506757"/>
          </a:xfrm>
          <a:custGeom>
            <a:avLst/>
            <a:gdLst/>
            <a:ahLst/>
            <a:cxnLst/>
            <a:rect r="r" b="b" t="t" l="l"/>
            <a:pathLst>
              <a:path h="5506757" w="5555366">
                <a:moveTo>
                  <a:pt x="0" y="0"/>
                </a:moveTo>
                <a:lnTo>
                  <a:pt x="5555366" y="0"/>
                </a:lnTo>
                <a:lnTo>
                  <a:pt x="5555366" y="5506757"/>
                </a:lnTo>
                <a:lnTo>
                  <a:pt x="0" y="5506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88634" y="-687253"/>
            <a:ext cx="5555366" cy="5506757"/>
          </a:xfrm>
          <a:custGeom>
            <a:avLst/>
            <a:gdLst/>
            <a:ahLst/>
            <a:cxnLst/>
            <a:rect r="r" b="b" t="t" l="l"/>
            <a:pathLst>
              <a:path h="5506757" w="5555366">
                <a:moveTo>
                  <a:pt x="0" y="0"/>
                </a:moveTo>
                <a:lnTo>
                  <a:pt x="5555366" y="0"/>
                </a:lnTo>
                <a:lnTo>
                  <a:pt x="5555366" y="5506757"/>
                </a:lnTo>
                <a:lnTo>
                  <a:pt x="0" y="5506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-687253"/>
            <a:ext cx="5555366" cy="5506757"/>
          </a:xfrm>
          <a:custGeom>
            <a:avLst/>
            <a:gdLst/>
            <a:ahLst/>
            <a:cxnLst/>
            <a:rect r="r" b="b" t="t" l="l"/>
            <a:pathLst>
              <a:path h="5506757" w="5555366">
                <a:moveTo>
                  <a:pt x="0" y="0"/>
                </a:moveTo>
                <a:lnTo>
                  <a:pt x="5555366" y="0"/>
                </a:lnTo>
                <a:lnTo>
                  <a:pt x="5555366" y="5506757"/>
                </a:lnTo>
                <a:lnTo>
                  <a:pt x="0" y="5506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4699366" y="-687253"/>
            <a:ext cx="5555366" cy="5506757"/>
          </a:xfrm>
          <a:custGeom>
            <a:avLst/>
            <a:gdLst/>
            <a:ahLst/>
            <a:cxnLst/>
            <a:rect r="r" b="b" t="t" l="l"/>
            <a:pathLst>
              <a:path h="5506757" w="5555366">
                <a:moveTo>
                  <a:pt x="0" y="0"/>
                </a:moveTo>
                <a:lnTo>
                  <a:pt x="5555366" y="0"/>
                </a:lnTo>
                <a:lnTo>
                  <a:pt x="5555366" y="5506757"/>
                </a:lnTo>
                <a:lnTo>
                  <a:pt x="0" y="5506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3007654" y="3352526"/>
            <a:ext cx="11167086" cy="1801368"/>
            <a:chOff x="0" y="0"/>
            <a:chExt cx="14889448" cy="24018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135848" y="0"/>
              <a:ext cx="9753600" cy="2401824"/>
            </a:xfrm>
            <a:custGeom>
              <a:avLst/>
              <a:gdLst/>
              <a:ahLst/>
              <a:cxnLst/>
              <a:rect r="r" b="b" t="t" l="l"/>
              <a:pathLst>
                <a:path h="2401824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2401824"/>
                  </a:lnTo>
                  <a:lnTo>
                    <a:pt x="0" y="24018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5694141" y="759113"/>
              <a:ext cx="8637014" cy="740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3"/>
                </a:lnSpc>
                <a:spcBef>
                  <a:spcPct val="0"/>
                </a:spcBef>
              </a:pPr>
              <a:r>
                <a:rPr lang="en-US" sz="3345">
                  <a:solidFill>
                    <a:srgbClr val="FFFFFF"/>
                  </a:solidFill>
                  <a:latin typeface="Tomorrow"/>
                  <a:ea typeface="Tomorrow"/>
                  <a:cs typeface="Tomorrow"/>
                  <a:sym typeface="Tomorrow"/>
                </a:rPr>
                <a:t>DEPENDENCE ON TECHNOLOGY</a:t>
              </a:r>
            </a:p>
          </p:txBody>
        </p:sp>
        <p:sp>
          <p:nvSpPr>
            <p:cNvPr name="Freeform 9" id="9"/>
            <p:cNvSpPr/>
            <p:nvPr/>
          </p:nvSpPr>
          <p:spPr>
            <a:xfrm flipH="false" flipV="false" rot="0">
              <a:off x="0" y="773521"/>
              <a:ext cx="5161248" cy="1301065"/>
            </a:xfrm>
            <a:custGeom>
              <a:avLst/>
              <a:gdLst/>
              <a:ahLst/>
              <a:cxnLst/>
              <a:rect r="r" b="b" t="t" l="l"/>
              <a:pathLst>
                <a:path h="1301065" w="5161248">
                  <a:moveTo>
                    <a:pt x="0" y="0"/>
                  </a:moveTo>
                  <a:lnTo>
                    <a:pt x="5161248" y="0"/>
                  </a:lnTo>
                  <a:lnTo>
                    <a:pt x="5161248" y="1301064"/>
                  </a:lnTo>
                  <a:lnTo>
                    <a:pt x="0" y="1301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458794" y="6673635"/>
            <a:ext cx="11167086" cy="1801368"/>
            <a:chOff x="0" y="0"/>
            <a:chExt cx="14889448" cy="240182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5135848" y="0"/>
              <a:ext cx="9753600" cy="2401824"/>
            </a:xfrm>
            <a:custGeom>
              <a:avLst/>
              <a:gdLst/>
              <a:ahLst/>
              <a:cxnLst/>
              <a:rect r="r" b="b" t="t" l="l"/>
              <a:pathLst>
                <a:path h="2401824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2401824"/>
                  </a:lnTo>
                  <a:lnTo>
                    <a:pt x="0" y="24018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5694141" y="759113"/>
              <a:ext cx="8637014" cy="740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683"/>
                </a:lnSpc>
                <a:spcBef>
                  <a:spcPct val="0"/>
                </a:spcBef>
              </a:pPr>
              <a:r>
                <a:rPr lang="en-US" sz="3345" strike="noStrike" u="none">
                  <a:solidFill>
                    <a:srgbClr val="FFFFFF"/>
                  </a:solidFill>
                  <a:latin typeface="Tomorrow"/>
                  <a:ea typeface="Tomorrow"/>
                  <a:cs typeface="Tomorrow"/>
                  <a:sym typeface="Tomorrow"/>
                </a:rPr>
                <a:t>PRIVACY AND DATA CONCERNS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false" flipV="true" rot="0">
              <a:off x="0" y="327239"/>
              <a:ext cx="5161248" cy="1301065"/>
            </a:xfrm>
            <a:custGeom>
              <a:avLst/>
              <a:gdLst/>
              <a:ahLst/>
              <a:cxnLst/>
              <a:rect r="r" b="b" t="t" l="l"/>
              <a:pathLst>
                <a:path h="1301065" w="5161248">
                  <a:moveTo>
                    <a:pt x="0" y="1301064"/>
                  </a:moveTo>
                  <a:lnTo>
                    <a:pt x="5161248" y="1301064"/>
                  </a:lnTo>
                  <a:lnTo>
                    <a:pt x="5161248" y="0"/>
                  </a:lnTo>
                  <a:lnTo>
                    <a:pt x="0" y="0"/>
                  </a:lnTo>
                  <a:lnTo>
                    <a:pt x="0" y="1301064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1921" y="1028700"/>
            <a:ext cx="1037426" cy="1037426"/>
            <a:chOff x="0" y="0"/>
            <a:chExt cx="1383234" cy="13832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83234" cy="1383234"/>
            </a:xfrm>
            <a:custGeom>
              <a:avLst/>
              <a:gdLst/>
              <a:ahLst/>
              <a:cxnLst/>
              <a:rect r="r" b="b" t="t" l="l"/>
              <a:pathLst>
                <a:path h="1383234" w="1383234">
                  <a:moveTo>
                    <a:pt x="0" y="0"/>
                  </a:moveTo>
                  <a:lnTo>
                    <a:pt x="1383234" y="0"/>
                  </a:lnTo>
                  <a:lnTo>
                    <a:pt x="1383234" y="1383234"/>
                  </a:lnTo>
                  <a:lnTo>
                    <a:pt x="0" y="13832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433422" y="380811"/>
              <a:ext cx="516391" cy="5739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87"/>
                </a:lnSpc>
                <a:spcBef>
                  <a:spcPct val="0"/>
                </a:spcBef>
              </a:pPr>
              <a:r>
                <a:rPr lang="en-US" sz="2633">
                  <a:solidFill>
                    <a:srgbClr val="FFFFFF"/>
                  </a:solidFill>
                  <a:latin typeface="HK Modular"/>
                  <a:ea typeface="HK Modular"/>
                  <a:cs typeface="HK Modular"/>
                  <a:sym typeface="HK Modular"/>
                </a:rPr>
                <a:t>4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767335" y="6182476"/>
            <a:ext cx="2777849" cy="2691041"/>
          </a:xfrm>
          <a:custGeom>
            <a:avLst/>
            <a:gdLst/>
            <a:ahLst/>
            <a:cxnLst/>
            <a:rect r="r" b="b" t="t" l="l"/>
            <a:pathLst>
              <a:path h="2691041" w="2777849">
                <a:moveTo>
                  <a:pt x="0" y="0"/>
                </a:moveTo>
                <a:lnTo>
                  <a:pt x="2777849" y="0"/>
                </a:lnTo>
                <a:lnTo>
                  <a:pt x="2777849" y="2691042"/>
                </a:lnTo>
                <a:lnTo>
                  <a:pt x="0" y="26910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54557" y="2956853"/>
            <a:ext cx="2028800" cy="2592716"/>
          </a:xfrm>
          <a:custGeom>
            <a:avLst/>
            <a:gdLst/>
            <a:ahLst/>
            <a:cxnLst/>
            <a:rect r="r" b="b" t="t" l="l"/>
            <a:pathLst>
              <a:path h="2592716" w="2028800">
                <a:moveTo>
                  <a:pt x="0" y="0"/>
                </a:moveTo>
                <a:lnTo>
                  <a:pt x="2028800" y="0"/>
                </a:lnTo>
                <a:lnTo>
                  <a:pt x="2028800" y="2592715"/>
                </a:lnTo>
                <a:lnTo>
                  <a:pt x="0" y="259271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254557" y="1141533"/>
            <a:ext cx="15004743" cy="71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29"/>
              </a:lnSpc>
              <a:spcBef>
                <a:spcPct val="0"/>
              </a:spcBef>
            </a:pPr>
            <a:r>
              <a:rPr lang="en-US" sz="4163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potential problems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DAGyIcqhkp4</dc:identifier>
  <dcterms:modified xsi:type="dcterms:W3CDTF">2011-08-01T06:04:30Z</dcterms:modified>
  <cp:revision>1</cp:revision>
  <dc:title>Navy Light Green Futuristic Technology Group Project Presentation</dc:title>
</cp:coreProperties>
</file>