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18.png"/><Relationship Id="rId7" Type="http://schemas.openxmlformats.org/officeDocument/2006/relationships/image" Target="../media/image6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18.png"/><Relationship Id="rId7" Type="http://schemas.openxmlformats.org/officeDocument/2006/relationships/image" Target="../media/image6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EF246-D095-4827-B9F1-AA72ABE0CC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9A8C50-134E-4D26-9216-DB9F280C5D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Transmission lines require accurate and timely inspection.</a:t>
          </a:r>
          <a:endParaRPr lang="en-US"/>
        </a:p>
      </dgm:t>
    </dgm:pt>
    <dgm:pt modelId="{BA7A29C6-2B56-4296-AE81-3E847B2EA9D2}" type="parTrans" cxnId="{701301C9-6D6B-4118-936C-4E64C4B099BC}">
      <dgm:prSet/>
      <dgm:spPr/>
      <dgm:t>
        <a:bodyPr/>
        <a:lstStyle/>
        <a:p>
          <a:endParaRPr lang="en-US"/>
        </a:p>
      </dgm:t>
    </dgm:pt>
    <dgm:pt modelId="{C1B426F3-5555-4390-9773-EB338510EDD4}" type="sibTrans" cxnId="{701301C9-6D6B-4118-936C-4E64C4B099BC}">
      <dgm:prSet/>
      <dgm:spPr/>
      <dgm:t>
        <a:bodyPr/>
        <a:lstStyle/>
        <a:p>
          <a:endParaRPr lang="en-US"/>
        </a:p>
      </dgm:t>
    </dgm:pt>
    <dgm:pt modelId="{73EF1F91-C80A-4946-8C98-F6158B00D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Current methods are expensive, slow, or ineffective.</a:t>
          </a:r>
          <a:endParaRPr lang="en-US"/>
        </a:p>
      </dgm:t>
    </dgm:pt>
    <dgm:pt modelId="{512F8183-5365-4BDB-AC07-B7A51047AFBD}" type="parTrans" cxnId="{3AA751B4-F987-4608-84ED-C9C8932FC6BB}">
      <dgm:prSet/>
      <dgm:spPr/>
      <dgm:t>
        <a:bodyPr/>
        <a:lstStyle/>
        <a:p>
          <a:endParaRPr lang="en-US"/>
        </a:p>
      </dgm:t>
    </dgm:pt>
    <dgm:pt modelId="{188EF605-7FBA-4E3F-93AD-428BB39EC8AB}" type="sibTrans" cxnId="{3AA751B4-F987-4608-84ED-C9C8932FC6BB}">
      <dgm:prSet/>
      <dgm:spPr/>
      <dgm:t>
        <a:bodyPr/>
        <a:lstStyle/>
        <a:p>
          <a:endParaRPr lang="en-US"/>
        </a:p>
      </dgm:t>
    </dgm:pt>
    <dgm:pt modelId="{1BF35533-213D-4A0B-9FBC-258954CFF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Delays lead to increased maintenance costs and downtime.</a:t>
          </a:r>
          <a:endParaRPr lang="en-US"/>
        </a:p>
      </dgm:t>
    </dgm:pt>
    <dgm:pt modelId="{BBD4243F-DB57-4124-9AA8-8E41F336B091}" type="parTrans" cxnId="{F71AC6B8-2561-4E4B-A539-0BB723D5BC62}">
      <dgm:prSet/>
      <dgm:spPr/>
      <dgm:t>
        <a:bodyPr/>
        <a:lstStyle/>
        <a:p>
          <a:endParaRPr lang="en-US"/>
        </a:p>
      </dgm:t>
    </dgm:pt>
    <dgm:pt modelId="{82FEF103-2FF9-4D52-B57A-C139CBE4D58B}" type="sibTrans" cxnId="{F71AC6B8-2561-4E4B-A539-0BB723D5BC62}">
      <dgm:prSet/>
      <dgm:spPr/>
      <dgm:t>
        <a:bodyPr/>
        <a:lstStyle/>
        <a:p>
          <a:endParaRPr lang="en-US"/>
        </a:p>
      </dgm:t>
    </dgm:pt>
    <dgm:pt modelId="{82EDBA9F-D056-47CA-8188-E548C6591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Need for an IoT-based system with machine learning.</a:t>
          </a:r>
          <a:endParaRPr lang="en-US"/>
        </a:p>
      </dgm:t>
    </dgm:pt>
    <dgm:pt modelId="{9D072A53-8A44-4E8F-8640-613284CE7D41}" type="parTrans" cxnId="{8037E1D9-72C5-4301-876C-A63B38C5EFDB}">
      <dgm:prSet/>
      <dgm:spPr/>
      <dgm:t>
        <a:bodyPr/>
        <a:lstStyle/>
        <a:p>
          <a:endParaRPr lang="en-US"/>
        </a:p>
      </dgm:t>
    </dgm:pt>
    <dgm:pt modelId="{0FCA78C8-EEDF-4ECD-9076-085E45C153FF}" type="sibTrans" cxnId="{8037E1D9-72C5-4301-876C-A63B38C5EFDB}">
      <dgm:prSet/>
      <dgm:spPr/>
      <dgm:t>
        <a:bodyPr/>
        <a:lstStyle/>
        <a:p>
          <a:endParaRPr lang="en-US"/>
        </a:p>
      </dgm:t>
    </dgm:pt>
    <dgm:pt modelId="{CE25DB45-CC82-463B-9B68-E583DF352CD8}" type="pres">
      <dgm:prSet presAssocID="{7EDEF246-D095-4827-B9F1-AA72ABE0CC3E}" presName="root" presStyleCnt="0">
        <dgm:presLayoutVars>
          <dgm:dir/>
          <dgm:resizeHandles val="exact"/>
        </dgm:presLayoutVars>
      </dgm:prSet>
      <dgm:spPr/>
    </dgm:pt>
    <dgm:pt modelId="{212A8E8A-FAC7-47DE-8C75-34589A1F257E}" type="pres">
      <dgm:prSet presAssocID="{949A8C50-134E-4D26-9216-DB9F280C5DBD}" presName="compNode" presStyleCnt="0"/>
      <dgm:spPr/>
    </dgm:pt>
    <dgm:pt modelId="{FEC4D7C3-7827-4CD0-981B-42809F6D6FA4}" type="pres">
      <dgm:prSet presAssocID="{949A8C50-134E-4D26-9216-DB9F280C5D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C138CB-10FB-47B7-9682-BD46FCFED2A7}" type="pres">
      <dgm:prSet presAssocID="{949A8C50-134E-4D26-9216-DB9F280C5DBD}" presName="spaceRect" presStyleCnt="0"/>
      <dgm:spPr/>
    </dgm:pt>
    <dgm:pt modelId="{1FE6DACB-D9B3-491D-BCA5-514C4D41EC59}" type="pres">
      <dgm:prSet presAssocID="{949A8C50-134E-4D26-9216-DB9F280C5DBD}" presName="textRect" presStyleLbl="revTx" presStyleIdx="0" presStyleCnt="4">
        <dgm:presLayoutVars>
          <dgm:chMax val="1"/>
          <dgm:chPref val="1"/>
        </dgm:presLayoutVars>
      </dgm:prSet>
      <dgm:spPr/>
    </dgm:pt>
    <dgm:pt modelId="{FFBF17AF-8D51-4F48-A4EC-F2C2E65B94F1}" type="pres">
      <dgm:prSet presAssocID="{C1B426F3-5555-4390-9773-EB338510EDD4}" presName="sibTrans" presStyleCnt="0"/>
      <dgm:spPr/>
    </dgm:pt>
    <dgm:pt modelId="{0A0683F1-6F9F-4AAD-A8F0-1900EB6B653C}" type="pres">
      <dgm:prSet presAssocID="{73EF1F91-C80A-4946-8C98-F6158B00D7DC}" presName="compNode" presStyleCnt="0"/>
      <dgm:spPr/>
    </dgm:pt>
    <dgm:pt modelId="{FC2093C6-3A08-4437-BA72-7D09C32BDA7D}" type="pres">
      <dgm:prSet presAssocID="{73EF1F91-C80A-4946-8C98-F6158B00D7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55D7A6D-81E4-4A62-A96B-49EC73B859CA}" type="pres">
      <dgm:prSet presAssocID="{73EF1F91-C80A-4946-8C98-F6158B00D7DC}" presName="spaceRect" presStyleCnt="0"/>
      <dgm:spPr/>
    </dgm:pt>
    <dgm:pt modelId="{464D94AC-E9CB-4493-8CEA-F2D25C21280B}" type="pres">
      <dgm:prSet presAssocID="{73EF1F91-C80A-4946-8C98-F6158B00D7DC}" presName="textRect" presStyleLbl="revTx" presStyleIdx="1" presStyleCnt="4">
        <dgm:presLayoutVars>
          <dgm:chMax val="1"/>
          <dgm:chPref val="1"/>
        </dgm:presLayoutVars>
      </dgm:prSet>
      <dgm:spPr/>
    </dgm:pt>
    <dgm:pt modelId="{89873F74-02D5-4C89-AFF4-C6E92A73668E}" type="pres">
      <dgm:prSet presAssocID="{188EF605-7FBA-4E3F-93AD-428BB39EC8AB}" presName="sibTrans" presStyleCnt="0"/>
      <dgm:spPr/>
    </dgm:pt>
    <dgm:pt modelId="{D18F5FE6-15C5-46D7-844A-0C92F130D820}" type="pres">
      <dgm:prSet presAssocID="{1BF35533-213D-4A0B-9FBC-258954CFF33F}" presName="compNode" presStyleCnt="0"/>
      <dgm:spPr/>
    </dgm:pt>
    <dgm:pt modelId="{CC7E7B83-75F7-4485-9392-AC514358BF46}" type="pres">
      <dgm:prSet presAssocID="{1BF35533-213D-4A0B-9FBC-258954CFF3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F1BC4DD8-80A3-4F3D-8278-F78295B5B0C7}" type="pres">
      <dgm:prSet presAssocID="{1BF35533-213D-4A0B-9FBC-258954CFF33F}" presName="spaceRect" presStyleCnt="0"/>
      <dgm:spPr/>
    </dgm:pt>
    <dgm:pt modelId="{199D3133-81BF-4257-BE37-0F2DB46740D7}" type="pres">
      <dgm:prSet presAssocID="{1BF35533-213D-4A0B-9FBC-258954CFF33F}" presName="textRect" presStyleLbl="revTx" presStyleIdx="2" presStyleCnt="4">
        <dgm:presLayoutVars>
          <dgm:chMax val="1"/>
          <dgm:chPref val="1"/>
        </dgm:presLayoutVars>
      </dgm:prSet>
      <dgm:spPr/>
    </dgm:pt>
    <dgm:pt modelId="{8EEF18DD-2143-4B64-83DF-96AF3A76A14A}" type="pres">
      <dgm:prSet presAssocID="{82FEF103-2FF9-4D52-B57A-C139CBE4D58B}" presName="sibTrans" presStyleCnt="0"/>
      <dgm:spPr/>
    </dgm:pt>
    <dgm:pt modelId="{D8F175A4-0C81-4509-B571-B1F5725562F6}" type="pres">
      <dgm:prSet presAssocID="{82EDBA9F-D056-47CA-8188-E548C6591E29}" presName="compNode" presStyleCnt="0"/>
      <dgm:spPr/>
    </dgm:pt>
    <dgm:pt modelId="{FB7825A1-B85B-4976-A753-C7349C58FFC2}" type="pres">
      <dgm:prSet presAssocID="{82EDBA9F-D056-47CA-8188-E548C6591E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DD03945-2307-4D8A-83A3-F354A28AB626}" type="pres">
      <dgm:prSet presAssocID="{82EDBA9F-D056-47CA-8188-E548C6591E29}" presName="spaceRect" presStyleCnt="0"/>
      <dgm:spPr/>
    </dgm:pt>
    <dgm:pt modelId="{AEBBD0B1-4A33-4D9E-88C2-6F058A120146}" type="pres">
      <dgm:prSet presAssocID="{82EDBA9F-D056-47CA-8188-E548C6591E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BF023D-85FA-4F12-ADE2-4C33619593F8}" type="presOf" srcId="{7EDEF246-D095-4827-B9F1-AA72ABE0CC3E}" destId="{CE25DB45-CC82-463B-9B68-E583DF352CD8}" srcOrd="0" destOrd="0" presId="urn:microsoft.com/office/officeart/2018/2/layout/IconLabelList"/>
    <dgm:cxn modelId="{2657CB96-FF07-4148-AD40-225318232B80}" type="presOf" srcId="{73EF1F91-C80A-4946-8C98-F6158B00D7DC}" destId="{464D94AC-E9CB-4493-8CEA-F2D25C21280B}" srcOrd="0" destOrd="0" presId="urn:microsoft.com/office/officeart/2018/2/layout/IconLabelList"/>
    <dgm:cxn modelId="{044EBD97-9E20-47B6-AB14-A6D37D24577C}" type="presOf" srcId="{82EDBA9F-D056-47CA-8188-E548C6591E29}" destId="{AEBBD0B1-4A33-4D9E-88C2-6F058A120146}" srcOrd="0" destOrd="0" presId="urn:microsoft.com/office/officeart/2018/2/layout/IconLabelList"/>
    <dgm:cxn modelId="{3AA751B4-F987-4608-84ED-C9C8932FC6BB}" srcId="{7EDEF246-D095-4827-B9F1-AA72ABE0CC3E}" destId="{73EF1F91-C80A-4946-8C98-F6158B00D7DC}" srcOrd="1" destOrd="0" parTransId="{512F8183-5365-4BDB-AC07-B7A51047AFBD}" sibTransId="{188EF605-7FBA-4E3F-93AD-428BB39EC8AB}"/>
    <dgm:cxn modelId="{F71AC6B8-2561-4E4B-A539-0BB723D5BC62}" srcId="{7EDEF246-D095-4827-B9F1-AA72ABE0CC3E}" destId="{1BF35533-213D-4A0B-9FBC-258954CFF33F}" srcOrd="2" destOrd="0" parTransId="{BBD4243F-DB57-4124-9AA8-8E41F336B091}" sibTransId="{82FEF103-2FF9-4D52-B57A-C139CBE4D58B}"/>
    <dgm:cxn modelId="{701301C9-6D6B-4118-936C-4E64C4B099BC}" srcId="{7EDEF246-D095-4827-B9F1-AA72ABE0CC3E}" destId="{949A8C50-134E-4D26-9216-DB9F280C5DBD}" srcOrd="0" destOrd="0" parTransId="{BA7A29C6-2B56-4296-AE81-3E847B2EA9D2}" sibTransId="{C1B426F3-5555-4390-9773-EB338510EDD4}"/>
    <dgm:cxn modelId="{8037E1D9-72C5-4301-876C-A63B38C5EFDB}" srcId="{7EDEF246-D095-4827-B9F1-AA72ABE0CC3E}" destId="{82EDBA9F-D056-47CA-8188-E548C6591E29}" srcOrd="3" destOrd="0" parTransId="{9D072A53-8A44-4E8F-8640-613284CE7D41}" sibTransId="{0FCA78C8-EEDF-4ECD-9076-085E45C153FF}"/>
    <dgm:cxn modelId="{6B6EDDDD-E148-4FA1-9615-6C9C878CE936}" type="presOf" srcId="{1BF35533-213D-4A0B-9FBC-258954CFF33F}" destId="{199D3133-81BF-4257-BE37-0F2DB46740D7}" srcOrd="0" destOrd="0" presId="urn:microsoft.com/office/officeart/2018/2/layout/IconLabelList"/>
    <dgm:cxn modelId="{2BEEC5FF-4D5B-4040-8427-B5B2D72280B6}" type="presOf" srcId="{949A8C50-134E-4D26-9216-DB9F280C5DBD}" destId="{1FE6DACB-D9B3-491D-BCA5-514C4D41EC59}" srcOrd="0" destOrd="0" presId="urn:microsoft.com/office/officeart/2018/2/layout/IconLabelList"/>
    <dgm:cxn modelId="{D3E2464C-37A3-447B-BD45-FC3FB02BFB29}" type="presParOf" srcId="{CE25DB45-CC82-463B-9B68-E583DF352CD8}" destId="{212A8E8A-FAC7-47DE-8C75-34589A1F257E}" srcOrd="0" destOrd="0" presId="urn:microsoft.com/office/officeart/2018/2/layout/IconLabelList"/>
    <dgm:cxn modelId="{8CFB90C7-6F25-42AB-98B5-71B6F0BC3CA0}" type="presParOf" srcId="{212A8E8A-FAC7-47DE-8C75-34589A1F257E}" destId="{FEC4D7C3-7827-4CD0-981B-42809F6D6FA4}" srcOrd="0" destOrd="0" presId="urn:microsoft.com/office/officeart/2018/2/layout/IconLabelList"/>
    <dgm:cxn modelId="{565317DA-B744-4EA2-A1C8-46295FDA41F0}" type="presParOf" srcId="{212A8E8A-FAC7-47DE-8C75-34589A1F257E}" destId="{08C138CB-10FB-47B7-9682-BD46FCFED2A7}" srcOrd="1" destOrd="0" presId="urn:microsoft.com/office/officeart/2018/2/layout/IconLabelList"/>
    <dgm:cxn modelId="{946123A0-444E-4579-8100-3DB5BAAC780B}" type="presParOf" srcId="{212A8E8A-FAC7-47DE-8C75-34589A1F257E}" destId="{1FE6DACB-D9B3-491D-BCA5-514C4D41EC59}" srcOrd="2" destOrd="0" presId="urn:microsoft.com/office/officeart/2018/2/layout/IconLabelList"/>
    <dgm:cxn modelId="{905BD0D3-A06E-46CF-B3C6-1F5EFB7343EE}" type="presParOf" srcId="{CE25DB45-CC82-463B-9B68-E583DF352CD8}" destId="{FFBF17AF-8D51-4F48-A4EC-F2C2E65B94F1}" srcOrd="1" destOrd="0" presId="urn:microsoft.com/office/officeart/2018/2/layout/IconLabelList"/>
    <dgm:cxn modelId="{BF820B6F-0E4F-4A05-B219-0E05ACB826DA}" type="presParOf" srcId="{CE25DB45-CC82-463B-9B68-E583DF352CD8}" destId="{0A0683F1-6F9F-4AAD-A8F0-1900EB6B653C}" srcOrd="2" destOrd="0" presId="urn:microsoft.com/office/officeart/2018/2/layout/IconLabelList"/>
    <dgm:cxn modelId="{6CD14E74-C785-4DC1-819D-18318DF3A314}" type="presParOf" srcId="{0A0683F1-6F9F-4AAD-A8F0-1900EB6B653C}" destId="{FC2093C6-3A08-4437-BA72-7D09C32BDA7D}" srcOrd="0" destOrd="0" presId="urn:microsoft.com/office/officeart/2018/2/layout/IconLabelList"/>
    <dgm:cxn modelId="{5E10E551-1111-4E16-BA35-5D7BA22EDAD5}" type="presParOf" srcId="{0A0683F1-6F9F-4AAD-A8F0-1900EB6B653C}" destId="{955D7A6D-81E4-4A62-A96B-49EC73B859CA}" srcOrd="1" destOrd="0" presId="urn:microsoft.com/office/officeart/2018/2/layout/IconLabelList"/>
    <dgm:cxn modelId="{3F885B86-76DC-4376-858A-25BFC0A882CD}" type="presParOf" srcId="{0A0683F1-6F9F-4AAD-A8F0-1900EB6B653C}" destId="{464D94AC-E9CB-4493-8CEA-F2D25C21280B}" srcOrd="2" destOrd="0" presId="urn:microsoft.com/office/officeart/2018/2/layout/IconLabelList"/>
    <dgm:cxn modelId="{73E2CCEA-E2F0-4A19-9543-F5C549541DD7}" type="presParOf" srcId="{CE25DB45-CC82-463B-9B68-E583DF352CD8}" destId="{89873F74-02D5-4C89-AFF4-C6E92A73668E}" srcOrd="3" destOrd="0" presId="urn:microsoft.com/office/officeart/2018/2/layout/IconLabelList"/>
    <dgm:cxn modelId="{D49BE0D7-2CA7-4F91-ADD7-F60FC8346904}" type="presParOf" srcId="{CE25DB45-CC82-463B-9B68-E583DF352CD8}" destId="{D18F5FE6-15C5-46D7-844A-0C92F130D820}" srcOrd="4" destOrd="0" presId="urn:microsoft.com/office/officeart/2018/2/layout/IconLabelList"/>
    <dgm:cxn modelId="{F5BA5AF5-ED1C-4E6D-9A32-202CA768C8DC}" type="presParOf" srcId="{D18F5FE6-15C5-46D7-844A-0C92F130D820}" destId="{CC7E7B83-75F7-4485-9392-AC514358BF46}" srcOrd="0" destOrd="0" presId="urn:microsoft.com/office/officeart/2018/2/layout/IconLabelList"/>
    <dgm:cxn modelId="{4F1DD394-A859-49EF-8C7D-D9CA3CDCF2D4}" type="presParOf" srcId="{D18F5FE6-15C5-46D7-844A-0C92F130D820}" destId="{F1BC4DD8-80A3-4F3D-8278-F78295B5B0C7}" srcOrd="1" destOrd="0" presId="urn:microsoft.com/office/officeart/2018/2/layout/IconLabelList"/>
    <dgm:cxn modelId="{4DFA272D-F997-4432-A99C-5CAE5ECC77CA}" type="presParOf" srcId="{D18F5FE6-15C5-46D7-844A-0C92F130D820}" destId="{199D3133-81BF-4257-BE37-0F2DB46740D7}" srcOrd="2" destOrd="0" presId="urn:microsoft.com/office/officeart/2018/2/layout/IconLabelList"/>
    <dgm:cxn modelId="{330FF6D9-5F5C-4E0C-86B3-CA50C88516F8}" type="presParOf" srcId="{CE25DB45-CC82-463B-9B68-E583DF352CD8}" destId="{8EEF18DD-2143-4B64-83DF-96AF3A76A14A}" srcOrd="5" destOrd="0" presId="urn:microsoft.com/office/officeart/2018/2/layout/IconLabelList"/>
    <dgm:cxn modelId="{2774D3E2-3E67-4329-B707-EFDDDE88998F}" type="presParOf" srcId="{CE25DB45-CC82-463B-9B68-E583DF352CD8}" destId="{D8F175A4-0C81-4509-B571-B1F5725562F6}" srcOrd="6" destOrd="0" presId="urn:microsoft.com/office/officeart/2018/2/layout/IconLabelList"/>
    <dgm:cxn modelId="{E40D7B2F-F219-4AE7-ABF2-1699DC7274A4}" type="presParOf" srcId="{D8F175A4-0C81-4509-B571-B1F5725562F6}" destId="{FB7825A1-B85B-4976-A753-C7349C58FFC2}" srcOrd="0" destOrd="0" presId="urn:microsoft.com/office/officeart/2018/2/layout/IconLabelList"/>
    <dgm:cxn modelId="{1E151E90-8972-433C-8364-306B1676E23B}" type="presParOf" srcId="{D8F175A4-0C81-4509-B571-B1F5725562F6}" destId="{ADD03945-2307-4D8A-83A3-F354A28AB626}" srcOrd="1" destOrd="0" presId="urn:microsoft.com/office/officeart/2018/2/layout/IconLabelList"/>
    <dgm:cxn modelId="{99DB8667-7B0D-441C-85F6-8B269AFC1B1F}" type="presParOf" srcId="{D8F175A4-0C81-4509-B571-B1F5725562F6}" destId="{AEBBD0B1-4A33-4D9E-88C2-6F058A1201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595A9-D5B9-4340-82FE-B532CE4763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21FB974D-CAF5-4A0F-9640-B9C1FA5D6C0B}">
      <dgm:prSet/>
      <dgm:spPr/>
      <dgm:t>
        <a:bodyPr/>
        <a:lstStyle/>
        <a:p>
          <a:r>
            <a:rPr lang="en-US" b="0" i="0"/>
            <a:t>• Develop an IoT-based real-time fault detection system.</a:t>
          </a:r>
          <a:endParaRPr lang="en-US"/>
        </a:p>
      </dgm:t>
    </dgm:pt>
    <dgm:pt modelId="{B290FDD5-4F03-4254-8F30-51967C334726}" type="parTrans" cxnId="{2C536880-84FB-47D8-8ED0-BC25C2469451}">
      <dgm:prSet/>
      <dgm:spPr/>
      <dgm:t>
        <a:bodyPr/>
        <a:lstStyle/>
        <a:p>
          <a:endParaRPr lang="en-US"/>
        </a:p>
      </dgm:t>
    </dgm:pt>
    <dgm:pt modelId="{067F4800-C76B-4103-A76D-149DD6325DC8}" type="sibTrans" cxnId="{2C536880-84FB-47D8-8ED0-BC25C2469451}">
      <dgm:prSet/>
      <dgm:spPr/>
      <dgm:t>
        <a:bodyPr/>
        <a:lstStyle/>
        <a:p>
          <a:endParaRPr lang="en-US"/>
        </a:p>
      </dgm:t>
    </dgm:pt>
    <dgm:pt modelId="{628E76CC-E8B6-4991-A1FC-BD47F42AB04C}">
      <dgm:prSet/>
      <dgm:spPr/>
      <dgm:t>
        <a:bodyPr/>
        <a:lstStyle/>
        <a:p>
          <a:r>
            <a:rPr lang="en-US" b="0" i="0"/>
            <a:t>• Detect faults such as short circuits, overcurrent, and overvoltage.</a:t>
          </a:r>
          <a:endParaRPr lang="en-US"/>
        </a:p>
      </dgm:t>
    </dgm:pt>
    <dgm:pt modelId="{7F5D4ABC-755A-431A-8C2E-D9A6CEB08EC5}" type="parTrans" cxnId="{365657B4-F3AF-4758-B8F5-1EF3BB9962CA}">
      <dgm:prSet/>
      <dgm:spPr/>
      <dgm:t>
        <a:bodyPr/>
        <a:lstStyle/>
        <a:p>
          <a:endParaRPr lang="en-US"/>
        </a:p>
      </dgm:t>
    </dgm:pt>
    <dgm:pt modelId="{190E5491-F9EC-4085-8834-1C9FB2CF23B5}" type="sibTrans" cxnId="{365657B4-F3AF-4758-B8F5-1EF3BB9962CA}">
      <dgm:prSet/>
      <dgm:spPr/>
      <dgm:t>
        <a:bodyPr/>
        <a:lstStyle/>
        <a:p>
          <a:endParaRPr lang="en-US"/>
        </a:p>
      </dgm:t>
    </dgm:pt>
    <dgm:pt modelId="{45E9C021-5253-42C3-BEF2-E7390261BA10}">
      <dgm:prSet/>
      <dgm:spPr/>
      <dgm:t>
        <a:bodyPr/>
        <a:lstStyle/>
        <a:p>
          <a:r>
            <a:rPr lang="en-US" b="0" i="0"/>
            <a:t>• Use machine learning for predictive maintenance.</a:t>
          </a:r>
          <a:endParaRPr lang="en-US"/>
        </a:p>
      </dgm:t>
    </dgm:pt>
    <dgm:pt modelId="{0783143E-01FD-47E3-9814-7E5B3CE83EB3}" type="parTrans" cxnId="{B4FA4436-EC32-491D-84B9-474031C54259}">
      <dgm:prSet/>
      <dgm:spPr/>
      <dgm:t>
        <a:bodyPr/>
        <a:lstStyle/>
        <a:p>
          <a:endParaRPr lang="en-US"/>
        </a:p>
      </dgm:t>
    </dgm:pt>
    <dgm:pt modelId="{BCFE71D6-F4FE-4B56-A526-1038B6556A32}" type="sibTrans" cxnId="{B4FA4436-EC32-491D-84B9-474031C54259}">
      <dgm:prSet/>
      <dgm:spPr/>
      <dgm:t>
        <a:bodyPr/>
        <a:lstStyle/>
        <a:p>
          <a:endParaRPr lang="en-US"/>
        </a:p>
      </dgm:t>
    </dgm:pt>
    <dgm:pt modelId="{3A00A5B5-F0BD-4ED2-AB2E-07B701F5219E}">
      <dgm:prSet/>
      <dgm:spPr/>
      <dgm:t>
        <a:bodyPr/>
        <a:lstStyle/>
        <a:p>
          <a:r>
            <a:rPr lang="en-US" b="0" i="0"/>
            <a:t>• Notify maintenance teams instantly.</a:t>
          </a:r>
          <a:endParaRPr lang="en-US"/>
        </a:p>
      </dgm:t>
    </dgm:pt>
    <dgm:pt modelId="{C5B33D91-FF01-41F2-9708-72DADA1BE33D}" type="parTrans" cxnId="{639ABD0F-E525-45FC-A876-97A71CABAB94}">
      <dgm:prSet/>
      <dgm:spPr/>
      <dgm:t>
        <a:bodyPr/>
        <a:lstStyle/>
        <a:p>
          <a:endParaRPr lang="en-US"/>
        </a:p>
      </dgm:t>
    </dgm:pt>
    <dgm:pt modelId="{F557B085-AB46-4E06-AEF3-18FC39EC5F43}" type="sibTrans" cxnId="{639ABD0F-E525-45FC-A876-97A71CABAB94}">
      <dgm:prSet/>
      <dgm:spPr/>
      <dgm:t>
        <a:bodyPr/>
        <a:lstStyle/>
        <a:p>
          <a:endParaRPr lang="en-US"/>
        </a:p>
      </dgm:t>
    </dgm:pt>
    <dgm:pt modelId="{50722844-981D-49C4-8CD3-CAA71DBFF251}" type="pres">
      <dgm:prSet presAssocID="{DC0595A9-D5B9-4340-82FE-B532CE4763C0}" presName="root" presStyleCnt="0">
        <dgm:presLayoutVars>
          <dgm:dir/>
          <dgm:resizeHandles val="exact"/>
        </dgm:presLayoutVars>
      </dgm:prSet>
      <dgm:spPr/>
    </dgm:pt>
    <dgm:pt modelId="{B0696D5B-831F-4D6A-951E-947F3230F388}" type="pres">
      <dgm:prSet presAssocID="{21FB974D-CAF5-4A0F-9640-B9C1FA5D6C0B}" presName="compNode" presStyleCnt="0"/>
      <dgm:spPr/>
    </dgm:pt>
    <dgm:pt modelId="{2A0682D2-97AD-4C0D-97F7-CEC513AAFFBA}" type="pres">
      <dgm:prSet presAssocID="{21FB974D-CAF5-4A0F-9640-B9C1FA5D6C0B}" presName="bgRect" presStyleLbl="bgShp" presStyleIdx="0" presStyleCnt="4"/>
      <dgm:spPr/>
    </dgm:pt>
    <dgm:pt modelId="{3BF63948-E6A4-412A-90B0-EA9A7E61FB90}" type="pres">
      <dgm:prSet presAssocID="{21FB974D-CAF5-4A0F-9640-B9C1FA5D6C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324BE7-9465-4C35-BB87-7573EC8BCF8E}" type="pres">
      <dgm:prSet presAssocID="{21FB974D-CAF5-4A0F-9640-B9C1FA5D6C0B}" presName="spaceRect" presStyleCnt="0"/>
      <dgm:spPr/>
    </dgm:pt>
    <dgm:pt modelId="{0D9AE995-31A4-45C9-8C2D-903339A88264}" type="pres">
      <dgm:prSet presAssocID="{21FB974D-CAF5-4A0F-9640-B9C1FA5D6C0B}" presName="parTx" presStyleLbl="revTx" presStyleIdx="0" presStyleCnt="4">
        <dgm:presLayoutVars>
          <dgm:chMax val="0"/>
          <dgm:chPref val="0"/>
        </dgm:presLayoutVars>
      </dgm:prSet>
      <dgm:spPr/>
    </dgm:pt>
    <dgm:pt modelId="{6C144785-C79C-445B-9386-ABC6909D50BA}" type="pres">
      <dgm:prSet presAssocID="{067F4800-C76B-4103-A76D-149DD6325DC8}" presName="sibTrans" presStyleCnt="0"/>
      <dgm:spPr/>
    </dgm:pt>
    <dgm:pt modelId="{05EDD342-7632-4A85-8498-B3C5A7931E72}" type="pres">
      <dgm:prSet presAssocID="{628E76CC-E8B6-4991-A1FC-BD47F42AB04C}" presName="compNode" presStyleCnt="0"/>
      <dgm:spPr/>
    </dgm:pt>
    <dgm:pt modelId="{E2F96DED-6E88-43FC-A71D-F75AC247CE92}" type="pres">
      <dgm:prSet presAssocID="{628E76CC-E8B6-4991-A1FC-BD47F42AB04C}" presName="bgRect" presStyleLbl="bgShp" presStyleIdx="1" presStyleCnt="4"/>
      <dgm:spPr/>
    </dgm:pt>
    <dgm:pt modelId="{12750B39-8B38-422F-8DB7-48AA6B3119CF}" type="pres">
      <dgm:prSet presAssocID="{628E76CC-E8B6-4991-A1FC-BD47F42AB0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0681243-C039-4A55-B129-CF334662FDB9}" type="pres">
      <dgm:prSet presAssocID="{628E76CC-E8B6-4991-A1FC-BD47F42AB04C}" presName="spaceRect" presStyleCnt="0"/>
      <dgm:spPr/>
    </dgm:pt>
    <dgm:pt modelId="{A66EABB7-0C9F-4D06-873F-D8BF34DF71B0}" type="pres">
      <dgm:prSet presAssocID="{628E76CC-E8B6-4991-A1FC-BD47F42AB04C}" presName="parTx" presStyleLbl="revTx" presStyleIdx="1" presStyleCnt="4">
        <dgm:presLayoutVars>
          <dgm:chMax val="0"/>
          <dgm:chPref val="0"/>
        </dgm:presLayoutVars>
      </dgm:prSet>
      <dgm:spPr/>
    </dgm:pt>
    <dgm:pt modelId="{927FF007-A4F9-43D4-AA2B-13EBAA59D1B7}" type="pres">
      <dgm:prSet presAssocID="{190E5491-F9EC-4085-8834-1C9FB2CF23B5}" presName="sibTrans" presStyleCnt="0"/>
      <dgm:spPr/>
    </dgm:pt>
    <dgm:pt modelId="{58FD9263-87AB-4B53-AAED-3165FB8E9E8E}" type="pres">
      <dgm:prSet presAssocID="{45E9C021-5253-42C3-BEF2-E7390261BA10}" presName="compNode" presStyleCnt="0"/>
      <dgm:spPr/>
    </dgm:pt>
    <dgm:pt modelId="{55F7959C-EEFF-4044-8504-38ECB40AC806}" type="pres">
      <dgm:prSet presAssocID="{45E9C021-5253-42C3-BEF2-E7390261BA10}" presName="bgRect" presStyleLbl="bgShp" presStyleIdx="2" presStyleCnt="4"/>
      <dgm:spPr/>
    </dgm:pt>
    <dgm:pt modelId="{2265401D-8B1D-4F2C-9BF8-6B7E93CF9C0B}" type="pres">
      <dgm:prSet presAssocID="{45E9C021-5253-42C3-BEF2-E7390261BA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997D839-8DA2-454F-98E4-73C2523075FB}" type="pres">
      <dgm:prSet presAssocID="{45E9C021-5253-42C3-BEF2-E7390261BA10}" presName="spaceRect" presStyleCnt="0"/>
      <dgm:spPr/>
    </dgm:pt>
    <dgm:pt modelId="{ACF0B54A-EC18-4331-ACC7-0CFF3850AEAB}" type="pres">
      <dgm:prSet presAssocID="{45E9C021-5253-42C3-BEF2-E7390261BA10}" presName="parTx" presStyleLbl="revTx" presStyleIdx="2" presStyleCnt="4">
        <dgm:presLayoutVars>
          <dgm:chMax val="0"/>
          <dgm:chPref val="0"/>
        </dgm:presLayoutVars>
      </dgm:prSet>
      <dgm:spPr/>
    </dgm:pt>
    <dgm:pt modelId="{3F2F3BC8-8110-432A-ADA3-C8F79995D296}" type="pres">
      <dgm:prSet presAssocID="{BCFE71D6-F4FE-4B56-A526-1038B6556A32}" presName="sibTrans" presStyleCnt="0"/>
      <dgm:spPr/>
    </dgm:pt>
    <dgm:pt modelId="{DC64F97C-1588-468F-936F-41A790A577AA}" type="pres">
      <dgm:prSet presAssocID="{3A00A5B5-F0BD-4ED2-AB2E-07B701F5219E}" presName="compNode" presStyleCnt="0"/>
      <dgm:spPr/>
    </dgm:pt>
    <dgm:pt modelId="{05C2C63C-5F9B-4392-B91D-517AC83FE3B5}" type="pres">
      <dgm:prSet presAssocID="{3A00A5B5-F0BD-4ED2-AB2E-07B701F5219E}" presName="bgRect" presStyleLbl="bgShp" presStyleIdx="3" presStyleCnt="4"/>
      <dgm:spPr/>
    </dgm:pt>
    <dgm:pt modelId="{728E5BA1-DE2F-4223-BF86-DF366E5ECE08}" type="pres">
      <dgm:prSet presAssocID="{3A00A5B5-F0BD-4ED2-AB2E-07B701F521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e"/>
        </a:ext>
      </dgm:extLst>
    </dgm:pt>
    <dgm:pt modelId="{72B7F1C1-D1C6-4F69-B82E-349606E5B57A}" type="pres">
      <dgm:prSet presAssocID="{3A00A5B5-F0BD-4ED2-AB2E-07B701F5219E}" presName="spaceRect" presStyleCnt="0"/>
      <dgm:spPr/>
    </dgm:pt>
    <dgm:pt modelId="{AB682CEA-F326-4DB8-81B1-029B15CF6CBD}" type="pres">
      <dgm:prSet presAssocID="{3A00A5B5-F0BD-4ED2-AB2E-07B701F5219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9ABD0F-E525-45FC-A876-97A71CABAB94}" srcId="{DC0595A9-D5B9-4340-82FE-B532CE4763C0}" destId="{3A00A5B5-F0BD-4ED2-AB2E-07B701F5219E}" srcOrd="3" destOrd="0" parTransId="{C5B33D91-FF01-41F2-9708-72DADA1BE33D}" sibTransId="{F557B085-AB46-4E06-AEF3-18FC39EC5F43}"/>
    <dgm:cxn modelId="{F05B421C-9F80-46B3-BC46-4F24718473ED}" type="presOf" srcId="{21FB974D-CAF5-4A0F-9640-B9C1FA5D6C0B}" destId="{0D9AE995-31A4-45C9-8C2D-903339A88264}" srcOrd="0" destOrd="0" presId="urn:microsoft.com/office/officeart/2018/2/layout/IconVerticalSolidList"/>
    <dgm:cxn modelId="{C1A4162D-3D90-4297-AC2A-A637250C1C20}" type="presOf" srcId="{3A00A5B5-F0BD-4ED2-AB2E-07B701F5219E}" destId="{AB682CEA-F326-4DB8-81B1-029B15CF6CBD}" srcOrd="0" destOrd="0" presId="urn:microsoft.com/office/officeart/2018/2/layout/IconVerticalSolidList"/>
    <dgm:cxn modelId="{B4FA4436-EC32-491D-84B9-474031C54259}" srcId="{DC0595A9-D5B9-4340-82FE-B532CE4763C0}" destId="{45E9C021-5253-42C3-BEF2-E7390261BA10}" srcOrd="2" destOrd="0" parTransId="{0783143E-01FD-47E3-9814-7E5B3CE83EB3}" sibTransId="{BCFE71D6-F4FE-4B56-A526-1038B6556A32}"/>
    <dgm:cxn modelId="{A6FE6C36-7285-41E0-A9B4-6E1D5574C441}" type="presOf" srcId="{45E9C021-5253-42C3-BEF2-E7390261BA10}" destId="{ACF0B54A-EC18-4331-ACC7-0CFF3850AEAB}" srcOrd="0" destOrd="0" presId="urn:microsoft.com/office/officeart/2018/2/layout/IconVerticalSolidList"/>
    <dgm:cxn modelId="{9B3FDC66-6DCA-42E8-9170-40E053A815FA}" type="presOf" srcId="{DC0595A9-D5B9-4340-82FE-B532CE4763C0}" destId="{50722844-981D-49C4-8CD3-CAA71DBFF251}" srcOrd="0" destOrd="0" presId="urn:microsoft.com/office/officeart/2018/2/layout/IconVerticalSolidList"/>
    <dgm:cxn modelId="{6BFF2A4A-0E95-488F-BFE1-AD71170C8CCD}" type="presOf" srcId="{628E76CC-E8B6-4991-A1FC-BD47F42AB04C}" destId="{A66EABB7-0C9F-4D06-873F-D8BF34DF71B0}" srcOrd="0" destOrd="0" presId="urn:microsoft.com/office/officeart/2018/2/layout/IconVerticalSolidList"/>
    <dgm:cxn modelId="{2C536880-84FB-47D8-8ED0-BC25C2469451}" srcId="{DC0595A9-D5B9-4340-82FE-B532CE4763C0}" destId="{21FB974D-CAF5-4A0F-9640-B9C1FA5D6C0B}" srcOrd="0" destOrd="0" parTransId="{B290FDD5-4F03-4254-8F30-51967C334726}" sibTransId="{067F4800-C76B-4103-A76D-149DD6325DC8}"/>
    <dgm:cxn modelId="{365657B4-F3AF-4758-B8F5-1EF3BB9962CA}" srcId="{DC0595A9-D5B9-4340-82FE-B532CE4763C0}" destId="{628E76CC-E8B6-4991-A1FC-BD47F42AB04C}" srcOrd="1" destOrd="0" parTransId="{7F5D4ABC-755A-431A-8C2E-D9A6CEB08EC5}" sibTransId="{190E5491-F9EC-4085-8834-1C9FB2CF23B5}"/>
    <dgm:cxn modelId="{272FD3B0-0C69-4C50-AB89-8C92E271CD1D}" type="presParOf" srcId="{50722844-981D-49C4-8CD3-CAA71DBFF251}" destId="{B0696D5B-831F-4D6A-951E-947F3230F388}" srcOrd="0" destOrd="0" presId="urn:microsoft.com/office/officeart/2018/2/layout/IconVerticalSolidList"/>
    <dgm:cxn modelId="{E07C5927-6D03-4F3D-94A1-C24BEE4BB75A}" type="presParOf" srcId="{B0696D5B-831F-4D6A-951E-947F3230F388}" destId="{2A0682D2-97AD-4C0D-97F7-CEC513AAFFBA}" srcOrd="0" destOrd="0" presId="urn:microsoft.com/office/officeart/2018/2/layout/IconVerticalSolidList"/>
    <dgm:cxn modelId="{3767803F-706F-4BB4-8006-A0572089F3A9}" type="presParOf" srcId="{B0696D5B-831F-4D6A-951E-947F3230F388}" destId="{3BF63948-E6A4-412A-90B0-EA9A7E61FB90}" srcOrd="1" destOrd="0" presId="urn:microsoft.com/office/officeart/2018/2/layout/IconVerticalSolidList"/>
    <dgm:cxn modelId="{0F8B1FD9-30C4-4F94-9AF6-B31C1B09203D}" type="presParOf" srcId="{B0696D5B-831F-4D6A-951E-947F3230F388}" destId="{35324BE7-9465-4C35-BB87-7573EC8BCF8E}" srcOrd="2" destOrd="0" presId="urn:microsoft.com/office/officeart/2018/2/layout/IconVerticalSolidList"/>
    <dgm:cxn modelId="{DBFAD1E2-EC9B-4D42-A8DC-86A2C04C6B3B}" type="presParOf" srcId="{B0696D5B-831F-4D6A-951E-947F3230F388}" destId="{0D9AE995-31A4-45C9-8C2D-903339A88264}" srcOrd="3" destOrd="0" presId="urn:microsoft.com/office/officeart/2018/2/layout/IconVerticalSolidList"/>
    <dgm:cxn modelId="{F6F9AAFA-C23C-4054-9ACE-9901CF955CC4}" type="presParOf" srcId="{50722844-981D-49C4-8CD3-CAA71DBFF251}" destId="{6C144785-C79C-445B-9386-ABC6909D50BA}" srcOrd="1" destOrd="0" presId="urn:microsoft.com/office/officeart/2018/2/layout/IconVerticalSolidList"/>
    <dgm:cxn modelId="{4C06EB0C-1DE3-4991-9D6E-CCE78B941944}" type="presParOf" srcId="{50722844-981D-49C4-8CD3-CAA71DBFF251}" destId="{05EDD342-7632-4A85-8498-B3C5A7931E72}" srcOrd="2" destOrd="0" presId="urn:microsoft.com/office/officeart/2018/2/layout/IconVerticalSolidList"/>
    <dgm:cxn modelId="{9B665CDD-CC31-41E8-823B-9CF73D032481}" type="presParOf" srcId="{05EDD342-7632-4A85-8498-B3C5A7931E72}" destId="{E2F96DED-6E88-43FC-A71D-F75AC247CE92}" srcOrd="0" destOrd="0" presId="urn:microsoft.com/office/officeart/2018/2/layout/IconVerticalSolidList"/>
    <dgm:cxn modelId="{D0AAD244-E5E6-4810-B6F4-82A3761AC16C}" type="presParOf" srcId="{05EDD342-7632-4A85-8498-B3C5A7931E72}" destId="{12750B39-8B38-422F-8DB7-48AA6B3119CF}" srcOrd="1" destOrd="0" presId="urn:microsoft.com/office/officeart/2018/2/layout/IconVerticalSolidList"/>
    <dgm:cxn modelId="{60335B77-F69F-4073-B7A6-63EC8B8E0FAA}" type="presParOf" srcId="{05EDD342-7632-4A85-8498-B3C5A7931E72}" destId="{B0681243-C039-4A55-B129-CF334662FDB9}" srcOrd="2" destOrd="0" presId="urn:microsoft.com/office/officeart/2018/2/layout/IconVerticalSolidList"/>
    <dgm:cxn modelId="{4474DCDA-8C5A-4CF9-9358-054045C62773}" type="presParOf" srcId="{05EDD342-7632-4A85-8498-B3C5A7931E72}" destId="{A66EABB7-0C9F-4D06-873F-D8BF34DF71B0}" srcOrd="3" destOrd="0" presId="urn:microsoft.com/office/officeart/2018/2/layout/IconVerticalSolidList"/>
    <dgm:cxn modelId="{02BAD7D5-2906-4E7F-8884-3A8F260A7F9B}" type="presParOf" srcId="{50722844-981D-49C4-8CD3-CAA71DBFF251}" destId="{927FF007-A4F9-43D4-AA2B-13EBAA59D1B7}" srcOrd="3" destOrd="0" presId="urn:microsoft.com/office/officeart/2018/2/layout/IconVerticalSolidList"/>
    <dgm:cxn modelId="{E2BD9557-D3BA-4DB9-A766-564094CA9024}" type="presParOf" srcId="{50722844-981D-49C4-8CD3-CAA71DBFF251}" destId="{58FD9263-87AB-4B53-AAED-3165FB8E9E8E}" srcOrd="4" destOrd="0" presId="urn:microsoft.com/office/officeart/2018/2/layout/IconVerticalSolidList"/>
    <dgm:cxn modelId="{94DE7971-F290-427D-B3E6-6B7D4B6EAAD1}" type="presParOf" srcId="{58FD9263-87AB-4B53-AAED-3165FB8E9E8E}" destId="{55F7959C-EEFF-4044-8504-38ECB40AC806}" srcOrd="0" destOrd="0" presId="urn:microsoft.com/office/officeart/2018/2/layout/IconVerticalSolidList"/>
    <dgm:cxn modelId="{952018A7-B570-4CB2-A05B-71A726BF0E11}" type="presParOf" srcId="{58FD9263-87AB-4B53-AAED-3165FB8E9E8E}" destId="{2265401D-8B1D-4F2C-9BF8-6B7E93CF9C0B}" srcOrd="1" destOrd="0" presId="urn:microsoft.com/office/officeart/2018/2/layout/IconVerticalSolidList"/>
    <dgm:cxn modelId="{8D748BC2-43F3-4134-A54B-71839604916A}" type="presParOf" srcId="{58FD9263-87AB-4B53-AAED-3165FB8E9E8E}" destId="{6997D839-8DA2-454F-98E4-73C2523075FB}" srcOrd="2" destOrd="0" presId="urn:microsoft.com/office/officeart/2018/2/layout/IconVerticalSolidList"/>
    <dgm:cxn modelId="{EE94F8C2-E64C-4A65-B734-74CBBF56B863}" type="presParOf" srcId="{58FD9263-87AB-4B53-AAED-3165FB8E9E8E}" destId="{ACF0B54A-EC18-4331-ACC7-0CFF3850AEAB}" srcOrd="3" destOrd="0" presId="urn:microsoft.com/office/officeart/2018/2/layout/IconVerticalSolidList"/>
    <dgm:cxn modelId="{9210884C-3161-4627-B5AD-AAACB71DFB78}" type="presParOf" srcId="{50722844-981D-49C4-8CD3-CAA71DBFF251}" destId="{3F2F3BC8-8110-432A-ADA3-C8F79995D296}" srcOrd="5" destOrd="0" presId="urn:microsoft.com/office/officeart/2018/2/layout/IconVerticalSolidList"/>
    <dgm:cxn modelId="{5D4CBA62-A8B8-4B1C-9820-99C1F07F6572}" type="presParOf" srcId="{50722844-981D-49C4-8CD3-CAA71DBFF251}" destId="{DC64F97C-1588-468F-936F-41A790A577AA}" srcOrd="6" destOrd="0" presId="urn:microsoft.com/office/officeart/2018/2/layout/IconVerticalSolidList"/>
    <dgm:cxn modelId="{AA48F1D7-0A73-444B-83BD-61EF4E360A97}" type="presParOf" srcId="{DC64F97C-1588-468F-936F-41A790A577AA}" destId="{05C2C63C-5F9B-4392-B91D-517AC83FE3B5}" srcOrd="0" destOrd="0" presId="urn:microsoft.com/office/officeart/2018/2/layout/IconVerticalSolidList"/>
    <dgm:cxn modelId="{9404FB6B-B9D1-4C98-98D3-8BA58EF4EF32}" type="presParOf" srcId="{DC64F97C-1588-468F-936F-41A790A577AA}" destId="{728E5BA1-DE2F-4223-BF86-DF366E5ECE08}" srcOrd="1" destOrd="0" presId="urn:microsoft.com/office/officeart/2018/2/layout/IconVerticalSolidList"/>
    <dgm:cxn modelId="{CBE1ED2D-FF36-4BF3-A6C3-808F8370C662}" type="presParOf" srcId="{DC64F97C-1588-468F-936F-41A790A577AA}" destId="{72B7F1C1-D1C6-4F69-B82E-349606E5B57A}" srcOrd="2" destOrd="0" presId="urn:microsoft.com/office/officeart/2018/2/layout/IconVerticalSolidList"/>
    <dgm:cxn modelId="{F57308C9-EBD4-4033-A766-048A3D0711A8}" type="presParOf" srcId="{DC64F97C-1588-468F-936F-41A790A577AA}" destId="{AB682CEA-F326-4DB8-81B1-029B15CF6C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8DB2F0-96DC-45EB-A36E-B4EB41C2914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831A3D-5BAB-46F6-A271-60CD37AF5450}">
      <dgm:prSet/>
      <dgm:spPr/>
      <dgm:t>
        <a:bodyPr/>
        <a:lstStyle/>
        <a:p>
          <a:r>
            <a:rPr lang="en-US"/>
            <a:t>Manual Inspection: Time-consuming and error-prone.</a:t>
          </a:r>
        </a:p>
      </dgm:t>
    </dgm:pt>
    <dgm:pt modelId="{7AF865A8-E36D-467C-AC33-8FC3058E29E6}" type="parTrans" cxnId="{850CA9AA-09FD-4B11-8063-77B8BE5D0A3A}">
      <dgm:prSet/>
      <dgm:spPr/>
      <dgm:t>
        <a:bodyPr/>
        <a:lstStyle/>
        <a:p>
          <a:endParaRPr lang="en-US"/>
        </a:p>
      </dgm:t>
    </dgm:pt>
    <dgm:pt modelId="{7CBE53C5-F9CE-46DA-B990-07BD6FDCB50C}" type="sibTrans" cxnId="{850CA9AA-09FD-4B11-8063-77B8BE5D0A3A}">
      <dgm:prSet/>
      <dgm:spPr/>
      <dgm:t>
        <a:bodyPr/>
        <a:lstStyle/>
        <a:p>
          <a:endParaRPr lang="en-US"/>
        </a:p>
      </dgm:t>
    </dgm:pt>
    <dgm:pt modelId="{40B2B80D-CE5D-41AB-A2B5-70F7E201979F}">
      <dgm:prSet/>
      <dgm:spPr/>
      <dgm:t>
        <a:bodyPr/>
        <a:lstStyle/>
        <a:p>
          <a:r>
            <a:rPr lang="en-US"/>
            <a:t>SCADA: Expensive and complex.</a:t>
          </a:r>
        </a:p>
      </dgm:t>
    </dgm:pt>
    <dgm:pt modelId="{E3853CC5-2CD1-4B41-A44B-2DF7CF9174EA}" type="parTrans" cxnId="{82469D25-E524-48EB-A9AE-6D47446E5102}">
      <dgm:prSet/>
      <dgm:spPr/>
      <dgm:t>
        <a:bodyPr/>
        <a:lstStyle/>
        <a:p>
          <a:endParaRPr lang="en-US"/>
        </a:p>
      </dgm:t>
    </dgm:pt>
    <dgm:pt modelId="{F140E8C9-B09F-49FC-9446-50ACF85F80D0}" type="sibTrans" cxnId="{82469D25-E524-48EB-A9AE-6D47446E5102}">
      <dgm:prSet/>
      <dgm:spPr/>
      <dgm:t>
        <a:bodyPr/>
        <a:lstStyle/>
        <a:p>
          <a:endParaRPr lang="en-US"/>
        </a:p>
      </dgm:t>
    </dgm:pt>
    <dgm:pt modelId="{67DC93B7-0E29-4C0F-A95B-7389904FD7B5}">
      <dgm:prSet/>
      <dgm:spPr/>
      <dgm:t>
        <a:bodyPr/>
        <a:lstStyle/>
        <a:p>
          <a:r>
            <a:rPr lang="en-US"/>
            <a:t>Drones &amp; Thermal Cameras: Costly and limited.</a:t>
          </a:r>
        </a:p>
      </dgm:t>
    </dgm:pt>
    <dgm:pt modelId="{AD4B704A-ED4E-41D9-B50B-2EE2715A744B}" type="parTrans" cxnId="{A8BCDE4C-48A6-45B7-852A-F7A856CE529B}">
      <dgm:prSet/>
      <dgm:spPr/>
      <dgm:t>
        <a:bodyPr/>
        <a:lstStyle/>
        <a:p>
          <a:endParaRPr lang="en-US"/>
        </a:p>
      </dgm:t>
    </dgm:pt>
    <dgm:pt modelId="{8605CF41-3755-489F-ADAB-AE1A064920A3}" type="sibTrans" cxnId="{A8BCDE4C-48A6-45B7-852A-F7A856CE529B}">
      <dgm:prSet/>
      <dgm:spPr/>
      <dgm:t>
        <a:bodyPr/>
        <a:lstStyle/>
        <a:p>
          <a:endParaRPr lang="en-US"/>
        </a:p>
      </dgm:t>
    </dgm:pt>
    <dgm:pt modelId="{F6753C61-EE52-45FA-971E-A1A0514A7E24}">
      <dgm:prSet/>
      <dgm:spPr/>
      <dgm:t>
        <a:bodyPr/>
        <a:lstStyle/>
        <a:p>
          <a:r>
            <a:rPr lang="en-US"/>
            <a:t>Limitations:</a:t>
          </a:r>
        </a:p>
      </dgm:t>
    </dgm:pt>
    <dgm:pt modelId="{B2833BD9-14A9-4C3C-9676-89751C75AA83}" type="parTrans" cxnId="{6236F58F-70DB-4A33-8520-CD4EE8AFDC03}">
      <dgm:prSet/>
      <dgm:spPr/>
      <dgm:t>
        <a:bodyPr/>
        <a:lstStyle/>
        <a:p>
          <a:endParaRPr lang="en-US"/>
        </a:p>
      </dgm:t>
    </dgm:pt>
    <dgm:pt modelId="{B8156CDD-8797-4A9D-A353-4D7B3518244E}" type="sibTrans" cxnId="{6236F58F-70DB-4A33-8520-CD4EE8AFDC03}">
      <dgm:prSet/>
      <dgm:spPr/>
      <dgm:t>
        <a:bodyPr/>
        <a:lstStyle/>
        <a:p>
          <a:endParaRPr lang="en-US"/>
        </a:p>
      </dgm:t>
    </dgm:pt>
    <dgm:pt modelId="{E4793E85-187D-4946-ACE4-70B2ADF5C879}">
      <dgm:prSet/>
      <dgm:spPr/>
      <dgm:t>
        <a:bodyPr/>
        <a:lstStyle/>
        <a:p>
          <a:r>
            <a:rPr lang="en-US"/>
            <a:t>Delayed detection</a:t>
          </a:r>
        </a:p>
      </dgm:t>
    </dgm:pt>
    <dgm:pt modelId="{995D1079-A152-4058-95FF-1BDDB11A6874}" type="parTrans" cxnId="{29670782-15AD-440E-BA35-9B7A07F5F198}">
      <dgm:prSet/>
      <dgm:spPr/>
      <dgm:t>
        <a:bodyPr/>
        <a:lstStyle/>
        <a:p>
          <a:endParaRPr lang="en-US"/>
        </a:p>
      </dgm:t>
    </dgm:pt>
    <dgm:pt modelId="{51C12110-123A-4F70-B41C-624CFA1423DC}" type="sibTrans" cxnId="{29670782-15AD-440E-BA35-9B7A07F5F198}">
      <dgm:prSet/>
      <dgm:spPr/>
      <dgm:t>
        <a:bodyPr/>
        <a:lstStyle/>
        <a:p>
          <a:endParaRPr lang="en-US"/>
        </a:p>
      </dgm:t>
    </dgm:pt>
    <dgm:pt modelId="{79BB150E-D961-4F01-AD51-9CC105E1C06F}">
      <dgm:prSet/>
      <dgm:spPr/>
      <dgm:t>
        <a:bodyPr/>
        <a:lstStyle/>
        <a:p>
          <a:r>
            <a:rPr lang="en-US"/>
            <a:t>High cost</a:t>
          </a:r>
        </a:p>
      </dgm:t>
    </dgm:pt>
    <dgm:pt modelId="{01BD64A8-B141-4D47-9419-7BC2393F9AF9}" type="parTrans" cxnId="{D76E6791-1061-4A9C-95DF-5C499EB49D04}">
      <dgm:prSet/>
      <dgm:spPr/>
      <dgm:t>
        <a:bodyPr/>
        <a:lstStyle/>
        <a:p>
          <a:endParaRPr lang="en-US"/>
        </a:p>
      </dgm:t>
    </dgm:pt>
    <dgm:pt modelId="{30AE9525-4F9F-4163-9842-173A8801E78A}" type="sibTrans" cxnId="{D76E6791-1061-4A9C-95DF-5C499EB49D04}">
      <dgm:prSet/>
      <dgm:spPr/>
      <dgm:t>
        <a:bodyPr/>
        <a:lstStyle/>
        <a:p>
          <a:endParaRPr lang="en-US"/>
        </a:p>
      </dgm:t>
    </dgm:pt>
    <dgm:pt modelId="{EE533B82-DCF5-4320-B8C0-3B42FC42C701}">
      <dgm:prSet/>
      <dgm:spPr/>
      <dgm:t>
        <a:bodyPr/>
        <a:lstStyle/>
        <a:p>
          <a:r>
            <a:rPr lang="en-US"/>
            <a:t>Lack of predictive maintenance</a:t>
          </a:r>
        </a:p>
      </dgm:t>
    </dgm:pt>
    <dgm:pt modelId="{4D9DB897-4363-497F-978C-F3D0AC75C325}" type="parTrans" cxnId="{FBB92AD6-FACC-4F5A-8B88-2D818A2EA98E}">
      <dgm:prSet/>
      <dgm:spPr/>
      <dgm:t>
        <a:bodyPr/>
        <a:lstStyle/>
        <a:p>
          <a:endParaRPr lang="en-US"/>
        </a:p>
      </dgm:t>
    </dgm:pt>
    <dgm:pt modelId="{495C0F34-5FDE-4CB9-9B93-42FAFF0B6AF8}" type="sibTrans" cxnId="{FBB92AD6-FACC-4F5A-8B88-2D818A2EA98E}">
      <dgm:prSet/>
      <dgm:spPr/>
      <dgm:t>
        <a:bodyPr/>
        <a:lstStyle/>
        <a:p>
          <a:endParaRPr lang="en-US"/>
        </a:p>
      </dgm:t>
    </dgm:pt>
    <dgm:pt modelId="{205DE580-C292-4E72-958E-E7337C14DD02}" type="pres">
      <dgm:prSet presAssocID="{788DB2F0-96DC-45EB-A36E-B4EB41C2914C}" presName="Name0" presStyleCnt="0">
        <dgm:presLayoutVars>
          <dgm:dir/>
          <dgm:animLvl val="lvl"/>
          <dgm:resizeHandles val="exact"/>
        </dgm:presLayoutVars>
      </dgm:prSet>
      <dgm:spPr/>
    </dgm:pt>
    <dgm:pt modelId="{4C7E723D-4B10-42CD-BB9C-66924D96490D}" type="pres">
      <dgm:prSet presAssocID="{F6753C61-EE52-45FA-971E-A1A0514A7E24}" presName="boxAndChildren" presStyleCnt="0"/>
      <dgm:spPr/>
    </dgm:pt>
    <dgm:pt modelId="{5BFCBC0E-B01D-4AD0-94E7-0CB024A51912}" type="pres">
      <dgm:prSet presAssocID="{F6753C61-EE52-45FA-971E-A1A0514A7E24}" presName="parentTextBox" presStyleLbl="node1" presStyleIdx="0" presStyleCnt="4"/>
      <dgm:spPr/>
    </dgm:pt>
    <dgm:pt modelId="{A3E43F5E-E86B-49BD-91B3-5DB97B520515}" type="pres">
      <dgm:prSet presAssocID="{F6753C61-EE52-45FA-971E-A1A0514A7E24}" presName="entireBox" presStyleLbl="node1" presStyleIdx="0" presStyleCnt="4"/>
      <dgm:spPr/>
    </dgm:pt>
    <dgm:pt modelId="{9724AD68-04FF-4696-95AA-1F99D5691394}" type="pres">
      <dgm:prSet presAssocID="{F6753C61-EE52-45FA-971E-A1A0514A7E24}" presName="descendantBox" presStyleCnt="0"/>
      <dgm:spPr/>
    </dgm:pt>
    <dgm:pt modelId="{6DDC63FD-1B35-48C4-8D23-FAC06D721465}" type="pres">
      <dgm:prSet presAssocID="{E4793E85-187D-4946-ACE4-70B2ADF5C879}" presName="childTextBox" presStyleLbl="fgAccFollowNode1" presStyleIdx="0" presStyleCnt="3">
        <dgm:presLayoutVars>
          <dgm:bulletEnabled val="1"/>
        </dgm:presLayoutVars>
      </dgm:prSet>
      <dgm:spPr/>
    </dgm:pt>
    <dgm:pt modelId="{B9CE714F-D855-4D3B-BD94-8C9FAA099721}" type="pres">
      <dgm:prSet presAssocID="{79BB150E-D961-4F01-AD51-9CC105E1C06F}" presName="childTextBox" presStyleLbl="fgAccFollowNode1" presStyleIdx="1" presStyleCnt="3">
        <dgm:presLayoutVars>
          <dgm:bulletEnabled val="1"/>
        </dgm:presLayoutVars>
      </dgm:prSet>
      <dgm:spPr/>
    </dgm:pt>
    <dgm:pt modelId="{B45AEF1E-D2F3-4F2D-9DB0-1E6FC2EE1E05}" type="pres">
      <dgm:prSet presAssocID="{EE533B82-DCF5-4320-B8C0-3B42FC42C701}" presName="childTextBox" presStyleLbl="fgAccFollowNode1" presStyleIdx="2" presStyleCnt="3">
        <dgm:presLayoutVars>
          <dgm:bulletEnabled val="1"/>
        </dgm:presLayoutVars>
      </dgm:prSet>
      <dgm:spPr/>
    </dgm:pt>
    <dgm:pt modelId="{021EC8CF-8FF7-45A5-8F22-829291921058}" type="pres">
      <dgm:prSet presAssocID="{8605CF41-3755-489F-ADAB-AE1A064920A3}" presName="sp" presStyleCnt="0"/>
      <dgm:spPr/>
    </dgm:pt>
    <dgm:pt modelId="{1C285CF9-EF15-4C10-83F2-9B38316ACB06}" type="pres">
      <dgm:prSet presAssocID="{67DC93B7-0E29-4C0F-A95B-7389904FD7B5}" presName="arrowAndChildren" presStyleCnt="0"/>
      <dgm:spPr/>
    </dgm:pt>
    <dgm:pt modelId="{CEE713BF-1392-4888-896D-2CD5A3D99371}" type="pres">
      <dgm:prSet presAssocID="{67DC93B7-0E29-4C0F-A95B-7389904FD7B5}" presName="parentTextArrow" presStyleLbl="node1" presStyleIdx="1" presStyleCnt="4"/>
      <dgm:spPr/>
    </dgm:pt>
    <dgm:pt modelId="{AA72371E-81C6-49C4-99F7-3628D2FD1921}" type="pres">
      <dgm:prSet presAssocID="{F140E8C9-B09F-49FC-9446-50ACF85F80D0}" presName="sp" presStyleCnt="0"/>
      <dgm:spPr/>
    </dgm:pt>
    <dgm:pt modelId="{51EDC2A1-27B1-461F-95BC-71B858DC541A}" type="pres">
      <dgm:prSet presAssocID="{40B2B80D-CE5D-41AB-A2B5-70F7E201979F}" presName="arrowAndChildren" presStyleCnt="0"/>
      <dgm:spPr/>
    </dgm:pt>
    <dgm:pt modelId="{684F4ACD-F7FB-491C-B255-FA2A30F3D36B}" type="pres">
      <dgm:prSet presAssocID="{40B2B80D-CE5D-41AB-A2B5-70F7E201979F}" presName="parentTextArrow" presStyleLbl="node1" presStyleIdx="2" presStyleCnt="4"/>
      <dgm:spPr/>
    </dgm:pt>
    <dgm:pt modelId="{4ABEEAA5-23BB-4888-BC3F-24FCD7E11064}" type="pres">
      <dgm:prSet presAssocID="{7CBE53C5-F9CE-46DA-B990-07BD6FDCB50C}" presName="sp" presStyleCnt="0"/>
      <dgm:spPr/>
    </dgm:pt>
    <dgm:pt modelId="{75C6B30B-C406-4962-831A-8377FC521794}" type="pres">
      <dgm:prSet presAssocID="{1B831A3D-5BAB-46F6-A271-60CD37AF5450}" presName="arrowAndChildren" presStyleCnt="0"/>
      <dgm:spPr/>
    </dgm:pt>
    <dgm:pt modelId="{C2B51619-5143-4C84-A227-BF6D679DB04F}" type="pres">
      <dgm:prSet presAssocID="{1B831A3D-5BAB-46F6-A271-60CD37AF5450}" presName="parentTextArrow" presStyleLbl="node1" presStyleIdx="3" presStyleCnt="4"/>
      <dgm:spPr/>
    </dgm:pt>
  </dgm:ptLst>
  <dgm:cxnLst>
    <dgm:cxn modelId="{0D7EFE0B-4B5D-4D67-8D7D-EBF39C07A655}" type="presOf" srcId="{1B831A3D-5BAB-46F6-A271-60CD37AF5450}" destId="{C2B51619-5143-4C84-A227-BF6D679DB04F}" srcOrd="0" destOrd="0" presId="urn:microsoft.com/office/officeart/2005/8/layout/process4"/>
    <dgm:cxn modelId="{82469D25-E524-48EB-A9AE-6D47446E5102}" srcId="{788DB2F0-96DC-45EB-A36E-B4EB41C2914C}" destId="{40B2B80D-CE5D-41AB-A2B5-70F7E201979F}" srcOrd="1" destOrd="0" parTransId="{E3853CC5-2CD1-4B41-A44B-2DF7CF9174EA}" sibTransId="{F140E8C9-B09F-49FC-9446-50ACF85F80D0}"/>
    <dgm:cxn modelId="{A8BCDE4C-48A6-45B7-852A-F7A856CE529B}" srcId="{788DB2F0-96DC-45EB-A36E-B4EB41C2914C}" destId="{67DC93B7-0E29-4C0F-A95B-7389904FD7B5}" srcOrd="2" destOrd="0" parTransId="{AD4B704A-ED4E-41D9-B50B-2EE2715A744B}" sibTransId="{8605CF41-3755-489F-ADAB-AE1A064920A3}"/>
    <dgm:cxn modelId="{C207DD71-D779-469E-A7BE-AB948320CE9C}" type="presOf" srcId="{F6753C61-EE52-45FA-971E-A1A0514A7E24}" destId="{5BFCBC0E-B01D-4AD0-94E7-0CB024A51912}" srcOrd="0" destOrd="0" presId="urn:microsoft.com/office/officeart/2005/8/layout/process4"/>
    <dgm:cxn modelId="{440AE271-467D-4251-A7B2-5ECBED099AC7}" type="presOf" srcId="{40B2B80D-CE5D-41AB-A2B5-70F7E201979F}" destId="{684F4ACD-F7FB-491C-B255-FA2A30F3D36B}" srcOrd="0" destOrd="0" presId="urn:microsoft.com/office/officeart/2005/8/layout/process4"/>
    <dgm:cxn modelId="{F7EBB173-CED2-4327-A431-7AEF5803ACE4}" type="presOf" srcId="{788DB2F0-96DC-45EB-A36E-B4EB41C2914C}" destId="{205DE580-C292-4E72-958E-E7337C14DD02}" srcOrd="0" destOrd="0" presId="urn:microsoft.com/office/officeart/2005/8/layout/process4"/>
    <dgm:cxn modelId="{29670782-15AD-440E-BA35-9B7A07F5F198}" srcId="{F6753C61-EE52-45FA-971E-A1A0514A7E24}" destId="{E4793E85-187D-4946-ACE4-70B2ADF5C879}" srcOrd="0" destOrd="0" parTransId="{995D1079-A152-4058-95FF-1BDDB11A6874}" sibTransId="{51C12110-123A-4F70-B41C-624CFA1423DC}"/>
    <dgm:cxn modelId="{4D70EA88-FC6B-475E-AAAD-A600721337F2}" type="presOf" srcId="{EE533B82-DCF5-4320-B8C0-3B42FC42C701}" destId="{B45AEF1E-D2F3-4F2D-9DB0-1E6FC2EE1E05}" srcOrd="0" destOrd="0" presId="urn:microsoft.com/office/officeart/2005/8/layout/process4"/>
    <dgm:cxn modelId="{5B33F889-2B95-4101-B20B-07BE9A89871B}" type="presOf" srcId="{F6753C61-EE52-45FA-971E-A1A0514A7E24}" destId="{A3E43F5E-E86B-49BD-91B3-5DB97B520515}" srcOrd="1" destOrd="0" presId="urn:microsoft.com/office/officeart/2005/8/layout/process4"/>
    <dgm:cxn modelId="{6236F58F-70DB-4A33-8520-CD4EE8AFDC03}" srcId="{788DB2F0-96DC-45EB-A36E-B4EB41C2914C}" destId="{F6753C61-EE52-45FA-971E-A1A0514A7E24}" srcOrd="3" destOrd="0" parTransId="{B2833BD9-14A9-4C3C-9676-89751C75AA83}" sibTransId="{B8156CDD-8797-4A9D-A353-4D7B3518244E}"/>
    <dgm:cxn modelId="{D76E6791-1061-4A9C-95DF-5C499EB49D04}" srcId="{F6753C61-EE52-45FA-971E-A1A0514A7E24}" destId="{79BB150E-D961-4F01-AD51-9CC105E1C06F}" srcOrd="1" destOrd="0" parTransId="{01BD64A8-B141-4D47-9419-7BC2393F9AF9}" sibTransId="{30AE9525-4F9F-4163-9842-173A8801E78A}"/>
    <dgm:cxn modelId="{850CA9AA-09FD-4B11-8063-77B8BE5D0A3A}" srcId="{788DB2F0-96DC-45EB-A36E-B4EB41C2914C}" destId="{1B831A3D-5BAB-46F6-A271-60CD37AF5450}" srcOrd="0" destOrd="0" parTransId="{7AF865A8-E36D-467C-AC33-8FC3058E29E6}" sibTransId="{7CBE53C5-F9CE-46DA-B990-07BD6FDCB50C}"/>
    <dgm:cxn modelId="{884ACCD2-4790-456F-B2C7-EFA8685533FA}" type="presOf" srcId="{E4793E85-187D-4946-ACE4-70B2ADF5C879}" destId="{6DDC63FD-1B35-48C4-8D23-FAC06D721465}" srcOrd="0" destOrd="0" presId="urn:microsoft.com/office/officeart/2005/8/layout/process4"/>
    <dgm:cxn modelId="{FBB92AD6-FACC-4F5A-8B88-2D818A2EA98E}" srcId="{F6753C61-EE52-45FA-971E-A1A0514A7E24}" destId="{EE533B82-DCF5-4320-B8C0-3B42FC42C701}" srcOrd="2" destOrd="0" parTransId="{4D9DB897-4363-497F-978C-F3D0AC75C325}" sibTransId="{495C0F34-5FDE-4CB9-9B93-42FAFF0B6AF8}"/>
    <dgm:cxn modelId="{01D27AF1-2500-463B-83A7-9744131A430E}" type="presOf" srcId="{79BB150E-D961-4F01-AD51-9CC105E1C06F}" destId="{B9CE714F-D855-4D3B-BD94-8C9FAA099721}" srcOrd="0" destOrd="0" presId="urn:microsoft.com/office/officeart/2005/8/layout/process4"/>
    <dgm:cxn modelId="{5FA1F0FB-D6BE-40D3-83A8-379041503848}" type="presOf" srcId="{67DC93B7-0E29-4C0F-A95B-7389904FD7B5}" destId="{CEE713BF-1392-4888-896D-2CD5A3D99371}" srcOrd="0" destOrd="0" presId="urn:microsoft.com/office/officeart/2005/8/layout/process4"/>
    <dgm:cxn modelId="{C7122987-7944-43D1-A0FB-81BBEBEBBEAB}" type="presParOf" srcId="{205DE580-C292-4E72-958E-E7337C14DD02}" destId="{4C7E723D-4B10-42CD-BB9C-66924D96490D}" srcOrd="0" destOrd="0" presId="urn:microsoft.com/office/officeart/2005/8/layout/process4"/>
    <dgm:cxn modelId="{D50CCAD4-D3A6-40C6-8C17-46E6A332E7A5}" type="presParOf" srcId="{4C7E723D-4B10-42CD-BB9C-66924D96490D}" destId="{5BFCBC0E-B01D-4AD0-94E7-0CB024A51912}" srcOrd="0" destOrd="0" presId="urn:microsoft.com/office/officeart/2005/8/layout/process4"/>
    <dgm:cxn modelId="{4F87632B-06C5-49B4-91DC-3B840BF7AB6D}" type="presParOf" srcId="{4C7E723D-4B10-42CD-BB9C-66924D96490D}" destId="{A3E43F5E-E86B-49BD-91B3-5DB97B520515}" srcOrd="1" destOrd="0" presId="urn:microsoft.com/office/officeart/2005/8/layout/process4"/>
    <dgm:cxn modelId="{DB290ED7-3421-4FE1-ACFF-EBE2A3DDAE19}" type="presParOf" srcId="{4C7E723D-4B10-42CD-BB9C-66924D96490D}" destId="{9724AD68-04FF-4696-95AA-1F99D5691394}" srcOrd="2" destOrd="0" presId="urn:microsoft.com/office/officeart/2005/8/layout/process4"/>
    <dgm:cxn modelId="{9BF6D7D1-15DB-47A8-BE85-A6E2960EFFD6}" type="presParOf" srcId="{9724AD68-04FF-4696-95AA-1F99D5691394}" destId="{6DDC63FD-1B35-48C4-8D23-FAC06D721465}" srcOrd="0" destOrd="0" presId="urn:microsoft.com/office/officeart/2005/8/layout/process4"/>
    <dgm:cxn modelId="{884DFEB5-2848-4700-90E2-9DA6F79C202D}" type="presParOf" srcId="{9724AD68-04FF-4696-95AA-1F99D5691394}" destId="{B9CE714F-D855-4D3B-BD94-8C9FAA099721}" srcOrd="1" destOrd="0" presId="urn:microsoft.com/office/officeart/2005/8/layout/process4"/>
    <dgm:cxn modelId="{D6766789-171C-408F-A74E-BAFEEBAB51D1}" type="presParOf" srcId="{9724AD68-04FF-4696-95AA-1F99D5691394}" destId="{B45AEF1E-D2F3-4F2D-9DB0-1E6FC2EE1E05}" srcOrd="2" destOrd="0" presId="urn:microsoft.com/office/officeart/2005/8/layout/process4"/>
    <dgm:cxn modelId="{9E444671-0458-4A84-910B-A3681F4E3FF0}" type="presParOf" srcId="{205DE580-C292-4E72-958E-E7337C14DD02}" destId="{021EC8CF-8FF7-45A5-8F22-829291921058}" srcOrd="1" destOrd="0" presId="urn:microsoft.com/office/officeart/2005/8/layout/process4"/>
    <dgm:cxn modelId="{158EF569-9F6E-4F9A-B73F-D0F6693DB930}" type="presParOf" srcId="{205DE580-C292-4E72-958E-E7337C14DD02}" destId="{1C285CF9-EF15-4C10-83F2-9B38316ACB06}" srcOrd="2" destOrd="0" presId="urn:microsoft.com/office/officeart/2005/8/layout/process4"/>
    <dgm:cxn modelId="{DE6DBDE0-F75D-4D7A-8014-6F2EFFDA380C}" type="presParOf" srcId="{1C285CF9-EF15-4C10-83F2-9B38316ACB06}" destId="{CEE713BF-1392-4888-896D-2CD5A3D99371}" srcOrd="0" destOrd="0" presId="urn:microsoft.com/office/officeart/2005/8/layout/process4"/>
    <dgm:cxn modelId="{F37CF455-1E2E-4F08-8CBA-A74988A62DA5}" type="presParOf" srcId="{205DE580-C292-4E72-958E-E7337C14DD02}" destId="{AA72371E-81C6-49C4-99F7-3628D2FD1921}" srcOrd="3" destOrd="0" presId="urn:microsoft.com/office/officeart/2005/8/layout/process4"/>
    <dgm:cxn modelId="{CF9C6215-B691-45B3-80F7-7259DD24AD99}" type="presParOf" srcId="{205DE580-C292-4E72-958E-E7337C14DD02}" destId="{51EDC2A1-27B1-461F-95BC-71B858DC541A}" srcOrd="4" destOrd="0" presId="urn:microsoft.com/office/officeart/2005/8/layout/process4"/>
    <dgm:cxn modelId="{B0688AFC-FF79-4270-B274-043B6B76D60F}" type="presParOf" srcId="{51EDC2A1-27B1-461F-95BC-71B858DC541A}" destId="{684F4ACD-F7FB-491C-B255-FA2A30F3D36B}" srcOrd="0" destOrd="0" presId="urn:microsoft.com/office/officeart/2005/8/layout/process4"/>
    <dgm:cxn modelId="{8E730DC7-AC54-46C4-A293-E8FA831710B1}" type="presParOf" srcId="{205DE580-C292-4E72-958E-E7337C14DD02}" destId="{4ABEEAA5-23BB-4888-BC3F-24FCD7E11064}" srcOrd="5" destOrd="0" presId="urn:microsoft.com/office/officeart/2005/8/layout/process4"/>
    <dgm:cxn modelId="{54E73BBC-063C-4454-9B5D-23D85EFA1A40}" type="presParOf" srcId="{205DE580-C292-4E72-958E-E7337C14DD02}" destId="{75C6B30B-C406-4962-831A-8377FC521794}" srcOrd="6" destOrd="0" presId="urn:microsoft.com/office/officeart/2005/8/layout/process4"/>
    <dgm:cxn modelId="{547E2597-D3B1-4033-8EAF-4BCD4ED49206}" type="presParOf" srcId="{75C6B30B-C406-4962-831A-8377FC521794}" destId="{C2B51619-5143-4C84-A227-BF6D679DB04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0C2EB0-E459-451A-BBB5-AD3FF23F704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E31B27-EB9E-4162-84A5-E9EB47EE756B}">
      <dgm:prSet/>
      <dgm:spPr/>
      <dgm:t>
        <a:bodyPr/>
        <a:lstStyle/>
        <a:p>
          <a:pPr>
            <a:defRPr cap="all"/>
          </a:pPr>
          <a:r>
            <a:rPr lang="en-US"/>
            <a:t>• IoT sensors, cloud technology, and machine learning.</a:t>
          </a:r>
        </a:p>
      </dgm:t>
    </dgm:pt>
    <dgm:pt modelId="{564A4B5D-55B3-44E0-91BE-9F4A5A80B952}" type="parTrans" cxnId="{B3F2873D-0EA3-4512-9675-F744484B6076}">
      <dgm:prSet/>
      <dgm:spPr/>
      <dgm:t>
        <a:bodyPr/>
        <a:lstStyle/>
        <a:p>
          <a:endParaRPr lang="en-US"/>
        </a:p>
      </dgm:t>
    </dgm:pt>
    <dgm:pt modelId="{30A05925-C8AF-42FD-9E79-A99228E4AE31}" type="sibTrans" cxnId="{B3F2873D-0EA3-4512-9675-F744484B6076}">
      <dgm:prSet/>
      <dgm:spPr/>
      <dgm:t>
        <a:bodyPr/>
        <a:lstStyle/>
        <a:p>
          <a:endParaRPr lang="en-US"/>
        </a:p>
      </dgm:t>
    </dgm:pt>
    <dgm:pt modelId="{8D874939-1DEC-4B9B-A5E0-556C4860381C}">
      <dgm:prSet/>
      <dgm:spPr/>
      <dgm:t>
        <a:bodyPr/>
        <a:lstStyle/>
        <a:p>
          <a:pPr>
            <a:defRPr cap="all"/>
          </a:pPr>
          <a:r>
            <a:rPr lang="en-US"/>
            <a:t>• Automates the fault detection process.</a:t>
          </a:r>
        </a:p>
      </dgm:t>
    </dgm:pt>
    <dgm:pt modelId="{50437B38-7642-486D-A074-4441D0390BBB}" type="parTrans" cxnId="{CD3F03F2-683C-4278-BBDA-DAE57FE7D6C0}">
      <dgm:prSet/>
      <dgm:spPr/>
      <dgm:t>
        <a:bodyPr/>
        <a:lstStyle/>
        <a:p>
          <a:endParaRPr lang="en-US"/>
        </a:p>
      </dgm:t>
    </dgm:pt>
    <dgm:pt modelId="{B3881292-1CAB-4BE8-A008-06468926DDBD}" type="sibTrans" cxnId="{CD3F03F2-683C-4278-BBDA-DAE57FE7D6C0}">
      <dgm:prSet/>
      <dgm:spPr/>
      <dgm:t>
        <a:bodyPr/>
        <a:lstStyle/>
        <a:p>
          <a:endParaRPr lang="en-US"/>
        </a:p>
      </dgm:t>
    </dgm:pt>
    <dgm:pt modelId="{EE0C03CB-9727-42E3-9332-96C960B5A5C9}">
      <dgm:prSet/>
      <dgm:spPr/>
      <dgm:t>
        <a:bodyPr/>
        <a:lstStyle/>
        <a:p>
          <a:pPr>
            <a:defRPr cap="all"/>
          </a:pPr>
          <a:r>
            <a:rPr lang="en-US"/>
            <a:t>• Improves safety, efficiency, and reliability.</a:t>
          </a:r>
        </a:p>
      </dgm:t>
    </dgm:pt>
    <dgm:pt modelId="{BFFBC6B9-B521-4985-A470-0FF0BC6E1A9A}" type="parTrans" cxnId="{6146DDE4-4655-4AEC-B835-9852A538A224}">
      <dgm:prSet/>
      <dgm:spPr/>
      <dgm:t>
        <a:bodyPr/>
        <a:lstStyle/>
        <a:p>
          <a:endParaRPr lang="en-US"/>
        </a:p>
      </dgm:t>
    </dgm:pt>
    <dgm:pt modelId="{8A2EB00F-6DDC-4F05-B9CA-44A60A233660}" type="sibTrans" cxnId="{6146DDE4-4655-4AEC-B835-9852A538A224}">
      <dgm:prSet/>
      <dgm:spPr/>
      <dgm:t>
        <a:bodyPr/>
        <a:lstStyle/>
        <a:p>
          <a:endParaRPr lang="en-US"/>
        </a:p>
      </dgm:t>
    </dgm:pt>
    <dgm:pt modelId="{500DC5B6-E010-49AF-9C66-C55EFD081B82}">
      <dgm:prSet/>
      <dgm:spPr/>
      <dgm:t>
        <a:bodyPr/>
        <a:lstStyle/>
        <a:p>
          <a:pPr>
            <a:defRPr cap="all"/>
          </a:pPr>
          <a:r>
            <a:rPr lang="en-US"/>
            <a:t>• Sends real-time alerts for rapid response.</a:t>
          </a:r>
        </a:p>
      </dgm:t>
    </dgm:pt>
    <dgm:pt modelId="{84518AE3-EA63-4E0C-9D9C-1200217606AD}" type="parTrans" cxnId="{CEBA4466-D4DC-4A4B-AAB4-90235B00D520}">
      <dgm:prSet/>
      <dgm:spPr/>
      <dgm:t>
        <a:bodyPr/>
        <a:lstStyle/>
        <a:p>
          <a:endParaRPr lang="en-US"/>
        </a:p>
      </dgm:t>
    </dgm:pt>
    <dgm:pt modelId="{EF2C4106-EAB6-49F6-858B-0FCBED1AEF34}" type="sibTrans" cxnId="{CEBA4466-D4DC-4A4B-AAB4-90235B00D520}">
      <dgm:prSet/>
      <dgm:spPr/>
      <dgm:t>
        <a:bodyPr/>
        <a:lstStyle/>
        <a:p>
          <a:endParaRPr lang="en-US"/>
        </a:p>
      </dgm:t>
    </dgm:pt>
    <dgm:pt modelId="{DE5CB621-372C-4FCF-A49F-882CFE81F659}" type="pres">
      <dgm:prSet presAssocID="{900C2EB0-E459-451A-BBB5-AD3FF23F704B}" presName="root" presStyleCnt="0">
        <dgm:presLayoutVars>
          <dgm:dir/>
          <dgm:resizeHandles val="exact"/>
        </dgm:presLayoutVars>
      </dgm:prSet>
      <dgm:spPr/>
    </dgm:pt>
    <dgm:pt modelId="{3A675E5E-E0CF-4D92-B1EE-2F671C326BE6}" type="pres">
      <dgm:prSet presAssocID="{97E31B27-EB9E-4162-84A5-E9EB47EE756B}" presName="compNode" presStyleCnt="0"/>
      <dgm:spPr/>
    </dgm:pt>
    <dgm:pt modelId="{734562DC-3B6C-496B-AD46-EC3E7F18A1E0}" type="pres">
      <dgm:prSet presAssocID="{97E31B27-EB9E-4162-84A5-E9EB47EE756B}" presName="iconBgRect" presStyleLbl="bgShp" presStyleIdx="0" presStyleCnt="4"/>
      <dgm:spPr/>
    </dgm:pt>
    <dgm:pt modelId="{CD0873D0-F4DF-4057-B537-0FBB92753EB3}" type="pres">
      <dgm:prSet presAssocID="{97E31B27-EB9E-4162-84A5-E9EB47EE75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D749F5A-23C8-4EC1-AFBC-D168D4654902}" type="pres">
      <dgm:prSet presAssocID="{97E31B27-EB9E-4162-84A5-E9EB47EE756B}" presName="spaceRect" presStyleCnt="0"/>
      <dgm:spPr/>
    </dgm:pt>
    <dgm:pt modelId="{EE216FAB-27D2-410D-98C1-3330AAB25FDE}" type="pres">
      <dgm:prSet presAssocID="{97E31B27-EB9E-4162-84A5-E9EB47EE756B}" presName="textRect" presStyleLbl="revTx" presStyleIdx="0" presStyleCnt="4">
        <dgm:presLayoutVars>
          <dgm:chMax val="1"/>
          <dgm:chPref val="1"/>
        </dgm:presLayoutVars>
      </dgm:prSet>
      <dgm:spPr/>
    </dgm:pt>
    <dgm:pt modelId="{A4C11F26-6C14-4B12-8D34-3DF19E8BB64B}" type="pres">
      <dgm:prSet presAssocID="{30A05925-C8AF-42FD-9E79-A99228E4AE31}" presName="sibTrans" presStyleCnt="0"/>
      <dgm:spPr/>
    </dgm:pt>
    <dgm:pt modelId="{63A3E305-E507-49BB-87BB-0E0AE33CA2F4}" type="pres">
      <dgm:prSet presAssocID="{8D874939-1DEC-4B9B-A5E0-556C4860381C}" presName="compNode" presStyleCnt="0"/>
      <dgm:spPr/>
    </dgm:pt>
    <dgm:pt modelId="{06A0D7A7-DA26-47E4-92D7-3219ABB5CFCB}" type="pres">
      <dgm:prSet presAssocID="{8D874939-1DEC-4B9B-A5E0-556C4860381C}" presName="iconBgRect" presStyleLbl="bgShp" presStyleIdx="1" presStyleCnt="4"/>
      <dgm:spPr/>
    </dgm:pt>
    <dgm:pt modelId="{D462C744-0277-4D97-888F-5F62D86673DF}" type="pres">
      <dgm:prSet presAssocID="{8D874939-1DEC-4B9B-A5E0-556C486038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BB7E2F2-A24E-4DF0-ACB8-2352A847419C}" type="pres">
      <dgm:prSet presAssocID="{8D874939-1DEC-4B9B-A5E0-556C4860381C}" presName="spaceRect" presStyleCnt="0"/>
      <dgm:spPr/>
    </dgm:pt>
    <dgm:pt modelId="{630A128B-2A2C-4336-B09F-3BDCFB176A78}" type="pres">
      <dgm:prSet presAssocID="{8D874939-1DEC-4B9B-A5E0-556C4860381C}" presName="textRect" presStyleLbl="revTx" presStyleIdx="1" presStyleCnt="4">
        <dgm:presLayoutVars>
          <dgm:chMax val="1"/>
          <dgm:chPref val="1"/>
        </dgm:presLayoutVars>
      </dgm:prSet>
      <dgm:spPr/>
    </dgm:pt>
    <dgm:pt modelId="{8FD7837D-8372-483A-9323-2B9127CC4F26}" type="pres">
      <dgm:prSet presAssocID="{B3881292-1CAB-4BE8-A008-06468926DDBD}" presName="sibTrans" presStyleCnt="0"/>
      <dgm:spPr/>
    </dgm:pt>
    <dgm:pt modelId="{1521AD32-9FC0-4F85-A55F-334A86442B86}" type="pres">
      <dgm:prSet presAssocID="{EE0C03CB-9727-42E3-9332-96C960B5A5C9}" presName="compNode" presStyleCnt="0"/>
      <dgm:spPr/>
    </dgm:pt>
    <dgm:pt modelId="{ED2200A4-5A67-4310-87EE-3EDD71D78790}" type="pres">
      <dgm:prSet presAssocID="{EE0C03CB-9727-42E3-9332-96C960B5A5C9}" presName="iconBgRect" presStyleLbl="bgShp" presStyleIdx="2" presStyleCnt="4"/>
      <dgm:spPr/>
    </dgm:pt>
    <dgm:pt modelId="{F90F9729-4076-49CF-AEA6-1505A6779EA0}" type="pres">
      <dgm:prSet presAssocID="{EE0C03CB-9727-42E3-9332-96C960B5A5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E596215-21F2-4BAC-AC71-EAF4DFE00595}" type="pres">
      <dgm:prSet presAssocID="{EE0C03CB-9727-42E3-9332-96C960B5A5C9}" presName="spaceRect" presStyleCnt="0"/>
      <dgm:spPr/>
    </dgm:pt>
    <dgm:pt modelId="{26815B68-B8A2-4898-ADA6-9A214029DAD5}" type="pres">
      <dgm:prSet presAssocID="{EE0C03CB-9727-42E3-9332-96C960B5A5C9}" presName="textRect" presStyleLbl="revTx" presStyleIdx="2" presStyleCnt="4">
        <dgm:presLayoutVars>
          <dgm:chMax val="1"/>
          <dgm:chPref val="1"/>
        </dgm:presLayoutVars>
      </dgm:prSet>
      <dgm:spPr/>
    </dgm:pt>
    <dgm:pt modelId="{7D422264-7BFD-4937-B58C-AF91BC56576E}" type="pres">
      <dgm:prSet presAssocID="{8A2EB00F-6DDC-4F05-B9CA-44A60A233660}" presName="sibTrans" presStyleCnt="0"/>
      <dgm:spPr/>
    </dgm:pt>
    <dgm:pt modelId="{AE20A037-A110-45D2-8471-30A25B862C0C}" type="pres">
      <dgm:prSet presAssocID="{500DC5B6-E010-49AF-9C66-C55EFD081B82}" presName="compNode" presStyleCnt="0"/>
      <dgm:spPr/>
    </dgm:pt>
    <dgm:pt modelId="{8FA5A99C-A58D-400D-9972-296CD5765111}" type="pres">
      <dgm:prSet presAssocID="{500DC5B6-E010-49AF-9C66-C55EFD081B82}" presName="iconBgRect" presStyleLbl="bgShp" presStyleIdx="3" presStyleCnt="4"/>
      <dgm:spPr/>
    </dgm:pt>
    <dgm:pt modelId="{C89DBBF6-B9DF-4AF0-B330-7E51855D5326}" type="pres">
      <dgm:prSet presAssocID="{500DC5B6-E010-49AF-9C66-C55EFD081B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F1C73E-9EEC-417D-80A5-B232DD53112D}" type="pres">
      <dgm:prSet presAssocID="{500DC5B6-E010-49AF-9C66-C55EFD081B82}" presName="spaceRect" presStyleCnt="0"/>
      <dgm:spPr/>
    </dgm:pt>
    <dgm:pt modelId="{604F1B3B-2B71-43E7-BA24-4649A4ABA71C}" type="pres">
      <dgm:prSet presAssocID="{500DC5B6-E010-49AF-9C66-C55EFD081B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F2873D-0EA3-4512-9675-F744484B6076}" srcId="{900C2EB0-E459-451A-BBB5-AD3FF23F704B}" destId="{97E31B27-EB9E-4162-84A5-E9EB47EE756B}" srcOrd="0" destOrd="0" parTransId="{564A4B5D-55B3-44E0-91BE-9F4A5A80B952}" sibTransId="{30A05925-C8AF-42FD-9E79-A99228E4AE31}"/>
    <dgm:cxn modelId="{CEBA4466-D4DC-4A4B-AAB4-90235B00D520}" srcId="{900C2EB0-E459-451A-BBB5-AD3FF23F704B}" destId="{500DC5B6-E010-49AF-9C66-C55EFD081B82}" srcOrd="3" destOrd="0" parTransId="{84518AE3-EA63-4E0C-9D9C-1200217606AD}" sibTransId="{EF2C4106-EAB6-49F6-858B-0FCBED1AEF34}"/>
    <dgm:cxn modelId="{32DAAC72-54CD-44A4-A1DE-D9D5CDAA27DD}" type="presOf" srcId="{900C2EB0-E459-451A-BBB5-AD3FF23F704B}" destId="{DE5CB621-372C-4FCF-A49F-882CFE81F659}" srcOrd="0" destOrd="0" presId="urn:microsoft.com/office/officeart/2018/5/layout/IconCircleLabelList"/>
    <dgm:cxn modelId="{89638F54-73AB-4406-9716-D6A949EFEEBB}" type="presOf" srcId="{EE0C03CB-9727-42E3-9332-96C960B5A5C9}" destId="{26815B68-B8A2-4898-ADA6-9A214029DAD5}" srcOrd="0" destOrd="0" presId="urn:microsoft.com/office/officeart/2018/5/layout/IconCircleLabelList"/>
    <dgm:cxn modelId="{D75425B9-E356-4A11-AE63-E3377FB17C29}" type="presOf" srcId="{97E31B27-EB9E-4162-84A5-E9EB47EE756B}" destId="{EE216FAB-27D2-410D-98C1-3330AAB25FDE}" srcOrd="0" destOrd="0" presId="urn:microsoft.com/office/officeart/2018/5/layout/IconCircleLabelList"/>
    <dgm:cxn modelId="{79FED1C9-E944-451F-851F-98F51A63ACA2}" type="presOf" srcId="{500DC5B6-E010-49AF-9C66-C55EFD081B82}" destId="{604F1B3B-2B71-43E7-BA24-4649A4ABA71C}" srcOrd="0" destOrd="0" presId="urn:microsoft.com/office/officeart/2018/5/layout/IconCircleLabelList"/>
    <dgm:cxn modelId="{6146DDE4-4655-4AEC-B835-9852A538A224}" srcId="{900C2EB0-E459-451A-BBB5-AD3FF23F704B}" destId="{EE0C03CB-9727-42E3-9332-96C960B5A5C9}" srcOrd="2" destOrd="0" parTransId="{BFFBC6B9-B521-4985-A470-0FF0BC6E1A9A}" sibTransId="{8A2EB00F-6DDC-4F05-B9CA-44A60A233660}"/>
    <dgm:cxn modelId="{CD3F03F2-683C-4278-BBDA-DAE57FE7D6C0}" srcId="{900C2EB0-E459-451A-BBB5-AD3FF23F704B}" destId="{8D874939-1DEC-4B9B-A5E0-556C4860381C}" srcOrd="1" destOrd="0" parTransId="{50437B38-7642-486D-A074-4441D0390BBB}" sibTransId="{B3881292-1CAB-4BE8-A008-06468926DDBD}"/>
    <dgm:cxn modelId="{9F5F5AF7-4A15-4219-A847-FAAEE55BC6E8}" type="presOf" srcId="{8D874939-1DEC-4B9B-A5E0-556C4860381C}" destId="{630A128B-2A2C-4336-B09F-3BDCFB176A78}" srcOrd="0" destOrd="0" presId="urn:microsoft.com/office/officeart/2018/5/layout/IconCircleLabelList"/>
    <dgm:cxn modelId="{7CD67E39-30A4-465F-9E61-FC4DCDA98854}" type="presParOf" srcId="{DE5CB621-372C-4FCF-A49F-882CFE81F659}" destId="{3A675E5E-E0CF-4D92-B1EE-2F671C326BE6}" srcOrd="0" destOrd="0" presId="urn:microsoft.com/office/officeart/2018/5/layout/IconCircleLabelList"/>
    <dgm:cxn modelId="{55205E0A-AE84-425D-A7B3-B3FAA4B39359}" type="presParOf" srcId="{3A675E5E-E0CF-4D92-B1EE-2F671C326BE6}" destId="{734562DC-3B6C-496B-AD46-EC3E7F18A1E0}" srcOrd="0" destOrd="0" presId="urn:microsoft.com/office/officeart/2018/5/layout/IconCircleLabelList"/>
    <dgm:cxn modelId="{778E737C-E521-4CF1-BE4A-E8F3095FF1AE}" type="presParOf" srcId="{3A675E5E-E0CF-4D92-B1EE-2F671C326BE6}" destId="{CD0873D0-F4DF-4057-B537-0FBB92753EB3}" srcOrd="1" destOrd="0" presId="urn:microsoft.com/office/officeart/2018/5/layout/IconCircleLabelList"/>
    <dgm:cxn modelId="{99504DE3-CA49-4C1C-A705-187E3E2EE0A9}" type="presParOf" srcId="{3A675E5E-E0CF-4D92-B1EE-2F671C326BE6}" destId="{ED749F5A-23C8-4EC1-AFBC-D168D4654902}" srcOrd="2" destOrd="0" presId="urn:microsoft.com/office/officeart/2018/5/layout/IconCircleLabelList"/>
    <dgm:cxn modelId="{70D56FF0-ED85-4FFC-8244-985A221E99EF}" type="presParOf" srcId="{3A675E5E-E0CF-4D92-B1EE-2F671C326BE6}" destId="{EE216FAB-27D2-410D-98C1-3330AAB25FDE}" srcOrd="3" destOrd="0" presId="urn:microsoft.com/office/officeart/2018/5/layout/IconCircleLabelList"/>
    <dgm:cxn modelId="{CB64C942-82D3-4356-B836-BE6DD53B7B4D}" type="presParOf" srcId="{DE5CB621-372C-4FCF-A49F-882CFE81F659}" destId="{A4C11F26-6C14-4B12-8D34-3DF19E8BB64B}" srcOrd="1" destOrd="0" presId="urn:microsoft.com/office/officeart/2018/5/layout/IconCircleLabelList"/>
    <dgm:cxn modelId="{08D92E6C-E8A6-4D90-98AD-615CBB6E3654}" type="presParOf" srcId="{DE5CB621-372C-4FCF-A49F-882CFE81F659}" destId="{63A3E305-E507-49BB-87BB-0E0AE33CA2F4}" srcOrd="2" destOrd="0" presId="urn:microsoft.com/office/officeart/2018/5/layout/IconCircleLabelList"/>
    <dgm:cxn modelId="{352B1586-3183-468C-8FD3-54383B1FB247}" type="presParOf" srcId="{63A3E305-E507-49BB-87BB-0E0AE33CA2F4}" destId="{06A0D7A7-DA26-47E4-92D7-3219ABB5CFCB}" srcOrd="0" destOrd="0" presId="urn:microsoft.com/office/officeart/2018/5/layout/IconCircleLabelList"/>
    <dgm:cxn modelId="{A2023C0B-F8D2-4EDE-85EB-A6F3191CC27B}" type="presParOf" srcId="{63A3E305-E507-49BB-87BB-0E0AE33CA2F4}" destId="{D462C744-0277-4D97-888F-5F62D86673DF}" srcOrd="1" destOrd="0" presId="urn:microsoft.com/office/officeart/2018/5/layout/IconCircleLabelList"/>
    <dgm:cxn modelId="{E62F52EA-5F2D-44FF-96AB-672F0AD80939}" type="presParOf" srcId="{63A3E305-E507-49BB-87BB-0E0AE33CA2F4}" destId="{6BB7E2F2-A24E-4DF0-ACB8-2352A847419C}" srcOrd="2" destOrd="0" presId="urn:microsoft.com/office/officeart/2018/5/layout/IconCircleLabelList"/>
    <dgm:cxn modelId="{DBB09671-EFCD-4A01-9F1B-C7EDD0CE3920}" type="presParOf" srcId="{63A3E305-E507-49BB-87BB-0E0AE33CA2F4}" destId="{630A128B-2A2C-4336-B09F-3BDCFB176A78}" srcOrd="3" destOrd="0" presId="urn:microsoft.com/office/officeart/2018/5/layout/IconCircleLabelList"/>
    <dgm:cxn modelId="{FAC8AE3A-AA1D-4A16-A9AB-EFB3A81FFBAB}" type="presParOf" srcId="{DE5CB621-372C-4FCF-A49F-882CFE81F659}" destId="{8FD7837D-8372-483A-9323-2B9127CC4F26}" srcOrd="3" destOrd="0" presId="urn:microsoft.com/office/officeart/2018/5/layout/IconCircleLabelList"/>
    <dgm:cxn modelId="{95EBE6FD-89FB-4323-9A98-B27E2AB37050}" type="presParOf" srcId="{DE5CB621-372C-4FCF-A49F-882CFE81F659}" destId="{1521AD32-9FC0-4F85-A55F-334A86442B86}" srcOrd="4" destOrd="0" presId="urn:microsoft.com/office/officeart/2018/5/layout/IconCircleLabelList"/>
    <dgm:cxn modelId="{456F40B0-CBD6-417E-95C7-663186DC4B72}" type="presParOf" srcId="{1521AD32-9FC0-4F85-A55F-334A86442B86}" destId="{ED2200A4-5A67-4310-87EE-3EDD71D78790}" srcOrd="0" destOrd="0" presId="urn:microsoft.com/office/officeart/2018/5/layout/IconCircleLabelList"/>
    <dgm:cxn modelId="{B2E7202D-E6F2-4117-B39E-F3C1F4058227}" type="presParOf" srcId="{1521AD32-9FC0-4F85-A55F-334A86442B86}" destId="{F90F9729-4076-49CF-AEA6-1505A6779EA0}" srcOrd="1" destOrd="0" presId="urn:microsoft.com/office/officeart/2018/5/layout/IconCircleLabelList"/>
    <dgm:cxn modelId="{33F10DDF-E796-4030-BA29-925B7E7097A6}" type="presParOf" srcId="{1521AD32-9FC0-4F85-A55F-334A86442B86}" destId="{EE596215-21F2-4BAC-AC71-EAF4DFE00595}" srcOrd="2" destOrd="0" presId="urn:microsoft.com/office/officeart/2018/5/layout/IconCircleLabelList"/>
    <dgm:cxn modelId="{B3AC146C-8DB3-47A2-B4BF-ED5A0B49A6E7}" type="presParOf" srcId="{1521AD32-9FC0-4F85-A55F-334A86442B86}" destId="{26815B68-B8A2-4898-ADA6-9A214029DAD5}" srcOrd="3" destOrd="0" presId="urn:microsoft.com/office/officeart/2018/5/layout/IconCircleLabelList"/>
    <dgm:cxn modelId="{948E2D78-8D7E-472A-90C8-6233F3C6E6C7}" type="presParOf" srcId="{DE5CB621-372C-4FCF-A49F-882CFE81F659}" destId="{7D422264-7BFD-4937-B58C-AF91BC56576E}" srcOrd="5" destOrd="0" presId="urn:microsoft.com/office/officeart/2018/5/layout/IconCircleLabelList"/>
    <dgm:cxn modelId="{25DF3379-88E9-4796-B7B4-C28479E98D2E}" type="presParOf" srcId="{DE5CB621-372C-4FCF-A49F-882CFE81F659}" destId="{AE20A037-A110-45D2-8471-30A25B862C0C}" srcOrd="6" destOrd="0" presId="urn:microsoft.com/office/officeart/2018/5/layout/IconCircleLabelList"/>
    <dgm:cxn modelId="{23D0C4AC-D179-4567-8011-5CB7DEA73637}" type="presParOf" srcId="{AE20A037-A110-45D2-8471-30A25B862C0C}" destId="{8FA5A99C-A58D-400D-9972-296CD5765111}" srcOrd="0" destOrd="0" presId="urn:microsoft.com/office/officeart/2018/5/layout/IconCircleLabelList"/>
    <dgm:cxn modelId="{067E50E5-8B2C-453A-A498-DF8632AFF74A}" type="presParOf" srcId="{AE20A037-A110-45D2-8471-30A25B862C0C}" destId="{C89DBBF6-B9DF-4AF0-B330-7E51855D5326}" srcOrd="1" destOrd="0" presId="urn:microsoft.com/office/officeart/2018/5/layout/IconCircleLabelList"/>
    <dgm:cxn modelId="{23ABE640-6114-4A56-BC65-FAEB12B6BB1A}" type="presParOf" srcId="{AE20A037-A110-45D2-8471-30A25B862C0C}" destId="{2DF1C73E-9EEC-417D-80A5-B232DD53112D}" srcOrd="2" destOrd="0" presId="urn:microsoft.com/office/officeart/2018/5/layout/IconCircleLabelList"/>
    <dgm:cxn modelId="{89FFAE29-6076-41F0-A595-723B351CCA9F}" type="presParOf" srcId="{AE20A037-A110-45D2-8471-30A25B862C0C}" destId="{604F1B3B-2B71-43E7-BA24-4649A4ABA7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FB3688-946F-4684-8AD9-9859CA6310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685FAF0-858E-49C3-8754-4CBF93C2E45D}">
      <dgm:prSet/>
      <dgm:spPr/>
      <dgm:t>
        <a:bodyPr/>
        <a:lstStyle/>
        <a:p>
          <a:r>
            <a:rPr lang="en-US" dirty="0"/>
            <a:t>• Sensors:</a:t>
          </a:r>
        </a:p>
      </dgm:t>
    </dgm:pt>
    <dgm:pt modelId="{63A4C67F-BA7C-4FE0-BCF3-441449EAA7A2}" type="parTrans" cxnId="{5BA543CB-434E-4C44-B5C3-D0A59DC2E6FE}">
      <dgm:prSet/>
      <dgm:spPr/>
      <dgm:t>
        <a:bodyPr/>
        <a:lstStyle/>
        <a:p>
          <a:endParaRPr lang="en-US"/>
        </a:p>
      </dgm:t>
    </dgm:pt>
    <dgm:pt modelId="{2859E9CD-E96A-419B-92F2-1073D31C3CAC}" type="sibTrans" cxnId="{5BA543CB-434E-4C44-B5C3-D0A59DC2E6FE}">
      <dgm:prSet/>
      <dgm:spPr/>
      <dgm:t>
        <a:bodyPr/>
        <a:lstStyle/>
        <a:p>
          <a:endParaRPr lang="en-US"/>
        </a:p>
      </dgm:t>
    </dgm:pt>
    <dgm:pt modelId="{FF8D2318-B86B-4C36-A548-1631F0560A00}">
      <dgm:prSet/>
      <dgm:spPr/>
      <dgm:t>
        <a:bodyPr/>
        <a:lstStyle/>
        <a:p>
          <a:r>
            <a:rPr lang="en-US"/>
            <a:t>Current (ACS712)</a:t>
          </a:r>
        </a:p>
      </dgm:t>
    </dgm:pt>
    <dgm:pt modelId="{61F08632-5A9D-44D2-AAF5-61855D596F42}" type="parTrans" cxnId="{F1DBA64D-89B6-4232-8916-967F16D7875A}">
      <dgm:prSet/>
      <dgm:spPr/>
      <dgm:t>
        <a:bodyPr/>
        <a:lstStyle/>
        <a:p>
          <a:endParaRPr lang="en-US"/>
        </a:p>
      </dgm:t>
    </dgm:pt>
    <dgm:pt modelId="{0F7B6484-1F1F-441B-B543-6978A2762A14}" type="sibTrans" cxnId="{F1DBA64D-89B6-4232-8916-967F16D7875A}">
      <dgm:prSet/>
      <dgm:spPr/>
      <dgm:t>
        <a:bodyPr/>
        <a:lstStyle/>
        <a:p>
          <a:endParaRPr lang="en-US"/>
        </a:p>
      </dgm:t>
    </dgm:pt>
    <dgm:pt modelId="{423EAEB7-5E16-4CEC-AD6C-B41EE929ACEA}">
      <dgm:prSet/>
      <dgm:spPr/>
      <dgm:t>
        <a:bodyPr/>
        <a:lstStyle/>
        <a:p>
          <a:r>
            <a:rPr lang="en-US"/>
            <a:t>Voltage (ZMPT101B)</a:t>
          </a:r>
        </a:p>
      </dgm:t>
    </dgm:pt>
    <dgm:pt modelId="{05484C7A-7F88-4768-8CE4-0482EDD10AE7}" type="parTrans" cxnId="{90E75507-2206-47F2-8F5A-16D6D3B8ADE7}">
      <dgm:prSet/>
      <dgm:spPr/>
      <dgm:t>
        <a:bodyPr/>
        <a:lstStyle/>
        <a:p>
          <a:endParaRPr lang="en-US"/>
        </a:p>
      </dgm:t>
    </dgm:pt>
    <dgm:pt modelId="{69332E1D-7CD6-4B9A-9D6B-B5B22211AE76}" type="sibTrans" cxnId="{90E75507-2206-47F2-8F5A-16D6D3B8ADE7}">
      <dgm:prSet/>
      <dgm:spPr/>
      <dgm:t>
        <a:bodyPr/>
        <a:lstStyle/>
        <a:p>
          <a:endParaRPr lang="en-US"/>
        </a:p>
      </dgm:t>
    </dgm:pt>
    <dgm:pt modelId="{ED59ED14-746D-46AC-8FF2-23C4A2E9A102}">
      <dgm:prSet/>
      <dgm:spPr/>
      <dgm:t>
        <a:bodyPr/>
        <a:lstStyle/>
        <a:p>
          <a:r>
            <a:rPr lang="en-US"/>
            <a:t>Temperature (DHT22) </a:t>
          </a:r>
        </a:p>
      </dgm:t>
    </dgm:pt>
    <dgm:pt modelId="{069FD29F-0898-4C03-B5CF-064EA39AA899}" type="parTrans" cxnId="{C5E61DC1-5270-4CED-BB13-D274191EB651}">
      <dgm:prSet/>
      <dgm:spPr/>
      <dgm:t>
        <a:bodyPr/>
        <a:lstStyle/>
        <a:p>
          <a:endParaRPr lang="en-US"/>
        </a:p>
      </dgm:t>
    </dgm:pt>
    <dgm:pt modelId="{84FCAC3F-21F9-4953-9D05-871372C131FD}" type="sibTrans" cxnId="{C5E61DC1-5270-4CED-BB13-D274191EB651}">
      <dgm:prSet/>
      <dgm:spPr/>
      <dgm:t>
        <a:bodyPr/>
        <a:lstStyle/>
        <a:p>
          <a:endParaRPr lang="en-US"/>
        </a:p>
      </dgm:t>
    </dgm:pt>
    <dgm:pt modelId="{E99DF82E-B5FF-41A4-9D17-766483419236}">
      <dgm:prSet/>
      <dgm:spPr/>
      <dgm:t>
        <a:bodyPr/>
        <a:lstStyle/>
        <a:p>
          <a:r>
            <a:rPr lang="en-US"/>
            <a:t>Ultrasonic </a:t>
          </a:r>
        </a:p>
      </dgm:t>
    </dgm:pt>
    <dgm:pt modelId="{02D0F878-72F4-48D8-BFCE-F1283FBA05FE}" type="parTrans" cxnId="{112EB0F1-C19B-4E8C-9781-8C9B6E471740}">
      <dgm:prSet/>
      <dgm:spPr/>
      <dgm:t>
        <a:bodyPr/>
        <a:lstStyle/>
        <a:p>
          <a:endParaRPr lang="en-US"/>
        </a:p>
      </dgm:t>
    </dgm:pt>
    <dgm:pt modelId="{128F79D4-A19E-434E-B514-CCBEAB5B3F67}" type="sibTrans" cxnId="{112EB0F1-C19B-4E8C-9781-8C9B6E471740}">
      <dgm:prSet/>
      <dgm:spPr/>
      <dgm:t>
        <a:bodyPr/>
        <a:lstStyle/>
        <a:p>
          <a:endParaRPr lang="en-US"/>
        </a:p>
      </dgm:t>
    </dgm:pt>
    <dgm:pt modelId="{A8C24146-2D10-4038-AEA3-252FBBF7F4D0}">
      <dgm:prSet/>
      <dgm:spPr/>
      <dgm:t>
        <a:bodyPr/>
        <a:lstStyle/>
        <a:p>
          <a:r>
            <a:rPr lang="en-US"/>
            <a:t>Flame</a:t>
          </a:r>
        </a:p>
      </dgm:t>
    </dgm:pt>
    <dgm:pt modelId="{2EF3517F-7BAE-4740-9FEA-5A2E21E48EAE}" type="parTrans" cxnId="{B69BC1D9-8FF7-483E-B1E4-875F223DC456}">
      <dgm:prSet/>
      <dgm:spPr/>
      <dgm:t>
        <a:bodyPr/>
        <a:lstStyle/>
        <a:p>
          <a:endParaRPr lang="en-US"/>
        </a:p>
      </dgm:t>
    </dgm:pt>
    <dgm:pt modelId="{24519D84-E70A-492D-BADD-6ED94053DFFF}" type="sibTrans" cxnId="{B69BC1D9-8FF7-483E-B1E4-875F223DC456}">
      <dgm:prSet/>
      <dgm:spPr/>
      <dgm:t>
        <a:bodyPr/>
        <a:lstStyle/>
        <a:p>
          <a:endParaRPr lang="en-US"/>
        </a:p>
      </dgm:t>
    </dgm:pt>
    <dgm:pt modelId="{0AA110C9-9F06-43FE-A475-059CD67F600B}">
      <dgm:prSet/>
      <dgm:spPr/>
      <dgm:t>
        <a:bodyPr/>
        <a:lstStyle/>
        <a:p>
          <a:r>
            <a:rPr lang="en-US"/>
            <a:t>• Microcontrollers: ESP32/NodeMCU/Arduino.</a:t>
          </a:r>
        </a:p>
      </dgm:t>
    </dgm:pt>
    <dgm:pt modelId="{CB994969-BEAE-45EA-ADCD-D08A3831F318}" type="parTrans" cxnId="{C248589B-D5A6-4674-84B2-24E4221B5505}">
      <dgm:prSet/>
      <dgm:spPr/>
      <dgm:t>
        <a:bodyPr/>
        <a:lstStyle/>
        <a:p>
          <a:endParaRPr lang="en-US"/>
        </a:p>
      </dgm:t>
    </dgm:pt>
    <dgm:pt modelId="{77993333-502A-46F7-9984-99D2EC05D609}" type="sibTrans" cxnId="{C248589B-D5A6-4674-84B2-24E4221B5505}">
      <dgm:prSet/>
      <dgm:spPr/>
      <dgm:t>
        <a:bodyPr/>
        <a:lstStyle/>
        <a:p>
          <a:endParaRPr lang="en-US"/>
        </a:p>
      </dgm:t>
    </dgm:pt>
    <dgm:pt modelId="{D15CDEEB-51D3-4E0A-97F5-DCACEDD8E260}">
      <dgm:prSet/>
      <dgm:spPr/>
      <dgm:t>
        <a:bodyPr/>
        <a:lstStyle/>
        <a:p>
          <a:r>
            <a:rPr lang="en-US"/>
            <a:t>• Relay Module: Controls load balance to prevent failures.</a:t>
          </a:r>
        </a:p>
      </dgm:t>
    </dgm:pt>
    <dgm:pt modelId="{B218A652-9D7C-49B5-9267-410C710FE0B7}" type="parTrans" cxnId="{722DC3AE-6245-4211-8E3A-330482C62BF6}">
      <dgm:prSet/>
      <dgm:spPr/>
      <dgm:t>
        <a:bodyPr/>
        <a:lstStyle/>
        <a:p>
          <a:endParaRPr lang="en-US"/>
        </a:p>
      </dgm:t>
    </dgm:pt>
    <dgm:pt modelId="{3E23D069-CF2C-41E8-931C-88E1E6F6CF06}" type="sibTrans" cxnId="{722DC3AE-6245-4211-8E3A-330482C62BF6}">
      <dgm:prSet/>
      <dgm:spPr/>
      <dgm:t>
        <a:bodyPr/>
        <a:lstStyle/>
        <a:p>
          <a:endParaRPr lang="en-US"/>
        </a:p>
      </dgm:t>
    </dgm:pt>
    <dgm:pt modelId="{E1C87F31-5482-4743-9C3E-508D5F0297AA}" type="pres">
      <dgm:prSet presAssocID="{54FB3688-946F-4684-8AD9-9859CA63108D}" presName="root" presStyleCnt="0">
        <dgm:presLayoutVars>
          <dgm:dir/>
          <dgm:resizeHandles val="exact"/>
        </dgm:presLayoutVars>
      </dgm:prSet>
      <dgm:spPr/>
    </dgm:pt>
    <dgm:pt modelId="{2DE9249D-01C8-4908-A720-218DF56B0EF8}" type="pres">
      <dgm:prSet presAssocID="{2685FAF0-858E-49C3-8754-4CBF93C2E45D}" presName="compNode" presStyleCnt="0"/>
      <dgm:spPr/>
    </dgm:pt>
    <dgm:pt modelId="{640BF6BC-9466-42F4-BA51-A3660B3E213A}" type="pres">
      <dgm:prSet presAssocID="{2685FAF0-858E-49C3-8754-4CBF93C2E45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6DBA77-716A-419B-955B-231FEAD05BC1}" type="pres">
      <dgm:prSet presAssocID="{2685FAF0-858E-49C3-8754-4CBF93C2E45D}" presName="spaceRect" presStyleCnt="0"/>
      <dgm:spPr/>
    </dgm:pt>
    <dgm:pt modelId="{6EB5E4B6-0C45-4E8E-AAF9-134641D30AD4}" type="pres">
      <dgm:prSet presAssocID="{2685FAF0-858E-49C3-8754-4CBF93C2E45D}" presName="textRect" presStyleLbl="revTx" presStyleIdx="0" presStyleCnt="8">
        <dgm:presLayoutVars>
          <dgm:chMax val="1"/>
          <dgm:chPref val="1"/>
        </dgm:presLayoutVars>
      </dgm:prSet>
      <dgm:spPr/>
    </dgm:pt>
    <dgm:pt modelId="{9192DEF8-EB3D-490F-9133-9AC210A9BE3E}" type="pres">
      <dgm:prSet presAssocID="{2859E9CD-E96A-419B-92F2-1073D31C3CAC}" presName="sibTrans" presStyleCnt="0"/>
      <dgm:spPr/>
    </dgm:pt>
    <dgm:pt modelId="{BCAF1369-ECCF-41A1-9305-50B434D487C3}" type="pres">
      <dgm:prSet presAssocID="{FF8D2318-B86B-4C36-A548-1631F0560A00}" presName="compNode" presStyleCnt="0"/>
      <dgm:spPr/>
    </dgm:pt>
    <dgm:pt modelId="{AF83D1E7-A7B7-42AE-A7FB-E3DA7DA7BECD}" type="pres">
      <dgm:prSet presAssocID="{FF8D2318-B86B-4C36-A548-1631F0560A0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35B97F18-0905-4109-BC5C-48EDFCF0BBD5}" type="pres">
      <dgm:prSet presAssocID="{FF8D2318-B86B-4C36-A548-1631F0560A00}" presName="spaceRect" presStyleCnt="0"/>
      <dgm:spPr/>
    </dgm:pt>
    <dgm:pt modelId="{0E946E11-D9CC-4EF3-B005-EA2444A0812A}" type="pres">
      <dgm:prSet presAssocID="{FF8D2318-B86B-4C36-A548-1631F0560A00}" presName="textRect" presStyleLbl="revTx" presStyleIdx="1" presStyleCnt="8">
        <dgm:presLayoutVars>
          <dgm:chMax val="1"/>
          <dgm:chPref val="1"/>
        </dgm:presLayoutVars>
      </dgm:prSet>
      <dgm:spPr/>
    </dgm:pt>
    <dgm:pt modelId="{BA599F24-98E2-4A16-B349-1776142E0FD6}" type="pres">
      <dgm:prSet presAssocID="{0F7B6484-1F1F-441B-B543-6978A2762A14}" presName="sibTrans" presStyleCnt="0"/>
      <dgm:spPr/>
    </dgm:pt>
    <dgm:pt modelId="{691DA8C9-463E-4025-AB85-6DC8C0B2D1BE}" type="pres">
      <dgm:prSet presAssocID="{423EAEB7-5E16-4CEC-AD6C-B41EE929ACEA}" presName="compNode" presStyleCnt="0"/>
      <dgm:spPr/>
    </dgm:pt>
    <dgm:pt modelId="{3DDA4114-E2E4-4008-B944-0B85019D15A2}" type="pres">
      <dgm:prSet presAssocID="{423EAEB7-5E16-4CEC-AD6C-B41EE929ACE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B89AF47D-7497-42B5-B84C-193CF143C2F4}" type="pres">
      <dgm:prSet presAssocID="{423EAEB7-5E16-4CEC-AD6C-B41EE929ACEA}" presName="spaceRect" presStyleCnt="0"/>
      <dgm:spPr/>
    </dgm:pt>
    <dgm:pt modelId="{76D636D0-4C8D-48DF-AEE9-0424758567C8}" type="pres">
      <dgm:prSet presAssocID="{423EAEB7-5E16-4CEC-AD6C-B41EE929ACEA}" presName="textRect" presStyleLbl="revTx" presStyleIdx="2" presStyleCnt="8">
        <dgm:presLayoutVars>
          <dgm:chMax val="1"/>
          <dgm:chPref val="1"/>
        </dgm:presLayoutVars>
      </dgm:prSet>
      <dgm:spPr/>
    </dgm:pt>
    <dgm:pt modelId="{14AE1F95-4D60-4A44-B6E2-8364FE16E5ED}" type="pres">
      <dgm:prSet presAssocID="{69332E1D-7CD6-4B9A-9D6B-B5B22211AE76}" presName="sibTrans" presStyleCnt="0"/>
      <dgm:spPr/>
    </dgm:pt>
    <dgm:pt modelId="{5E415C70-13BF-4310-8E69-15370D1ED747}" type="pres">
      <dgm:prSet presAssocID="{ED59ED14-746D-46AC-8FF2-23C4A2E9A102}" presName="compNode" presStyleCnt="0"/>
      <dgm:spPr/>
    </dgm:pt>
    <dgm:pt modelId="{58116B36-83FD-497B-A22C-E1F207939FDF}" type="pres">
      <dgm:prSet presAssocID="{ED59ED14-746D-46AC-8FF2-23C4A2E9A10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99E6EA0-394D-4DFE-AD78-FE93056B474F}" type="pres">
      <dgm:prSet presAssocID="{ED59ED14-746D-46AC-8FF2-23C4A2E9A102}" presName="spaceRect" presStyleCnt="0"/>
      <dgm:spPr/>
    </dgm:pt>
    <dgm:pt modelId="{03A99366-2B52-4AA2-B234-FA441E1F20D9}" type="pres">
      <dgm:prSet presAssocID="{ED59ED14-746D-46AC-8FF2-23C4A2E9A102}" presName="textRect" presStyleLbl="revTx" presStyleIdx="3" presStyleCnt="8">
        <dgm:presLayoutVars>
          <dgm:chMax val="1"/>
          <dgm:chPref val="1"/>
        </dgm:presLayoutVars>
      </dgm:prSet>
      <dgm:spPr/>
    </dgm:pt>
    <dgm:pt modelId="{C5F2BEA9-5F06-4B53-8A10-2EEE9295D57A}" type="pres">
      <dgm:prSet presAssocID="{84FCAC3F-21F9-4953-9D05-871372C131FD}" presName="sibTrans" presStyleCnt="0"/>
      <dgm:spPr/>
    </dgm:pt>
    <dgm:pt modelId="{68DD66D1-BBD3-4D22-9693-E0EC7FCC3196}" type="pres">
      <dgm:prSet presAssocID="{E99DF82E-B5FF-41A4-9D17-766483419236}" presName="compNode" presStyleCnt="0"/>
      <dgm:spPr/>
    </dgm:pt>
    <dgm:pt modelId="{AE477E77-2B79-4414-9E0E-BBE991189140}" type="pres">
      <dgm:prSet presAssocID="{E99DF82E-B5FF-41A4-9D17-76648341923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EA5A8A09-0BEC-458A-B342-7A0AB2921F52}" type="pres">
      <dgm:prSet presAssocID="{E99DF82E-B5FF-41A4-9D17-766483419236}" presName="spaceRect" presStyleCnt="0"/>
      <dgm:spPr/>
    </dgm:pt>
    <dgm:pt modelId="{96E93DFD-8AE6-43B7-B5FF-6094680C7B83}" type="pres">
      <dgm:prSet presAssocID="{E99DF82E-B5FF-41A4-9D17-766483419236}" presName="textRect" presStyleLbl="revTx" presStyleIdx="4" presStyleCnt="8">
        <dgm:presLayoutVars>
          <dgm:chMax val="1"/>
          <dgm:chPref val="1"/>
        </dgm:presLayoutVars>
      </dgm:prSet>
      <dgm:spPr/>
    </dgm:pt>
    <dgm:pt modelId="{473AA907-0E93-40EC-B3BD-618AA0010524}" type="pres">
      <dgm:prSet presAssocID="{128F79D4-A19E-434E-B514-CCBEAB5B3F67}" presName="sibTrans" presStyleCnt="0"/>
      <dgm:spPr/>
    </dgm:pt>
    <dgm:pt modelId="{CD052711-3B7F-47A4-8C8D-FC6C57AE4AFC}" type="pres">
      <dgm:prSet presAssocID="{A8C24146-2D10-4038-AEA3-252FBBF7F4D0}" presName="compNode" presStyleCnt="0"/>
      <dgm:spPr/>
    </dgm:pt>
    <dgm:pt modelId="{B35C0CEB-6A0A-4F00-90AB-B0429830DEAC}" type="pres">
      <dgm:prSet presAssocID="{A8C24146-2D10-4038-AEA3-252FBBF7F4D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le"/>
        </a:ext>
      </dgm:extLst>
    </dgm:pt>
    <dgm:pt modelId="{9C558B59-4126-4FA8-8339-9C423F1146D0}" type="pres">
      <dgm:prSet presAssocID="{A8C24146-2D10-4038-AEA3-252FBBF7F4D0}" presName="spaceRect" presStyleCnt="0"/>
      <dgm:spPr/>
    </dgm:pt>
    <dgm:pt modelId="{AC9FE6E7-7A49-4CB7-8C1D-4195EAA93F65}" type="pres">
      <dgm:prSet presAssocID="{A8C24146-2D10-4038-AEA3-252FBBF7F4D0}" presName="textRect" presStyleLbl="revTx" presStyleIdx="5" presStyleCnt="8">
        <dgm:presLayoutVars>
          <dgm:chMax val="1"/>
          <dgm:chPref val="1"/>
        </dgm:presLayoutVars>
      </dgm:prSet>
      <dgm:spPr/>
    </dgm:pt>
    <dgm:pt modelId="{4AFB8FEF-E25E-46C5-8C3B-041B77A23BC5}" type="pres">
      <dgm:prSet presAssocID="{24519D84-E70A-492D-BADD-6ED94053DFFF}" presName="sibTrans" presStyleCnt="0"/>
      <dgm:spPr/>
    </dgm:pt>
    <dgm:pt modelId="{E3A40F17-0C00-4BB8-8CE7-110C69D7D801}" type="pres">
      <dgm:prSet presAssocID="{0AA110C9-9F06-43FE-A475-059CD67F600B}" presName="compNode" presStyleCnt="0"/>
      <dgm:spPr/>
    </dgm:pt>
    <dgm:pt modelId="{81B7C500-4435-48CF-86A2-16C5B6430E63}" type="pres">
      <dgm:prSet presAssocID="{0AA110C9-9F06-43FE-A475-059CD67F600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5611BF3-1CC0-4C49-B20B-6EB8F124423B}" type="pres">
      <dgm:prSet presAssocID="{0AA110C9-9F06-43FE-A475-059CD67F600B}" presName="spaceRect" presStyleCnt="0"/>
      <dgm:spPr/>
    </dgm:pt>
    <dgm:pt modelId="{0FC5BA8F-FFFB-4E9D-B489-137EA93DBDA4}" type="pres">
      <dgm:prSet presAssocID="{0AA110C9-9F06-43FE-A475-059CD67F600B}" presName="textRect" presStyleLbl="revTx" presStyleIdx="6" presStyleCnt="8">
        <dgm:presLayoutVars>
          <dgm:chMax val="1"/>
          <dgm:chPref val="1"/>
        </dgm:presLayoutVars>
      </dgm:prSet>
      <dgm:spPr/>
    </dgm:pt>
    <dgm:pt modelId="{F887A683-C4B7-4F4A-AE22-3AAC91DF4FFB}" type="pres">
      <dgm:prSet presAssocID="{77993333-502A-46F7-9984-99D2EC05D609}" presName="sibTrans" presStyleCnt="0"/>
      <dgm:spPr/>
    </dgm:pt>
    <dgm:pt modelId="{A8480607-A90F-436D-8D35-8ADB8092A04F}" type="pres">
      <dgm:prSet presAssocID="{D15CDEEB-51D3-4E0A-97F5-DCACEDD8E260}" presName="compNode" presStyleCnt="0"/>
      <dgm:spPr/>
    </dgm:pt>
    <dgm:pt modelId="{6EE1F7BB-9169-43C5-BE7B-1C91017A1880}" type="pres">
      <dgm:prSet presAssocID="{D15CDEEB-51D3-4E0A-97F5-DCACEDD8E26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44D1A0C-83B5-40B5-8D97-77092B358E6D}" type="pres">
      <dgm:prSet presAssocID="{D15CDEEB-51D3-4E0A-97F5-DCACEDD8E260}" presName="spaceRect" presStyleCnt="0"/>
      <dgm:spPr/>
    </dgm:pt>
    <dgm:pt modelId="{C2B64AC4-4B7D-4FE9-9DD2-79B09D083DB7}" type="pres">
      <dgm:prSet presAssocID="{D15CDEEB-51D3-4E0A-97F5-DCACEDD8E26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D600A04-9A5F-4BB4-834A-C30AC1B27CCB}" type="presOf" srcId="{423EAEB7-5E16-4CEC-AD6C-B41EE929ACEA}" destId="{76D636D0-4C8D-48DF-AEE9-0424758567C8}" srcOrd="0" destOrd="0" presId="urn:microsoft.com/office/officeart/2018/2/layout/IconLabelList"/>
    <dgm:cxn modelId="{90E75507-2206-47F2-8F5A-16D6D3B8ADE7}" srcId="{54FB3688-946F-4684-8AD9-9859CA63108D}" destId="{423EAEB7-5E16-4CEC-AD6C-B41EE929ACEA}" srcOrd="2" destOrd="0" parTransId="{05484C7A-7F88-4768-8CE4-0482EDD10AE7}" sibTransId="{69332E1D-7CD6-4B9A-9D6B-B5B22211AE76}"/>
    <dgm:cxn modelId="{ECEF5C0D-ECF3-46A5-A6EF-4932961DD51B}" type="presOf" srcId="{D15CDEEB-51D3-4E0A-97F5-DCACEDD8E260}" destId="{C2B64AC4-4B7D-4FE9-9DD2-79B09D083DB7}" srcOrd="0" destOrd="0" presId="urn:microsoft.com/office/officeart/2018/2/layout/IconLabelList"/>
    <dgm:cxn modelId="{E882C223-A3EA-42A9-AEBC-1877D39B0CF6}" type="presOf" srcId="{ED59ED14-746D-46AC-8FF2-23C4A2E9A102}" destId="{03A99366-2B52-4AA2-B234-FA441E1F20D9}" srcOrd="0" destOrd="0" presId="urn:microsoft.com/office/officeart/2018/2/layout/IconLabelList"/>
    <dgm:cxn modelId="{8B0A7C4A-6565-4A2E-AD0C-99AA0198BF16}" type="presOf" srcId="{A8C24146-2D10-4038-AEA3-252FBBF7F4D0}" destId="{AC9FE6E7-7A49-4CB7-8C1D-4195EAA93F65}" srcOrd="0" destOrd="0" presId="urn:microsoft.com/office/officeart/2018/2/layout/IconLabelList"/>
    <dgm:cxn modelId="{F1DBA64D-89B6-4232-8916-967F16D7875A}" srcId="{54FB3688-946F-4684-8AD9-9859CA63108D}" destId="{FF8D2318-B86B-4C36-A548-1631F0560A00}" srcOrd="1" destOrd="0" parTransId="{61F08632-5A9D-44D2-AAF5-61855D596F42}" sibTransId="{0F7B6484-1F1F-441B-B543-6978A2762A14}"/>
    <dgm:cxn modelId="{C248589B-D5A6-4674-84B2-24E4221B5505}" srcId="{54FB3688-946F-4684-8AD9-9859CA63108D}" destId="{0AA110C9-9F06-43FE-A475-059CD67F600B}" srcOrd="6" destOrd="0" parTransId="{CB994969-BEAE-45EA-ADCD-D08A3831F318}" sibTransId="{77993333-502A-46F7-9984-99D2EC05D609}"/>
    <dgm:cxn modelId="{722DC3AE-6245-4211-8E3A-330482C62BF6}" srcId="{54FB3688-946F-4684-8AD9-9859CA63108D}" destId="{D15CDEEB-51D3-4E0A-97F5-DCACEDD8E260}" srcOrd="7" destOrd="0" parTransId="{B218A652-9D7C-49B5-9267-410C710FE0B7}" sibTransId="{3E23D069-CF2C-41E8-931C-88E1E6F6CF06}"/>
    <dgm:cxn modelId="{C5E61DC1-5270-4CED-BB13-D274191EB651}" srcId="{54FB3688-946F-4684-8AD9-9859CA63108D}" destId="{ED59ED14-746D-46AC-8FF2-23C4A2E9A102}" srcOrd="3" destOrd="0" parTransId="{069FD29F-0898-4C03-B5CF-064EA39AA899}" sibTransId="{84FCAC3F-21F9-4953-9D05-871372C131FD}"/>
    <dgm:cxn modelId="{FB31E0C6-CDFC-466E-B1FD-24D40619CB73}" type="presOf" srcId="{2685FAF0-858E-49C3-8754-4CBF93C2E45D}" destId="{6EB5E4B6-0C45-4E8E-AAF9-134641D30AD4}" srcOrd="0" destOrd="0" presId="urn:microsoft.com/office/officeart/2018/2/layout/IconLabelList"/>
    <dgm:cxn modelId="{817D25C9-FF53-4831-957E-F4F1764ADAD4}" type="presOf" srcId="{54FB3688-946F-4684-8AD9-9859CA63108D}" destId="{E1C87F31-5482-4743-9C3E-508D5F0297AA}" srcOrd="0" destOrd="0" presId="urn:microsoft.com/office/officeart/2018/2/layout/IconLabelList"/>
    <dgm:cxn modelId="{5BA543CB-434E-4C44-B5C3-D0A59DC2E6FE}" srcId="{54FB3688-946F-4684-8AD9-9859CA63108D}" destId="{2685FAF0-858E-49C3-8754-4CBF93C2E45D}" srcOrd="0" destOrd="0" parTransId="{63A4C67F-BA7C-4FE0-BCF3-441449EAA7A2}" sibTransId="{2859E9CD-E96A-419B-92F2-1073D31C3CAC}"/>
    <dgm:cxn modelId="{B69BC1D9-8FF7-483E-B1E4-875F223DC456}" srcId="{54FB3688-946F-4684-8AD9-9859CA63108D}" destId="{A8C24146-2D10-4038-AEA3-252FBBF7F4D0}" srcOrd="5" destOrd="0" parTransId="{2EF3517F-7BAE-4740-9FEA-5A2E21E48EAE}" sibTransId="{24519D84-E70A-492D-BADD-6ED94053DFFF}"/>
    <dgm:cxn modelId="{7E52D8E8-96AE-4455-9F1A-1D9EFC015821}" type="presOf" srcId="{E99DF82E-B5FF-41A4-9D17-766483419236}" destId="{96E93DFD-8AE6-43B7-B5FF-6094680C7B83}" srcOrd="0" destOrd="0" presId="urn:microsoft.com/office/officeart/2018/2/layout/IconLabelList"/>
    <dgm:cxn modelId="{641C15F1-6D86-4605-8C86-110FCAA1D159}" type="presOf" srcId="{FF8D2318-B86B-4C36-A548-1631F0560A00}" destId="{0E946E11-D9CC-4EF3-B005-EA2444A0812A}" srcOrd="0" destOrd="0" presId="urn:microsoft.com/office/officeart/2018/2/layout/IconLabelList"/>
    <dgm:cxn modelId="{112EB0F1-C19B-4E8C-9781-8C9B6E471740}" srcId="{54FB3688-946F-4684-8AD9-9859CA63108D}" destId="{E99DF82E-B5FF-41A4-9D17-766483419236}" srcOrd="4" destOrd="0" parTransId="{02D0F878-72F4-48D8-BFCE-F1283FBA05FE}" sibTransId="{128F79D4-A19E-434E-B514-CCBEAB5B3F67}"/>
    <dgm:cxn modelId="{887FE0FD-1270-4B72-8958-D5CD8AEE5FE7}" type="presOf" srcId="{0AA110C9-9F06-43FE-A475-059CD67F600B}" destId="{0FC5BA8F-FFFB-4E9D-B489-137EA93DBDA4}" srcOrd="0" destOrd="0" presId="urn:microsoft.com/office/officeart/2018/2/layout/IconLabelList"/>
    <dgm:cxn modelId="{37E8E4F9-DEED-464F-9BCB-98BA3F8A59C8}" type="presParOf" srcId="{E1C87F31-5482-4743-9C3E-508D5F0297AA}" destId="{2DE9249D-01C8-4908-A720-218DF56B0EF8}" srcOrd="0" destOrd="0" presId="urn:microsoft.com/office/officeart/2018/2/layout/IconLabelList"/>
    <dgm:cxn modelId="{9380B6CB-007E-4B60-B909-0F97D2770F6A}" type="presParOf" srcId="{2DE9249D-01C8-4908-A720-218DF56B0EF8}" destId="{640BF6BC-9466-42F4-BA51-A3660B3E213A}" srcOrd="0" destOrd="0" presId="urn:microsoft.com/office/officeart/2018/2/layout/IconLabelList"/>
    <dgm:cxn modelId="{89780856-9F09-44EA-9009-FB314FE35BDC}" type="presParOf" srcId="{2DE9249D-01C8-4908-A720-218DF56B0EF8}" destId="{066DBA77-716A-419B-955B-231FEAD05BC1}" srcOrd="1" destOrd="0" presId="urn:microsoft.com/office/officeart/2018/2/layout/IconLabelList"/>
    <dgm:cxn modelId="{85589198-9595-4E5F-AB70-DD266714149E}" type="presParOf" srcId="{2DE9249D-01C8-4908-A720-218DF56B0EF8}" destId="{6EB5E4B6-0C45-4E8E-AAF9-134641D30AD4}" srcOrd="2" destOrd="0" presId="urn:microsoft.com/office/officeart/2018/2/layout/IconLabelList"/>
    <dgm:cxn modelId="{A71281C8-DFD3-4337-AF03-A5B9B1798E58}" type="presParOf" srcId="{E1C87F31-5482-4743-9C3E-508D5F0297AA}" destId="{9192DEF8-EB3D-490F-9133-9AC210A9BE3E}" srcOrd="1" destOrd="0" presId="urn:microsoft.com/office/officeart/2018/2/layout/IconLabelList"/>
    <dgm:cxn modelId="{B4EF02DA-ADC3-4D02-82CE-AD484B93BC08}" type="presParOf" srcId="{E1C87F31-5482-4743-9C3E-508D5F0297AA}" destId="{BCAF1369-ECCF-41A1-9305-50B434D487C3}" srcOrd="2" destOrd="0" presId="urn:microsoft.com/office/officeart/2018/2/layout/IconLabelList"/>
    <dgm:cxn modelId="{9AA90C38-E5F1-4402-9130-34ECC5C46431}" type="presParOf" srcId="{BCAF1369-ECCF-41A1-9305-50B434D487C3}" destId="{AF83D1E7-A7B7-42AE-A7FB-E3DA7DA7BECD}" srcOrd="0" destOrd="0" presId="urn:microsoft.com/office/officeart/2018/2/layout/IconLabelList"/>
    <dgm:cxn modelId="{2786C222-A94D-4C15-9672-4A7C2D3EF50A}" type="presParOf" srcId="{BCAF1369-ECCF-41A1-9305-50B434D487C3}" destId="{35B97F18-0905-4109-BC5C-48EDFCF0BBD5}" srcOrd="1" destOrd="0" presId="urn:microsoft.com/office/officeart/2018/2/layout/IconLabelList"/>
    <dgm:cxn modelId="{9416EC30-B1C5-4F86-8996-FEE67048C6A4}" type="presParOf" srcId="{BCAF1369-ECCF-41A1-9305-50B434D487C3}" destId="{0E946E11-D9CC-4EF3-B005-EA2444A0812A}" srcOrd="2" destOrd="0" presId="urn:microsoft.com/office/officeart/2018/2/layout/IconLabelList"/>
    <dgm:cxn modelId="{C7D2022A-2F99-4779-974B-0FBCBB62D678}" type="presParOf" srcId="{E1C87F31-5482-4743-9C3E-508D5F0297AA}" destId="{BA599F24-98E2-4A16-B349-1776142E0FD6}" srcOrd="3" destOrd="0" presId="urn:microsoft.com/office/officeart/2018/2/layout/IconLabelList"/>
    <dgm:cxn modelId="{CBD992B9-A117-4B44-AFBD-5427627EBC55}" type="presParOf" srcId="{E1C87F31-5482-4743-9C3E-508D5F0297AA}" destId="{691DA8C9-463E-4025-AB85-6DC8C0B2D1BE}" srcOrd="4" destOrd="0" presId="urn:microsoft.com/office/officeart/2018/2/layout/IconLabelList"/>
    <dgm:cxn modelId="{859CD56E-AA7C-418C-B856-9850F566E9D0}" type="presParOf" srcId="{691DA8C9-463E-4025-AB85-6DC8C0B2D1BE}" destId="{3DDA4114-E2E4-4008-B944-0B85019D15A2}" srcOrd="0" destOrd="0" presId="urn:microsoft.com/office/officeart/2018/2/layout/IconLabelList"/>
    <dgm:cxn modelId="{C390BDEC-D4F2-4B52-9500-EE9AC8353558}" type="presParOf" srcId="{691DA8C9-463E-4025-AB85-6DC8C0B2D1BE}" destId="{B89AF47D-7497-42B5-B84C-193CF143C2F4}" srcOrd="1" destOrd="0" presId="urn:microsoft.com/office/officeart/2018/2/layout/IconLabelList"/>
    <dgm:cxn modelId="{EA347CD5-1475-4710-A8E6-16222DE9F20D}" type="presParOf" srcId="{691DA8C9-463E-4025-AB85-6DC8C0B2D1BE}" destId="{76D636D0-4C8D-48DF-AEE9-0424758567C8}" srcOrd="2" destOrd="0" presId="urn:microsoft.com/office/officeart/2018/2/layout/IconLabelList"/>
    <dgm:cxn modelId="{AD1985DB-33EE-4AEB-8343-AB0E13D80C77}" type="presParOf" srcId="{E1C87F31-5482-4743-9C3E-508D5F0297AA}" destId="{14AE1F95-4D60-4A44-B6E2-8364FE16E5ED}" srcOrd="5" destOrd="0" presId="urn:microsoft.com/office/officeart/2018/2/layout/IconLabelList"/>
    <dgm:cxn modelId="{8D4B9710-3A06-4F93-A9AA-58FAD3D9D6BB}" type="presParOf" srcId="{E1C87F31-5482-4743-9C3E-508D5F0297AA}" destId="{5E415C70-13BF-4310-8E69-15370D1ED747}" srcOrd="6" destOrd="0" presId="urn:microsoft.com/office/officeart/2018/2/layout/IconLabelList"/>
    <dgm:cxn modelId="{41A3DCE4-B0C0-440D-B204-9E32D572C221}" type="presParOf" srcId="{5E415C70-13BF-4310-8E69-15370D1ED747}" destId="{58116B36-83FD-497B-A22C-E1F207939FDF}" srcOrd="0" destOrd="0" presId="urn:microsoft.com/office/officeart/2018/2/layout/IconLabelList"/>
    <dgm:cxn modelId="{11077367-EBA9-4E37-8170-7FA93A7C17EC}" type="presParOf" srcId="{5E415C70-13BF-4310-8E69-15370D1ED747}" destId="{C99E6EA0-394D-4DFE-AD78-FE93056B474F}" srcOrd="1" destOrd="0" presId="urn:microsoft.com/office/officeart/2018/2/layout/IconLabelList"/>
    <dgm:cxn modelId="{DB3C232B-D7FB-4A91-8847-97E2FA096730}" type="presParOf" srcId="{5E415C70-13BF-4310-8E69-15370D1ED747}" destId="{03A99366-2B52-4AA2-B234-FA441E1F20D9}" srcOrd="2" destOrd="0" presId="urn:microsoft.com/office/officeart/2018/2/layout/IconLabelList"/>
    <dgm:cxn modelId="{FAC8A751-8522-4BD4-B413-D503E896BD1F}" type="presParOf" srcId="{E1C87F31-5482-4743-9C3E-508D5F0297AA}" destId="{C5F2BEA9-5F06-4B53-8A10-2EEE9295D57A}" srcOrd="7" destOrd="0" presId="urn:microsoft.com/office/officeart/2018/2/layout/IconLabelList"/>
    <dgm:cxn modelId="{390F0AA7-1A44-4477-8CC9-4543937CD101}" type="presParOf" srcId="{E1C87F31-5482-4743-9C3E-508D5F0297AA}" destId="{68DD66D1-BBD3-4D22-9693-E0EC7FCC3196}" srcOrd="8" destOrd="0" presId="urn:microsoft.com/office/officeart/2018/2/layout/IconLabelList"/>
    <dgm:cxn modelId="{C3734ED7-74A9-474F-8521-FF902295808E}" type="presParOf" srcId="{68DD66D1-BBD3-4D22-9693-E0EC7FCC3196}" destId="{AE477E77-2B79-4414-9E0E-BBE991189140}" srcOrd="0" destOrd="0" presId="urn:microsoft.com/office/officeart/2018/2/layout/IconLabelList"/>
    <dgm:cxn modelId="{3A1B746F-9AF8-4504-9284-F56370E3BD57}" type="presParOf" srcId="{68DD66D1-BBD3-4D22-9693-E0EC7FCC3196}" destId="{EA5A8A09-0BEC-458A-B342-7A0AB2921F52}" srcOrd="1" destOrd="0" presId="urn:microsoft.com/office/officeart/2018/2/layout/IconLabelList"/>
    <dgm:cxn modelId="{4587630D-3171-4D1F-A7AA-419BC76AA588}" type="presParOf" srcId="{68DD66D1-BBD3-4D22-9693-E0EC7FCC3196}" destId="{96E93DFD-8AE6-43B7-B5FF-6094680C7B83}" srcOrd="2" destOrd="0" presId="urn:microsoft.com/office/officeart/2018/2/layout/IconLabelList"/>
    <dgm:cxn modelId="{D0CC57C8-4940-4006-9819-0277C3C9C92C}" type="presParOf" srcId="{E1C87F31-5482-4743-9C3E-508D5F0297AA}" destId="{473AA907-0E93-40EC-B3BD-618AA0010524}" srcOrd="9" destOrd="0" presId="urn:microsoft.com/office/officeart/2018/2/layout/IconLabelList"/>
    <dgm:cxn modelId="{9DB25B60-65FA-4AE8-8C3F-B4102EE99EA7}" type="presParOf" srcId="{E1C87F31-5482-4743-9C3E-508D5F0297AA}" destId="{CD052711-3B7F-47A4-8C8D-FC6C57AE4AFC}" srcOrd="10" destOrd="0" presId="urn:microsoft.com/office/officeart/2018/2/layout/IconLabelList"/>
    <dgm:cxn modelId="{DCEB9AF3-89D9-4B87-AB68-4F509CFE2249}" type="presParOf" srcId="{CD052711-3B7F-47A4-8C8D-FC6C57AE4AFC}" destId="{B35C0CEB-6A0A-4F00-90AB-B0429830DEAC}" srcOrd="0" destOrd="0" presId="urn:microsoft.com/office/officeart/2018/2/layout/IconLabelList"/>
    <dgm:cxn modelId="{05769A70-AB26-435A-A179-C58E2B49B61E}" type="presParOf" srcId="{CD052711-3B7F-47A4-8C8D-FC6C57AE4AFC}" destId="{9C558B59-4126-4FA8-8339-9C423F1146D0}" srcOrd="1" destOrd="0" presId="urn:microsoft.com/office/officeart/2018/2/layout/IconLabelList"/>
    <dgm:cxn modelId="{093F406C-E3DA-4AF4-A0AE-99915A3BB1A1}" type="presParOf" srcId="{CD052711-3B7F-47A4-8C8D-FC6C57AE4AFC}" destId="{AC9FE6E7-7A49-4CB7-8C1D-4195EAA93F65}" srcOrd="2" destOrd="0" presId="urn:microsoft.com/office/officeart/2018/2/layout/IconLabelList"/>
    <dgm:cxn modelId="{1B8DD041-5471-4E62-AA1B-E93D8686E9F0}" type="presParOf" srcId="{E1C87F31-5482-4743-9C3E-508D5F0297AA}" destId="{4AFB8FEF-E25E-46C5-8C3B-041B77A23BC5}" srcOrd="11" destOrd="0" presId="urn:microsoft.com/office/officeart/2018/2/layout/IconLabelList"/>
    <dgm:cxn modelId="{2558A3E9-5874-404B-9F02-301E2F1540B7}" type="presParOf" srcId="{E1C87F31-5482-4743-9C3E-508D5F0297AA}" destId="{E3A40F17-0C00-4BB8-8CE7-110C69D7D801}" srcOrd="12" destOrd="0" presId="urn:microsoft.com/office/officeart/2018/2/layout/IconLabelList"/>
    <dgm:cxn modelId="{6F8CF9C2-D254-48E8-B58D-C8B785E2BEDA}" type="presParOf" srcId="{E3A40F17-0C00-4BB8-8CE7-110C69D7D801}" destId="{81B7C500-4435-48CF-86A2-16C5B6430E63}" srcOrd="0" destOrd="0" presId="urn:microsoft.com/office/officeart/2018/2/layout/IconLabelList"/>
    <dgm:cxn modelId="{E598580A-138D-40B6-BBCB-500E95A66433}" type="presParOf" srcId="{E3A40F17-0C00-4BB8-8CE7-110C69D7D801}" destId="{E5611BF3-1CC0-4C49-B20B-6EB8F124423B}" srcOrd="1" destOrd="0" presId="urn:microsoft.com/office/officeart/2018/2/layout/IconLabelList"/>
    <dgm:cxn modelId="{D85F6CFC-8DFB-4395-9A40-AA16FACCA0CC}" type="presParOf" srcId="{E3A40F17-0C00-4BB8-8CE7-110C69D7D801}" destId="{0FC5BA8F-FFFB-4E9D-B489-137EA93DBDA4}" srcOrd="2" destOrd="0" presId="urn:microsoft.com/office/officeart/2018/2/layout/IconLabelList"/>
    <dgm:cxn modelId="{F54B1540-EC5D-4934-94BE-8D8DF208CA27}" type="presParOf" srcId="{E1C87F31-5482-4743-9C3E-508D5F0297AA}" destId="{F887A683-C4B7-4F4A-AE22-3AAC91DF4FFB}" srcOrd="13" destOrd="0" presId="urn:microsoft.com/office/officeart/2018/2/layout/IconLabelList"/>
    <dgm:cxn modelId="{7827DD9C-14B6-47BE-8093-BD16F560067B}" type="presParOf" srcId="{E1C87F31-5482-4743-9C3E-508D5F0297AA}" destId="{A8480607-A90F-436D-8D35-8ADB8092A04F}" srcOrd="14" destOrd="0" presId="urn:microsoft.com/office/officeart/2018/2/layout/IconLabelList"/>
    <dgm:cxn modelId="{4F479452-50E5-4A55-9387-E5D0F6C59405}" type="presParOf" srcId="{A8480607-A90F-436D-8D35-8ADB8092A04F}" destId="{6EE1F7BB-9169-43C5-BE7B-1C91017A1880}" srcOrd="0" destOrd="0" presId="urn:microsoft.com/office/officeart/2018/2/layout/IconLabelList"/>
    <dgm:cxn modelId="{8078CE4A-A948-4459-83D8-F5F261D2A897}" type="presParOf" srcId="{A8480607-A90F-436D-8D35-8ADB8092A04F}" destId="{344D1A0C-83B5-40B5-8D97-77092B358E6D}" srcOrd="1" destOrd="0" presId="urn:microsoft.com/office/officeart/2018/2/layout/IconLabelList"/>
    <dgm:cxn modelId="{B9E690E8-D58C-46D6-B879-71E384F8CE3C}" type="presParOf" srcId="{A8480607-A90F-436D-8D35-8ADB8092A04F}" destId="{C2B64AC4-4B7D-4FE9-9DD2-79B09D083D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9190E3-5E6E-4408-A406-7D0174A0EF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9D5CAB-8F68-4455-8773-0428BF90E880}">
      <dgm:prSet/>
      <dgm:spPr/>
      <dgm:t>
        <a:bodyPr/>
        <a:lstStyle/>
        <a:p>
          <a:r>
            <a:rPr lang="en-US" b="0" i="0"/>
            <a:t>• AI for better fault classification.</a:t>
          </a:r>
          <a:endParaRPr lang="en-US"/>
        </a:p>
      </dgm:t>
    </dgm:pt>
    <dgm:pt modelId="{55BFD4DC-9BA4-4228-92C9-D2EC881BF2BC}" type="parTrans" cxnId="{AA568EA1-96A5-42E3-B4A4-A87B486F3373}">
      <dgm:prSet/>
      <dgm:spPr/>
      <dgm:t>
        <a:bodyPr/>
        <a:lstStyle/>
        <a:p>
          <a:endParaRPr lang="en-US"/>
        </a:p>
      </dgm:t>
    </dgm:pt>
    <dgm:pt modelId="{9F8A0332-A808-4E68-AAC5-0230C6DA6479}" type="sibTrans" cxnId="{AA568EA1-96A5-42E3-B4A4-A87B486F3373}">
      <dgm:prSet/>
      <dgm:spPr/>
      <dgm:t>
        <a:bodyPr/>
        <a:lstStyle/>
        <a:p>
          <a:endParaRPr lang="en-US"/>
        </a:p>
      </dgm:t>
    </dgm:pt>
    <dgm:pt modelId="{44ECB9E7-DF9B-40DC-AA7C-688D9E670955}">
      <dgm:prSet/>
      <dgm:spPr/>
      <dgm:t>
        <a:bodyPr/>
        <a:lstStyle/>
        <a:p>
          <a:r>
            <a:rPr lang="en-US" b="0" i="0"/>
            <a:t>• Mobile App for monitoring.</a:t>
          </a:r>
          <a:endParaRPr lang="en-US"/>
        </a:p>
      </dgm:t>
    </dgm:pt>
    <dgm:pt modelId="{F63C731A-491B-44E8-843E-E3B5859563D6}" type="parTrans" cxnId="{C332EC30-3881-4E17-B1CC-C81AE6891E8E}">
      <dgm:prSet/>
      <dgm:spPr/>
      <dgm:t>
        <a:bodyPr/>
        <a:lstStyle/>
        <a:p>
          <a:endParaRPr lang="en-US"/>
        </a:p>
      </dgm:t>
    </dgm:pt>
    <dgm:pt modelId="{46AFB955-05BA-4F0C-8604-2352CEFBCCF6}" type="sibTrans" cxnId="{C332EC30-3881-4E17-B1CC-C81AE6891E8E}">
      <dgm:prSet/>
      <dgm:spPr/>
      <dgm:t>
        <a:bodyPr/>
        <a:lstStyle/>
        <a:p>
          <a:endParaRPr lang="en-US"/>
        </a:p>
      </dgm:t>
    </dgm:pt>
    <dgm:pt modelId="{2C57AD7A-D9D1-4785-9B90-FA8E71D54B4F}">
      <dgm:prSet/>
      <dgm:spPr/>
      <dgm:t>
        <a:bodyPr/>
        <a:lstStyle/>
        <a:p>
          <a:r>
            <a:rPr lang="en-US" b="0" i="0"/>
            <a:t>• Integration with Smart Grids.</a:t>
          </a:r>
          <a:endParaRPr lang="en-US"/>
        </a:p>
      </dgm:t>
    </dgm:pt>
    <dgm:pt modelId="{ABC5C4DC-F6CF-47D3-87B1-F29490508E3C}" type="parTrans" cxnId="{60345B06-4965-4F01-B60D-92E034BC2404}">
      <dgm:prSet/>
      <dgm:spPr/>
      <dgm:t>
        <a:bodyPr/>
        <a:lstStyle/>
        <a:p>
          <a:endParaRPr lang="en-US"/>
        </a:p>
      </dgm:t>
    </dgm:pt>
    <dgm:pt modelId="{1DA4C8EE-6F75-4D9A-92E8-FB934E123821}" type="sibTrans" cxnId="{60345B06-4965-4F01-B60D-92E034BC2404}">
      <dgm:prSet/>
      <dgm:spPr/>
      <dgm:t>
        <a:bodyPr/>
        <a:lstStyle/>
        <a:p>
          <a:endParaRPr lang="en-US"/>
        </a:p>
      </dgm:t>
    </dgm:pt>
    <dgm:pt modelId="{E6477793-A36F-4CFE-B1B3-78B58C963E51}">
      <dgm:prSet/>
      <dgm:spPr/>
      <dgm:t>
        <a:bodyPr/>
        <a:lstStyle/>
        <a:p>
          <a:r>
            <a:rPr lang="en-US" b="0" i="0"/>
            <a:t>• More Sensor Types (humidity, wind speed).</a:t>
          </a:r>
          <a:endParaRPr lang="en-US"/>
        </a:p>
      </dgm:t>
    </dgm:pt>
    <dgm:pt modelId="{6D9FBC57-13AC-4F6E-9427-62012D1EA420}" type="parTrans" cxnId="{BC53675A-D514-48AF-B228-7625F0CD2824}">
      <dgm:prSet/>
      <dgm:spPr/>
      <dgm:t>
        <a:bodyPr/>
        <a:lstStyle/>
        <a:p>
          <a:endParaRPr lang="en-US"/>
        </a:p>
      </dgm:t>
    </dgm:pt>
    <dgm:pt modelId="{39064F0D-2D80-479E-AACE-AA78C4DA3A75}" type="sibTrans" cxnId="{BC53675A-D514-48AF-B228-7625F0CD2824}">
      <dgm:prSet/>
      <dgm:spPr/>
      <dgm:t>
        <a:bodyPr/>
        <a:lstStyle/>
        <a:p>
          <a:endParaRPr lang="en-US"/>
        </a:p>
      </dgm:t>
    </dgm:pt>
    <dgm:pt modelId="{8F0C90B6-5D26-4868-A032-EB6C6BA7E28A}">
      <dgm:prSet/>
      <dgm:spPr/>
      <dgm:t>
        <a:bodyPr/>
        <a:lstStyle/>
        <a:p>
          <a:r>
            <a:rPr lang="en-US" b="0" i="0"/>
            <a:t>• Blockchain Security for data protection.</a:t>
          </a:r>
          <a:endParaRPr lang="en-US"/>
        </a:p>
      </dgm:t>
    </dgm:pt>
    <dgm:pt modelId="{FEBC5D91-CD91-4D98-B044-5CA5AC665969}" type="parTrans" cxnId="{EBC1DB99-0F2A-4AA6-8526-0BF484F3C5E3}">
      <dgm:prSet/>
      <dgm:spPr/>
      <dgm:t>
        <a:bodyPr/>
        <a:lstStyle/>
        <a:p>
          <a:endParaRPr lang="en-US"/>
        </a:p>
      </dgm:t>
    </dgm:pt>
    <dgm:pt modelId="{C21992F2-0BFE-49B5-A46B-A5184683A7A8}" type="sibTrans" cxnId="{EBC1DB99-0F2A-4AA6-8526-0BF484F3C5E3}">
      <dgm:prSet/>
      <dgm:spPr/>
      <dgm:t>
        <a:bodyPr/>
        <a:lstStyle/>
        <a:p>
          <a:endParaRPr lang="en-US"/>
        </a:p>
      </dgm:t>
    </dgm:pt>
    <dgm:pt modelId="{4965ABFF-CF11-4D07-B68D-08AA023FF8D7}" type="pres">
      <dgm:prSet presAssocID="{069190E3-5E6E-4408-A406-7D0174A0EF33}" presName="root" presStyleCnt="0">
        <dgm:presLayoutVars>
          <dgm:dir/>
          <dgm:resizeHandles val="exact"/>
        </dgm:presLayoutVars>
      </dgm:prSet>
      <dgm:spPr/>
    </dgm:pt>
    <dgm:pt modelId="{CF1308A8-0C6A-42E9-AFF9-33EB2CD8AFD9}" type="pres">
      <dgm:prSet presAssocID="{F59D5CAB-8F68-4455-8773-0428BF90E880}" presName="compNode" presStyleCnt="0"/>
      <dgm:spPr/>
    </dgm:pt>
    <dgm:pt modelId="{E4DCCB91-EB66-46F5-BCE8-21DD7C1840A8}" type="pres">
      <dgm:prSet presAssocID="{F59D5CAB-8F68-4455-8773-0428BF90E8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66D6D4A-5127-492F-ADC5-015197487BEF}" type="pres">
      <dgm:prSet presAssocID="{F59D5CAB-8F68-4455-8773-0428BF90E880}" presName="spaceRect" presStyleCnt="0"/>
      <dgm:spPr/>
    </dgm:pt>
    <dgm:pt modelId="{03FFD931-1B14-448F-A586-12AB77FDB54E}" type="pres">
      <dgm:prSet presAssocID="{F59D5CAB-8F68-4455-8773-0428BF90E880}" presName="textRect" presStyleLbl="revTx" presStyleIdx="0" presStyleCnt="5">
        <dgm:presLayoutVars>
          <dgm:chMax val="1"/>
          <dgm:chPref val="1"/>
        </dgm:presLayoutVars>
      </dgm:prSet>
      <dgm:spPr/>
    </dgm:pt>
    <dgm:pt modelId="{4D1A03B8-A2ED-4743-B195-749DFFC8572F}" type="pres">
      <dgm:prSet presAssocID="{9F8A0332-A808-4E68-AAC5-0230C6DA6479}" presName="sibTrans" presStyleCnt="0"/>
      <dgm:spPr/>
    </dgm:pt>
    <dgm:pt modelId="{28B79BCA-7E30-4EF9-9B81-EBF7023CD6E2}" type="pres">
      <dgm:prSet presAssocID="{44ECB9E7-DF9B-40DC-AA7C-688D9E670955}" presName="compNode" presStyleCnt="0"/>
      <dgm:spPr/>
    </dgm:pt>
    <dgm:pt modelId="{D99FC7D7-A767-402D-93EE-2169C05E6AF1}" type="pres">
      <dgm:prSet presAssocID="{44ECB9E7-DF9B-40DC-AA7C-688D9E67095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4C3998B8-B5C3-4A4A-B28D-E96A639E4BAB}" type="pres">
      <dgm:prSet presAssocID="{44ECB9E7-DF9B-40DC-AA7C-688D9E670955}" presName="spaceRect" presStyleCnt="0"/>
      <dgm:spPr/>
    </dgm:pt>
    <dgm:pt modelId="{78CC976B-FAB4-4D16-BEE5-0E0E772F6B67}" type="pres">
      <dgm:prSet presAssocID="{44ECB9E7-DF9B-40DC-AA7C-688D9E670955}" presName="textRect" presStyleLbl="revTx" presStyleIdx="1" presStyleCnt="5">
        <dgm:presLayoutVars>
          <dgm:chMax val="1"/>
          <dgm:chPref val="1"/>
        </dgm:presLayoutVars>
      </dgm:prSet>
      <dgm:spPr/>
    </dgm:pt>
    <dgm:pt modelId="{84FF449A-BD17-48EC-8252-842195BBAF94}" type="pres">
      <dgm:prSet presAssocID="{46AFB955-05BA-4F0C-8604-2352CEFBCCF6}" presName="sibTrans" presStyleCnt="0"/>
      <dgm:spPr/>
    </dgm:pt>
    <dgm:pt modelId="{57B2E61B-9F94-47E5-BA40-F060270077B2}" type="pres">
      <dgm:prSet presAssocID="{2C57AD7A-D9D1-4785-9B90-FA8E71D54B4F}" presName="compNode" presStyleCnt="0"/>
      <dgm:spPr/>
    </dgm:pt>
    <dgm:pt modelId="{F9A8C40F-2D5E-4B79-BB92-F10EF6C43CE4}" type="pres">
      <dgm:prSet presAssocID="{2C57AD7A-D9D1-4785-9B90-FA8E71D54B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4422911-E1EC-4FB6-A608-3C25EF1A10AB}" type="pres">
      <dgm:prSet presAssocID="{2C57AD7A-D9D1-4785-9B90-FA8E71D54B4F}" presName="spaceRect" presStyleCnt="0"/>
      <dgm:spPr/>
    </dgm:pt>
    <dgm:pt modelId="{0F23DBED-5D1A-4434-A5FA-C288228B3501}" type="pres">
      <dgm:prSet presAssocID="{2C57AD7A-D9D1-4785-9B90-FA8E71D54B4F}" presName="textRect" presStyleLbl="revTx" presStyleIdx="2" presStyleCnt="5">
        <dgm:presLayoutVars>
          <dgm:chMax val="1"/>
          <dgm:chPref val="1"/>
        </dgm:presLayoutVars>
      </dgm:prSet>
      <dgm:spPr/>
    </dgm:pt>
    <dgm:pt modelId="{BF8A8A88-B420-4157-893E-6720802B3FC1}" type="pres">
      <dgm:prSet presAssocID="{1DA4C8EE-6F75-4D9A-92E8-FB934E123821}" presName="sibTrans" presStyleCnt="0"/>
      <dgm:spPr/>
    </dgm:pt>
    <dgm:pt modelId="{B6EFB3C1-C84C-4B49-B5FB-7F1C398EC15B}" type="pres">
      <dgm:prSet presAssocID="{E6477793-A36F-4CFE-B1B3-78B58C963E51}" presName="compNode" presStyleCnt="0"/>
      <dgm:spPr/>
    </dgm:pt>
    <dgm:pt modelId="{5F420F89-4B27-484F-8498-DCE02197E198}" type="pres">
      <dgm:prSet presAssocID="{E6477793-A36F-4CFE-B1B3-78B58C963E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6365E59F-7407-47F5-BD86-A4777D7C001F}" type="pres">
      <dgm:prSet presAssocID="{E6477793-A36F-4CFE-B1B3-78B58C963E51}" presName="spaceRect" presStyleCnt="0"/>
      <dgm:spPr/>
    </dgm:pt>
    <dgm:pt modelId="{C31356D9-CA90-4684-ACA9-1277451A97CF}" type="pres">
      <dgm:prSet presAssocID="{E6477793-A36F-4CFE-B1B3-78B58C963E51}" presName="textRect" presStyleLbl="revTx" presStyleIdx="3" presStyleCnt="5">
        <dgm:presLayoutVars>
          <dgm:chMax val="1"/>
          <dgm:chPref val="1"/>
        </dgm:presLayoutVars>
      </dgm:prSet>
      <dgm:spPr/>
    </dgm:pt>
    <dgm:pt modelId="{5EB2AE0E-1B8B-4EA8-BA23-EBCB6C399C6E}" type="pres">
      <dgm:prSet presAssocID="{39064F0D-2D80-479E-AACE-AA78C4DA3A75}" presName="sibTrans" presStyleCnt="0"/>
      <dgm:spPr/>
    </dgm:pt>
    <dgm:pt modelId="{4B7DD2CA-0735-484E-9D1F-F6F51E75904D}" type="pres">
      <dgm:prSet presAssocID="{8F0C90B6-5D26-4868-A032-EB6C6BA7E28A}" presName="compNode" presStyleCnt="0"/>
      <dgm:spPr/>
    </dgm:pt>
    <dgm:pt modelId="{4F2EC30B-5D0C-4A01-8F60-B4EE4E553AF6}" type="pres">
      <dgm:prSet presAssocID="{8F0C90B6-5D26-4868-A032-EB6C6BA7E2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4D27932-6989-49D5-BB26-0CF7E2FF7040}" type="pres">
      <dgm:prSet presAssocID="{8F0C90B6-5D26-4868-A032-EB6C6BA7E28A}" presName="spaceRect" presStyleCnt="0"/>
      <dgm:spPr/>
    </dgm:pt>
    <dgm:pt modelId="{AE0C9DB9-8DCE-454B-9729-0114AB76562D}" type="pres">
      <dgm:prSet presAssocID="{8F0C90B6-5D26-4868-A032-EB6C6BA7E2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D066904-1509-4863-9875-B1781B031BC9}" type="presOf" srcId="{F59D5CAB-8F68-4455-8773-0428BF90E880}" destId="{03FFD931-1B14-448F-A586-12AB77FDB54E}" srcOrd="0" destOrd="0" presId="urn:microsoft.com/office/officeart/2018/2/layout/IconLabelList"/>
    <dgm:cxn modelId="{60345B06-4965-4F01-B60D-92E034BC2404}" srcId="{069190E3-5E6E-4408-A406-7D0174A0EF33}" destId="{2C57AD7A-D9D1-4785-9B90-FA8E71D54B4F}" srcOrd="2" destOrd="0" parTransId="{ABC5C4DC-F6CF-47D3-87B1-F29490508E3C}" sibTransId="{1DA4C8EE-6F75-4D9A-92E8-FB934E123821}"/>
    <dgm:cxn modelId="{A7E0B815-7186-40B0-8A39-4E5FC967B473}" type="presOf" srcId="{069190E3-5E6E-4408-A406-7D0174A0EF33}" destId="{4965ABFF-CF11-4D07-B68D-08AA023FF8D7}" srcOrd="0" destOrd="0" presId="urn:microsoft.com/office/officeart/2018/2/layout/IconLabelList"/>
    <dgm:cxn modelId="{C332EC30-3881-4E17-B1CC-C81AE6891E8E}" srcId="{069190E3-5E6E-4408-A406-7D0174A0EF33}" destId="{44ECB9E7-DF9B-40DC-AA7C-688D9E670955}" srcOrd="1" destOrd="0" parTransId="{F63C731A-491B-44E8-843E-E3B5859563D6}" sibTransId="{46AFB955-05BA-4F0C-8604-2352CEFBCCF6}"/>
    <dgm:cxn modelId="{FA7D8D44-F45B-4A70-8443-732EE65C355B}" type="presOf" srcId="{44ECB9E7-DF9B-40DC-AA7C-688D9E670955}" destId="{78CC976B-FAB4-4D16-BEE5-0E0E772F6B67}" srcOrd="0" destOrd="0" presId="urn:microsoft.com/office/officeart/2018/2/layout/IconLabelList"/>
    <dgm:cxn modelId="{34AFF772-0E6A-4075-B7C2-06B4903818CE}" type="presOf" srcId="{E6477793-A36F-4CFE-B1B3-78B58C963E51}" destId="{C31356D9-CA90-4684-ACA9-1277451A97CF}" srcOrd="0" destOrd="0" presId="urn:microsoft.com/office/officeart/2018/2/layout/IconLabelList"/>
    <dgm:cxn modelId="{BC53675A-D514-48AF-B228-7625F0CD2824}" srcId="{069190E3-5E6E-4408-A406-7D0174A0EF33}" destId="{E6477793-A36F-4CFE-B1B3-78B58C963E51}" srcOrd="3" destOrd="0" parTransId="{6D9FBC57-13AC-4F6E-9427-62012D1EA420}" sibTransId="{39064F0D-2D80-479E-AACE-AA78C4DA3A75}"/>
    <dgm:cxn modelId="{EBC1DB99-0F2A-4AA6-8526-0BF484F3C5E3}" srcId="{069190E3-5E6E-4408-A406-7D0174A0EF33}" destId="{8F0C90B6-5D26-4868-A032-EB6C6BA7E28A}" srcOrd="4" destOrd="0" parTransId="{FEBC5D91-CD91-4D98-B044-5CA5AC665969}" sibTransId="{C21992F2-0BFE-49B5-A46B-A5184683A7A8}"/>
    <dgm:cxn modelId="{AA568EA1-96A5-42E3-B4A4-A87B486F3373}" srcId="{069190E3-5E6E-4408-A406-7D0174A0EF33}" destId="{F59D5CAB-8F68-4455-8773-0428BF90E880}" srcOrd="0" destOrd="0" parTransId="{55BFD4DC-9BA4-4228-92C9-D2EC881BF2BC}" sibTransId="{9F8A0332-A808-4E68-AAC5-0230C6DA6479}"/>
    <dgm:cxn modelId="{78295AB9-3A46-4EC1-AE1B-2D0F8F9B9D83}" type="presOf" srcId="{8F0C90B6-5D26-4868-A032-EB6C6BA7E28A}" destId="{AE0C9DB9-8DCE-454B-9729-0114AB76562D}" srcOrd="0" destOrd="0" presId="urn:microsoft.com/office/officeart/2018/2/layout/IconLabelList"/>
    <dgm:cxn modelId="{D8F1F9BB-AA38-4173-A93D-119D10726185}" type="presOf" srcId="{2C57AD7A-D9D1-4785-9B90-FA8E71D54B4F}" destId="{0F23DBED-5D1A-4434-A5FA-C288228B3501}" srcOrd="0" destOrd="0" presId="urn:microsoft.com/office/officeart/2018/2/layout/IconLabelList"/>
    <dgm:cxn modelId="{F889E7B6-9FA4-47E7-87EE-D70A9A6A5375}" type="presParOf" srcId="{4965ABFF-CF11-4D07-B68D-08AA023FF8D7}" destId="{CF1308A8-0C6A-42E9-AFF9-33EB2CD8AFD9}" srcOrd="0" destOrd="0" presId="urn:microsoft.com/office/officeart/2018/2/layout/IconLabelList"/>
    <dgm:cxn modelId="{F506F080-7A10-461A-B4D3-04D4F5869EDC}" type="presParOf" srcId="{CF1308A8-0C6A-42E9-AFF9-33EB2CD8AFD9}" destId="{E4DCCB91-EB66-46F5-BCE8-21DD7C1840A8}" srcOrd="0" destOrd="0" presId="urn:microsoft.com/office/officeart/2018/2/layout/IconLabelList"/>
    <dgm:cxn modelId="{A19E19E9-5F5C-428A-B995-5E22861017C8}" type="presParOf" srcId="{CF1308A8-0C6A-42E9-AFF9-33EB2CD8AFD9}" destId="{B66D6D4A-5127-492F-ADC5-015197487BEF}" srcOrd="1" destOrd="0" presId="urn:microsoft.com/office/officeart/2018/2/layout/IconLabelList"/>
    <dgm:cxn modelId="{F085AE96-7C0D-434D-8D1B-4DAA6D0687FC}" type="presParOf" srcId="{CF1308A8-0C6A-42E9-AFF9-33EB2CD8AFD9}" destId="{03FFD931-1B14-448F-A586-12AB77FDB54E}" srcOrd="2" destOrd="0" presId="urn:microsoft.com/office/officeart/2018/2/layout/IconLabelList"/>
    <dgm:cxn modelId="{5D158E2E-FC5C-486E-A5C2-F843DCC5FE2C}" type="presParOf" srcId="{4965ABFF-CF11-4D07-B68D-08AA023FF8D7}" destId="{4D1A03B8-A2ED-4743-B195-749DFFC8572F}" srcOrd="1" destOrd="0" presId="urn:microsoft.com/office/officeart/2018/2/layout/IconLabelList"/>
    <dgm:cxn modelId="{8EB68BC4-F548-40A2-B188-31F99913A4EB}" type="presParOf" srcId="{4965ABFF-CF11-4D07-B68D-08AA023FF8D7}" destId="{28B79BCA-7E30-4EF9-9B81-EBF7023CD6E2}" srcOrd="2" destOrd="0" presId="urn:microsoft.com/office/officeart/2018/2/layout/IconLabelList"/>
    <dgm:cxn modelId="{82425C22-B7FA-4B51-B2B9-BE148A1B1DAF}" type="presParOf" srcId="{28B79BCA-7E30-4EF9-9B81-EBF7023CD6E2}" destId="{D99FC7D7-A767-402D-93EE-2169C05E6AF1}" srcOrd="0" destOrd="0" presId="urn:microsoft.com/office/officeart/2018/2/layout/IconLabelList"/>
    <dgm:cxn modelId="{620370E8-31DE-4CF2-8720-462CDF80805A}" type="presParOf" srcId="{28B79BCA-7E30-4EF9-9B81-EBF7023CD6E2}" destId="{4C3998B8-B5C3-4A4A-B28D-E96A639E4BAB}" srcOrd="1" destOrd="0" presId="urn:microsoft.com/office/officeart/2018/2/layout/IconLabelList"/>
    <dgm:cxn modelId="{C924128A-170A-46C7-8FA4-25A7D66E40F5}" type="presParOf" srcId="{28B79BCA-7E30-4EF9-9B81-EBF7023CD6E2}" destId="{78CC976B-FAB4-4D16-BEE5-0E0E772F6B67}" srcOrd="2" destOrd="0" presId="urn:microsoft.com/office/officeart/2018/2/layout/IconLabelList"/>
    <dgm:cxn modelId="{5D2E0615-6076-4824-8D9D-B3A20830BAAC}" type="presParOf" srcId="{4965ABFF-CF11-4D07-B68D-08AA023FF8D7}" destId="{84FF449A-BD17-48EC-8252-842195BBAF94}" srcOrd="3" destOrd="0" presId="urn:microsoft.com/office/officeart/2018/2/layout/IconLabelList"/>
    <dgm:cxn modelId="{88707382-402F-440E-8DF5-8F3DBE56219B}" type="presParOf" srcId="{4965ABFF-CF11-4D07-B68D-08AA023FF8D7}" destId="{57B2E61B-9F94-47E5-BA40-F060270077B2}" srcOrd="4" destOrd="0" presId="urn:microsoft.com/office/officeart/2018/2/layout/IconLabelList"/>
    <dgm:cxn modelId="{9CE0130A-13C6-40B9-81C6-4AD5F9EDC0E5}" type="presParOf" srcId="{57B2E61B-9F94-47E5-BA40-F060270077B2}" destId="{F9A8C40F-2D5E-4B79-BB92-F10EF6C43CE4}" srcOrd="0" destOrd="0" presId="urn:microsoft.com/office/officeart/2018/2/layout/IconLabelList"/>
    <dgm:cxn modelId="{A3B0E255-3B59-436D-BC31-320AFBBC26BD}" type="presParOf" srcId="{57B2E61B-9F94-47E5-BA40-F060270077B2}" destId="{94422911-E1EC-4FB6-A608-3C25EF1A10AB}" srcOrd="1" destOrd="0" presId="urn:microsoft.com/office/officeart/2018/2/layout/IconLabelList"/>
    <dgm:cxn modelId="{480B7832-1B9A-445B-A461-C192830188D7}" type="presParOf" srcId="{57B2E61B-9F94-47E5-BA40-F060270077B2}" destId="{0F23DBED-5D1A-4434-A5FA-C288228B3501}" srcOrd="2" destOrd="0" presId="urn:microsoft.com/office/officeart/2018/2/layout/IconLabelList"/>
    <dgm:cxn modelId="{22C490FB-589C-4D39-A567-7EC8C3F24435}" type="presParOf" srcId="{4965ABFF-CF11-4D07-B68D-08AA023FF8D7}" destId="{BF8A8A88-B420-4157-893E-6720802B3FC1}" srcOrd="5" destOrd="0" presId="urn:microsoft.com/office/officeart/2018/2/layout/IconLabelList"/>
    <dgm:cxn modelId="{11D48EAC-7A28-4BDE-9218-5458EC69B109}" type="presParOf" srcId="{4965ABFF-CF11-4D07-B68D-08AA023FF8D7}" destId="{B6EFB3C1-C84C-4B49-B5FB-7F1C398EC15B}" srcOrd="6" destOrd="0" presId="urn:microsoft.com/office/officeart/2018/2/layout/IconLabelList"/>
    <dgm:cxn modelId="{E934B6FA-7102-4875-A660-23A1B879BEA0}" type="presParOf" srcId="{B6EFB3C1-C84C-4B49-B5FB-7F1C398EC15B}" destId="{5F420F89-4B27-484F-8498-DCE02197E198}" srcOrd="0" destOrd="0" presId="urn:microsoft.com/office/officeart/2018/2/layout/IconLabelList"/>
    <dgm:cxn modelId="{B197E9D0-4116-4894-A0E9-24FD3EEC99AE}" type="presParOf" srcId="{B6EFB3C1-C84C-4B49-B5FB-7F1C398EC15B}" destId="{6365E59F-7407-47F5-BD86-A4777D7C001F}" srcOrd="1" destOrd="0" presId="urn:microsoft.com/office/officeart/2018/2/layout/IconLabelList"/>
    <dgm:cxn modelId="{89555A47-B7B3-4E35-BCC4-944E5B91A9C9}" type="presParOf" srcId="{B6EFB3C1-C84C-4B49-B5FB-7F1C398EC15B}" destId="{C31356D9-CA90-4684-ACA9-1277451A97CF}" srcOrd="2" destOrd="0" presId="urn:microsoft.com/office/officeart/2018/2/layout/IconLabelList"/>
    <dgm:cxn modelId="{FC3E21D3-CC91-40C9-B949-E6932E6F2A8D}" type="presParOf" srcId="{4965ABFF-CF11-4D07-B68D-08AA023FF8D7}" destId="{5EB2AE0E-1B8B-4EA8-BA23-EBCB6C399C6E}" srcOrd="7" destOrd="0" presId="urn:microsoft.com/office/officeart/2018/2/layout/IconLabelList"/>
    <dgm:cxn modelId="{62104892-2194-445D-B196-7190D0392200}" type="presParOf" srcId="{4965ABFF-CF11-4D07-B68D-08AA023FF8D7}" destId="{4B7DD2CA-0735-484E-9D1F-F6F51E75904D}" srcOrd="8" destOrd="0" presId="urn:microsoft.com/office/officeart/2018/2/layout/IconLabelList"/>
    <dgm:cxn modelId="{F4912027-37AC-4F71-9608-CF4244668188}" type="presParOf" srcId="{4B7DD2CA-0735-484E-9D1F-F6F51E75904D}" destId="{4F2EC30B-5D0C-4A01-8F60-B4EE4E553AF6}" srcOrd="0" destOrd="0" presId="urn:microsoft.com/office/officeart/2018/2/layout/IconLabelList"/>
    <dgm:cxn modelId="{3A7B3A30-84D2-4FE3-AEBE-0234712F1BE5}" type="presParOf" srcId="{4B7DD2CA-0735-484E-9D1F-F6F51E75904D}" destId="{94D27932-6989-49D5-BB26-0CF7E2FF7040}" srcOrd="1" destOrd="0" presId="urn:microsoft.com/office/officeart/2018/2/layout/IconLabelList"/>
    <dgm:cxn modelId="{94448CEA-AD9C-4D8D-A0FE-96AAA0C95E0A}" type="presParOf" srcId="{4B7DD2CA-0735-484E-9D1F-F6F51E75904D}" destId="{AE0C9DB9-8DCE-454B-9729-0114AB7656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4B1706-2BA1-4A8E-9919-3BEA9026CD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40C5ED-1978-4F5D-AD33-846A2DDA540C}">
      <dgm:prSet/>
      <dgm:spPr/>
      <dgm:t>
        <a:bodyPr/>
        <a:lstStyle/>
        <a:p>
          <a:r>
            <a:rPr lang="en-US" b="0" i="0"/>
            <a:t>• IoT and ML enable efficient fault detection.</a:t>
          </a:r>
          <a:endParaRPr lang="en-US"/>
        </a:p>
      </dgm:t>
    </dgm:pt>
    <dgm:pt modelId="{CE861AFB-72BB-4EFA-A4C9-21B8AF1684FA}" type="parTrans" cxnId="{573EF77F-1C2B-4AE2-A464-2AC981CCB09F}">
      <dgm:prSet/>
      <dgm:spPr/>
      <dgm:t>
        <a:bodyPr/>
        <a:lstStyle/>
        <a:p>
          <a:endParaRPr lang="en-US"/>
        </a:p>
      </dgm:t>
    </dgm:pt>
    <dgm:pt modelId="{7CA2C8E6-6F73-4791-BDC2-69B7AE699108}" type="sibTrans" cxnId="{573EF77F-1C2B-4AE2-A464-2AC981CCB09F}">
      <dgm:prSet/>
      <dgm:spPr/>
      <dgm:t>
        <a:bodyPr/>
        <a:lstStyle/>
        <a:p>
          <a:endParaRPr lang="en-US"/>
        </a:p>
      </dgm:t>
    </dgm:pt>
    <dgm:pt modelId="{EB63B6C2-8CD3-432C-8A84-6A9990BF41DA}">
      <dgm:prSet/>
      <dgm:spPr/>
      <dgm:t>
        <a:bodyPr/>
        <a:lstStyle/>
        <a:p>
          <a:r>
            <a:rPr lang="en-US" b="0" i="0"/>
            <a:t>• Automation minimizes human intervention.</a:t>
          </a:r>
          <a:endParaRPr lang="en-US"/>
        </a:p>
      </dgm:t>
    </dgm:pt>
    <dgm:pt modelId="{17B96557-E140-42B9-A9C2-C37FFC300E44}" type="parTrans" cxnId="{E94A5CE0-7729-4AD9-9E9D-97BFF0A4CE77}">
      <dgm:prSet/>
      <dgm:spPr/>
      <dgm:t>
        <a:bodyPr/>
        <a:lstStyle/>
        <a:p>
          <a:endParaRPr lang="en-US"/>
        </a:p>
      </dgm:t>
    </dgm:pt>
    <dgm:pt modelId="{E65C9222-66E8-46CC-B6A8-DAE0B593D922}" type="sibTrans" cxnId="{E94A5CE0-7729-4AD9-9E9D-97BFF0A4CE77}">
      <dgm:prSet/>
      <dgm:spPr/>
      <dgm:t>
        <a:bodyPr/>
        <a:lstStyle/>
        <a:p>
          <a:endParaRPr lang="en-US"/>
        </a:p>
      </dgm:t>
    </dgm:pt>
    <dgm:pt modelId="{FFA06EF2-1BEA-4CB1-94EB-979EC5058576}">
      <dgm:prSet/>
      <dgm:spPr/>
      <dgm:t>
        <a:bodyPr/>
        <a:lstStyle/>
        <a:p>
          <a:r>
            <a:rPr lang="en-US" b="0" i="0"/>
            <a:t>• Faster response reduces downtime.</a:t>
          </a:r>
          <a:endParaRPr lang="en-US"/>
        </a:p>
      </dgm:t>
    </dgm:pt>
    <dgm:pt modelId="{705D865C-7A37-4729-B32B-DC95F0AC54F5}" type="parTrans" cxnId="{E2C6E4FB-C8C4-40C9-82F9-DD4566912253}">
      <dgm:prSet/>
      <dgm:spPr/>
      <dgm:t>
        <a:bodyPr/>
        <a:lstStyle/>
        <a:p>
          <a:endParaRPr lang="en-US"/>
        </a:p>
      </dgm:t>
    </dgm:pt>
    <dgm:pt modelId="{00AB74B9-7C14-43A4-B27E-F9FA1C57ABB4}" type="sibTrans" cxnId="{E2C6E4FB-C8C4-40C9-82F9-DD4566912253}">
      <dgm:prSet/>
      <dgm:spPr/>
      <dgm:t>
        <a:bodyPr/>
        <a:lstStyle/>
        <a:p>
          <a:endParaRPr lang="en-US"/>
        </a:p>
      </dgm:t>
    </dgm:pt>
    <dgm:pt modelId="{B7801240-233F-4093-B293-2853AB79694E}">
      <dgm:prSet/>
      <dgm:spPr/>
      <dgm:t>
        <a:bodyPr/>
        <a:lstStyle/>
        <a:p>
          <a:r>
            <a:rPr lang="en-US" b="0" i="0"/>
            <a:t>• Supports sustainable smart power grids.</a:t>
          </a:r>
          <a:endParaRPr lang="en-US"/>
        </a:p>
      </dgm:t>
    </dgm:pt>
    <dgm:pt modelId="{CD2FBB95-6935-4639-90F9-E4BC9D5C716D}" type="parTrans" cxnId="{551FAC41-97ED-4063-ADF2-FB958667A696}">
      <dgm:prSet/>
      <dgm:spPr/>
      <dgm:t>
        <a:bodyPr/>
        <a:lstStyle/>
        <a:p>
          <a:endParaRPr lang="en-US"/>
        </a:p>
      </dgm:t>
    </dgm:pt>
    <dgm:pt modelId="{E853007D-2EEE-49CA-B97C-8406A59D9DDE}" type="sibTrans" cxnId="{551FAC41-97ED-4063-ADF2-FB958667A696}">
      <dgm:prSet/>
      <dgm:spPr/>
      <dgm:t>
        <a:bodyPr/>
        <a:lstStyle/>
        <a:p>
          <a:endParaRPr lang="en-US"/>
        </a:p>
      </dgm:t>
    </dgm:pt>
    <dgm:pt modelId="{DB99D140-BCEB-4A85-8302-D5FFC96AEAA3}" type="pres">
      <dgm:prSet presAssocID="{A64B1706-2BA1-4A8E-9919-3BEA9026CD39}" presName="root" presStyleCnt="0">
        <dgm:presLayoutVars>
          <dgm:dir/>
          <dgm:resizeHandles val="exact"/>
        </dgm:presLayoutVars>
      </dgm:prSet>
      <dgm:spPr/>
    </dgm:pt>
    <dgm:pt modelId="{4C0B8496-8FF3-46F6-AC17-1F0E31E0E802}" type="pres">
      <dgm:prSet presAssocID="{A64B1706-2BA1-4A8E-9919-3BEA9026CD39}" presName="container" presStyleCnt="0">
        <dgm:presLayoutVars>
          <dgm:dir/>
          <dgm:resizeHandles val="exact"/>
        </dgm:presLayoutVars>
      </dgm:prSet>
      <dgm:spPr/>
    </dgm:pt>
    <dgm:pt modelId="{F249F7C9-8275-415F-8EBA-27BFC32A25D8}" type="pres">
      <dgm:prSet presAssocID="{8B40C5ED-1978-4F5D-AD33-846A2DDA540C}" presName="compNode" presStyleCnt="0"/>
      <dgm:spPr/>
    </dgm:pt>
    <dgm:pt modelId="{9F9D9522-273F-4CE7-B96F-0A2A1BD67159}" type="pres">
      <dgm:prSet presAssocID="{8B40C5ED-1978-4F5D-AD33-846A2DDA540C}" presName="iconBgRect" presStyleLbl="bgShp" presStyleIdx="0" presStyleCnt="4"/>
      <dgm:spPr/>
    </dgm:pt>
    <dgm:pt modelId="{C7371CB6-623B-4EF7-80DC-F307323C282E}" type="pres">
      <dgm:prSet presAssocID="{8B40C5ED-1978-4F5D-AD33-846A2DDA54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DF7928-4E82-4C5E-84DC-14E5FE26B8A7}" type="pres">
      <dgm:prSet presAssocID="{8B40C5ED-1978-4F5D-AD33-846A2DDA540C}" presName="spaceRect" presStyleCnt="0"/>
      <dgm:spPr/>
    </dgm:pt>
    <dgm:pt modelId="{1FAA2463-85B8-4D38-8A06-0F285898049C}" type="pres">
      <dgm:prSet presAssocID="{8B40C5ED-1978-4F5D-AD33-846A2DDA540C}" presName="textRect" presStyleLbl="revTx" presStyleIdx="0" presStyleCnt="4">
        <dgm:presLayoutVars>
          <dgm:chMax val="1"/>
          <dgm:chPref val="1"/>
        </dgm:presLayoutVars>
      </dgm:prSet>
      <dgm:spPr/>
    </dgm:pt>
    <dgm:pt modelId="{C9C4051F-0408-400F-95F9-12AA7AF3190F}" type="pres">
      <dgm:prSet presAssocID="{7CA2C8E6-6F73-4791-BDC2-69B7AE699108}" presName="sibTrans" presStyleLbl="sibTrans2D1" presStyleIdx="0" presStyleCnt="0"/>
      <dgm:spPr/>
    </dgm:pt>
    <dgm:pt modelId="{2A7210E5-181A-48FE-98DC-DA74F6502401}" type="pres">
      <dgm:prSet presAssocID="{EB63B6C2-8CD3-432C-8A84-6A9990BF41DA}" presName="compNode" presStyleCnt="0"/>
      <dgm:spPr/>
    </dgm:pt>
    <dgm:pt modelId="{6D992570-2085-44DF-BD45-ECC9E416EA28}" type="pres">
      <dgm:prSet presAssocID="{EB63B6C2-8CD3-432C-8A84-6A9990BF41DA}" presName="iconBgRect" presStyleLbl="bgShp" presStyleIdx="1" presStyleCnt="4"/>
      <dgm:spPr/>
    </dgm:pt>
    <dgm:pt modelId="{A259D6BE-FB20-4AF7-9395-F1AB17BE08FE}" type="pres">
      <dgm:prSet presAssocID="{EB63B6C2-8CD3-432C-8A84-6A9990BF41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E011B2F-AFB8-47B2-B295-35CBC3366960}" type="pres">
      <dgm:prSet presAssocID="{EB63B6C2-8CD3-432C-8A84-6A9990BF41DA}" presName="spaceRect" presStyleCnt="0"/>
      <dgm:spPr/>
    </dgm:pt>
    <dgm:pt modelId="{71D9E8C5-E473-4FC9-BBBF-E821D86AF836}" type="pres">
      <dgm:prSet presAssocID="{EB63B6C2-8CD3-432C-8A84-6A9990BF41DA}" presName="textRect" presStyleLbl="revTx" presStyleIdx="1" presStyleCnt="4">
        <dgm:presLayoutVars>
          <dgm:chMax val="1"/>
          <dgm:chPref val="1"/>
        </dgm:presLayoutVars>
      </dgm:prSet>
      <dgm:spPr/>
    </dgm:pt>
    <dgm:pt modelId="{EA937059-74EB-47E2-A7C9-8A84F7B9F241}" type="pres">
      <dgm:prSet presAssocID="{E65C9222-66E8-46CC-B6A8-DAE0B593D922}" presName="sibTrans" presStyleLbl="sibTrans2D1" presStyleIdx="0" presStyleCnt="0"/>
      <dgm:spPr/>
    </dgm:pt>
    <dgm:pt modelId="{88CA60DB-0C44-4643-B7B9-B47EEC4F8769}" type="pres">
      <dgm:prSet presAssocID="{FFA06EF2-1BEA-4CB1-94EB-979EC5058576}" presName="compNode" presStyleCnt="0"/>
      <dgm:spPr/>
    </dgm:pt>
    <dgm:pt modelId="{F96B40E7-F949-42E9-9821-3FD28B326A8B}" type="pres">
      <dgm:prSet presAssocID="{FFA06EF2-1BEA-4CB1-94EB-979EC5058576}" presName="iconBgRect" presStyleLbl="bgShp" presStyleIdx="2" presStyleCnt="4"/>
      <dgm:spPr/>
    </dgm:pt>
    <dgm:pt modelId="{F9FBA37A-CE19-4411-9870-A1A9622AC935}" type="pres">
      <dgm:prSet presAssocID="{FFA06EF2-1BEA-4CB1-94EB-979EC50585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BAEFB569-5BF3-42E0-93B1-59F0CC370AD1}" type="pres">
      <dgm:prSet presAssocID="{FFA06EF2-1BEA-4CB1-94EB-979EC5058576}" presName="spaceRect" presStyleCnt="0"/>
      <dgm:spPr/>
    </dgm:pt>
    <dgm:pt modelId="{A22919F6-8069-4DFC-9046-8E6207D68F4B}" type="pres">
      <dgm:prSet presAssocID="{FFA06EF2-1BEA-4CB1-94EB-979EC5058576}" presName="textRect" presStyleLbl="revTx" presStyleIdx="2" presStyleCnt="4">
        <dgm:presLayoutVars>
          <dgm:chMax val="1"/>
          <dgm:chPref val="1"/>
        </dgm:presLayoutVars>
      </dgm:prSet>
      <dgm:spPr/>
    </dgm:pt>
    <dgm:pt modelId="{077B8462-C261-4435-9808-B6720E09807B}" type="pres">
      <dgm:prSet presAssocID="{00AB74B9-7C14-43A4-B27E-F9FA1C57ABB4}" presName="sibTrans" presStyleLbl="sibTrans2D1" presStyleIdx="0" presStyleCnt="0"/>
      <dgm:spPr/>
    </dgm:pt>
    <dgm:pt modelId="{2A9F26AD-FEB8-48AE-8C79-292CDF5E1F09}" type="pres">
      <dgm:prSet presAssocID="{B7801240-233F-4093-B293-2853AB79694E}" presName="compNode" presStyleCnt="0"/>
      <dgm:spPr/>
    </dgm:pt>
    <dgm:pt modelId="{CB4C8B06-3513-42A9-8E77-CC0451A04A6B}" type="pres">
      <dgm:prSet presAssocID="{B7801240-233F-4093-B293-2853AB79694E}" presName="iconBgRect" presStyleLbl="bgShp" presStyleIdx="3" presStyleCnt="4"/>
      <dgm:spPr/>
    </dgm:pt>
    <dgm:pt modelId="{B6F2AD4F-B332-4470-8A5D-91B9B5ABE258}" type="pres">
      <dgm:prSet presAssocID="{B7801240-233F-4093-B293-2853AB7969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DB13ACE1-1220-4865-BE38-7E78099655DE}" type="pres">
      <dgm:prSet presAssocID="{B7801240-233F-4093-B293-2853AB79694E}" presName="spaceRect" presStyleCnt="0"/>
      <dgm:spPr/>
    </dgm:pt>
    <dgm:pt modelId="{D24890FC-2895-4494-9930-AA9E60F81308}" type="pres">
      <dgm:prSet presAssocID="{B7801240-233F-4093-B293-2853AB7969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528E0D-214C-47FE-BC9E-A830175DBE88}" type="presOf" srcId="{8B40C5ED-1978-4F5D-AD33-846A2DDA540C}" destId="{1FAA2463-85B8-4D38-8A06-0F285898049C}" srcOrd="0" destOrd="0" presId="urn:microsoft.com/office/officeart/2018/2/layout/IconCircleList"/>
    <dgm:cxn modelId="{BCBBDE21-F11E-4526-A9C0-2A82FDBCA7E1}" type="presOf" srcId="{7CA2C8E6-6F73-4791-BDC2-69B7AE699108}" destId="{C9C4051F-0408-400F-95F9-12AA7AF3190F}" srcOrd="0" destOrd="0" presId="urn:microsoft.com/office/officeart/2018/2/layout/IconCircleList"/>
    <dgm:cxn modelId="{D38F453A-30C2-4A3F-A17B-E33700BA0BFE}" type="presOf" srcId="{00AB74B9-7C14-43A4-B27E-F9FA1C57ABB4}" destId="{077B8462-C261-4435-9808-B6720E09807B}" srcOrd="0" destOrd="0" presId="urn:microsoft.com/office/officeart/2018/2/layout/IconCircleList"/>
    <dgm:cxn modelId="{551FAC41-97ED-4063-ADF2-FB958667A696}" srcId="{A64B1706-2BA1-4A8E-9919-3BEA9026CD39}" destId="{B7801240-233F-4093-B293-2853AB79694E}" srcOrd="3" destOrd="0" parTransId="{CD2FBB95-6935-4639-90F9-E4BC9D5C716D}" sibTransId="{E853007D-2EEE-49CA-B97C-8406A59D9DDE}"/>
    <dgm:cxn modelId="{4630CA6A-561A-4ECB-AD57-61956EE36802}" type="presOf" srcId="{B7801240-233F-4093-B293-2853AB79694E}" destId="{D24890FC-2895-4494-9930-AA9E60F81308}" srcOrd="0" destOrd="0" presId="urn:microsoft.com/office/officeart/2018/2/layout/IconCircleList"/>
    <dgm:cxn modelId="{573EF77F-1C2B-4AE2-A464-2AC981CCB09F}" srcId="{A64B1706-2BA1-4A8E-9919-3BEA9026CD39}" destId="{8B40C5ED-1978-4F5D-AD33-846A2DDA540C}" srcOrd="0" destOrd="0" parTransId="{CE861AFB-72BB-4EFA-A4C9-21B8AF1684FA}" sibTransId="{7CA2C8E6-6F73-4791-BDC2-69B7AE699108}"/>
    <dgm:cxn modelId="{6FA88AA7-DF1F-4751-AAFE-2F55E6DB62AD}" type="presOf" srcId="{EB63B6C2-8CD3-432C-8A84-6A9990BF41DA}" destId="{71D9E8C5-E473-4FC9-BBBF-E821D86AF836}" srcOrd="0" destOrd="0" presId="urn:microsoft.com/office/officeart/2018/2/layout/IconCircleList"/>
    <dgm:cxn modelId="{E94A5CE0-7729-4AD9-9E9D-97BFF0A4CE77}" srcId="{A64B1706-2BA1-4A8E-9919-3BEA9026CD39}" destId="{EB63B6C2-8CD3-432C-8A84-6A9990BF41DA}" srcOrd="1" destOrd="0" parTransId="{17B96557-E140-42B9-A9C2-C37FFC300E44}" sibTransId="{E65C9222-66E8-46CC-B6A8-DAE0B593D922}"/>
    <dgm:cxn modelId="{8F2A25E2-D3D7-4A86-8B3B-B1B7BD648047}" type="presOf" srcId="{E65C9222-66E8-46CC-B6A8-DAE0B593D922}" destId="{EA937059-74EB-47E2-A7C9-8A84F7B9F241}" srcOrd="0" destOrd="0" presId="urn:microsoft.com/office/officeart/2018/2/layout/IconCircleList"/>
    <dgm:cxn modelId="{CDBBC7F3-3EF7-40C0-AC46-F41557A985E9}" type="presOf" srcId="{FFA06EF2-1BEA-4CB1-94EB-979EC5058576}" destId="{A22919F6-8069-4DFC-9046-8E6207D68F4B}" srcOrd="0" destOrd="0" presId="urn:microsoft.com/office/officeart/2018/2/layout/IconCircleList"/>
    <dgm:cxn modelId="{E2C6E4FB-C8C4-40C9-82F9-DD4566912253}" srcId="{A64B1706-2BA1-4A8E-9919-3BEA9026CD39}" destId="{FFA06EF2-1BEA-4CB1-94EB-979EC5058576}" srcOrd="2" destOrd="0" parTransId="{705D865C-7A37-4729-B32B-DC95F0AC54F5}" sibTransId="{00AB74B9-7C14-43A4-B27E-F9FA1C57ABB4}"/>
    <dgm:cxn modelId="{58EA1BFE-A4C0-403E-99CC-E0AE4BAE4DCB}" type="presOf" srcId="{A64B1706-2BA1-4A8E-9919-3BEA9026CD39}" destId="{DB99D140-BCEB-4A85-8302-D5FFC96AEAA3}" srcOrd="0" destOrd="0" presId="urn:microsoft.com/office/officeart/2018/2/layout/IconCircleList"/>
    <dgm:cxn modelId="{C949F77F-3C18-436B-8314-D7B7BEF2EF4F}" type="presParOf" srcId="{DB99D140-BCEB-4A85-8302-D5FFC96AEAA3}" destId="{4C0B8496-8FF3-46F6-AC17-1F0E31E0E802}" srcOrd="0" destOrd="0" presId="urn:microsoft.com/office/officeart/2018/2/layout/IconCircleList"/>
    <dgm:cxn modelId="{31613B9B-FD77-485E-B7BB-DDE616E07811}" type="presParOf" srcId="{4C0B8496-8FF3-46F6-AC17-1F0E31E0E802}" destId="{F249F7C9-8275-415F-8EBA-27BFC32A25D8}" srcOrd="0" destOrd="0" presId="urn:microsoft.com/office/officeart/2018/2/layout/IconCircleList"/>
    <dgm:cxn modelId="{FD4EBBB5-1B89-43F5-92BD-F30BECA4BA08}" type="presParOf" srcId="{F249F7C9-8275-415F-8EBA-27BFC32A25D8}" destId="{9F9D9522-273F-4CE7-B96F-0A2A1BD67159}" srcOrd="0" destOrd="0" presId="urn:microsoft.com/office/officeart/2018/2/layout/IconCircleList"/>
    <dgm:cxn modelId="{BB85268E-C734-4BB6-85CC-154E2F83B42D}" type="presParOf" srcId="{F249F7C9-8275-415F-8EBA-27BFC32A25D8}" destId="{C7371CB6-623B-4EF7-80DC-F307323C282E}" srcOrd="1" destOrd="0" presId="urn:microsoft.com/office/officeart/2018/2/layout/IconCircleList"/>
    <dgm:cxn modelId="{7F25C42A-65B1-482E-9601-81C0823DF782}" type="presParOf" srcId="{F249F7C9-8275-415F-8EBA-27BFC32A25D8}" destId="{1CDF7928-4E82-4C5E-84DC-14E5FE26B8A7}" srcOrd="2" destOrd="0" presId="urn:microsoft.com/office/officeart/2018/2/layout/IconCircleList"/>
    <dgm:cxn modelId="{1FA3C890-760B-4324-86C6-71DDD92E3F1C}" type="presParOf" srcId="{F249F7C9-8275-415F-8EBA-27BFC32A25D8}" destId="{1FAA2463-85B8-4D38-8A06-0F285898049C}" srcOrd="3" destOrd="0" presId="urn:microsoft.com/office/officeart/2018/2/layout/IconCircleList"/>
    <dgm:cxn modelId="{721DCBF4-2300-49B3-B04F-8004265BB610}" type="presParOf" srcId="{4C0B8496-8FF3-46F6-AC17-1F0E31E0E802}" destId="{C9C4051F-0408-400F-95F9-12AA7AF3190F}" srcOrd="1" destOrd="0" presId="urn:microsoft.com/office/officeart/2018/2/layout/IconCircleList"/>
    <dgm:cxn modelId="{D2F43A34-9668-4D36-9283-97B3BB0BFD39}" type="presParOf" srcId="{4C0B8496-8FF3-46F6-AC17-1F0E31E0E802}" destId="{2A7210E5-181A-48FE-98DC-DA74F6502401}" srcOrd="2" destOrd="0" presId="urn:microsoft.com/office/officeart/2018/2/layout/IconCircleList"/>
    <dgm:cxn modelId="{79770BC1-B45C-4EAA-926B-98A7BBD46E50}" type="presParOf" srcId="{2A7210E5-181A-48FE-98DC-DA74F6502401}" destId="{6D992570-2085-44DF-BD45-ECC9E416EA28}" srcOrd="0" destOrd="0" presId="urn:microsoft.com/office/officeart/2018/2/layout/IconCircleList"/>
    <dgm:cxn modelId="{BBFCF281-9707-4728-A430-8A2E134E27F7}" type="presParOf" srcId="{2A7210E5-181A-48FE-98DC-DA74F6502401}" destId="{A259D6BE-FB20-4AF7-9395-F1AB17BE08FE}" srcOrd="1" destOrd="0" presId="urn:microsoft.com/office/officeart/2018/2/layout/IconCircleList"/>
    <dgm:cxn modelId="{B9D8602E-F948-43CB-87C6-C9F8786B1A8C}" type="presParOf" srcId="{2A7210E5-181A-48FE-98DC-DA74F6502401}" destId="{3E011B2F-AFB8-47B2-B295-35CBC3366960}" srcOrd="2" destOrd="0" presId="urn:microsoft.com/office/officeart/2018/2/layout/IconCircleList"/>
    <dgm:cxn modelId="{CF703209-93D0-46AE-A5E2-1ED7756FB2F3}" type="presParOf" srcId="{2A7210E5-181A-48FE-98DC-DA74F6502401}" destId="{71D9E8C5-E473-4FC9-BBBF-E821D86AF836}" srcOrd="3" destOrd="0" presId="urn:microsoft.com/office/officeart/2018/2/layout/IconCircleList"/>
    <dgm:cxn modelId="{CE9B3109-85DD-4C12-B823-1E2C0EE95C05}" type="presParOf" srcId="{4C0B8496-8FF3-46F6-AC17-1F0E31E0E802}" destId="{EA937059-74EB-47E2-A7C9-8A84F7B9F241}" srcOrd="3" destOrd="0" presId="urn:microsoft.com/office/officeart/2018/2/layout/IconCircleList"/>
    <dgm:cxn modelId="{29252290-6CAF-4DE0-84C7-693663E309D5}" type="presParOf" srcId="{4C0B8496-8FF3-46F6-AC17-1F0E31E0E802}" destId="{88CA60DB-0C44-4643-B7B9-B47EEC4F8769}" srcOrd="4" destOrd="0" presId="urn:microsoft.com/office/officeart/2018/2/layout/IconCircleList"/>
    <dgm:cxn modelId="{7671991A-4ACB-4343-B60C-8830D2AD9643}" type="presParOf" srcId="{88CA60DB-0C44-4643-B7B9-B47EEC4F8769}" destId="{F96B40E7-F949-42E9-9821-3FD28B326A8B}" srcOrd="0" destOrd="0" presId="urn:microsoft.com/office/officeart/2018/2/layout/IconCircleList"/>
    <dgm:cxn modelId="{2B516DB3-04D3-4DB9-968C-2CAD07364EB0}" type="presParOf" srcId="{88CA60DB-0C44-4643-B7B9-B47EEC4F8769}" destId="{F9FBA37A-CE19-4411-9870-A1A9622AC935}" srcOrd="1" destOrd="0" presId="urn:microsoft.com/office/officeart/2018/2/layout/IconCircleList"/>
    <dgm:cxn modelId="{B5777627-6250-478C-A4E6-671D311F2341}" type="presParOf" srcId="{88CA60DB-0C44-4643-B7B9-B47EEC4F8769}" destId="{BAEFB569-5BF3-42E0-93B1-59F0CC370AD1}" srcOrd="2" destOrd="0" presId="urn:microsoft.com/office/officeart/2018/2/layout/IconCircleList"/>
    <dgm:cxn modelId="{7C74868F-71EF-4A32-82F0-459251DD0A74}" type="presParOf" srcId="{88CA60DB-0C44-4643-B7B9-B47EEC4F8769}" destId="{A22919F6-8069-4DFC-9046-8E6207D68F4B}" srcOrd="3" destOrd="0" presId="urn:microsoft.com/office/officeart/2018/2/layout/IconCircleList"/>
    <dgm:cxn modelId="{A03DA21D-9180-411B-9491-A6A6F006FB7B}" type="presParOf" srcId="{4C0B8496-8FF3-46F6-AC17-1F0E31E0E802}" destId="{077B8462-C261-4435-9808-B6720E09807B}" srcOrd="5" destOrd="0" presId="urn:microsoft.com/office/officeart/2018/2/layout/IconCircleList"/>
    <dgm:cxn modelId="{9B55A906-A323-4802-B36E-39339B854A45}" type="presParOf" srcId="{4C0B8496-8FF3-46F6-AC17-1F0E31E0E802}" destId="{2A9F26AD-FEB8-48AE-8C79-292CDF5E1F09}" srcOrd="6" destOrd="0" presId="urn:microsoft.com/office/officeart/2018/2/layout/IconCircleList"/>
    <dgm:cxn modelId="{4E1E23BD-EEC7-42E5-902C-6A78436C3116}" type="presParOf" srcId="{2A9F26AD-FEB8-48AE-8C79-292CDF5E1F09}" destId="{CB4C8B06-3513-42A9-8E77-CC0451A04A6B}" srcOrd="0" destOrd="0" presId="urn:microsoft.com/office/officeart/2018/2/layout/IconCircleList"/>
    <dgm:cxn modelId="{6CB44676-D80C-4F43-B967-29FCA955FBA7}" type="presParOf" srcId="{2A9F26AD-FEB8-48AE-8C79-292CDF5E1F09}" destId="{B6F2AD4F-B332-4470-8A5D-91B9B5ABE258}" srcOrd="1" destOrd="0" presId="urn:microsoft.com/office/officeart/2018/2/layout/IconCircleList"/>
    <dgm:cxn modelId="{5B7FE8D9-3C88-4A95-BE8F-B3692516178B}" type="presParOf" srcId="{2A9F26AD-FEB8-48AE-8C79-292CDF5E1F09}" destId="{DB13ACE1-1220-4865-BE38-7E78099655DE}" srcOrd="2" destOrd="0" presId="urn:microsoft.com/office/officeart/2018/2/layout/IconCircleList"/>
    <dgm:cxn modelId="{2823838A-8CFD-48FA-958B-ED13FEBDD404}" type="presParOf" srcId="{2A9F26AD-FEB8-48AE-8C79-292CDF5E1F09}" destId="{D24890FC-2895-4494-9930-AA9E60F813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D7C3-7827-4CD0-981B-42809F6D6FA4}">
      <dsp:nvSpPr>
        <dsp:cNvPr id="0" name=""/>
        <dsp:cNvSpPr/>
      </dsp:nvSpPr>
      <dsp:spPr>
        <a:xfrm>
          <a:off x="618961" y="263371"/>
          <a:ext cx="927601" cy="927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6DACB-D9B3-491D-BCA5-514C4D41EC59}">
      <dsp:nvSpPr>
        <dsp:cNvPr id="0" name=""/>
        <dsp:cNvSpPr/>
      </dsp:nvSpPr>
      <dsp:spPr>
        <a:xfrm>
          <a:off x="52093" y="1486696"/>
          <a:ext cx="20613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Transmission lines require accurate and timely inspection.</a:t>
          </a:r>
          <a:endParaRPr lang="en-US" sz="1500" kern="1200"/>
        </a:p>
      </dsp:txBody>
      <dsp:txXfrm>
        <a:off x="52093" y="1486696"/>
        <a:ext cx="2061337" cy="720000"/>
      </dsp:txXfrm>
    </dsp:sp>
    <dsp:sp modelId="{FC2093C6-3A08-4437-BA72-7D09C32BDA7D}">
      <dsp:nvSpPr>
        <dsp:cNvPr id="0" name=""/>
        <dsp:cNvSpPr/>
      </dsp:nvSpPr>
      <dsp:spPr>
        <a:xfrm>
          <a:off x="3041032" y="263371"/>
          <a:ext cx="927601" cy="927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D94AC-E9CB-4493-8CEA-F2D25C21280B}">
      <dsp:nvSpPr>
        <dsp:cNvPr id="0" name=""/>
        <dsp:cNvSpPr/>
      </dsp:nvSpPr>
      <dsp:spPr>
        <a:xfrm>
          <a:off x="2474164" y="1486696"/>
          <a:ext cx="20613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Current methods are expensive, slow, or ineffective.</a:t>
          </a:r>
          <a:endParaRPr lang="en-US" sz="1500" kern="1200"/>
        </a:p>
      </dsp:txBody>
      <dsp:txXfrm>
        <a:off x="2474164" y="1486696"/>
        <a:ext cx="2061337" cy="720000"/>
      </dsp:txXfrm>
    </dsp:sp>
    <dsp:sp modelId="{CC7E7B83-75F7-4485-9392-AC514358BF46}">
      <dsp:nvSpPr>
        <dsp:cNvPr id="0" name=""/>
        <dsp:cNvSpPr/>
      </dsp:nvSpPr>
      <dsp:spPr>
        <a:xfrm>
          <a:off x="618961" y="2722031"/>
          <a:ext cx="927601" cy="927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D3133-81BF-4257-BE37-0F2DB46740D7}">
      <dsp:nvSpPr>
        <dsp:cNvPr id="0" name=""/>
        <dsp:cNvSpPr/>
      </dsp:nvSpPr>
      <dsp:spPr>
        <a:xfrm>
          <a:off x="52093" y="3945356"/>
          <a:ext cx="20613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Delays lead to increased maintenance costs and downtime.</a:t>
          </a:r>
          <a:endParaRPr lang="en-US" sz="1500" kern="1200"/>
        </a:p>
      </dsp:txBody>
      <dsp:txXfrm>
        <a:off x="52093" y="3945356"/>
        <a:ext cx="2061337" cy="720000"/>
      </dsp:txXfrm>
    </dsp:sp>
    <dsp:sp modelId="{FB7825A1-B85B-4976-A753-C7349C58FFC2}">
      <dsp:nvSpPr>
        <dsp:cNvPr id="0" name=""/>
        <dsp:cNvSpPr/>
      </dsp:nvSpPr>
      <dsp:spPr>
        <a:xfrm>
          <a:off x="3041032" y="2722031"/>
          <a:ext cx="927601" cy="927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BD0B1-4A33-4D9E-88C2-6F058A120146}">
      <dsp:nvSpPr>
        <dsp:cNvPr id="0" name=""/>
        <dsp:cNvSpPr/>
      </dsp:nvSpPr>
      <dsp:spPr>
        <a:xfrm>
          <a:off x="2474164" y="3945356"/>
          <a:ext cx="20613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Need for an IoT-based system with machine learning.</a:t>
          </a:r>
          <a:endParaRPr lang="en-US" sz="1500" kern="1200"/>
        </a:p>
      </dsp:txBody>
      <dsp:txXfrm>
        <a:off x="2474164" y="3945356"/>
        <a:ext cx="20613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682D2-97AD-4C0D-97F7-CEC513AAFFBA}">
      <dsp:nvSpPr>
        <dsp:cNvPr id="0" name=""/>
        <dsp:cNvSpPr/>
      </dsp:nvSpPr>
      <dsp:spPr>
        <a:xfrm>
          <a:off x="0" y="1404"/>
          <a:ext cx="7598568" cy="711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63948-E6A4-412A-90B0-EA9A7E61FB90}">
      <dsp:nvSpPr>
        <dsp:cNvPr id="0" name=""/>
        <dsp:cNvSpPr/>
      </dsp:nvSpPr>
      <dsp:spPr>
        <a:xfrm>
          <a:off x="215379" y="161604"/>
          <a:ext cx="391598" cy="391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AE995-31A4-45C9-8C2D-903339A88264}">
      <dsp:nvSpPr>
        <dsp:cNvPr id="0" name=""/>
        <dsp:cNvSpPr/>
      </dsp:nvSpPr>
      <dsp:spPr>
        <a:xfrm>
          <a:off x="822357" y="1404"/>
          <a:ext cx="6776210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Develop an IoT-based real-time fault detection system.</a:t>
          </a:r>
          <a:endParaRPr lang="en-US" sz="2000" kern="1200"/>
        </a:p>
      </dsp:txBody>
      <dsp:txXfrm>
        <a:off x="822357" y="1404"/>
        <a:ext cx="6776210" cy="711997"/>
      </dsp:txXfrm>
    </dsp:sp>
    <dsp:sp modelId="{E2F96DED-6E88-43FC-A71D-F75AC247CE92}">
      <dsp:nvSpPr>
        <dsp:cNvPr id="0" name=""/>
        <dsp:cNvSpPr/>
      </dsp:nvSpPr>
      <dsp:spPr>
        <a:xfrm>
          <a:off x="0" y="891402"/>
          <a:ext cx="7598568" cy="711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50B39-8B38-422F-8DB7-48AA6B3119CF}">
      <dsp:nvSpPr>
        <dsp:cNvPr id="0" name=""/>
        <dsp:cNvSpPr/>
      </dsp:nvSpPr>
      <dsp:spPr>
        <a:xfrm>
          <a:off x="215379" y="1051601"/>
          <a:ext cx="391598" cy="391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EABB7-0C9F-4D06-873F-D8BF34DF71B0}">
      <dsp:nvSpPr>
        <dsp:cNvPr id="0" name=""/>
        <dsp:cNvSpPr/>
      </dsp:nvSpPr>
      <dsp:spPr>
        <a:xfrm>
          <a:off x="822357" y="891402"/>
          <a:ext cx="6776210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Detect faults such as short circuits, overcurrent, and overvoltage.</a:t>
          </a:r>
          <a:endParaRPr lang="en-US" sz="2000" kern="1200"/>
        </a:p>
      </dsp:txBody>
      <dsp:txXfrm>
        <a:off x="822357" y="891402"/>
        <a:ext cx="6776210" cy="711997"/>
      </dsp:txXfrm>
    </dsp:sp>
    <dsp:sp modelId="{55F7959C-EEFF-4044-8504-38ECB40AC806}">
      <dsp:nvSpPr>
        <dsp:cNvPr id="0" name=""/>
        <dsp:cNvSpPr/>
      </dsp:nvSpPr>
      <dsp:spPr>
        <a:xfrm>
          <a:off x="0" y="1781399"/>
          <a:ext cx="7598568" cy="711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401D-8B1D-4F2C-9BF8-6B7E93CF9C0B}">
      <dsp:nvSpPr>
        <dsp:cNvPr id="0" name=""/>
        <dsp:cNvSpPr/>
      </dsp:nvSpPr>
      <dsp:spPr>
        <a:xfrm>
          <a:off x="215379" y="1941598"/>
          <a:ext cx="391598" cy="3915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0B54A-EC18-4331-ACC7-0CFF3850AEAB}">
      <dsp:nvSpPr>
        <dsp:cNvPr id="0" name=""/>
        <dsp:cNvSpPr/>
      </dsp:nvSpPr>
      <dsp:spPr>
        <a:xfrm>
          <a:off x="822357" y="1781399"/>
          <a:ext cx="6776210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Use machine learning for predictive maintenance.</a:t>
          </a:r>
          <a:endParaRPr lang="en-US" sz="2000" kern="1200"/>
        </a:p>
      </dsp:txBody>
      <dsp:txXfrm>
        <a:off x="822357" y="1781399"/>
        <a:ext cx="6776210" cy="711997"/>
      </dsp:txXfrm>
    </dsp:sp>
    <dsp:sp modelId="{05C2C63C-5F9B-4392-B91D-517AC83FE3B5}">
      <dsp:nvSpPr>
        <dsp:cNvPr id="0" name=""/>
        <dsp:cNvSpPr/>
      </dsp:nvSpPr>
      <dsp:spPr>
        <a:xfrm>
          <a:off x="0" y="2671396"/>
          <a:ext cx="7598568" cy="711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E5BA1-DE2F-4223-BF86-DF366E5ECE08}">
      <dsp:nvSpPr>
        <dsp:cNvPr id="0" name=""/>
        <dsp:cNvSpPr/>
      </dsp:nvSpPr>
      <dsp:spPr>
        <a:xfrm>
          <a:off x="215379" y="2831595"/>
          <a:ext cx="391598" cy="3915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82CEA-F326-4DB8-81B1-029B15CF6CBD}">
      <dsp:nvSpPr>
        <dsp:cNvPr id="0" name=""/>
        <dsp:cNvSpPr/>
      </dsp:nvSpPr>
      <dsp:spPr>
        <a:xfrm>
          <a:off x="822357" y="2671396"/>
          <a:ext cx="6776210" cy="71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3" tIns="75353" rIns="75353" bIns="753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Notify maintenance teams instantly.</a:t>
          </a:r>
          <a:endParaRPr lang="en-US" sz="2000" kern="1200"/>
        </a:p>
      </dsp:txBody>
      <dsp:txXfrm>
        <a:off x="822357" y="2671396"/>
        <a:ext cx="6776210" cy="711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43F5E-E86B-49BD-91B3-5DB97B520515}">
      <dsp:nvSpPr>
        <dsp:cNvPr id="0" name=""/>
        <dsp:cNvSpPr/>
      </dsp:nvSpPr>
      <dsp:spPr>
        <a:xfrm>
          <a:off x="0" y="3953593"/>
          <a:ext cx="4908899" cy="8649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Limitations:</a:t>
          </a:r>
        </a:p>
      </dsp:txBody>
      <dsp:txXfrm>
        <a:off x="0" y="3953593"/>
        <a:ext cx="4908899" cy="467072"/>
      </dsp:txXfrm>
    </dsp:sp>
    <dsp:sp modelId="{6DDC63FD-1B35-48C4-8D23-FAC06D721465}">
      <dsp:nvSpPr>
        <dsp:cNvPr id="0" name=""/>
        <dsp:cNvSpPr/>
      </dsp:nvSpPr>
      <dsp:spPr>
        <a:xfrm>
          <a:off x="2396" y="4403367"/>
          <a:ext cx="1634702" cy="397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Delayed detection</a:t>
          </a:r>
        </a:p>
      </dsp:txBody>
      <dsp:txXfrm>
        <a:off x="2396" y="4403367"/>
        <a:ext cx="1634702" cy="397876"/>
      </dsp:txXfrm>
    </dsp:sp>
    <dsp:sp modelId="{B9CE714F-D855-4D3B-BD94-8C9FAA099721}">
      <dsp:nvSpPr>
        <dsp:cNvPr id="0" name=""/>
        <dsp:cNvSpPr/>
      </dsp:nvSpPr>
      <dsp:spPr>
        <a:xfrm>
          <a:off x="1637098" y="4403367"/>
          <a:ext cx="1634702" cy="397876"/>
        </a:xfrm>
        <a:prstGeom prst="rect">
          <a:avLst/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High cost</a:t>
          </a:r>
        </a:p>
      </dsp:txBody>
      <dsp:txXfrm>
        <a:off x="1637098" y="4403367"/>
        <a:ext cx="1634702" cy="397876"/>
      </dsp:txXfrm>
    </dsp:sp>
    <dsp:sp modelId="{B45AEF1E-D2F3-4F2D-9DB0-1E6FC2EE1E05}">
      <dsp:nvSpPr>
        <dsp:cNvPr id="0" name=""/>
        <dsp:cNvSpPr/>
      </dsp:nvSpPr>
      <dsp:spPr>
        <a:xfrm>
          <a:off x="3271801" y="4403367"/>
          <a:ext cx="1634702" cy="397876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Lack of predictive maintenance</a:t>
          </a:r>
        </a:p>
      </dsp:txBody>
      <dsp:txXfrm>
        <a:off x="3271801" y="4403367"/>
        <a:ext cx="1634702" cy="397876"/>
      </dsp:txXfrm>
    </dsp:sp>
    <dsp:sp modelId="{CEE713BF-1392-4888-896D-2CD5A3D99371}">
      <dsp:nvSpPr>
        <dsp:cNvPr id="0" name=""/>
        <dsp:cNvSpPr/>
      </dsp:nvSpPr>
      <dsp:spPr>
        <a:xfrm rot="10800000">
          <a:off x="0" y="2636275"/>
          <a:ext cx="4908899" cy="1330292"/>
        </a:xfrm>
        <a:prstGeom prst="upArrowCallou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Drones &amp; Thermal Cameras: Costly and limited.</a:t>
          </a:r>
        </a:p>
      </dsp:txBody>
      <dsp:txXfrm rot="10800000">
        <a:off x="0" y="2636275"/>
        <a:ext cx="4908899" cy="864384"/>
      </dsp:txXfrm>
    </dsp:sp>
    <dsp:sp modelId="{684F4ACD-F7FB-491C-B255-FA2A30F3D36B}">
      <dsp:nvSpPr>
        <dsp:cNvPr id="0" name=""/>
        <dsp:cNvSpPr/>
      </dsp:nvSpPr>
      <dsp:spPr>
        <a:xfrm rot="10800000">
          <a:off x="0" y="1318957"/>
          <a:ext cx="4908899" cy="1330292"/>
        </a:xfrm>
        <a:prstGeom prst="upArrowCallou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SCADA: Expensive and complex.</a:t>
          </a:r>
        </a:p>
      </dsp:txBody>
      <dsp:txXfrm rot="10800000">
        <a:off x="0" y="1318957"/>
        <a:ext cx="4908899" cy="864384"/>
      </dsp:txXfrm>
    </dsp:sp>
    <dsp:sp modelId="{C2B51619-5143-4C84-A227-BF6D679DB04F}">
      <dsp:nvSpPr>
        <dsp:cNvPr id="0" name=""/>
        <dsp:cNvSpPr/>
      </dsp:nvSpPr>
      <dsp:spPr>
        <a:xfrm rot="10800000">
          <a:off x="0" y="1638"/>
          <a:ext cx="4908899" cy="1330292"/>
        </a:xfrm>
        <a:prstGeom prst="upArrowCallou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Manual Inspection: Time-consuming and error-prone.</a:t>
          </a:r>
        </a:p>
      </dsp:txBody>
      <dsp:txXfrm rot="10800000">
        <a:off x="0" y="1638"/>
        <a:ext cx="4908899" cy="864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562DC-3B6C-496B-AD46-EC3E7F18A1E0}">
      <dsp:nvSpPr>
        <dsp:cNvPr id="0" name=""/>
        <dsp:cNvSpPr/>
      </dsp:nvSpPr>
      <dsp:spPr>
        <a:xfrm>
          <a:off x="328549" y="685172"/>
          <a:ext cx="1024013" cy="10240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873D0-F4DF-4057-B537-0FBB92753EB3}">
      <dsp:nvSpPr>
        <dsp:cNvPr id="0" name=""/>
        <dsp:cNvSpPr/>
      </dsp:nvSpPr>
      <dsp:spPr>
        <a:xfrm>
          <a:off x="546781" y="903405"/>
          <a:ext cx="587548" cy="587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16FAB-27D2-410D-98C1-3330AAB25FDE}">
      <dsp:nvSpPr>
        <dsp:cNvPr id="0" name=""/>
        <dsp:cNvSpPr/>
      </dsp:nvSpPr>
      <dsp:spPr>
        <a:xfrm>
          <a:off x="1200" y="202814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IoT sensors, cloud technology, and machine learning.</a:t>
          </a:r>
        </a:p>
      </dsp:txBody>
      <dsp:txXfrm>
        <a:off x="1200" y="2028141"/>
        <a:ext cx="1678710" cy="671484"/>
      </dsp:txXfrm>
    </dsp:sp>
    <dsp:sp modelId="{06A0D7A7-DA26-47E4-92D7-3219ABB5CFCB}">
      <dsp:nvSpPr>
        <dsp:cNvPr id="0" name=""/>
        <dsp:cNvSpPr/>
      </dsp:nvSpPr>
      <dsp:spPr>
        <a:xfrm>
          <a:off x="2301034" y="685172"/>
          <a:ext cx="1024013" cy="10240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2C744-0277-4D97-888F-5F62D86673DF}">
      <dsp:nvSpPr>
        <dsp:cNvPr id="0" name=""/>
        <dsp:cNvSpPr/>
      </dsp:nvSpPr>
      <dsp:spPr>
        <a:xfrm>
          <a:off x="2519266" y="903405"/>
          <a:ext cx="587548" cy="587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128B-2A2C-4336-B09F-3BDCFB176A78}">
      <dsp:nvSpPr>
        <dsp:cNvPr id="0" name=""/>
        <dsp:cNvSpPr/>
      </dsp:nvSpPr>
      <dsp:spPr>
        <a:xfrm>
          <a:off x="1973685" y="202814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Automates the fault detection process.</a:t>
          </a:r>
        </a:p>
      </dsp:txBody>
      <dsp:txXfrm>
        <a:off x="1973685" y="2028141"/>
        <a:ext cx="1678710" cy="671484"/>
      </dsp:txXfrm>
    </dsp:sp>
    <dsp:sp modelId="{ED2200A4-5A67-4310-87EE-3EDD71D78790}">
      <dsp:nvSpPr>
        <dsp:cNvPr id="0" name=""/>
        <dsp:cNvSpPr/>
      </dsp:nvSpPr>
      <dsp:spPr>
        <a:xfrm>
          <a:off x="4273519" y="685172"/>
          <a:ext cx="1024013" cy="10240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F9729-4076-49CF-AEA6-1505A6779EA0}">
      <dsp:nvSpPr>
        <dsp:cNvPr id="0" name=""/>
        <dsp:cNvSpPr/>
      </dsp:nvSpPr>
      <dsp:spPr>
        <a:xfrm>
          <a:off x="4491752" y="903405"/>
          <a:ext cx="587548" cy="587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15B68-B8A2-4898-ADA6-9A214029DAD5}">
      <dsp:nvSpPr>
        <dsp:cNvPr id="0" name=""/>
        <dsp:cNvSpPr/>
      </dsp:nvSpPr>
      <dsp:spPr>
        <a:xfrm>
          <a:off x="3946171" y="202814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Improves safety, efficiency, and reliability.</a:t>
          </a:r>
        </a:p>
      </dsp:txBody>
      <dsp:txXfrm>
        <a:off x="3946171" y="2028141"/>
        <a:ext cx="1678710" cy="671484"/>
      </dsp:txXfrm>
    </dsp:sp>
    <dsp:sp modelId="{8FA5A99C-A58D-400D-9972-296CD5765111}">
      <dsp:nvSpPr>
        <dsp:cNvPr id="0" name=""/>
        <dsp:cNvSpPr/>
      </dsp:nvSpPr>
      <dsp:spPr>
        <a:xfrm>
          <a:off x="6246005" y="685172"/>
          <a:ext cx="1024013" cy="10240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DBBF6-B9DF-4AF0-B330-7E51855D5326}">
      <dsp:nvSpPr>
        <dsp:cNvPr id="0" name=""/>
        <dsp:cNvSpPr/>
      </dsp:nvSpPr>
      <dsp:spPr>
        <a:xfrm>
          <a:off x="6464237" y="903405"/>
          <a:ext cx="587548" cy="587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1B3B-2B71-43E7-BA24-4649A4ABA71C}">
      <dsp:nvSpPr>
        <dsp:cNvPr id="0" name=""/>
        <dsp:cNvSpPr/>
      </dsp:nvSpPr>
      <dsp:spPr>
        <a:xfrm>
          <a:off x="5918656" y="202814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Sends real-time alerts for rapid response.</a:t>
          </a:r>
        </a:p>
      </dsp:txBody>
      <dsp:txXfrm>
        <a:off x="5918656" y="2028141"/>
        <a:ext cx="1678710" cy="671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6BC-9466-42F4-BA51-A3660B3E213A}">
      <dsp:nvSpPr>
        <dsp:cNvPr id="0" name=""/>
        <dsp:cNvSpPr/>
      </dsp:nvSpPr>
      <dsp:spPr>
        <a:xfrm>
          <a:off x="418257" y="189050"/>
          <a:ext cx="575068" cy="575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5E4B6-0C45-4E8E-AAF9-134641D30AD4}">
      <dsp:nvSpPr>
        <dsp:cNvPr id="0" name=""/>
        <dsp:cNvSpPr/>
      </dsp:nvSpPr>
      <dsp:spPr>
        <a:xfrm>
          <a:off x="66827" y="977926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Sensors:</a:t>
          </a:r>
        </a:p>
      </dsp:txBody>
      <dsp:txXfrm>
        <a:off x="66827" y="977926"/>
        <a:ext cx="1277929" cy="511171"/>
      </dsp:txXfrm>
    </dsp:sp>
    <dsp:sp modelId="{AF83D1E7-A7B7-42AE-A7FB-E3DA7DA7BECD}">
      <dsp:nvSpPr>
        <dsp:cNvPr id="0" name=""/>
        <dsp:cNvSpPr/>
      </dsp:nvSpPr>
      <dsp:spPr>
        <a:xfrm>
          <a:off x="1919825" y="189050"/>
          <a:ext cx="575068" cy="575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46E11-D9CC-4EF3-B005-EA2444A0812A}">
      <dsp:nvSpPr>
        <dsp:cNvPr id="0" name=""/>
        <dsp:cNvSpPr/>
      </dsp:nvSpPr>
      <dsp:spPr>
        <a:xfrm>
          <a:off x="1568394" y="977926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Current (ACS712)</a:t>
          </a:r>
        </a:p>
      </dsp:txBody>
      <dsp:txXfrm>
        <a:off x="1568394" y="977926"/>
        <a:ext cx="1277929" cy="511171"/>
      </dsp:txXfrm>
    </dsp:sp>
    <dsp:sp modelId="{3DDA4114-E2E4-4008-B944-0B85019D15A2}">
      <dsp:nvSpPr>
        <dsp:cNvPr id="0" name=""/>
        <dsp:cNvSpPr/>
      </dsp:nvSpPr>
      <dsp:spPr>
        <a:xfrm>
          <a:off x="3421392" y="189050"/>
          <a:ext cx="575068" cy="575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636D0-4C8D-48DF-AEE9-0424758567C8}">
      <dsp:nvSpPr>
        <dsp:cNvPr id="0" name=""/>
        <dsp:cNvSpPr/>
      </dsp:nvSpPr>
      <dsp:spPr>
        <a:xfrm>
          <a:off x="3069962" y="977926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Voltage (ZMPT101B)</a:t>
          </a:r>
        </a:p>
      </dsp:txBody>
      <dsp:txXfrm>
        <a:off x="3069962" y="977926"/>
        <a:ext cx="1277929" cy="511171"/>
      </dsp:txXfrm>
    </dsp:sp>
    <dsp:sp modelId="{58116B36-83FD-497B-A22C-E1F207939FDF}">
      <dsp:nvSpPr>
        <dsp:cNvPr id="0" name=""/>
        <dsp:cNvSpPr/>
      </dsp:nvSpPr>
      <dsp:spPr>
        <a:xfrm>
          <a:off x="418257" y="1808581"/>
          <a:ext cx="575068" cy="5750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99366-2B52-4AA2-B234-FA441E1F20D9}">
      <dsp:nvSpPr>
        <dsp:cNvPr id="0" name=""/>
        <dsp:cNvSpPr/>
      </dsp:nvSpPr>
      <dsp:spPr>
        <a:xfrm>
          <a:off x="66827" y="2597457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Temperature (DHT22) </a:t>
          </a:r>
        </a:p>
      </dsp:txBody>
      <dsp:txXfrm>
        <a:off x="66827" y="2597457"/>
        <a:ext cx="1277929" cy="511171"/>
      </dsp:txXfrm>
    </dsp:sp>
    <dsp:sp modelId="{AE477E77-2B79-4414-9E0E-BBE991189140}">
      <dsp:nvSpPr>
        <dsp:cNvPr id="0" name=""/>
        <dsp:cNvSpPr/>
      </dsp:nvSpPr>
      <dsp:spPr>
        <a:xfrm>
          <a:off x="1919825" y="1808581"/>
          <a:ext cx="575068" cy="5750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3DFD-8AE6-43B7-B5FF-6094680C7B83}">
      <dsp:nvSpPr>
        <dsp:cNvPr id="0" name=""/>
        <dsp:cNvSpPr/>
      </dsp:nvSpPr>
      <dsp:spPr>
        <a:xfrm>
          <a:off x="1568394" y="2597457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Ultrasonic </a:t>
          </a:r>
        </a:p>
      </dsp:txBody>
      <dsp:txXfrm>
        <a:off x="1568394" y="2597457"/>
        <a:ext cx="1277929" cy="511171"/>
      </dsp:txXfrm>
    </dsp:sp>
    <dsp:sp modelId="{B35C0CEB-6A0A-4F00-90AB-B0429830DEAC}">
      <dsp:nvSpPr>
        <dsp:cNvPr id="0" name=""/>
        <dsp:cNvSpPr/>
      </dsp:nvSpPr>
      <dsp:spPr>
        <a:xfrm>
          <a:off x="3421392" y="1808581"/>
          <a:ext cx="575068" cy="5750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FE6E7-7A49-4CB7-8C1D-4195EAA93F65}">
      <dsp:nvSpPr>
        <dsp:cNvPr id="0" name=""/>
        <dsp:cNvSpPr/>
      </dsp:nvSpPr>
      <dsp:spPr>
        <a:xfrm>
          <a:off x="3069962" y="2597457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Flame</a:t>
          </a:r>
        </a:p>
      </dsp:txBody>
      <dsp:txXfrm>
        <a:off x="3069962" y="2597457"/>
        <a:ext cx="1277929" cy="511171"/>
      </dsp:txXfrm>
    </dsp:sp>
    <dsp:sp modelId="{81B7C500-4435-48CF-86A2-16C5B6430E63}">
      <dsp:nvSpPr>
        <dsp:cNvPr id="0" name=""/>
        <dsp:cNvSpPr/>
      </dsp:nvSpPr>
      <dsp:spPr>
        <a:xfrm>
          <a:off x="1169041" y="3428112"/>
          <a:ext cx="575068" cy="57506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5BA8F-FFFB-4E9D-B489-137EA93DBDA4}">
      <dsp:nvSpPr>
        <dsp:cNvPr id="0" name=""/>
        <dsp:cNvSpPr/>
      </dsp:nvSpPr>
      <dsp:spPr>
        <a:xfrm>
          <a:off x="817610" y="4216988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Microcontrollers: ESP32/NodeMCU/Arduino.</a:t>
          </a:r>
        </a:p>
      </dsp:txBody>
      <dsp:txXfrm>
        <a:off x="817610" y="4216988"/>
        <a:ext cx="1277929" cy="511171"/>
      </dsp:txXfrm>
    </dsp:sp>
    <dsp:sp modelId="{6EE1F7BB-9169-43C5-BE7B-1C91017A1880}">
      <dsp:nvSpPr>
        <dsp:cNvPr id="0" name=""/>
        <dsp:cNvSpPr/>
      </dsp:nvSpPr>
      <dsp:spPr>
        <a:xfrm>
          <a:off x="2670609" y="3428112"/>
          <a:ext cx="575068" cy="57506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64AC4-4B7D-4FE9-9DD2-79B09D083DB7}">
      <dsp:nvSpPr>
        <dsp:cNvPr id="0" name=""/>
        <dsp:cNvSpPr/>
      </dsp:nvSpPr>
      <dsp:spPr>
        <a:xfrm>
          <a:off x="2319178" y="4216988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Relay Module: Controls load balance to prevent failures.</a:t>
          </a:r>
        </a:p>
      </dsp:txBody>
      <dsp:txXfrm>
        <a:off x="2319178" y="4216988"/>
        <a:ext cx="1277929" cy="511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CCB91-EB66-46F5-BCE8-21DD7C1840A8}">
      <dsp:nvSpPr>
        <dsp:cNvPr id="0" name=""/>
        <dsp:cNvSpPr/>
      </dsp:nvSpPr>
      <dsp:spPr>
        <a:xfrm>
          <a:off x="350534" y="1070770"/>
          <a:ext cx="569531" cy="569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FD931-1B14-448F-A586-12AB77FDB54E}">
      <dsp:nvSpPr>
        <dsp:cNvPr id="0" name=""/>
        <dsp:cNvSpPr/>
      </dsp:nvSpPr>
      <dsp:spPr>
        <a:xfrm>
          <a:off x="2487" y="1845662"/>
          <a:ext cx="1265625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 AI for better fault classification.</a:t>
          </a:r>
          <a:endParaRPr lang="en-US" sz="1200" kern="1200"/>
        </a:p>
      </dsp:txBody>
      <dsp:txXfrm>
        <a:off x="2487" y="1845662"/>
        <a:ext cx="1265625" cy="506250"/>
      </dsp:txXfrm>
    </dsp:sp>
    <dsp:sp modelId="{D99FC7D7-A767-402D-93EE-2169C05E6AF1}">
      <dsp:nvSpPr>
        <dsp:cNvPr id="0" name=""/>
        <dsp:cNvSpPr/>
      </dsp:nvSpPr>
      <dsp:spPr>
        <a:xfrm>
          <a:off x="1837643" y="1070770"/>
          <a:ext cx="569531" cy="569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C976B-FAB4-4D16-BEE5-0E0E772F6B67}">
      <dsp:nvSpPr>
        <dsp:cNvPr id="0" name=""/>
        <dsp:cNvSpPr/>
      </dsp:nvSpPr>
      <dsp:spPr>
        <a:xfrm>
          <a:off x="1489596" y="1845662"/>
          <a:ext cx="1265625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 Mobile App for monitoring.</a:t>
          </a:r>
          <a:endParaRPr lang="en-US" sz="1200" kern="1200"/>
        </a:p>
      </dsp:txBody>
      <dsp:txXfrm>
        <a:off x="1489596" y="1845662"/>
        <a:ext cx="1265625" cy="506250"/>
      </dsp:txXfrm>
    </dsp:sp>
    <dsp:sp modelId="{F9A8C40F-2D5E-4B79-BB92-F10EF6C43CE4}">
      <dsp:nvSpPr>
        <dsp:cNvPr id="0" name=""/>
        <dsp:cNvSpPr/>
      </dsp:nvSpPr>
      <dsp:spPr>
        <a:xfrm>
          <a:off x="3324752" y="1070770"/>
          <a:ext cx="569531" cy="569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3DBED-5D1A-4434-A5FA-C288228B3501}">
      <dsp:nvSpPr>
        <dsp:cNvPr id="0" name=""/>
        <dsp:cNvSpPr/>
      </dsp:nvSpPr>
      <dsp:spPr>
        <a:xfrm>
          <a:off x="2976706" y="1845662"/>
          <a:ext cx="1265625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 Integration with Smart Grids.</a:t>
          </a:r>
          <a:endParaRPr lang="en-US" sz="1200" kern="1200"/>
        </a:p>
      </dsp:txBody>
      <dsp:txXfrm>
        <a:off x="2976706" y="1845662"/>
        <a:ext cx="1265625" cy="506250"/>
      </dsp:txXfrm>
    </dsp:sp>
    <dsp:sp modelId="{5F420F89-4B27-484F-8498-DCE02197E198}">
      <dsp:nvSpPr>
        <dsp:cNvPr id="0" name=""/>
        <dsp:cNvSpPr/>
      </dsp:nvSpPr>
      <dsp:spPr>
        <a:xfrm>
          <a:off x="4811862" y="1070770"/>
          <a:ext cx="569531" cy="5695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56D9-CA90-4684-ACA9-1277451A97CF}">
      <dsp:nvSpPr>
        <dsp:cNvPr id="0" name=""/>
        <dsp:cNvSpPr/>
      </dsp:nvSpPr>
      <dsp:spPr>
        <a:xfrm>
          <a:off x="4463815" y="1845662"/>
          <a:ext cx="1265625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 More Sensor Types (humidity, wind speed).</a:t>
          </a:r>
          <a:endParaRPr lang="en-US" sz="1200" kern="1200"/>
        </a:p>
      </dsp:txBody>
      <dsp:txXfrm>
        <a:off x="4463815" y="1845662"/>
        <a:ext cx="1265625" cy="506250"/>
      </dsp:txXfrm>
    </dsp:sp>
    <dsp:sp modelId="{4F2EC30B-5D0C-4A01-8F60-B4EE4E553AF6}">
      <dsp:nvSpPr>
        <dsp:cNvPr id="0" name=""/>
        <dsp:cNvSpPr/>
      </dsp:nvSpPr>
      <dsp:spPr>
        <a:xfrm>
          <a:off x="6298971" y="1070770"/>
          <a:ext cx="569531" cy="5695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C9DB9-8DCE-454B-9729-0114AB76562D}">
      <dsp:nvSpPr>
        <dsp:cNvPr id="0" name=""/>
        <dsp:cNvSpPr/>
      </dsp:nvSpPr>
      <dsp:spPr>
        <a:xfrm>
          <a:off x="5950924" y="1845662"/>
          <a:ext cx="1265625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• Blockchain Security for data protection.</a:t>
          </a:r>
          <a:endParaRPr lang="en-US" sz="1200" kern="1200"/>
        </a:p>
      </dsp:txBody>
      <dsp:txXfrm>
        <a:off x="5950924" y="1845662"/>
        <a:ext cx="1265625" cy="506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D9522-273F-4CE7-B96F-0A2A1BD67159}">
      <dsp:nvSpPr>
        <dsp:cNvPr id="0" name=""/>
        <dsp:cNvSpPr/>
      </dsp:nvSpPr>
      <dsp:spPr>
        <a:xfrm>
          <a:off x="155020" y="505747"/>
          <a:ext cx="914666" cy="914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71CB6-623B-4EF7-80DC-F307323C282E}">
      <dsp:nvSpPr>
        <dsp:cNvPr id="0" name=""/>
        <dsp:cNvSpPr/>
      </dsp:nvSpPr>
      <dsp:spPr>
        <a:xfrm>
          <a:off x="347100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2463-85B8-4D38-8A06-0F285898049C}">
      <dsp:nvSpPr>
        <dsp:cNvPr id="0" name=""/>
        <dsp:cNvSpPr/>
      </dsp:nvSpPr>
      <dsp:spPr>
        <a:xfrm>
          <a:off x="1265686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IoT and ML enable efficient fault detection.</a:t>
          </a:r>
          <a:endParaRPr lang="en-US" sz="2100" kern="1200"/>
        </a:p>
      </dsp:txBody>
      <dsp:txXfrm>
        <a:off x="1265686" y="505747"/>
        <a:ext cx="2155998" cy="914666"/>
      </dsp:txXfrm>
    </dsp:sp>
    <dsp:sp modelId="{6D992570-2085-44DF-BD45-ECC9E416EA28}">
      <dsp:nvSpPr>
        <dsp:cNvPr id="0" name=""/>
        <dsp:cNvSpPr/>
      </dsp:nvSpPr>
      <dsp:spPr>
        <a:xfrm>
          <a:off x="3797351" y="505747"/>
          <a:ext cx="914666" cy="914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9D6BE-FB20-4AF7-9395-F1AB17BE08FE}">
      <dsp:nvSpPr>
        <dsp:cNvPr id="0" name=""/>
        <dsp:cNvSpPr/>
      </dsp:nvSpPr>
      <dsp:spPr>
        <a:xfrm>
          <a:off x="3989431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E8C5-E473-4FC9-BBBF-E821D86AF836}">
      <dsp:nvSpPr>
        <dsp:cNvPr id="0" name=""/>
        <dsp:cNvSpPr/>
      </dsp:nvSpPr>
      <dsp:spPr>
        <a:xfrm>
          <a:off x="4908017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Automation minimizes human intervention.</a:t>
          </a:r>
          <a:endParaRPr lang="en-US" sz="2100" kern="1200"/>
        </a:p>
      </dsp:txBody>
      <dsp:txXfrm>
        <a:off x="4908017" y="505747"/>
        <a:ext cx="2155998" cy="914666"/>
      </dsp:txXfrm>
    </dsp:sp>
    <dsp:sp modelId="{F96B40E7-F949-42E9-9821-3FD28B326A8B}">
      <dsp:nvSpPr>
        <dsp:cNvPr id="0" name=""/>
        <dsp:cNvSpPr/>
      </dsp:nvSpPr>
      <dsp:spPr>
        <a:xfrm>
          <a:off x="155020" y="2002269"/>
          <a:ext cx="914666" cy="914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BA37A-CE19-4411-9870-A1A9622AC935}">
      <dsp:nvSpPr>
        <dsp:cNvPr id="0" name=""/>
        <dsp:cNvSpPr/>
      </dsp:nvSpPr>
      <dsp:spPr>
        <a:xfrm>
          <a:off x="347100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919F6-8069-4DFC-9046-8E6207D68F4B}">
      <dsp:nvSpPr>
        <dsp:cNvPr id="0" name=""/>
        <dsp:cNvSpPr/>
      </dsp:nvSpPr>
      <dsp:spPr>
        <a:xfrm>
          <a:off x="1265686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Faster response reduces downtime.</a:t>
          </a:r>
          <a:endParaRPr lang="en-US" sz="2100" kern="1200"/>
        </a:p>
      </dsp:txBody>
      <dsp:txXfrm>
        <a:off x="1265686" y="2002269"/>
        <a:ext cx="2155998" cy="914666"/>
      </dsp:txXfrm>
    </dsp:sp>
    <dsp:sp modelId="{CB4C8B06-3513-42A9-8E77-CC0451A04A6B}">
      <dsp:nvSpPr>
        <dsp:cNvPr id="0" name=""/>
        <dsp:cNvSpPr/>
      </dsp:nvSpPr>
      <dsp:spPr>
        <a:xfrm>
          <a:off x="3797351" y="2002269"/>
          <a:ext cx="914666" cy="91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2AD4F-B332-4470-8A5D-91B9B5ABE258}">
      <dsp:nvSpPr>
        <dsp:cNvPr id="0" name=""/>
        <dsp:cNvSpPr/>
      </dsp:nvSpPr>
      <dsp:spPr>
        <a:xfrm>
          <a:off x="3989431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890FC-2895-4494-9930-AA9E60F81308}">
      <dsp:nvSpPr>
        <dsp:cNvPr id="0" name=""/>
        <dsp:cNvSpPr/>
      </dsp:nvSpPr>
      <dsp:spPr>
        <a:xfrm>
          <a:off x="4908017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Supports sustainable smart power grids.</a:t>
          </a:r>
          <a:endParaRPr lang="en-US" sz="2100" kern="1200"/>
        </a:p>
      </dsp:txBody>
      <dsp:txXfrm>
        <a:off x="4908017" y="2002269"/>
        <a:ext cx="2155998" cy="91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8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09600"/>
            <a:ext cx="3860797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Transmission Line Fault Detection Using IoT and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251587"/>
            <a:ext cx="3860797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Team Members:</a:t>
            </a:r>
          </a:p>
          <a:p>
            <a:r>
              <a:rPr lang="en-IN"/>
              <a:t>- Kaushik K (21MIS0332)</a:t>
            </a:r>
          </a:p>
          <a:p>
            <a:r>
              <a:rPr lang="en-IN"/>
              <a:t>- Gopi Krishnan D (21MIS0368)</a:t>
            </a:r>
          </a:p>
          <a:p>
            <a:r>
              <a:rPr lang="en-IN"/>
              <a:t>- Naresh R (21MIS0354)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E3639D11-1B09-5B93-38D1-57C4EDB9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71" r="45129" b="-2"/>
          <a:stretch/>
        </p:blipFill>
        <p:spPr>
          <a:xfrm>
            <a:off x="20" y="975"/>
            <a:ext cx="45719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Advantages of the Proposed System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t>• Real-time Monitoring.</a:t>
            </a:r>
          </a:p>
          <a:p>
            <a:r>
              <a:t>• Predictive Maintenance.</a:t>
            </a:r>
          </a:p>
          <a:p>
            <a:r>
              <a:t>• Automated Alerts.</a:t>
            </a:r>
          </a:p>
          <a:p>
            <a:r>
              <a:t>• Cost-Effective.</a:t>
            </a:r>
          </a:p>
          <a:p>
            <a:r>
              <a:t>• Scalable for urban and rural grids.</a:t>
            </a:r>
          </a:p>
          <a:p>
            <a:r>
              <a:t>• Disaster-Resistant.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F9E90F-513C-DF63-E516-355D21237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64629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FDD3A1-81F3-BDD6-1BD8-0266D0902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6393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429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3000">
                <a:solidFill>
                  <a:srgbClr val="EBEBEB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2A4986-8947-AD58-12F7-CE965FF2C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20531"/>
              </p:ext>
            </p:extLst>
          </p:nvPr>
        </p:nvGraphicFramePr>
        <p:xfrm>
          <a:off x="723680" y="973667"/>
          <a:ext cx="4587596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lang="en-IN"/>
              <a:t>Objectives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849FFDB-E278-E4E3-141B-61DCC08FC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85553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en-IN" sz="2600">
                <a:solidFill>
                  <a:srgbClr val="FFFFFF"/>
                </a:solidFill>
              </a:rPr>
              <a:t>Existing Systems &amp;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10D09-1046-1CA2-0917-BA9B40CE5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53519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Proposed System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0A21C2-00F6-20FB-5060-CC65D34BF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819251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1" y="808055"/>
            <a:ext cx="2984404" cy="1453363"/>
          </a:xfrm>
        </p:spPr>
        <p:txBody>
          <a:bodyPr>
            <a:normAutofit/>
          </a:bodyPr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33" y="2261420"/>
            <a:ext cx="3002202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• Data Collection: Sensors gather real-time data.</a:t>
            </a:r>
            <a:endParaRPr lang="en-IN"/>
          </a:p>
          <a:p>
            <a:pPr>
              <a:lnSpc>
                <a:spcPct val="90000"/>
              </a:lnSpc>
            </a:pPr>
            <a:r>
              <a:t>• Processing: Microcontrollers preprocess data.</a:t>
            </a:r>
            <a:endParaRPr lang="en-IN"/>
          </a:p>
          <a:p>
            <a:pPr>
              <a:lnSpc>
                <a:spcPct val="90000"/>
              </a:lnSpc>
            </a:pPr>
            <a:r>
              <a:t>• Cloud Storage: ThingSpeak stores data.</a:t>
            </a:r>
            <a:endParaRPr lang="en-IN"/>
          </a:p>
          <a:p>
            <a:pPr>
              <a:lnSpc>
                <a:spcPct val="90000"/>
              </a:lnSpc>
            </a:pPr>
            <a:r>
              <a:t>• ML Model: Detects faults and predicts failures.</a:t>
            </a:r>
            <a:endParaRPr lang="en-IN"/>
          </a:p>
          <a:p>
            <a:pPr>
              <a:lnSpc>
                <a:spcPct val="90000"/>
              </a:lnSpc>
            </a:pPr>
            <a:r>
              <a:t>• Alerts: Notifies maintenance teams via email.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39EBE-1DFB-BB68-A152-997126E8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139" y="1956816"/>
            <a:ext cx="5447768" cy="39425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Hardware Components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1B61CFA-2937-5F46-EA5B-B27D07549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98405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09600"/>
            <a:ext cx="3860797" cy="1641987"/>
          </a:xfrm>
        </p:spPr>
        <p:txBody>
          <a:bodyPr>
            <a:normAutofit/>
          </a:bodyPr>
          <a:lstStyle/>
          <a:p>
            <a:r>
              <a:rPr lang="en-IN"/>
              <a:t>Software Components</a:t>
            </a:r>
          </a:p>
        </p:txBody>
      </p:sp>
      <p:pic>
        <p:nvPicPr>
          <p:cNvPr id="12" name="Picture 11" descr="Blue blocks and networks technology background">
            <a:extLst>
              <a:ext uri="{FF2B5EF4-FFF2-40B4-BE49-F238E27FC236}">
                <a16:creationId xmlns:a16="http://schemas.microsoft.com/office/drawing/2014/main" id="{FFFBC367-FEE3-D8EC-D785-3EB64A9F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95" r="46706" b="-446"/>
          <a:stretch/>
        </p:blipFill>
        <p:spPr>
          <a:xfrm>
            <a:off x="20" y="975"/>
            <a:ext cx="45719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251587"/>
            <a:ext cx="3860797" cy="3637935"/>
          </a:xfrm>
        </p:spPr>
        <p:txBody>
          <a:bodyPr>
            <a:normAutofit/>
          </a:bodyPr>
          <a:lstStyle/>
          <a:p>
            <a:r>
              <a:rPr lang="en-IN"/>
              <a:t>• ThingSpeak Cloud: Stores and visualizes sensor data.</a:t>
            </a:r>
          </a:p>
          <a:p>
            <a:pPr marL="0" indent="0">
              <a:buNone/>
            </a:pPr>
            <a:r>
              <a:rPr lang="en-IN"/>
              <a:t>• Machine Learning Algorithms:</a:t>
            </a:r>
          </a:p>
          <a:p>
            <a:pPr marL="0" indent="0">
              <a:buNone/>
            </a:pPr>
            <a:r>
              <a:rPr lang="en-IN"/>
              <a:t>       - Classifies fault types.</a:t>
            </a:r>
          </a:p>
          <a:p>
            <a:pPr marL="0" indent="0">
              <a:buNone/>
            </a:pPr>
            <a:r>
              <a:rPr lang="en-IN"/>
              <a:t>  - Predicts faults in advance.</a:t>
            </a:r>
          </a:p>
          <a:p>
            <a:r>
              <a:rPr lang="en-IN"/>
              <a:t>• Email Notifications: Secured via OAuth.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09600"/>
            <a:ext cx="3860797" cy="1641987"/>
          </a:xfrm>
        </p:spPr>
        <p:txBody>
          <a:bodyPr>
            <a:normAutofit/>
          </a:bodyPr>
          <a:lstStyle/>
          <a:p>
            <a:r>
              <a:t>Working Mechanism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0702E-C27A-FE13-87B1-901F6818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901" r="25599"/>
          <a:stretch/>
        </p:blipFill>
        <p:spPr>
          <a:xfrm>
            <a:off x="20" y="975"/>
            <a:ext cx="45719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251587"/>
            <a:ext cx="3860797" cy="3637935"/>
          </a:xfrm>
        </p:spPr>
        <p:txBody>
          <a:bodyPr>
            <a:normAutofit/>
          </a:bodyPr>
          <a:lstStyle/>
          <a:p>
            <a:r>
              <a:t>1. Sensors collect data.</a:t>
            </a:r>
          </a:p>
          <a:p>
            <a:r>
              <a:t>2. Data processed by microcontrollers.</a:t>
            </a:r>
          </a:p>
          <a:p>
            <a:r>
              <a:t>3. Sent to the cloud for analysis.</a:t>
            </a:r>
          </a:p>
          <a:p>
            <a:r>
              <a:t>4. ML model detects faults.</a:t>
            </a:r>
          </a:p>
          <a:p>
            <a:r>
              <a:t>5. Alerts sent to maintenance teams.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444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Transmission Line Fault Detection Using IoT and Machine Learning Algorithms</vt:lpstr>
      <vt:lpstr>Problem Statement</vt:lpstr>
      <vt:lpstr>Objectives</vt:lpstr>
      <vt:lpstr>Existing Systems &amp; Limitations</vt:lpstr>
      <vt:lpstr>Proposed System Overview</vt:lpstr>
      <vt:lpstr>System Architecture</vt:lpstr>
      <vt:lpstr>Hardware Components</vt:lpstr>
      <vt:lpstr>Software Components</vt:lpstr>
      <vt:lpstr>Working Mechanism</vt:lpstr>
      <vt:lpstr>Advantages of the Proposed System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Kaushik K</cp:lastModifiedBy>
  <cp:revision>2</cp:revision>
  <dcterms:created xsi:type="dcterms:W3CDTF">2013-01-27T09:14:16Z</dcterms:created>
  <dcterms:modified xsi:type="dcterms:W3CDTF">2025-03-27T15:37:38Z</dcterms:modified>
  <cp:category/>
</cp:coreProperties>
</file>