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7" r:id="rId4"/>
    <p:sldId id="258" r:id="rId5"/>
    <p:sldId id="270" r:id="rId6"/>
    <p:sldId id="260" r:id="rId7"/>
    <p:sldId id="263" r:id="rId8"/>
    <p:sldId id="269" r:id="rId9"/>
    <p:sldId id="266" r:id="rId10"/>
    <p:sldId id="271" r:id="rId11"/>
    <p:sldId id="256" r:id="rId12"/>
    <p:sldId id="262" r:id="rId13"/>
    <p:sldId id="264" r:id="rId14"/>
    <p:sldId id="272" r:id="rId15"/>
    <p:sldId id="27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E4C-6615-43EF-B94F-3BC1D83D83C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46F1-1F88-4028-A20D-0AEC0B43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E4C-6615-43EF-B94F-3BC1D83D83C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46F1-1F88-4028-A20D-0AEC0B43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E4C-6615-43EF-B94F-3BC1D83D83C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46F1-1F88-4028-A20D-0AEC0B43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6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E4C-6615-43EF-B94F-3BC1D83D83C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46F1-1F88-4028-A20D-0AEC0B43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0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E4C-6615-43EF-B94F-3BC1D83D83C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46F1-1F88-4028-A20D-0AEC0B43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E4C-6615-43EF-B94F-3BC1D83D83C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46F1-1F88-4028-A20D-0AEC0B43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7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E4C-6615-43EF-B94F-3BC1D83D83C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46F1-1F88-4028-A20D-0AEC0B43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0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E4C-6615-43EF-B94F-3BC1D83D83C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46F1-1F88-4028-A20D-0AEC0B43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8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E4C-6615-43EF-B94F-3BC1D83D83C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46F1-1F88-4028-A20D-0AEC0B43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6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E4C-6615-43EF-B94F-3BC1D83D83C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46F1-1F88-4028-A20D-0AEC0B43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3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E4C-6615-43EF-B94F-3BC1D83D83C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46F1-1F88-4028-A20D-0AEC0B43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64E4C-6615-43EF-B94F-3BC1D83D83C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646F1-1F88-4028-A20D-0AEC0B43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mationforum.in/" TargetMode="External"/><Relationship Id="rId2" Type="http://schemas.openxmlformats.org/officeDocument/2006/relationships/hyperlink" Target="http://www.elprocu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Bore well Baby Rescue Machine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Ilayaraja</a:t>
            </a:r>
            <a:r>
              <a:rPr lang="en-US" dirty="0" smtClean="0"/>
              <a:t> R</a:t>
            </a:r>
            <a:endParaRPr lang="en-US" dirty="0" smtClean="0"/>
          </a:p>
          <a:p>
            <a:r>
              <a:rPr lang="en-US" dirty="0" err="1" smtClean="0"/>
              <a:t>Santhosh</a:t>
            </a:r>
            <a:r>
              <a:rPr lang="en-US" dirty="0" smtClean="0"/>
              <a:t> Kumar S</a:t>
            </a:r>
            <a:endParaRPr lang="en-US" dirty="0" smtClean="0"/>
          </a:p>
          <a:p>
            <a:r>
              <a:rPr lang="en-US" dirty="0" smtClean="0"/>
              <a:t>Srinivasan R</a:t>
            </a:r>
            <a:endParaRPr lang="en-US" dirty="0" smtClean="0"/>
          </a:p>
          <a:p>
            <a:r>
              <a:rPr lang="en-US" dirty="0" err="1" smtClean="0"/>
              <a:t>Pavithran</a:t>
            </a:r>
            <a:r>
              <a:rPr lang="en-US" dirty="0"/>
              <a:t> </a:t>
            </a:r>
            <a:r>
              <a:rPr lang="en-US" dirty="0" smtClean="0"/>
              <a:t>V</a:t>
            </a:r>
            <a:endParaRPr lang="en-US" dirty="0" smtClean="0"/>
          </a:p>
          <a:p>
            <a:pPr marL="0" indent="0" algn="ctr">
              <a:buNone/>
            </a:pPr>
            <a:r>
              <a:rPr lang="en-US" sz="3200" b="1" dirty="0" smtClean="0"/>
              <a:t>Review - 1</a:t>
            </a:r>
            <a:endParaRPr lang="en-US" sz="3200" b="1" dirty="0"/>
          </a:p>
          <a:p>
            <a:pPr algn="r"/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Under the guidance of</a:t>
            </a:r>
          </a:p>
          <a:p>
            <a:pPr marL="0" indent="0" algn="r">
              <a:buNone/>
            </a:pPr>
            <a:r>
              <a:rPr lang="en-US" b="1" dirty="0" err="1" smtClean="0"/>
              <a:t>Mrs.R.Devi</a:t>
            </a:r>
            <a:r>
              <a:rPr lang="en-US" b="1" dirty="0" smtClean="0"/>
              <a:t> </a:t>
            </a:r>
            <a:r>
              <a:rPr lang="en-US" b="1" dirty="0" err="1" smtClean="0"/>
              <a:t>M.Tech</a:t>
            </a:r>
            <a:r>
              <a:rPr lang="en-US" b="1" dirty="0" smtClean="0"/>
              <a:t>.,</a:t>
            </a:r>
          </a:p>
          <a:p>
            <a:pPr marL="0" indent="0" algn="r">
              <a:buNone/>
            </a:pPr>
            <a:r>
              <a:rPr lang="en-US" dirty="0" smtClean="0"/>
              <a:t>Assistant Professor of IT.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011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6092"/>
            <a:ext cx="10515600" cy="1325563"/>
          </a:xfrm>
        </p:spPr>
        <p:txBody>
          <a:bodyPr/>
          <a:lstStyle/>
          <a:p>
            <a:r>
              <a:rPr lang="en-US" b="1" dirty="0" smtClean="0"/>
              <a:t>Design Phase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10" y="708338"/>
            <a:ext cx="11237890" cy="5468625"/>
          </a:xfrm>
        </p:spPr>
        <p:txBody>
          <a:bodyPr/>
          <a:lstStyle/>
          <a:p>
            <a:r>
              <a:rPr lang="en-US" dirty="0" smtClean="0"/>
              <a:t>The drawbacks found from the literature survey are applied to our proposed system in design phase.</a:t>
            </a:r>
          </a:p>
          <a:p>
            <a:endParaRPr lang="en-US" dirty="0"/>
          </a:p>
          <a:p>
            <a:r>
              <a:rPr lang="en-US" dirty="0" smtClean="0"/>
              <a:t>Microcontroller and Motor used in earlier systems are replaced.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796" y="221911"/>
            <a:ext cx="9144000" cy="967396"/>
          </a:xfrm>
        </p:spPr>
        <p:txBody>
          <a:bodyPr/>
          <a:lstStyle/>
          <a:p>
            <a:r>
              <a:rPr lang="en-US" b="1" dirty="0" smtClean="0"/>
              <a:t>Design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352800" y="3798073"/>
            <a:ext cx="0" cy="103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64880" y="1640674"/>
            <a:ext cx="1322231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10000" y="2658636"/>
            <a:ext cx="1944709" cy="649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69109" y="2777309"/>
            <a:ext cx="1174125" cy="632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57634" y="3928056"/>
            <a:ext cx="1152660" cy="49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8941" y="232399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251" y="2807240"/>
            <a:ext cx="1149869" cy="11373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81" y="4837860"/>
            <a:ext cx="1119838" cy="101505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85" y="1804920"/>
            <a:ext cx="1811029" cy="150338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31" y="3006920"/>
            <a:ext cx="1493485" cy="970766"/>
          </a:xfrm>
          <a:prstGeom prst="rect">
            <a:avLst/>
          </a:prstGeom>
        </p:spPr>
      </p:pic>
      <p:pic>
        <p:nvPicPr>
          <p:cNvPr id="35" name="Content Placeholder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4215" y="3725390"/>
            <a:ext cx="1547569" cy="258927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251" y="1048012"/>
            <a:ext cx="1738544" cy="122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1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76" y="335812"/>
            <a:ext cx="10515600" cy="1325563"/>
          </a:xfrm>
        </p:spPr>
        <p:txBody>
          <a:bodyPr/>
          <a:lstStyle/>
          <a:p>
            <a:r>
              <a:rPr lang="en-US" b="1" dirty="0"/>
              <a:t>PIC 16F877A Micro </a:t>
            </a:r>
            <a:r>
              <a:rPr lang="en-US" b="1" dirty="0" smtClean="0"/>
              <a:t>controller - Advantages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502" y="1661375"/>
            <a:ext cx="10992118" cy="5095138"/>
          </a:xfrm>
        </p:spPr>
        <p:txBody>
          <a:bodyPr/>
          <a:lstStyle/>
          <a:p>
            <a:r>
              <a:rPr lang="en-US" dirty="0" smtClean="0"/>
              <a:t>Malfunctioning of PIC percentage is very less.</a:t>
            </a:r>
          </a:p>
          <a:p>
            <a:r>
              <a:rPr lang="en-US" dirty="0" smtClean="0"/>
              <a:t>Performance of PIC is very fast.</a:t>
            </a:r>
          </a:p>
          <a:p>
            <a:r>
              <a:rPr lang="en-US" dirty="0" smtClean="0"/>
              <a:t>Power Consumption is very less.</a:t>
            </a:r>
          </a:p>
          <a:p>
            <a:r>
              <a:rPr lang="en-US" dirty="0" smtClean="0"/>
              <a:t>From the programmer’s point of view, interfacing is very easy, also we can connect analog devices directly without any extra circuitry.</a:t>
            </a:r>
          </a:p>
          <a:p>
            <a:r>
              <a:rPr lang="en-US" dirty="0" smtClean="0"/>
              <a:t>Programming is also very easy while compared to other microcontrollers.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Reference : </a:t>
            </a:r>
            <a:r>
              <a:rPr lang="en-US" sz="1800" u="sng" dirty="0" smtClean="0">
                <a:solidFill>
                  <a:schemeClr val="accent1">
                    <a:lumMod val="75000"/>
                  </a:schemeClr>
                </a:solidFill>
              </a:rPr>
              <a:t>https://www.electronicshub.org</a:t>
            </a:r>
            <a:r>
              <a:rPr lang="en-US" sz="2000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9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93" y="-98514"/>
            <a:ext cx="10515600" cy="1325563"/>
          </a:xfrm>
        </p:spPr>
        <p:txBody>
          <a:bodyPr/>
          <a:lstStyle/>
          <a:p>
            <a:r>
              <a:rPr lang="en-US" b="1" dirty="0" smtClean="0"/>
              <a:t>Servo Motors - 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519707"/>
            <a:ext cx="11018949" cy="46572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Accurate rotation in a limited angle.</a:t>
            </a:r>
          </a:p>
          <a:p>
            <a:r>
              <a:rPr lang="en-US" dirty="0" smtClean="0"/>
              <a:t>High-Performance than other motors(</a:t>
            </a:r>
            <a:r>
              <a:rPr lang="en-US" dirty="0" err="1" smtClean="0"/>
              <a:t>DC,Stepper</a:t>
            </a:r>
            <a:r>
              <a:rPr lang="en-US" dirty="0" smtClean="0"/>
              <a:t>)</a:t>
            </a:r>
          </a:p>
          <a:p>
            <a:r>
              <a:rPr lang="en-US" dirty="0"/>
              <a:t>If a heavy load is placed on the motor, the driver will increase the current to the motor coil as it attempts to rotate the </a:t>
            </a:r>
            <a:r>
              <a:rPr lang="en-US" dirty="0" smtClean="0"/>
              <a:t>motor.</a:t>
            </a:r>
          </a:p>
          <a:p>
            <a:r>
              <a:rPr lang="en-US" dirty="0" smtClean="0"/>
              <a:t>Lower motor heating.</a:t>
            </a:r>
          </a:p>
          <a:p>
            <a:r>
              <a:rPr lang="en-US" dirty="0" smtClean="0"/>
              <a:t>Better choice for variable load system.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Reference –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www.elprocus.com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www.automationforum.in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8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3" y="-253061"/>
            <a:ext cx="10515600" cy="1325563"/>
          </a:xfrm>
        </p:spPr>
        <p:txBody>
          <a:bodyPr/>
          <a:lstStyle/>
          <a:p>
            <a:r>
              <a:rPr lang="en-US" b="1" dirty="0" smtClean="0"/>
              <a:t>Interfacing phase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83" y="1072503"/>
            <a:ext cx="10515600" cy="5405570"/>
          </a:xfrm>
        </p:spPr>
        <p:txBody>
          <a:bodyPr/>
          <a:lstStyle/>
          <a:p>
            <a:r>
              <a:rPr lang="en-US" dirty="0" smtClean="0"/>
              <a:t>In this phase the micro controller will be interfaced with Servo Motor.</a:t>
            </a:r>
          </a:p>
          <a:p>
            <a:r>
              <a:rPr lang="en-US" dirty="0" smtClean="0"/>
              <a:t>The command given by the controller should be functioned by the mechanical arms using the servo motors.</a:t>
            </a:r>
          </a:p>
          <a:p>
            <a:r>
              <a:rPr lang="en-US" dirty="0" smtClean="0"/>
              <a:t>The interfacing software NI MAX will be used for controlling the peripheral devices through Micro controller.</a:t>
            </a:r>
          </a:p>
          <a:p>
            <a:r>
              <a:rPr lang="en-US" dirty="0" smtClean="0"/>
              <a:t>NI MAX stands for National Instruments  - </a:t>
            </a:r>
            <a:r>
              <a:rPr lang="en-US" dirty="0" err="1" smtClean="0"/>
              <a:t>Measurnment</a:t>
            </a:r>
            <a:r>
              <a:rPr lang="en-US" dirty="0" smtClean="0"/>
              <a:t> &amp; Automation Explorer.</a:t>
            </a:r>
          </a:p>
          <a:p>
            <a:r>
              <a:rPr lang="en-US" dirty="0" smtClean="0"/>
              <a:t>In NI MAX, the devices and interfaces and Lab View </a:t>
            </a:r>
            <a:r>
              <a:rPr lang="en-US" dirty="0" err="1" smtClean="0"/>
              <a:t>Softwares</a:t>
            </a:r>
            <a:r>
              <a:rPr lang="en-US" dirty="0" smtClean="0"/>
              <a:t> will be available</a:t>
            </a:r>
            <a:r>
              <a:rPr lang="en-US" smtClean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2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0457"/>
            <a:ext cx="10515600" cy="1325563"/>
          </a:xfrm>
        </p:spPr>
        <p:txBody>
          <a:bodyPr/>
          <a:lstStyle/>
          <a:p>
            <a:r>
              <a:rPr lang="en-US" b="1" dirty="0" smtClean="0"/>
              <a:t>Implementation phase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09" y="885465"/>
            <a:ext cx="11526592" cy="5541093"/>
          </a:xfrm>
        </p:spPr>
        <p:txBody>
          <a:bodyPr/>
          <a:lstStyle/>
          <a:p>
            <a:r>
              <a:rPr lang="en-US" dirty="0" smtClean="0"/>
              <a:t>The last phase of implementation deals with simulation of the rescue operation.</a:t>
            </a:r>
          </a:p>
          <a:p>
            <a:r>
              <a:rPr lang="en-US" dirty="0" smtClean="0"/>
              <a:t>Both the earlier 2 modules will be implemented and connected with the equipment.</a:t>
            </a:r>
          </a:p>
          <a:p>
            <a:r>
              <a:rPr lang="en-US" dirty="0" smtClean="0"/>
              <a:t> A model is dropped inside a narrow deep pipe and rescue operation will be performed.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56092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14" y="271426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THANK YOU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00087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91" y="-373487"/>
            <a:ext cx="10515600" cy="1325563"/>
          </a:xfrm>
        </p:spPr>
        <p:txBody>
          <a:bodyPr/>
          <a:lstStyle/>
          <a:p>
            <a:r>
              <a:rPr lang="en-US" b="1" dirty="0" smtClean="0"/>
              <a:t>Accidents in India in the past </a:t>
            </a:r>
            <a:r>
              <a:rPr lang="en-US" b="1" dirty="0"/>
              <a:t>4</a:t>
            </a:r>
            <a:r>
              <a:rPr lang="en-US" b="1" dirty="0" smtClean="0"/>
              <a:t> years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251384"/>
              </p:ext>
            </p:extLst>
          </p:nvPr>
        </p:nvGraphicFramePr>
        <p:xfrm>
          <a:off x="1210613" y="1004552"/>
          <a:ext cx="8461420" cy="49197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991"/>
                <a:gridCol w="1747788"/>
                <a:gridCol w="708562"/>
                <a:gridCol w="1322651"/>
                <a:gridCol w="1133700"/>
                <a:gridCol w="2078452"/>
                <a:gridCol w="850276"/>
              </a:tblGrid>
              <a:tr h="390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 err="1">
                          <a:effectLst/>
                        </a:rPr>
                        <a:t>S.No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effectLst/>
                        </a:rPr>
                        <a:t>Name of child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effectLst/>
                        </a:rPr>
                        <a:t>Age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effectLst/>
                        </a:rPr>
                        <a:t>Place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 smtClean="0">
                          <a:effectLst/>
                        </a:rPr>
                        <a:t>Alive/Dead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Source </a:t>
                      </a:r>
                      <a:r>
                        <a:rPr lang="en-US" sz="1500" b="1" u="none" strike="noStrike" dirty="0" smtClean="0">
                          <a:effectLst/>
                        </a:rPr>
                        <a:t>of info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Year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6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 </a:t>
                      </a:r>
                      <a:r>
                        <a:rPr lang="en-US" sz="1500" u="none" strike="noStrike" dirty="0" err="1">
                          <a:effectLst/>
                        </a:rPr>
                        <a:t>Madhumitha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TN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Died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Times of India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2014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6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Radheshyam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Jaipur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Died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Times of India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6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Chinnari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Telangana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Died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Times of India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6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K Tamilarasan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TN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Died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Times of India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6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Komal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Rajasthan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Died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Deccan Chronicle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2016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6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Montu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Rajasthan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Died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NDTV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smtClean="0">
                          <a:effectLst/>
                        </a:rPr>
                        <a:t>2016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6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Kaveri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Karnataka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Alive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firstpost.com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6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Radha Sahu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Odissa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Alive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Hindustan times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2017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1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Key Components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 Camera</a:t>
            </a:r>
          </a:p>
          <a:p>
            <a:r>
              <a:rPr lang="en-US" dirty="0" smtClean="0"/>
              <a:t>Personal Computer</a:t>
            </a:r>
          </a:p>
          <a:p>
            <a:r>
              <a:rPr lang="en-US" dirty="0" smtClean="0"/>
              <a:t>PIC 16F877A Micro controller </a:t>
            </a:r>
          </a:p>
          <a:p>
            <a:r>
              <a:rPr lang="en-US" dirty="0" smtClean="0"/>
              <a:t>12 V Power supply</a:t>
            </a:r>
          </a:p>
          <a:p>
            <a:r>
              <a:rPr lang="en-US" dirty="0" smtClean="0"/>
              <a:t>Servo Motor</a:t>
            </a:r>
          </a:p>
          <a:p>
            <a:r>
              <a:rPr lang="en-US" dirty="0" smtClean="0"/>
              <a:t>Oxygen Supply</a:t>
            </a:r>
          </a:p>
          <a:p>
            <a:r>
              <a:rPr lang="en-US" dirty="0" smtClean="0"/>
              <a:t>Mechanical Arms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986" y="-291698"/>
            <a:ext cx="10515600" cy="1325563"/>
          </a:xfrm>
        </p:spPr>
        <p:txBody>
          <a:bodyPr/>
          <a:lstStyle/>
          <a:p>
            <a:r>
              <a:rPr lang="en-US" b="1" dirty="0" smtClean="0"/>
              <a:t>Flow Chart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" y="592428"/>
            <a:ext cx="11199254" cy="597579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8650" y="3168202"/>
            <a:ext cx="1403797" cy="8242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85622" y="1033865"/>
            <a:ext cx="2550017" cy="812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the Child’s Position using Camera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5622" y="2318196"/>
            <a:ext cx="2640169" cy="850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the mechanical arms inside </a:t>
            </a:r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bore well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4106" y="3739677"/>
            <a:ext cx="2601533" cy="708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the servo motors using micro controller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36781" y="5114733"/>
            <a:ext cx="2099257" cy="832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Adjust the position of the baby using motor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8646" y="3594729"/>
            <a:ext cx="1906073" cy="862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Lift the baby using controller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85622" y="5061684"/>
            <a:ext cx="2369712" cy="88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 Oxygen supply for the baby through thin pipe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9447726" y="3594729"/>
            <a:ext cx="1609859" cy="9401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055685" y="5459441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7054937" y="4529196"/>
            <a:ext cx="373490" cy="51395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332018" y="3851530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593204" y="1897084"/>
            <a:ext cx="425003" cy="38636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3627817" y="3239035"/>
            <a:ext cx="347729" cy="4298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556446" y="4588482"/>
            <a:ext cx="419100" cy="39538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 Arrow 19"/>
          <p:cNvSpPr/>
          <p:nvPr/>
        </p:nvSpPr>
        <p:spPr>
          <a:xfrm>
            <a:off x="811369" y="1033865"/>
            <a:ext cx="1171977" cy="1962763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849"/>
            <a:ext cx="10515600" cy="1325563"/>
          </a:xfrm>
        </p:spPr>
        <p:txBody>
          <a:bodyPr/>
          <a:lstStyle/>
          <a:p>
            <a:r>
              <a:rPr lang="en-US" b="1" dirty="0" smtClean="0"/>
              <a:t>Literature Survey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2276"/>
            <a:ext cx="11758411" cy="61081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Existing System : Manual lifting of child.</a:t>
            </a:r>
          </a:p>
          <a:p>
            <a:pPr marL="0" indent="0">
              <a:buNone/>
            </a:pPr>
            <a:r>
              <a:rPr lang="en-US" dirty="0" smtClean="0"/>
              <a:t>Concept : The arms to lift child are manual and using pulleys the arms are moved accordingly to uplift the child.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Advantages :</a:t>
            </a:r>
          </a:p>
          <a:p>
            <a:r>
              <a:rPr lang="en-US" dirty="0" smtClean="0"/>
              <a:t>No much expense.</a:t>
            </a:r>
          </a:p>
          <a:p>
            <a:r>
              <a:rPr lang="en-US" dirty="0" smtClean="0"/>
              <a:t>Easy to develop the equipment.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Drawbacks :</a:t>
            </a:r>
          </a:p>
          <a:p>
            <a:r>
              <a:rPr lang="en-US" dirty="0" smtClean="0"/>
              <a:t>Hard to grip the child.</a:t>
            </a:r>
          </a:p>
          <a:p>
            <a:r>
              <a:rPr lang="en-US" dirty="0" smtClean="0"/>
              <a:t>Difficult to lift the child as all works are done manually by the rescuers.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Reference – Fire station, State bank Road, Coimbatore – 641018.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8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1" y="-4333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Literature Survey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7652"/>
            <a:ext cx="11213204" cy="6390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Paper : Rescue System for bore well accidents (</a:t>
            </a:r>
            <a:r>
              <a:rPr lang="en-US" dirty="0" err="1" smtClean="0"/>
              <a:t>Sanket,Suraj,Pooja</a:t>
            </a:r>
            <a:r>
              <a:rPr lang="en-US" dirty="0" smtClean="0"/>
              <a:t> - </a:t>
            </a:r>
            <a:r>
              <a:rPr lang="en-US" dirty="0" err="1" smtClean="0"/>
              <a:t>Dr.D</a:t>
            </a:r>
            <a:r>
              <a:rPr lang="en-US" dirty="0" smtClean="0"/>
              <a:t> Y </a:t>
            </a:r>
            <a:r>
              <a:rPr lang="en-US" dirty="0" err="1" smtClean="0"/>
              <a:t>Patil</a:t>
            </a:r>
            <a:r>
              <a:rPr lang="en-US" dirty="0" smtClean="0"/>
              <a:t> School of Engineering, Pune)</a:t>
            </a:r>
          </a:p>
          <a:p>
            <a:pPr marL="0" indent="0">
              <a:buNone/>
            </a:pPr>
            <a:r>
              <a:rPr lang="en-US" dirty="0" smtClean="0"/>
              <a:t>Concept : Using AVR Atmel 16 controller the Arms of the mechanical system is controlled and the child is rescued.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Advantages :</a:t>
            </a:r>
            <a:endParaRPr lang="en-US" dirty="0"/>
          </a:p>
          <a:p>
            <a:r>
              <a:rPr lang="en-US" dirty="0" smtClean="0"/>
              <a:t>Least time consumption.</a:t>
            </a:r>
          </a:p>
          <a:p>
            <a:r>
              <a:rPr lang="en-US" dirty="0" smtClean="0"/>
              <a:t>Light weight but sufficiently strong.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Drawbacks :</a:t>
            </a:r>
          </a:p>
          <a:p>
            <a:r>
              <a:rPr lang="en-US" dirty="0"/>
              <a:t> </a:t>
            </a:r>
            <a:r>
              <a:rPr lang="en-US" dirty="0" smtClean="0"/>
              <a:t>AVRs have fairly low power. Availability is less. Speed is near 20MIPS instructions and runs at 80 MHz and can burst to 160 </a:t>
            </a:r>
            <a:r>
              <a:rPr lang="en-US" dirty="0" err="1" smtClean="0"/>
              <a:t>MHz.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" y="-420487"/>
            <a:ext cx="10515600" cy="1325563"/>
          </a:xfrm>
        </p:spPr>
        <p:txBody>
          <a:bodyPr/>
          <a:lstStyle/>
          <a:p>
            <a:r>
              <a:rPr lang="en-US" b="1" dirty="0" smtClean="0"/>
              <a:t>Literature Survey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" y="618186"/>
            <a:ext cx="11146665" cy="60401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Paper : PC based Child Rescue system from Bore well (</a:t>
            </a:r>
            <a:r>
              <a:rPr lang="en-US" dirty="0" err="1" smtClean="0"/>
              <a:t>Banu</a:t>
            </a:r>
            <a:r>
              <a:rPr lang="en-US" dirty="0" smtClean="0"/>
              <a:t>, Amar, Benson -Bangalore Technological institute)</a:t>
            </a:r>
          </a:p>
          <a:p>
            <a:pPr marL="0" indent="0">
              <a:buNone/>
            </a:pPr>
            <a:r>
              <a:rPr lang="en-US" dirty="0" smtClean="0"/>
              <a:t>Concept :  </a:t>
            </a:r>
            <a:r>
              <a:rPr lang="en-US" dirty="0"/>
              <a:t>Using </a:t>
            </a:r>
            <a:r>
              <a:rPr lang="en-US" dirty="0" smtClean="0"/>
              <a:t>PIC </a:t>
            </a:r>
            <a:r>
              <a:rPr lang="en-US" dirty="0"/>
              <a:t>controller </a:t>
            </a:r>
            <a:r>
              <a:rPr lang="en-US" dirty="0" smtClean="0"/>
              <a:t>and DC motor the </a:t>
            </a:r>
            <a:r>
              <a:rPr lang="en-US" dirty="0"/>
              <a:t>Arms of the mechanical system is controlled and the child is rescued.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Advantages :</a:t>
            </a:r>
          </a:p>
          <a:p>
            <a:r>
              <a:rPr lang="en-US" dirty="0" smtClean="0"/>
              <a:t>Cheap and small in size.</a:t>
            </a:r>
          </a:p>
          <a:p>
            <a:r>
              <a:rPr lang="en-US" dirty="0" smtClean="0"/>
              <a:t>Can be easily embedded to any device.</a:t>
            </a:r>
          </a:p>
          <a:p>
            <a:r>
              <a:rPr lang="en-US" dirty="0" smtClean="0"/>
              <a:t>Programming is simple to learn.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Drawbacks :</a:t>
            </a:r>
          </a:p>
          <a:p>
            <a:r>
              <a:rPr lang="en-US" dirty="0" smtClean="0"/>
              <a:t>DC motors can be used only when there is a need for high RPM (Rotation Per Minute).</a:t>
            </a:r>
          </a:p>
          <a:p>
            <a:r>
              <a:rPr lang="en-US" dirty="0" smtClean="0"/>
              <a:t>They are applicable for Car wheels, fans etc., and not applicable in this case.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89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Literature Survey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1217"/>
            <a:ext cx="11951593" cy="5975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Paper : </a:t>
            </a:r>
            <a:r>
              <a:rPr lang="en-US" dirty="0"/>
              <a:t>Rescue Robotics in Bore well </a:t>
            </a:r>
            <a:r>
              <a:rPr lang="en-US" dirty="0" smtClean="0"/>
              <a:t>Environment (Manish, </a:t>
            </a:r>
            <a:r>
              <a:rPr lang="en-US" dirty="0" err="1"/>
              <a:t>P.Chakraborty</a:t>
            </a:r>
            <a:r>
              <a:rPr lang="en-US" dirty="0"/>
              <a:t> and </a:t>
            </a:r>
            <a:r>
              <a:rPr lang="en-US" dirty="0" err="1" smtClean="0"/>
              <a:t>G.C.Nandi</a:t>
            </a:r>
            <a:r>
              <a:rPr lang="en-US" dirty="0" smtClean="0"/>
              <a:t> IIIT, Allahabad)</a:t>
            </a:r>
          </a:p>
          <a:p>
            <a:pPr marL="0" indent="0">
              <a:buNone/>
            </a:pPr>
            <a:r>
              <a:rPr lang="en-US" dirty="0" smtClean="0"/>
              <a:t>Concept : An elastic belt is provided along the machine to lift the child easily by holding the child from the bottom.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Advantages :</a:t>
            </a:r>
          </a:p>
          <a:p>
            <a:r>
              <a:rPr lang="en-US" dirty="0" smtClean="0"/>
              <a:t>The child can be saved very </a:t>
            </a:r>
            <a:r>
              <a:rPr lang="en-US" dirty="0" err="1" smtClean="0"/>
              <a:t>fastly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child gets bottom grip and never falls in between.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Drawbacks :</a:t>
            </a:r>
          </a:p>
          <a:p>
            <a:r>
              <a:rPr lang="en-US" dirty="0" smtClean="0"/>
              <a:t>The belt cannot be inserted easily due to small space inside bore well.</a:t>
            </a:r>
          </a:p>
          <a:p>
            <a:r>
              <a:rPr lang="en-US" dirty="0" smtClean="0"/>
              <a:t>The child cannot fit into the belt even if the belt is reached inside.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73" y="2033901"/>
            <a:ext cx="2403048" cy="336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91" y="309093"/>
            <a:ext cx="10515600" cy="1325563"/>
          </a:xfrm>
        </p:spPr>
        <p:txBody>
          <a:bodyPr/>
          <a:lstStyle/>
          <a:p>
            <a:r>
              <a:rPr lang="en-US" b="1" dirty="0" smtClean="0"/>
              <a:t>Proposed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91" y="17354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proposed system has 3 modules,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Design phase </a:t>
            </a:r>
          </a:p>
          <a:p>
            <a:r>
              <a:rPr lang="en-US" dirty="0" smtClean="0"/>
              <a:t>Interfacing phase</a:t>
            </a:r>
          </a:p>
          <a:p>
            <a:r>
              <a:rPr lang="en-US" dirty="0" smtClean="0"/>
              <a:t>Implementation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848</Words>
  <Application>Microsoft Office PowerPoint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Bore well Baby Rescue Machine</vt:lpstr>
      <vt:lpstr>Accidents in India in the past 4 years</vt:lpstr>
      <vt:lpstr>Key Components</vt:lpstr>
      <vt:lpstr>Flow Chart</vt:lpstr>
      <vt:lpstr>Literature Survey</vt:lpstr>
      <vt:lpstr>Literature Survey</vt:lpstr>
      <vt:lpstr>Literature Survey</vt:lpstr>
      <vt:lpstr>Literature Survey</vt:lpstr>
      <vt:lpstr>Proposed System</vt:lpstr>
      <vt:lpstr>Design Phase</vt:lpstr>
      <vt:lpstr>Design </vt:lpstr>
      <vt:lpstr>PIC 16F877A Micro controller - Advantages  </vt:lpstr>
      <vt:lpstr>Servo Motors - Advantages</vt:lpstr>
      <vt:lpstr>Interfacing phase</vt:lpstr>
      <vt:lpstr>Implementation phase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</dc:creator>
  <cp:lastModifiedBy>Srini</cp:lastModifiedBy>
  <cp:revision>66</cp:revision>
  <dcterms:created xsi:type="dcterms:W3CDTF">2018-01-01T17:41:09Z</dcterms:created>
  <dcterms:modified xsi:type="dcterms:W3CDTF">2018-01-03T05:16:11Z</dcterms:modified>
</cp:coreProperties>
</file>