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8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rive.google.com/file/d/1_iSb_j3exHN_oQ4rFrM0frayUsbO1W9M/view?usp=drivesdk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667000" y="2067305"/>
            <a:ext cx="701039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 err="1" smtClean="0"/>
              <a:t>Sriranganayaki.S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4876800" y="2971800"/>
            <a:ext cx="5334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10" dirty="0" smtClean="0">
                <a:solidFill>
                  <a:srgbClr val="2D936B"/>
                </a:solidFill>
                <a:latin typeface="Trebuchet MS"/>
                <a:cs typeface="Trebuchet MS"/>
              </a:rPr>
              <a:t>XOR Using Multilayer Perceptron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6010275"/>
            <a:ext cx="8058149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lnSpc>
                <a:spcPts val="1275"/>
              </a:lnSpc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https://drive.google.com/file/d/1_iSb_j3exHN_oQ4rFrM0frayUsbO1W9M/view?usp=drivesdk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75"/>
              </a:lnSpc>
            </a:pP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323166"/>
            <a:ext cx="2514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399" y="913686"/>
            <a:ext cx="84391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Accuracy</a:t>
            </a:r>
          </a:p>
          <a:p>
            <a:r>
              <a:rPr lang="en-US" sz="2400" dirty="0" smtClean="0"/>
              <a:t>The trained multilayer perceptron model achieves high accuracy in predicting the XOR output, demonstrating its ability to learn the non-linear pattern.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Generalization</a:t>
            </a:r>
          </a:p>
          <a:p>
            <a:r>
              <a:rPr lang="en-US" sz="2400" dirty="0" smtClean="0"/>
              <a:t>The model can generalize well to new, unseen inputs, making it a robust solution for real-world applications that require handling complex relationships.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Implications</a:t>
            </a:r>
          </a:p>
          <a:p>
            <a:r>
              <a:rPr lang="en-US" sz="2400" dirty="0" smtClean="0"/>
              <a:t>The success of this project highlights the power of multilayer </a:t>
            </a:r>
            <a:r>
              <a:rPr lang="en-US" sz="2400" dirty="0" err="1" smtClean="0"/>
              <a:t>perceptrons</a:t>
            </a:r>
            <a:r>
              <a:rPr lang="en-US" sz="2400" dirty="0" smtClean="0"/>
              <a:t> and their potential for solving a wide range of non-linear problems in various domains.</a:t>
            </a:r>
          </a:p>
          <a:p>
            <a:endParaRPr lang="en-IN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-323165"/>
            <a:ext cx="1219200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Google Sans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Google Sans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0600" y="5715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 LINK: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92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907097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 smtClean="0"/>
              <a:t>XOR using multilayer perceptron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739775" y="2019300"/>
            <a:ext cx="8890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multilayer perceptron is a powerful artificial neural network architecture capable of solving complex non-linear problems, such as the exclusive OR (XOR) operation. By stacking multiple layers of interconnected nodes, the model can learn to approximate the XOR function.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739775" y="1371600"/>
            <a:ext cx="383169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Problem Statement</a:t>
            </a:r>
          </a:p>
          <a:p>
            <a:r>
              <a:rPr lang="en-US" sz="2400" dirty="0" smtClean="0"/>
              <a:t>Understand the XOR function and how to model it using a multilayer perceptron.</a:t>
            </a:r>
          </a:p>
          <a:p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911724" y="1456521"/>
            <a:ext cx="40859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Modeling</a:t>
            </a:r>
          </a:p>
          <a:p>
            <a:r>
              <a:rPr lang="en-US" sz="2400" dirty="0" smtClean="0"/>
              <a:t>Design the neural network architecture and train the model to learn the XOR pattern.</a:t>
            </a:r>
          </a:p>
          <a:p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2667000" y="4191000"/>
            <a:ext cx="4419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Results</a:t>
            </a:r>
          </a:p>
          <a:p>
            <a:r>
              <a:rPr lang="en-US" sz="2400" dirty="0" smtClean="0"/>
              <a:t>Evaluate the performance of the trained model and discuss the implications.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34072" y="1524000"/>
            <a:ext cx="404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XOR Function</a:t>
            </a:r>
          </a:p>
          <a:p>
            <a:r>
              <a:rPr lang="en-US" sz="2400" dirty="0" smtClean="0"/>
              <a:t>The exclusive OR (XOR) is a logical operation that outputs true (1) if and only if exactly one of the inputs is true.</a:t>
            </a:r>
          </a:p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1524000"/>
            <a:ext cx="4095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Challenge</a:t>
            </a:r>
          </a:p>
          <a:p>
            <a:r>
              <a:rPr lang="en-US" sz="2400" dirty="0" smtClean="0"/>
              <a:t>Modeling the XOR function using a simple perceptron is not possible, as it is not linearly separable. A more complex architecture is required.</a:t>
            </a:r>
          </a:p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834071" y="4267200"/>
            <a:ext cx="730027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Challenge</a:t>
            </a:r>
          </a:p>
          <a:p>
            <a:r>
              <a:rPr lang="en-US" sz="2400" dirty="0" smtClean="0"/>
              <a:t>Modeling the XOR function using a simple perceptron is not possible, as it is not linearly separable. A more complex architecture is required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1905000"/>
            <a:ext cx="2590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Network Architecture</a:t>
            </a:r>
          </a:p>
          <a:p>
            <a:r>
              <a:rPr lang="en-US" sz="2400" dirty="0" smtClean="0"/>
              <a:t>The model will consist of an input layer, one or more hidden layers, and an output layer. The hidden layers will learn the non-linear XOR pattern.</a:t>
            </a:r>
          </a:p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0" y="2019300"/>
            <a:ext cx="2971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Training Process</a:t>
            </a:r>
          </a:p>
          <a:p>
            <a:r>
              <a:rPr lang="en-US" sz="2400" dirty="0" smtClean="0"/>
              <a:t>The model will be trained using backpropagation, a gradient-based optimization algorithm that adjusts the weights and biases to minimize the loss.</a:t>
            </a:r>
          </a:p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696075" y="2209800"/>
            <a:ext cx="23717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Evaluation</a:t>
            </a:r>
          </a:p>
          <a:p>
            <a:r>
              <a:rPr lang="en-US" sz="2400" dirty="0" smtClean="0"/>
              <a:t>The trained model will be tested on a separate dataset to measure its accuracy in predicting the XOR output.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625148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99452" y="1905000"/>
            <a:ext cx="26533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Students</a:t>
            </a:r>
          </a:p>
          <a:p>
            <a:r>
              <a:rPr lang="en-US" sz="2400" dirty="0" smtClean="0"/>
              <a:t>This project can be used by students learning about artificial neural networks and how to apply them to solve non-linear problems.</a:t>
            </a:r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191000" y="1828800"/>
            <a:ext cx="23622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Researchers</a:t>
            </a:r>
          </a:p>
          <a:p>
            <a:r>
              <a:rPr lang="en-US" sz="2400" dirty="0" smtClean="0"/>
              <a:t>Researchers in the field of machine learning can use this project as a starting point for exploring more complex neural network architectures.</a:t>
            </a:r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2019300"/>
            <a:ext cx="28003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Developers</a:t>
            </a:r>
          </a:p>
          <a:p>
            <a:r>
              <a:rPr lang="en-US" sz="2400" dirty="0" smtClean="0"/>
              <a:t>Software developers can leverage the insights from this project to build intelligent systems that can handle complex, non-linear relationships.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6" y="857885"/>
            <a:ext cx="1018603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695450"/>
            <a:ext cx="35814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Effective Model</a:t>
            </a:r>
          </a:p>
          <a:p>
            <a:r>
              <a:rPr lang="en-US" sz="2400" dirty="0" smtClean="0"/>
              <a:t>The multilayer perceptron can learn to accurately approximate the XOR function, demonstrating its ability to handle non-linear problems.</a:t>
            </a:r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696076" y="1695450"/>
            <a:ext cx="43148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Reusable Framework</a:t>
            </a:r>
          </a:p>
          <a:p>
            <a:r>
              <a:rPr lang="en-US" sz="2400" dirty="0" smtClean="0"/>
              <a:t>The project provides a reusable framework for building and training neural networks, which can be applied to a variety of other problems.</a:t>
            </a:r>
          </a:p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971800" y="4724400"/>
            <a:ext cx="656272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Educational Value</a:t>
            </a:r>
          </a:p>
          <a:p>
            <a:r>
              <a:rPr lang="en-US" sz="2400" dirty="0" smtClean="0"/>
              <a:t>The project offers valuable insights into the inner workings of multilayer </a:t>
            </a:r>
            <a:r>
              <a:rPr lang="en-US" sz="2400" dirty="0" err="1" smtClean="0"/>
              <a:t>perceptrons</a:t>
            </a:r>
            <a:r>
              <a:rPr lang="en-US" sz="2400" dirty="0" smtClean="0"/>
              <a:t> and their application in solving complex tasks.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2475" y="1524000"/>
            <a:ext cx="35147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Conceptual Understanding</a:t>
            </a:r>
          </a:p>
          <a:p>
            <a:r>
              <a:rPr lang="en-US" sz="2000" dirty="0" smtClean="0"/>
              <a:t>The project provides a deep understanding of how neural networks can learn complex non-linear functions, such as XOR.</a:t>
            </a:r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0" y="1695450"/>
            <a:ext cx="40386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Practical Insights</a:t>
            </a:r>
          </a:p>
          <a:p>
            <a:r>
              <a:rPr lang="en-US" sz="2000" dirty="0" smtClean="0"/>
              <a:t>The implementation details and results offer practical guidance for building and optimizing multilayer perceptron models.</a:t>
            </a:r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3886200"/>
            <a:ext cx="5029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Potential Impact</a:t>
            </a:r>
          </a:p>
          <a:p>
            <a:r>
              <a:rPr lang="en-US" sz="2000" dirty="0" smtClean="0"/>
              <a:t>The techniques showcased have far-reaching implications for developing intelligent systems that can tackle a wide range of challenges.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1905000"/>
            <a:ext cx="8001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Network Architecture</a:t>
            </a:r>
          </a:p>
          <a:p>
            <a:r>
              <a:rPr lang="en-US" sz="2000" dirty="0" smtClean="0"/>
              <a:t>The model will have an input layer with 2 nodes (for the XOR inputs), one or more hidden layers with an appropriate number of nodes, and an output layer with 1 node (for the XOR output).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Training Process</a:t>
            </a:r>
          </a:p>
          <a:p>
            <a:r>
              <a:rPr lang="en-US" sz="2000" dirty="0" smtClean="0"/>
              <a:t>The model will be trained using the backpropagation algorithm, which involves repeatedly adjusting the weights and biases to minimize the loss between the predicted and actual outputs.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Hyperparameter</a:t>
            </a:r>
            <a:r>
              <a:rPr lang="en-US" sz="2000" b="1" dirty="0" smtClean="0"/>
              <a:t> Tuning</a:t>
            </a:r>
          </a:p>
          <a:p>
            <a:r>
              <a:rPr lang="en-US" sz="2000" dirty="0" smtClean="0"/>
              <a:t>The number of hidden layers, the number of nodes in each layer, the learning rate, and other </a:t>
            </a:r>
            <a:r>
              <a:rPr lang="en-US" sz="2000" dirty="0" err="1" smtClean="0"/>
              <a:t>hyperparameters</a:t>
            </a:r>
            <a:r>
              <a:rPr lang="en-US" sz="2000" dirty="0" smtClean="0"/>
              <a:t> will be carefully tuned to optimize the model's performance.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710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Google Sans</vt:lpstr>
      <vt:lpstr>Trebuchet MS</vt:lpstr>
      <vt:lpstr>Office Theme</vt:lpstr>
      <vt:lpstr>Sriranganayaki.S</vt:lpstr>
      <vt:lpstr>XOR using multilayer perceptron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Sriranganayaki.S</dc:title>
  <dc:creator>hp</dc:creator>
  <cp:lastModifiedBy>hp</cp:lastModifiedBy>
  <cp:revision>4</cp:revision>
  <dcterms:created xsi:type="dcterms:W3CDTF">2024-04-05T07:48:19Z</dcterms:created>
  <dcterms:modified xsi:type="dcterms:W3CDTF">2024-04-05T08:12:35Z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