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3"/>
  </p:notesMasterIdLst>
  <p:handoutMasterIdLst>
    <p:handoutMasterId r:id="rId14"/>
  </p:handoutMasterIdLst>
  <p:sldIdLst>
    <p:sldId id="1866" r:id="rId5"/>
    <p:sldId id="1893" r:id="rId6"/>
    <p:sldId id="1868" r:id="rId7"/>
    <p:sldId id="1889" r:id="rId8"/>
    <p:sldId id="1890" r:id="rId9"/>
    <p:sldId id="1891" r:id="rId10"/>
    <p:sldId id="1892" r:id="rId11"/>
    <p:sldId id="1876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93"/>
            <p14:sldId id="1868"/>
            <p14:sldId id="1889"/>
            <p14:sldId id="1890"/>
            <p14:sldId id="1891"/>
            <p14:sldId id="1892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CB4"/>
    <a:srgbClr val="F8EBE0"/>
    <a:srgbClr val="F0E6DC"/>
    <a:srgbClr val="ECE0D4"/>
    <a:srgbClr val="D1B497"/>
    <a:srgbClr val="E3D1BF"/>
    <a:srgbClr val="AA673C"/>
    <a:srgbClr val="6A6967"/>
    <a:srgbClr val="C19C84"/>
    <a:srgbClr val="FF2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1F7F2-B11B-45FA-A5D1-1A50490A0DC9}" v="10" dt="2025-03-06T11:02:53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1" autoAdjust="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nishaa" userId="bb4ff89a4f6794c1" providerId="LiveId" clId="{59A1F7F2-B11B-45FA-A5D1-1A50490A0DC9}"/>
    <pc:docChg chg="undo custSel modSld">
      <pc:chgData name="sri nishaa" userId="bb4ff89a4f6794c1" providerId="LiveId" clId="{59A1F7F2-B11B-45FA-A5D1-1A50490A0DC9}" dt="2025-03-06T11:02:53.491" v="52" actId="27636"/>
      <pc:docMkLst>
        <pc:docMk/>
      </pc:docMkLst>
      <pc:sldChg chg="addSp delSp modSp mod chgLayout">
        <pc:chgData name="sri nishaa" userId="bb4ff89a4f6794c1" providerId="LiveId" clId="{59A1F7F2-B11B-45FA-A5D1-1A50490A0DC9}" dt="2025-03-06T06:14:53.172" v="30" actId="14100"/>
        <pc:sldMkLst>
          <pc:docMk/>
          <pc:sldMk cId="4152393503" sldId="1866"/>
        </pc:sldMkLst>
        <pc:spChg chg="add del mod ord">
          <ac:chgData name="sri nishaa" userId="bb4ff89a4f6794c1" providerId="LiveId" clId="{59A1F7F2-B11B-45FA-A5D1-1A50490A0DC9}" dt="2025-03-06T06:13:47.875" v="19" actId="700"/>
          <ac:spMkLst>
            <pc:docMk/>
            <pc:sldMk cId="4152393503" sldId="1866"/>
            <ac:spMk id="2" creationId="{B91C4512-4076-B0FC-2E42-93DCF2F31B9B}"/>
          </ac:spMkLst>
        </pc:spChg>
        <pc:spChg chg="add del mod ord">
          <ac:chgData name="sri nishaa" userId="bb4ff89a4f6794c1" providerId="LiveId" clId="{59A1F7F2-B11B-45FA-A5D1-1A50490A0DC9}" dt="2025-03-06T06:14:02.548" v="24" actId="478"/>
          <ac:spMkLst>
            <pc:docMk/>
            <pc:sldMk cId="4152393503" sldId="1866"/>
            <ac:spMk id="3" creationId="{DCE14849-84EF-B07A-89AD-974D6BD0AB96}"/>
          </ac:spMkLst>
        </pc:spChg>
        <pc:spChg chg="mod">
          <ac:chgData name="sri nishaa" userId="bb4ff89a4f6794c1" providerId="LiveId" clId="{59A1F7F2-B11B-45FA-A5D1-1A50490A0DC9}" dt="2025-03-06T06:14:31.352" v="28" actId="14100"/>
          <ac:spMkLst>
            <pc:docMk/>
            <pc:sldMk cId="4152393503" sldId="1866"/>
            <ac:spMk id="4" creationId="{F066397F-8B3F-DD69-F434-EF86B9428936}"/>
          </ac:spMkLst>
        </pc:spChg>
        <pc:spChg chg="mod ord">
          <ac:chgData name="sri nishaa" userId="bb4ff89a4f6794c1" providerId="LiveId" clId="{59A1F7F2-B11B-45FA-A5D1-1A50490A0DC9}" dt="2025-03-06T06:14:53.172" v="30" actId="14100"/>
          <ac:spMkLst>
            <pc:docMk/>
            <pc:sldMk cId="4152393503" sldId="1866"/>
            <ac:spMk id="6" creationId="{F168E5CF-FC82-40DA-8E6D-0BFF887BD80E}"/>
          </ac:spMkLst>
        </pc:spChg>
      </pc:sldChg>
      <pc:sldChg chg="addSp delSp modSp mod modClrScheme chgLayout">
        <pc:chgData name="sri nishaa" userId="bb4ff89a4f6794c1" providerId="LiveId" clId="{59A1F7F2-B11B-45FA-A5D1-1A50490A0DC9}" dt="2025-03-06T06:15:05.020" v="33" actId="700"/>
        <pc:sldMkLst>
          <pc:docMk/>
          <pc:sldMk cId="85230843" sldId="1868"/>
        </pc:sldMkLst>
        <pc:spChg chg="add del mod ord">
          <ac:chgData name="sri nishaa" userId="bb4ff89a4f6794c1" providerId="LiveId" clId="{59A1F7F2-B11B-45FA-A5D1-1A50490A0DC9}" dt="2025-03-06T06:15:05.020" v="33" actId="700"/>
          <ac:spMkLst>
            <pc:docMk/>
            <pc:sldMk cId="85230843" sldId="1868"/>
            <ac:spMk id="2" creationId="{DCF83719-AE55-16C0-4778-BCA65956EF99}"/>
          </ac:spMkLst>
        </pc:spChg>
        <pc:spChg chg="add del mod ord">
          <ac:chgData name="sri nishaa" userId="bb4ff89a4f6794c1" providerId="LiveId" clId="{59A1F7F2-B11B-45FA-A5D1-1A50490A0DC9}" dt="2025-03-06T06:15:05.020" v="33" actId="700"/>
          <ac:spMkLst>
            <pc:docMk/>
            <pc:sldMk cId="85230843" sldId="1868"/>
            <ac:spMk id="3" creationId="{981B69AB-FA40-1EA1-3967-CDCE4464BFCA}"/>
          </ac:spMkLst>
        </pc:spChg>
        <pc:spChg chg="mod ord">
          <ac:chgData name="sri nishaa" userId="bb4ff89a4f6794c1" providerId="LiveId" clId="{59A1F7F2-B11B-45FA-A5D1-1A50490A0DC9}" dt="2025-03-06T06:15:05.020" v="33" actId="700"/>
          <ac:spMkLst>
            <pc:docMk/>
            <pc:sldMk cId="85230843" sldId="1868"/>
            <ac:spMk id="4" creationId="{FD9E38B3-4686-8247-9625-49018D29F408}"/>
          </ac:spMkLst>
        </pc:spChg>
        <pc:spChg chg="mod ord">
          <ac:chgData name="sri nishaa" userId="bb4ff89a4f6794c1" providerId="LiveId" clId="{59A1F7F2-B11B-45FA-A5D1-1A50490A0DC9}" dt="2025-03-06T06:15:05.020" v="33" actId="700"/>
          <ac:spMkLst>
            <pc:docMk/>
            <pc:sldMk cId="85230843" sldId="1868"/>
            <ac:spMk id="6" creationId="{7DCBA01B-ECA4-4938-872A-B38BEB13AC06}"/>
          </ac:spMkLst>
        </pc:spChg>
      </pc:sldChg>
      <pc:sldChg chg="addSp delSp modSp mod chgLayout">
        <pc:chgData name="sri nishaa" userId="bb4ff89a4f6794c1" providerId="LiveId" clId="{59A1F7F2-B11B-45FA-A5D1-1A50490A0DC9}" dt="2025-03-06T06:15:56.211" v="34" actId="207"/>
        <pc:sldMkLst>
          <pc:docMk/>
          <pc:sldMk cId="1236220360" sldId="1876"/>
        </pc:sldMkLst>
        <pc:spChg chg="add del mod ord">
          <ac:chgData name="sri nishaa" userId="bb4ff89a4f6794c1" providerId="LiveId" clId="{59A1F7F2-B11B-45FA-A5D1-1A50490A0DC9}" dt="2025-03-06T06:13:14.554" v="14" actId="478"/>
          <ac:spMkLst>
            <pc:docMk/>
            <pc:sldMk cId="1236220360" sldId="1876"/>
            <ac:spMk id="2" creationId="{DF156936-F19F-0A65-998D-185D6F5FECA9}"/>
          </ac:spMkLst>
        </pc:spChg>
        <pc:spChg chg="mod ord">
          <ac:chgData name="sri nishaa" userId="bb4ff89a4f6794c1" providerId="LiveId" clId="{59A1F7F2-B11B-45FA-A5D1-1A50490A0DC9}" dt="2025-03-06T06:15:56.211" v="34" actId="207"/>
          <ac:spMkLst>
            <pc:docMk/>
            <pc:sldMk cId="1236220360" sldId="1876"/>
            <ac:spMk id="5" creationId="{99769EF9-1612-42F9-BB93-658619D321FF}"/>
          </ac:spMkLst>
        </pc:spChg>
      </pc:sldChg>
      <pc:sldChg chg="delSp modSp mod">
        <pc:chgData name="sri nishaa" userId="bb4ff89a4f6794c1" providerId="LiveId" clId="{59A1F7F2-B11B-45FA-A5D1-1A50490A0DC9}" dt="2025-03-06T11:02:53.481" v="51" actId="27636"/>
        <pc:sldMkLst>
          <pc:docMk/>
          <pc:sldMk cId="2541861178" sldId="1890"/>
        </pc:sldMkLst>
        <pc:spChg chg="mod">
          <ac:chgData name="sri nishaa" userId="bb4ff89a4f6794c1" providerId="LiveId" clId="{59A1F7F2-B11B-45FA-A5D1-1A50490A0DC9}" dt="2025-03-06T11:02:53.481" v="51" actId="27636"/>
          <ac:spMkLst>
            <pc:docMk/>
            <pc:sldMk cId="2541861178" sldId="1890"/>
            <ac:spMk id="3" creationId="{79BB0B82-A56D-B515-6DFA-A05A1BDF2930}"/>
          </ac:spMkLst>
        </pc:spChg>
        <pc:spChg chg="del mod">
          <ac:chgData name="sri nishaa" userId="bb4ff89a4f6794c1" providerId="LiveId" clId="{59A1F7F2-B11B-45FA-A5D1-1A50490A0DC9}" dt="2025-03-06T06:17:03.031" v="36" actId="478"/>
          <ac:spMkLst>
            <pc:docMk/>
            <pc:sldMk cId="2541861178" sldId="1890"/>
            <ac:spMk id="9219" creationId="{E01426DD-B481-4523-6030-C5F56ADADA36}"/>
          </ac:spMkLst>
        </pc:spChg>
      </pc:sldChg>
      <pc:sldChg chg="modSp mod">
        <pc:chgData name="sri nishaa" userId="bb4ff89a4f6794c1" providerId="LiveId" clId="{59A1F7F2-B11B-45FA-A5D1-1A50490A0DC9}" dt="2025-03-06T11:02:53.491" v="52" actId="27636"/>
        <pc:sldMkLst>
          <pc:docMk/>
          <pc:sldMk cId="4017061906" sldId="1891"/>
        </pc:sldMkLst>
        <pc:spChg chg="mod">
          <ac:chgData name="sri nishaa" userId="bb4ff89a4f6794c1" providerId="LiveId" clId="{59A1F7F2-B11B-45FA-A5D1-1A50490A0DC9}" dt="2025-03-06T11:02:53.491" v="52" actId="27636"/>
          <ac:spMkLst>
            <pc:docMk/>
            <pc:sldMk cId="4017061906" sldId="1891"/>
            <ac:spMk id="3" creationId="{BA65D055-C137-2436-511F-BA9179249EA2}"/>
          </ac:spMkLst>
        </pc:spChg>
      </pc:sldChg>
      <pc:sldChg chg="modSp">
        <pc:chgData name="sri nishaa" userId="bb4ff89a4f6794c1" providerId="LiveId" clId="{59A1F7F2-B11B-45FA-A5D1-1A50490A0DC9}" dt="2025-03-06T11:02:53.402" v="49"/>
        <pc:sldMkLst>
          <pc:docMk/>
          <pc:sldMk cId="4002682658" sldId="1892"/>
        </pc:sldMkLst>
        <pc:spChg chg="mod">
          <ac:chgData name="sri nishaa" userId="bb4ff89a4f6794c1" providerId="LiveId" clId="{59A1F7F2-B11B-45FA-A5D1-1A50490A0DC9}" dt="2025-03-06T11:02:53.402" v="49"/>
          <ac:spMkLst>
            <pc:docMk/>
            <pc:sldMk cId="4002682658" sldId="1892"/>
            <ac:spMk id="3" creationId="{AEF59D7D-DFC6-7797-5577-2B5A920F7306}"/>
          </ac:spMkLst>
        </pc:spChg>
      </pc:sldChg>
      <pc:sldChg chg="modSp mod chgLayout">
        <pc:chgData name="sri nishaa" userId="bb4ff89a4f6794c1" providerId="LiveId" clId="{59A1F7F2-B11B-45FA-A5D1-1A50490A0DC9}" dt="2025-03-06T11:02:53.481" v="50" actId="27636"/>
        <pc:sldMkLst>
          <pc:docMk/>
          <pc:sldMk cId="517070571" sldId="1893"/>
        </pc:sldMkLst>
        <pc:spChg chg="mod ord">
          <ac:chgData name="sri nishaa" userId="bb4ff89a4f6794c1" providerId="LiveId" clId="{59A1F7F2-B11B-45FA-A5D1-1A50490A0DC9}" dt="2025-03-06T11:02:53.402" v="49"/>
          <ac:spMkLst>
            <pc:docMk/>
            <pc:sldMk cId="517070571" sldId="1893"/>
            <ac:spMk id="4" creationId="{2A5209E4-BA7B-3D5A-5AD1-4FDB6A7D15A5}"/>
          </ac:spMkLst>
        </pc:spChg>
        <pc:spChg chg="mod ord">
          <ac:chgData name="sri nishaa" userId="bb4ff89a4f6794c1" providerId="LiveId" clId="{59A1F7F2-B11B-45FA-A5D1-1A50490A0DC9}" dt="2025-03-06T11:02:53.481" v="50" actId="27636"/>
          <ac:spMkLst>
            <pc:docMk/>
            <pc:sldMk cId="517070571" sldId="1893"/>
            <ac:spMk id="6" creationId="{AA3AFA85-6191-5CC8-7F22-FCA8DD4BD21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32DE2-D71A-E068-FB4A-C379E67E7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F7F89D-5707-3815-F080-ED47DD5845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4496CE-52E0-5527-B3A5-A758C5C5F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6B545-5B62-41E8-F479-C6C3C4457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9457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DEFB4-1615-FFC0-6F70-602D9993C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3B784F-006E-C176-172E-3C78ED7AA8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CEBF4-5947-FBAB-0277-DA5DE20D6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A5FEF-7386-6EC8-1758-4F9948D53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271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2719D-F874-C8BA-C421-DB28AFED2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90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B63D9-FF92-4973-A0B6-FB581DC7D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917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8E9C9-36B2-7EC0-4775-C3A1ABC61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83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34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88831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59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3/6/2025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  <p:sldLayoutId id="2147483885" r:id="rId13"/>
    <p:sldLayoutId id="2147483886" r:id="rId14"/>
    <p:sldLayoutId id="2147483887" r:id="rId15"/>
    <p:sldLayoutId id="214748388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333" y="715961"/>
            <a:ext cx="8586409" cy="1629306"/>
          </a:xfrm>
          <a:noFill/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6397F-8B3F-DD69-F434-EF86B9428936}"/>
              </a:ext>
            </a:extLst>
          </p:cNvPr>
          <p:cNvSpPr txBox="1"/>
          <p:nvPr/>
        </p:nvSpPr>
        <p:spPr>
          <a:xfrm>
            <a:off x="7154333" y="4080936"/>
            <a:ext cx="3132666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K.SRI NISHAANTHI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DA|DS TRAINEE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BBFCB0-C5F7-24D1-178C-BD4A354CA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3AFA85-6191-5CC8-7F22-FCA8DD4BD2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905000"/>
            <a:ext cx="7730067" cy="3276600"/>
          </a:xfrm>
        </p:spPr>
        <p:txBody>
          <a:bodyPr>
            <a:normAutofit fontScale="77500" lnSpcReduction="20000"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1428750" lvl="2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Analyze employee attrition across various parameters</a:t>
            </a:r>
          </a:p>
          <a:p>
            <a:pPr marL="1428750" lvl="2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interactive dashboard</a:t>
            </a:r>
          </a:p>
          <a:p>
            <a:pPr marL="1428750" lvl="2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key insights and recommendations</a:t>
            </a:r>
          </a:p>
          <a:p>
            <a:pPr marL="1428750" lvl="2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5209E4-BA7B-3D5A-5AD1-4FDB6A7D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5170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01" y="471467"/>
            <a:ext cx="9141397" cy="615553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8501" y="1515533"/>
            <a:ext cx="11386366" cy="4871000"/>
          </a:xfrm>
        </p:spPr>
        <p:txBody>
          <a:bodyPr/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data set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 </a:t>
            </a:r>
          </a:p>
          <a:p>
            <a:pPr marL="1885950" lvl="3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Demographics: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Age, Gender, Marital Status, Over18</a:t>
            </a:r>
          </a:p>
          <a:p>
            <a:pPr marL="1885950" lvl="3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Information: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JobRole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Department, Education, Education Field, Job Level</a:t>
            </a:r>
          </a:p>
          <a:p>
            <a:pPr marL="1885950" lvl="3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Monthly Income, Hourly Rate, Stock Option Level, Percent Salary Hike</a:t>
            </a:r>
          </a:p>
          <a:p>
            <a:pPr marL="1885950" lvl="3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Performance: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Working Years, Years At Company, Years In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CurrentRole</a:t>
            </a:r>
            <a:endParaRPr kumimoji="0" lang="en-US" altLang="en-US" sz="16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0" lvl="3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&amp; Engagement: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Satisfaction, Job Satisfaction, Work Life Balance,    				Relationship Satisfaction</a:t>
            </a:r>
          </a:p>
          <a:p>
            <a:pPr marL="1885950" lvl="3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Conditions: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Travel, Overtime, Distance From Home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66E90-B40D-459D-3C17-CABC75959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F74897-2250-05E3-EB2C-CADC9533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67" y="59268"/>
            <a:ext cx="9141397" cy="93714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PROCESS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90A4F6-4EEF-80FF-9610-5FB50C0200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2904" y="1818613"/>
            <a:ext cx="7799387" cy="19896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AC2A2-69DF-5C2B-37B7-977D10C2CD75}"/>
              </a:ext>
            </a:extLst>
          </p:cNvPr>
          <p:cNvSpPr txBox="1"/>
          <p:nvPr/>
        </p:nvSpPr>
        <p:spPr>
          <a:xfrm>
            <a:off x="263767" y="1645046"/>
            <a:ext cx="10768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query</a:t>
            </a:r>
          </a:p>
          <a:p>
            <a:pPr marL="1200150" lvl="2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</a:t>
            </a:r>
          </a:p>
          <a:p>
            <a:pPr marL="1200150" lvl="2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Duplicates</a:t>
            </a:r>
          </a:p>
          <a:p>
            <a:pPr marL="1200150" lvl="2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data types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Appended queries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and loaded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1E32B5-C08A-ADF4-B27F-D6432B34F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0" y="1546122"/>
            <a:ext cx="7113042" cy="452431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5498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931200-8C1B-8C3C-17BF-082E34375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BB0B82-A56D-B515-6DFA-A05A1BDF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7721E-BE0C-8305-EE1C-B5D679517B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08" t="1321" r="1072"/>
          <a:stretch/>
        </p:blipFill>
        <p:spPr>
          <a:xfrm>
            <a:off x="894944" y="1374446"/>
            <a:ext cx="9332789" cy="522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6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C32B11-2274-627F-0964-50BE0CF62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65D055-C137-2436-511F-BA917924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1F3CB-05BF-B899-B0D8-A892944D73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7" t="884" r="866" b="884"/>
          <a:stretch/>
        </p:blipFill>
        <p:spPr>
          <a:xfrm>
            <a:off x="1159934" y="1412490"/>
            <a:ext cx="9635066" cy="520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6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63289F-85FE-B820-2D61-5F086681A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F59D7D-DFC6-7797-5577-2B5A920F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72274-872E-40FF-A870-BB214EBB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96" y="447472"/>
            <a:ext cx="10408596" cy="61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8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C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99" y="2861732"/>
            <a:ext cx="6476999" cy="7873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</TotalTime>
  <Words>159</Words>
  <Application>Microsoft Office PowerPoint</Application>
  <PresentationFormat>Widescreen</PresentationFormat>
  <Paragraphs>35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Segoe UI</vt:lpstr>
      <vt:lpstr>Times New Roman</vt:lpstr>
      <vt:lpstr>Wingdings</vt:lpstr>
      <vt:lpstr>1_Office Theme</vt:lpstr>
      <vt:lpstr>EMPLOYEE ATTRITION ANALYSIS</vt:lpstr>
      <vt:lpstr>PROJECT OVERVIEW</vt:lpstr>
      <vt:lpstr>DATA SET OVERVIEW</vt:lpstr>
      <vt:lpstr>DATA CLEANING PROCESS</vt:lpstr>
      <vt:lpstr>DASHBOARD </vt:lpstr>
      <vt:lpstr>REPORT </vt:lpstr>
      <vt:lpstr> </vt:lpstr>
      <vt:lpstr>THANK YOU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sri nishaa</dc:creator>
  <cp:keywords/>
  <dc:description/>
  <cp:lastModifiedBy>sri nishaa</cp:lastModifiedBy>
  <cp:revision>1</cp:revision>
  <dcterms:created xsi:type="dcterms:W3CDTF">2025-02-19T21:55:12Z</dcterms:created>
  <dcterms:modified xsi:type="dcterms:W3CDTF">2025-03-06T11:03:04Z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