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61709a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61709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61709a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61709a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61709a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61709a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61709a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61709a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68966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68966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61709af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61709af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933000"/>
            <a:ext cx="8520600" cy="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300725"/>
            <a:ext cx="85206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Presented By: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Team “2”007 Britney Spears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Josh Attard, Veeram Hirekhan, Hassan Mehdi,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Maram Mohammed, Allison Ramasami, Srinivas Simhan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819150" y="1521400"/>
            <a:ext cx="7505700" cy="26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Introduction: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 project involves automating Chocoholics Anonymous data processing and storage to speed up their current manual processes.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Purpose of Design Document: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Describes all data, architectural, interface and component-level design for the software.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 design specification provides explicit information about the requirements for a product and how the product is to be put together.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 of Project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819150" y="1408425"/>
            <a:ext cx="75057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Goals: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Automate the various processes at ChocAn that are currently being done manually.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Centralize all member and provider information in a database, located at a ChocAn data center. The data will be accessible remotely through ChocAn terminals available to ChocAn employees as well as all providers.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Database will then be used to automatically generate reports for members, providers, and managers every week.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Objectives: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Create a database to store member and provider data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Create software to process membership payments and determine membership status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Create front-end for providers to enter service information into and obtain provider directory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Create front-end for operators to modify member/provider data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Create software to generate reports for members, providers, and managers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Design ChocAn terminals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Create software that allows terminal to communicate with data center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Description of Rapid Prototype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02200" y="1749250"/>
            <a:ext cx="75396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Our rapid prototype includes the AWS database of all users (members or providers) and have statuses on the members.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prototype will also send out emails with attached reports at designated time-slots (Friday at Midnight).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will also record simulated services being provided and save that information into the database.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900" y="1440075"/>
            <a:ext cx="5561100" cy="32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229800" y="2281200"/>
            <a:ext cx="26844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2278500" y="19974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Thanks for listening!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