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317" r:id="rId5"/>
    <p:sldId id="318" r:id="rId6"/>
    <p:sldId id="319" r:id="rId7"/>
    <p:sldId id="262" r:id="rId8"/>
    <p:sldId id="271" r:id="rId9"/>
    <p:sldId id="263" r:id="rId10"/>
    <p:sldId id="264" r:id="rId11"/>
    <p:sldId id="265" r:id="rId12"/>
    <p:sldId id="270" r:id="rId13"/>
    <p:sldId id="272" r:id="rId14"/>
    <p:sldId id="273" r:id="rId15"/>
    <p:sldId id="310" r:id="rId16"/>
    <p:sldId id="311" r:id="rId17"/>
    <p:sldId id="316" r:id="rId18"/>
    <p:sldId id="31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86" autoAdjust="0"/>
  </p:normalViewPr>
  <p:slideViewPr>
    <p:cSldViewPr>
      <p:cViewPr>
        <p:scale>
          <a:sx n="60" d="100"/>
          <a:sy n="60" d="100"/>
        </p:scale>
        <p:origin x="1388" y="1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tha reddy" userId="1b2bee9e26ea4229" providerId="LiveId" clId="{1A0733B0-1BD3-409E-B45C-A6B9F3CFB711}"/>
    <pc:docChg chg="undo custSel addSld delSld modSld">
      <pc:chgData name="srinitha reddy" userId="1b2bee9e26ea4229" providerId="LiveId" clId="{1A0733B0-1BD3-409E-B45C-A6B9F3CFB711}" dt="2021-08-05T21:21:54.454" v="389" actId="255"/>
      <pc:docMkLst>
        <pc:docMk/>
      </pc:docMkLst>
      <pc:sldChg chg="modSp mod">
        <pc:chgData name="srinitha reddy" userId="1b2bee9e26ea4229" providerId="LiveId" clId="{1A0733B0-1BD3-409E-B45C-A6B9F3CFB711}" dt="2021-08-05T21:19:47.484" v="353" actId="20577"/>
        <pc:sldMkLst>
          <pc:docMk/>
          <pc:sldMk cId="0" sldId="257"/>
        </pc:sldMkLst>
        <pc:spChg chg="mod">
          <ac:chgData name="srinitha reddy" userId="1b2bee9e26ea4229" providerId="LiveId" clId="{1A0733B0-1BD3-409E-B45C-A6B9F3CFB711}" dt="2021-08-05T21:19:47.484" v="353" actId="20577"/>
          <ac:spMkLst>
            <pc:docMk/>
            <pc:sldMk cId="0" sldId="257"/>
            <ac:spMk id="3" creationId="{00000000-0000-0000-0000-000000000000}"/>
          </ac:spMkLst>
        </pc:spChg>
      </pc:sldChg>
      <pc:sldChg chg="modSp mod">
        <pc:chgData name="srinitha reddy" userId="1b2bee9e26ea4229" providerId="LiveId" clId="{1A0733B0-1BD3-409E-B45C-A6B9F3CFB711}" dt="2021-08-05T21:20:17.807" v="356" actId="1076"/>
        <pc:sldMkLst>
          <pc:docMk/>
          <pc:sldMk cId="0" sldId="259"/>
        </pc:sldMkLst>
        <pc:spChg chg="mod">
          <ac:chgData name="srinitha reddy" userId="1b2bee9e26ea4229" providerId="LiveId" clId="{1A0733B0-1BD3-409E-B45C-A6B9F3CFB711}" dt="2021-08-05T21:20:17.807" v="356" actId="1076"/>
          <ac:spMkLst>
            <pc:docMk/>
            <pc:sldMk cId="0" sldId="259"/>
            <ac:spMk id="2" creationId="{00000000-0000-0000-0000-000000000000}"/>
          </ac:spMkLst>
        </pc:spChg>
      </pc:sldChg>
      <pc:sldChg chg="addSp delSp modSp mod">
        <pc:chgData name="srinitha reddy" userId="1b2bee9e26ea4229" providerId="LiveId" clId="{1A0733B0-1BD3-409E-B45C-A6B9F3CFB711}" dt="2021-08-05T21:20:58.851" v="359" actId="255"/>
        <pc:sldMkLst>
          <pc:docMk/>
          <pc:sldMk cId="0" sldId="262"/>
        </pc:sldMkLst>
        <pc:spChg chg="del mod">
          <ac:chgData name="srinitha reddy" userId="1b2bee9e26ea4229" providerId="LiveId" clId="{1A0733B0-1BD3-409E-B45C-A6B9F3CFB711}" dt="2021-08-04T19:57:15.411" v="78"/>
          <ac:spMkLst>
            <pc:docMk/>
            <pc:sldMk cId="0" sldId="262"/>
            <ac:spMk id="2" creationId="{00000000-0000-0000-0000-000000000000}"/>
          </ac:spMkLst>
        </pc:spChg>
        <pc:spChg chg="add mod">
          <ac:chgData name="srinitha reddy" userId="1b2bee9e26ea4229" providerId="LiveId" clId="{1A0733B0-1BD3-409E-B45C-A6B9F3CFB711}" dt="2021-08-05T21:20:58.851" v="359" actId="255"/>
          <ac:spMkLst>
            <pc:docMk/>
            <pc:sldMk cId="0" sldId="262"/>
            <ac:spMk id="4" creationId="{A4EB96AE-61F2-4021-A0C8-F1F00EF7B7E5}"/>
          </ac:spMkLst>
        </pc:spChg>
      </pc:sldChg>
      <pc:sldChg chg="addSp delSp modSp mod">
        <pc:chgData name="srinitha reddy" userId="1b2bee9e26ea4229" providerId="LiveId" clId="{1A0733B0-1BD3-409E-B45C-A6B9F3CFB711}" dt="2021-08-04T20:24:54.114" v="201" actId="14734"/>
        <pc:sldMkLst>
          <pc:docMk/>
          <pc:sldMk cId="0" sldId="263"/>
        </pc:sldMkLst>
        <pc:graphicFrameChg chg="del mod modGraphic">
          <ac:chgData name="srinitha reddy" userId="1b2bee9e26ea4229" providerId="LiveId" clId="{1A0733B0-1BD3-409E-B45C-A6B9F3CFB711}" dt="2021-08-04T20:19:50.263" v="166" actId="478"/>
          <ac:graphicFrameMkLst>
            <pc:docMk/>
            <pc:sldMk cId="0" sldId="263"/>
            <ac:graphicFrameMk id="3" creationId="{00000000-0000-0000-0000-000000000000}"/>
          </ac:graphicFrameMkLst>
        </pc:graphicFrameChg>
        <pc:graphicFrameChg chg="add del mod modGraphic">
          <ac:chgData name="srinitha reddy" userId="1b2bee9e26ea4229" providerId="LiveId" clId="{1A0733B0-1BD3-409E-B45C-A6B9F3CFB711}" dt="2021-08-04T20:20:23.257" v="180"/>
          <ac:graphicFrameMkLst>
            <pc:docMk/>
            <pc:sldMk cId="0" sldId="263"/>
            <ac:graphicFrameMk id="4" creationId="{C0BC77CB-9BDD-4752-AB0A-11E887214E4C}"/>
          </ac:graphicFrameMkLst>
        </pc:graphicFrameChg>
        <pc:graphicFrameChg chg="add mod modGraphic">
          <ac:chgData name="srinitha reddy" userId="1b2bee9e26ea4229" providerId="LiveId" clId="{1A0733B0-1BD3-409E-B45C-A6B9F3CFB711}" dt="2021-08-04T20:24:54.114" v="201" actId="14734"/>
          <ac:graphicFrameMkLst>
            <pc:docMk/>
            <pc:sldMk cId="0" sldId="263"/>
            <ac:graphicFrameMk id="5" creationId="{94FCD776-C5C4-4B1E-9DB1-919FBAAE67A7}"/>
          </ac:graphicFrameMkLst>
        </pc:graphicFrameChg>
      </pc:sldChg>
      <pc:sldChg chg="addSp delSp modSp mod">
        <pc:chgData name="srinitha reddy" userId="1b2bee9e26ea4229" providerId="LiveId" clId="{1A0733B0-1BD3-409E-B45C-A6B9F3CFB711}" dt="2021-08-04T20:24:29.987" v="197" actId="14100"/>
        <pc:sldMkLst>
          <pc:docMk/>
          <pc:sldMk cId="0" sldId="264"/>
        </pc:sldMkLst>
        <pc:graphicFrameChg chg="add mod modGraphic">
          <ac:chgData name="srinitha reddy" userId="1b2bee9e26ea4229" providerId="LiveId" clId="{1A0733B0-1BD3-409E-B45C-A6B9F3CFB711}" dt="2021-08-04T20:24:29.987" v="197" actId="14100"/>
          <ac:graphicFrameMkLst>
            <pc:docMk/>
            <pc:sldMk cId="0" sldId="264"/>
            <ac:graphicFrameMk id="2" creationId="{F11B6A84-B8B6-469A-A4BE-E0AC1DD4DAD4}"/>
          </ac:graphicFrameMkLst>
        </pc:graphicFrameChg>
        <pc:graphicFrameChg chg="del">
          <ac:chgData name="srinitha reddy" userId="1b2bee9e26ea4229" providerId="LiveId" clId="{1A0733B0-1BD3-409E-B45C-A6B9F3CFB711}" dt="2021-08-04T20:22:25.007" v="184" actId="478"/>
          <ac:graphicFrameMkLst>
            <pc:docMk/>
            <pc:sldMk cId="0" sldId="264"/>
            <ac:graphicFrameMk id="3" creationId="{00000000-0000-0000-0000-000000000000}"/>
          </ac:graphicFrameMkLst>
        </pc:graphicFrameChg>
        <pc:graphicFrameChg chg="add mod modGraphic">
          <ac:chgData name="srinitha reddy" userId="1b2bee9e26ea4229" providerId="LiveId" clId="{1A0733B0-1BD3-409E-B45C-A6B9F3CFB711}" dt="2021-08-04T20:24:03.274" v="193" actId="1076"/>
          <ac:graphicFrameMkLst>
            <pc:docMk/>
            <pc:sldMk cId="0" sldId="264"/>
            <ac:graphicFrameMk id="4" creationId="{CA258EFD-DF9B-4E2D-8FBD-FD0DC6B56289}"/>
          </ac:graphicFrameMkLst>
        </pc:graphicFrameChg>
      </pc:sldChg>
      <pc:sldChg chg="modSp mod">
        <pc:chgData name="srinitha reddy" userId="1b2bee9e26ea4229" providerId="LiveId" clId="{1A0733B0-1BD3-409E-B45C-A6B9F3CFB711}" dt="2021-08-04T20:24:40.930" v="198" actId="14734"/>
        <pc:sldMkLst>
          <pc:docMk/>
          <pc:sldMk cId="0" sldId="265"/>
        </pc:sldMkLst>
        <pc:graphicFrameChg chg="modGraphic">
          <ac:chgData name="srinitha reddy" userId="1b2bee9e26ea4229" providerId="LiveId" clId="{1A0733B0-1BD3-409E-B45C-A6B9F3CFB711}" dt="2021-08-04T20:24:40.930" v="198" actId="14734"/>
          <ac:graphicFrameMkLst>
            <pc:docMk/>
            <pc:sldMk cId="0" sldId="265"/>
            <ac:graphicFrameMk id="2" creationId="{00000000-0000-0000-0000-000000000000}"/>
          </ac:graphicFrameMkLst>
        </pc:graphicFrameChg>
      </pc:sldChg>
      <pc:sldChg chg="modSp mod">
        <pc:chgData name="srinitha reddy" userId="1b2bee9e26ea4229" providerId="LiveId" clId="{1A0733B0-1BD3-409E-B45C-A6B9F3CFB711}" dt="2021-08-04T20:27:43.456" v="279" actId="20577"/>
        <pc:sldMkLst>
          <pc:docMk/>
          <pc:sldMk cId="0" sldId="270"/>
        </pc:sldMkLst>
        <pc:graphicFrameChg chg="mod modGraphic">
          <ac:chgData name="srinitha reddy" userId="1b2bee9e26ea4229" providerId="LiveId" clId="{1A0733B0-1BD3-409E-B45C-A6B9F3CFB711}" dt="2021-08-04T20:27:43.456" v="279" actId="20577"/>
          <ac:graphicFrameMkLst>
            <pc:docMk/>
            <pc:sldMk cId="0" sldId="270"/>
            <ac:graphicFrameMk id="2" creationId="{00000000-0000-0000-0000-000000000000}"/>
          </ac:graphicFrameMkLst>
        </pc:graphicFrameChg>
      </pc:sldChg>
      <pc:sldChg chg="delSp modSp mod">
        <pc:chgData name="srinitha reddy" userId="1b2bee9e26ea4229" providerId="LiveId" clId="{1A0733B0-1BD3-409E-B45C-A6B9F3CFB711}" dt="2021-08-05T21:21:24.595" v="387" actId="5793"/>
        <pc:sldMkLst>
          <pc:docMk/>
          <pc:sldMk cId="0" sldId="271"/>
        </pc:sldMkLst>
        <pc:spChg chg="del mod">
          <ac:chgData name="srinitha reddy" userId="1b2bee9e26ea4229" providerId="LiveId" clId="{1A0733B0-1BD3-409E-B45C-A6B9F3CFB711}" dt="2021-08-04T19:59:03.531" v="91"/>
          <ac:spMkLst>
            <pc:docMk/>
            <pc:sldMk cId="0" sldId="271"/>
            <ac:spMk id="2" creationId="{00000000-0000-0000-0000-000000000000}"/>
          </ac:spMkLst>
        </pc:spChg>
        <pc:spChg chg="mod">
          <ac:chgData name="srinitha reddy" userId="1b2bee9e26ea4229" providerId="LiveId" clId="{1A0733B0-1BD3-409E-B45C-A6B9F3CFB711}" dt="2021-08-05T21:21:24.595" v="387" actId="5793"/>
          <ac:spMkLst>
            <pc:docMk/>
            <pc:sldMk cId="0" sldId="271"/>
            <ac:spMk id="3" creationId="{00000000-0000-0000-0000-000000000000}"/>
          </ac:spMkLst>
        </pc:spChg>
      </pc:sldChg>
      <pc:sldChg chg="modSp mod">
        <pc:chgData name="srinitha reddy" userId="1b2bee9e26ea4229" providerId="LiveId" clId="{1A0733B0-1BD3-409E-B45C-A6B9F3CFB711}" dt="2021-08-05T21:06:38.178" v="319" actId="20577"/>
        <pc:sldMkLst>
          <pc:docMk/>
          <pc:sldMk cId="0" sldId="272"/>
        </pc:sldMkLst>
        <pc:graphicFrameChg chg="modGraphic">
          <ac:chgData name="srinitha reddy" userId="1b2bee9e26ea4229" providerId="LiveId" clId="{1A0733B0-1BD3-409E-B45C-A6B9F3CFB711}" dt="2021-08-05T21:06:38.178" v="319" actId="20577"/>
          <ac:graphicFrameMkLst>
            <pc:docMk/>
            <pc:sldMk cId="0" sldId="272"/>
            <ac:graphicFrameMk id="2" creationId="{00000000-0000-0000-0000-000000000000}"/>
          </ac:graphicFrameMkLst>
        </pc:graphicFrameChg>
      </pc:sldChg>
      <pc:sldChg chg="modSp mod">
        <pc:chgData name="srinitha reddy" userId="1b2bee9e26ea4229" providerId="LiveId" clId="{1A0733B0-1BD3-409E-B45C-A6B9F3CFB711}" dt="2021-08-04T20:28:41.729" v="293" actId="20577"/>
        <pc:sldMkLst>
          <pc:docMk/>
          <pc:sldMk cId="0" sldId="273"/>
        </pc:sldMkLst>
        <pc:spChg chg="mod">
          <ac:chgData name="srinitha reddy" userId="1b2bee9e26ea4229" providerId="LiveId" clId="{1A0733B0-1BD3-409E-B45C-A6B9F3CFB711}" dt="2021-08-04T20:28:41.729" v="293" actId="20577"/>
          <ac:spMkLst>
            <pc:docMk/>
            <pc:sldMk cId="0" sldId="273"/>
            <ac:spMk id="2" creationId="{00000000-0000-0000-0000-000000000000}"/>
          </ac:spMkLst>
        </pc:spChg>
      </pc:sldChg>
      <pc:sldChg chg="del">
        <pc:chgData name="srinitha reddy" userId="1b2bee9e26ea4229" providerId="LiveId" clId="{1A0733B0-1BD3-409E-B45C-A6B9F3CFB711}" dt="2021-08-05T21:16:28.508" v="346" actId="2696"/>
        <pc:sldMkLst>
          <pc:docMk/>
          <pc:sldMk cId="0" sldId="309"/>
        </pc:sldMkLst>
      </pc:sldChg>
      <pc:sldChg chg="addSp modSp">
        <pc:chgData name="srinitha reddy" userId="1b2bee9e26ea4229" providerId="LiveId" clId="{1A0733B0-1BD3-409E-B45C-A6B9F3CFB711}" dt="2021-08-05T21:10:18.117" v="321"/>
        <pc:sldMkLst>
          <pc:docMk/>
          <pc:sldMk cId="0" sldId="310"/>
        </pc:sldMkLst>
        <pc:spChg chg="add mod">
          <ac:chgData name="srinitha reddy" userId="1b2bee9e26ea4229" providerId="LiveId" clId="{1A0733B0-1BD3-409E-B45C-A6B9F3CFB711}" dt="2021-08-05T21:10:18.117" v="321"/>
          <ac:spMkLst>
            <pc:docMk/>
            <pc:sldMk cId="0" sldId="310"/>
            <ac:spMk id="5" creationId="{26DC2D52-D197-4902-964D-68EB6CEA8CE0}"/>
          </ac:spMkLst>
        </pc:spChg>
        <pc:spChg chg="add mod">
          <ac:chgData name="srinitha reddy" userId="1b2bee9e26ea4229" providerId="LiveId" clId="{1A0733B0-1BD3-409E-B45C-A6B9F3CFB711}" dt="2021-08-05T21:10:18.117" v="321"/>
          <ac:spMkLst>
            <pc:docMk/>
            <pc:sldMk cId="0" sldId="310"/>
            <ac:spMk id="7" creationId="{7B99F5CE-F312-4683-8B7A-0A309A95ABB9}"/>
          </ac:spMkLst>
        </pc:spChg>
        <pc:spChg chg="add mod">
          <ac:chgData name="srinitha reddy" userId="1b2bee9e26ea4229" providerId="LiveId" clId="{1A0733B0-1BD3-409E-B45C-A6B9F3CFB711}" dt="2021-08-05T21:10:18.117" v="321"/>
          <ac:spMkLst>
            <pc:docMk/>
            <pc:sldMk cId="0" sldId="310"/>
            <ac:spMk id="8" creationId="{679CA705-0AA3-4651-8296-3F9E4627BBE5}"/>
          </ac:spMkLst>
        </pc:spChg>
        <pc:spChg chg="add mod">
          <ac:chgData name="srinitha reddy" userId="1b2bee9e26ea4229" providerId="LiveId" clId="{1A0733B0-1BD3-409E-B45C-A6B9F3CFB711}" dt="2021-08-05T21:10:18.117" v="321"/>
          <ac:spMkLst>
            <pc:docMk/>
            <pc:sldMk cId="0" sldId="310"/>
            <ac:spMk id="9" creationId="{AAE4FFF3-3447-47F7-9074-87CEE611E8DA}"/>
          </ac:spMkLst>
        </pc:spChg>
        <pc:spChg chg="add mod">
          <ac:chgData name="srinitha reddy" userId="1b2bee9e26ea4229" providerId="LiveId" clId="{1A0733B0-1BD3-409E-B45C-A6B9F3CFB711}" dt="2021-08-05T21:10:18.117" v="321"/>
          <ac:spMkLst>
            <pc:docMk/>
            <pc:sldMk cId="0" sldId="310"/>
            <ac:spMk id="10" creationId="{C377D7A7-B829-4685-9894-CAE8A6706F69}"/>
          </ac:spMkLst>
        </pc:spChg>
        <pc:spChg chg="add mod">
          <ac:chgData name="srinitha reddy" userId="1b2bee9e26ea4229" providerId="LiveId" clId="{1A0733B0-1BD3-409E-B45C-A6B9F3CFB711}" dt="2021-08-05T21:10:18.117" v="321"/>
          <ac:spMkLst>
            <pc:docMk/>
            <pc:sldMk cId="0" sldId="310"/>
            <ac:spMk id="11" creationId="{31A20AAB-293A-4382-A87A-AED5299FF6A9}"/>
          </ac:spMkLst>
        </pc:spChg>
        <pc:spChg chg="add mod">
          <ac:chgData name="srinitha reddy" userId="1b2bee9e26ea4229" providerId="LiveId" clId="{1A0733B0-1BD3-409E-B45C-A6B9F3CFB711}" dt="2021-08-05T21:10:18.117" v="321"/>
          <ac:spMkLst>
            <pc:docMk/>
            <pc:sldMk cId="0" sldId="310"/>
            <ac:spMk id="12" creationId="{F6F0E1CE-081C-4653-9958-7D008912C1ED}"/>
          </ac:spMkLst>
        </pc:spChg>
        <pc:spChg chg="add mod">
          <ac:chgData name="srinitha reddy" userId="1b2bee9e26ea4229" providerId="LiveId" clId="{1A0733B0-1BD3-409E-B45C-A6B9F3CFB711}" dt="2021-08-05T21:10:18.117" v="321"/>
          <ac:spMkLst>
            <pc:docMk/>
            <pc:sldMk cId="0" sldId="310"/>
            <ac:spMk id="13" creationId="{DDD6D7B0-9E29-47CF-BB68-ED71C23EC255}"/>
          </ac:spMkLst>
        </pc:spChg>
        <pc:spChg chg="add mod">
          <ac:chgData name="srinitha reddy" userId="1b2bee9e26ea4229" providerId="LiveId" clId="{1A0733B0-1BD3-409E-B45C-A6B9F3CFB711}" dt="2021-08-05T21:10:18.117" v="321"/>
          <ac:spMkLst>
            <pc:docMk/>
            <pc:sldMk cId="0" sldId="310"/>
            <ac:spMk id="14" creationId="{824995F9-E002-421E-9997-01D4BDD39179}"/>
          </ac:spMkLst>
        </pc:spChg>
        <pc:spChg chg="add mod">
          <ac:chgData name="srinitha reddy" userId="1b2bee9e26ea4229" providerId="LiveId" clId="{1A0733B0-1BD3-409E-B45C-A6B9F3CFB711}" dt="2021-08-05T21:10:18.117" v="321"/>
          <ac:spMkLst>
            <pc:docMk/>
            <pc:sldMk cId="0" sldId="310"/>
            <ac:spMk id="15" creationId="{76A98921-FAB6-49DD-A224-AF7D714C1528}"/>
          </ac:spMkLst>
        </pc:spChg>
        <pc:spChg chg="add mod">
          <ac:chgData name="srinitha reddy" userId="1b2bee9e26ea4229" providerId="LiveId" clId="{1A0733B0-1BD3-409E-B45C-A6B9F3CFB711}" dt="2021-08-05T21:10:18.117" v="321"/>
          <ac:spMkLst>
            <pc:docMk/>
            <pc:sldMk cId="0" sldId="310"/>
            <ac:spMk id="16" creationId="{60384890-E4D3-42B0-96BD-6A5DEA2831BE}"/>
          </ac:spMkLst>
        </pc:spChg>
        <pc:spChg chg="add mod">
          <ac:chgData name="srinitha reddy" userId="1b2bee9e26ea4229" providerId="LiveId" clId="{1A0733B0-1BD3-409E-B45C-A6B9F3CFB711}" dt="2021-08-05T21:10:18.117" v="321"/>
          <ac:spMkLst>
            <pc:docMk/>
            <pc:sldMk cId="0" sldId="310"/>
            <ac:spMk id="17" creationId="{9C2E99BD-9A29-4196-A076-7210502B1AD6}"/>
          </ac:spMkLst>
        </pc:spChg>
        <pc:spChg chg="add mod">
          <ac:chgData name="srinitha reddy" userId="1b2bee9e26ea4229" providerId="LiveId" clId="{1A0733B0-1BD3-409E-B45C-A6B9F3CFB711}" dt="2021-08-05T21:10:18.117" v="321"/>
          <ac:spMkLst>
            <pc:docMk/>
            <pc:sldMk cId="0" sldId="310"/>
            <ac:spMk id="18" creationId="{371646C1-1059-48C2-BAC9-4AC3647D7E55}"/>
          </ac:spMkLst>
        </pc:spChg>
        <pc:spChg chg="add mod">
          <ac:chgData name="srinitha reddy" userId="1b2bee9e26ea4229" providerId="LiveId" clId="{1A0733B0-1BD3-409E-B45C-A6B9F3CFB711}" dt="2021-08-05T21:10:18.117" v="321"/>
          <ac:spMkLst>
            <pc:docMk/>
            <pc:sldMk cId="0" sldId="310"/>
            <ac:spMk id="19" creationId="{70953879-682E-41A1-98F2-496F984220AF}"/>
          </ac:spMkLst>
        </pc:spChg>
        <pc:spChg chg="add mod">
          <ac:chgData name="srinitha reddy" userId="1b2bee9e26ea4229" providerId="LiveId" clId="{1A0733B0-1BD3-409E-B45C-A6B9F3CFB711}" dt="2021-08-05T21:10:18.117" v="321"/>
          <ac:spMkLst>
            <pc:docMk/>
            <pc:sldMk cId="0" sldId="310"/>
            <ac:spMk id="20" creationId="{B485B42D-8596-4516-887A-F02C50C1E43B}"/>
          </ac:spMkLst>
        </pc:spChg>
        <pc:spChg chg="add mod">
          <ac:chgData name="srinitha reddy" userId="1b2bee9e26ea4229" providerId="LiveId" clId="{1A0733B0-1BD3-409E-B45C-A6B9F3CFB711}" dt="2021-08-05T21:10:18.117" v="321"/>
          <ac:spMkLst>
            <pc:docMk/>
            <pc:sldMk cId="0" sldId="310"/>
            <ac:spMk id="21" creationId="{7004849B-6263-4206-B948-1CD2F241DFB0}"/>
          </ac:spMkLst>
        </pc:spChg>
        <pc:spChg chg="add mod">
          <ac:chgData name="srinitha reddy" userId="1b2bee9e26ea4229" providerId="LiveId" clId="{1A0733B0-1BD3-409E-B45C-A6B9F3CFB711}" dt="2021-08-05T21:10:18.117" v="321"/>
          <ac:spMkLst>
            <pc:docMk/>
            <pc:sldMk cId="0" sldId="310"/>
            <ac:spMk id="22" creationId="{5CEC6F22-A05E-4413-86A9-0560767E2216}"/>
          </ac:spMkLst>
        </pc:spChg>
        <pc:grpChg chg="add mod">
          <ac:chgData name="srinitha reddy" userId="1b2bee9e26ea4229" providerId="LiveId" clId="{1A0733B0-1BD3-409E-B45C-A6B9F3CFB711}" dt="2021-08-05T21:10:18.117" v="321"/>
          <ac:grpSpMkLst>
            <pc:docMk/>
            <pc:sldMk cId="0" sldId="310"/>
            <ac:grpSpMk id="4" creationId="{32D07049-9990-459F-991D-8659E89F8985}"/>
          </ac:grpSpMkLst>
        </pc:grpChg>
        <pc:grpChg chg="add mod">
          <ac:chgData name="srinitha reddy" userId="1b2bee9e26ea4229" providerId="LiveId" clId="{1A0733B0-1BD3-409E-B45C-A6B9F3CFB711}" dt="2021-08-05T21:10:18.117" v="321"/>
          <ac:grpSpMkLst>
            <pc:docMk/>
            <pc:sldMk cId="0" sldId="310"/>
            <ac:grpSpMk id="6" creationId="{464E592D-AD39-4ADF-A562-96D216A20D36}"/>
          </ac:grpSpMkLst>
        </pc:grpChg>
      </pc:sldChg>
      <pc:sldChg chg="addSp delSp modSp mod">
        <pc:chgData name="srinitha reddy" userId="1b2bee9e26ea4229" providerId="LiveId" clId="{1A0733B0-1BD3-409E-B45C-A6B9F3CFB711}" dt="2021-08-05T21:16:14.051" v="344" actId="14100"/>
        <pc:sldMkLst>
          <pc:docMk/>
          <pc:sldMk cId="0" sldId="311"/>
        </pc:sldMkLst>
        <pc:spChg chg="del mod">
          <ac:chgData name="srinitha reddy" userId="1b2bee9e26ea4229" providerId="LiveId" clId="{1A0733B0-1BD3-409E-B45C-A6B9F3CFB711}" dt="2021-08-05T21:10:52.176" v="328" actId="478"/>
          <ac:spMkLst>
            <pc:docMk/>
            <pc:sldMk cId="0" sldId="311"/>
            <ac:spMk id="3" creationId="{00000000-0000-0000-0000-000000000000}"/>
          </ac:spMkLst>
        </pc:spChg>
        <pc:spChg chg="del mod">
          <ac:chgData name="srinitha reddy" userId="1b2bee9e26ea4229" providerId="LiveId" clId="{1A0733B0-1BD3-409E-B45C-A6B9F3CFB711}" dt="2021-08-05T21:15:31.257" v="336" actId="478"/>
          <ac:spMkLst>
            <pc:docMk/>
            <pc:sldMk cId="0" sldId="311"/>
            <ac:spMk id="4" creationId="{00000000-0000-0000-0000-000000000000}"/>
          </ac:spMkLst>
        </pc:spChg>
        <pc:spChg chg="del">
          <ac:chgData name="srinitha reddy" userId="1b2bee9e26ea4229" providerId="LiveId" clId="{1A0733B0-1BD3-409E-B45C-A6B9F3CFB711}" dt="2021-08-05T21:15:33.649" v="337" actId="478"/>
          <ac:spMkLst>
            <pc:docMk/>
            <pc:sldMk cId="0" sldId="311"/>
            <ac:spMk id="5" creationId="{00000000-0000-0000-0000-000000000000}"/>
          </ac:spMkLst>
        </pc:spChg>
        <pc:spChg chg="del">
          <ac:chgData name="srinitha reddy" userId="1b2bee9e26ea4229" providerId="LiveId" clId="{1A0733B0-1BD3-409E-B45C-A6B9F3CFB711}" dt="2021-08-05T21:15:36.064" v="338" actId="478"/>
          <ac:spMkLst>
            <pc:docMk/>
            <pc:sldMk cId="0" sldId="311"/>
            <ac:spMk id="6" creationId="{00000000-0000-0000-0000-000000000000}"/>
          </ac:spMkLst>
        </pc:spChg>
        <pc:spChg chg="del">
          <ac:chgData name="srinitha reddy" userId="1b2bee9e26ea4229" providerId="LiveId" clId="{1A0733B0-1BD3-409E-B45C-A6B9F3CFB711}" dt="2021-08-05T21:15:38.846" v="339" actId="478"/>
          <ac:spMkLst>
            <pc:docMk/>
            <pc:sldMk cId="0" sldId="311"/>
            <ac:spMk id="7" creationId="{00000000-0000-0000-0000-000000000000}"/>
          </ac:spMkLst>
        </pc:spChg>
        <pc:spChg chg="add del mod">
          <ac:chgData name="srinitha reddy" userId="1b2bee9e26ea4229" providerId="LiveId" clId="{1A0733B0-1BD3-409E-B45C-A6B9F3CFB711}" dt="2021-08-05T21:15:27.851" v="334" actId="478"/>
          <ac:spMkLst>
            <pc:docMk/>
            <pc:sldMk cId="0" sldId="311"/>
            <ac:spMk id="9" creationId="{8A8D997B-80E2-40E6-A57A-6747E9F5C900}"/>
          </ac:spMkLst>
        </pc:spChg>
        <pc:picChg chg="add mod">
          <ac:chgData name="srinitha reddy" userId="1b2bee9e26ea4229" providerId="LiveId" clId="{1A0733B0-1BD3-409E-B45C-A6B9F3CFB711}" dt="2021-08-05T21:16:14.051" v="344" actId="14100"/>
          <ac:picMkLst>
            <pc:docMk/>
            <pc:sldMk cId="0" sldId="311"/>
            <ac:picMk id="10" creationId="{81D3D318-F5CF-460E-8979-D71C5D7B27A6}"/>
          </ac:picMkLst>
        </pc:picChg>
      </pc:sldChg>
      <pc:sldChg chg="modSp mod">
        <pc:chgData name="srinitha reddy" userId="1b2bee9e26ea4229" providerId="LiveId" clId="{1A0733B0-1BD3-409E-B45C-A6B9F3CFB711}" dt="2021-08-05T21:21:54.454" v="389" actId="255"/>
        <pc:sldMkLst>
          <pc:docMk/>
          <pc:sldMk cId="353387531" sldId="314"/>
        </pc:sldMkLst>
        <pc:spChg chg="mod">
          <ac:chgData name="srinitha reddy" userId="1b2bee9e26ea4229" providerId="LiveId" clId="{1A0733B0-1BD3-409E-B45C-A6B9F3CFB711}" dt="2021-08-05T21:21:54.454" v="389" actId="255"/>
          <ac:spMkLst>
            <pc:docMk/>
            <pc:sldMk cId="353387531" sldId="314"/>
            <ac:spMk id="4" creationId="{1F58580D-974E-485D-A1CC-507FB0806179}"/>
          </ac:spMkLst>
        </pc:spChg>
      </pc:sldChg>
      <pc:sldChg chg="modSp mod">
        <pc:chgData name="srinitha reddy" userId="1b2bee9e26ea4229" providerId="LiveId" clId="{1A0733B0-1BD3-409E-B45C-A6B9F3CFB711}" dt="2021-08-05T21:21:44.476" v="388" actId="255"/>
        <pc:sldMkLst>
          <pc:docMk/>
          <pc:sldMk cId="1207879915" sldId="316"/>
        </pc:sldMkLst>
        <pc:spChg chg="mod">
          <ac:chgData name="srinitha reddy" userId="1b2bee9e26ea4229" providerId="LiveId" clId="{1A0733B0-1BD3-409E-B45C-A6B9F3CFB711}" dt="2021-08-05T21:21:44.476" v="388" actId="255"/>
          <ac:spMkLst>
            <pc:docMk/>
            <pc:sldMk cId="1207879915" sldId="316"/>
            <ac:spMk id="3" creationId="{00000000-0000-0000-0000-000000000000}"/>
          </ac:spMkLst>
        </pc:spChg>
      </pc:sldChg>
      <pc:sldChg chg="addSp modSp new del mod">
        <pc:chgData name="srinitha reddy" userId="1b2bee9e26ea4229" providerId="LiveId" clId="{1A0733B0-1BD3-409E-B45C-A6B9F3CFB711}" dt="2021-08-05T21:16:24.202" v="345" actId="2696"/>
        <pc:sldMkLst>
          <pc:docMk/>
          <pc:sldMk cId="3953882468" sldId="320"/>
        </pc:sldMkLst>
        <pc:picChg chg="add mod">
          <ac:chgData name="srinitha reddy" userId="1b2bee9e26ea4229" providerId="LiveId" clId="{1A0733B0-1BD3-409E-B45C-A6B9F3CFB711}" dt="2021-08-05T21:15:17.007" v="331" actId="1076"/>
          <ac:picMkLst>
            <pc:docMk/>
            <pc:sldMk cId="3953882468" sldId="320"/>
            <ac:picMk id="2" creationId="{30298D9C-217D-4E3C-B0B0-4FCA822EE61C}"/>
          </ac:picMkLst>
        </pc:picChg>
      </pc:sldChg>
    </pc:docChg>
  </pc:docChgLst>
  <pc:docChgLst>
    <pc:chgData name="srinitha reddy" userId="1b2bee9e26ea4229" providerId="LiveId" clId="{8579BC0B-FB21-426C-85D3-AA117868E25D}"/>
    <pc:docChg chg="undo custSel addSld delSld modSld sldOrd">
      <pc:chgData name="srinitha reddy" userId="1b2bee9e26ea4229" providerId="LiveId" clId="{8579BC0B-FB21-426C-85D3-AA117868E25D}" dt="2021-03-05T19:06:07.271" v="1498" actId="20577"/>
      <pc:docMkLst>
        <pc:docMk/>
      </pc:docMkLst>
      <pc:sldChg chg="modSp mod">
        <pc:chgData name="srinitha reddy" userId="1b2bee9e26ea4229" providerId="LiveId" clId="{8579BC0B-FB21-426C-85D3-AA117868E25D}" dt="2021-03-05T16:59:08.217" v="452" actId="20577"/>
        <pc:sldMkLst>
          <pc:docMk/>
          <pc:sldMk cId="0" sldId="257"/>
        </pc:sldMkLst>
        <pc:spChg chg="mod">
          <ac:chgData name="srinitha reddy" userId="1b2bee9e26ea4229" providerId="LiveId" clId="{8579BC0B-FB21-426C-85D3-AA117868E25D}" dt="2021-03-05T16:59:08.217" v="452" actId="20577"/>
          <ac:spMkLst>
            <pc:docMk/>
            <pc:sldMk cId="0" sldId="257"/>
            <ac:spMk id="2" creationId="{00000000-0000-0000-0000-000000000000}"/>
          </ac:spMkLst>
        </pc:spChg>
      </pc:sldChg>
      <pc:sldChg chg="modSp mod">
        <pc:chgData name="srinitha reddy" userId="1b2bee9e26ea4229" providerId="LiveId" clId="{8579BC0B-FB21-426C-85D3-AA117868E25D}" dt="2021-03-05T18:09:59.711" v="1125" actId="123"/>
        <pc:sldMkLst>
          <pc:docMk/>
          <pc:sldMk cId="0" sldId="258"/>
        </pc:sldMkLst>
        <pc:spChg chg="mod">
          <ac:chgData name="srinitha reddy" userId="1b2bee9e26ea4229" providerId="LiveId" clId="{8579BC0B-FB21-426C-85D3-AA117868E25D}" dt="2021-03-05T18:09:59.711" v="1125" actId="123"/>
          <ac:spMkLst>
            <pc:docMk/>
            <pc:sldMk cId="0" sldId="258"/>
            <ac:spMk id="1025" creationId="{00000000-0000-0000-0000-000000000000}"/>
          </ac:spMkLst>
        </pc:spChg>
      </pc:sldChg>
      <pc:sldChg chg="modSp mod">
        <pc:chgData name="srinitha reddy" userId="1b2bee9e26ea4229" providerId="LiveId" clId="{8579BC0B-FB21-426C-85D3-AA117868E25D}" dt="2021-03-05T18:36:53.747" v="1174" actId="14100"/>
        <pc:sldMkLst>
          <pc:docMk/>
          <pc:sldMk cId="0" sldId="259"/>
        </pc:sldMkLst>
        <pc:spChg chg="mod">
          <ac:chgData name="srinitha reddy" userId="1b2bee9e26ea4229" providerId="LiveId" clId="{8579BC0B-FB21-426C-85D3-AA117868E25D}" dt="2021-03-05T18:36:53.747" v="1174" actId="14100"/>
          <ac:spMkLst>
            <pc:docMk/>
            <pc:sldMk cId="0" sldId="259"/>
            <ac:spMk id="2" creationId="{00000000-0000-0000-0000-000000000000}"/>
          </ac:spMkLst>
        </pc:spChg>
      </pc:sldChg>
      <pc:sldChg chg="del">
        <pc:chgData name="srinitha reddy" userId="1b2bee9e26ea4229" providerId="LiveId" clId="{8579BC0B-FB21-426C-85D3-AA117868E25D}" dt="2021-03-05T16:47:57.877" v="271" actId="2696"/>
        <pc:sldMkLst>
          <pc:docMk/>
          <pc:sldMk cId="0" sldId="260"/>
        </pc:sldMkLst>
      </pc:sldChg>
      <pc:sldChg chg="add del">
        <pc:chgData name="srinitha reddy" userId="1b2bee9e26ea4229" providerId="LiveId" clId="{8579BC0B-FB21-426C-85D3-AA117868E25D}" dt="2021-03-05T16:53:46.045" v="444" actId="2696"/>
        <pc:sldMkLst>
          <pc:docMk/>
          <pc:sldMk cId="0" sldId="261"/>
        </pc:sldMkLst>
      </pc:sldChg>
      <pc:sldChg chg="modSp mod ord">
        <pc:chgData name="srinitha reddy" userId="1b2bee9e26ea4229" providerId="LiveId" clId="{8579BC0B-FB21-426C-85D3-AA117868E25D}" dt="2021-03-05T18:10:53.885" v="1129" actId="20577"/>
        <pc:sldMkLst>
          <pc:docMk/>
          <pc:sldMk cId="0" sldId="262"/>
        </pc:sldMkLst>
        <pc:spChg chg="mod">
          <ac:chgData name="srinitha reddy" userId="1b2bee9e26ea4229" providerId="LiveId" clId="{8579BC0B-FB21-426C-85D3-AA117868E25D}" dt="2021-03-05T18:10:53.885" v="1129" actId="20577"/>
          <ac:spMkLst>
            <pc:docMk/>
            <pc:sldMk cId="0" sldId="262"/>
            <ac:spMk id="2" creationId="{00000000-0000-0000-0000-000000000000}"/>
          </ac:spMkLst>
        </pc:spChg>
      </pc:sldChg>
      <pc:sldChg chg="modSp mod ord">
        <pc:chgData name="srinitha reddy" userId="1b2bee9e26ea4229" providerId="LiveId" clId="{8579BC0B-FB21-426C-85D3-AA117868E25D}" dt="2021-03-05T18:11:22.110" v="1133" actId="20577"/>
        <pc:sldMkLst>
          <pc:docMk/>
          <pc:sldMk cId="0" sldId="263"/>
        </pc:sldMkLst>
        <pc:graphicFrameChg chg="modGraphic">
          <ac:chgData name="srinitha reddy" userId="1b2bee9e26ea4229" providerId="LiveId" clId="{8579BC0B-FB21-426C-85D3-AA117868E25D}" dt="2021-03-05T18:11:22.110" v="1133" actId="20577"/>
          <ac:graphicFrameMkLst>
            <pc:docMk/>
            <pc:sldMk cId="0" sldId="263"/>
            <ac:graphicFrameMk id="3" creationId="{00000000-0000-0000-0000-000000000000}"/>
          </ac:graphicFrameMkLst>
        </pc:graphicFrameChg>
      </pc:sldChg>
      <pc:sldChg chg="modSp mod ord">
        <pc:chgData name="srinitha reddy" userId="1b2bee9e26ea4229" providerId="LiveId" clId="{8579BC0B-FB21-426C-85D3-AA117868E25D}" dt="2021-03-05T18:11:38.837" v="1139" actId="20577"/>
        <pc:sldMkLst>
          <pc:docMk/>
          <pc:sldMk cId="0" sldId="264"/>
        </pc:sldMkLst>
        <pc:graphicFrameChg chg="modGraphic">
          <ac:chgData name="srinitha reddy" userId="1b2bee9e26ea4229" providerId="LiveId" clId="{8579BC0B-FB21-426C-85D3-AA117868E25D}" dt="2021-03-05T18:11:38.837" v="1139" actId="20577"/>
          <ac:graphicFrameMkLst>
            <pc:docMk/>
            <pc:sldMk cId="0" sldId="264"/>
            <ac:graphicFrameMk id="3" creationId="{00000000-0000-0000-0000-000000000000}"/>
          </ac:graphicFrameMkLst>
        </pc:graphicFrameChg>
      </pc:sldChg>
      <pc:sldChg chg="modSp mod ord">
        <pc:chgData name="srinitha reddy" userId="1b2bee9e26ea4229" providerId="LiveId" clId="{8579BC0B-FB21-426C-85D3-AA117868E25D}" dt="2021-03-05T18:11:50.956" v="1143" actId="20577"/>
        <pc:sldMkLst>
          <pc:docMk/>
          <pc:sldMk cId="0" sldId="265"/>
        </pc:sldMkLst>
        <pc:graphicFrameChg chg="modGraphic">
          <ac:chgData name="srinitha reddy" userId="1b2bee9e26ea4229" providerId="LiveId" clId="{8579BC0B-FB21-426C-85D3-AA117868E25D}" dt="2021-03-05T18:11:50.956" v="1143" actId="20577"/>
          <ac:graphicFrameMkLst>
            <pc:docMk/>
            <pc:sldMk cId="0" sldId="265"/>
            <ac:graphicFrameMk id="2" creationId="{00000000-0000-0000-0000-000000000000}"/>
          </ac:graphicFrameMkLst>
        </pc:graphicFrameChg>
      </pc:sldChg>
      <pc:sldChg chg="del">
        <pc:chgData name="srinitha reddy" userId="1b2bee9e26ea4229" providerId="LiveId" clId="{8579BC0B-FB21-426C-85D3-AA117868E25D}" dt="2021-03-05T16:52:29.267" v="438" actId="2696"/>
        <pc:sldMkLst>
          <pc:docMk/>
          <pc:sldMk cId="0" sldId="266"/>
        </pc:sldMkLst>
      </pc:sldChg>
      <pc:sldChg chg="del">
        <pc:chgData name="srinitha reddy" userId="1b2bee9e26ea4229" providerId="LiveId" clId="{8579BC0B-FB21-426C-85D3-AA117868E25D}" dt="2021-03-05T16:52:36.245" v="439" actId="2696"/>
        <pc:sldMkLst>
          <pc:docMk/>
          <pc:sldMk cId="0" sldId="267"/>
        </pc:sldMkLst>
      </pc:sldChg>
      <pc:sldChg chg="del">
        <pc:chgData name="srinitha reddy" userId="1b2bee9e26ea4229" providerId="LiveId" clId="{8579BC0B-FB21-426C-85D3-AA117868E25D}" dt="2021-03-05T16:52:41.151" v="440" actId="2696"/>
        <pc:sldMkLst>
          <pc:docMk/>
          <pc:sldMk cId="0" sldId="268"/>
        </pc:sldMkLst>
      </pc:sldChg>
      <pc:sldChg chg="new del">
        <pc:chgData name="srinitha reddy" userId="1b2bee9e26ea4229" providerId="LiveId" clId="{8579BC0B-FB21-426C-85D3-AA117868E25D}" dt="2021-03-05T16:53:34.533" v="443" actId="2696"/>
        <pc:sldMkLst>
          <pc:docMk/>
          <pc:sldMk cId="660478940" sldId="269"/>
        </pc:sldMkLst>
      </pc:sldChg>
      <pc:sldChg chg="modSp add mod ord">
        <pc:chgData name="srinitha reddy" userId="1b2bee9e26ea4229" providerId="LiveId" clId="{8579BC0B-FB21-426C-85D3-AA117868E25D}" dt="2021-03-05T16:52:13.690" v="437"/>
        <pc:sldMkLst>
          <pc:docMk/>
          <pc:sldMk cId="0" sldId="270"/>
        </pc:sldMkLst>
        <pc:graphicFrameChg chg="mod modGraphic">
          <ac:chgData name="srinitha reddy" userId="1b2bee9e26ea4229" providerId="LiveId" clId="{8579BC0B-FB21-426C-85D3-AA117868E25D}" dt="2021-03-05T16:46:02.424" v="270" actId="20577"/>
          <ac:graphicFrameMkLst>
            <pc:docMk/>
            <pc:sldMk cId="0" sldId="270"/>
            <ac:graphicFrameMk id="2" creationId="{00000000-0000-0000-0000-000000000000}"/>
          </ac:graphicFrameMkLst>
        </pc:graphicFrameChg>
      </pc:sldChg>
      <pc:sldChg chg="modSp mod">
        <pc:chgData name="srinitha reddy" userId="1b2bee9e26ea4229" providerId="LiveId" clId="{8579BC0B-FB21-426C-85D3-AA117868E25D}" dt="2021-03-05T18:59:31.486" v="1304" actId="20577"/>
        <pc:sldMkLst>
          <pc:docMk/>
          <pc:sldMk cId="0" sldId="271"/>
        </pc:sldMkLst>
        <pc:spChg chg="mod">
          <ac:chgData name="srinitha reddy" userId="1b2bee9e26ea4229" providerId="LiveId" clId="{8579BC0B-FB21-426C-85D3-AA117868E25D}" dt="2021-03-05T18:59:31.486" v="1304" actId="20577"/>
          <ac:spMkLst>
            <pc:docMk/>
            <pc:sldMk cId="0" sldId="271"/>
            <ac:spMk id="2" creationId="{00000000-0000-0000-0000-000000000000}"/>
          </ac:spMkLst>
        </pc:spChg>
      </pc:sldChg>
      <pc:sldChg chg="addSp delSp modSp add mod">
        <pc:chgData name="srinitha reddy" userId="1b2bee9e26ea4229" providerId="LiveId" clId="{8579BC0B-FB21-426C-85D3-AA117868E25D}" dt="2021-03-05T18:49:08.074" v="1272" actId="14100"/>
        <pc:sldMkLst>
          <pc:docMk/>
          <pc:sldMk cId="0" sldId="272"/>
        </pc:sldMkLst>
        <pc:graphicFrameChg chg="add del mod modGraphic">
          <ac:chgData name="srinitha reddy" userId="1b2bee9e26ea4229" providerId="LiveId" clId="{8579BC0B-FB21-426C-85D3-AA117868E25D}" dt="2021-03-05T18:49:08.074" v="1272" actId="14100"/>
          <ac:graphicFrameMkLst>
            <pc:docMk/>
            <pc:sldMk cId="0" sldId="272"/>
            <ac:graphicFrameMk id="2" creationId="{00000000-0000-0000-0000-000000000000}"/>
          </ac:graphicFrameMkLst>
        </pc:graphicFrameChg>
        <pc:cxnChg chg="del">
          <ac:chgData name="srinitha reddy" userId="1b2bee9e26ea4229" providerId="LiveId" clId="{8579BC0B-FB21-426C-85D3-AA117868E25D}" dt="2021-03-05T18:48:51.606" v="1268" actId="478"/>
          <ac:cxnSpMkLst>
            <pc:docMk/>
            <pc:sldMk cId="0" sldId="272"/>
            <ac:cxnSpMk id="4" creationId="{95E07B73-3A83-49AB-A4E2-552ED3EDC273}"/>
          </ac:cxnSpMkLst>
        </pc:cxnChg>
      </pc:sldChg>
      <pc:sldChg chg="modSp mod">
        <pc:chgData name="srinitha reddy" userId="1b2bee9e26ea4229" providerId="LiveId" clId="{8579BC0B-FB21-426C-85D3-AA117868E25D}" dt="2021-03-05T19:01:49.206" v="1327" actId="20577"/>
        <pc:sldMkLst>
          <pc:docMk/>
          <pc:sldMk cId="0" sldId="273"/>
        </pc:sldMkLst>
        <pc:spChg chg="mod">
          <ac:chgData name="srinitha reddy" userId="1b2bee9e26ea4229" providerId="LiveId" clId="{8579BC0B-FB21-426C-85D3-AA117868E25D}" dt="2021-03-05T19:01:49.206" v="1327" actId="20577"/>
          <ac:spMkLst>
            <pc:docMk/>
            <pc:sldMk cId="0" sldId="273"/>
            <ac:spMk id="2" creationId="{00000000-0000-0000-0000-000000000000}"/>
          </ac:spMkLst>
        </pc:spChg>
      </pc:sldChg>
      <pc:sldChg chg="modSp add mod">
        <pc:chgData name="srinitha reddy" userId="1b2bee9e26ea4229" providerId="LiveId" clId="{8579BC0B-FB21-426C-85D3-AA117868E25D}" dt="2021-03-05T18:12:55.353" v="1150" actId="1076"/>
        <pc:sldMkLst>
          <pc:docMk/>
          <pc:sldMk cId="0" sldId="309"/>
        </pc:sldMkLst>
        <pc:spChg chg="mod">
          <ac:chgData name="srinitha reddy" userId="1b2bee9e26ea4229" providerId="LiveId" clId="{8579BC0B-FB21-426C-85D3-AA117868E25D}" dt="2021-03-05T18:12:55.353" v="1150" actId="1076"/>
          <ac:spMkLst>
            <pc:docMk/>
            <pc:sldMk cId="0" sldId="309"/>
            <ac:spMk id="5" creationId="{00000000-0000-0000-0000-000000000000}"/>
          </ac:spMkLst>
        </pc:spChg>
      </pc:sldChg>
      <pc:sldChg chg="modSp add mod">
        <pc:chgData name="srinitha reddy" userId="1b2bee9e26ea4229" providerId="LiveId" clId="{8579BC0B-FB21-426C-85D3-AA117868E25D}" dt="2021-03-05T19:03:33.136" v="1392" actId="20577"/>
        <pc:sldMkLst>
          <pc:docMk/>
          <pc:sldMk cId="0" sldId="310"/>
        </pc:sldMkLst>
        <pc:spChg chg="mod">
          <ac:chgData name="srinitha reddy" userId="1b2bee9e26ea4229" providerId="LiveId" clId="{8579BC0B-FB21-426C-85D3-AA117868E25D}" dt="2021-03-05T19:03:33.136" v="1392" actId="20577"/>
          <ac:spMkLst>
            <pc:docMk/>
            <pc:sldMk cId="0" sldId="310"/>
            <ac:spMk id="2" creationId="{00000000-0000-0000-0000-000000000000}"/>
          </ac:spMkLst>
        </pc:spChg>
      </pc:sldChg>
      <pc:sldChg chg="modSp mod">
        <pc:chgData name="srinitha reddy" userId="1b2bee9e26ea4229" providerId="LiveId" clId="{8579BC0B-FB21-426C-85D3-AA117868E25D}" dt="2021-03-05T19:06:07.271" v="1498" actId="20577"/>
        <pc:sldMkLst>
          <pc:docMk/>
          <pc:sldMk cId="0" sldId="311"/>
        </pc:sldMkLst>
        <pc:spChg chg="mod">
          <ac:chgData name="srinitha reddy" userId="1b2bee9e26ea4229" providerId="LiveId" clId="{8579BC0B-FB21-426C-85D3-AA117868E25D}" dt="2021-03-05T19:06:07.271" v="1498" actId="20577"/>
          <ac:spMkLst>
            <pc:docMk/>
            <pc:sldMk cId="0" sldId="311"/>
            <ac:spMk id="3" creationId="{00000000-0000-0000-0000-000000000000}"/>
          </ac:spMkLst>
        </pc:spChg>
        <pc:spChg chg="mod">
          <ac:chgData name="srinitha reddy" userId="1b2bee9e26ea4229" providerId="LiveId" clId="{8579BC0B-FB21-426C-85D3-AA117868E25D}" dt="2021-03-05T18:12:34.874" v="1146" actId="14100"/>
          <ac:spMkLst>
            <pc:docMk/>
            <pc:sldMk cId="0" sldId="311"/>
            <ac:spMk id="4" creationId="{00000000-0000-0000-0000-000000000000}"/>
          </ac:spMkLst>
        </pc:spChg>
        <pc:spChg chg="mod">
          <ac:chgData name="srinitha reddy" userId="1b2bee9e26ea4229" providerId="LiveId" clId="{8579BC0B-FB21-426C-85D3-AA117868E25D}" dt="2021-03-05T18:12:43.986" v="1148" actId="1076"/>
          <ac:spMkLst>
            <pc:docMk/>
            <pc:sldMk cId="0" sldId="311"/>
            <ac:spMk id="5" creationId="{00000000-0000-0000-0000-000000000000}"/>
          </ac:spMkLst>
        </pc:spChg>
        <pc:spChg chg="mod">
          <ac:chgData name="srinitha reddy" userId="1b2bee9e26ea4229" providerId="LiveId" clId="{8579BC0B-FB21-426C-85D3-AA117868E25D}" dt="2021-03-05T18:13:11.957" v="1162" actId="1076"/>
          <ac:spMkLst>
            <pc:docMk/>
            <pc:sldMk cId="0" sldId="311"/>
            <ac:spMk id="6" creationId="{00000000-0000-0000-0000-000000000000}"/>
          </ac:spMkLst>
        </pc:spChg>
        <pc:spChg chg="mod">
          <ac:chgData name="srinitha reddy" userId="1b2bee9e26ea4229" providerId="LiveId" clId="{8579BC0B-FB21-426C-85D3-AA117868E25D}" dt="2021-03-05T18:13:14.979" v="1163" actId="1076"/>
          <ac:spMkLst>
            <pc:docMk/>
            <pc:sldMk cId="0" sldId="311"/>
            <ac:spMk id="7" creationId="{00000000-0000-0000-0000-000000000000}"/>
          </ac:spMkLst>
        </pc:spChg>
      </pc:sldChg>
      <pc:sldChg chg="addSp modSp new del mod">
        <pc:chgData name="srinitha reddy" userId="1b2bee9e26ea4229" providerId="LiveId" clId="{8579BC0B-FB21-426C-85D3-AA117868E25D}" dt="2021-03-05T17:23:59.625" v="559" actId="2696"/>
        <pc:sldMkLst>
          <pc:docMk/>
          <pc:sldMk cId="2059305529" sldId="312"/>
        </pc:sldMkLst>
        <pc:spChg chg="add mod">
          <ac:chgData name="srinitha reddy" userId="1b2bee9e26ea4229" providerId="LiveId" clId="{8579BC0B-FB21-426C-85D3-AA117868E25D}" dt="2021-03-05T17:23:36.694" v="557" actId="1076"/>
          <ac:spMkLst>
            <pc:docMk/>
            <pc:sldMk cId="2059305529" sldId="312"/>
            <ac:spMk id="3" creationId="{BAAABEC2-EEBF-4037-9274-2D26CF8B7615}"/>
          </ac:spMkLst>
        </pc:spChg>
      </pc:sldChg>
      <pc:sldChg chg="new del">
        <pc:chgData name="srinitha reddy" userId="1b2bee9e26ea4229" providerId="LiveId" clId="{8579BC0B-FB21-426C-85D3-AA117868E25D}" dt="2021-03-05T17:23:32.880" v="556" actId="2696"/>
        <pc:sldMkLst>
          <pc:docMk/>
          <pc:sldMk cId="277631446" sldId="313"/>
        </pc:sldMkLst>
      </pc:sldChg>
      <pc:sldChg chg="addSp delSp modSp add mod">
        <pc:chgData name="srinitha reddy" userId="1b2bee9e26ea4229" providerId="LiveId" clId="{8579BC0B-FB21-426C-85D3-AA117868E25D}" dt="2021-03-05T17:32:13.867" v="613" actId="5793"/>
        <pc:sldMkLst>
          <pc:docMk/>
          <pc:sldMk cId="353387531" sldId="314"/>
        </pc:sldMkLst>
        <pc:spChg chg="mod">
          <ac:chgData name="srinitha reddy" userId="1b2bee9e26ea4229" providerId="LiveId" clId="{8579BC0B-FB21-426C-85D3-AA117868E25D}" dt="2021-03-05T17:27:25.201" v="561" actId="27636"/>
          <ac:spMkLst>
            <pc:docMk/>
            <pc:sldMk cId="353387531" sldId="314"/>
            <ac:spMk id="2" creationId="{00000000-0000-0000-0000-000000000000}"/>
          </ac:spMkLst>
        </pc:spChg>
        <pc:spChg chg="del">
          <ac:chgData name="srinitha reddy" userId="1b2bee9e26ea4229" providerId="LiveId" clId="{8579BC0B-FB21-426C-85D3-AA117868E25D}" dt="2021-03-05T17:23:52.431" v="558"/>
          <ac:spMkLst>
            <pc:docMk/>
            <pc:sldMk cId="353387531" sldId="314"/>
            <ac:spMk id="3" creationId="{00000000-0000-0000-0000-000000000000}"/>
          </ac:spMkLst>
        </pc:spChg>
        <pc:spChg chg="add mod">
          <ac:chgData name="srinitha reddy" userId="1b2bee9e26ea4229" providerId="LiveId" clId="{8579BC0B-FB21-426C-85D3-AA117868E25D}" dt="2021-03-05T17:32:13.867" v="613" actId="5793"/>
          <ac:spMkLst>
            <pc:docMk/>
            <pc:sldMk cId="353387531" sldId="314"/>
            <ac:spMk id="4" creationId="{1F58580D-974E-485D-A1CC-507FB0806179}"/>
          </ac:spMkLst>
        </pc:spChg>
      </pc:sldChg>
      <pc:sldChg chg="new del">
        <pc:chgData name="srinitha reddy" userId="1b2bee9e26ea4229" providerId="LiveId" clId="{8579BC0B-FB21-426C-85D3-AA117868E25D}" dt="2021-03-05T17:28:57.046" v="566" actId="2696"/>
        <pc:sldMkLst>
          <pc:docMk/>
          <pc:sldMk cId="2657031546" sldId="315"/>
        </pc:sldMkLst>
      </pc:sldChg>
      <pc:sldChg chg="add del">
        <pc:chgData name="srinitha reddy" userId="1b2bee9e26ea4229" providerId="LiveId" clId="{8579BC0B-FB21-426C-85D3-AA117868E25D}" dt="2021-03-05T17:29:10.663" v="568" actId="2696"/>
        <pc:sldMkLst>
          <pc:docMk/>
          <pc:sldMk cId="3122825126" sldId="315"/>
        </pc:sldMkLst>
      </pc:sldChg>
      <pc:sldChg chg="modSp add mod ord">
        <pc:chgData name="srinitha reddy" userId="1b2bee9e26ea4229" providerId="LiveId" clId="{8579BC0B-FB21-426C-85D3-AA117868E25D}" dt="2021-03-05T18:13:51.412" v="1169" actId="255"/>
        <pc:sldMkLst>
          <pc:docMk/>
          <pc:sldMk cId="1207879915" sldId="316"/>
        </pc:sldMkLst>
        <pc:spChg chg="mod">
          <ac:chgData name="srinitha reddy" userId="1b2bee9e26ea4229" providerId="LiveId" clId="{8579BC0B-FB21-426C-85D3-AA117868E25D}" dt="2021-03-05T18:13:51.412" v="1169" actId="255"/>
          <ac:spMkLst>
            <pc:docMk/>
            <pc:sldMk cId="1207879915" sldId="316"/>
            <ac:spMk id="3" creationId="{00000000-0000-0000-0000-000000000000}"/>
          </ac:spMkLst>
        </pc:spChg>
      </pc:sldChg>
      <pc:sldChg chg="addSp delSp modSp new mod">
        <pc:chgData name="srinitha reddy" userId="1b2bee9e26ea4229" providerId="LiveId" clId="{8579BC0B-FB21-426C-85D3-AA117868E25D}" dt="2021-03-05T18:10:12.040" v="1126" actId="123"/>
        <pc:sldMkLst>
          <pc:docMk/>
          <pc:sldMk cId="1974943683" sldId="317"/>
        </pc:sldMkLst>
        <pc:spChg chg="add del">
          <ac:chgData name="srinitha reddy" userId="1b2bee9e26ea4229" providerId="LiveId" clId="{8579BC0B-FB21-426C-85D3-AA117868E25D}" dt="2021-03-05T17:49:57.068" v="720" actId="22"/>
          <ac:spMkLst>
            <pc:docMk/>
            <pc:sldMk cId="1974943683" sldId="317"/>
            <ac:spMk id="3" creationId="{A33AE1E2-599B-456A-BF5B-77D00D3A0EB4}"/>
          </ac:spMkLst>
        </pc:spChg>
        <pc:spChg chg="add mod">
          <ac:chgData name="srinitha reddy" userId="1b2bee9e26ea4229" providerId="LiveId" clId="{8579BC0B-FB21-426C-85D3-AA117868E25D}" dt="2021-03-05T18:10:12.040" v="1126" actId="123"/>
          <ac:spMkLst>
            <pc:docMk/>
            <pc:sldMk cId="1974943683" sldId="317"/>
            <ac:spMk id="5" creationId="{39CA08E5-FA05-4739-8C56-011FE620C6D6}"/>
          </ac:spMkLst>
        </pc:spChg>
      </pc:sldChg>
      <pc:sldChg chg="addSp modSp new mod">
        <pc:chgData name="srinitha reddy" userId="1b2bee9e26ea4229" providerId="LiveId" clId="{8579BC0B-FB21-426C-85D3-AA117868E25D}" dt="2021-03-05T18:40:04.488" v="1187" actId="5793"/>
        <pc:sldMkLst>
          <pc:docMk/>
          <pc:sldMk cId="3741589684" sldId="318"/>
        </pc:sldMkLst>
        <pc:spChg chg="add mod">
          <ac:chgData name="srinitha reddy" userId="1b2bee9e26ea4229" providerId="LiveId" clId="{8579BC0B-FB21-426C-85D3-AA117868E25D}" dt="2021-03-05T18:40:04.488" v="1187" actId="5793"/>
          <ac:spMkLst>
            <pc:docMk/>
            <pc:sldMk cId="3741589684" sldId="318"/>
            <ac:spMk id="3" creationId="{FA197728-C632-4531-8EC5-87B006D41F40}"/>
          </ac:spMkLst>
        </pc:spChg>
      </pc:sldChg>
      <pc:sldChg chg="addSp modSp new mod">
        <pc:chgData name="srinitha reddy" userId="1b2bee9e26ea4229" providerId="LiveId" clId="{8579BC0B-FB21-426C-85D3-AA117868E25D}" dt="2021-03-05T18:08:39.459" v="1121" actId="3626"/>
        <pc:sldMkLst>
          <pc:docMk/>
          <pc:sldMk cId="3416034178" sldId="319"/>
        </pc:sldMkLst>
        <pc:spChg chg="add mod">
          <ac:chgData name="srinitha reddy" userId="1b2bee9e26ea4229" providerId="LiveId" clId="{8579BC0B-FB21-426C-85D3-AA117868E25D}" dt="2021-03-05T18:08:39.459" v="1121" actId="3626"/>
          <ac:spMkLst>
            <pc:docMk/>
            <pc:sldMk cId="3416034178" sldId="319"/>
            <ac:spMk id="3" creationId="{66D3740F-5ADE-4B83-87B5-B7010F63B1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1DC93-87BA-418A-9E1F-1C70043A54BB}" type="datetimeFigureOut">
              <a:rPr lang="en-IN" smtClean="0"/>
              <a:t>06-08-2021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95E68-9B88-414C-96BF-6159E407D2ED}" type="slidenum">
              <a:rPr lang="en-IN" smtClean="0"/>
              <a:t>‹#›</a:t>
            </a:fld>
            <a:endParaRPr lang="en-IN"/>
          </a:p>
        </p:txBody>
      </p:sp>
    </p:spTree>
    <p:extLst>
      <p:ext uri="{BB962C8B-B14F-4D97-AF65-F5344CB8AC3E}">
        <p14:creationId xmlns:p14="http://schemas.microsoft.com/office/powerpoint/2010/main" val="93686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895E68-9B88-414C-96BF-6159E407D2ED}" type="slidenum">
              <a:rPr lang="en-IN" smtClean="0"/>
              <a:t>3</a:t>
            </a:fld>
            <a:endParaRPr lang="en-IN"/>
          </a:p>
        </p:txBody>
      </p:sp>
    </p:spTree>
    <p:extLst>
      <p:ext uri="{BB962C8B-B14F-4D97-AF65-F5344CB8AC3E}">
        <p14:creationId xmlns:p14="http://schemas.microsoft.com/office/powerpoint/2010/main" val="270431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895E68-9B88-414C-96BF-6159E407D2ED}" type="slidenum">
              <a:rPr lang="en-IN" smtClean="0"/>
              <a:t>6</a:t>
            </a:fld>
            <a:endParaRPr lang="en-IN"/>
          </a:p>
        </p:txBody>
      </p:sp>
    </p:spTree>
    <p:extLst>
      <p:ext uri="{BB962C8B-B14F-4D97-AF65-F5344CB8AC3E}">
        <p14:creationId xmlns:p14="http://schemas.microsoft.com/office/powerpoint/2010/main" val="145812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895E68-9B88-414C-96BF-6159E407D2ED}" type="slidenum">
              <a:rPr lang="en-IN" smtClean="0"/>
              <a:t>7</a:t>
            </a:fld>
            <a:endParaRPr lang="en-IN"/>
          </a:p>
        </p:txBody>
      </p:sp>
    </p:spTree>
    <p:extLst>
      <p:ext uri="{BB962C8B-B14F-4D97-AF65-F5344CB8AC3E}">
        <p14:creationId xmlns:p14="http://schemas.microsoft.com/office/powerpoint/2010/main" val="258908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92D04-60C2-4E42-BE01-BBFDBD9DD01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92D04-60C2-4E42-BE01-BBFDBD9DD01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92D04-60C2-4E42-BE01-BBFDBD9DD01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92D04-60C2-4E42-BE01-BBFDBD9DD01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92D04-60C2-4E42-BE01-BBFDBD9DD01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392D04-60C2-4E42-BE01-BBFDBD9DD01F}"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392D04-60C2-4E42-BE01-BBFDBD9DD01F}"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392D04-60C2-4E42-BE01-BBFDBD9DD01F}"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92D04-60C2-4E42-BE01-BBFDBD9DD01F}"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92D04-60C2-4E42-BE01-BBFDBD9DD01F}"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92D04-60C2-4E42-BE01-BBFDBD9DD01F}"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67CB2-2D8C-4018-B05E-8BDAFF7702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92D04-60C2-4E42-BE01-BBFDBD9DD01F}" type="datetimeFigureOut">
              <a:rPr lang="en-US" smtClean="0"/>
              <a:t>8/6/2021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67CB2-2D8C-4018-B05E-8BDAFF7702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331600"/>
            <a:ext cx="1106984" cy="1153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user\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1453"/>
            <a:ext cx="1547664" cy="13373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07504" y="116632"/>
            <a:ext cx="8928992" cy="1512168"/>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AU" sz="2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2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MALLA REDDY COLLEGE OF PHARMACY</a:t>
            </a:r>
            <a:br>
              <a:rPr kumimoji="0" lang="en-AU"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AU" sz="2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(Affiliated to Osmania university</a:t>
            </a:r>
            <a:r>
              <a:rPr kumimoji="0" lang="en-AU"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p>
        </p:txBody>
      </p:sp>
      <p:sp>
        <p:nvSpPr>
          <p:cNvPr id="3" name="Content Placeholder 2"/>
          <p:cNvSpPr txBox="1">
            <a:spLocks/>
          </p:cNvSpPr>
          <p:nvPr/>
        </p:nvSpPr>
        <p:spPr>
          <a:xfrm>
            <a:off x="0" y="1628800"/>
            <a:ext cx="9036496" cy="5112568"/>
          </a:xfrm>
          <a:prstGeom prst="rect">
            <a:avLst/>
          </a:prstGeom>
        </p:spPr>
        <p:txBody>
          <a:bodyPr>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Times New Roman" panose="02020603050405020304" pitchFamily="18" charset="0"/>
              </a:rPr>
              <a:t>A RETROSPECTIVE </a:t>
            </a:r>
            <a:r>
              <a:rPr lang="en-AU" sz="2000" b="1" dirty="0">
                <a:solidFill>
                  <a:srgbClr val="A50021"/>
                </a:solidFill>
                <a:latin typeface="Times New Roman" panose="02020603050405020304" pitchFamily="18" charset="0"/>
                <a:cs typeface="Times New Roman" panose="02020603050405020304" pitchFamily="18" charset="0"/>
              </a:rPr>
              <a:t>STUDY ON CLINICAL FEATURES AND MANAGEMENT FOR COVID-19</a:t>
            </a:r>
            <a:endParaRPr kumimoji="0" lang="en-AU" sz="20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Times New Roman" panose="02020603050405020304" pitchFamily="18" charset="0"/>
              </a:rPr>
              <a:t>ACEDEMIC GUIDE: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Dr. </a:t>
            </a:r>
            <a:r>
              <a:rPr lang="en-AU" sz="2000" b="1" dirty="0">
                <a:latin typeface="Times New Roman" panose="02020603050405020304" pitchFamily="18" charset="0"/>
                <a:cs typeface="Times New Roman" panose="02020603050405020304" pitchFamily="18" charset="0"/>
              </a:rPr>
              <a:t>SRAVANI .Y</a:t>
            </a:r>
            <a:r>
              <a:rPr kumimoji="0" lang="en-AU"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Assistant professor, </a:t>
            </a:r>
            <a:r>
              <a:rPr kumimoji="0" lang="en-AU"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Pharm</a:t>
            </a: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Mallareddy</a:t>
            </a: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college of pharmacy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Maisammaguda</a:t>
            </a: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secunderabad-100</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Telangana</a:t>
            </a: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state                                                                            </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AU" sz="2000" b="1" i="0" u="none" strike="noStrike" kern="1200" cap="none" spc="0" normalizeH="0" baseline="0" noProof="0" dirty="0">
                <a:ln>
                  <a:noFill/>
                </a:ln>
                <a:solidFill>
                  <a:srgbClr val="A50021"/>
                </a:solidFill>
                <a:effectLst/>
                <a:uLnTx/>
                <a:uFillTx/>
                <a:latin typeface="Times New Roman" panose="02020603050405020304" pitchFamily="18" charset="0"/>
                <a:ea typeface="+mn-ea"/>
                <a:cs typeface="Times New Roman" panose="02020603050405020304" pitchFamily="18" charset="0"/>
              </a:rPr>
              <a:t>PROJECTED  BY:</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mn-ea"/>
                <a:cs typeface="Times New Roman" panose="02020603050405020304" pitchFamily="18" charset="0"/>
              </a:rPr>
              <a:t>                                                     </a:t>
            </a:r>
            <a:r>
              <a:rPr kumimoji="0" lang="en-AU"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PHARM-D V YEAR </a:t>
            </a:r>
            <a:endParaRPr kumimoji="0" lang="en-AU" sz="20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SRINITHA </a:t>
            </a:r>
            <a:r>
              <a:rPr lang="en-AU" sz="2000" dirty="0">
                <a:solidFill>
                  <a:schemeClr val="tx1">
                    <a:lumMod val="95000"/>
                    <a:lumOff val="5000"/>
                  </a:schemeClr>
                </a:solidFill>
                <a:latin typeface="Times New Roman" panose="02020603050405020304" pitchFamily="18" charset="0"/>
                <a:cs typeface="Times New Roman" panose="02020603050405020304" pitchFamily="18" charset="0"/>
              </a:rPr>
              <a:t>-256216882005</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NEIL NANDHAN-256216882013</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MANISHA-256216882019</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K</a:t>
            </a: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OUSAR BEGUM – 25621883004 (PB) </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11B6A84-B8B6-469A-A4BE-E0AC1DD4DAD4}"/>
              </a:ext>
            </a:extLst>
          </p:cNvPr>
          <p:cNvGraphicFramePr>
            <a:graphicFrameLocks noGrp="1"/>
          </p:cNvGraphicFramePr>
          <p:nvPr>
            <p:extLst>
              <p:ext uri="{D42A27DB-BD31-4B8C-83A1-F6EECF244321}">
                <p14:modId xmlns:p14="http://schemas.microsoft.com/office/powerpoint/2010/main" val="1538737355"/>
              </p:ext>
            </p:extLst>
          </p:nvPr>
        </p:nvGraphicFramePr>
        <p:xfrm>
          <a:off x="342899" y="1600200"/>
          <a:ext cx="8686801" cy="3429000"/>
        </p:xfrm>
        <a:graphic>
          <a:graphicData uri="http://schemas.openxmlformats.org/drawingml/2006/table">
            <a:tbl>
              <a:tblPr firstRow="1" bandRow="1">
                <a:tableStyleId>{5C22544A-7EE6-4342-B048-85BDC9FD1C3A}</a:tableStyleId>
              </a:tblPr>
              <a:tblGrid>
                <a:gridCol w="539180">
                  <a:extLst>
                    <a:ext uri="{9D8B030D-6E8A-4147-A177-3AD203B41FA5}">
                      <a16:colId xmlns:a16="http://schemas.microsoft.com/office/drawing/2014/main" val="2755825786"/>
                    </a:ext>
                  </a:extLst>
                </a:gridCol>
                <a:gridCol w="2899593">
                  <a:extLst>
                    <a:ext uri="{9D8B030D-6E8A-4147-A177-3AD203B41FA5}">
                      <a16:colId xmlns:a16="http://schemas.microsoft.com/office/drawing/2014/main" val="423286641"/>
                    </a:ext>
                  </a:extLst>
                </a:gridCol>
                <a:gridCol w="1289661">
                  <a:extLst>
                    <a:ext uri="{9D8B030D-6E8A-4147-A177-3AD203B41FA5}">
                      <a16:colId xmlns:a16="http://schemas.microsoft.com/office/drawing/2014/main" val="2710462715"/>
                    </a:ext>
                  </a:extLst>
                </a:gridCol>
                <a:gridCol w="1085360">
                  <a:extLst>
                    <a:ext uri="{9D8B030D-6E8A-4147-A177-3AD203B41FA5}">
                      <a16:colId xmlns:a16="http://schemas.microsoft.com/office/drawing/2014/main" val="321964413"/>
                    </a:ext>
                  </a:extLst>
                </a:gridCol>
                <a:gridCol w="2873007">
                  <a:extLst>
                    <a:ext uri="{9D8B030D-6E8A-4147-A177-3AD203B41FA5}">
                      <a16:colId xmlns:a16="http://schemas.microsoft.com/office/drawing/2014/main" val="2738774275"/>
                    </a:ext>
                  </a:extLst>
                </a:gridCol>
              </a:tblGrid>
              <a:tr h="3429000">
                <a:tc>
                  <a:txBody>
                    <a:bodyPr/>
                    <a:lstStyle/>
                    <a:p>
                      <a:r>
                        <a:rPr lang="en-US" dirty="0"/>
                        <a:t>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i="0" dirty="0">
                          <a:solidFill>
                            <a:schemeClr val="dk1"/>
                          </a:solidFill>
                          <a:effectLst/>
                          <a:latin typeface="Times New Roman" panose="02020603050405020304" pitchFamily="18" charset="0"/>
                          <a:ea typeface="+mn-ea"/>
                          <a:cs typeface="Times New Roman" panose="02020603050405020304" pitchFamily="18" charset="0"/>
                        </a:rPr>
                        <a:t>A Retrospective Analysis of the Clinical and Epidemiological Characteristics of COVID-19 Patients in Henan Provincial People's Hospital, Zhengzhou, China</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dirty="0">
                          <a:solidFill>
                            <a:schemeClr val="tx1"/>
                          </a:solidFill>
                          <a:effectLst/>
                          <a:latin typeface="Times New Roman" panose="02020603050405020304" pitchFamily="18" charset="0"/>
                          <a:ea typeface="+mn-ea"/>
                          <a:cs typeface="Times New Roman" panose="02020603050405020304" pitchFamily="18" charset="0"/>
                        </a:rPr>
                        <a:t>Jing Zhao, </a:t>
                      </a:r>
                      <a:r>
                        <a:rPr lang="en-US" sz="1600" b="0" i="0" u="none" strike="noStrike" dirty="0">
                          <a:solidFill>
                            <a:schemeClr val="tx1"/>
                          </a:solidFill>
                          <a:effectLst/>
                          <a:latin typeface="Times New Roman" panose="02020603050405020304" pitchFamily="18" charset="0"/>
                          <a:ea typeface="+mn-ea"/>
                          <a:cs typeface="Times New Roman" panose="02020603050405020304" pitchFamily="18" charset="0"/>
                        </a:rPr>
                        <a:t>Hao Gao</a:t>
                      </a:r>
                      <a:r>
                        <a:rPr lang="en-US" sz="1600" b="0" i="0" u="none" dirty="0">
                          <a:solidFill>
                            <a:schemeClr val="tx1"/>
                          </a:solidFill>
                          <a:effectLst/>
                          <a:latin typeface="Times New Roman" panose="02020603050405020304" pitchFamily="18" charset="0"/>
                          <a:ea typeface="+mn-ea"/>
                          <a:cs typeface="Times New Roman" panose="02020603050405020304" pitchFamily="18" charset="0"/>
                        </a:rPr>
                        <a:t>, Zi-Yi Feng</a:t>
                      </a:r>
                      <a:r>
                        <a:rPr lang="en-US" sz="1600" b="0" i="0" u="none" baseline="30000" dirty="0">
                          <a:solidFill>
                            <a:schemeClr val="tx1"/>
                          </a:solidFill>
                          <a:effectLst/>
                          <a:latin typeface="Times New Roman" panose="02020603050405020304" pitchFamily="18" charset="0"/>
                          <a:ea typeface="+mn-ea"/>
                          <a:cs typeface="Times New Roman" panose="02020603050405020304" pitchFamily="18" charset="0"/>
                        </a:rPr>
                        <a:t> </a:t>
                      </a:r>
                      <a:r>
                        <a:rPr lang="en-US" sz="1600" b="0" i="0" u="none" dirty="0">
                          <a:solidFill>
                            <a:schemeClr val="tx1"/>
                          </a:solidFill>
                          <a:effectLst/>
                          <a:latin typeface="Times New Roman" panose="02020603050405020304" pitchFamily="18" charset="0"/>
                          <a:ea typeface="+mn-ea"/>
                          <a:cs typeface="Times New Roman" panose="02020603050405020304" pitchFamily="18" charset="0"/>
                        </a:rPr>
                        <a:t>and </a:t>
                      </a:r>
                      <a:r>
                        <a:rPr lang="en-US" sz="1600" b="0" i="0" u="none" strike="noStrike" dirty="0">
                          <a:solidFill>
                            <a:schemeClr val="tx1"/>
                          </a:solidFill>
                          <a:effectLst/>
                          <a:latin typeface="Times New Roman" panose="02020603050405020304" pitchFamily="18" charset="0"/>
                          <a:ea typeface="+mn-ea"/>
                          <a:cs typeface="Times New Roman" panose="02020603050405020304" pitchFamily="18" charset="0"/>
                        </a:rPr>
                        <a:t>Qi-Jun Wu</a:t>
                      </a:r>
                      <a:endParaRPr lang="en-US" sz="16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2020</a:t>
                      </a:r>
                    </a:p>
                  </a:txBody>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 Significant differences in demographical and clinical characteristics were observed in patients with moderate and severe COVID-19.</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3830513"/>
                  </a:ext>
                </a:extLst>
              </a:tr>
            </a:tbl>
          </a:graphicData>
        </a:graphic>
      </p:graphicFrame>
      <p:graphicFrame>
        <p:nvGraphicFramePr>
          <p:cNvPr id="4" name="Table 3">
            <a:extLst>
              <a:ext uri="{FF2B5EF4-FFF2-40B4-BE49-F238E27FC236}">
                <a16:creationId xmlns:a16="http://schemas.microsoft.com/office/drawing/2014/main" id="{CA258EFD-DF9B-4E2D-8FBD-FD0DC6B56289}"/>
              </a:ext>
            </a:extLst>
          </p:cNvPr>
          <p:cNvGraphicFramePr>
            <a:graphicFrameLocks noGrp="1"/>
          </p:cNvGraphicFramePr>
          <p:nvPr>
            <p:extLst>
              <p:ext uri="{D42A27DB-BD31-4B8C-83A1-F6EECF244321}">
                <p14:modId xmlns:p14="http://schemas.microsoft.com/office/powerpoint/2010/main" val="3391521193"/>
              </p:ext>
            </p:extLst>
          </p:nvPr>
        </p:nvGraphicFramePr>
        <p:xfrm>
          <a:off x="342899" y="990600"/>
          <a:ext cx="8686799" cy="640080"/>
        </p:xfrm>
        <a:graphic>
          <a:graphicData uri="http://schemas.openxmlformats.org/drawingml/2006/table">
            <a:tbl>
              <a:tblPr firstRow="1" bandRow="1">
                <a:tableStyleId>{5C22544A-7EE6-4342-B048-85BDC9FD1C3A}</a:tableStyleId>
              </a:tblPr>
              <a:tblGrid>
                <a:gridCol w="685799">
                  <a:extLst>
                    <a:ext uri="{9D8B030D-6E8A-4147-A177-3AD203B41FA5}">
                      <a16:colId xmlns:a16="http://schemas.microsoft.com/office/drawing/2014/main" val="35865318"/>
                    </a:ext>
                  </a:extLst>
                </a:gridCol>
                <a:gridCol w="2752975">
                  <a:extLst>
                    <a:ext uri="{9D8B030D-6E8A-4147-A177-3AD203B41FA5}">
                      <a16:colId xmlns:a16="http://schemas.microsoft.com/office/drawing/2014/main" val="396186375"/>
                    </a:ext>
                  </a:extLst>
                </a:gridCol>
                <a:gridCol w="1289660">
                  <a:extLst>
                    <a:ext uri="{9D8B030D-6E8A-4147-A177-3AD203B41FA5}">
                      <a16:colId xmlns:a16="http://schemas.microsoft.com/office/drawing/2014/main" val="1236573046"/>
                    </a:ext>
                  </a:extLst>
                </a:gridCol>
                <a:gridCol w="1085359">
                  <a:extLst>
                    <a:ext uri="{9D8B030D-6E8A-4147-A177-3AD203B41FA5}">
                      <a16:colId xmlns:a16="http://schemas.microsoft.com/office/drawing/2014/main" val="1453675576"/>
                    </a:ext>
                  </a:extLst>
                </a:gridCol>
                <a:gridCol w="2873006">
                  <a:extLst>
                    <a:ext uri="{9D8B030D-6E8A-4147-A177-3AD203B41FA5}">
                      <a16:colId xmlns:a16="http://schemas.microsoft.com/office/drawing/2014/main" val="1402157653"/>
                    </a:ext>
                  </a:extLst>
                </a:gridCol>
              </a:tblGrid>
              <a:tr h="591023">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PUBLISHED YEAR</a:t>
                      </a:r>
                    </a:p>
                  </a:txBody>
                  <a:tcPr/>
                </a:tc>
                <a:tc>
                  <a:txBody>
                    <a:bodyPr/>
                    <a:lstStyle/>
                    <a:p>
                      <a:r>
                        <a:rPr lang="en-US" dirty="0"/>
                        <a:t>CONCLUSION</a:t>
                      </a:r>
                    </a:p>
                  </a:txBody>
                  <a:tcPr/>
                </a:tc>
                <a:extLst>
                  <a:ext uri="{0D108BD9-81ED-4DB2-BD59-A6C34878D82A}">
                    <a16:rowId xmlns:a16="http://schemas.microsoft.com/office/drawing/2014/main" val="372656336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73447023"/>
              </p:ext>
            </p:extLst>
          </p:nvPr>
        </p:nvGraphicFramePr>
        <p:xfrm>
          <a:off x="263434" y="914400"/>
          <a:ext cx="8499566" cy="3809544"/>
        </p:xfrm>
        <a:graphic>
          <a:graphicData uri="http://schemas.openxmlformats.org/drawingml/2006/table">
            <a:tbl>
              <a:tblPr firstRow="1" bandRow="1">
                <a:tableStyleId>{F5AB1C69-6EDB-4FF4-983F-18BD219EF322}</a:tableStyleId>
              </a:tblPr>
              <a:tblGrid>
                <a:gridCol w="955766">
                  <a:extLst>
                    <a:ext uri="{9D8B030D-6E8A-4147-A177-3AD203B41FA5}">
                      <a16:colId xmlns:a16="http://schemas.microsoft.com/office/drawing/2014/main" val="20000"/>
                    </a:ext>
                  </a:extLst>
                </a:gridCol>
                <a:gridCol w="1821487">
                  <a:extLst>
                    <a:ext uri="{9D8B030D-6E8A-4147-A177-3AD203B41FA5}">
                      <a16:colId xmlns:a16="http://schemas.microsoft.com/office/drawing/2014/main" val="20001"/>
                    </a:ext>
                  </a:extLst>
                </a:gridCol>
                <a:gridCol w="1640950">
                  <a:extLst>
                    <a:ext uri="{9D8B030D-6E8A-4147-A177-3AD203B41FA5}">
                      <a16:colId xmlns:a16="http://schemas.microsoft.com/office/drawing/2014/main" val="20002"/>
                    </a:ext>
                  </a:extLst>
                </a:gridCol>
                <a:gridCol w="4081363">
                  <a:extLst>
                    <a:ext uri="{9D8B030D-6E8A-4147-A177-3AD203B41FA5}">
                      <a16:colId xmlns:a16="http://schemas.microsoft.com/office/drawing/2014/main" val="20003"/>
                    </a:ext>
                  </a:extLst>
                </a:gridCol>
              </a:tblGrid>
              <a:tr h="542924">
                <a:tc>
                  <a:txBody>
                    <a:bodyPr/>
                    <a:lstStyle/>
                    <a:p>
                      <a:pPr algn="just"/>
                      <a:r>
                        <a:rPr lang="en-AU" sz="2400" dirty="0">
                          <a:latin typeface="Times New Roman" pitchFamily="18" charset="0"/>
                          <a:cs typeface="Times New Roman" pitchFamily="18" charset="0"/>
                        </a:rPr>
                        <a:t>S.NO</a:t>
                      </a:r>
                    </a:p>
                  </a:txBody>
                  <a:tcPr/>
                </a:tc>
                <a:tc>
                  <a:txBody>
                    <a:bodyPr/>
                    <a:lstStyle/>
                    <a:p>
                      <a:pPr algn="just"/>
                      <a:r>
                        <a:rPr lang="en-AU" sz="2400" dirty="0">
                          <a:latin typeface="Times New Roman" pitchFamily="18" charset="0"/>
                          <a:cs typeface="Times New Roman" pitchFamily="18" charset="0"/>
                        </a:rPr>
                        <a:t>TITLE</a:t>
                      </a:r>
                    </a:p>
                  </a:txBody>
                  <a:tcPr/>
                </a:tc>
                <a:tc>
                  <a:txBody>
                    <a:bodyPr/>
                    <a:lstStyle/>
                    <a:p>
                      <a:pPr algn="just"/>
                      <a:r>
                        <a:rPr lang="en-AU" sz="2400" dirty="0">
                          <a:latin typeface="Times New Roman" pitchFamily="18" charset="0"/>
                          <a:cs typeface="Times New Roman" pitchFamily="18" charset="0"/>
                        </a:rPr>
                        <a:t>AUTHOR</a:t>
                      </a:r>
                    </a:p>
                  </a:txBody>
                  <a:tcPr/>
                </a:tc>
                <a:tc>
                  <a:txBody>
                    <a:bodyPr/>
                    <a:lstStyle/>
                    <a:p>
                      <a:pPr algn="just"/>
                      <a:r>
                        <a:rPr lang="en-AU" sz="2400" dirty="0">
                          <a:latin typeface="Times New Roman" pitchFamily="18" charset="0"/>
                          <a:cs typeface="Times New Roman" pitchFamily="18" charset="0"/>
                        </a:rPr>
                        <a:t>CONCLUSION</a:t>
                      </a:r>
                    </a:p>
                  </a:txBody>
                  <a:tcPr/>
                </a:tc>
                <a:extLst>
                  <a:ext uri="{0D108BD9-81ED-4DB2-BD59-A6C34878D82A}">
                    <a16:rowId xmlns:a16="http://schemas.microsoft.com/office/drawing/2014/main" val="10000"/>
                  </a:ext>
                </a:extLst>
              </a:tr>
              <a:tr h="3266620">
                <a:tc>
                  <a:txBody>
                    <a:bodyPr/>
                    <a:lstStyle/>
                    <a:p>
                      <a:pPr algn="just"/>
                      <a:r>
                        <a:rPr lang="en-AU" sz="2000" dirty="0">
                          <a:latin typeface="Times New Roman" pitchFamily="18" charset="0"/>
                          <a:cs typeface="Times New Roman" pitchFamily="18" charset="0"/>
                        </a:rPr>
                        <a:t>03</a:t>
                      </a:r>
                    </a:p>
                  </a:txBody>
                  <a:tcPr/>
                </a:tc>
                <a:tc>
                  <a:txBody>
                    <a:bodyPr/>
                    <a:lstStyle/>
                    <a:p>
                      <a:pPr algn="just"/>
                      <a:r>
                        <a:rPr lang="en-US" sz="2000" kern="1200" baseline="0" dirty="0">
                          <a:latin typeface="Times New Roman" pitchFamily="18" charset="0"/>
                          <a:cs typeface="Times New Roman" pitchFamily="18" charset="0"/>
                        </a:rPr>
                        <a:t>Symptom Management and Supportive Care of Serious</a:t>
                      </a:r>
                    </a:p>
                    <a:p>
                      <a:pPr algn="just"/>
                      <a:r>
                        <a:rPr lang="en-US" sz="2000" kern="1200" baseline="0" dirty="0">
                          <a:latin typeface="Times New Roman" pitchFamily="18" charset="0"/>
                          <a:cs typeface="Times New Roman" pitchFamily="18" charset="0"/>
                        </a:rPr>
                        <a:t>COVID-19 Patients and their Families in India</a:t>
                      </a:r>
                      <a:endParaRPr lang="en-AU" sz="2000" dirty="0">
                        <a:latin typeface="Times New Roman" pitchFamily="18" charset="0"/>
                        <a:cs typeface="Times New Roman" pitchFamily="18" charset="0"/>
                      </a:endParaRPr>
                    </a:p>
                  </a:txBody>
                  <a:tcPr/>
                </a:tc>
                <a:tc>
                  <a:txBody>
                    <a:bodyPr/>
                    <a:lstStyle/>
                    <a:p>
                      <a:pPr algn="just"/>
                      <a:r>
                        <a:rPr lang="en-US" sz="2000" kern="1200" baseline="0" dirty="0">
                          <a:latin typeface="Times New Roman" pitchFamily="18" charset="0"/>
                          <a:cs typeface="Times New Roman" pitchFamily="18" charset="0"/>
                        </a:rPr>
                        <a:t>Naveen </a:t>
                      </a:r>
                      <a:r>
                        <a:rPr lang="en-US" sz="2000" kern="1200" baseline="0" dirty="0" err="1">
                          <a:latin typeface="Times New Roman" pitchFamily="18" charset="0"/>
                          <a:cs typeface="Times New Roman" pitchFamily="18" charset="0"/>
                        </a:rPr>
                        <a:t>Salins</a:t>
                      </a:r>
                      <a:r>
                        <a:rPr lang="en-US" sz="2000" kern="1200" baseline="0" dirty="0">
                          <a:latin typeface="Times New Roman" pitchFamily="18" charset="0"/>
                          <a:cs typeface="Times New Roman" pitchFamily="18" charset="0"/>
                        </a:rPr>
                        <a:t>, Raj Kumar Mani, </a:t>
                      </a:r>
                      <a:r>
                        <a:rPr lang="en-US" sz="2000" kern="1200" baseline="0" dirty="0" err="1">
                          <a:latin typeface="Times New Roman" pitchFamily="18" charset="0"/>
                          <a:cs typeface="Times New Roman" pitchFamily="18" charset="0"/>
                        </a:rPr>
                        <a:t>Roop</a:t>
                      </a:r>
                      <a:r>
                        <a:rPr lang="en-US" sz="2000" kern="1200" baseline="0" dirty="0">
                          <a:latin typeface="Times New Roman" pitchFamily="18" charset="0"/>
                          <a:cs typeface="Times New Roman" pitchFamily="18" charset="0"/>
                        </a:rPr>
                        <a:t> </a:t>
                      </a:r>
                      <a:r>
                        <a:rPr lang="en-US" sz="2000" kern="1200" baseline="0" dirty="0" err="1">
                          <a:latin typeface="Times New Roman" pitchFamily="18" charset="0"/>
                          <a:cs typeface="Times New Roman" pitchFamily="18" charset="0"/>
                        </a:rPr>
                        <a:t>Gursahani</a:t>
                      </a:r>
                      <a:r>
                        <a:rPr lang="en-US" sz="2000" kern="1200" baseline="0" dirty="0">
                          <a:latin typeface="Times New Roman" pitchFamily="18" charset="0"/>
                          <a:cs typeface="Times New Roman" pitchFamily="18" charset="0"/>
                        </a:rPr>
                        <a:t>, </a:t>
                      </a:r>
                      <a:r>
                        <a:rPr lang="en-US" sz="2000" kern="1200" baseline="0" dirty="0" err="1">
                          <a:latin typeface="Times New Roman" pitchFamily="18" charset="0"/>
                          <a:cs typeface="Times New Roman" pitchFamily="18" charset="0"/>
                        </a:rPr>
                        <a:t>Srinagesh</a:t>
                      </a:r>
                      <a:r>
                        <a:rPr lang="en-US" sz="2000" kern="1200" baseline="0" dirty="0">
                          <a:latin typeface="Times New Roman" pitchFamily="18" charset="0"/>
                          <a:cs typeface="Times New Roman" pitchFamily="18" charset="0"/>
                        </a:rPr>
                        <a:t> </a:t>
                      </a:r>
                      <a:r>
                        <a:rPr lang="en-US" sz="2000" kern="1200" baseline="0" dirty="0" err="1">
                          <a:latin typeface="Times New Roman" pitchFamily="18" charset="0"/>
                          <a:cs typeface="Times New Roman" pitchFamily="18" charset="0"/>
                        </a:rPr>
                        <a:t>Simha</a:t>
                      </a:r>
                      <a:r>
                        <a:rPr lang="en-US" sz="2000" kern="1200" baseline="0" dirty="0">
                          <a:latin typeface="Times New Roman" pitchFamily="18" charset="0"/>
                          <a:cs typeface="Times New Roman" pitchFamily="18" charset="0"/>
                        </a:rPr>
                        <a:t>,</a:t>
                      </a:r>
                    </a:p>
                    <a:p>
                      <a:pPr algn="just"/>
                      <a:r>
                        <a:rPr lang="en-US" sz="2000" kern="1200" baseline="0" dirty="0">
                          <a:latin typeface="Times New Roman" pitchFamily="18" charset="0"/>
                          <a:cs typeface="Times New Roman" pitchFamily="18" charset="0"/>
                        </a:rPr>
                        <a:t> </a:t>
                      </a:r>
                      <a:r>
                        <a:rPr lang="en-US" sz="2000" kern="1200" baseline="0" dirty="0" err="1">
                          <a:latin typeface="Times New Roman" pitchFamily="18" charset="0"/>
                          <a:cs typeface="Times New Roman" pitchFamily="18" charset="0"/>
                        </a:rPr>
                        <a:t>Sushma</a:t>
                      </a:r>
                      <a:r>
                        <a:rPr lang="en-US" sz="2000" kern="1200" baseline="0" dirty="0">
                          <a:latin typeface="Times New Roman" pitchFamily="18" charset="0"/>
                          <a:cs typeface="Times New Roman" pitchFamily="18" charset="0"/>
                        </a:rPr>
                        <a:t> </a:t>
                      </a:r>
                      <a:r>
                        <a:rPr lang="en-US" sz="2000" kern="1200" baseline="0" dirty="0" err="1">
                          <a:latin typeface="Times New Roman" pitchFamily="18" charset="0"/>
                          <a:cs typeface="Times New Roman" pitchFamily="18" charset="0"/>
                        </a:rPr>
                        <a:t>Bhatnagar</a:t>
                      </a:r>
                      <a:endParaRPr lang="en-US" sz="2000" kern="1200" baseline="0" dirty="0">
                        <a:latin typeface="Times New Roman" pitchFamily="18" charset="0"/>
                        <a:cs typeface="Times New Roman" pitchFamily="18" charset="0"/>
                      </a:endParaRPr>
                    </a:p>
                    <a:p>
                      <a:pPr algn="just"/>
                      <a:r>
                        <a:rPr lang="en-US" sz="2000" kern="1200" baseline="0" dirty="0">
                          <a:latin typeface="Times New Roman" pitchFamily="18" charset="0"/>
                          <a:cs typeface="Times New Roman" pitchFamily="18" charset="0"/>
                        </a:rPr>
                        <a:t>(2020) </a:t>
                      </a:r>
                      <a:endParaRPr lang="en-AU" sz="2000" dirty="0">
                        <a:latin typeface="Times New Roman" pitchFamily="18" charset="0"/>
                        <a:cs typeface="Times New Roman" pitchFamily="18" charset="0"/>
                      </a:endParaRPr>
                    </a:p>
                  </a:txBody>
                  <a:tcPr/>
                </a:tc>
                <a:tc>
                  <a:txBody>
                    <a:bodyPr/>
                    <a:lstStyle/>
                    <a:p>
                      <a:pPr algn="just"/>
                      <a:r>
                        <a:rPr lang="en-US" sz="2000" kern="1200" baseline="0" dirty="0">
                          <a:latin typeface="Times New Roman" pitchFamily="18" charset="0"/>
                          <a:cs typeface="Times New Roman" pitchFamily="18" charset="0"/>
                        </a:rPr>
                        <a:t>The COVID-19 pandemic will test human resolve over the next year</a:t>
                      </a:r>
                    </a:p>
                    <a:p>
                      <a:pPr algn="just"/>
                      <a:r>
                        <a:rPr lang="en-US" sz="2000" kern="1200" baseline="0" dirty="0">
                          <a:latin typeface="Times New Roman" pitchFamily="18" charset="0"/>
                          <a:cs typeface="Times New Roman" pitchFamily="18" charset="0"/>
                        </a:rPr>
                        <a:t>and perhaps beyond. Not all patients will benefit from or be eligible</a:t>
                      </a:r>
                    </a:p>
                    <a:p>
                      <a:pPr algn="just"/>
                      <a:r>
                        <a:rPr lang="en-US" sz="2000" kern="1200" baseline="0" dirty="0">
                          <a:latin typeface="Times New Roman" pitchFamily="18" charset="0"/>
                          <a:cs typeface="Times New Roman" pitchFamily="18" charset="0"/>
                        </a:rPr>
                        <a:t>for ICU care and ventilation. We provide a toolkit for the provision</a:t>
                      </a:r>
                    </a:p>
                    <a:p>
                      <a:pPr algn="just"/>
                      <a:r>
                        <a:rPr lang="en-US" sz="2000" kern="1200" baseline="0" dirty="0">
                          <a:latin typeface="Times New Roman" pitchFamily="18" charset="0"/>
                          <a:cs typeface="Times New Roman" pitchFamily="18" charset="0"/>
                        </a:rPr>
                        <a:t>of basic palliative care by </a:t>
                      </a:r>
                      <a:r>
                        <a:rPr lang="en-US" sz="2000" kern="1200" baseline="0" dirty="0" err="1">
                          <a:latin typeface="Times New Roman" pitchFamily="18" charset="0"/>
                          <a:cs typeface="Times New Roman" pitchFamily="18" charset="0"/>
                        </a:rPr>
                        <a:t>intensivists</a:t>
                      </a:r>
                      <a:r>
                        <a:rPr lang="en-US" sz="2000" kern="1200" baseline="0" dirty="0">
                          <a:latin typeface="Times New Roman" pitchFamily="18" charset="0"/>
                          <a:cs typeface="Times New Roman" pitchFamily="18" charset="0"/>
                        </a:rPr>
                        <a:t>, pulmonologists, and other</a:t>
                      </a:r>
                    </a:p>
                    <a:p>
                      <a:pPr algn="just"/>
                      <a:r>
                        <a:rPr lang="en-US" sz="2000" kern="1200" baseline="0" dirty="0">
                          <a:latin typeface="Times New Roman" pitchFamily="18" charset="0"/>
                          <a:cs typeface="Times New Roman" pitchFamily="18" charset="0"/>
                        </a:rPr>
                        <a:t>medical professionals involved in the management of these patients.</a:t>
                      </a:r>
                      <a:endParaRPr lang="en-AU" sz="2000" dirty="0">
                        <a:effectLst/>
                        <a:latin typeface="Times New Roman" pitchFamily="18" charset="0"/>
                        <a:ea typeface="Calibri" panose="020F0502020204030204"/>
                        <a:cs typeface="Times New Roman"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9930769"/>
              </p:ext>
            </p:extLst>
          </p:nvPr>
        </p:nvGraphicFramePr>
        <p:xfrm>
          <a:off x="214282" y="707886"/>
          <a:ext cx="8822214" cy="5601434"/>
        </p:xfrm>
        <a:graphic>
          <a:graphicData uri="http://schemas.openxmlformats.org/drawingml/2006/table">
            <a:tbl>
              <a:tblPr firstRow="1" bandRow="1">
                <a:tableStyleId>{5C22544A-7EE6-4342-B048-85BDC9FD1C3A}</a:tableStyleId>
              </a:tblPr>
              <a:tblGrid>
                <a:gridCol w="2034963">
                  <a:extLst>
                    <a:ext uri="{9D8B030D-6E8A-4147-A177-3AD203B41FA5}">
                      <a16:colId xmlns:a16="http://schemas.microsoft.com/office/drawing/2014/main" val="20000"/>
                    </a:ext>
                  </a:extLst>
                </a:gridCol>
                <a:gridCol w="6787251">
                  <a:extLst>
                    <a:ext uri="{9D8B030D-6E8A-4147-A177-3AD203B41FA5}">
                      <a16:colId xmlns:a16="http://schemas.microsoft.com/office/drawing/2014/main" val="20001"/>
                    </a:ext>
                  </a:extLst>
                </a:gridCol>
              </a:tblGrid>
              <a:tr h="1067230">
                <a:tc>
                  <a:txBody>
                    <a:bodyPr/>
                    <a:lstStyle/>
                    <a:p>
                      <a:r>
                        <a:rPr lang="en-US" sz="2400" dirty="0">
                          <a:latin typeface="Times New Roman" panose="02020603050405020304" pitchFamily="18" charset="0"/>
                          <a:cs typeface="Times New Roman" panose="02020603050405020304" pitchFamily="18" charset="0"/>
                        </a:rPr>
                        <a:t>AIM</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aim of present study is to describe clinical features and different levels of management in covid-19</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139440">
                <a:tc>
                  <a:txBody>
                    <a:bodyPr/>
                    <a:lstStyle/>
                    <a:p>
                      <a:r>
                        <a:rPr lang="en-US" sz="2000" b="1" dirty="0">
                          <a:latin typeface="Times New Roman" panose="02020603050405020304" pitchFamily="18" charset="0"/>
                          <a:cs typeface="Times New Roman" panose="02020603050405020304" pitchFamily="18" charset="0"/>
                        </a:rPr>
                        <a:t>OBJECTIVES</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PRIMARY OBJECTIVE: To determine management in covid 19 infection based on symptoms.</a:t>
                      </a:r>
                      <a:endParaRPr lang="en-IN"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SECONDARY OBJECTIVES: Early detection and prevention of complications in covid-19 patients  </a:t>
                      </a:r>
                      <a:endParaRPr lang="en-IN" sz="1800" kern="1200" dirty="0">
                        <a:solidFill>
                          <a:schemeClr val="dk1"/>
                        </a:solidFill>
                        <a:effectLst/>
                        <a:latin typeface="+mn-lt"/>
                        <a:ea typeface="+mn-ea"/>
                        <a:cs typeface="+mn-cs"/>
                      </a:endParaRPr>
                    </a:p>
                    <a:p>
                      <a:pPr marL="342900" indent="-342900">
                        <a:buFont typeface="Wingdings" pitchFamily="2" charset="2"/>
                        <a:buChar char="Ø"/>
                      </a:pPr>
                      <a:endParaRPr lang="en-US" sz="2000" kern="1200" dirty="0">
                        <a:solidFill>
                          <a:schemeClr val="dk1"/>
                        </a:solidFill>
                        <a:effectLst/>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818700">
                <a:tc>
                  <a:txBody>
                    <a:bodyPr/>
                    <a:lstStyle/>
                    <a:p>
                      <a:r>
                        <a:rPr lang="en-IN" sz="2000" b="1" dirty="0">
                          <a:latin typeface="Times New Roman" panose="02020603050405020304" pitchFamily="18" charset="0"/>
                          <a:cs typeface="Times New Roman" panose="02020603050405020304" pitchFamily="18" charset="0"/>
                        </a:rPr>
                        <a:t>Duration of the</a:t>
                      </a:r>
                    </a:p>
                    <a:p>
                      <a:r>
                        <a:rPr lang="en-IN" sz="2000" b="1" dirty="0">
                          <a:latin typeface="Times New Roman" panose="02020603050405020304" pitchFamily="18" charset="0"/>
                          <a:cs typeface="Times New Roman" panose="02020603050405020304" pitchFamily="18" charset="0"/>
                        </a:rPr>
                        <a:t>Study</a:t>
                      </a:r>
                    </a:p>
                  </a:txBody>
                  <a:tcPr/>
                </a:tc>
                <a:tc>
                  <a:txBody>
                    <a:bodyPr/>
                    <a:lstStyle/>
                    <a:p>
                      <a:pPr marL="0" indent="0">
                        <a:buNone/>
                      </a:pPr>
                      <a:r>
                        <a:rPr lang="en-US" sz="2000" b="1" baseline="0" dirty="0">
                          <a:latin typeface="Times New Roman" panose="02020603050405020304" pitchFamily="18" charset="0"/>
                          <a:cs typeface="Times New Roman" panose="02020603050405020304" pitchFamily="18" charset="0"/>
                        </a:rPr>
                        <a:t>6  MONTHS  (NOV2020-APRIL2021)</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76064">
                <a:tc>
                  <a:txBody>
                    <a:bodyPr/>
                    <a:lstStyle/>
                    <a:p>
                      <a:r>
                        <a:rPr lang="en-US" sz="2000" b="1" dirty="0">
                          <a:latin typeface="Times New Roman" panose="02020603050405020304" pitchFamily="18" charset="0"/>
                          <a:cs typeface="Times New Roman" panose="02020603050405020304" pitchFamily="18" charset="0"/>
                        </a:rPr>
                        <a:t>SAMPLE SIZE</a:t>
                      </a:r>
                      <a:endParaRPr lang="en-IN" sz="2000" b="1"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sz="2000" kern="1200" baseline="0" dirty="0">
                          <a:solidFill>
                            <a:schemeClr val="dk1"/>
                          </a:solidFill>
                          <a:latin typeface="Times New Roman" panose="02020603050405020304" pitchFamily="18" charset="0"/>
                          <a:ea typeface="+mn-ea"/>
                          <a:cs typeface="Times New Roman" panose="02020603050405020304" pitchFamily="18" charset="0"/>
                        </a:rPr>
                        <a:t>100 PATIENTS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2267744" y="-7335"/>
            <a:ext cx="4865718"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METHODOLOGY</a:t>
            </a:r>
            <a:endParaRPr lang="en-IN" sz="32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8448215"/>
              </p:ext>
            </p:extLst>
          </p:nvPr>
        </p:nvGraphicFramePr>
        <p:xfrm>
          <a:off x="0" y="1066801"/>
          <a:ext cx="8991600" cy="4947308"/>
        </p:xfrm>
        <a:graphic>
          <a:graphicData uri="http://schemas.openxmlformats.org/drawingml/2006/table">
            <a:tbl>
              <a:tblPr firstRow="1" bandRow="1">
                <a:tableStyleId>{5C22544A-7EE6-4342-B048-85BDC9FD1C3A}</a:tableStyleId>
              </a:tblPr>
              <a:tblGrid>
                <a:gridCol w="1632621">
                  <a:extLst>
                    <a:ext uri="{9D8B030D-6E8A-4147-A177-3AD203B41FA5}">
                      <a16:colId xmlns:a16="http://schemas.microsoft.com/office/drawing/2014/main" val="20000"/>
                    </a:ext>
                  </a:extLst>
                </a:gridCol>
                <a:gridCol w="7358979">
                  <a:extLst>
                    <a:ext uri="{9D8B030D-6E8A-4147-A177-3AD203B41FA5}">
                      <a16:colId xmlns:a16="http://schemas.microsoft.com/office/drawing/2014/main" val="20001"/>
                    </a:ext>
                  </a:extLst>
                </a:gridCol>
              </a:tblGrid>
              <a:tr h="693261">
                <a:tc>
                  <a:txBody>
                    <a:bodyPr/>
                    <a:lstStyle/>
                    <a:p>
                      <a:r>
                        <a:rPr lang="en-US" sz="2400" dirty="0">
                          <a:latin typeface="Times New Roman" panose="02020603050405020304" pitchFamily="18" charset="0"/>
                          <a:cs typeface="Times New Roman" panose="02020603050405020304" pitchFamily="18" charset="0"/>
                        </a:rPr>
                        <a:t>Type of Study</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b="1" kern="1200" dirty="0">
                          <a:solidFill>
                            <a:schemeClr val="lt1"/>
                          </a:solidFill>
                          <a:latin typeface="Times New Roman" panose="02020603050405020304" pitchFamily="18" charset="0"/>
                          <a:ea typeface="+mn-ea"/>
                          <a:cs typeface="Times New Roman" panose="02020603050405020304" pitchFamily="18" charset="0"/>
                        </a:rPr>
                        <a:t>A </a:t>
                      </a:r>
                      <a:r>
                        <a:rPr lang="en-IN" sz="2400" b="1" kern="1200" dirty="0" err="1">
                          <a:solidFill>
                            <a:schemeClr val="lt1"/>
                          </a:solidFill>
                          <a:latin typeface="Times New Roman" panose="02020603050405020304" pitchFamily="18" charset="0"/>
                          <a:ea typeface="+mn-ea"/>
                          <a:cs typeface="Times New Roman" panose="02020603050405020304" pitchFamily="18" charset="0"/>
                        </a:rPr>
                        <a:t>Retroapective</a:t>
                      </a:r>
                      <a:r>
                        <a:rPr lang="en-IN" sz="2400" b="1" kern="1200" dirty="0">
                          <a:solidFill>
                            <a:schemeClr val="lt1"/>
                          </a:solidFill>
                          <a:latin typeface="Times New Roman" panose="02020603050405020304" pitchFamily="18" charset="0"/>
                          <a:ea typeface="+mn-ea"/>
                          <a:cs typeface="Times New Roman" panose="02020603050405020304" pitchFamily="18" charset="0"/>
                        </a:rPr>
                        <a:t> , observational study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93261">
                <a:tc>
                  <a:txBody>
                    <a:bodyPr/>
                    <a:lstStyle/>
                    <a:p>
                      <a:r>
                        <a:rPr lang="en-US" sz="2400" b="1" dirty="0">
                          <a:latin typeface="Times New Roman" panose="02020603050405020304" pitchFamily="18" charset="0"/>
                          <a:cs typeface="Times New Roman" panose="02020603050405020304" pitchFamily="18" charset="0"/>
                        </a:rPr>
                        <a:t>Study Site</a:t>
                      </a:r>
                      <a:endParaRPr lang="en-IN" sz="2400" b="1" dirty="0">
                        <a:latin typeface="Times New Roman" panose="02020603050405020304" pitchFamily="18" charset="0"/>
                        <a:cs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Malla Reddy Hospital</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06047">
                <a:tc>
                  <a:txBody>
                    <a:bodyPr/>
                    <a:lstStyle/>
                    <a:p>
                      <a:r>
                        <a:rPr lang="en-US" sz="2400" b="1" dirty="0">
                          <a:latin typeface="Times New Roman" panose="02020603050405020304" pitchFamily="18" charset="0"/>
                          <a:cs typeface="Times New Roman" panose="02020603050405020304" pitchFamily="18" charset="0"/>
                        </a:rPr>
                        <a:t>Inclusion Criteria</a:t>
                      </a:r>
                      <a:endParaRPr lang="en-IN" sz="2400" b="1"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itchFamily="2" charset="2"/>
                        <a:buChar char="Ø"/>
                      </a:pPr>
                      <a:r>
                        <a:rPr lang="en-US" sz="2000" kern="1200" dirty="0">
                          <a:solidFill>
                            <a:schemeClr val="dk1"/>
                          </a:solidFill>
                          <a:effectLst/>
                          <a:latin typeface="Times New Roman" pitchFamily="18" charset="0"/>
                          <a:ea typeface="+mn-ea"/>
                          <a:cs typeface="Times New Roman" pitchFamily="18" charset="0"/>
                        </a:rPr>
                        <a:t>All the patients who are diagnosed with COVID 19</a:t>
                      </a:r>
                    </a:p>
                    <a:p>
                      <a:pPr marL="285750" indent="-285750">
                        <a:buFont typeface="Wingdings" pitchFamily="2" charset="2"/>
                        <a:buChar char="Ø"/>
                      </a:pPr>
                      <a:r>
                        <a:rPr lang="en-US" sz="2000" kern="1200" dirty="0">
                          <a:solidFill>
                            <a:schemeClr val="dk1"/>
                          </a:solidFill>
                          <a:effectLst/>
                          <a:latin typeface="Times New Roman" pitchFamily="18" charset="0"/>
                          <a:ea typeface="+mn-ea"/>
                          <a:cs typeface="Times New Roman" pitchFamily="18" charset="0"/>
                        </a:rPr>
                        <a:t>Patients who are willing to participate in the study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208032">
                <a:tc>
                  <a:txBody>
                    <a:bodyPr/>
                    <a:lstStyle/>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MATERILAS USED</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indent="0">
                        <a:buFont typeface="Wingdings" pitchFamily="2" charset="2"/>
                        <a:buNone/>
                      </a:pPr>
                      <a:endParaRPr lang="en-US" sz="2000" kern="1200" dirty="0">
                        <a:solidFill>
                          <a:schemeClr val="dk1"/>
                        </a:solidFill>
                        <a:effectLst/>
                        <a:latin typeface="Times New Roman" pitchFamily="18" charset="0"/>
                        <a:ea typeface="+mn-ea"/>
                        <a:cs typeface="Times New Roman" pitchFamily="18" charset="0"/>
                      </a:endParaRPr>
                    </a:p>
                    <a:p>
                      <a:pPr marL="0" indent="0">
                        <a:buFont typeface="Wingdings" pitchFamily="2" charset="2"/>
                        <a:buNone/>
                      </a:pPr>
                      <a:endParaRPr lang="en-US" sz="2000" kern="1200" dirty="0">
                        <a:solidFill>
                          <a:schemeClr val="dk1"/>
                        </a:solidFill>
                        <a:effectLst/>
                        <a:latin typeface="Times New Roman" pitchFamily="18" charset="0"/>
                        <a:ea typeface="+mn-ea"/>
                        <a:cs typeface="Times New Roman" pitchFamily="18" charset="0"/>
                      </a:endParaRPr>
                    </a:p>
                    <a:p>
                      <a:pPr marL="0" indent="0">
                        <a:buFont typeface="Wingdings" pitchFamily="2" charset="2"/>
                        <a:buNone/>
                      </a:pPr>
                      <a:endParaRPr lang="en-US" sz="2000" kern="1200" dirty="0">
                        <a:solidFill>
                          <a:schemeClr val="dk1"/>
                        </a:solidFill>
                        <a:effectLst/>
                        <a:latin typeface="Times New Roman" pitchFamily="18" charset="0"/>
                        <a:ea typeface="+mn-ea"/>
                        <a:cs typeface="Times New Roman" pitchFamily="18" charset="0"/>
                      </a:endParaRPr>
                    </a:p>
                    <a:p>
                      <a:pPr lvl="0">
                        <a:buFont typeface="Wingdings" pitchFamily="2" charset="2"/>
                        <a:buNone/>
                      </a:pPr>
                      <a:r>
                        <a:rPr lang="en-IN" sz="2000" dirty="0">
                          <a:latin typeface="Times New Roman" panose="02020603050405020304" pitchFamily="18" charset="0"/>
                          <a:cs typeface="Times New Roman" panose="02020603050405020304" pitchFamily="18" charset="0"/>
                        </a:rPr>
                        <a:t>Data collection form </a:t>
                      </a:r>
                    </a:p>
                    <a:p>
                      <a:pPr lvl="0">
                        <a:buFont typeface="Wingdings" pitchFamily="2" charset="2"/>
                        <a:buNone/>
                      </a:pPr>
                      <a:r>
                        <a:rPr lang="en-IN" sz="2000" dirty="0">
                          <a:latin typeface="Times New Roman" panose="02020603050405020304" pitchFamily="18" charset="0"/>
                          <a:cs typeface="Times New Roman" panose="02020603050405020304" pitchFamily="18" charset="0"/>
                        </a:rPr>
                        <a:t>Questionnaires</a:t>
                      </a:r>
                    </a:p>
                    <a:p>
                      <a:pPr lvl="0">
                        <a:buFont typeface="Wingdings" pitchFamily="2" charset="2"/>
                        <a:buNone/>
                      </a:pPr>
                      <a:r>
                        <a:rPr lang="en-IN" sz="2000" dirty="0">
                          <a:latin typeface="Times New Roman" panose="02020603050405020304" pitchFamily="18" charset="0"/>
                          <a:cs typeface="Times New Roman" panose="02020603050405020304" pitchFamily="18" charset="0"/>
                        </a:rPr>
                        <a:t>Informed consent form</a:t>
                      </a:r>
                    </a:p>
                    <a:p>
                      <a:pPr lvl="0">
                        <a:buFont typeface="Wingdings" pitchFamily="2" charset="2"/>
                        <a:buNone/>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928992" cy="538609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itchFamily="18" charset="0"/>
              </a:rPr>
              <a:t>STUDY PROCEDURE</a:t>
            </a:r>
          </a:p>
          <a:p>
            <a:pPr algn="ctr"/>
            <a:endParaRPr lang="en-IN" sz="2800" dirty="0">
              <a:latin typeface="Times New Roman" panose="02020603050405020304" pitchFamily="18" charset="0"/>
              <a:cs typeface="Times New Roman" pitchFamily="18" charset="0"/>
            </a:endParaRPr>
          </a:p>
          <a:p>
            <a:r>
              <a:rPr lang="en-IN" sz="2400" b="1" u="sng" dirty="0">
                <a:latin typeface="Times New Roman" panose="02020603050405020304" pitchFamily="18" charset="0"/>
                <a:cs typeface="Times New Roman" panose="02020603050405020304" pitchFamily="18" charset="0"/>
              </a:rPr>
              <a:t>Methodology</a:t>
            </a:r>
            <a:r>
              <a:rPr lang="en-IN" sz="2400" b="1"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IN" sz="2400" dirty="0">
                <a:latin typeface="Times New Roman" panose="02020603050405020304" pitchFamily="18" charset="0"/>
                <a:cs typeface="Times New Roman" panose="02020603050405020304" pitchFamily="18" charset="0"/>
              </a:rPr>
              <a:t>The study will be conducted in the department of general medicine, Malla reddy Hospital, Hyderabad. </a:t>
            </a:r>
          </a:p>
          <a:p>
            <a:pPr lvl="0">
              <a:buFont typeface="Wingdings" pitchFamily="2" charset="2"/>
              <a:buChar char="Ø"/>
            </a:pPr>
            <a:r>
              <a:rPr lang="en-IN" sz="2400" dirty="0">
                <a:latin typeface="Times New Roman" panose="02020603050405020304" pitchFamily="18" charset="0"/>
                <a:cs typeface="Times New Roman" panose="02020603050405020304" pitchFamily="18" charset="0"/>
              </a:rPr>
              <a:t>The patients will be selected for the study based on the inclusion and exclusion criteria.</a:t>
            </a:r>
            <a:endParaRPr lang="en-US" sz="2400" dirty="0">
              <a:latin typeface="Times New Roman" panose="02020603050405020304" pitchFamily="18" charset="0"/>
              <a:cs typeface="Times New Roman" panose="02020603050405020304" pitchFamily="18" charset="0"/>
            </a:endParaRPr>
          </a:p>
          <a:p>
            <a:pPr lvl="0">
              <a:buFont typeface="Wingdings" pitchFamily="2" charset="2"/>
              <a:buChar char="Ø"/>
            </a:pPr>
            <a:r>
              <a:rPr lang="en-IN" sz="2400" dirty="0">
                <a:latin typeface="Times New Roman" panose="02020603050405020304" pitchFamily="18" charset="0"/>
                <a:cs typeface="Times New Roman" panose="02020603050405020304" pitchFamily="18" charset="0"/>
              </a:rPr>
              <a:t>The study procedure will be explained to the subjects and a written consent will be obtained from them. </a:t>
            </a:r>
          </a:p>
          <a:p>
            <a:pPr lvl="0">
              <a:buFont typeface="Wingdings" pitchFamily="2" charset="2"/>
              <a:buChar char="Ø"/>
            </a:pPr>
            <a:r>
              <a:rPr lang="en-IN" sz="2400" dirty="0">
                <a:latin typeface="Times New Roman" panose="02020603050405020304" pitchFamily="18" charset="0"/>
                <a:cs typeface="Times New Roman" panose="02020603050405020304" pitchFamily="18" charset="0"/>
              </a:rPr>
              <a:t>Confidentiality of the data will be assured to the subjects.</a:t>
            </a:r>
          </a:p>
          <a:p>
            <a:pPr lvl="0">
              <a:buFont typeface="Wingdings" pitchFamily="2" charset="2"/>
              <a:buChar char="Ø"/>
            </a:pPr>
            <a:r>
              <a:rPr lang="en-IN" sz="2400" dirty="0">
                <a:latin typeface="Times New Roman" panose="02020603050405020304" pitchFamily="18" charset="0"/>
                <a:cs typeface="Times New Roman" panose="02020603050405020304" pitchFamily="18" charset="0"/>
              </a:rPr>
              <a:t>Descriptive data will be applied to the collected data and analysed using software.</a:t>
            </a:r>
          </a:p>
          <a:p>
            <a:pPr lvl="0"/>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19363"/>
            <a:ext cx="8496944" cy="3785652"/>
          </a:xfrm>
          <a:prstGeom prst="rect">
            <a:avLst/>
          </a:prstGeom>
        </p:spPr>
        <p:txBody>
          <a:bodyPr wrap="square">
            <a:spAutoFit/>
          </a:bodyPr>
          <a:lstStyle/>
          <a:p>
            <a:r>
              <a:rPr lang="en-IN" sz="2400" b="1" u="sng" dirty="0">
                <a:latin typeface="Times New Roman" pitchFamily="18" charset="0"/>
                <a:cs typeface="Times New Roman" pitchFamily="18" charset="0"/>
              </a:rPr>
              <a:t>DATA COLLECTION</a:t>
            </a:r>
          </a:p>
          <a:p>
            <a:endParaRPr lang="en-IN" sz="2400" u="sng" dirty="0">
              <a:latin typeface="Times New Roman" pitchFamily="18" charset="0"/>
              <a:cs typeface="Times New Roman" pitchFamily="18" charset="0"/>
            </a:endParaRPr>
          </a:p>
          <a:p>
            <a:pPr marL="342900" lvl="0" indent="-342900" algn="just">
              <a:buFont typeface="Wingdings" pitchFamily="2" charset="2"/>
              <a:buChar char="ü"/>
            </a:pPr>
            <a:r>
              <a:rPr lang="en-IN" sz="2400" dirty="0">
                <a:latin typeface="Times New Roman" pitchFamily="18" charset="0"/>
                <a:cs typeface="Times New Roman" pitchFamily="18" charset="0"/>
              </a:rPr>
              <a:t>The subjects are classified based on age, gender, symptoms.</a:t>
            </a:r>
          </a:p>
          <a:p>
            <a:pPr lvl="0" algn="just"/>
            <a:endParaRPr lang="en-IN" sz="2400" dirty="0">
              <a:latin typeface="Times New Roman" pitchFamily="18" charset="0"/>
              <a:cs typeface="Times New Roman" pitchFamily="18" charset="0"/>
            </a:endParaRPr>
          </a:p>
          <a:p>
            <a:pPr marL="342900" lvl="0" indent="-342900" algn="just">
              <a:buFont typeface="Wingdings" pitchFamily="2" charset="2"/>
              <a:buChar char="ü"/>
            </a:pPr>
            <a:r>
              <a:rPr lang="en-IN" sz="2400" dirty="0">
                <a:latin typeface="Times New Roman" pitchFamily="18" charset="0"/>
                <a:cs typeface="Times New Roman" pitchFamily="18" charset="0"/>
              </a:rPr>
              <a:t>Information will be obtained from the patients and medical records will be noted in a suitably designed Patient Profile Form. </a:t>
            </a:r>
          </a:p>
          <a:p>
            <a:pPr lvl="0" algn="just"/>
            <a:endParaRPr lang="en-IN" sz="2400" dirty="0">
              <a:latin typeface="Times New Roman" pitchFamily="18" charset="0"/>
              <a:cs typeface="Times New Roman" pitchFamily="18" charset="0"/>
            </a:endParaRPr>
          </a:p>
          <a:p>
            <a:pPr marL="342900" lvl="0" indent="-342900" algn="just">
              <a:buFont typeface="Wingdings" pitchFamily="2" charset="2"/>
              <a:buChar char="ü"/>
            </a:pPr>
            <a:r>
              <a:rPr lang="en-IN" sz="2400" dirty="0">
                <a:latin typeface="Times New Roman" pitchFamily="18" charset="0"/>
                <a:cs typeface="Times New Roman" pitchFamily="18" charset="0"/>
              </a:rPr>
              <a:t> All patients will undergo detailed evaluation about Family History, Past History of disease, social history . </a:t>
            </a:r>
          </a:p>
          <a:p>
            <a:pPr lvl="0" algn="just"/>
            <a:endParaRPr lang="en-IN" sz="2400" dirty="0">
              <a:latin typeface="Times New Roman" pitchFamily="18" charset="0"/>
              <a:cs typeface="Times New Roman" pitchFamily="18" charset="0"/>
            </a:endParaRPr>
          </a:p>
        </p:txBody>
      </p:sp>
      <p:sp>
        <p:nvSpPr>
          <p:cNvPr id="63489" name="Rectangle 1"/>
          <p:cNvSpPr>
            <a:spLocks noChangeArrowheads="1"/>
          </p:cNvSpPr>
          <p:nvPr/>
        </p:nvSpPr>
        <p:spPr bwMode="auto">
          <a:xfrm>
            <a:off x="-25311320" y="-9407008"/>
            <a:ext cx="60892567"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DIET</a:t>
            </a: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Information regarding patient</a:t>
            </a:r>
            <a:r>
              <a:rPr kumimoji="0" lang="en-US" sz="14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diet was obtained using a food frequency questionnaire.</a:t>
            </a: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Multiple items common in the Indian diet and noted as protective (such as those containing Calcium or Vitamin D) or risk factors (such as caffeine) were included in the questionnaire. The subjects were asked whether they were vegetarian. They were also asked if within the past ten years they regularly drank tea, coffee, any other caffeinated drink, alcohol, and milk. If the subject responded in the affirmative to any of the above beverages, they were asked to quantify their intake as average number of glasses per day, week, or month. They were also questioned about smoking. Similarly, all the subjects were questioned about their intake (and quantity per day, week, or month) of curd (plain yogurt), paneer (cottage cheese), fish, and almonds- the former two for their calcium content, and the latter two for an estimate of dietary Vitamin 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39752" y="188640"/>
            <a:ext cx="3816424" cy="523220"/>
          </a:xfrm>
          <a:prstGeom prst="rect">
            <a:avLst/>
          </a:prstGeom>
        </p:spPr>
        <p:txBody>
          <a:bodyPr wrap="square">
            <a:spAutoFit/>
          </a:bodyPr>
          <a:lstStyle/>
          <a:p>
            <a:pPr algn="ctr"/>
            <a:r>
              <a:rPr lang="en-IN" sz="2800" b="1" dirty="0">
                <a:latin typeface="Times New Roman" pitchFamily="18" charset="0"/>
                <a:cs typeface="Times New Roman" pitchFamily="18" charset="0"/>
              </a:rPr>
              <a:t>PLAN OF WORK</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81D3D318-F5CF-460E-8979-D71C5D7B27A6}"/>
              </a:ext>
            </a:extLst>
          </p:cNvPr>
          <p:cNvPicPr>
            <a:picLocks noChangeAspect="1"/>
          </p:cNvPicPr>
          <p:nvPr/>
        </p:nvPicPr>
        <p:blipFill>
          <a:blip r:embed="rId2"/>
          <a:stretch>
            <a:fillRect/>
          </a:stretch>
        </p:blipFill>
        <p:spPr>
          <a:xfrm>
            <a:off x="838200" y="1447800"/>
            <a:ext cx="7467600" cy="47186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Mohamed Abu Haleeqa et al.,Optimizing Supportive Care in COVID-19 Patients: A Multidisciplinary Approach,  Journal of Multidisciplinary Healthcare  183.83.167.156 on 03-Mar-2021. </a:t>
            </a:r>
          </a:p>
          <a:p>
            <a:pPr algn="just"/>
            <a:r>
              <a:rPr lang="en-IN" sz="2400" dirty="0">
                <a:latin typeface="Times New Roman" panose="02020603050405020304" pitchFamily="18" charset="0"/>
                <a:cs typeface="Times New Roman" panose="02020603050405020304" pitchFamily="18" charset="0"/>
              </a:rPr>
              <a:t>Krithika S. Rao1 et al.,The pathway to comfort: Role of palliative care for serious COVID-19 illness, IJMS, 157,</a:t>
            </a:r>
          </a:p>
          <a:p>
            <a:pPr marL="0" indent="0" algn="just">
              <a:buNone/>
            </a:pPr>
            <a:r>
              <a:rPr lang="en-IN" sz="2400" dirty="0">
                <a:latin typeface="Times New Roman" panose="02020603050405020304" pitchFamily="18" charset="0"/>
                <a:cs typeface="Times New Roman" panose="02020603050405020304" pitchFamily="18" charset="0"/>
              </a:rPr>
              <a:t>      2020.</a:t>
            </a:r>
          </a:p>
          <a:p>
            <a:pPr algn="just"/>
            <a:r>
              <a:rPr lang="en-IN" sz="2400" dirty="0">
                <a:latin typeface="Times New Roman" panose="02020603050405020304" pitchFamily="18" charset="0"/>
                <a:cs typeface="Times New Roman" panose="02020603050405020304" pitchFamily="18" charset="0"/>
              </a:rPr>
              <a:t>Naveen Salins, Symptom Management and Supportive Care of Serious COVID-19 Patients and their Families in India, Indian Journal of Critical Care Medicine (2020):jp-journals-10071-23400</a:t>
            </a:r>
          </a:p>
        </p:txBody>
      </p:sp>
    </p:spTree>
    <p:extLst>
      <p:ext uri="{BB962C8B-B14F-4D97-AF65-F5344CB8AC3E}">
        <p14:creationId xmlns:p14="http://schemas.microsoft.com/office/powerpoint/2010/main" val="120787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a:t>
            </a:r>
            <a:br>
              <a:rPr lang="en-IN" dirty="0"/>
            </a:br>
            <a:endParaRPr lang="en-IN" dirty="0"/>
          </a:p>
        </p:txBody>
      </p:sp>
      <p:sp>
        <p:nvSpPr>
          <p:cNvPr id="4" name="Content Placeholder 3">
            <a:extLst>
              <a:ext uri="{FF2B5EF4-FFF2-40B4-BE49-F238E27FC236}">
                <a16:creationId xmlns:a16="http://schemas.microsoft.com/office/drawing/2014/main" id="{1F58580D-974E-485D-A1CC-507FB0806179}"/>
              </a:ext>
            </a:extLst>
          </p:cNvPr>
          <p:cNvSpPr txBox="1">
            <a:spLocks noGrp="1"/>
          </p:cNvSpPr>
          <p:nvPr>
            <p:ph idx="1"/>
          </p:nvPr>
        </p:nvSpPr>
        <p:spPr>
          <a:xfrm>
            <a:off x="457200" y="1600200"/>
            <a:ext cx="8229600" cy="3342453"/>
          </a:xfrm>
          <a:prstGeom prst="rect">
            <a:avLst/>
          </a:prstGeom>
          <a:noFill/>
        </p:spPr>
        <p:txBody>
          <a:bodyPr wrap="square">
            <a:spAutoFit/>
          </a:bodyPr>
          <a:lstStyle/>
          <a:p>
            <a:pPr marL="0" indent="0">
              <a:buNone/>
            </a:pPr>
            <a:r>
              <a:rPr lang="en-IN" sz="2400" dirty="0">
                <a:latin typeface="Times New Roman" panose="02020603050405020304" pitchFamily="18" charset="0"/>
                <a:cs typeface="Times New Roman" panose="02020603050405020304" pitchFamily="18" charset="0"/>
              </a:rPr>
              <a:t>Websites:</a:t>
            </a:r>
          </a:p>
          <a:p>
            <a:r>
              <a:rPr lang="en-IN" sz="2400" dirty="0">
                <a:latin typeface="Times New Roman" panose="02020603050405020304" pitchFamily="18" charset="0"/>
                <a:cs typeface="Times New Roman" panose="02020603050405020304" pitchFamily="18" charset="0"/>
              </a:rPr>
              <a:t>1.https://www.webmd.com/lung/coronavirus</a:t>
            </a:r>
          </a:p>
          <a:p>
            <a:r>
              <a:rPr lang="en-IN" sz="2400" dirty="0">
                <a:latin typeface="Times New Roman" panose="02020603050405020304" pitchFamily="18" charset="0"/>
                <a:cs typeface="Times New Roman" panose="02020603050405020304" pitchFamily="18" charset="0"/>
              </a:rPr>
              <a:t>2.https://www.healthline.com/health/coronavirus-covid-19#outlook</a:t>
            </a:r>
          </a:p>
          <a:p>
            <a:r>
              <a:rPr lang="en-IN" sz="2400" dirty="0">
                <a:latin typeface="Times New Roman" panose="02020603050405020304" pitchFamily="18" charset="0"/>
                <a:cs typeface="Times New Roman" panose="02020603050405020304" pitchFamily="18" charset="0"/>
              </a:rPr>
              <a:t>3.https://www.who.int/emergencies/diseases/novel-coronavirus-2019/advice-for-public</a:t>
            </a:r>
          </a:p>
          <a:p>
            <a:r>
              <a:rPr lang="en-IN" sz="2400" dirty="0">
                <a:latin typeface="Times New Roman" panose="02020603050405020304" pitchFamily="18" charset="0"/>
                <a:cs typeface="Times New Roman" panose="02020603050405020304" pitchFamily="18" charset="0"/>
              </a:rPr>
              <a:t>4.https://www.pathologyoutlines.com/topic/lungnontumorcovid.html</a:t>
            </a:r>
          </a:p>
        </p:txBody>
      </p:sp>
    </p:spTree>
    <p:extLst>
      <p:ext uri="{BB962C8B-B14F-4D97-AF65-F5344CB8AC3E}">
        <p14:creationId xmlns:p14="http://schemas.microsoft.com/office/powerpoint/2010/main" val="35338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120579"/>
            <a:ext cx="7696200" cy="44579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US" sz="2400" b="1" dirty="0">
                <a:solidFill>
                  <a:srgbClr val="0070C0"/>
                </a:solidFill>
                <a:latin typeface="Times New Roman" pitchFamily="18" charset="0"/>
                <a:cs typeface="Times New Roman" pitchFamily="18" charset="0"/>
              </a:rPr>
              <a:t>INTRODUCTION :</a:t>
            </a:r>
            <a:endParaRPr kumimoji="0" lang="en-US" sz="2400" b="1" i="0" u="none" strike="noStrike" cap="none" normalizeH="0" baseline="0" dirty="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202124"/>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a:ln>
                  <a:noFill/>
                </a:ln>
                <a:effectLst/>
                <a:latin typeface="Times New Roman" pitchFamily="18" charset="0"/>
                <a:ea typeface="Times New Roman" pitchFamily="18" charset="0"/>
                <a:cs typeface="Times New Roman" pitchFamily="18" charset="0"/>
              </a:rPr>
              <a:t>COVID-19 is a disease caused by a new strain of coronavirus. 'CO' stands for corona, 'VI' for virus, and 'D' for disease. </a:t>
            </a:r>
          </a:p>
          <a:p>
            <a:pPr lvl="0" algn="just" eaLnBrk="0" fontAlgn="base" hangingPunct="0">
              <a:lnSpc>
                <a:spcPct val="150000"/>
              </a:lnSpc>
              <a:spcBef>
                <a:spcPct val="0"/>
              </a:spcBef>
              <a:spcAft>
                <a:spcPct val="0"/>
              </a:spcAft>
            </a:pPr>
            <a:r>
              <a:rPr kumimoji="0" lang="en-US" sz="2400" b="0" i="0" u="none" strike="noStrike" cap="none" normalizeH="0" baseline="0" dirty="0">
                <a:ln>
                  <a:noFill/>
                </a:ln>
                <a:effectLst/>
                <a:latin typeface="Times New Roman" pitchFamily="18" charset="0"/>
                <a:ea typeface="Calibri" pitchFamily="34" charset="0"/>
                <a:cs typeface="Times New Roman" pitchFamily="18" charset="0"/>
              </a:rPr>
              <a:t>The COVID-19 virus is a new virus linked to the same family of viruses as </a:t>
            </a:r>
            <a:r>
              <a:rPr lang="en-US" sz="2400" dirty="0">
                <a:latin typeface="Times New Roman" pitchFamily="18" charset="0"/>
                <a:cs typeface="Times New Roman" pitchFamily="18" charset="0"/>
              </a:rPr>
              <a:t>Middle East Respiratory Syndrome (MERS-</a:t>
            </a:r>
            <a:r>
              <a:rPr lang="en-US" sz="2400" dirty="0" err="1">
                <a:latin typeface="Times New Roman" pitchFamily="18" charset="0"/>
                <a:cs typeface="Times New Roman" pitchFamily="18" charset="0"/>
              </a:rPr>
              <a:t>CoV</a:t>
            </a:r>
            <a:r>
              <a:rPr lang="en-US" sz="2400" dirty="0">
                <a:latin typeface="Times New Roman" pitchFamily="18" charset="0"/>
                <a:cs typeface="Times New Roman" pitchFamily="18" charset="0"/>
              </a:rPr>
              <a:t>) and Severe Acute Respiratory Syndrome </a:t>
            </a:r>
          </a:p>
          <a:p>
            <a:pPr lvl="0" algn="just" eaLnBrk="0" fontAlgn="base" hangingPunct="0">
              <a:lnSpc>
                <a:spcPct val="150000"/>
              </a:lnSpc>
              <a:spcBef>
                <a:spcPct val="0"/>
              </a:spcBef>
              <a:spcAft>
                <a:spcPct val="0"/>
              </a:spcAft>
            </a:pPr>
            <a:r>
              <a:rPr lang="en-US" sz="2400" dirty="0">
                <a:latin typeface="Times New Roman" pitchFamily="18" charset="0"/>
                <a:cs typeface="Times New Roman" pitchFamily="18" charset="0"/>
              </a:rPr>
              <a:t>(SARS-</a:t>
            </a:r>
            <a:r>
              <a:rPr lang="en-US" sz="2400" dirty="0" err="1">
                <a:latin typeface="Times New Roman" pitchFamily="18" charset="0"/>
                <a:cs typeface="Times New Roman" pitchFamily="18" charset="0"/>
              </a:rPr>
              <a:t>CoV</a:t>
            </a:r>
            <a:r>
              <a:rPr lang="en-US" sz="2400" dirty="0">
                <a:latin typeface="Times New Roman" pitchFamily="18" charset="0"/>
                <a:cs typeface="Times New Roman" pitchFamily="18" charset="0"/>
              </a:rPr>
              <a:t>). </a:t>
            </a:r>
            <a:endParaRPr kumimoji="0" lang="en-US" sz="2400" b="0" i="0" u="none" strike="noStrike" cap="none" normalizeH="0" baseline="0" dirty="0">
              <a:ln>
                <a:noFill/>
              </a:ln>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414" y="646026"/>
            <a:ext cx="9067800" cy="5565947"/>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Coronaviruses are zoonotic. This means they first develop in animals before being transmitted to humans.</a:t>
            </a:r>
          </a:p>
          <a:p>
            <a:pPr>
              <a:lnSpc>
                <a:spcPct val="150000"/>
              </a:lnSpc>
            </a:pPr>
            <a:r>
              <a:rPr lang="en-US" sz="2400" dirty="0">
                <a:latin typeface="Times New Roman" pitchFamily="18" charset="0"/>
                <a:cs typeface="Times New Roman" pitchFamily="18" charset="0"/>
              </a:rPr>
              <a:t>Once the virus develops in people, coronaviruses can be transmitted from person to person through respiratory droplets. This wet stuff that moves through the air when infected person exhale, cough, sneeze, or talk.</a:t>
            </a:r>
          </a:p>
          <a:p>
            <a:pPr>
              <a:lnSpc>
                <a:spcPct val="150000"/>
              </a:lnSpc>
            </a:pPr>
            <a:r>
              <a:rPr lang="en-US" sz="2400" dirty="0">
                <a:latin typeface="Times New Roman" pitchFamily="18" charset="0"/>
                <a:cs typeface="Times New Roman" pitchFamily="18" charset="0"/>
              </a:rPr>
              <a:t>The viral material hangs out in these droplets and can be breathed into the respiratory tract (windpipe and lungs), where the virus can then lead to an infection.</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CA08E5-FA05-4739-8C56-011FE620C6D6}"/>
              </a:ext>
            </a:extLst>
          </p:cNvPr>
          <p:cNvSpPr txBox="1"/>
          <p:nvPr/>
        </p:nvSpPr>
        <p:spPr>
          <a:xfrm>
            <a:off x="76200" y="76200"/>
            <a:ext cx="9067800" cy="4431983"/>
          </a:xfrm>
          <a:prstGeom prst="rect">
            <a:avLst/>
          </a:prstGeom>
          <a:noFill/>
        </p:spPr>
        <p:txBody>
          <a:bodyPr wrap="square">
            <a:spAutoFit/>
          </a:bodyPr>
          <a:lstStyle/>
          <a:p>
            <a:pPr algn="just"/>
            <a:r>
              <a:rPr lang="en-US" sz="2400" b="0" i="0" dirty="0">
                <a:solidFill>
                  <a:srgbClr val="020621"/>
                </a:solidFill>
                <a:effectLst/>
                <a:latin typeface="Times New Roman" panose="02020603050405020304" pitchFamily="18" charset="0"/>
                <a:cs typeface="Times New Roman" panose="02020603050405020304" pitchFamily="18" charset="0"/>
              </a:rPr>
              <a:t>Typically Coronaviruses present with respiratory symptoms. Among those who will become infected, some will show no symptoms. Those who do develop symptoms may have a mild to moderate, but self-limiting disease with symptoms similar to the seasonal flu. Symptoms may include: </a:t>
            </a: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Respiratory symptoms</a:t>
            </a: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Fever</a:t>
            </a: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Cough</a:t>
            </a:r>
          </a:p>
          <a:p>
            <a:pPr algn="just">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Shortness of breath</a:t>
            </a:r>
            <a:endParaRPr lang="en-US" sz="2400" b="0" i="0" dirty="0">
              <a:solidFill>
                <a:srgbClr val="00206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Breathing difficulties</a:t>
            </a: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Fatigue</a:t>
            </a:r>
          </a:p>
          <a:p>
            <a:pPr algn="l">
              <a:buFont typeface="Arial" panose="020B0604020202020204" pitchFamily="34" charset="0"/>
              <a:buChar char="•"/>
            </a:pPr>
            <a:endParaRPr lang="en-US" b="0" i="0" dirty="0">
              <a:solidFill>
                <a:srgbClr val="020621"/>
              </a:solidFill>
              <a:effectLst/>
              <a:latin typeface="tisapro-regular"/>
            </a:endParaRPr>
          </a:p>
        </p:txBody>
      </p:sp>
    </p:spTree>
    <p:extLst>
      <p:ext uri="{BB962C8B-B14F-4D97-AF65-F5344CB8AC3E}">
        <p14:creationId xmlns:p14="http://schemas.microsoft.com/office/powerpoint/2010/main" val="197494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97728-C632-4531-8EC5-87B006D41F40}"/>
              </a:ext>
            </a:extLst>
          </p:cNvPr>
          <p:cNvSpPr txBox="1"/>
          <p:nvPr/>
        </p:nvSpPr>
        <p:spPr>
          <a:xfrm>
            <a:off x="228600" y="381000"/>
            <a:ext cx="8915400" cy="2677656"/>
          </a:xfrm>
          <a:prstGeom prst="rect">
            <a:avLst/>
          </a:prstGeom>
          <a:noFill/>
        </p:spPr>
        <p:txBody>
          <a:bodyPr wrap="square">
            <a:spAutoFit/>
          </a:bodyPr>
          <a:lstStyle/>
          <a:p>
            <a:pPr algn="just"/>
            <a:r>
              <a:rPr lang="en-US" sz="2400" b="0" i="0" dirty="0">
                <a:solidFill>
                  <a:srgbClr val="020621"/>
                </a:solidFill>
                <a:effectLst/>
                <a:latin typeface="Times New Roman" panose="02020603050405020304" pitchFamily="18" charset="0"/>
                <a:cs typeface="Times New Roman" panose="02020603050405020304" pitchFamily="18" charset="0"/>
              </a:rPr>
              <a:t>A minority group of people will present with more severe symptoms and will need to be hospitalized , most often with</a:t>
            </a:r>
            <a:r>
              <a:rPr lang="en-US" sz="2400" b="0" i="0" dirty="0">
                <a:solidFill>
                  <a:srgbClr val="00206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2060"/>
                </a:solidFill>
                <a:effectLst/>
                <a:latin typeface="Times New Roman" panose="02020603050405020304" pitchFamily="18" charset="0"/>
                <a:cs typeface="Times New Roman" panose="02020603050405020304" pitchFamily="18" charset="0"/>
              </a:rPr>
              <a:t>pneumonia</a:t>
            </a:r>
            <a:r>
              <a:rPr lang="en-US" sz="2400" b="0" i="0" dirty="0">
                <a:solidFill>
                  <a:srgbClr val="020621"/>
                </a:solidFill>
                <a:effectLst/>
                <a:latin typeface="Times New Roman" panose="02020603050405020304" pitchFamily="18" charset="0"/>
                <a:cs typeface="Times New Roman" panose="02020603050405020304" pitchFamily="18" charset="0"/>
              </a:rPr>
              <a:t>, and in some instances, the illness can include </a:t>
            </a:r>
            <a:r>
              <a:rPr lang="en-US" sz="2400" b="0" i="0" u="none" strike="noStrike" dirty="0">
                <a:solidFill>
                  <a:srgbClr val="002060"/>
                </a:solidFill>
                <a:effectLst/>
                <a:latin typeface="Times New Roman" panose="02020603050405020304" pitchFamily="18" charset="0"/>
                <a:cs typeface="Times New Roman" panose="02020603050405020304" pitchFamily="18" charset="0"/>
              </a:rPr>
              <a:t>ARDS</a:t>
            </a:r>
            <a:r>
              <a:rPr lang="en-US" sz="2400" b="0" i="0" dirty="0">
                <a:solidFill>
                  <a:srgbClr val="020621"/>
                </a:solidFill>
                <a:effectLst/>
                <a:latin typeface="Times New Roman" panose="02020603050405020304" pitchFamily="18" charset="0"/>
                <a:cs typeface="Times New Roman" panose="02020603050405020304" pitchFamily="18" charset="0"/>
              </a:rPr>
              <a:t>, sepsis and </a:t>
            </a:r>
            <a:r>
              <a:rPr lang="en-US" sz="2400" b="0" i="0" u="none" strike="noStrike" dirty="0">
                <a:solidFill>
                  <a:srgbClr val="002060"/>
                </a:solidFill>
                <a:effectLst/>
                <a:latin typeface="Times New Roman" panose="02020603050405020304" pitchFamily="18" charset="0"/>
                <a:cs typeface="Times New Roman" panose="02020603050405020304" pitchFamily="18" charset="0"/>
              </a:rPr>
              <a:t>septic</a:t>
            </a:r>
            <a:r>
              <a:rPr lang="en-US" sz="2400" b="0" i="0" dirty="0">
                <a:solidFill>
                  <a:srgbClr val="020621"/>
                </a:solidFill>
                <a:effectLst/>
                <a:latin typeface="Times New Roman" panose="02020603050405020304" pitchFamily="18" charset="0"/>
                <a:cs typeface="Times New Roman" panose="02020603050405020304" pitchFamily="18" charset="0"/>
              </a:rPr>
              <a:t> shock.  Emergency warning signs where immediate medical attention should be sought include:</a:t>
            </a: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Difficulty breathing or shortness of breath</a:t>
            </a:r>
          </a:p>
          <a:p>
            <a:pPr algn="just">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Persistent pain or pressure in the chest </a:t>
            </a:r>
          </a:p>
        </p:txBody>
      </p:sp>
    </p:spTree>
    <p:extLst>
      <p:ext uri="{BB962C8B-B14F-4D97-AF65-F5344CB8AC3E}">
        <p14:creationId xmlns:p14="http://schemas.microsoft.com/office/powerpoint/2010/main" val="374158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3740F-5ADE-4B83-87B5-B7010F63B124}"/>
              </a:ext>
            </a:extLst>
          </p:cNvPr>
          <p:cNvSpPr txBox="1"/>
          <p:nvPr/>
        </p:nvSpPr>
        <p:spPr>
          <a:xfrm>
            <a:off x="0" y="1166842"/>
            <a:ext cx="8991600" cy="4524315"/>
          </a:xfrm>
          <a:prstGeom prst="rect">
            <a:avLst/>
          </a:prstGeom>
          <a:noFill/>
        </p:spPr>
        <p:txBody>
          <a:bodyPr wrap="square">
            <a:spAutoFit/>
          </a:bodyPr>
          <a:lstStyle/>
          <a:p>
            <a:pPr algn="l"/>
            <a:r>
              <a:rPr lang="en-US" sz="2400" b="0" i="0" dirty="0">
                <a:solidFill>
                  <a:srgbClr val="2D3238"/>
                </a:solidFill>
                <a:effectLst/>
                <a:latin typeface="Times New Roman" panose="02020603050405020304" pitchFamily="18" charset="0"/>
                <a:cs typeface="Times New Roman" panose="02020603050405020304" pitchFamily="18" charset="0"/>
              </a:rPr>
              <a:t>High-Risk Populations</a:t>
            </a:r>
          </a:p>
          <a:p>
            <a:pPr algn="l"/>
            <a:r>
              <a:rPr lang="en-US" sz="2400" b="0" i="0" dirty="0">
                <a:solidFill>
                  <a:srgbClr val="020621"/>
                </a:solidFill>
                <a:effectLst/>
                <a:latin typeface="Times New Roman" panose="02020603050405020304" pitchFamily="18" charset="0"/>
                <a:cs typeface="Times New Roman" panose="02020603050405020304" pitchFamily="18" charset="0"/>
              </a:rPr>
              <a:t>The virus that causes COVID-19 infects people of all ages. However, evidence to date suggests that two groups of people are at a higher risk of getting severe COVID-19 disease:</a:t>
            </a:r>
          </a:p>
          <a:p>
            <a:pPr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Older people</a:t>
            </a:r>
            <a:r>
              <a:rPr lang="en-US" sz="2400" b="0" i="0" dirty="0">
                <a:solidFill>
                  <a:srgbClr val="002060"/>
                </a:solidFill>
                <a:effectLst/>
                <a:latin typeface="Times New Roman" panose="02020603050405020304" pitchFamily="18" charset="0"/>
                <a:cs typeface="Times New Roman" panose="02020603050405020304" pitchFamily="18" charset="0"/>
              </a:rPr>
              <a:t> </a:t>
            </a:r>
            <a:r>
              <a:rPr lang="en-US" sz="2400" b="0" i="0" dirty="0">
                <a:solidFill>
                  <a:srgbClr val="020621"/>
                </a:solidFill>
                <a:effectLst/>
                <a:latin typeface="Times New Roman" panose="02020603050405020304" pitchFamily="18" charset="0"/>
                <a:cs typeface="Times New Roman" panose="02020603050405020304" pitchFamily="18" charset="0"/>
              </a:rPr>
              <a:t>(people over 70 years of age)</a:t>
            </a:r>
          </a:p>
          <a:p>
            <a:pPr algn="l">
              <a:buFont typeface="Arial" panose="020B0604020202020204" pitchFamily="34" charset="0"/>
              <a:buChar char="•"/>
            </a:pPr>
            <a:r>
              <a:rPr lang="en-US" sz="2400" b="0" i="0" dirty="0">
                <a:solidFill>
                  <a:srgbClr val="020621"/>
                </a:solidFill>
                <a:effectLst/>
                <a:latin typeface="Times New Roman" panose="02020603050405020304" pitchFamily="18" charset="0"/>
                <a:cs typeface="Times New Roman" panose="02020603050405020304" pitchFamily="18" charset="0"/>
              </a:rPr>
              <a:t>People with serious chronic illnesses such as:</a:t>
            </a:r>
          </a:p>
          <a:p>
            <a:pPr marL="742950" lvl="1" indent="-285750"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Diabetes</a:t>
            </a:r>
            <a:endParaRPr lang="en-US" sz="2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Cardiovascular disease</a:t>
            </a:r>
            <a:endParaRPr lang="en-US" sz="2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Chronic respiratory  disease</a:t>
            </a:r>
            <a:endParaRPr lang="en-US" sz="2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Cancer</a:t>
            </a:r>
            <a:endParaRPr lang="en-US" sz="2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Hypertension</a:t>
            </a:r>
            <a:endParaRPr lang="en-US" sz="2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u="none" strike="noStrike" dirty="0">
                <a:solidFill>
                  <a:srgbClr val="002060"/>
                </a:solidFill>
                <a:effectLst/>
                <a:latin typeface="Times New Roman" panose="02020603050405020304" pitchFamily="18" charset="0"/>
                <a:cs typeface="Times New Roman" panose="02020603050405020304" pitchFamily="18" charset="0"/>
              </a:rPr>
              <a:t>Chronic liver disease</a:t>
            </a:r>
            <a:endParaRPr lang="en-US" sz="2400" b="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03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EB96AE-61F2-4021-A0C8-F1F00EF7B7E5}"/>
              </a:ext>
            </a:extLst>
          </p:cNvPr>
          <p:cNvSpPr txBox="1"/>
          <p:nvPr/>
        </p:nvSpPr>
        <p:spPr>
          <a:xfrm>
            <a:off x="419100" y="1143000"/>
            <a:ext cx="8305800" cy="6552050"/>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AIMS AND OBJECTIVES: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The aim of present study is to describe clinical features and different levels of management in covid 19 infection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OBJECTIVES</a:t>
            </a: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PRIMARY OBJECTIVE: To determine management in covid 19 infection based on symptoms.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SECONDARY OBJECTIVES: Early detection and prevention of complications in covid-19 patients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04664"/>
            <a:ext cx="8392344" cy="890736"/>
          </a:xfrm>
        </p:spPr>
        <p:txBody>
          <a:bodyPr>
            <a:normAutofit fontScale="90000"/>
          </a:bodyPr>
          <a:lstStyle/>
          <a:p>
            <a:r>
              <a:rPr lang="en-US" sz="3600" b="1" dirty="0">
                <a:latin typeface="Times New Roman" pitchFamily="18" charset="0"/>
                <a:cs typeface="Times New Roman" pitchFamily="18" charset="0"/>
              </a:rPr>
              <a:t>Need for the study</a:t>
            </a:r>
            <a:br>
              <a:rPr lang="en-US" dirty="0">
                <a:latin typeface="Castellar" pitchFamily="18" charset="0"/>
                <a:cs typeface="Times New Roman" pitchFamily="18" charset="0"/>
              </a:rPr>
            </a:br>
            <a:endParaRPr lang="en-IN" dirty="0">
              <a:latin typeface="Castellar" pitchFamily="18" charset="0"/>
            </a:endParaRPr>
          </a:p>
        </p:txBody>
      </p:sp>
      <p:sp>
        <p:nvSpPr>
          <p:cNvPr id="3" name="Content Placeholder 2"/>
          <p:cNvSpPr>
            <a:spLocks noGrp="1"/>
          </p:cNvSpPr>
          <p:nvPr>
            <p:ph idx="1"/>
          </p:nvPr>
        </p:nvSpPr>
        <p:spPr>
          <a:xfrm>
            <a:off x="457200" y="908720"/>
            <a:ext cx="8229600" cy="5472608"/>
          </a:xfrm>
        </p:spPr>
        <p:txBody>
          <a:bodyPr>
            <a:normAutofit/>
          </a:bodyPr>
          <a:lstStyle/>
          <a:p>
            <a:pPr lvl="0" algn="just">
              <a:buNone/>
            </a:pPr>
            <a:endParaRPr lang="en-IN" sz="2400" dirty="0">
              <a:latin typeface="Times New Roman" pitchFamily="18" charset="0"/>
              <a:cs typeface="Times New Roman" pitchFamily="18" charset="0"/>
            </a:endParaRPr>
          </a:p>
          <a:p>
            <a:pPr marL="0" indent="0" algn="just">
              <a:lnSpc>
                <a:spcPct val="115000"/>
              </a:lnSpc>
              <a:buNone/>
            </a:pPr>
            <a:r>
              <a:rPr lang="en-US" sz="2400" dirty="0">
                <a:effectLst/>
                <a:latin typeface="Segoe UI Symbol" panose="020B0502040204020203" pitchFamily="34"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The need of present study is to describe clinical features and management in covid 19 infection</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400" dirty="0">
                <a:effectLst/>
                <a:latin typeface="Times New Roman" panose="02020603050405020304" pitchFamily="18" charset="0"/>
                <a:ea typeface="Times New Roman" panose="02020603050405020304" pitchFamily="18" charset="0"/>
              </a:rPr>
              <a:t> To quantify the changes or adjustments made to the initial therapy and to determine the appropriateness of antibiotics, antivirals, </a:t>
            </a:r>
            <a:r>
              <a:rPr lang="en-US" sz="2400" dirty="0" err="1">
                <a:effectLst/>
                <a:latin typeface="Times New Roman" panose="02020603050405020304" pitchFamily="18" charset="0"/>
                <a:ea typeface="Times New Roman" panose="02020603050405020304" pitchFamily="18" charset="0"/>
              </a:rPr>
              <a:t>ppi’s</a:t>
            </a:r>
            <a:r>
              <a:rPr lang="en-US" sz="2400" dirty="0">
                <a:effectLst/>
                <a:latin typeface="Times New Roman" panose="02020603050405020304" pitchFamily="18" charset="0"/>
                <a:ea typeface="Times New Roman" panose="02020603050405020304" pitchFamily="18" charset="0"/>
              </a:rPr>
              <a:t>, multivitamins, anticoagulants, steroids and other drugs using standardized quality indicators.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2400" dirty="0">
                <a:effectLst/>
                <a:latin typeface="Times New Roman" panose="02020603050405020304" pitchFamily="18" charset="0"/>
                <a:ea typeface="Times New Roman" panose="02020603050405020304" pitchFamily="18" charset="0"/>
              </a:rPr>
              <a:t> To determine management based on clinical features, early detection and prevention of complications in covid-19 patients</a:t>
            </a:r>
            <a:endParaRPr lang="en-IN" sz="2400" dirty="0">
              <a:effectLst/>
              <a:latin typeface="Times New Roman" panose="02020603050405020304" pitchFamily="18" charset="0"/>
              <a:ea typeface="Times New Roman" panose="02020603050405020304" pitchFamily="18" charset="0"/>
            </a:endParaRPr>
          </a:p>
          <a:p>
            <a:pPr marL="0" indent="0">
              <a:buNone/>
              <a:tabLst>
                <a:tab pos="473075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380999"/>
            <a:ext cx="8229600" cy="968399"/>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REVIEW OF LITERATURE:</a:t>
            </a:r>
          </a:p>
        </p:txBody>
      </p:sp>
      <p:graphicFrame>
        <p:nvGraphicFramePr>
          <p:cNvPr id="5" name="Table 4">
            <a:extLst>
              <a:ext uri="{FF2B5EF4-FFF2-40B4-BE49-F238E27FC236}">
                <a16:creationId xmlns:a16="http://schemas.microsoft.com/office/drawing/2014/main" id="{94FCD776-C5C4-4B1E-9DB1-919FBAAE67A7}"/>
              </a:ext>
            </a:extLst>
          </p:cNvPr>
          <p:cNvGraphicFramePr>
            <a:graphicFrameLocks noGrp="1"/>
          </p:cNvGraphicFramePr>
          <p:nvPr>
            <p:extLst>
              <p:ext uri="{D42A27DB-BD31-4B8C-83A1-F6EECF244321}">
                <p14:modId xmlns:p14="http://schemas.microsoft.com/office/powerpoint/2010/main" val="1530105516"/>
              </p:ext>
            </p:extLst>
          </p:nvPr>
        </p:nvGraphicFramePr>
        <p:xfrm>
          <a:off x="152400" y="1066800"/>
          <a:ext cx="8458200" cy="43891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403076309"/>
                    </a:ext>
                  </a:extLst>
                </a:gridCol>
                <a:gridCol w="2662480">
                  <a:extLst>
                    <a:ext uri="{9D8B030D-6E8A-4147-A177-3AD203B41FA5}">
                      <a16:colId xmlns:a16="http://schemas.microsoft.com/office/drawing/2014/main" val="3718844087"/>
                    </a:ext>
                  </a:extLst>
                </a:gridCol>
                <a:gridCol w="1255722">
                  <a:extLst>
                    <a:ext uri="{9D8B030D-6E8A-4147-A177-3AD203B41FA5}">
                      <a16:colId xmlns:a16="http://schemas.microsoft.com/office/drawing/2014/main" val="4097127150"/>
                    </a:ext>
                  </a:extLst>
                </a:gridCol>
                <a:gridCol w="1056797">
                  <a:extLst>
                    <a:ext uri="{9D8B030D-6E8A-4147-A177-3AD203B41FA5}">
                      <a16:colId xmlns:a16="http://schemas.microsoft.com/office/drawing/2014/main" val="4021748637"/>
                    </a:ext>
                  </a:extLst>
                </a:gridCol>
                <a:gridCol w="2797401">
                  <a:extLst>
                    <a:ext uri="{9D8B030D-6E8A-4147-A177-3AD203B41FA5}">
                      <a16:colId xmlns:a16="http://schemas.microsoft.com/office/drawing/2014/main" val="3359560767"/>
                    </a:ext>
                  </a:extLst>
                </a:gridCol>
              </a:tblGrid>
              <a:tr h="591023">
                <a:tc>
                  <a:txBody>
                    <a:bodyPr/>
                    <a:lstStyle/>
                    <a:p>
                      <a:r>
                        <a:rPr lang="en-US" dirty="0"/>
                        <a:t>S.NO</a:t>
                      </a:r>
                    </a:p>
                  </a:txBody>
                  <a:tcPr/>
                </a:tc>
                <a:tc>
                  <a:txBody>
                    <a:bodyPr/>
                    <a:lstStyle/>
                    <a:p>
                      <a:r>
                        <a:rPr lang="en-US" dirty="0"/>
                        <a:t>TITLE</a:t>
                      </a:r>
                    </a:p>
                  </a:txBody>
                  <a:tcPr/>
                </a:tc>
                <a:tc>
                  <a:txBody>
                    <a:bodyPr/>
                    <a:lstStyle/>
                    <a:p>
                      <a:r>
                        <a:rPr lang="en-US" dirty="0"/>
                        <a:t>AUTHOR</a:t>
                      </a:r>
                    </a:p>
                  </a:txBody>
                  <a:tcPr/>
                </a:tc>
                <a:tc>
                  <a:txBody>
                    <a:bodyPr/>
                    <a:lstStyle/>
                    <a:p>
                      <a:r>
                        <a:rPr lang="en-US" dirty="0"/>
                        <a:t>PUBLISHED YEAR</a:t>
                      </a:r>
                    </a:p>
                  </a:txBody>
                  <a:tcPr/>
                </a:tc>
                <a:tc>
                  <a:txBody>
                    <a:bodyPr/>
                    <a:lstStyle/>
                    <a:p>
                      <a:r>
                        <a:rPr lang="en-US" dirty="0"/>
                        <a:t>CONCLUSION</a:t>
                      </a:r>
                    </a:p>
                  </a:txBody>
                  <a:tcPr/>
                </a:tc>
                <a:extLst>
                  <a:ext uri="{0D108BD9-81ED-4DB2-BD59-A6C34878D82A}">
                    <a16:rowId xmlns:a16="http://schemas.microsoft.com/office/drawing/2014/main" val="2666953509"/>
                  </a:ext>
                </a:extLst>
              </a:tr>
              <a:tr h="2968717">
                <a:tc>
                  <a:txBody>
                    <a:bodyPr/>
                    <a:lstStyle/>
                    <a:p>
                      <a:r>
                        <a:rPr lang="en-US" dirty="0"/>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i="0" dirty="0">
                          <a:solidFill>
                            <a:schemeClr val="dk1"/>
                          </a:solidFill>
                          <a:effectLst/>
                          <a:latin typeface="Times New Roman" panose="02020603050405020304" pitchFamily="18" charset="0"/>
                          <a:ea typeface="+mn-ea"/>
                          <a:cs typeface="Times New Roman" panose="02020603050405020304" pitchFamily="18" charset="0"/>
                        </a:rPr>
                        <a:t>Clinical features and risk factors for severe inpatients with COVID-19: A retrospective study in China</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dirty="0">
                          <a:solidFill>
                            <a:schemeClr val="dk1"/>
                          </a:solidFill>
                          <a:effectLst/>
                          <a:latin typeface="Times New Roman" panose="02020603050405020304" pitchFamily="18" charset="0"/>
                          <a:ea typeface="+mn-ea"/>
                          <a:cs typeface="Times New Roman" panose="02020603050405020304" pitchFamily="18" charset="0"/>
                        </a:rPr>
                        <a:t>Juan Wang ,</a:t>
                      </a:r>
                      <a:endParaRPr lang="en-US" sz="1600" b="0" i="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u="none" strike="noStrike" dirty="0">
                          <a:solidFill>
                            <a:schemeClr val="dk1"/>
                          </a:solidFill>
                          <a:effectLst/>
                          <a:latin typeface="Times New Roman" panose="02020603050405020304" pitchFamily="18" charset="0"/>
                          <a:ea typeface="+mn-ea"/>
                          <a:cs typeface="Times New Roman" panose="02020603050405020304" pitchFamily="18" charset="0"/>
                        </a:rPr>
                        <a:t>Shuzhen Guo ,</a:t>
                      </a:r>
                      <a:endParaRPr lang="en-US" sz="1600" b="0" i="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u="none" strike="noStrike" dirty="0">
                          <a:solidFill>
                            <a:schemeClr val="dk1"/>
                          </a:solidFill>
                          <a:effectLst/>
                          <a:latin typeface="Times New Roman" panose="02020603050405020304" pitchFamily="18" charset="0"/>
                          <a:ea typeface="+mn-ea"/>
                          <a:cs typeface="Times New Roman" panose="02020603050405020304" pitchFamily="18" charset="0"/>
                        </a:rPr>
                        <a:t>Yili Zhang,</a:t>
                      </a:r>
                      <a:endParaRPr lang="en-US" sz="1600" b="0" i="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u="none" strike="noStrike" dirty="0">
                          <a:solidFill>
                            <a:schemeClr val="dk1"/>
                          </a:solidFill>
                          <a:effectLst/>
                          <a:latin typeface="Times New Roman" panose="02020603050405020304" pitchFamily="18" charset="0"/>
                          <a:ea typeface="+mn-ea"/>
                          <a:cs typeface="Times New Roman" panose="02020603050405020304" pitchFamily="18" charset="0"/>
                        </a:rPr>
                        <a:t>Kuo Gao et al</a:t>
                      </a:r>
                      <a:endParaRPr lang="en-US" sz="16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2020</a:t>
                      </a:r>
                    </a:p>
                  </a:txBody>
                  <a:tcPr/>
                </a:tc>
                <a:tc>
                  <a:txBody>
                    <a:bodyPr/>
                    <a:lstStyle/>
                    <a:p>
                      <a:r>
                        <a:rPr lang="en-US" sz="1600" b="0" i="0" dirty="0">
                          <a:solidFill>
                            <a:schemeClr val="dk1"/>
                          </a:solidFill>
                          <a:effectLst/>
                          <a:latin typeface="Times New Roman" panose="02020603050405020304" pitchFamily="18" charset="0"/>
                          <a:ea typeface="+mn-ea"/>
                          <a:cs typeface="Times New Roman" panose="02020603050405020304" pitchFamily="18" charset="0"/>
                        </a:rPr>
                        <a:t>The potential risk factors found in our study have shown great significance to prevent COVID-19 patients from aggravating and turning to critical cases during treatment. Meanwhile, focusing on gender and age factors in groups with different severity of COVID-19, and paying more attention to specific clinical symptoms and characteristics, could improve efficacy of personalized intervention to treat COVID-19 effectively.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193516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1373</Words>
  <Application>Microsoft Office PowerPoint</Application>
  <PresentationFormat>On-screen Show (4:3)</PresentationFormat>
  <Paragraphs>161</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Castellar</vt:lpstr>
      <vt:lpstr>Segoe UI Symbol</vt:lpstr>
      <vt:lpstr>Times New Roman</vt:lpstr>
      <vt:lpstr>tisapro-regular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for the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AIMMY</dc:creator>
  <cp:lastModifiedBy>srinitha reddy</cp:lastModifiedBy>
  <cp:revision>40</cp:revision>
  <dcterms:created xsi:type="dcterms:W3CDTF">2021-03-05T16:20:14Z</dcterms:created>
  <dcterms:modified xsi:type="dcterms:W3CDTF">2021-08-05T21:21:57Z</dcterms:modified>
</cp:coreProperties>
</file>