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Montserrat"/>
      <p:regular r:id="rId16"/>
      <p:bold r:id="rId17"/>
      <p:italic r:id="rId18"/>
      <p:boldItalic r:id="rId19"/>
    </p:embeddedFont>
    <p:embeddedFont>
      <p:font typeface="Bebas Neue"/>
      <p:regular r:id="rId20"/>
    </p:embeddedFont>
    <p:embeddedFont>
      <p:font typeface="Cambay"/>
      <p:regular r:id="rId21"/>
      <p:bold r:id="rId22"/>
      <p:italic r:id="rId23"/>
      <p:boldItalic r:id="rId24"/>
    </p:embeddedFont>
    <p:embeddedFont>
      <p:font typeface="PT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Cambay-bold.fntdata"/><Relationship Id="rId21" Type="http://schemas.openxmlformats.org/officeDocument/2006/relationships/font" Target="fonts/Cambay-regular.fntdata"/><Relationship Id="rId24" Type="http://schemas.openxmlformats.org/officeDocument/2006/relationships/font" Target="fonts/Cambay-boldItalic.fntdata"/><Relationship Id="rId23" Type="http://schemas.openxmlformats.org/officeDocument/2006/relationships/font" Target="fonts/Camb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ans-bold.fntdata"/><Relationship Id="rId25" Type="http://schemas.openxmlformats.org/officeDocument/2006/relationships/font" Target="fonts/PTSans-regular.fntdata"/><Relationship Id="rId28" Type="http://schemas.openxmlformats.org/officeDocument/2006/relationships/font" Target="fonts/PTSans-boldItalic.fntdata"/><Relationship Id="rId27" Type="http://schemas.openxmlformats.org/officeDocument/2006/relationships/font" Target="fonts/PT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sderm.com/skin-cancer/"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d5f37ab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1d5f37ab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e163b2a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e163b2a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6f927f5c2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6f927f5c2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d6c00e73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d6c00e73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a:t>
            </a:r>
            <a:endParaRPr/>
          </a:p>
          <a:p>
            <a:pPr indent="0" lvl="0" marL="0" rtl="0" algn="l">
              <a:spcBef>
                <a:spcPts val="0"/>
              </a:spcBef>
              <a:spcAft>
                <a:spcPts val="0"/>
              </a:spcAft>
              <a:buNone/>
            </a:pPr>
            <a:r>
              <a:rPr lang="en"/>
              <a:t>Photo fro </a:t>
            </a:r>
            <a:r>
              <a:rPr lang="en" u="sng">
                <a:solidFill>
                  <a:schemeClr val="hlink"/>
                </a:solidFill>
                <a:hlinkClick r:id="rId2"/>
              </a:rPr>
              <a:t>https://psderm.com/skin-cancer/</a:t>
            </a:r>
            <a:endParaRPr/>
          </a:p>
          <a:p>
            <a:pPr indent="0" lvl="0" marL="355600" rtl="0" algn="l">
              <a:lnSpc>
                <a:spcPct val="115000"/>
              </a:lnSpc>
              <a:spcBef>
                <a:spcPts val="1200"/>
              </a:spcBef>
              <a:spcAft>
                <a:spcPts val="0"/>
              </a:spcAft>
              <a:buClr>
                <a:schemeClr val="dk1"/>
              </a:buClr>
              <a:buSzPts val="1100"/>
              <a:buFont typeface="Arial"/>
              <a:buNone/>
            </a:pPr>
            <a:r>
              <a:rPr lang="en">
                <a:solidFill>
                  <a:schemeClr val="dk1"/>
                </a:solidFill>
              </a:rPr>
              <a:t>Admin, D. L. M. (2019). </a:t>
            </a:r>
            <a:r>
              <a:rPr i="1" lang="en">
                <a:solidFill>
                  <a:schemeClr val="dk1"/>
                </a:solidFill>
              </a:rPr>
              <a:t>Identifying Skin Cancer</a:t>
            </a:r>
            <a:r>
              <a:rPr lang="en">
                <a:solidFill>
                  <a:schemeClr val="dk1"/>
                </a:solidFill>
              </a:rPr>
              <a:t>. PS Derm. photograph. Retrieved from https://psderm.com/skin-cancer/.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1dc966eb41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1dc966eb41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02133124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02133124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70f8d78c54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70f8d78c54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dee13aa3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dee13aa3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dee13aa3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dee13aa3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70f8d78c54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70f8d78c54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4486790">
            <a:off x="-625795" y="-577919"/>
            <a:ext cx="1483361" cy="1347164"/>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2768654" y="-879871"/>
            <a:ext cx="3318965" cy="2054277"/>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8000438" y="-796875"/>
            <a:ext cx="1865507" cy="2172242"/>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39818" y="4381495"/>
            <a:ext cx="2962705" cy="1979346"/>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713100" y="1087025"/>
            <a:ext cx="3858900" cy="2493600"/>
          </a:xfrm>
          <a:prstGeom prst="rect">
            <a:avLst/>
          </a:prstGeom>
        </p:spPr>
        <p:txBody>
          <a:bodyPr anchorCtr="0" anchor="t" bIns="91425" lIns="91425" spcFirstLastPara="1" rIns="91425" wrap="square" tIns="91425">
            <a:noAutofit/>
          </a:bodyPr>
          <a:lstStyle>
            <a:lvl1pPr lvl="0" algn="l">
              <a:lnSpc>
                <a:spcPct val="80000"/>
              </a:lnSpc>
              <a:spcBef>
                <a:spcPts val="0"/>
              </a:spcBef>
              <a:spcAft>
                <a:spcPts val="0"/>
              </a:spcAft>
              <a:buClr>
                <a:srgbClr val="191919"/>
              </a:buClr>
              <a:buSzPts val="5200"/>
              <a:buNone/>
              <a:defRPr sz="6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4" name="Google Shape;14;p2"/>
          <p:cNvSpPr txBox="1"/>
          <p:nvPr>
            <p:ph idx="1" type="subTitle"/>
          </p:nvPr>
        </p:nvSpPr>
        <p:spPr>
          <a:xfrm>
            <a:off x="713100" y="3580675"/>
            <a:ext cx="38589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sp>
        <p:nvSpPr>
          <p:cNvPr id="78" name="Google Shape;78;p11"/>
          <p:cNvSpPr txBox="1"/>
          <p:nvPr>
            <p:ph hasCustomPrompt="1" type="title"/>
          </p:nvPr>
        </p:nvSpPr>
        <p:spPr>
          <a:xfrm>
            <a:off x="1716000" y="1453225"/>
            <a:ext cx="5712000" cy="1740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solidFill>
                  <a:srgbClr val="10112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9" name="Google Shape;79;p11"/>
          <p:cNvSpPr txBox="1"/>
          <p:nvPr>
            <p:ph idx="1" type="subTitle"/>
          </p:nvPr>
        </p:nvSpPr>
        <p:spPr>
          <a:xfrm>
            <a:off x="1716000" y="3193175"/>
            <a:ext cx="5712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80" name="Google Shape;80;p11"/>
          <p:cNvSpPr/>
          <p:nvPr/>
        </p:nvSpPr>
        <p:spPr>
          <a:xfrm rot="4486790">
            <a:off x="-625795" y="-577919"/>
            <a:ext cx="1483361" cy="1347164"/>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rot="924514">
            <a:off x="2821009" y="-1190740"/>
            <a:ext cx="3318950" cy="2054288"/>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7687679" y="-1362750"/>
            <a:ext cx="2504953" cy="2916829"/>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p:nvPr/>
        </p:nvSpPr>
        <p:spPr>
          <a:xfrm>
            <a:off x="-439818" y="4381495"/>
            <a:ext cx="2962705" cy="1979346"/>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rot="10153118">
            <a:off x="3750287" y="4514715"/>
            <a:ext cx="1886028" cy="1712916"/>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p:nvPr/>
        </p:nvSpPr>
        <p:spPr>
          <a:xfrm rot="-4943875">
            <a:off x="-1592707" y="1867364"/>
            <a:ext cx="2641531" cy="1634980"/>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p:nvPr/>
        </p:nvSpPr>
        <p:spPr>
          <a:xfrm rot="8463330">
            <a:off x="7288666" y="3200245"/>
            <a:ext cx="3845039" cy="2379883"/>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7" name="Shape 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8" name="Shape 88"/>
        <p:cNvGrpSpPr/>
        <p:nvPr/>
      </p:nvGrpSpPr>
      <p:grpSpPr>
        <a:xfrm>
          <a:off x="0" y="0"/>
          <a:ext cx="0" cy="0"/>
          <a:chOff x="0" y="0"/>
          <a:chExt cx="0" cy="0"/>
        </a:xfrm>
      </p:grpSpPr>
      <p:sp>
        <p:nvSpPr>
          <p:cNvPr id="89" name="Google Shape;89;p13"/>
          <p:cNvSpPr/>
          <p:nvPr/>
        </p:nvSpPr>
        <p:spPr>
          <a:xfrm flipH="1" rot="-4486961">
            <a:off x="7775764" y="-847888"/>
            <a:ext cx="1954269" cy="1774906"/>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flipH="1">
            <a:off x="-1455511" y="3954854"/>
            <a:ext cx="3318965" cy="2054277"/>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flipH="1">
            <a:off x="-687508" y="-946300"/>
            <a:ext cx="2019596" cy="2351667"/>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flipH="1" rot="-1565237">
            <a:off x="6808396" y="4116976"/>
            <a:ext cx="3630409" cy="2425425"/>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txBox="1"/>
          <p:nvPr>
            <p:ph type="title"/>
          </p:nvPr>
        </p:nvSpPr>
        <p:spPr>
          <a:xfrm>
            <a:off x="1536700" y="1405375"/>
            <a:ext cx="2729400" cy="41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 name="Google Shape;94;p13"/>
          <p:cNvSpPr txBox="1"/>
          <p:nvPr>
            <p:ph hasCustomPrompt="1" idx="2" type="title"/>
          </p:nvPr>
        </p:nvSpPr>
        <p:spPr>
          <a:xfrm>
            <a:off x="720000" y="1695775"/>
            <a:ext cx="8166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5" name="Google Shape;95;p13"/>
          <p:cNvSpPr txBox="1"/>
          <p:nvPr>
            <p:ph idx="1" type="subTitle"/>
          </p:nvPr>
        </p:nvSpPr>
        <p:spPr>
          <a:xfrm>
            <a:off x="1536700" y="1817275"/>
            <a:ext cx="27294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6" name="Google Shape;96;p13"/>
          <p:cNvSpPr txBox="1"/>
          <p:nvPr>
            <p:ph idx="3" type="title"/>
          </p:nvPr>
        </p:nvSpPr>
        <p:spPr>
          <a:xfrm>
            <a:off x="1536700" y="2534925"/>
            <a:ext cx="2729400" cy="41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 name="Google Shape;97;p13"/>
          <p:cNvSpPr txBox="1"/>
          <p:nvPr>
            <p:ph hasCustomPrompt="1" idx="4" type="title"/>
          </p:nvPr>
        </p:nvSpPr>
        <p:spPr>
          <a:xfrm>
            <a:off x="4878000" y="1695775"/>
            <a:ext cx="8166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 name="Google Shape;98;p13"/>
          <p:cNvSpPr txBox="1"/>
          <p:nvPr>
            <p:ph idx="5" type="subTitle"/>
          </p:nvPr>
        </p:nvSpPr>
        <p:spPr>
          <a:xfrm>
            <a:off x="1536700" y="2946825"/>
            <a:ext cx="27294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9" name="Google Shape;99;p13"/>
          <p:cNvSpPr txBox="1"/>
          <p:nvPr>
            <p:ph idx="6" type="title"/>
          </p:nvPr>
        </p:nvSpPr>
        <p:spPr>
          <a:xfrm>
            <a:off x="5694600" y="1405375"/>
            <a:ext cx="2729400" cy="41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0" name="Google Shape;100;p13"/>
          <p:cNvSpPr txBox="1"/>
          <p:nvPr>
            <p:ph hasCustomPrompt="1" idx="7" type="title"/>
          </p:nvPr>
        </p:nvSpPr>
        <p:spPr>
          <a:xfrm>
            <a:off x="720000" y="2825338"/>
            <a:ext cx="8166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1" name="Google Shape;101;p13"/>
          <p:cNvSpPr txBox="1"/>
          <p:nvPr>
            <p:ph idx="8" type="subTitle"/>
          </p:nvPr>
        </p:nvSpPr>
        <p:spPr>
          <a:xfrm>
            <a:off x="5694600" y="1817275"/>
            <a:ext cx="27294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2" name="Google Shape;102;p13"/>
          <p:cNvSpPr txBox="1"/>
          <p:nvPr>
            <p:ph idx="9" type="title"/>
          </p:nvPr>
        </p:nvSpPr>
        <p:spPr>
          <a:xfrm>
            <a:off x="1536700" y="3664475"/>
            <a:ext cx="2729400" cy="41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3" name="Google Shape;103;p13"/>
          <p:cNvSpPr txBox="1"/>
          <p:nvPr>
            <p:ph hasCustomPrompt="1" idx="13" type="title"/>
          </p:nvPr>
        </p:nvSpPr>
        <p:spPr>
          <a:xfrm>
            <a:off x="720000" y="3954900"/>
            <a:ext cx="8166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04" name="Google Shape;104;p13"/>
          <p:cNvSpPr txBox="1"/>
          <p:nvPr>
            <p:ph idx="14" type="subTitle"/>
          </p:nvPr>
        </p:nvSpPr>
        <p:spPr>
          <a:xfrm>
            <a:off x="1536700" y="4076400"/>
            <a:ext cx="27294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5" name="Google Shape;105;p13"/>
          <p:cNvSpPr txBox="1"/>
          <p:nvPr>
            <p:ph idx="15" type="title"/>
          </p:nvPr>
        </p:nvSpPr>
        <p:spPr>
          <a:xfrm>
            <a:off x="5694600" y="2534913"/>
            <a:ext cx="2729400" cy="41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6" name="Google Shape;106;p13"/>
          <p:cNvSpPr txBox="1"/>
          <p:nvPr>
            <p:ph hasCustomPrompt="1" idx="16" type="title"/>
          </p:nvPr>
        </p:nvSpPr>
        <p:spPr>
          <a:xfrm>
            <a:off x="4878000" y="3954903"/>
            <a:ext cx="8166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07" name="Google Shape;107;p13"/>
          <p:cNvSpPr txBox="1"/>
          <p:nvPr>
            <p:ph idx="17" type="subTitle"/>
          </p:nvPr>
        </p:nvSpPr>
        <p:spPr>
          <a:xfrm>
            <a:off x="5694600" y="2946838"/>
            <a:ext cx="27294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8" name="Google Shape;108;p13"/>
          <p:cNvSpPr txBox="1"/>
          <p:nvPr>
            <p:ph idx="18" type="title"/>
          </p:nvPr>
        </p:nvSpPr>
        <p:spPr>
          <a:xfrm>
            <a:off x="5694600" y="3664475"/>
            <a:ext cx="2729400" cy="41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1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9" name="Google Shape;109;p13"/>
          <p:cNvSpPr txBox="1"/>
          <p:nvPr>
            <p:ph hasCustomPrompt="1" idx="19" type="title"/>
          </p:nvPr>
        </p:nvSpPr>
        <p:spPr>
          <a:xfrm>
            <a:off x="4878000" y="2825338"/>
            <a:ext cx="8166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10" name="Google Shape;110;p13"/>
          <p:cNvSpPr txBox="1"/>
          <p:nvPr>
            <p:ph idx="20" type="subTitle"/>
          </p:nvPr>
        </p:nvSpPr>
        <p:spPr>
          <a:xfrm>
            <a:off x="5694600" y="4076400"/>
            <a:ext cx="27294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1" name="Google Shape;111;p13"/>
          <p:cNvSpPr txBox="1"/>
          <p:nvPr>
            <p:ph idx="21"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2" name="Shape 112"/>
        <p:cNvGrpSpPr/>
        <p:nvPr/>
      </p:nvGrpSpPr>
      <p:grpSpPr>
        <a:xfrm>
          <a:off x="0" y="0"/>
          <a:ext cx="0" cy="0"/>
          <a:chOff x="0" y="0"/>
          <a:chExt cx="0" cy="0"/>
        </a:xfrm>
      </p:grpSpPr>
      <p:sp>
        <p:nvSpPr>
          <p:cNvPr id="113" name="Google Shape;113;p14"/>
          <p:cNvSpPr/>
          <p:nvPr/>
        </p:nvSpPr>
        <p:spPr>
          <a:xfrm rot="-992547">
            <a:off x="-2038765" y="-1330894"/>
            <a:ext cx="4449778" cy="2754202"/>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7583379" y="-1536525"/>
            <a:ext cx="2504953" cy="2916829"/>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rot="8463330">
            <a:off x="7601416" y="3304520"/>
            <a:ext cx="3845039" cy="2379883"/>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flipH="1" rot="646882">
            <a:off x="4151712" y="-1171900"/>
            <a:ext cx="1886028" cy="1712916"/>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flipH="1" rot="4288700">
            <a:off x="4002279" y="4262014"/>
            <a:ext cx="1885947" cy="1712850"/>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txBox="1"/>
          <p:nvPr>
            <p:ph type="title"/>
          </p:nvPr>
        </p:nvSpPr>
        <p:spPr>
          <a:xfrm>
            <a:off x="2785200" y="2902541"/>
            <a:ext cx="5645700" cy="64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5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9" name="Google Shape;119;p14"/>
          <p:cNvSpPr txBox="1"/>
          <p:nvPr>
            <p:ph idx="1" type="subTitle"/>
          </p:nvPr>
        </p:nvSpPr>
        <p:spPr>
          <a:xfrm>
            <a:off x="2785200" y="1598363"/>
            <a:ext cx="5645700" cy="130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0" name="Shape 120"/>
        <p:cNvGrpSpPr/>
        <p:nvPr/>
      </p:nvGrpSpPr>
      <p:grpSpPr>
        <a:xfrm>
          <a:off x="0" y="0"/>
          <a:ext cx="0" cy="0"/>
          <a:chOff x="0" y="0"/>
          <a:chExt cx="0" cy="0"/>
        </a:xfrm>
      </p:grpSpPr>
      <p:sp>
        <p:nvSpPr>
          <p:cNvPr id="121" name="Google Shape;121;p15"/>
          <p:cNvSpPr txBox="1"/>
          <p:nvPr>
            <p:ph type="title"/>
          </p:nvPr>
        </p:nvSpPr>
        <p:spPr>
          <a:xfrm flipH="1">
            <a:off x="4179600" y="1185188"/>
            <a:ext cx="4251300" cy="1768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2" name="Google Shape;122;p15"/>
          <p:cNvSpPr txBox="1"/>
          <p:nvPr>
            <p:ph idx="1" type="subTitle"/>
          </p:nvPr>
        </p:nvSpPr>
        <p:spPr>
          <a:xfrm flipH="1">
            <a:off x="4179600" y="2953600"/>
            <a:ext cx="4251300" cy="100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3" name="Google Shape;123;p15"/>
          <p:cNvSpPr/>
          <p:nvPr>
            <p:ph idx="2" type="pic"/>
          </p:nvPr>
        </p:nvSpPr>
        <p:spPr>
          <a:xfrm flipH="1">
            <a:off x="720000" y="1142550"/>
            <a:ext cx="3339000" cy="2858400"/>
          </a:xfrm>
          <a:prstGeom prst="roundRect">
            <a:avLst>
              <a:gd fmla="val 16667" name="adj"/>
            </a:avLst>
          </a:prstGeom>
          <a:noFill/>
          <a:ln>
            <a:noFill/>
          </a:ln>
        </p:spPr>
      </p:sp>
      <p:sp>
        <p:nvSpPr>
          <p:cNvPr id="124" name="Google Shape;124;p15"/>
          <p:cNvSpPr/>
          <p:nvPr/>
        </p:nvSpPr>
        <p:spPr>
          <a:xfrm rot="8291008">
            <a:off x="7543093" y="3625005"/>
            <a:ext cx="3318950" cy="2054278"/>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10800000">
            <a:off x="-1013203" y="3746976"/>
            <a:ext cx="2504953" cy="2916829"/>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rot="-9339452">
            <a:off x="7126719" y="-638371"/>
            <a:ext cx="3389341" cy="2264372"/>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rot="-901244">
            <a:off x="-2023775" y="-1099969"/>
            <a:ext cx="3845027" cy="2379873"/>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flipH="1" rot="-10153118">
            <a:off x="3443340" y="4514715"/>
            <a:ext cx="1886028" cy="1712916"/>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flipH="1" rot="-6511300">
            <a:off x="3482304" y="-1232560"/>
            <a:ext cx="1885947" cy="1712850"/>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30" name="Shape 130"/>
        <p:cNvGrpSpPr/>
        <p:nvPr/>
      </p:nvGrpSpPr>
      <p:grpSpPr>
        <a:xfrm>
          <a:off x="0" y="0"/>
          <a:ext cx="0" cy="0"/>
          <a:chOff x="0" y="0"/>
          <a:chExt cx="0" cy="0"/>
        </a:xfrm>
      </p:grpSpPr>
      <p:sp>
        <p:nvSpPr>
          <p:cNvPr id="131" name="Google Shape;131;p16"/>
          <p:cNvSpPr/>
          <p:nvPr/>
        </p:nvSpPr>
        <p:spPr>
          <a:xfrm rot="-2508992">
            <a:off x="-1574595" y="-705778"/>
            <a:ext cx="3318950" cy="2054278"/>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4815420">
            <a:off x="-1167614" y="3398760"/>
            <a:ext cx="2504969" cy="2916847"/>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rot="-8570934">
            <a:off x="7425181" y="-668307"/>
            <a:ext cx="2962718" cy="1979352"/>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rot="8463330">
            <a:off x="7448834" y="3667245"/>
            <a:ext cx="3845039" cy="2379883"/>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flipH="1" rot="646882">
            <a:off x="3571280" y="-961325"/>
            <a:ext cx="1886028" cy="1712916"/>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flipH="1" rot="4288700">
            <a:off x="3571322" y="4542739"/>
            <a:ext cx="1885947" cy="1712850"/>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ph type="title"/>
          </p:nvPr>
        </p:nvSpPr>
        <p:spPr>
          <a:xfrm>
            <a:off x="720000" y="1333475"/>
            <a:ext cx="2996700" cy="1172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8" name="Google Shape;138;p16"/>
          <p:cNvSpPr txBox="1"/>
          <p:nvPr>
            <p:ph idx="1" type="subTitle"/>
          </p:nvPr>
        </p:nvSpPr>
        <p:spPr>
          <a:xfrm>
            <a:off x="720000" y="2505925"/>
            <a:ext cx="2996700" cy="130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139" name="Shape 139"/>
        <p:cNvGrpSpPr/>
        <p:nvPr/>
      </p:nvGrpSpPr>
      <p:grpSpPr>
        <a:xfrm>
          <a:off x="0" y="0"/>
          <a:ext cx="0" cy="0"/>
          <a:chOff x="0" y="0"/>
          <a:chExt cx="0" cy="0"/>
        </a:xfrm>
      </p:grpSpPr>
      <p:sp>
        <p:nvSpPr>
          <p:cNvPr id="140" name="Google Shape;140;p17"/>
          <p:cNvSpPr/>
          <p:nvPr/>
        </p:nvSpPr>
        <p:spPr>
          <a:xfrm flipH="1" rot="-8291008">
            <a:off x="-1613139" y="3625005"/>
            <a:ext cx="3318950" cy="2054278"/>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flipH="1" rot="10800000">
            <a:off x="7722404" y="3329926"/>
            <a:ext cx="2504953" cy="2916829"/>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flipH="1" rot="9339451">
            <a:off x="-733526" y="-982290"/>
            <a:ext cx="2962712" cy="1979349"/>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flipH="1" rot="2336670">
            <a:off x="7323391" y="-696122"/>
            <a:ext cx="3845039" cy="2379883"/>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5" name="Google Shape;145;p17"/>
          <p:cNvSpPr txBox="1"/>
          <p:nvPr>
            <p:ph idx="2" type="title"/>
          </p:nvPr>
        </p:nvSpPr>
        <p:spPr>
          <a:xfrm>
            <a:off x="1372563" y="1575425"/>
            <a:ext cx="27117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6" name="Google Shape;146;p17"/>
          <p:cNvSpPr txBox="1"/>
          <p:nvPr>
            <p:ph idx="1" type="subTitle"/>
          </p:nvPr>
        </p:nvSpPr>
        <p:spPr>
          <a:xfrm>
            <a:off x="1372563" y="1987325"/>
            <a:ext cx="2711700" cy="255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lnSpc>
                <a:spcPct val="100000"/>
              </a:lnSpc>
              <a:spcBef>
                <a:spcPts val="5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47" name="Google Shape;147;p17"/>
          <p:cNvSpPr txBox="1"/>
          <p:nvPr>
            <p:ph idx="3" type="title"/>
          </p:nvPr>
        </p:nvSpPr>
        <p:spPr>
          <a:xfrm>
            <a:off x="5059750" y="1575425"/>
            <a:ext cx="27117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8" name="Google Shape;148;p17"/>
          <p:cNvSpPr txBox="1"/>
          <p:nvPr>
            <p:ph idx="4" type="subTitle"/>
          </p:nvPr>
        </p:nvSpPr>
        <p:spPr>
          <a:xfrm>
            <a:off x="5059743" y="1987325"/>
            <a:ext cx="2711700" cy="255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lnSpc>
                <a:spcPct val="100000"/>
              </a:lnSpc>
              <a:spcBef>
                <a:spcPts val="5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2">
    <p:spTree>
      <p:nvGrpSpPr>
        <p:cNvPr id="149" name="Shape 149"/>
        <p:cNvGrpSpPr/>
        <p:nvPr/>
      </p:nvGrpSpPr>
      <p:grpSpPr>
        <a:xfrm>
          <a:off x="0" y="0"/>
          <a:ext cx="0" cy="0"/>
          <a:chOff x="0" y="0"/>
          <a:chExt cx="0" cy="0"/>
        </a:xfrm>
      </p:grpSpPr>
      <p:sp>
        <p:nvSpPr>
          <p:cNvPr id="150" name="Google Shape;150;p18"/>
          <p:cNvSpPr/>
          <p:nvPr/>
        </p:nvSpPr>
        <p:spPr>
          <a:xfrm flipH="1" rot="-9544750">
            <a:off x="-1825542" y="3633559"/>
            <a:ext cx="3668423" cy="2270591"/>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flipH="1" rot="-2229062">
            <a:off x="7088836" y="3904740"/>
            <a:ext cx="3635433" cy="2428780"/>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flipH="1" rot="2336664">
            <a:off x="6715623" y="-821348"/>
            <a:ext cx="4651195" cy="2878858"/>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rot="-7002951">
            <a:off x="-1174494" y="-656888"/>
            <a:ext cx="2366342" cy="2149224"/>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5" name="Google Shape;155;p18"/>
          <p:cNvSpPr txBox="1"/>
          <p:nvPr>
            <p:ph idx="2" type="title"/>
          </p:nvPr>
        </p:nvSpPr>
        <p:spPr>
          <a:xfrm>
            <a:off x="1928413" y="3333500"/>
            <a:ext cx="2430600" cy="411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6" name="Google Shape;156;p18"/>
          <p:cNvSpPr txBox="1"/>
          <p:nvPr>
            <p:ph idx="1" type="subTitle"/>
          </p:nvPr>
        </p:nvSpPr>
        <p:spPr>
          <a:xfrm>
            <a:off x="1928413" y="3745425"/>
            <a:ext cx="24306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7" name="Google Shape;157;p18"/>
          <p:cNvSpPr txBox="1"/>
          <p:nvPr>
            <p:ph idx="3" type="title"/>
          </p:nvPr>
        </p:nvSpPr>
        <p:spPr>
          <a:xfrm>
            <a:off x="4784980" y="3333500"/>
            <a:ext cx="2430600" cy="411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8" name="Google Shape;158;p18"/>
          <p:cNvSpPr txBox="1"/>
          <p:nvPr>
            <p:ph idx="4" type="subTitle"/>
          </p:nvPr>
        </p:nvSpPr>
        <p:spPr>
          <a:xfrm>
            <a:off x="4784980" y="3745425"/>
            <a:ext cx="24306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
    <p:spTree>
      <p:nvGrpSpPr>
        <p:cNvPr id="159" name="Shape 159"/>
        <p:cNvGrpSpPr/>
        <p:nvPr/>
      </p:nvGrpSpPr>
      <p:grpSpPr>
        <a:xfrm>
          <a:off x="0" y="0"/>
          <a:ext cx="0" cy="0"/>
          <a:chOff x="0" y="0"/>
          <a:chExt cx="0" cy="0"/>
        </a:xfrm>
      </p:grpSpPr>
      <p:sp>
        <p:nvSpPr>
          <p:cNvPr id="160" name="Google Shape;160;p19"/>
          <p:cNvSpPr/>
          <p:nvPr/>
        </p:nvSpPr>
        <p:spPr>
          <a:xfrm rot="9544750">
            <a:off x="6920370" y="3633559"/>
            <a:ext cx="3668423" cy="2270591"/>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rot="2229062">
            <a:off x="-1961018" y="3904740"/>
            <a:ext cx="3635433" cy="2428780"/>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rot="-2336664">
            <a:off x="-2603567" y="-821348"/>
            <a:ext cx="4651195" cy="2878858"/>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flipH="1" rot="7002951">
            <a:off x="7571403" y="-656888"/>
            <a:ext cx="2366342" cy="2149224"/>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txBox="1"/>
          <p:nvPr>
            <p:ph idx="1" type="body"/>
          </p:nvPr>
        </p:nvSpPr>
        <p:spPr>
          <a:xfrm>
            <a:off x="713100" y="2202129"/>
            <a:ext cx="3678300" cy="2173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165" name="Google Shape;165;p19"/>
          <p:cNvSpPr txBox="1"/>
          <p:nvPr>
            <p:ph idx="2" type="body"/>
          </p:nvPr>
        </p:nvSpPr>
        <p:spPr>
          <a:xfrm>
            <a:off x="4752525" y="2202100"/>
            <a:ext cx="3678300" cy="2173500"/>
          </a:xfrm>
          <a:prstGeom prst="rect">
            <a:avLst/>
          </a:prstGeom>
        </p:spPr>
        <p:txBody>
          <a:bodyPr anchorCtr="0" anchor="t" bIns="91425" lIns="91425" spcFirstLastPara="1" rIns="91425" wrap="square" tIns="91425">
            <a:noAutofit/>
          </a:bodyPr>
          <a:lstStyle>
            <a:lvl1pPr indent="-355600" lvl="0" marL="457200" rtl="0">
              <a:lnSpc>
                <a:spcPct val="100000"/>
              </a:lnSpc>
              <a:spcBef>
                <a:spcPts val="0"/>
              </a:spcBef>
              <a:spcAft>
                <a:spcPts val="0"/>
              </a:spcAft>
              <a:buClr>
                <a:schemeClr val="lt2"/>
              </a:buClr>
              <a:buSzPts val="2000"/>
              <a:buFont typeface="Montserrat"/>
              <a:buChar char="●"/>
              <a:defRPr b="1" sz="2000">
                <a:solidFill>
                  <a:schemeClr val="lt2"/>
                </a:solidFill>
                <a:latin typeface="Montserrat"/>
                <a:ea typeface="Montserrat"/>
                <a:cs typeface="Montserrat"/>
                <a:sym typeface="Montserrat"/>
              </a:defRPr>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166" name="Google Shape;16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67" name="Shape 167"/>
        <p:cNvGrpSpPr/>
        <p:nvPr/>
      </p:nvGrpSpPr>
      <p:grpSpPr>
        <a:xfrm>
          <a:off x="0" y="0"/>
          <a:ext cx="0" cy="0"/>
          <a:chOff x="0" y="0"/>
          <a:chExt cx="0" cy="0"/>
        </a:xfrm>
      </p:grpSpPr>
      <p:sp>
        <p:nvSpPr>
          <p:cNvPr id="168" name="Google Shape;168;p20"/>
          <p:cNvSpPr/>
          <p:nvPr/>
        </p:nvSpPr>
        <p:spPr>
          <a:xfrm flipH="1" rot="2329401">
            <a:off x="-565794" y="-732871"/>
            <a:ext cx="1777947" cy="1614643"/>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flipH="1" rot="10193718">
            <a:off x="7004810" y="-716778"/>
            <a:ext cx="3543899" cy="2193480"/>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flipH="1" rot="-5400000">
            <a:off x="7933165" y="3405701"/>
            <a:ext cx="2320186" cy="2701656"/>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flipH="1" rot="3341584">
            <a:off x="-1304720" y="3819375"/>
            <a:ext cx="2962698" cy="1979338"/>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3" name="Google Shape;173;p20"/>
          <p:cNvSpPr txBox="1"/>
          <p:nvPr>
            <p:ph idx="2" type="title"/>
          </p:nvPr>
        </p:nvSpPr>
        <p:spPr>
          <a:xfrm>
            <a:off x="720000" y="2834900"/>
            <a:ext cx="22947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4" name="Google Shape;174;p20"/>
          <p:cNvSpPr txBox="1"/>
          <p:nvPr>
            <p:ph idx="1" type="subTitle"/>
          </p:nvPr>
        </p:nvSpPr>
        <p:spPr>
          <a:xfrm>
            <a:off x="720000" y="3319325"/>
            <a:ext cx="2294700" cy="85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5" name="Google Shape;175;p20"/>
          <p:cNvSpPr txBox="1"/>
          <p:nvPr>
            <p:ph idx="3" type="title"/>
          </p:nvPr>
        </p:nvSpPr>
        <p:spPr>
          <a:xfrm>
            <a:off x="3424654" y="2834825"/>
            <a:ext cx="22947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6" name="Google Shape;176;p20"/>
          <p:cNvSpPr txBox="1"/>
          <p:nvPr>
            <p:ph idx="4" type="subTitle"/>
          </p:nvPr>
        </p:nvSpPr>
        <p:spPr>
          <a:xfrm>
            <a:off x="3424649" y="3319325"/>
            <a:ext cx="2294700" cy="85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7" name="Google Shape;177;p20"/>
          <p:cNvSpPr txBox="1"/>
          <p:nvPr>
            <p:ph idx="5" type="title"/>
          </p:nvPr>
        </p:nvSpPr>
        <p:spPr>
          <a:xfrm>
            <a:off x="6129302" y="2834825"/>
            <a:ext cx="22947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8" name="Google Shape;178;p20"/>
          <p:cNvSpPr txBox="1"/>
          <p:nvPr>
            <p:ph idx="6" type="subTitle"/>
          </p:nvPr>
        </p:nvSpPr>
        <p:spPr>
          <a:xfrm>
            <a:off x="6129299" y="3319325"/>
            <a:ext cx="2294700" cy="85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422900" y="1407450"/>
            <a:ext cx="3102900" cy="1622400"/>
          </a:xfrm>
          <a:prstGeom prst="rect">
            <a:avLst/>
          </a:prstGeom>
        </p:spPr>
        <p:txBody>
          <a:bodyPr anchorCtr="0" anchor="t" bIns="91425" lIns="91425" spcFirstLastPara="1" rIns="91425" wrap="square" tIns="91425">
            <a:noAutofit/>
          </a:bodyPr>
          <a:lstStyle>
            <a:lvl1pPr lvl="0" algn="l">
              <a:spcBef>
                <a:spcPts val="0"/>
              </a:spcBef>
              <a:spcAft>
                <a:spcPts val="0"/>
              </a:spcAft>
              <a:buSzPts val="3600"/>
              <a:buNone/>
              <a:defRPr sz="5000">
                <a:solidFill>
                  <a:schemeClr val="lt2"/>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hasCustomPrompt="1" idx="2" type="title"/>
          </p:nvPr>
        </p:nvSpPr>
        <p:spPr>
          <a:xfrm>
            <a:off x="818400" y="2150838"/>
            <a:ext cx="1251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 name="Google Shape;18;p3"/>
          <p:cNvSpPr txBox="1"/>
          <p:nvPr>
            <p:ph idx="1" type="subTitle"/>
          </p:nvPr>
        </p:nvSpPr>
        <p:spPr>
          <a:xfrm>
            <a:off x="2422900" y="3029850"/>
            <a:ext cx="3102900" cy="70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 name="Google Shape;19;p3"/>
          <p:cNvSpPr/>
          <p:nvPr/>
        </p:nvSpPr>
        <p:spPr>
          <a:xfrm rot="-1080779">
            <a:off x="-1543607" y="-884767"/>
            <a:ext cx="3318955" cy="2054268"/>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8845906">
            <a:off x="7828132" y="-468453"/>
            <a:ext cx="1483272" cy="1347309"/>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693024" y="3870225"/>
            <a:ext cx="1865506" cy="2172242"/>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79" name="Shape 179"/>
        <p:cNvGrpSpPr/>
        <p:nvPr/>
      </p:nvGrpSpPr>
      <p:grpSpPr>
        <a:xfrm>
          <a:off x="0" y="0"/>
          <a:ext cx="0" cy="0"/>
          <a:chOff x="0" y="0"/>
          <a:chExt cx="0" cy="0"/>
        </a:xfrm>
      </p:grpSpPr>
      <p:sp>
        <p:nvSpPr>
          <p:cNvPr id="180" name="Google Shape;180;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1" name="Google Shape;181;p21"/>
          <p:cNvSpPr txBox="1"/>
          <p:nvPr>
            <p:ph idx="2" type="title"/>
          </p:nvPr>
        </p:nvSpPr>
        <p:spPr>
          <a:xfrm>
            <a:off x="2150125" y="1792875"/>
            <a:ext cx="2212800" cy="41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2" name="Google Shape;182;p21"/>
          <p:cNvSpPr txBox="1"/>
          <p:nvPr>
            <p:ph idx="1" type="subTitle"/>
          </p:nvPr>
        </p:nvSpPr>
        <p:spPr>
          <a:xfrm>
            <a:off x="2150125" y="2204775"/>
            <a:ext cx="22128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3" name="Google Shape;183;p21"/>
          <p:cNvSpPr txBox="1"/>
          <p:nvPr>
            <p:ph idx="3" type="title"/>
          </p:nvPr>
        </p:nvSpPr>
        <p:spPr>
          <a:xfrm>
            <a:off x="5871324" y="1792875"/>
            <a:ext cx="2212800" cy="41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4" name="Google Shape;184;p21"/>
          <p:cNvSpPr txBox="1"/>
          <p:nvPr>
            <p:ph idx="4" type="subTitle"/>
          </p:nvPr>
        </p:nvSpPr>
        <p:spPr>
          <a:xfrm>
            <a:off x="5871322" y="2204775"/>
            <a:ext cx="22128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5" name="Google Shape;185;p21"/>
          <p:cNvSpPr txBox="1"/>
          <p:nvPr>
            <p:ph idx="5" type="title"/>
          </p:nvPr>
        </p:nvSpPr>
        <p:spPr>
          <a:xfrm>
            <a:off x="2150125" y="3226275"/>
            <a:ext cx="2212800" cy="41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6" name="Google Shape;186;p21"/>
          <p:cNvSpPr txBox="1"/>
          <p:nvPr>
            <p:ph idx="6" type="subTitle"/>
          </p:nvPr>
        </p:nvSpPr>
        <p:spPr>
          <a:xfrm>
            <a:off x="2150125" y="3638175"/>
            <a:ext cx="22128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7" name="Google Shape;187;p21"/>
          <p:cNvSpPr txBox="1"/>
          <p:nvPr>
            <p:ph idx="7" type="title"/>
          </p:nvPr>
        </p:nvSpPr>
        <p:spPr>
          <a:xfrm>
            <a:off x="5871324" y="3226275"/>
            <a:ext cx="2212800" cy="41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8" name="Google Shape;188;p21"/>
          <p:cNvSpPr txBox="1"/>
          <p:nvPr>
            <p:ph idx="8" type="subTitle"/>
          </p:nvPr>
        </p:nvSpPr>
        <p:spPr>
          <a:xfrm>
            <a:off x="5871321" y="3638175"/>
            <a:ext cx="22128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9" name="Google Shape;189;p21"/>
          <p:cNvSpPr/>
          <p:nvPr/>
        </p:nvSpPr>
        <p:spPr>
          <a:xfrm flipH="1" rot="-8470599">
            <a:off x="7861093" y="4374425"/>
            <a:ext cx="1777947" cy="1614643"/>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flipH="1" rot="-606282">
            <a:off x="-1448012" y="3624921"/>
            <a:ext cx="3543899" cy="2193480"/>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flipH="1" rot="5400000">
            <a:off x="-919479" y="-1084309"/>
            <a:ext cx="2320186" cy="2701656"/>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flipH="1" rot="-7458416">
            <a:off x="7360419" y="-723165"/>
            <a:ext cx="2962698" cy="1979338"/>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193" name="Shape 193"/>
        <p:cNvGrpSpPr/>
        <p:nvPr/>
      </p:nvGrpSpPr>
      <p:grpSpPr>
        <a:xfrm>
          <a:off x="0" y="0"/>
          <a:ext cx="0" cy="0"/>
          <a:chOff x="0" y="0"/>
          <a:chExt cx="0" cy="0"/>
        </a:xfrm>
      </p:grpSpPr>
      <p:sp>
        <p:nvSpPr>
          <p:cNvPr id="194" name="Google Shape;194;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5" name="Google Shape;195;p22"/>
          <p:cNvSpPr txBox="1"/>
          <p:nvPr>
            <p:ph idx="2" type="title"/>
          </p:nvPr>
        </p:nvSpPr>
        <p:spPr>
          <a:xfrm>
            <a:off x="719998" y="2939775"/>
            <a:ext cx="19260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 name="Google Shape;196;p22"/>
          <p:cNvSpPr txBox="1"/>
          <p:nvPr>
            <p:ph idx="1" type="subTitle"/>
          </p:nvPr>
        </p:nvSpPr>
        <p:spPr>
          <a:xfrm>
            <a:off x="719998" y="3351675"/>
            <a:ext cx="19260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7" name="Google Shape;197;p22"/>
          <p:cNvSpPr txBox="1"/>
          <p:nvPr>
            <p:ph idx="3" type="title"/>
          </p:nvPr>
        </p:nvSpPr>
        <p:spPr>
          <a:xfrm>
            <a:off x="2646014" y="2939775"/>
            <a:ext cx="19260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8" name="Google Shape;198;p22"/>
          <p:cNvSpPr txBox="1"/>
          <p:nvPr>
            <p:ph idx="4" type="subTitle"/>
          </p:nvPr>
        </p:nvSpPr>
        <p:spPr>
          <a:xfrm>
            <a:off x="2646012" y="3351675"/>
            <a:ext cx="19260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9" name="Google Shape;199;p22"/>
          <p:cNvSpPr txBox="1"/>
          <p:nvPr>
            <p:ph idx="5" type="title"/>
          </p:nvPr>
        </p:nvSpPr>
        <p:spPr>
          <a:xfrm>
            <a:off x="4571988" y="2939775"/>
            <a:ext cx="19260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0" name="Google Shape;200;p22"/>
          <p:cNvSpPr txBox="1"/>
          <p:nvPr>
            <p:ph idx="6" type="subTitle"/>
          </p:nvPr>
        </p:nvSpPr>
        <p:spPr>
          <a:xfrm>
            <a:off x="4571988" y="3351675"/>
            <a:ext cx="19260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1" name="Google Shape;201;p22"/>
          <p:cNvSpPr txBox="1"/>
          <p:nvPr>
            <p:ph idx="7" type="title"/>
          </p:nvPr>
        </p:nvSpPr>
        <p:spPr>
          <a:xfrm>
            <a:off x="6498004" y="2939775"/>
            <a:ext cx="19260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2" name="Google Shape;202;p22"/>
          <p:cNvSpPr txBox="1"/>
          <p:nvPr>
            <p:ph idx="8" type="subTitle"/>
          </p:nvPr>
        </p:nvSpPr>
        <p:spPr>
          <a:xfrm>
            <a:off x="6498001" y="3351675"/>
            <a:ext cx="19260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3" name="Google Shape;203;p22"/>
          <p:cNvSpPr/>
          <p:nvPr/>
        </p:nvSpPr>
        <p:spPr>
          <a:xfrm rot="2700000">
            <a:off x="-659179" y="-990615"/>
            <a:ext cx="1954181" cy="1775053"/>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7180166" y="3586504"/>
            <a:ext cx="3318965" cy="2054277"/>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7316498" y="-1817398"/>
            <a:ext cx="2762254" cy="3216436"/>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rot="1565237">
            <a:off x="-1332735" y="4093076"/>
            <a:ext cx="3630409" cy="2425425"/>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07" name="Shape 207"/>
        <p:cNvGrpSpPr/>
        <p:nvPr/>
      </p:nvGrpSpPr>
      <p:grpSpPr>
        <a:xfrm>
          <a:off x="0" y="0"/>
          <a:ext cx="0" cy="0"/>
          <a:chOff x="0" y="0"/>
          <a:chExt cx="0" cy="0"/>
        </a:xfrm>
      </p:grpSpPr>
      <p:sp>
        <p:nvSpPr>
          <p:cNvPr id="208" name="Google Shape;208;p23"/>
          <p:cNvSpPr/>
          <p:nvPr/>
        </p:nvSpPr>
        <p:spPr>
          <a:xfrm rot="8291008">
            <a:off x="7386743" y="3625005"/>
            <a:ext cx="3318950" cy="2054278"/>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rot="10800000">
            <a:off x="-1134803" y="3329926"/>
            <a:ext cx="2504953" cy="2916829"/>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rot="-9339451">
            <a:off x="6863369" y="-982290"/>
            <a:ext cx="2962712" cy="1979349"/>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rot="-2336670">
            <a:off x="-2075875" y="-696122"/>
            <a:ext cx="3845039" cy="2379883"/>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3" name="Google Shape;213;p23"/>
          <p:cNvSpPr txBox="1"/>
          <p:nvPr>
            <p:ph idx="2" type="title"/>
          </p:nvPr>
        </p:nvSpPr>
        <p:spPr>
          <a:xfrm>
            <a:off x="1101175" y="1798650"/>
            <a:ext cx="19860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4" name="Google Shape;214;p23"/>
          <p:cNvSpPr txBox="1"/>
          <p:nvPr>
            <p:ph idx="1" type="subTitle"/>
          </p:nvPr>
        </p:nvSpPr>
        <p:spPr>
          <a:xfrm>
            <a:off x="1101175" y="2210550"/>
            <a:ext cx="19860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5" name="Google Shape;215;p23"/>
          <p:cNvSpPr txBox="1"/>
          <p:nvPr>
            <p:ph idx="3" type="title"/>
          </p:nvPr>
        </p:nvSpPr>
        <p:spPr>
          <a:xfrm>
            <a:off x="3578947" y="1798650"/>
            <a:ext cx="19860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6" name="Google Shape;216;p23"/>
          <p:cNvSpPr txBox="1"/>
          <p:nvPr>
            <p:ph idx="4" type="subTitle"/>
          </p:nvPr>
        </p:nvSpPr>
        <p:spPr>
          <a:xfrm>
            <a:off x="3579000" y="2210550"/>
            <a:ext cx="19860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7" name="Google Shape;217;p23"/>
          <p:cNvSpPr txBox="1"/>
          <p:nvPr>
            <p:ph idx="5" type="title"/>
          </p:nvPr>
        </p:nvSpPr>
        <p:spPr>
          <a:xfrm>
            <a:off x="1101175" y="3232075"/>
            <a:ext cx="19860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8" name="Google Shape;218;p23"/>
          <p:cNvSpPr txBox="1"/>
          <p:nvPr>
            <p:ph idx="6" type="subTitle"/>
          </p:nvPr>
        </p:nvSpPr>
        <p:spPr>
          <a:xfrm>
            <a:off x="1101175" y="3643950"/>
            <a:ext cx="19860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9" name="Google Shape;219;p23"/>
          <p:cNvSpPr txBox="1"/>
          <p:nvPr>
            <p:ph idx="7" type="title"/>
          </p:nvPr>
        </p:nvSpPr>
        <p:spPr>
          <a:xfrm>
            <a:off x="3578947" y="3232075"/>
            <a:ext cx="19860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0" name="Google Shape;220;p23"/>
          <p:cNvSpPr txBox="1"/>
          <p:nvPr>
            <p:ph idx="8" type="subTitle"/>
          </p:nvPr>
        </p:nvSpPr>
        <p:spPr>
          <a:xfrm>
            <a:off x="3578947" y="3643950"/>
            <a:ext cx="19860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1" name="Google Shape;221;p23"/>
          <p:cNvSpPr txBox="1"/>
          <p:nvPr>
            <p:ph idx="9" type="title"/>
          </p:nvPr>
        </p:nvSpPr>
        <p:spPr>
          <a:xfrm>
            <a:off x="6056725" y="1798650"/>
            <a:ext cx="19860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2" name="Google Shape;222;p23"/>
          <p:cNvSpPr txBox="1"/>
          <p:nvPr>
            <p:ph idx="13" type="subTitle"/>
          </p:nvPr>
        </p:nvSpPr>
        <p:spPr>
          <a:xfrm>
            <a:off x="6056725" y="2210550"/>
            <a:ext cx="19860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3" name="Google Shape;223;p23"/>
          <p:cNvSpPr txBox="1"/>
          <p:nvPr>
            <p:ph idx="14" type="title"/>
          </p:nvPr>
        </p:nvSpPr>
        <p:spPr>
          <a:xfrm>
            <a:off x="6056725" y="3232075"/>
            <a:ext cx="19860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4" name="Google Shape;224;p23"/>
          <p:cNvSpPr txBox="1"/>
          <p:nvPr>
            <p:ph idx="15" type="subTitle"/>
          </p:nvPr>
        </p:nvSpPr>
        <p:spPr>
          <a:xfrm>
            <a:off x="6056725" y="3643950"/>
            <a:ext cx="19860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25" name="Shape 225"/>
        <p:cNvGrpSpPr/>
        <p:nvPr/>
      </p:nvGrpSpPr>
      <p:grpSpPr>
        <a:xfrm>
          <a:off x="0" y="0"/>
          <a:ext cx="0" cy="0"/>
          <a:chOff x="0" y="0"/>
          <a:chExt cx="0" cy="0"/>
        </a:xfrm>
      </p:grpSpPr>
      <p:sp>
        <p:nvSpPr>
          <p:cNvPr id="226" name="Google Shape;226;p24"/>
          <p:cNvSpPr/>
          <p:nvPr/>
        </p:nvSpPr>
        <p:spPr>
          <a:xfrm rot="-2508992">
            <a:off x="-1647864" y="-795278"/>
            <a:ext cx="3318950" cy="2054278"/>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7687679" y="-1362750"/>
            <a:ext cx="2504953" cy="2916829"/>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rot="1460549">
            <a:off x="-768251" y="3886946"/>
            <a:ext cx="2962712" cy="1979349"/>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rot="8463330">
            <a:off x="7288666" y="3200245"/>
            <a:ext cx="3845039" cy="2379883"/>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txBox="1"/>
          <p:nvPr>
            <p:ph hasCustomPrompt="1" type="title"/>
          </p:nvPr>
        </p:nvSpPr>
        <p:spPr>
          <a:xfrm>
            <a:off x="720000" y="2256251"/>
            <a:ext cx="2244300" cy="7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1" name="Google Shape;231;p24"/>
          <p:cNvSpPr txBox="1"/>
          <p:nvPr>
            <p:ph idx="1" type="subTitle"/>
          </p:nvPr>
        </p:nvSpPr>
        <p:spPr>
          <a:xfrm>
            <a:off x="720000" y="3041027"/>
            <a:ext cx="2244300" cy="6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32" name="Google Shape;232;p24"/>
          <p:cNvSpPr txBox="1"/>
          <p:nvPr>
            <p:ph hasCustomPrompt="1" idx="2" type="title"/>
          </p:nvPr>
        </p:nvSpPr>
        <p:spPr>
          <a:xfrm>
            <a:off x="3449849" y="2256253"/>
            <a:ext cx="2244300" cy="7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3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3" name="Google Shape;233;p24"/>
          <p:cNvSpPr txBox="1"/>
          <p:nvPr>
            <p:ph idx="3" type="subTitle"/>
          </p:nvPr>
        </p:nvSpPr>
        <p:spPr>
          <a:xfrm>
            <a:off x="3449847" y="3041271"/>
            <a:ext cx="2244300" cy="6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34" name="Google Shape;234;p24"/>
          <p:cNvSpPr txBox="1"/>
          <p:nvPr>
            <p:ph hasCustomPrompt="1" idx="4" type="title"/>
          </p:nvPr>
        </p:nvSpPr>
        <p:spPr>
          <a:xfrm>
            <a:off x="6179699" y="2256280"/>
            <a:ext cx="2244300" cy="7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5" name="Google Shape;235;p24"/>
          <p:cNvSpPr txBox="1"/>
          <p:nvPr>
            <p:ph idx="5" type="subTitle"/>
          </p:nvPr>
        </p:nvSpPr>
        <p:spPr>
          <a:xfrm>
            <a:off x="6179695" y="3040967"/>
            <a:ext cx="2244300" cy="6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36" name="Google Shape;236;p24"/>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37" name="Shape 237"/>
        <p:cNvGrpSpPr/>
        <p:nvPr/>
      </p:nvGrpSpPr>
      <p:grpSpPr>
        <a:xfrm>
          <a:off x="0" y="0"/>
          <a:ext cx="0" cy="0"/>
          <a:chOff x="0" y="0"/>
          <a:chExt cx="0" cy="0"/>
        </a:xfrm>
      </p:grpSpPr>
      <p:sp>
        <p:nvSpPr>
          <p:cNvPr id="238" name="Google Shape;238;p25"/>
          <p:cNvSpPr/>
          <p:nvPr/>
        </p:nvSpPr>
        <p:spPr>
          <a:xfrm flipH="1" rot="-4486961">
            <a:off x="7775764" y="-847888"/>
            <a:ext cx="1954269" cy="1774906"/>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flipH="1">
            <a:off x="-1455511" y="3954854"/>
            <a:ext cx="3318965" cy="2054277"/>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flipH="1">
            <a:off x="-687508" y="-946300"/>
            <a:ext cx="2019596" cy="2351667"/>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flipH="1" rot="-1565237">
            <a:off x="6808396" y="4116976"/>
            <a:ext cx="3630409" cy="2425425"/>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43" name="Shape 243"/>
        <p:cNvGrpSpPr/>
        <p:nvPr/>
      </p:nvGrpSpPr>
      <p:grpSpPr>
        <a:xfrm>
          <a:off x="0" y="0"/>
          <a:ext cx="0" cy="0"/>
          <a:chOff x="0" y="0"/>
          <a:chExt cx="0" cy="0"/>
        </a:xfrm>
      </p:grpSpPr>
      <p:sp>
        <p:nvSpPr>
          <p:cNvPr id="244" name="Google Shape;244;p26"/>
          <p:cNvSpPr txBox="1"/>
          <p:nvPr/>
        </p:nvSpPr>
        <p:spPr>
          <a:xfrm>
            <a:off x="720000" y="3510663"/>
            <a:ext cx="33468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Cambay"/>
                <a:ea typeface="Cambay"/>
                <a:cs typeface="Cambay"/>
                <a:sym typeface="Cambay"/>
              </a:rPr>
              <a:t>CREDITS: This presentation template was created by </a:t>
            </a:r>
            <a:r>
              <a:rPr b="1" lang="en" sz="1200">
                <a:solidFill>
                  <a:schemeClr val="lt2"/>
                </a:solidFill>
                <a:uFill>
                  <a:noFill/>
                </a:uFill>
                <a:latin typeface="Cambay"/>
                <a:ea typeface="Cambay"/>
                <a:cs typeface="Cambay"/>
                <a:sym typeface="Cambay"/>
                <a:hlinkClick r:id="rId2">
                  <a:extLst>
                    <a:ext uri="{A12FA001-AC4F-418D-AE19-62706E023703}">
                      <ahyp:hlinkClr val="tx"/>
                    </a:ext>
                  </a:extLst>
                </a:hlinkClick>
              </a:rPr>
              <a:t>Slidesgo</a:t>
            </a:r>
            <a:r>
              <a:rPr lang="en" sz="1200">
                <a:solidFill>
                  <a:schemeClr val="dk1"/>
                </a:solidFill>
                <a:latin typeface="Cambay"/>
                <a:ea typeface="Cambay"/>
                <a:cs typeface="Cambay"/>
                <a:sym typeface="Cambay"/>
              </a:rPr>
              <a:t>, including icons by </a:t>
            </a:r>
            <a:r>
              <a:rPr b="1" lang="en" sz="1200">
                <a:solidFill>
                  <a:schemeClr val="lt2"/>
                </a:solidFill>
                <a:uFill>
                  <a:noFill/>
                </a:uFill>
                <a:latin typeface="Cambay"/>
                <a:ea typeface="Cambay"/>
                <a:cs typeface="Cambay"/>
                <a:sym typeface="Cambay"/>
                <a:hlinkClick r:id="rId3">
                  <a:extLst>
                    <a:ext uri="{A12FA001-AC4F-418D-AE19-62706E023703}">
                      <ahyp:hlinkClr val="tx"/>
                    </a:ext>
                  </a:extLst>
                </a:hlinkClick>
              </a:rPr>
              <a:t>Flaticon</a:t>
            </a:r>
            <a:r>
              <a:rPr lang="en" sz="1200">
                <a:solidFill>
                  <a:schemeClr val="dk1"/>
                </a:solidFill>
                <a:latin typeface="Cambay"/>
                <a:ea typeface="Cambay"/>
                <a:cs typeface="Cambay"/>
                <a:sym typeface="Cambay"/>
              </a:rPr>
              <a:t>, infographics and images by </a:t>
            </a:r>
            <a:r>
              <a:rPr b="1" lang="en" sz="1200">
                <a:solidFill>
                  <a:schemeClr val="lt2"/>
                </a:solidFill>
                <a:uFill>
                  <a:noFill/>
                </a:uFill>
                <a:latin typeface="Cambay"/>
                <a:ea typeface="Cambay"/>
                <a:cs typeface="Cambay"/>
                <a:sym typeface="Cambay"/>
                <a:hlinkClick r:id="rId4">
                  <a:extLst>
                    <a:ext uri="{A12FA001-AC4F-418D-AE19-62706E023703}">
                      <ahyp:hlinkClr val="tx"/>
                    </a:ext>
                  </a:extLst>
                </a:hlinkClick>
              </a:rPr>
              <a:t>Freepik</a:t>
            </a:r>
            <a:endParaRPr b="1" sz="1200">
              <a:solidFill>
                <a:schemeClr val="lt2"/>
              </a:solidFill>
              <a:latin typeface="Cambay"/>
              <a:ea typeface="Cambay"/>
              <a:cs typeface="Cambay"/>
              <a:sym typeface="Cambay"/>
            </a:endParaRPr>
          </a:p>
        </p:txBody>
      </p:sp>
      <p:sp>
        <p:nvSpPr>
          <p:cNvPr id="245" name="Google Shape;245;p26"/>
          <p:cNvSpPr txBox="1"/>
          <p:nvPr>
            <p:ph type="title"/>
          </p:nvPr>
        </p:nvSpPr>
        <p:spPr>
          <a:xfrm>
            <a:off x="720000" y="539400"/>
            <a:ext cx="3346800" cy="873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6" name="Google Shape;246;p26"/>
          <p:cNvSpPr txBox="1"/>
          <p:nvPr>
            <p:ph idx="1" type="subTitle"/>
          </p:nvPr>
        </p:nvSpPr>
        <p:spPr>
          <a:xfrm>
            <a:off x="720000" y="2311025"/>
            <a:ext cx="3346800" cy="115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7" name="Google Shape;247;p26"/>
          <p:cNvSpPr/>
          <p:nvPr/>
        </p:nvSpPr>
        <p:spPr>
          <a:xfrm>
            <a:off x="8000438" y="-796875"/>
            <a:ext cx="1865507" cy="2172242"/>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rot="1487125">
            <a:off x="-1152294" y="4496498"/>
            <a:ext cx="2962703" cy="1979343"/>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rot="-2700000">
            <a:off x="-1515464" y="-925030"/>
            <a:ext cx="2962707" cy="1979332"/>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50" name="Shape 250"/>
        <p:cNvGrpSpPr/>
        <p:nvPr/>
      </p:nvGrpSpPr>
      <p:grpSpPr>
        <a:xfrm>
          <a:off x="0" y="0"/>
          <a:ext cx="0" cy="0"/>
          <a:chOff x="0" y="0"/>
          <a:chExt cx="0" cy="0"/>
        </a:xfrm>
      </p:grpSpPr>
      <p:sp>
        <p:nvSpPr>
          <p:cNvPr id="251" name="Google Shape;251;p27"/>
          <p:cNvSpPr/>
          <p:nvPr/>
        </p:nvSpPr>
        <p:spPr>
          <a:xfrm flipH="1" rot="-4486961">
            <a:off x="7775764" y="-847888"/>
            <a:ext cx="1954269" cy="1774906"/>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flipH="1">
            <a:off x="-1455511" y="3954854"/>
            <a:ext cx="3318965" cy="2054277"/>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flipH="1">
            <a:off x="-687508" y="-946300"/>
            <a:ext cx="2019596" cy="2351667"/>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flipH="1" rot="-1565237">
            <a:off x="6808396" y="4116976"/>
            <a:ext cx="3630409" cy="2425425"/>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55" name="Shape 255"/>
        <p:cNvGrpSpPr/>
        <p:nvPr/>
      </p:nvGrpSpPr>
      <p:grpSpPr>
        <a:xfrm>
          <a:off x="0" y="0"/>
          <a:ext cx="0" cy="0"/>
          <a:chOff x="0" y="0"/>
          <a:chExt cx="0" cy="0"/>
        </a:xfrm>
      </p:grpSpPr>
      <p:sp>
        <p:nvSpPr>
          <p:cNvPr id="256" name="Google Shape;256;p28"/>
          <p:cNvSpPr/>
          <p:nvPr/>
        </p:nvSpPr>
        <p:spPr>
          <a:xfrm flipH="1" rot="-9544750">
            <a:off x="-1825542" y="3633559"/>
            <a:ext cx="3668423" cy="2270591"/>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flipH="1" rot="-2229062">
            <a:off x="7088836" y="3904740"/>
            <a:ext cx="3635433" cy="2428780"/>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flipH="1" rot="2336664">
            <a:off x="6715623" y="-821348"/>
            <a:ext cx="4651195" cy="2878858"/>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rot="-7002951">
            <a:off x="-1174494" y="-656888"/>
            <a:ext cx="2366342" cy="2149224"/>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rot="-1255250">
            <a:off x="-1825542" y="-838970"/>
            <a:ext cx="3668423" cy="2270591"/>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rot="-8570938">
            <a:off x="7088836" y="-1268340"/>
            <a:ext cx="3635433" cy="2428780"/>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rot="8463336">
            <a:off x="6715623" y="3007670"/>
            <a:ext cx="4651195" cy="2878858"/>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flipH="1" rot="-3797049">
            <a:off x="-1174494" y="3572844"/>
            <a:ext cx="2366342" cy="2149224"/>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 name="Google Shape;28;p4"/>
          <p:cNvSpPr txBox="1"/>
          <p:nvPr>
            <p:ph idx="1" type="body"/>
          </p:nvPr>
        </p:nvSpPr>
        <p:spPr>
          <a:xfrm>
            <a:off x="2242950" y="1381450"/>
            <a:ext cx="4658100" cy="3222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Char char="●"/>
              <a:defRPr/>
            </a:lvl1pPr>
            <a:lvl2pPr indent="-304800" lvl="1" marL="914400" rtl="0">
              <a:lnSpc>
                <a:spcPct val="115000"/>
              </a:lnSpc>
              <a:spcBef>
                <a:spcPts val="5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p:nvPr/>
        </p:nvSpPr>
        <p:spPr>
          <a:xfrm rot="8470599">
            <a:off x="-485169" y="4253963"/>
            <a:ext cx="1777947" cy="1614643"/>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rot="606282">
            <a:off x="6936210" y="3507371"/>
            <a:ext cx="3543899" cy="2193480"/>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rot="-5400000">
            <a:off x="7672565" y="-1108796"/>
            <a:ext cx="2320186" cy="2701656"/>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rot="7458416">
            <a:off x="-1304720" y="-662977"/>
            <a:ext cx="2962698" cy="1979338"/>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 name="Google Shape;35;p5"/>
          <p:cNvSpPr txBox="1"/>
          <p:nvPr>
            <p:ph idx="2" type="title"/>
          </p:nvPr>
        </p:nvSpPr>
        <p:spPr>
          <a:xfrm>
            <a:off x="1602512" y="2845353"/>
            <a:ext cx="2683800" cy="412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2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5"/>
          <p:cNvSpPr txBox="1"/>
          <p:nvPr>
            <p:ph idx="3" type="title"/>
          </p:nvPr>
        </p:nvSpPr>
        <p:spPr>
          <a:xfrm>
            <a:off x="4857677" y="2845275"/>
            <a:ext cx="2683800" cy="412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2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 name="Google Shape;37;p5"/>
          <p:cNvSpPr txBox="1"/>
          <p:nvPr>
            <p:ph idx="1" type="subTitle"/>
          </p:nvPr>
        </p:nvSpPr>
        <p:spPr>
          <a:xfrm>
            <a:off x="4857670" y="3257476"/>
            <a:ext cx="2683800" cy="9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 name="Google Shape;38;p5"/>
          <p:cNvSpPr txBox="1"/>
          <p:nvPr>
            <p:ph idx="4" type="subTitle"/>
          </p:nvPr>
        </p:nvSpPr>
        <p:spPr>
          <a:xfrm>
            <a:off x="1602512" y="3257476"/>
            <a:ext cx="2683800" cy="9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 name="Google Shape;41;p6"/>
          <p:cNvSpPr/>
          <p:nvPr/>
        </p:nvSpPr>
        <p:spPr>
          <a:xfrm rot="4486790">
            <a:off x="8191517" y="-413494"/>
            <a:ext cx="1483361" cy="1347164"/>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rot="-1080779">
            <a:off x="-1543607" y="-884767"/>
            <a:ext cx="3318955" cy="2054268"/>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693024" y="3870225"/>
            <a:ext cx="1865506" cy="2172242"/>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3341584">
            <a:off x="7451860" y="3819375"/>
            <a:ext cx="2962698" cy="1979338"/>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p:nvPr/>
        </p:nvSpPr>
        <p:spPr>
          <a:xfrm flipH="1" rot="-8291008">
            <a:off x="-1978064" y="3625005"/>
            <a:ext cx="3318950" cy="2054278"/>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flipH="1" rot="10800000">
            <a:off x="7357479" y="3329926"/>
            <a:ext cx="2504953" cy="2916829"/>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flipH="1" rot="9339451">
            <a:off x="-1098451" y="-982290"/>
            <a:ext cx="2962712" cy="1979349"/>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flipH="1" rot="2336670">
            <a:off x="6958466" y="-696122"/>
            <a:ext cx="3845039" cy="2379883"/>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rot="10153118">
            <a:off x="3750287" y="4514715"/>
            <a:ext cx="1886028" cy="1712916"/>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6511300">
            <a:off x="3515729" y="-1232560"/>
            <a:ext cx="1885947" cy="1712850"/>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txBox="1"/>
          <p:nvPr>
            <p:ph idx="1" type="body"/>
          </p:nvPr>
        </p:nvSpPr>
        <p:spPr>
          <a:xfrm>
            <a:off x="720000" y="1777488"/>
            <a:ext cx="3652200" cy="2362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53" name="Google Shape;53;p7"/>
          <p:cNvSpPr txBox="1"/>
          <p:nvPr>
            <p:ph type="title"/>
          </p:nvPr>
        </p:nvSpPr>
        <p:spPr>
          <a:xfrm>
            <a:off x="720000" y="1003813"/>
            <a:ext cx="3652200" cy="773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 name="Google Shape;54;p7"/>
          <p:cNvSpPr/>
          <p:nvPr>
            <p:ph idx="2" type="pic"/>
          </p:nvPr>
        </p:nvSpPr>
        <p:spPr>
          <a:xfrm>
            <a:off x="5091900" y="1142550"/>
            <a:ext cx="3339000" cy="2858400"/>
          </a:xfrm>
          <a:prstGeom prst="roundRect">
            <a:avLst>
              <a:gd fmla="val 16667"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8"/>
          <p:cNvSpPr/>
          <p:nvPr/>
        </p:nvSpPr>
        <p:spPr>
          <a:xfrm rot="8291008">
            <a:off x="7351943" y="3659755"/>
            <a:ext cx="3318950" cy="2054278"/>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8100000">
            <a:off x="8010763" y="-803566"/>
            <a:ext cx="2504960" cy="2916837"/>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9339451">
            <a:off x="-1025706" y="3886935"/>
            <a:ext cx="2962712" cy="1979349"/>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rot="-2336670">
            <a:off x="-1693625" y="-696122"/>
            <a:ext cx="3845039" cy="2379883"/>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flipH="1" rot="-10153118">
            <a:off x="3708515" y="4445190"/>
            <a:ext cx="1886028" cy="1712916"/>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flipH="1" rot="-6511300">
            <a:off x="3708554" y="-1058810"/>
            <a:ext cx="1885947" cy="1712850"/>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txBox="1"/>
          <p:nvPr>
            <p:ph type="title"/>
          </p:nvPr>
        </p:nvSpPr>
        <p:spPr>
          <a:xfrm>
            <a:off x="1327800" y="1307100"/>
            <a:ext cx="64884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p:nvPr/>
        </p:nvSpPr>
        <p:spPr>
          <a:xfrm flipH="1" rot="-4486978">
            <a:off x="7668630" y="-691407"/>
            <a:ext cx="1769584" cy="1607150"/>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flipH="1">
            <a:off x="1902701" y="-1314246"/>
            <a:ext cx="3318965" cy="2054277"/>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flipH="1" rot="10635397">
            <a:off x="5554309" y="4190350"/>
            <a:ext cx="2962700" cy="1979343"/>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txBox="1"/>
          <p:nvPr>
            <p:ph type="title"/>
          </p:nvPr>
        </p:nvSpPr>
        <p:spPr>
          <a:xfrm>
            <a:off x="4100900" y="1552050"/>
            <a:ext cx="4329900" cy="84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45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 name="Google Shape;68;p9"/>
          <p:cNvSpPr txBox="1"/>
          <p:nvPr>
            <p:ph idx="1" type="subTitle"/>
          </p:nvPr>
        </p:nvSpPr>
        <p:spPr>
          <a:xfrm>
            <a:off x="4100900" y="2393850"/>
            <a:ext cx="4329900" cy="1197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p:nvPr/>
        </p:nvSpPr>
        <p:spPr>
          <a:xfrm flipH="1" rot="992547">
            <a:off x="7191131" y="-1330894"/>
            <a:ext cx="4449778" cy="2754202"/>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p:nvPr/>
        </p:nvSpPr>
        <p:spPr>
          <a:xfrm flipH="1" rot="2387765">
            <a:off x="-729463" y="-1380820"/>
            <a:ext cx="2504954" cy="2916830"/>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0"/>
          <p:cNvSpPr/>
          <p:nvPr/>
        </p:nvSpPr>
        <p:spPr>
          <a:xfrm flipH="1" rot="-8463330">
            <a:off x="-1844311" y="3304520"/>
            <a:ext cx="3845039" cy="2379883"/>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0"/>
          <p:cNvSpPr/>
          <p:nvPr/>
        </p:nvSpPr>
        <p:spPr>
          <a:xfrm rot="-646882">
            <a:off x="3564404" y="-1171900"/>
            <a:ext cx="1886028" cy="1712916"/>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rot="-6827220">
            <a:off x="7894395" y="3984003"/>
            <a:ext cx="2581931" cy="2344951"/>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flipH="1" rot="992547">
            <a:off x="2282531" y="4299156"/>
            <a:ext cx="4449778" cy="2754202"/>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txBox="1"/>
          <p:nvPr>
            <p:ph type="title"/>
          </p:nvPr>
        </p:nvSpPr>
        <p:spPr>
          <a:xfrm>
            <a:off x="833550" y="1333050"/>
            <a:ext cx="2695200" cy="247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Cambay"/>
              <a:buChar char="●"/>
              <a:defRPr>
                <a:solidFill>
                  <a:schemeClr val="dk1"/>
                </a:solidFill>
                <a:latin typeface="Cambay"/>
                <a:ea typeface="Cambay"/>
                <a:cs typeface="Cambay"/>
                <a:sym typeface="Cambay"/>
              </a:defRPr>
            </a:lvl1pPr>
            <a:lvl2pPr indent="-317500" lvl="1" marL="9144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2pPr>
            <a:lvl3pPr indent="-317500" lvl="2" marL="13716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3pPr>
            <a:lvl4pPr indent="-317500" lvl="3" marL="18288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4pPr>
            <a:lvl5pPr indent="-317500" lvl="4" marL="22860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5pPr>
            <a:lvl6pPr indent="-317500" lvl="5" marL="27432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6pPr>
            <a:lvl7pPr indent="-317500" lvl="6" marL="32004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7pPr>
            <a:lvl8pPr indent="-317500" lvl="7" marL="36576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8pPr>
            <a:lvl9pPr indent="-317500" lvl="8" marL="4114800">
              <a:lnSpc>
                <a:spcPct val="115000"/>
              </a:lnSpc>
              <a:spcBef>
                <a:spcPts val="1600"/>
              </a:spcBef>
              <a:spcAft>
                <a:spcPts val="1600"/>
              </a:spcAft>
              <a:buClr>
                <a:schemeClr val="dk1"/>
              </a:buClr>
              <a:buSzPts val="1400"/>
              <a:buFont typeface="Cambay"/>
              <a:buChar char="■"/>
              <a:defRPr>
                <a:solidFill>
                  <a:schemeClr val="dk1"/>
                </a:solidFill>
                <a:latin typeface="Cambay"/>
                <a:ea typeface="Cambay"/>
                <a:cs typeface="Cambay"/>
                <a:sym typeface="Camb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psderm.com/skin-cancer/" TargetMode="External"/><Relationship Id="rId4" Type="http://schemas.openxmlformats.org/officeDocument/2006/relationships/hyperlink" Target="https://onlinelibrary.wiley.com/doi/full/10.1111/pcmr.12907" TargetMode="External"/><Relationship Id="rId9" Type="http://schemas.openxmlformats.org/officeDocument/2006/relationships/hyperlink" Target="https://www.mayoclinic.org/diseases-conditions/melanoma/diagnosis-treatment/drc-20374888" TargetMode="External"/><Relationship Id="rId5" Type="http://schemas.openxmlformats.org/officeDocument/2006/relationships/hyperlink" Target="https://doi.org/10.1093/annonc/mdy166" TargetMode="External"/><Relationship Id="rId6" Type="http://schemas.openxmlformats.org/officeDocument/2006/relationships/hyperlink" Target="https://doi.org/10.1016/j.jid.2018.01.028" TargetMode="External"/><Relationship Id="rId7" Type="http://schemas.openxmlformats.org/officeDocument/2006/relationships/hyperlink" Target="https://www.cancer.org/cancer/melanoma-skin-cancer/about/key-statistics.html" TargetMode="External"/><Relationship Id="rId8" Type="http://schemas.openxmlformats.org/officeDocument/2006/relationships/hyperlink" Target="https://www.mayoclinic.org/diseases-conditions/melanoma/diagnosis-treatment/drc-20374888" TargetMode="External"/><Relationship Id="rId10" Type="http://schemas.openxmlformats.org/officeDocument/2006/relationships/hyperlink" Target="https://doi.org/10.2196/2293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ctrTitle"/>
          </p:nvPr>
        </p:nvSpPr>
        <p:spPr>
          <a:xfrm>
            <a:off x="154625" y="448075"/>
            <a:ext cx="5574300" cy="24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chemeClr val="dk1"/>
                </a:solidFill>
                <a:latin typeface="Cambay"/>
                <a:ea typeface="Cambay"/>
                <a:cs typeface="Cambay"/>
                <a:sym typeface="Cambay"/>
              </a:rPr>
              <a:t>Implementation of Machine Learning to Detect Melanoma Skin Cancer</a:t>
            </a:r>
            <a:endParaRPr b="0" sz="4500">
              <a:solidFill>
                <a:schemeClr val="lt2"/>
              </a:solidFill>
              <a:latin typeface="Cambay"/>
              <a:ea typeface="Cambay"/>
              <a:cs typeface="Cambay"/>
              <a:sym typeface="Cambay"/>
            </a:endParaRPr>
          </a:p>
        </p:txBody>
      </p:sp>
      <p:sp>
        <p:nvSpPr>
          <p:cNvPr id="265" name="Google Shape;265;p29"/>
          <p:cNvSpPr txBox="1"/>
          <p:nvPr>
            <p:ph idx="1" type="subTitle"/>
          </p:nvPr>
        </p:nvSpPr>
        <p:spPr>
          <a:xfrm>
            <a:off x="334775" y="3094225"/>
            <a:ext cx="3858900" cy="162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000">
                <a:latin typeface="Georgia"/>
                <a:ea typeface="Georgia"/>
                <a:cs typeface="Georgia"/>
                <a:sym typeface="Georgia"/>
              </a:rPr>
              <a:t>HIT 759</a:t>
            </a:r>
            <a:endParaRPr i="1" sz="2000">
              <a:latin typeface="Georgia"/>
              <a:ea typeface="Georgia"/>
              <a:cs typeface="Georgia"/>
              <a:sym typeface="Georgia"/>
            </a:endParaRPr>
          </a:p>
          <a:p>
            <a:pPr indent="0" lvl="0" marL="0" rtl="0" algn="ctr">
              <a:spcBef>
                <a:spcPts val="0"/>
              </a:spcBef>
              <a:spcAft>
                <a:spcPts val="0"/>
              </a:spcAft>
              <a:buNone/>
            </a:pPr>
            <a:r>
              <a:t/>
            </a:r>
            <a:endParaRPr i="1" sz="2000">
              <a:latin typeface="Georgia"/>
              <a:ea typeface="Georgia"/>
              <a:cs typeface="Georgia"/>
              <a:sym typeface="Georgia"/>
            </a:endParaRPr>
          </a:p>
          <a:p>
            <a:pPr indent="0" lvl="0" marL="0" rtl="0" algn="ctr">
              <a:spcBef>
                <a:spcPts val="0"/>
              </a:spcBef>
              <a:spcAft>
                <a:spcPts val="0"/>
              </a:spcAft>
              <a:buNone/>
            </a:pPr>
            <a:r>
              <a:rPr i="1" lang="en" sz="2000">
                <a:latin typeface="Georgia"/>
                <a:ea typeface="Georgia"/>
                <a:cs typeface="Georgia"/>
                <a:sym typeface="Georgia"/>
              </a:rPr>
              <a:t>Team 3: Danielle Rainey, Anh Tran, Afzal Mohammed, Mithushaa Potharaj, &amp; Srinithareddy Cholapalli</a:t>
            </a:r>
            <a:endParaRPr i="1" sz="2000">
              <a:latin typeface="Georgia"/>
              <a:ea typeface="Georgia"/>
              <a:cs typeface="Georgia"/>
              <a:sym typeface="Georgia"/>
            </a:endParaRPr>
          </a:p>
          <a:p>
            <a:pPr indent="0" lvl="0" marL="0" rtl="0" algn="l">
              <a:spcBef>
                <a:spcPts val="0"/>
              </a:spcBef>
              <a:spcAft>
                <a:spcPts val="0"/>
              </a:spcAft>
              <a:buNone/>
            </a:pPr>
            <a:r>
              <a:t/>
            </a:r>
            <a:endParaRPr/>
          </a:p>
        </p:txBody>
      </p:sp>
      <p:grpSp>
        <p:nvGrpSpPr>
          <p:cNvPr id="266" name="Google Shape;266;p29"/>
          <p:cNvGrpSpPr/>
          <p:nvPr/>
        </p:nvGrpSpPr>
        <p:grpSpPr>
          <a:xfrm>
            <a:off x="4571999" y="652902"/>
            <a:ext cx="5490896" cy="4987576"/>
            <a:chOff x="4571999" y="652902"/>
            <a:chExt cx="5490896" cy="4987576"/>
          </a:xfrm>
        </p:grpSpPr>
        <p:sp>
          <p:nvSpPr>
            <p:cNvPr id="267" name="Google Shape;267;p29"/>
            <p:cNvSpPr/>
            <p:nvPr/>
          </p:nvSpPr>
          <p:spPr>
            <a:xfrm>
              <a:off x="4571999" y="652902"/>
              <a:ext cx="5490896" cy="4987576"/>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5934069" y="1756971"/>
              <a:ext cx="525622" cy="404263"/>
            </a:xfrm>
            <a:custGeom>
              <a:rect b="b" l="l" r="r" t="t"/>
              <a:pathLst>
                <a:path extrusionOk="0" h="7595" w="9875">
                  <a:moveTo>
                    <a:pt x="5163" y="251"/>
                  </a:moveTo>
                  <a:cubicBezTo>
                    <a:pt x="5464" y="251"/>
                    <a:pt x="5740" y="477"/>
                    <a:pt x="6065" y="727"/>
                  </a:cubicBezTo>
                  <a:cubicBezTo>
                    <a:pt x="6491" y="1053"/>
                    <a:pt x="6968" y="1429"/>
                    <a:pt x="7569" y="1454"/>
                  </a:cubicBezTo>
                  <a:cubicBezTo>
                    <a:pt x="8522" y="1479"/>
                    <a:pt x="9524" y="1980"/>
                    <a:pt x="9574" y="2833"/>
                  </a:cubicBezTo>
                  <a:cubicBezTo>
                    <a:pt x="9624" y="3685"/>
                    <a:pt x="8697" y="4261"/>
                    <a:pt x="7895" y="4487"/>
                  </a:cubicBezTo>
                  <a:cubicBezTo>
                    <a:pt x="7745" y="4537"/>
                    <a:pt x="7594" y="4587"/>
                    <a:pt x="7444" y="4612"/>
                  </a:cubicBezTo>
                  <a:cubicBezTo>
                    <a:pt x="6692" y="4813"/>
                    <a:pt x="5915" y="5038"/>
                    <a:pt x="5414" y="5640"/>
                  </a:cubicBezTo>
                  <a:cubicBezTo>
                    <a:pt x="5263" y="5840"/>
                    <a:pt x="5138" y="6066"/>
                    <a:pt x="5038" y="6291"/>
                  </a:cubicBezTo>
                  <a:cubicBezTo>
                    <a:pt x="4887" y="6567"/>
                    <a:pt x="4762" y="6818"/>
                    <a:pt x="4562" y="7018"/>
                  </a:cubicBezTo>
                  <a:cubicBezTo>
                    <a:pt x="4355" y="7225"/>
                    <a:pt x="4044" y="7347"/>
                    <a:pt x="3704" y="7347"/>
                  </a:cubicBezTo>
                  <a:cubicBezTo>
                    <a:pt x="3673" y="7347"/>
                    <a:pt x="3641" y="7346"/>
                    <a:pt x="3609" y="7344"/>
                  </a:cubicBezTo>
                  <a:cubicBezTo>
                    <a:pt x="3233" y="7319"/>
                    <a:pt x="2882" y="7168"/>
                    <a:pt x="2682" y="6893"/>
                  </a:cubicBezTo>
                  <a:cubicBezTo>
                    <a:pt x="2481" y="6642"/>
                    <a:pt x="2381" y="6266"/>
                    <a:pt x="2456" y="5890"/>
                  </a:cubicBezTo>
                  <a:cubicBezTo>
                    <a:pt x="2532" y="5539"/>
                    <a:pt x="2707" y="5214"/>
                    <a:pt x="3008" y="5038"/>
                  </a:cubicBezTo>
                  <a:lnTo>
                    <a:pt x="3158" y="4938"/>
                  </a:lnTo>
                  <a:lnTo>
                    <a:pt x="3008" y="4838"/>
                  </a:lnTo>
                  <a:cubicBezTo>
                    <a:pt x="2682" y="4587"/>
                    <a:pt x="2281" y="4437"/>
                    <a:pt x="1905" y="4286"/>
                  </a:cubicBezTo>
                  <a:cubicBezTo>
                    <a:pt x="1704" y="4211"/>
                    <a:pt x="1504" y="4136"/>
                    <a:pt x="1303" y="4036"/>
                  </a:cubicBezTo>
                  <a:cubicBezTo>
                    <a:pt x="677" y="3760"/>
                    <a:pt x="301" y="3359"/>
                    <a:pt x="276" y="2983"/>
                  </a:cubicBezTo>
                  <a:cubicBezTo>
                    <a:pt x="251" y="2707"/>
                    <a:pt x="426" y="2432"/>
                    <a:pt x="777" y="2206"/>
                  </a:cubicBezTo>
                  <a:cubicBezTo>
                    <a:pt x="1103" y="1980"/>
                    <a:pt x="1554" y="1980"/>
                    <a:pt x="2030" y="1955"/>
                  </a:cubicBezTo>
                  <a:cubicBezTo>
                    <a:pt x="2431" y="1955"/>
                    <a:pt x="2857" y="1955"/>
                    <a:pt x="3208" y="1830"/>
                  </a:cubicBezTo>
                  <a:cubicBezTo>
                    <a:pt x="3534" y="1680"/>
                    <a:pt x="3860" y="1329"/>
                    <a:pt x="4161" y="1003"/>
                  </a:cubicBezTo>
                  <a:cubicBezTo>
                    <a:pt x="4486" y="627"/>
                    <a:pt x="4837" y="251"/>
                    <a:pt x="5163" y="251"/>
                  </a:cubicBezTo>
                  <a:close/>
                  <a:moveTo>
                    <a:pt x="5138" y="0"/>
                  </a:moveTo>
                  <a:cubicBezTo>
                    <a:pt x="4737" y="26"/>
                    <a:pt x="4361" y="427"/>
                    <a:pt x="3985" y="853"/>
                  </a:cubicBezTo>
                  <a:cubicBezTo>
                    <a:pt x="3710" y="1153"/>
                    <a:pt x="3409" y="1479"/>
                    <a:pt x="3108" y="1604"/>
                  </a:cubicBezTo>
                  <a:cubicBezTo>
                    <a:pt x="2807" y="1730"/>
                    <a:pt x="2431" y="1730"/>
                    <a:pt x="2030" y="1730"/>
                  </a:cubicBezTo>
                  <a:cubicBezTo>
                    <a:pt x="1554" y="1730"/>
                    <a:pt x="1028" y="1730"/>
                    <a:pt x="652" y="2005"/>
                  </a:cubicBezTo>
                  <a:cubicBezTo>
                    <a:pt x="100" y="2356"/>
                    <a:pt x="0" y="2732"/>
                    <a:pt x="25" y="2983"/>
                  </a:cubicBezTo>
                  <a:cubicBezTo>
                    <a:pt x="75" y="3459"/>
                    <a:pt x="501" y="3935"/>
                    <a:pt x="1203" y="4261"/>
                  </a:cubicBezTo>
                  <a:cubicBezTo>
                    <a:pt x="1404" y="4361"/>
                    <a:pt x="1604" y="4437"/>
                    <a:pt x="1805" y="4512"/>
                  </a:cubicBezTo>
                  <a:cubicBezTo>
                    <a:pt x="2131" y="4637"/>
                    <a:pt x="2456" y="4762"/>
                    <a:pt x="2732" y="4938"/>
                  </a:cubicBezTo>
                  <a:cubicBezTo>
                    <a:pt x="2456" y="5163"/>
                    <a:pt x="2281" y="5489"/>
                    <a:pt x="2231" y="5865"/>
                  </a:cubicBezTo>
                  <a:cubicBezTo>
                    <a:pt x="2156" y="6291"/>
                    <a:pt x="2256" y="6742"/>
                    <a:pt x="2506" y="7043"/>
                  </a:cubicBezTo>
                  <a:cubicBezTo>
                    <a:pt x="2757" y="7369"/>
                    <a:pt x="3158" y="7569"/>
                    <a:pt x="3584" y="7595"/>
                  </a:cubicBezTo>
                  <a:lnTo>
                    <a:pt x="3684" y="7595"/>
                  </a:lnTo>
                  <a:cubicBezTo>
                    <a:pt x="4085" y="7595"/>
                    <a:pt x="4486" y="7444"/>
                    <a:pt x="4737" y="7168"/>
                  </a:cubicBezTo>
                  <a:cubicBezTo>
                    <a:pt x="4963" y="6943"/>
                    <a:pt x="5113" y="6667"/>
                    <a:pt x="5238" y="6391"/>
                  </a:cubicBezTo>
                  <a:cubicBezTo>
                    <a:pt x="5364" y="6166"/>
                    <a:pt x="5464" y="5965"/>
                    <a:pt x="5589" y="5790"/>
                  </a:cubicBezTo>
                  <a:cubicBezTo>
                    <a:pt x="6040" y="5239"/>
                    <a:pt x="6792" y="5038"/>
                    <a:pt x="7494" y="4863"/>
                  </a:cubicBezTo>
                  <a:cubicBezTo>
                    <a:pt x="7644" y="4813"/>
                    <a:pt x="7820" y="4762"/>
                    <a:pt x="7970" y="4712"/>
                  </a:cubicBezTo>
                  <a:cubicBezTo>
                    <a:pt x="8847" y="4462"/>
                    <a:pt x="9875" y="3810"/>
                    <a:pt x="9825" y="2833"/>
                  </a:cubicBezTo>
                  <a:cubicBezTo>
                    <a:pt x="9775" y="1830"/>
                    <a:pt x="8647" y="1254"/>
                    <a:pt x="7594" y="1203"/>
                  </a:cubicBezTo>
                  <a:cubicBezTo>
                    <a:pt x="7068" y="1178"/>
                    <a:pt x="6617" y="853"/>
                    <a:pt x="6216" y="552"/>
                  </a:cubicBezTo>
                  <a:cubicBezTo>
                    <a:pt x="5865" y="251"/>
                    <a:pt x="5514" y="0"/>
                    <a:pt x="51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a:off x="6303582" y="1090814"/>
              <a:ext cx="824494" cy="510345"/>
            </a:xfrm>
            <a:custGeom>
              <a:rect b="b" l="l" r="r" t="t"/>
              <a:pathLst>
                <a:path extrusionOk="0" h="9588" w="1549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7618971" y="1262051"/>
              <a:ext cx="478994" cy="356198"/>
            </a:xfrm>
            <a:custGeom>
              <a:rect b="b" l="l" r="r" t="t"/>
              <a:pathLst>
                <a:path extrusionOk="0" h="6692" w="8999">
                  <a:moveTo>
                    <a:pt x="6935" y="244"/>
                  </a:moveTo>
                  <a:cubicBezTo>
                    <a:pt x="7267" y="244"/>
                    <a:pt x="7588" y="361"/>
                    <a:pt x="7770" y="627"/>
                  </a:cubicBezTo>
                  <a:cubicBezTo>
                    <a:pt x="8071" y="1028"/>
                    <a:pt x="7895" y="1579"/>
                    <a:pt x="7720" y="2131"/>
                  </a:cubicBezTo>
                  <a:cubicBezTo>
                    <a:pt x="7569" y="2607"/>
                    <a:pt x="7419" y="3133"/>
                    <a:pt x="7544" y="3609"/>
                  </a:cubicBezTo>
                  <a:cubicBezTo>
                    <a:pt x="7645" y="3985"/>
                    <a:pt x="7895" y="4311"/>
                    <a:pt x="8146" y="4612"/>
                  </a:cubicBezTo>
                  <a:cubicBezTo>
                    <a:pt x="8447" y="5013"/>
                    <a:pt x="8747" y="5364"/>
                    <a:pt x="8647" y="5815"/>
                  </a:cubicBezTo>
                  <a:cubicBezTo>
                    <a:pt x="8597" y="6065"/>
                    <a:pt x="8422" y="6216"/>
                    <a:pt x="8271" y="6291"/>
                  </a:cubicBezTo>
                  <a:cubicBezTo>
                    <a:pt x="8084" y="6400"/>
                    <a:pt x="7858" y="6461"/>
                    <a:pt x="7629" y="6461"/>
                  </a:cubicBezTo>
                  <a:cubicBezTo>
                    <a:pt x="7491" y="6461"/>
                    <a:pt x="7351" y="6438"/>
                    <a:pt x="7219" y="6391"/>
                  </a:cubicBezTo>
                  <a:cubicBezTo>
                    <a:pt x="6793" y="6266"/>
                    <a:pt x="6442" y="6015"/>
                    <a:pt x="6066" y="5740"/>
                  </a:cubicBezTo>
                  <a:cubicBezTo>
                    <a:pt x="5915" y="5614"/>
                    <a:pt x="5765" y="5514"/>
                    <a:pt x="5615" y="5414"/>
                  </a:cubicBezTo>
                  <a:cubicBezTo>
                    <a:pt x="5163" y="5088"/>
                    <a:pt x="4687" y="4938"/>
                    <a:pt x="4286" y="4938"/>
                  </a:cubicBezTo>
                  <a:cubicBezTo>
                    <a:pt x="4061" y="4938"/>
                    <a:pt x="3860" y="4988"/>
                    <a:pt x="3685" y="5063"/>
                  </a:cubicBezTo>
                  <a:cubicBezTo>
                    <a:pt x="3484" y="5188"/>
                    <a:pt x="3309" y="5339"/>
                    <a:pt x="3133" y="5489"/>
                  </a:cubicBezTo>
                  <a:cubicBezTo>
                    <a:pt x="3033" y="5589"/>
                    <a:pt x="2958" y="5664"/>
                    <a:pt x="2858" y="5765"/>
                  </a:cubicBezTo>
                  <a:cubicBezTo>
                    <a:pt x="2462" y="6049"/>
                    <a:pt x="2085" y="6163"/>
                    <a:pt x="1756" y="6163"/>
                  </a:cubicBezTo>
                  <a:cubicBezTo>
                    <a:pt x="1418" y="6163"/>
                    <a:pt x="1131" y="6043"/>
                    <a:pt x="928" y="5865"/>
                  </a:cubicBezTo>
                  <a:cubicBezTo>
                    <a:pt x="477" y="5514"/>
                    <a:pt x="201" y="4812"/>
                    <a:pt x="577" y="4010"/>
                  </a:cubicBezTo>
                  <a:cubicBezTo>
                    <a:pt x="627" y="3935"/>
                    <a:pt x="652" y="3835"/>
                    <a:pt x="702" y="3735"/>
                  </a:cubicBezTo>
                  <a:cubicBezTo>
                    <a:pt x="1128" y="2807"/>
                    <a:pt x="2231" y="401"/>
                    <a:pt x="3133" y="301"/>
                  </a:cubicBezTo>
                  <a:cubicBezTo>
                    <a:pt x="3153" y="298"/>
                    <a:pt x="3173" y="297"/>
                    <a:pt x="3193" y="297"/>
                  </a:cubicBezTo>
                  <a:cubicBezTo>
                    <a:pt x="3369" y="297"/>
                    <a:pt x="3527" y="399"/>
                    <a:pt x="3685" y="602"/>
                  </a:cubicBezTo>
                  <a:cubicBezTo>
                    <a:pt x="3735" y="652"/>
                    <a:pt x="3760" y="727"/>
                    <a:pt x="3810" y="777"/>
                  </a:cubicBezTo>
                  <a:cubicBezTo>
                    <a:pt x="3860" y="902"/>
                    <a:pt x="3910" y="1003"/>
                    <a:pt x="4011" y="1078"/>
                  </a:cubicBezTo>
                  <a:cubicBezTo>
                    <a:pt x="4161" y="1253"/>
                    <a:pt x="4374" y="1322"/>
                    <a:pt x="4596" y="1322"/>
                  </a:cubicBezTo>
                  <a:cubicBezTo>
                    <a:pt x="4819" y="1322"/>
                    <a:pt x="5051" y="1253"/>
                    <a:pt x="5239" y="1153"/>
                  </a:cubicBezTo>
                  <a:cubicBezTo>
                    <a:pt x="5414" y="1053"/>
                    <a:pt x="5590" y="902"/>
                    <a:pt x="5765" y="777"/>
                  </a:cubicBezTo>
                  <a:cubicBezTo>
                    <a:pt x="5890" y="652"/>
                    <a:pt x="6041" y="552"/>
                    <a:pt x="6191" y="451"/>
                  </a:cubicBezTo>
                  <a:cubicBezTo>
                    <a:pt x="6402" y="318"/>
                    <a:pt x="6672" y="244"/>
                    <a:pt x="6935" y="244"/>
                  </a:cubicBezTo>
                  <a:close/>
                  <a:moveTo>
                    <a:pt x="6934" y="0"/>
                  </a:moveTo>
                  <a:cubicBezTo>
                    <a:pt x="6627" y="0"/>
                    <a:pt x="6316" y="88"/>
                    <a:pt x="6066" y="251"/>
                  </a:cubicBezTo>
                  <a:cubicBezTo>
                    <a:pt x="5890" y="351"/>
                    <a:pt x="5740" y="476"/>
                    <a:pt x="5615" y="577"/>
                  </a:cubicBezTo>
                  <a:cubicBezTo>
                    <a:pt x="5439" y="727"/>
                    <a:pt x="5289" y="852"/>
                    <a:pt x="5113" y="953"/>
                  </a:cubicBezTo>
                  <a:cubicBezTo>
                    <a:pt x="4958" y="1030"/>
                    <a:pt x="4769" y="1081"/>
                    <a:pt x="4595" y="1081"/>
                  </a:cubicBezTo>
                  <a:cubicBezTo>
                    <a:pt x="4433" y="1081"/>
                    <a:pt x="4283" y="1037"/>
                    <a:pt x="4186" y="928"/>
                  </a:cubicBezTo>
                  <a:cubicBezTo>
                    <a:pt x="4111" y="852"/>
                    <a:pt x="4061" y="777"/>
                    <a:pt x="4011" y="677"/>
                  </a:cubicBezTo>
                  <a:cubicBezTo>
                    <a:pt x="3986" y="602"/>
                    <a:pt x="3935" y="526"/>
                    <a:pt x="3885" y="451"/>
                  </a:cubicBezTo>
                  <a:cubicBezTo>
                    <a:pt x="3678" y="175"/>
                    <a:pt x="3450" y="47"/>
                    <a:pt x="3182" y="47"/>
                  </a:cubicBezTo>
                  <a:cubicBezTo>
                    <a:pt x="3158" y="47"/>
                    <a:pt x="3133" y="48"/>
                    <a:pt x="3108" y="50"/>
                  </a:cubicBezTo>
                  <a:cubicBezTo>
                    <a:pt x="2081" y="176"/>
                    <a:pt x="978" y="2607"/>
                    <a:pt x="502" y="3634"/>
                  </a:cubicBezTo>
                  <a:cubicBezTo>
                    <a:pt x="452" y="3735"/>
                    <a:pt x="402" y="3835"/>
                    <a:pt x="376" y="3910"/>
                  </a:cubicBezTo>
                  <a:cubicBezTo>
                    <a:pt x="1" y="4687"/>
                    <a:pt x="151" y="5564"/>
                    <a:pt x="777" y="6065"/>
                  </a:cubicBezTo>
                  <a:cubicBezTo>
                    <a:pt x="1018" y="6268"/>
                    <a:pt x="1355" y="6407"/>
                    <a:pt x="1743" y="6407"/>
                  </a:cubicBezTo>
                  <a:cubicBezTo>
                    <a:pt x="2122" y="6407"/>
                    <a:pt x="2549" y="6274"/>
                    <a:pt x="2983" y="5940"/>
                  </a:cubicBezTo>
                  <a:cubicBezTo>
                    <a:pt x="3108" y="5865"/>
                    <a:pt x="3209" y="5765"/>
                    <a:pt x="3309" y="5664"/>
                  </a:cubicBezTo>
                  <a:cubicBezTo>
                    <a:pt x="3459" y="5514"/>
                    <a:pt x="3610" y="5364"/>
                    <a:pt x="3785" y="5288"/>
                  </a:cubicBezTo>
                  <a:cubicBezTo>
                    <a:pt x="3943" y="5206"/>
                    <a:pt x="4110" y="5174"/>
                    <a:pt x="4276" y="5174"/>
                  </a:cubicBezTo>
                  <a:cubicBezTo>
                    <a:pt x="4772" y="5174"/>
                    <a:pt x="5264" y="5464"/>
                    <a:pt x="5489" y="5614"/>
                  </a:cubicBezTo>
                  <a:cubicBezTo>
                    <a:pt x="5640" y="5714"/>
                    <a:pt x="5790" y="5815"/>
                    <a:pt x="5915" y="5915"/>
                  </a:cubicBezTo>
                  <a:cubicBezTo>
                    <a:pt x="6291" y="6191"/>
                    <a:pt x="6692" y="6491"/>
                    <a:pt x="7143" y="6642"/>
                  </a:cubicBezTo>
                  <a:cubicBezTo>
                    <a:pt x="7294" y="6667"/>
                    <a:pt x="7469" y="6692"/>
                    <a:pt x="7620" y="6692"/>
                  </a:cubicBezTo>
                  <a:cubicBezTo>
                    <a:pt x="7895" y="6692"/>
                    <a:pt x="8171" y="6642"/>
                    <a:pt x="8397" y="6491"/>
                  </a:cubicBezTo>
                  <a:cubicBezTo>
                    <a:pt x="8647" y="6341"/>
                    <a:pt x="8823" y="6116"/>
                    <a:pt x="8873" y="5865"/>
                  </a:cubicBezTo>
                  <a:cubicBezTo>
                    <a:pt x="8998" y="5313"/>
                    <a:pt x="8672" y="4887"/>
                    <a:pt x="8321" y="4461"/>
                  </a:cubicBezTo>
                  <a:cubicBezTo>
                    <a:pt x="8096" y="4161"/>
                    <a:pt x="7870" y="3885"/>
                    <a:pt x="7770" y="3559"/>
                  </a:cubicBezTo>
                  <a:cubicBezTo>
                    <a:pt x="7670" y="3133"/>
                    <a:pt x="7820" y="2657"/>
                    <a:pt x="7945" y="2206"/>
                  </a:cubicBezTo>
                  <a:cubicBezTo>
                    <a:pt x="8146" y="1604"/>
                    <a:pt x="8321" y="1003"/>
                    <a:pt x="7970" y="476"/>
                  </a:cubicBezTo>
                  <a:cubicBezTo>
                    <a:pt x="7729" y="150"/>
                    <a:pt x="7335" y="0"/>
                    <a:pt x="69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8247336" y="1763624"/>
              <a:ext cx="462920" cy="539035"/>
            </a:xfrm>
            <a:custGeom>
              <a:rect b="b" l="l" r="r" t="t"/>
              <a:pathLst>
                <a:path extrusionOk="0" h="10127" w="8697">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4966849" y="2859869"/>
              <a:ext cx="521683" cy="429972"/>
            </a:xfrm>
            <a:custGeom>
              <a:rect b="b" l="l" r="r" t="t"/>
              <a:pathLst>
                <a:path extrusionOk="0" h="8078" w="9801">
                  <a:moveTo>
                    <a:pt x="854" y="231"/>
                  </a:moveTo>
                  <a:cubicBezTo>
                    <a:pt x="1325" y="231"/>
                    <a:pt x="1756" y="445"/>
                    <a:pt x="2231" y="659"/>
                  </a:cubicBezTo>
                  <a:cubicBezTo>
                    <a:pt x="2693" y="901"/>
                    <a:pt x="3155" y="1124"/>
                    <a:pt x="3651" y="1124"/>
                  </a:cubicBezTo>
                  <a:cubicBezTo>
                    <a:pt x="3720" y="1124"/>
                    <a:pt x="3790" y="1119"/>
                    <a:pt x="3860" y="1110"/>
                  </a:cubicBezTo>
                  <a:cubicBezTo>
                    <a:pt x="4186" y="1085"/>
                    <a:pt x="4512" y="935"/>
                    <a:pt x="4813" y="809"/>
                  </a:cubicBezTo>
                  <a:cubicBezTo>
                    <a:pt x="5135" y="658"/>
                    <a:pt x="5457" y="506"/>
                    <a:pt x="5757" y="506"/>
                  </a:cubicBezTo>
                  <a:cubicBezTo>
                    <a:pt x="5854" y="506"/>
                    <a:pt x="5949" y="522"/>
                    <a:pt x="6041" y="559"/>
                  </a:cubicBezTo>
                  <a:cubicBezTo>
                    <a:pt x="6718" y="809"/>
                    <a:pt x="6768" y="1787"/>
                    <a:pt x="6743" y="2338"/>
                  </a:cubicBezTo>
                  <a:cubicBezTo>
                    <a:pt x="6718" y="3140"/>
                    <a:pt x="6743" y="4043"/>
                    <a:pt x="7394" y="4469"/>
                  </a:cubicBezTo>
                  <a:cubicBezTo>
                    <a:pt x="7670" y="4644"/>
                    <a:pt x="8021" y="4694"/>
                    <a:pt x="8322" y="4719"/>
                  </a:cubicBezTo>
                  <a:cubicBezTo>
                    <a:pt x="8422" y="4719"/>
                    <a:pt x="8497" y="4744"/>
                    <a:pt x="8572" y="4744"/>
                  </a:cubicBezTo>
                  <a:cubicBezTo>
                    <a:pt x="8848" y="4794"/>
                    <a:pt x="9299" y="4895"/>
                    <a:pt x="9424" y="5246"/>
                  </a:cubicBezTo>
                  <a:cubicBezTo>
                    <a:pt x="9550" y="5521"/>
                    <a:pt x="9399" y="5847"/>
                    <a:pt x="9274" y="6148"/>
                  </a:cubicBezTo>
                  <a:cubicBezTo>
                    <a:pt x="8658" y="7414"/>
                    <a:pt x="7637" y="7839"/>
                    <a:pt x="6481" y="7839"/>
                  </a:cubicBezTo>
                  <a:cubicBezTo>
                    <a:pt x="5096" y="7839"/>
                    <a:pt x="3517" y="7230"/>
                    <a:pt x="2206" y="6724"/>
                  </a:cubicBezTo>
                  <a:lnTo>
                    <a:pt x="2106" y="6674"/>
                  </a:lnTo>
                  <a:cubicBezTo>
                    <a:pt x="1780" y="6549"/>
                    <a:pt x="1379" y="6373"/>
                    <a:pt x="1304" y="6022"/>
                  </a:cubicBezTo>
                  <a:cubicBezTo>
                    <a:pt x="1229" y="5697"/>
                    <a:pt x="1454" y="5421"/>
                    <a:pt x="1705" y="5120"/>
                  </a:cubicBezTo>
                  <a:cubicBezTo>
                    <a:pt x="1905" y="4845"/>
                    <a:pt x="2131" y="4569"/>
                    <a:pt x="2181" y="4243"/>
                  </a:cubicBezTo>
                  <a:cubicBezTo>
                    <a:pt x="2281" y="3692"/>
                    <a:pt x="1880" y="3215"/>
                    <a:pt x="1655" y="2965"/>
                  </a:cubicBezTo>
                  <a:cubicBezTo>
                    <a:pt x="1530" y="2865"/>
                    <a:pt x="1404" y="2764"/>
                    <a:pt x="1279" y="2639"/>
                  </a:cubicBezTo>
                  <a:cubicBezTo>
                    <a:pt x="1053" y="2464"/>
                    <a:pt x="853" y="2313"/>
                    <a:pt x="677" y="2088"/>
                  </a:cubicBezTo>
                  <a:cubicBezTo>
                    <a:pt x="352" y="1662"/>
                    <a:pt x="251" y="1060"/>
                    <a:pt x="402" y="534"/>
                  </a:cubicBezTo>
                  <a:cubicBezTo>
                    <a:pt x="427" y="459"/>
                    <a:pt x="452" y="383"/>
                    <a:pt x="527" y="308"/>
                  </a:cubicBezTo>
                  <a:cubicBezTo>
                    <a:pt x="577" y="258"/>
                    <a:pt x="652" y="233"/>
                    <a:pt x="778" y="233"/>
                  </a:cubicBezTo>
                  <a:cubicBezTo>
                    <a:pt x="803" y="232"/>
                    <a:pt x="829" y="231"/>
                    <a:pt x="854" y="231"/>
                  </a:cubicBezTo>
                  <a:close/>
                  <a:moveTo>
                    <a:pt x="902" y="1"/>
                  </a:moveTo>
                  <a:cubicBezTo>
                    <a:pt x="852" y="1"/>
                    <a:pt x="803" y="3"/>
                    <a:pt x="753" y="7"/>
                  </a:cubicBezTo>
                  <a:cubicBezTo>
                    <a:pt x="652" y="7"/>
                    <a:pt x="477" y="32"/>
                    <a:pt x="352" y="133"/>
                  </a:cubicBezTo>
                  <a:cubicBezTo>
                    <a:pt x="251" y="233"/>
                    <a:pt x="201" y="358"/>
                    <a:pt x="176" y="484"/>
                  </a:cubicBezTo>
                  <a:cubicBezTo>
                    <a:pt x="1" y="1060"/>
                    <a:pt x="126" y="1737"/>
                    <a:pt x="502" y="2238"/>
                  </a:cubicBezTo>
                  <a:cubicBezTo>
                    <a:pt x="677" y="2464"/>
                    <a:pt x="903" y="2664"/>
                    <a:pt x="1129" y="2840"/>
                  </a:cubicBezTo>
                  <a:cubicBezTo>
                    <a:pt x="1229" y="2940"/>
                    <a:pt x="1354" y="3040"/>
                    <a:pt x="1479" y="3140"/>
                  </a:cubicBezTo>
                  <a:cubicBezTo>
                    <a:pt x="1680" y="3341"/>
                    <a:pt x="2031" y="3767"/>
                    <a:pt x="1956" y="4193"/>
                  </a:cubicBezTo>
                  <a:cubicBezTo>
                    <a:pt x="1905" y="4469"/>
                    <a:pt x="1705" y="4719"/>
                    <a:pt x="1504" y="4970"/>
                  </a:cubicBezTo>
                  <a:cubicBezTo>
                    <a:pt x="1254" y="5296"/>
                    <a:pt x="978" y="5647"/>
                    <a:pt x="1078" y="6098"/>
                  </a:cubicBezTo>
                  <a:cubicBezTo>
                    <a:pt x="1179" y="6524"/>
                    <a:pt x="1630" y="6749"/>
                    <a:pt x="2031" y="6900"/>
                  </a:cubicBezTo>
                  <a:lnTo>
                    <a:pt x="2106" y="6950"/>
                  </a:lnTo>
                  <a:cubicBezTo>
                    <a:pt x="3459" y="7451"/>
                    <a:pt x="5063" y="8078"/>
                    <a:pt x="6492" y="8078"/>
                  </a:cubicBezTo>
                  <a:cubicBezTo>
                    <a:pt x="7720" y="8078"/>
                    <a:pt x="8823" y="7626"/>
                    <a:pt x="9474" y="6248"/>
                  </a:cubicBezTo>
                  <a:cubicBezTo>
                    <a:pt x="9650" y="5922"/>
                    <a:pt x="9800" y="5546"/>
                    <a:pt x="9650" y="5170"/>
                  </a:cubicBezTo>
                  <a:cubicBezTo>
                    <a:pt x="9474" y="4694"/>
                    <a:pt x="8923" y="4544"/>
                    <a:pt x="8597" y="4519"/>
                  </a:cubicBezTo>
                  <a:cubicBezTo>
                    <a:pt x="8522" y="4494"/>
                    <a:pt x="8447" y="4494"/>
                    <a:pt x="8347" y="4494"/>
                  </a:cubicBezTo>
                  <a:cubicBezTo>
                    <a:pt x="8046" y="4444"/>
                    <a:pt x="7770" y="4418"/>
                    <a:pt x="7520" y="4268"/>
                  </a:cubicBezTo>
                  <a:cubicBezTo>
                    <a:pt x="6968" y="3917"/>
                    <a:pt x="6968" y="3090"/>
                    <a:pt x="6993" y="2363"/>
                  </a:cubicBezTo>
                  <a:cubicBezTo>
                    <a:pt x="7043" y="1286"/>
                    <a:pt x="6743" y="559"/>
                    <a:pt x="6141" y="333"/>
                  </a:cubicBezTo>
                  <a:cubicBezTo>
                    <a:pt x="6014" y="289"/>
                    <a:pt x="5889" y="270"/>
                    <a:pt x="5766" y="270"/>
                  </a:cubicBezTo>
                  <a:cubicBezTo>
                    <a:pt x="5401" y="270"/>
                    <a:pt x="5050" y="434"/>
                    <a:pt x="4712" y="584"/>
                  </a:cubicBezTo>
                  <a:cubicBezTo>
                    <a:pt x="4412" y="709"/>
                    <a:pt x="4136" y="860"/>
                    <a:pt x="3835" y="885"/>
                  </a:cubicBezTo>
                  <a:cubicBezTo>
                    <a:pt x="3788" y="889"/>
                    <a:pt x="3740" y="892"/>
                    <a:pt x="3692" y="892"/>
                  </a:cubicBezTo>
                  <a:cubicBezTo>
                    <a:pt x="3239" y="892"/>
                    <a:pt x="2785" y="685"/>
                    <a:pt x="2332" y="459"/>
                  </a:cubicBezTo>
                  <a:cubicBezTo>
                    <a:pt x="1874" y="230"/>
                    <a:pt x="1416" y="1"/>
                    <a:pt x="9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5153629" y="2363724"/>
              <a:ext cx="476280" cy="318194"/>
            </a:xfrm>
            <a:custGeom>
              <a:rect b="b" l="l" r="r" t="t"/>
              <a:pathLst>
                <a:path extrusionOk="0" h="5978" w="8948">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a:off x="8766263" y="2331574"/>
              <a:ext cx="552342" cy="381961"/>
            </a:xfrm>
            <a:custGeom>
              <a:rect b="b" l="l" r="r" t="t"/>
              <a:pathLst>
                <a:path extrusionOk="0" h="7176" w="10377">
                  <a:moveTo>
                    <a:pt x="7927" y="239"/>
                  </a:moveTo>
                  <a:cubicBezTo>
                    <a:pt x="8027" y="239"/>
                    <a:pt x="8121" y="258"/>
                    <a:pt x="8196" y="308"/>
                  </a:cubicBezTo>
                  <a:cubicBezTo>
                    <a:pt x="8371" y="434"/>
                    <a:pt x="8346" y="684"/>
                    <a:pt x="8321" y="960"/>
                  </a:cubicBezTo>
                  <a:cubicBezTo>
                    <a:pt x="8296" y="1211"/>
                    <a:pt x="8271" y="1486"/>
                    <a:pt x="8397" y="1712"/>
                  </a:cubicBezTo>
                  <a:cubicBezTo>
                    <a:pt x="8597" y="2038"/>
                    <a:pt x="8948" y="2113"/>
                    <a:pt x="9299" y="2163"/>
                  </a:cubicBezTo>
                  <a:cubicBezTo>
                    <a:pt x="9625" y="2213"/>
                    <a:pt x="9900" y="2288"/>
                    <a:pt x="10051" y="2489"/>
                  </a:cubicBezTo>
                  <a:cubicBezTo>
                    <a:pt x="10126" y="2614"/>
                    <a:pt x="10126" y="2764"/>
                    <a:pt x="10101" y="2865"/>
                  </a:cubicBezTo>
                  <a:cubicBezTo>
                    <a:pt x="10051" y="3065"/>
                    <a:pt x="9900" y="3266"/>
                    <a:pt x="9700" y="3366"/>
                  </a:cubicBezTo>
                  <a:cubicBezTo>
                    <a:pt x="9424" y="3516"/>
                    <a:pt x="9123" y="3566"/>
                    <a:pt x="8798" y="3592"/>
                  </a:cubicBezTo>
                  <a:cubicBezTo>
                    <a:pt x="8697" y="3592"/>
                    <a:pt x="8622" y="3617"/>
                    <a:pt x="8522" y="3617"/>
                  </a:cubicBezTo>
                  <a:cubicBezTo>
                    <a:pt x="7945" y="3717"/>
                    <a:pt x="7544" y="3917"/>
                    <a:pt x="7369" y="4268"/>
                  </a:cubicBezTo>
                  <a:cubicBezTo>
                    <a:pt x="7168" y="4594"/>
                    <a:pt x="7219" y="4970"/>
                    <a:pt x="7269" y="5346"/>
                  </a:cubicBezTo>
                  <a:cubicBezTo>
                    <a:pt x="7319" y="5571"/>
                    <a:pt x="7344" y="5797"/>
                    <a:pt x="7319" y="6023"/>
                  </a:cubicBezTo>
                  <a:cubicBezTo>
                    <a:pt x="7244" y="6474"/>
                    <a:pt x="6868" y="6850"/>
                    <a:pt x="6417" y="6925"/>
                  </a:cubicBezTo>
                  <a:cubicBezTo>
                    <a:pt x="6362" y="6935"/>
                    <a:pt x="6306" y="6939"/>
                    <a:pt x="6250" y="6939"/>
                  </a:cubicBezTo>
                  <a:cubicBezTo>
                    <a:pt x="5867" y="6939"/>
                    <a:pt x="5464" y="6723"/>
                    <a:pt x="5289" y="6373"/>
                  </a:cubicBezTo>
                  <a:cubicBezTo>
                    <a:pt x="5239" y="6298"/>
                    <a:pt x="5214" y="6223"/>
                    <a:pt x="5163" y="6123"/>
                  </a:cubicBezTo>
                  <a:cubicBezTo>
                    <a:pt x="5113" y="5972"/>
                    <a:pt x="5038" y="5797"/>
                    <a:pt x="4913" y="5672"/>
                  </a:cubicBezTo>
                  <a:cubicBezTo>
                    <a:pt x="4737" y="5471"/>
                    <a:pt x="4462" y="5346"/>
                    <a:pt x="4161" y="5321"/>
                  </a:cubicBezTo>
                  <a:lnTo>
                    <a:pt x="4086" y="5321"/>
                  </a:lnTo>
                  <a:cubicBezTo>
                    <a:pt x="3635" y="5321"/>
                    <a:pt x="3234" y="5496"/>
                    <a:pt x="2858" y="5647"/>
                  </a:cubicBezTo>
                  <a:cubicBezTo>
                    <a:pt x="2457" y="5822"/>
                    <a:pt x="2081" y="5972"/>
                    <a:pt x="1655" y="5972"/>
                  </a:cubicBezTo>
                  <a:cubicBezTo>
                    <a:pt x="1279" y="5947"/>
                    <a:pt x="903" y="5747"/>
                    <a:pt x="627" y="5396"/>
                  </a:cubicBezTo>
                  <a:cubicBezTo>
                    <a:pt x="351" y="5020"/>
                    <a:pt x="251" y="4544"/>
                    <a:pt x="326" y="4143"/>
                  </a:cubicBezTo>
                  <a:cubicBezTo>
                    <a:pt x="552" y="3291"/>
                    <a:pt x="1178" y="3165"/>
                    <a:pt x="1880" y="3015"/>
                  </a:cubicBezTo>
                  <a:cubicBezTo>
                    <a:pt x="1980" y="3015"/>
                    <a:pt x="2081" y="2990"/>
                    <a:pt x="2181" y="2965"/>
                  </a:cubicBezTo>
                  <a:lnTo>
                    <a:pt x="2407" y="2915"/>
                  </a:lnTo>
                  <a:cubicBezTo>
                    <a:pt x="3309" y="2739"/>
                    <a:pt x="3710" y="2664"/>
                    <a:pt x="4637" y="1837"/>
                  </a:cubicBezTo>
                  <a:cubicBezTo>
                    <a:pt x="5489" y="1085"/>
                    <a:pt x="6517" y="559"/>
                    <a:pt x="7620" y="283"/>
                  </a:cubicBezTo>
                  <a:cubicBezTo>
                    <a:pt x="7720" y="258"/>
                    <a:pt x="7826" y="239"/>
                    <a:pt x="7927" y="239"/>
                  </a:cubicBezTo>
                  <a:close/>
                  <a:moveTo>
                    <a:pt x="7926" y="0"/>
                  </a:moveTo>
                  <a:cubicBezTo>
                    <a:pt x="7804" y="0"/>
                    <a:pt x="7682" y="24"/>
                    <a:pt x="7569" y="58"/>
                  </a:cubicBezTo>
                  <a:cubicBezTo>
                    <a:pt x="6442" y="333"/>
                    <a:pt x="5364" y="885"/>
                    <a:pt x="4487" y="1662"/>
                  </a:cubicBezTo>
                  <a:cubicBezTo>
                    <a:pt x="3585" y="2439"/>
                    <a:pt x="3234" y="2514"/>
                    <a:pt x="2356" y="2689"/>
                  </a:cubicBezTo>
                  <a:lnTo>
                    <a:pt x="2131" y="2739"/>
                  </a:lnTo>
                  <a:cubicBezTo>
                    <a:pt x="2031" y="2764"/>
                    <a:pt x="1930" y="2764"/>
                    <a:pt x="1855" y="2790"/>
                  </a:cubicBezTo>
                  <a:cubicBezTo>
                    <a:pt x="1103" y="2940"/>
                    <a:pt x="351" y="3065"/>
                    <a:pt x="101" y="4093"/>
                  </a:cubicBezTo>
                  <a:cubicBezTo>
                    <a:pt x="1" y="4569"/>
                    <a:pt x="126" y="5095"/>
                    <a:pt x="452" y="5521"/>
                  </a:cubicBezTo>
                  <a:cubicBezTo>
                    <a:pt x="752" y="5947"/>
                    <a:pt x="1204" y="6173"/>
                    <a:pt x="1655" y="6198"/>
                  </a:cubicBezTo>
                  <a:cubicBezTo>
                    <a:pt x="1684" y="6200"/>
                    <a:pt x="1713" y="6200"/>
                    <a:pt x="1742" y="6200"/>
                  </a:cubicBezTo>
                  <a:cubicBezTo>
                    <a:pt x="2161" y="6200"/>
                    <a:pt x="2558" y="6036"/>
                    <a:pt x="2933" y="5872"/>
                  </a:cubicBezTo>
                  <a:cubicBezTo>
                    <a:pt x="3331" y="5732"/>
                    <a:pt x="3686" y="5569"/>
                    <a:pt x="4058" y="5569"/>
                  </a:cubicBezTo>
                  <a:cubicBezTo>
                    <a:pt x="4084" y="5569"/>
                    <a:pt x="4110" y="5570"/>
                    <a:pt x="4136" y="5571"/>
                  </a:cubicBezTo>
                  <a:cubicBezTo>
                    <a:pt x="4286" y="5571"/>
                    <a:pt x="4562" y="5622"/>
                    <a:pt x="4737" y="5822"/>
                  </a:cubicBezTo>
                  <a:cubicBezTo>
                    <a:pt x="4838" y="5922"/>
                    <a:pt x="4888" y="6073"/>
                    <a:pt x="4938" y="6223"/>
                  </a:cubicBezTo>
                  <a:cubicBezTo>
                    <a:pt x="4988" y="6298"/>
                    <a:pt x="5013" y="6399"/>
                    <a:pt x="5063" y="6499"/>
                  </a:cubicBezTo>
                  <a:cubicBezTo>
                    <a:pt x="5289" y="6925"/>
                    <a:pt x="5765" y="7176"/>
                    <a:pt x="6241" y="7176"/>
                  </a:cubicBezTo>
                  <a:lnTo>
                    <a:pt x="6467" y="7176"/>
                  </a:lnTo>
                  <a:cubicBezTo>
                    <a:pt x="7018" y="7075"/>
                    <a:pt x="7469" y="6599"/>
                    <a:pt x="7544" y="6048"/>
                  </a:cubicBezTo>
                  <a:cubicBezTo>
                    <a:pt x="7595" y="5797"/>
                    <a:pt x="7544" y="5546"/>
                    <a:pt x="7519" y="5296"/>
                  </a:cubicBezTo>
                  <a:cubicBezTo>
                    <a:pt x="7469" y="4970"/>
                    <a:pt x="7419" y="4644"/>
                    <a:pt x="7569" y="4394"/>
                  </a:cubicBezTo>
                  <a:cubicBezTo>
                    <a:pt x="7720" y="4118"/>
                    <a:pt x="8046" y="3942"/>
                    <a:pt x="8547" y="3867"/>
                  </a:cubicBezTo>
                  <a:cubicBezTo>
                    <a:pt x="8647" y="3842"/>
                    <a:pt x="8722" y="3842"/>
                    <a:pt x="8823" y="3842"/>
                  </a:cubicBezTo>
                  <a:cubicBezTo>
                    <a:pt x="9148" y="3792"/>
                    <a:pt x="9499" y="3742"/>
                    <a:pt x="9825" y="3592"/>
                  </a:cubicBezTo>
                  <a:cubicBezTo>
                    <a:pt x="10076" y="3441"/>
                    <a:pt x="10276" y="3191"/>
                    <a:pt x="10326" y="2915"/>
                  </a:cubicBezTo>
                  <a:cubicBezTo>
                    <a:pt x="10377" y="2714"/>
                    <a:pt x="10351" y="2514"/>
                    <a:pt x="10251" y="2363"/>
                  </a:cubicBezTo>
                  <a:cubicBezTo>
                    <a:pt x="10051" y="2063"/>
                    <a:pt x="9700" y="1988"/>
                    <a:pt x="9349" y="1937"/>
                  </a:cubicBezTo>
                  <a:cubicBezTo>
                    <a:pt x="9048" y="1887"/>
                    <a:pt x="8747" y="1812"/>
                    <a:pt x="8622" y="1586"/>
                  </a:cubicBezTo>
                  <a:cubicBezTo>
                    <a:pt x="8522" y="1436"/>
                    <a:pt x="8547" y="1211"/>
                    <a:pt x="8572" y="985"/>
                  </a:cubicBezTo>
                  <a:cubicBezTo>
                    <a:pt x="8597" y="684"/>
                    <a:pt x="8622" y="333"/>
                    <a:pt x="8346" y="133"/>
                  </a:cubicBezTo>
                  <a:cubicBezTo>
                    <a:pt x="8222" y="36"/>
                    <a:pt x="8075" y="0"/>
                    <a:pt x="79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29"/>
          <p:cNvGrpSpPr/>
          <p:nvPr/>
        </p:nvGrpSpPr>
        <p:grpSpPr>
          <a:xfrm>
            <a:off x="5627205" y="1811104"/>
            <a:ext cx="3540603" cy="3886236"/>
            <a:chOff x="5627205" y="1811104"/>
            <a:chExt cx="3540603" cy="3886236"/>
          </a:xfrm>
        </p:grpSpPr>
        <p:sp>
          <p:nvSpPr>
            <p:cNvPr id="276" name="Google Shape;276;p29"/>
            <p:cNvSpPr/>
            <p:nvPr/>
          </p:nvSpPr>
          <p:spPr>
            <a:xfrm>
              <a:off x="5661910" y="3802442"/>
              <a:ext cx="3467186" cy="1894899"/>
            </a:xfrm>
            <a:custGeom>
              <a:rect b="b" l="l" r="r" t="t"/>
              <a:pathLst>
                <a:path extrusionOk="0" h="35600" w="65139">
                  <a:moveTo>
                    <a:pt x="35557" y="1"/>
                  </a:moveTo>
                  <a:cubicBezTo>
                    <a:pt x="34109" y="1"/>
                    <a:pt x="32593" y="95"/>
                    <a:pt x="31003" y="294"/>
                  </a:cubicBezTo>
                  <a:lnTo>
                    <a:pt x="22356" y="796"/>
                  </a:lnTo>
                  <a:cubicBezTo>
                    <a:pt x="22356" y="796"/>
                    <a:pt x="22269" y="792"/>
                    <a:pt x="22106" y="792"/>
                  </a:cubicBezTo>
                  <a:cubicBezTo>
                    <a:pt x="19796" y="792"/>
                    <a:pt x="2247" y="1622"/>
                    <a:pt x="0" y="26761"/>
                  </a:cubicBezTo>
                  <a:lnTo>
                    <a:pt x="8497" y="30570"/>
                  </a:lnTo>
                  <a:cubicBezTo>
                    <a:pt x="8497" y="30570"/>
                    <a:pt x="10126" y="21698"/>
                    <a:pt x="15915" y="19092"/>
                  </a:cubicBezTo>
                  <a:cubicBezTo>
                    <a:pt x="15915" y="19092"/>
                    <a:pt x="19825" y="24355"/>
                    <a:pt x="16993" y="33302"/>
                  </a:cubicBezTo>
                  <a:cubicBezTo>
                    <a:pt x="16993" y="33302"/>
                    <a:pt x="21515" y="35599"/>
                    <a:pt x="28945" y="35599"/>
                  </a:cubicBezTo>
                  <a:cubicBezTo>
                    <a:pt x="30261" y="35599"/>
                    <a:pt x="31669" y="35527"/>
                    <a:pt x="33158" y="35357"/>
                  </a:cubicBezTo>
                  <a:cubicBezTo>
                    <a:pt x="43033" y="34230"/>
                    <a:pt x="50151" y="33803"/>
                    <a:pt x="50151" y="33803"/>
                  </a:cubicBezTo>
                  <a:lnTo>
                    <a:pt x="49299" y="20370"/>
                  </a:lnTo>
                  <a:lnTo>
                    <a:pt x="49299" y="20370"/>
                  </a:lnTo>
                  <a:cubicBezTo>
                    <a:pt x="49299" y="20370"/>
                    <a:pt x="52657" y="21022"/>
                    <a:pt x="54437" y="31698"/>
                  </a:cubicBezTo>
                  <a:lnTo>
                    <a:pt x="65139" y="30570"/>
                  </a:lnTo>
                  <a:cubicBezTo>
                    <a:pt x="65139" y="30570"/>
                    <a:pt x="61607" y="1"/>
                    <a:pt x="35557" y="1"/>
                  </a:cubicBezTo>
                  <a:close/>
                </a:path>
              </a:pathLst>
            </a:custGeom>
            <a:solidFill>
              <a:srgbClr val="FFC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a:off x="6501008" y="4165621"/>
              <a:ext cx="406977" cy="415973"/>
            </a:xfrm>
            <a:custGeom>
              <a:rect b="b" l="l" r="r" t="t"/>
              <a:pathLst>
                <a:path extrusionOk="0" h="7815" w="7646">
                  <a:moveTo>
                    <a:pt x="3247" y="1"/>
                  </a:moveTo>
                  <a:cubicBezTo>
                    <a:pt x="2981" y="1"/>
                    <a:pt x="2716" y="61"/>
                    <a:pt x="2482" y="188"/>
                  </a:cubicBezTo>
                  <a:cubicBezTo>
                    <a:pt x="1906" y="464"/>
                    <a:pt x="1530" y="1066"/>
                    <a:pt x="1505" y="1692"/>
                  </a:cubicBezTo>
                  <a:cubicBezTo>
                    <a:pt x="1505" y="2118"/>
                    <a:pt x="1630" y="2619"/>
                    <a:pt x="1329" y="2945"/>
                  </a:cubicBezTo>
                  <a:cubicBezTo>
                    <a:pt x="1054" y="3221"/>
                    <a:pt x="552" y="3171"/>
                    <a:pt x="302" y="3472"/>
                  </a:cubicBezTo>
                  <a:cubicBezTo>
                    <a:pt x="1" y="3847"/>
                    <a:pt x="252" y="4374"/>
                    <a:pt x="577" y="4725"/>
                  </a:cubicBezTo>
                  <a:cubicBezTo>
                    <a:pt x="903" y="5076"/>
                    <a:pt x="1304" y="5426"/>
                    <a:pt x="1254" y="5903"/>
                  </a:cubicBezTo>
                  <a:cubicBezTo>
                    <a:pt x="1254" y="6053"/>
                    <a:pt x="1179" y="6228"/>
                    <a:pt x="1179" y="6379"/>
                  </a:cubicBezTo>
                  <a:cubicBezTo>
                    <a:pt x="1179" y="6957"/>
                    <a:pt x="1555" y="7081"/>
                    <a:pt x="1999" y="7081"/>
                  </a:cubicBezTo>
                  <a:cubicBezTo>
                    <a:pt x="2329" y="7081"/>
                    <a:pt x="2698" y="7012"/>
                    <a:pt x="2977" y="7012"/>
                  </a:cubicBezTo>
                  <a:cubicBezTo>
                    <a:pt x="3054" y="7012"/>
                    <a:pt x="3123" y="7017"/>
                    <a:pt x="3184" y="7030"/>
                  </a:cubicBezTo>
                  <a:cubicBezTo>
                    <a:pt x="3679" y="7140"/>
                    <a:pt x="4376" y="7814"/>
                    <a:pt x="4969" y="7814"/>
                  </a:cubicBezTo>
                  <a:cubicBezTo>
                    <a:pt x="5186" y="7814"/>
                    <a:pt x="5390" y="7724"/>
                    <a:pt x="5565" y="7482"/>
                  </a:cubicBezTo>
                  <a:cubicBezTo>
                    <a:pt x="5765" y="7206"/>
                    <a:pt x="5715" y="6805"/>
                    <a:pt x="5916" y="6554"/>
                  </a:cubicBezTo>
                  <a:cubicBezTo>
                    <a:pt x="6091" y="6304"/>
                    <a:pt x="6392" y="6228"/>
                    <a:pt x="6643" y="6103"/>
                  </a:cubicBezTo>
                  <a:cubicBezTo>
                    <a:pt x="7520" y="5627"/>
                    <a:pt x="7645" y="4248"/>
                    <a:pt x="6918" y="3622"/>
                  </a:cubicBezTo>
                  <a:cubicBezTo>
                    <a:pt x="6743" y="3446"/>
                    <a:pt x="6517" y="3321"/>
                    <a:pt x="6392" y="3096"/>
                  </a:cubicBezTo>
                  <a:cubicBezTo>
                    <a:pt x="6091" y="2494"/>
                    <a:pt x="6993" y="1667"/>
                    <a:pt x="6517" y="1141"/>
                  </a:cubicBezTo>
                  <a:cubicBezTo>
                    <a:pt x="6374" y="974"/>
                    <a:pt x="6164" y="943"/>
                    <a:pt x="5931" y="943"/>
                  </a:cubicBezTo>
                  <a:cubicBezTo>
                    <a:pt x="5793" y="943"/>
                    <a:pt x="5648" y="954"/>
                    <a:pt x="5504" y="954"/>
                  </a:cubicBezTo>
                  <a:cubicBezTo>
                    <a:pt x="5379" y="954"/>
                    <a:pt x="5255" y="946"/>
                    <a:pt x="5139" y="915"/>
                  </a:cubicBezTo>
                  <a:cubicBezTo>
                    <a:pt x="4813" y="840"/>
                    <a:pt x="4562" y="514"/>
                    <a:pt x="4262" y="314"/>
                  </a:cubicBezTo>
                  <a:cubicBezTo>
                    <a:pt x="3973" y="112"/>
                    <a:pt x="3609" y="1"/>
                    <a:pt x="32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a:off x="8285980" y="4841306"/>
              <a:ext cx="337569" cy="636388"/>
            </a:xfrm>
            <a:custGeom>
              <a:rect b="b" l="l" r="r" t="t"/>
              <a:pathLst>
                <a:path extrusionOk="0" h="11956" w="6342">
                  <a:moveTo>
                    <a:pt x="26" y="1"/>
                  </a:moveTo>
                  <a:lnTo>
                    <a:pt x="26" y="1"/>
                  </a:lnTo>
                  <a:cubicBezTo>
                    <a:pt x="1" y="527"/>
                    <a:pt x="101" y="326"/>
                    <a:pt x="26" y="853"/>
                  </a:cubicBezTo>
                  <a:cubicBezTo>
                    <a:pt x="3710" y="2758"/>
                    <a:pt x="5013" y="11730"/>
                    <a:pt x="5013" y="11730"/>
                  </a:cubicBezTo>
                  <a:lnTo>
                    <a:pt x="6342" y="11956"/>
                  </a:lnTo>
                  <a:lnTo>
                    <a:pt x="5490" y="7895"/>
                  </a:lnTo>
                  <a:cubicBezTo>
                    <a:pt x="4387" y="2407"/>
                    <a:pt x="2482" y="953"/>
                    <a:pt x="26" y="1"/>
                  </a:cubicBezTo>
                  <a:close/>
                </a:path>
              </a:pathLst>
            </a:custGeom>
            <a:solidFill>
              <a:srgbClr val="191919">
                <a:alpha val="8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a:off x="7469558" y="4582508"/>
              <a:ext cx="134772" cy="1044590"/>
            </a:xfrm>
            <a:custGeom>
              <a:rect b="b" l="l" r="r" t="t"/>
              <a:pathLst>
                <a:path extrusionOk="0" h="19625" w="2532">
                  <a:moveTo>
                    <a:pt x="1705" y="0"/>
                  </a:moveTo>
                  <a:cubicBezTo>
                    <a:pt x="1053" y="1078"/>
                    <a:pt x="1053" y="2582"/>
                    <a:pt x="1078" y="3960"/>
                  </a:cubicBezTo>
                  <a:cubicBezTo>
                    <a:pt x="1128" y="7369"/>
                    <a:pt x="978" y="10777"/>
                    <a:pt x="627" y="14136"/>
                  </a:cubicBezTo>
                  <a:cubicBezTo>
                    <a:pt x="552" y="14913"/>
                    <a:pt x="0" y="18371"/>
                    <a:pt x="527" y="19625"/>
                  </a:cubicBezTo>
                  <a:cubicBezTo>
                    <a:pt x="1003" y="19600"/>
                    <a:pt x="1479" y="19575"/>
                    <a:pt x="1980" y="19524"/>
                  </a:cubicBezTo>
                  <a:cubicBezTo>
                    <a:pt x="2056" y="19449"/>
                    <a:pt x="2131" y="19374"/>
                    <a:pt x="2206" y="19299"/>
                  </a:cubicBezTo>
                  <a:cubicBezTo>
                    <a:pt x="2532" y="18973"/>
                    <a:pt x="2532" y="18346"/>
                    <a:pt x="2532" y="17820"/>
                  </a:cubicBezTo>
                  <a:cubicBezTo>
                    <a:pt x="2507" y="14286"/>
                    <a:pt x="2482" y="10752"/>
                    <a:pt x="2457" y="7219"/>
                  </a:cubicBezTo>
                  <a:cubicBezTo>
                    <a:pt x="2432" y="4762"/>
                    <a:pt x="2407" y="2256"/>
                    <a:pt x="1705" y="0"/>
                  </a:cubicBezTo>
                  <a:close/>
                </a:path>
              </a:pathLst>
            </a:custGeom>
            <a:solidFill>
              <a:srgbClr val="191919">
                <a:alpha val="8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a:off x="5627205" y="2054945"/>
              <a:ext cx="1682255" cy="1738942"/>
            </a:xfrm>
            <a:custGeom>
              <a:rect b="b" l="l" r="r" t="t"/>
              <a:pathLst>
                <a:path extrusionOk="0" h="32670" w="31605">
                  <a:moveTo>
                    <a:pt x="18961" y="1"/>
                  </a:moveTo>
                  <a:cubicBezTo>
                    <a:pt x="18658" y="1"/>
                    <a:pt x="18379" y="45"/>
                    <a:pt x="18146" y="142"/>
                  </a:cubicBezTo>
                  <a:cubicBezTo>
                    <a:pt x="12783" y="3500"/>
                    <a:pt x="12607" y="13450"/>
                    <a:pt x="6968" y="17535"/>
                  </a:cubicBezTo>
                  <a:cubicBezTo>
                    <a:pt x="4537" y="19190"/>
                    <a:pt x="101" y="19816"/>
                    <a:pt x="1" y="23425"/>
                  </a:cubicBezTo>
                  <a:cubicBezTo>
                    <a:pt x="109" y="25556"/>
                    <a:pt x="1213" y="26375"/>
                    <a:pt x="2572" y="26375"/>
                  </a:cubicBezTo>
                  <a:cubicBezTo>
                    <a:pt x="4682" y="26375"/>
                    <a:pt x="7407" y="24401"/>
                    <a:pt x="7971" y="22297"/>
                  </a:cubicBezTo>
                  <a:lnTo>
                    <a:pt x="7971" y="22297"/>
                  </a:lnTo>
                  <a:cubicBezTo>
                    <a:pt x="7971" y="22298"/>
                    <a:pt x="7845" y="25205"/>
                    <a:pt x="6943" y="27410"/>
                  </a:cubicBezTo>
                  <a:cubicBezTo>
                    <a:pt x="5665" y="31320"/>
                    <a:pt x="15339" y="30217"/>
                    <a:pt x="17570" y="30969"/>
                  </a:cubicBezTo>
                  <a:cubicBezTo>
                    <a:pt x="20233" y="31163"/>
                    <a:pt x="23317" y="32669"/>
                    <a:pt x="26111" y="32669"/>
                  </a:cubicBezTo>
                  <a:cubicBezTo>
                    <a:pt x="26920" y="32669"/>
                    <a:pt x="27704" y="32543"/>
                    <a:pt x="28447" y="32222"/>
                  </a:cubicBezTo>
                  <a:cubicBezTo>
                    <a:pt x="31605" y="28864"/>
                    <a:pt x="28472" y="21545"/>
                    <a:pt x="26542" y="18087"/>
                  </a:cubicBezTo>
                  <a:cubicBezTo>
                    <a:pt x="24813" y="15154"/>
                    <a:pt x="22858" y="12222"/>
                    <a:pt x="22432" y="8864"/>
                  </a:cubicBezTo>
                  <a:cubicBezTo>
                    <a:pt x="21981" y="6533"/>
                    <a:pt x="22858" y="4052"/>
                    <a:pt x="22357" y="1746"/>
                  </a:cubicBezTo>
                  <a:cubicBezTo>
                    <a:pt x="21912" y="775"/>
                    <a:pt x="20227" y="1"/>
                    <a:pt x="189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7018657" y="3587291"/>
              <a:ext cx="482933" cy="365566"/>
            </a:xfrm>
            <a:custGeom>
              <a:rect b="b" l="l" r="r" t="t"/>
              <a:pathLst>
                <a:path extrusionOk="0" h="6868" w="9073">
                  <a:moveTo>
                    <a:pt x="8121" y="1"/>
                  </a:moveTo>
                  <a:cubicBezTo>
                    <a:pt x="6863" y="315"/>
                    <a:pt x="5463" y="411"/>
                    <a:pt x="4080" y="411"/>
                  </a:cubicBezTo>
                  <a:cubicBezTo>
                    <a:pt x="3368" y="411"/>
                    <a:pt x="2661" y="386"/>
                    <a:pt x="1980" y="352"/>
                  </a:cubicBezTo>
                  <a:cubicBezTo>
                    <a:pt x="1304" y="301"/>
                    <a:pt x="602" y="402"/>
                    <a:pt x="0" y="151"/>
                  </a:cubicBezTo>
                  <a:lnTo>
                    <a:pt x="0" y="151"/>
                  </a:lnTo>
                  <a:cubicBezTo>
                    <a:pt x="426" y="1730"/>
                    <a:pt x="577" y="3334"/>
                    <a:pt x="451" y="4963"/>
                  </a:cubicBezTo>
                  <a:cubicBezTo>
                    <a:pt x="451" y="5139"/>
                    <a:pt x="426" y="5339"/>
                    <a:pt x="527" y="5514"/>
                  </a:cubicBezTo>
                  <a:cubicBezTo>
                    <a:pt x="602" y="5665"/>
                    <a:pt x="752" y="5765"/>
                    <a:pt x="928" y="5865"/>
                  </a:cubicBezTo>
                  <a:cubicBezTo>
                    <a:pt x="2381" y="6743"/>
                    <a:pt x="4311" y="6868"/>
                    <a:pt x="6141" y="6868"/>
                  </a:cubicBezTo>
                  <a:cubicBezTo>
                    <a:pt x="7243" y="6868"/>
                    <a:pt x="8522" y="6743"/>
                    <a:pt x="9073" y="5941"/>
                  </a:cubicBezTo>
                  <a:cubicBezTo>
                    <a:pt x="8747" y="3961"/>
                    <a:pt x="8446" y="1981"/>
                    <a:pt x="8121" y="1"/>
                  </a:cubicBezTo>
                  <a:close/>
                </a:path>
              </a:pathLst>
            </a:custGeom>
            <a:solidFill>
              <a:srgbClr val="FFC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7026641" y="3621997"/>
              <a:ext cx="208173" cy="147280"/>
            </a:xfrm>
            <a:custGeom>
              <a:rect b="b" l="l" r="r" t="t"/>
              <a:pathLst>
                <a:path extrusionOk="0" h="2767" w="3911">
                  <a:moveTo>
                    <a:pt x="577" y="0"/>
                  </a:moveTo>
                  <a:cubicBezTo>
                    <a:pt x="377" y="0"/>
                    <a:pt x="176" y="25"/>
                    <a:pt x="1" y="101"/>
                  </a:cubicBezTo>
                  <a:cubicBezTo>
                    <a:pt x="201" y="978"/>
                    <a:pt x="301" y="1855"/>
                    <a:pt x="352" y="2757"/>
                  </a:cubicBezTo>
                  <a:cubicBezTo>
                    <a:pt x="420" y="2764"/>
                    <a:pt x="488" y="2767"/>
                    <a:pt x="555" y="2767"/>
                  </a:cubicBezTo>
                  <a:cubicBezTo>
                    <a:pt x="2065" y="2767"/>
                    <a:pt x="3287" y="1208"/>
                    <a:pt x="3910" y="752"/>
                  </a:cubicBezTo>
                  <a:lnTo>
                    <a:pt x="3910" y="752"/>
                  </a:lnTo>
                  <a:cubicBezTo>
                    <a:pt x="3855" y="754"/>
                    <a:pt x="3801" y="754"/>
                    <a:pt x="3750" y="754"/>
                  </a:cubicBezTo>
                  <a:cubicBezTo>
                    <a:pt x="2145" y="754"/>
                    <a:pt x="2325" y="25"/>
                    <a:pt x="577" y="0"/>
                  </a:cubicBezTo>
                  <a:close/>
                </a:path>
              </a:pathLst>
            </a:custGeom>
            <a:solidFill>
              <a:srgbClr val="191919">
                <a:alpha val="8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p:nvPr/>
          </p:nvSpPr>
          <p:spPr>
            <a:xfrm>
              <a:off x="6237898" y="1871146"/>
              <a:ext cx="1730586" cy="1848218"/>
            </a:xfrm>
            <a:custGeom>
              <a:rect b="b" l="l" r="r" t="t"/>
              <a:pathLst>
                <a:path extrusionOk="0" h="34723" w="32513">
                  <a:moveTo>
                    <a:pt x="16929" y="0"/>
                  </a:moveTo>
                  <a:cubicBezTo>
                    <a:pt x="16293" y="0"/>
                    <a:pt x="15655" y="37"/>
                    <a:pt x="15019" y="111"/>
                  </a:cubicBezTo>
                  <a:cubicBezTo>
                    <a:pt x="5370" y="1214"/>
                    <a:pt x="4242" y="10337"/>
                    <a:pt x="4242" y="10337"/>
                  </a:cubicBezTo>
                  <a:cubicBezTo>
                    <a:pt x="4242" y="10337"/>
                    <a:pt x="4042" y="12592"/>
                    <a:pt x="3941" y="15550"/>
                  </a:cubicBezTo>
                  <a:cubicBezTo>
                    <a:pt x="3866" y="16753"/>
                    <a:pt x="3591" y="19485"/>
                    <a:pt x="2463" y="20211"/>
                  </a:cubicBezTo>
                  <a:cubicBezTo>
                    <a:pt x="2275" y="20316"/>
                    <a:pt x="2087" y="20368"/>
                    <a:pt x="1870" y="20368"/>
                  </a:cubicBezTo>
                  <a:cubicBezTo>
                    <a:pt x="1826" y="20368"/>
                    <a:pt x="1782" y="20366"/>
                    <a:pt x="1736" y="20362"/>
                  </a:cubicBezTo>
                  <a:cubicBezTo>
                    <a:pt x="1629" y="20351"/>
                    <a:pt x="1538" y="20345"/>
                    <a:pt x="1461" y="20345"/>
                  </a:cubicBezTo>
                  <a:cubicBezTo>
                    <a:pt x="1" y="20345"/>
                    <a:pt x="3918" y="22292"/>
                    <a:pt x="3941" y="22292"/>
                  </a:cubicBezTo>
                  <a:cubicBezTo>
                    <a:pt x="4067" y="24823"/>
                    <a:pt x="4367" y="27104"/>
                    <a:pt x="5019" y="28307"/>
                  </a:cubicBezTo>
                  <a:cubicBezTo>
                    <a:pt x="6865" y="31726"/>
                    <a:pt x="11842" y="33963"/>
                    <a:pt x="16499" y="33963"/>
                  </a:cubicBezTo>
                  <a:cubicBezTo>
                    <a:pt x="16962" y="33963"/>
                    <a:pt x="17423" y="33941"/>
                    <a:pt x="17876" y="33896"/>
                  </a:cubicBezTo>
                  <a:cubicBezTo>
                    <a:pt x="22914" y="33369"/>
                    <a:pt x="28779" y="34723"/>
                    <a:pt x="31285" y="18858"/>
                  </a:cubicBezTo>
                  <a:cubicBezTo>
                    <a:pt x="32513" y="10938"/>
                    <a:pt x="29856" y="6277"/>
                    <a:pt x="26899" y="3645"/>
                  </a:cubicBezTo>
                  <a:cubicBezTo>
                    <a:pt x="24207" y="1231"/>
                    <a:pt x="20604" y="0"/>
                    <a:pt x="16929" y="0"/>
                  </a:cubicBezTo>
                  <a:close/>
                </a:path>
              </a:pathLst>
            </a:custGeom>
            <a:solidFill>
              <a:srgbClr val="FFC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p:cNvSpPr/>
            <p:nvPr/>
          </p:nvSpPr>
          <p:spPr>
            <a:xfrm>
              <a:off x="6557058" y="2728021"/>
              <a:ext cx="249531" cy="171233"/>
            </a:xfrm>
            <a:custGeom>
              <a:rect b="b" l="l" r="r" t="t"/>
              <a:pathLst>
                <a:path extrusionOk="0" h="3217" w="4688">
                  <a:moveTo>
                    <a:pt x="2298" y="1"/>
                  </a:moveTo>
                  <a:cubicBezTo>
                    <a:pt x="1079" y="1"/>
                    <a:pt x="74" y="660"/>
                    <a:pt x="26" y="1507"/>
                  </a:cubicBezTo>
                  <a:cubicBezTo>
                    <a:pt x="1" y="2384"/>
                    <a:pt x="1003" y="3161"/>
                    <a:pt x="2256" y="3211"/>
                  </a:cubicBezTo>
                  <a:cubicBezTo>
                    <a:pt x="2321" y="3215"/>
                    <a:pt x="2386" y="3217"/>
                    <a:pt x="2450" y="3217"/>
                  </a:cubicBezTo>
                  <a:cubicBezTo>
                    <a:pt x="3642" y="3217"/>
                    <a:pt x="4615" y="2565"/>
                    <a:pt x="4662" y="1733"/>
                  </a:cubicBezTo>
                  <a:cubicBezTo>
                    <a:pt x="4687" y="830"/>
                    <a:pt x="3685" y="78"/>
                    <a:pt x="2432" y="3"/>
                  </a:cubicBezTo>
                  <a:cubicBezTo>
                    <a:pt x="2387" y="1"/>
                    <a:pt x="2343" y="1"/>
                    <a:pt x="22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p:nvPr/>
          </p:nvSpPr>
          <p:spPr>
            <a:xfrm>
              <a:off x="6553065" y="2721900"/>
              <a:ext cx="258845" cy="117047"/>
            </a:xfrm>
            <a:custGeom>
              <a:rect b="b" l="l" r="r" t="t"/>
              <a:pathLst>
                <a:path extrusionOk="0" h="2199" w="4863">
                  <a:moveTo>
                    <a:pt x="2113" y="1"/>
                  </a:moveTo>
                  <a:cubicBezTo>
                    <a:pt x="1406" y="1"/>
                    <a:pt x="863" y="179"/>
                    <a:pt x="502" y="519"/>
                  </a:cubicBezTo>
                  <a:cubicBezTo>
                    <a:pt x="0" y="995"/>
                    <a:pt x="0" y="1597"/>
                    <a:pt x="0" y="1622"/>
                  </a:cubicBezTo>
                  <a:cubicBezTo>
                    <a:pt x="0" y="1697"/>
                    <a:pt x="50" y="1747"/>
                    <a:pt x="101" y="1747"/>
                  </a:cubicBezTo>
                  <a:cubicBezTo>
                    <a:pt x="176" y="1747"/>
                    <a:pt x="226" y="1672"/>
                    <a:pt x="226" y="1622"/>
                  </a:cubicBezTo>
                  <a:cubicBezTo>
                    <a:pt x="226" y="1622"/>
                    <a:pt x="226" y="1096"/>
                    <a:pt x="652" y="695"/>
                  </a:cubicBezTo>
                  <a:cubicBezTo>
                    <a:pt x="1003" y="388"/>
                    <a:pt x="1507" y="234"/>
                    <a:pt x="2182" y="234"/>
                  </a:cubicBezTo>
                  <a:cubicBezTo>
                    <a:pt x="2278" y="234"/>
                    <a:pt x="2378" y="237"/>
                    <a:pt x="2482" y="244"/>
                  </a:cubicBezTo>
                  <a:cubicBezTo>
                    <a:pt x="3359" y="319"/>
                    <a:pt x="3960" y="569"/>
                    <a:pt x="4261" y="995"/>
                  </a:cubicBezTo>
                  <a:cubicBezTo>
                    <a:pt x="4612" y="1472"/>
                    <a:pt x="4462" y="2023"/>
                    <a:pt x="4462" y="2048"/>
                  </a:cubicBezTo>
                  <a:cubicBezTo>
                    <a:pt x="4462" y="2098"/>
                    <a:pt x="4487" y="2173"/>
                    <a:pt x="4562" y="2173"/>
                  </a:cubicBezTo>
                  <a:cubicBezTo>
                    <a:pt x="4562" y="2198"/>
                    <a:pt x="4562" y="2198"/>
                    <a:pt x="4587" y="2198"/>
                  </a:cubicBezTo>
                  <a:cubicBezTo>
                    <a:pt x="4637" y="2198"/>
                    <a:pt x="4687" y="2148"/>
                    <a:pt x="4687" y="2098"/>
                  </a:cubicBezTo>
                  <a:cubicBezTo>
                    <a:pt x="4712" y="2073"/>
                    <a:pt x="4863" y="1447"/>
                    <a:pt x="4462" y="870"/>
                  </a:cubicBezTo>
                  <a:cubicBezTo>
                    <a:pt x="4111" y="369"/>
                    <a:pt x="3459" y="68"/>
                    <a:pt x="2507" y="18"/>
                  </a:cubicBezTo>
                  <a:cubicBezTo>
                    <a:pt x="2370" y="7"/>
                    <a:pt x="2239" y="1"/>
                    <a:pt x="2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6626415" y="2754795"/>
              <a:ext cx="176183" cy="144353"/>
            </a:xfrm>
            <a:custGeom>
              <a:rect b="b" l="l" r="r" t="t"/>
              <a:pathLst>
                <a:path extrusionOk="0" h="2712" w="3310">
                  <a:moveTo>
                    <a:pt x="1708" y="1"/>
                  </a:moveTo>
                  <a:cubicBezTo>
                    <a:pt x="826" y="1"/>
                    <a:pt x="75" y="694"/>
                    <a:pt x="26" y="1580"/>
                  </a:cubicBezTo>
                  <a:cubicBezTo>
                    <a:pt x="1" y="1956"/>
                    <a:pt x="126" y="2332"/>
                    <a:pt x="327" y="2608"/>
                  </a:cubicBezTo>
                  <a:cubicBezTo>
                    <a:pt x="527" y="2658"/>
                    <a:pt x="753" y="2708"/>
                    <a:pt x="953" y="2708"/>
                  </a:cubicBezTo>
                  <a:cubicBezTo>
                    <a:pt x="1003" y="2710"/>
                    <a:pt x="1052" y="2711"/>
                    <a:pt x="1101" y="2711"/>
                  </a:cubicBezTo>
                  <a:cubicBezTo>
                    <a:pt x="2212" y="2711"/>
                    <a:pt x="3117" y="2175"/>
                    <a:pt x="3309" y="1455"/>
                  </a:cubicBezTo>
                  <a:cubicBezTo>
                    <a:pt x="3209" y="678"/>
                    <a:pt x="2557" y="52"/>
                    <a:pt x="1755" y="1"/>
                  </a:cubicBezTo>
                  <a:cubicBezTo>
                    <a:pt x="1740" y="1"/>
                    <a:pt x="1724" y="1"/>
                    <a:pt x="17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6533051" y="3181157"/>
              <a:ext cx="169476" cy="68663"/>
            </a:xfrm>
            <a:custGeom>
              <a:rect b="b" l="l" r="r" t="t"/>
              <a:pathLst>
                <a:path extrusionOk="0" h="1290" w="3184">
                  <a:moveTo>
                    <a:pt x="905" y="1"/>
                  </a:moveTo>
                  <a:cubicBezTo>
                    <a:pt x="444" y="1"/>
                    <a:pt x="111" y="87"/>
                    <a:pt x="101" y="87"/>
                  </a:cubicBezTo>
                  <a:cubicBezTo>
                    <a:pt x="51" y="112"/>
                    <a:pt x="0" y="187"/>
                    <a:pt x="25" y="237"/>
                  </a:cubicBezTo>
                  <a:cubicBezTo>
                    <a:pt x="51" y="312"/>
                    <a:pt x="101" y="337"/>
                    <a:pt x="176" y="337"/>
                  </a:cubicBezTo>
                  <a:cubicBezTo>
                    <a:pt x="207" y="327"/>
                    <a:pt x="529" y="240"/>
                    <a:pt x="961" y="240"/>
                  </a:cubicBezTo>
                  <a:cubicBezTo>
                    <a:pt x="1576" y="240"/>
                    <a:pt x="2414" y="416"/>
                    <a:pt x="2958" y="1240"/>
                  </a:cubicBezTo>
                  <a:cubicBezTo>
                    <a:pt x="2983" y="1265"/>
                    <a:pt x="3008" y="1290"/>
                    <a:pt x="3058" y="1290"/>
                  </a:cubicBezTo>
                  <a:cubicBezTo>
                    <a:pt x="3083" y="1290"/>
                    <a:pt x="3108" y="1290"/>
                    <a:pt x="3133" y="1265"/>
                  </a:cubicBezTo>
                  <a:cubicBezTo>
                    <a:pt x="3183" y="1240"/>
                    <a:pt x="3183" y="1164"/>
                    <a:pt x="3158" y="1114"/>
                  </a:cubicBezTo>
                  <a:cubicBezTo>
                    <a:pt x="2546" y="188"/>
                    <a:pt x="1586" y="1"/>
                    <a:pt x="9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p:nvPr/>
          </p:nvSpPr>
          <p:spPr>
            <a:xfrm>
              <a:off x="6593093" y="2928055"/>
              <a:ext cx="308187" cy="225951"/>
            </a:xfrm>
            <a:custGeom>
              <a:rect b="b" l="l" r="r" t="t"/>
              <a:pathLst>
                <a:path extrusionOk="0" h="4245" w="5790">
                  <a:moveTo>
                    <a:pt x="2797" y="0"/>
                  </a:moveTo>
                  <a:cubicBezTo>
                    <a:pt x="1325" y="0"/>
                    <a:pt x="98" y="854"/>
                    <a:pt x="50" y="1985"/>
                  </a:cubicBezTo>
                  <a:cubicBezTo>
                    <a:pt x="0" y="3137"/>
                    <a:pt x="1228" y="4165"/>
                    <a:pt x="2782" y="4240"/>
                  </a:cubicBezTo>
                  <a:cubicBezTo>
                    <a:pt x="2844" y="4243"/>
                    <a:pt x="2905" y="4245"/>
                    <a:pt x="2966" y="4245"/>
                  </a:cubicBezTo>
                  <a:cubicBezTo>
                    <a:pt x="4461" y="4245"/>
                    <a:pt x="5667" y="3368"/>
                    <a:pt x="5740" y="2260"/>
                  </a:cubicBezTo>
                  <a:cubicBezTo>
                    <a:pt x="5790" y="1082"/>
                    <a:pt x="4562" y="80"/>
                    <a:pt x="2983" y="5"/>
                  </a:cubicBezTo>
                  <a:cubicBezTo>
                    <a:pt x="2921" y="2"/>
                    <a:pt x="2859" y="0"/>
                    <a:pt x="27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9"/>
            <p:cNvSpPr/>
            <p:nvPr/>
          </p:nvSpPr>
          <p:spPr>
            <a:xfrm>
              <a:off x="6622422" y="2579087"/>
              <a:ext cx="258845" cy="117101"/>
            </a:xfrm>
            <a:custGeom>
              <a:rect b="b" l="l" r="r" t="t"/>
              <a:pathLst>
                <a:path extrusionOk="0" h="2200" w="4863">
                  <a:moveTo>
                    <a:pt x="543" y="0"/>
                  </a:moveTo>
                  <a:cubicBezTo>
                    <a:pt x="370" y="0"/>
                    <a:pt x="251" y="82"/>
                    <a:pt x="176" y="195"/>
                  </a:cubicBezTo>
                  <a:cubicBezTo>
                    <a:pt x="1" y="395"/>
                    <a:pt x="51" y="721"/>
                    <a:pt x="301" y="871"/>
                  </a:cubicBezTo>
                  <a:cubicBezTo>
                    <a:pt x="928" y="1272"/>
                    <a:pt x="2582" y="2175"/>
                    <a:pt x="4587" y="2200"/>
                  </a:cubicBezTo>
                  <a:cubicBezTo>
                    <a:pt x="4813" y="2200"/>
                    <a:pt x="4863" y="1849"/>
                    <a:pt x="4637" y="1799"/>
                  </a:cubicBezTo>
                  <a:cubicBezTo>
                    <a:pt x="3459" y="1498"/>
                    <a:pt x="2156" y="947"/>
                    <a:pt x="1229" y="295"/>
                  </a:cubicBezTo>
                  <a:cubicBezTo>
                    <a:pt x="940" y="82"/>
                    <a:pt x="715" y="0"/>
                    <a:pt x="5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a:off x="7310830" y="2775448"/>
              <a:ext cx="424223" cy="376265"/>
            </a:xfrm>
            <a:custGeom>
              <a:rect b="b" l="l" r="r" t="t"/>
              <a:pathLst>
                <a:path extrusionOk="0" h="7069" w="7970">
                  <a:moveTo>
                    <a:pt x="3978" y="1"/>
                  </a:moveTo>
                  <a:cubicBezTo>
                    <a:pt x="3598" y="1"/>
                    <a:pt x="3212" y="62"/>
                    <a:pt x="2832" y="190"/>
                  </a:cubicBezTo>
                  <a:cubicBezTo>
                    <a:pt x="1003" y="816"/>
                    <a:pt x="0" y="2821"/>
                    <a:pt x="652" y="4676"/>
                  </a:cubicBezTo>
                  <a:cubicBezTo>
                    <a:pt x="1151" y="6135"/>
                    <a:pt x="2528" y="7069"/>
                    <a:pt x="4006" y="7069"/>
                  </a:cubicBezTo>
                  <a:cubicBezTo>
                    <a:pt x="4381" y="7069"/>
                    <a:pt x="4763" y="7008"/>
                    <a:pt x="5138" y="6882"/>
                  </a:cubicBezTo>
                  <a:cubicBezTo>
                    <a:pt x="6967" y="6255"/>
                    <a:pt x="7970" y="4225"/>
                    <a:pt x="7343" y="2395"/>
                  </a:cubicBezTo>
                  <a:cubicBezTo>
                    <a:pt x="6825" y="921"/>
                    <a:pt x="5451" y="1"/>
                    <a:pt x="3978" y="1"/>
                  </a:cubicBezTo>
                  <a:close/>
                </a:path>
              </a:pathLst>
            </a:custGeom>
            <a:solidFill>
              <a:srgbClr val="FFC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a:off x="7413508" y="2889144"/>
              <a:ext cx="210834" cy="185924"/>
            </a:xfrm>
            <a:custGeom>
              <a:rect b="b" l="l" r="r" t="t"/>
              <a:pathLst>
                <a:path extrusionOk="0" h="3493" w="3961">
                  <a:moveTo>
                    <a:pt x="2756" y="0"/>
                  </a:moveTo>
                  <a:cubicBezTo>
                    <a:pt x="2287" y="0"/>
                    <a:pt x="1822" y="162"/>
                    <a:pt x="1480" y="385"/>
                  </a:cubicBezTo>
                  <a:cubicBezTo>
                    <a:pt x="828" y="786"/>
                    <a:pt x="377" y="1462"/>
                    <a:pt x="51" y="2014"/>
                  </a:cubicBezTo>
                  <a:cubicBezTo>
                    <a:pt x="51" y="2039"/>
                    <a:pt x="51" y="2064"/>
                    <a:pt x="26" y="2064"/>
                  </a:cubicBezTo>
                  <a:cubicBezTo>
                    <a:pt x="1" y="2139"/>
                    <a:pt x="26" y="2214"/>
                    <a:pt x="76" y="2239"/>
                  </a:cubicBezTo>
                  <a:cubicBezTo>
                    <a:pt x="96" y="2246"/>
                    <a:pt x="115" y="2249"/>
                    <a:pt x="132" y="2249"/>
                  </a:cubicBezTo>
                  <a:cubicBezTo>
                    <a:pt x="178" y="2249"/>
                    <a:pt x="215" y="2226"/>
                    <a:pt x="251" y="2189"/>
                  </a:cubicBezTo>
                  <a:cubicBezTo>
                    <a:pt x="251" y="2164"/>
                    <a:pt x="251" y="2164"/>
                    <a:pt x="277" y="2139"/>
                  </a:cubicBezTo>
                  <a:cubicBezTo>
                    <a:pt x="500" y="1766"/>
                    <a:pt x="1001" y="1699"/>
                    <a:pt x="1346" y="1699"/>
                  </a:cubicBezTo>
                  <a:cubicBezTo>
                    <a:pt x="1465" y="1699"/>
                    <a:pt x="1566" y="1707"/>
                    <a:pt x="1630" y="1713"/>
                  </a:cubicBezTo>
                  <a:cubicBezTo>
                    <a:pt x="2031" y="1738"/>
                    <a:pt x="2282" y="1863"/>
                    <a:pt x="2407" y="2089"/>
                  </a:cubicBezTo>
                  <a:cubicBezTo>
                    <a:pt x="2457" y="2214"/>
                    <a:pt x="2457" y="2365"/>
                    <a:pt x="2407" y="2540"/>
                  </a:cubicBezTo>
                  <a:cubicBezTo>
                    <a:pt x="2332" y="2816"/>
                    <a:pt x="2106" y="3041"/>
                    <a:pt x="1805" y="3167"/>
                  </a:cubicBezTo>
                  <a:cubicBezTo>
                    <a:pt x="1670" y="3223"/>
                    <a:pt x="1534" y="3249"/>
                    <a:pt x="1403" y="3249"/>
                  </a:cubicBezTo>
                  <a:cubicBezTo>
                    <a:pt x="1244" y="3249"/>
                    <a:pt x="1091" y="3210"/>
                    <a:pt x="953" y="3142"/>
                  </a:cubicBezTo>
                  <a:cubicBezTo>
                    <a:pt x="935" y="3124"/>
                    <a:pt x="915" y="3116"/>
                    <a:pt x="893" y="3116"/>
                  </a:cubicBezTo>
                  <a:cubicBezTo>
                    <a:pt x="853" y="3116"/>
                    <a:pt x="810" y="3143"/>
                    <a:pt x="778" y="3192"/>
                  </a:cubicBezTo>
                  <a:cubicBezTo>
                    <a:pt x="753" y="3242"/>
                    <a:pt x="778" y="3317"/>
                    <a:pt x="828" y="3342"/>
                  </a:cubicBezTo>
                  <a:cubicBezTo>
                    <a:pt x="1003" y="3442"/>
                    <a:pt x="1204" y="3493"/>
                    <a:pt x="1404" y="3493"/>
                  </a:cubicBezTo>
                  <a:cubicBezTo>
                    <a:pt x="1555" y="3493"/>
                    <a:pt x="1730" y="3442"/>
                    <a:pt x="1906" y="3392"/>
                  </a:cubicBezTo>
                  <a:cubicBezTo>
                    <a:pt x="2257" y="3242"/>
                    <a:pt x="2532" y="2941"/>
                    <a:pt x="2632" y="2615"/>
                  </a:cubicBezTo>
                  <a:cubicBezTo>
                    <a:pt x="2708" y="2390"/>
                    <a:pt x="2708" y="2164"/>
                    <a:pt x="2607" y="1964"/>
                  </a:cubicBezTo>
                  <a:cubicBezTo>
                    <a:pt x="2457" y="1688"/>
                    <a:pt x="2156" y="1513"/>
                    <a:pt x="1655" y="1462"/>
                  </a:cubicBezTo>
                  <a:cubicBezTo>
                    <a:pt x="1565" y="1457"/>
                    <a:pt x="1477" y="1454"/>
                    <a:pt x="1393" y="1454"/>
                  </a:cubicBezTo>
                  <a:cubicBezTo>
                    <a:pt x="1100" y="1454"/>
                    <a:pt x="841" y="1491"/>
                    <a:pt x="627" y="1588"/>
                  </a:cubicBezTo>
                  <a:cubicBezTo>
                    <a:pt x="878" y="1212"/>
                    <a:pt x="1204" y="836"/>
                    <a:pt x="1605" y="585"/>
                  </a:cubicBezTo>
                  <a:cubicBezTo>
                    <a:pt x="1916" y="378"/>
                    <a:pt x="2323" y="240"/>
                    <a:pt x="2729" y="240"/>
                  </a:cubicBezTo>
                  <a:cubicBezTo>
                    <a:pt x="3009" y="240"/>
                    <a:pt x="3289" y="306"/>
                    <a:pt x="3535" y="460"/>
                  </a:cubicBezTo>
                  <a:cubicBezTo>
                    <a:pt x="3635" y="535"/>
                    <a:pt x="3710" y="635"/>
                    <a:pt x="3710" y="711"/>
                  </a:cubicBezTo>
                  <a:cubicBezTo>
                    <a:pt x="3710" y="736"/>
                    <a:pt x="3710" y="736"/>
                    <a:pt x="3685" y="761"/>
                  </a:cubicBezTo>
                  <a:cubicBezTo>
                    <a:pt x="3635" y="786"/>
                    <a:pt x="3635" y="886"/>
                    <a:pt x="3685" y="936"/>
                  </a:cubicBezTo>
                  <a:cubicBezTo>
                    <a:pt x="3698" y="961"/>
                    <a:pt x="3723" y="974"/>
                    <a:pt x="3751" y="974"/>
                  </a:cubicBezTo>
                  <a:cubicBezTo>
                    <a:pt x="3779" y="974"/>
                    <a:pt x="3810" y="961"/>
                    <a:pt x="3835" y="936"/>
                  </a:cubicBezTo>
                  <a:cubicBezTo>
                    <a:pt x="3911" y="886"/>
                    <a:pt x="3961" y="786"/>
                    <a:pt x="3961" y="685"/>
                  </a:cubicBezTo>
                  <a:cubicBezTo>
                    <a:pt x="3936" y="510"/>
                    <a:pt x="3810" y="360"/>
                    <a:pt x="3685" y="259"/>
                  </a:cubicBezTo>
                  <a:cubicBezTo>
                    <a:pt x="3400" y="76"/>
                    <a:pt x="3077" y="0"/>
                    <a:pt x="2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a:off x="7378856" y="3025676"/>
              <a:ext cx="308187" cy="186775"/>
            </a:xfrm>
            <a:custGeom>
              <a:rect b="b" l="l" r="r" t="t"/>
              <a:pathLst>
                <a:path extrusionOk="0" h="3509" w="5790">
                  <a:moveTo>
                    <a:pt x="5790" y="0"/>
                  </a:moveTo>
                  <a:lnTo>
                    <a:pt x="5790" y="0"/>
                  </a:lnTo>
                  <a:cubicBezTo>
                    <a:pt x="4424" y="2037"/>
                    <a:pt x="2962" y="2541"/>
                    <a:pt x="1849" y="2541"/>
                  </a:cubicBezTo>
                  <a:cubicBezTo>
                    <a:pt x="757" y="2541"/>
                    <a:pt x="0" y="2055"/>
                    <a:pt x="0" y="2055"/>
                  </a:cubicBezTo>
                  <a:lnTo>
                    <a:pt x="0" y="2055"/>
                  </a:lnTo>
                  <a:cubicBezTo>
                    <a:pt x="226" y="2682"/>
                    <a:pt x="1003" y="3283"/>
                    <a:pt x="1730" y="3509"/>
                  </a:cubicBezTo>
                  <a:cubicBezTo>
                    <a:pt x="2206" y="3359"/>
                    <a:pt x="2657" y="3334"/>
                    <a:pt x="3133" y="3283"/>
                  </a:cubicBezTo>
                  <a:cubicBezTo>
                    <a:pt x="3659" y="3208"/>
                    <a:pt x="4161" y="3083"/>
                    <a:pt x="4662" y="2933"/>
                  </a:cubicBezTo>
                  <a:cubicBezTo>
                    <a:pt x="4913" y="2882"/>
                    <a:pt x="5163" y="2782"/>
                    <a:pt x="5439" y="2707"/>
                  </a:cubicBezTo>
                  <a:cubicBezTo>
                    <a:pt x="5514" y="1554"/>
                    <a:pt x="5790" y="0"/>
                    <a:pt x="5790" y="0"/>
                  </a:cubicBezTo>
                  <a:close/>
                </a:path>
              </a:pathLst>
            </a:custGeom>
            <a:solidFill>
              <a:srgbClr val="191919">
                <a:alpha val="8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a:off x="6348401" y="1811104"/>
              <a:ext cx="2819407" cy="2087476"/>
            </a:xfrm>
            <a:custGeom>
              <a:rect b="b" l="l" r="r" t="t"/>
              <a:pathLst>
                <a:path extrusionOk="0" h="39218" w="52969">
                  <a:moveTo>
                    <a:pt x="16995" y="1"/>
                  </a:moveTo>
                  <a:cubicBezTo>
                    <a:pt x="11215" y="1"/>
                    <a:pt x="1" y="3811"/>
                    <a:pt x="6126" y="10387"/>
                  </a:cubicBezTo>
                  <a:cubicBezTo>
                    <a:pt x="9860" y="13695"/>
                    <a:pt x="18632" y="12367"/>
                    <a:pt x="18733" y="20713"/>
                  </a:cubicBezTo>
                  <a:cubicBezTo>
                    <a:pt x="20308" y="19348"/>
                    <a:pt x="21809" y="18747"/>
                    <a:pt x="22993" y="18747"/>
                  </a:cubicBezTo>
                  <a:cubicBezTo>
                    <a:pt x="25048" y="18747"/>
                    <a:pt x="26143" y="20561"/>
                    <a:pt x="24998" y="23345"/>
                  </a:cubicBezTo>
                  <a:cubicBezTo>
                    <a:pt x="24196" y="25324"/>
                    <a:pt x="21214" y="26277"/>
                    <a:pt x="21214" y="26277"/>
                  </a:cubicBezTo>
                  <a:cubicBezTo>
                    <a:pt x="21214" y="26277"/>
                    <a:pt x="22191" y="29911"/>
                    <a:pt x="18908" y="33320"/>
                  </a:cubicBezTo>
                  <a:cubicBezTo>
                    <a:pt x="17630" y="34648"/>
                    <a:pt x="19309" y="37856"/>
                    <a:pt x="21038" y="38508"/>
                  </a:cubicBezTo>
                  <a:cubicBezTo>
                    <a:pt x="22255" y="38967"/>
                    <a:pt x="23517" y="39217"/>
                    <a:pt x="24753" y="39217"/>
                  </a:cubicBezTo>
                  <a:cubicBezTo>
                    <a:pt x="27894" y="39217"/>
                    <a:pt x="30859" y="37599"/>
                    <a:pt x="32442" y="33695"/>
                  </a:cubicBezTo>
                  <a:cubicBezTo>
                    <a:pt x="33513" y="34920"/>
                    <a:pt x="34756" y="36430"/>
                    <a:pt x="36603" y="36430"/>
                  </a:cubicBezTo>
                  <a:cubicBezTo>
                    <a:pt x="36873" y="36430"/>
                    <a:pt x="37157" y="36397"/>
                    <a:pt x="37455" y="36327"/>
                  </a:cubicBezTo>
                  <a:cubicBezTo>
                    <a:pt x="42843" y="35726"/>
                    <a:pt x="52968" y="31064"/>
                    <a:pt x="46026" y="25174"/>
                  </a:cubicBezTo>
                  <a:cubicBezTo>
                    <a:pt x="32637" y="18804"/>
                    <a:pt x="34709" y="35"/>
                    <a:pt x="18072" y="35"/>
                  </a:cubicBezTo>
                  <a:cubicBezTo>
                    <a:pt x="18017" y="35"/>
                    <a:pt x="17961" y="36"/>
                    <a:pt x="17906" y="36"/>
                  </a:cubicBezTo>
                  <a:cubicBezTo>
                    <a:pt x="17621" y="12"/>
                    <a:pt x="17317" y="1"/>
                    <a:pt x="169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p:nvPr/>
          </p:nvSpPr>
          <p:spPr>
            <a:xfrm>
              <a:off x="6915926" y="4743950"/>
              <a:ext cx="494963" cy="727354"/>
            </a:xfrm>
            <a:custGeom>
              <a:rect b="b" l="l" r="r" t="t"/>
              <a:pathLst>
                <a:path extrusionOk="0" h="13665" w="9299">
                  <a:moveTo>
                    <a:pt x="2156" y="0"/>
                  </a:moveTo>
                  <a:lnTo>
                    <a:pt x="0" y="1253"/>
                  </a:lnTo>
                  <a:lnTo>
                    <a:pt x="6818" y="13058"/>
                  </a:lnTo>
                  <a:cubicBezTo>
                    <a:pt x="7055" y="13447"/>
                    <a:pt x="7474" y="13665"/>
                    <a:pt x="7907" y="13665"/>
                  </a:cubicBezTo>
                  <a:cubicBezTo>
                    <a:pt x="8115" y="13665"/>
                    <a:pt x="8327" y="13615"/>
                    <a:pt x="8522" y="13509"/>
                  </a:cubicBezTo>
                  <a:cubicBezTo>
                    <a:pt x="9098" y="13158"/>
                    <a:pt x="9299" y="12406"/>
                    <a:pt x="8973" y="11805"/>
                  </a:cubicBezTo>
                  <a:lnTo>
                    <a:pt x="21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
            <p:cNvSpPr/>
            <p:nvPr/>
          </p:nvSpPr>
          <p:spPr>
            <a:xfrm>
              <a:off x="7680343" y="3086144"/>
              <a:ext cx="1084617" cy="484051"/>
            </a:xfrm>
            <a:custGeom>
              <a:rect b="b" l="l" r="r" t="t"/>
              <a:pathLst>
                <a:path extrusionOk="0" h="9094" w="20377">
                  <a:moveTo>
                    <a:pt x="13157" y="1"/>
                  </a:moveTo>
                  <a:cubicBezTo>
                    <a:pt x="13019" y="1"/>
                    <a:pt x="12923" y="165"/>
                    <a:pt x="13008" y="293"/>
                  </a:cubicBezTo>
                  <a:cubicBezTo>
                    <a:pt x="13534" y="1120"/>
                    <a:pt x="13835" y="2097"/>
                    <a:pt x="13885" y="3100"/>
                  </a:cubicBezTo>
                  <a:cubicBezTo>
                    <a:pt x="13902" y="3215"/>
                    <a:pt x="13799" y="3287"/>
                    <a:pt x="13698" y="3287"/>
                  </a:cubicBezTo>
                  <a:cubicBezTo>
                    <a:pt x="13645" y="3287"/>
                    <a:pt x="13594" y="3268"/>
                    <a:pt x="13559" y="3225"/>
                  </a:cubicBezTo>
                  <a:cubicBezTo>
                    <a:pt x="13158" y="2674"/>
                    <a:pt x="12707" y="2172"/>
                    <a:pt x="12231" y="1696"/>
                  </a:cubicBezTo>
                  <a:cubicBezTo>
                    <a:pt x="12196" y="1661"/>
                    <a:pt x="12152" y="1646"/>
                    <a:pt x="12109" y="1646"/>
                  </a:cubicBezTo>
                  <a:cubicBezTo>
                    <a:pt x="11999" y="1646"/>
                    <a:pt x="11887" y="1746"/>
                    <a:pt x="11905" y="1872"/>
                  </a:cubicBezTo>
                  <a:cubicBezTo>
                    <a:pt x="12131" y="2774"/>
                    <a:pt x="12081" y="3701"/>
                    <a:pt x="11780" y="4553"/>
                  </a:cubicBezTo>
                  <a:cubicBezTo>
                    <a:pt x="11755" y="4641"/>
                    <a:pt x="11680" y="4685"/>
                    <a:pt x="11604" y="4685"/>
                  </a:cubicBezTo>
                  <a:cubicBezTo>
                    <a:pt x="11529" y="4685"/>
                    <a:pt x="11454" y="4641"/>
                    <a:pt x="11429" y="4553"/>
                  </a:cubicBezTo>
                  <a:cubicBezTo>
                    <a:pt x="11003" y="3350"/>
                    <a:pt x="10376" y="2223"/>
                    <a:pt x="9574" y="1245"/>
                  </a:cubicBezTo>
                  <a:cubicBezTo>
                    <a:pt x="9533" y="1195"/>
                    <a:pt x="9480" y="1173"/>
                    <a:pt x="9429" y="1173"/>
                  </a:cubicBezTo>
                  <a:cubicBezTo>
                    <a:pt x="9327" y="1173"/>
                    <a:pt x="9232" y="1262"/>
                    <a:pt x="9249" y="1396"/>
                  </a:cubicBezTo>
                  <a:cubicBezTo>
                    <a:pt x="9299" y="2172"/>
                    <a:pt x="9249" y="2974"/>
                    <a:pt x="9073" y="3777"/>
                  </a:cubicBezTo>
                  <a:cubicBezTo>
                    <a:pt x="9059" y="3864"/>
                    <a:pt x="8976" y="3917"/>
                    <a:pt x="8890" y="3917"/>
                  </a:cubicBezTo>
                  <a:cubicBezTo>
                    <a:pt x="8828" y="3917"/>
                    <a:pt x="8764" y="3890"/>
                    <a:pt x="8722" y="3827"/>
                  </a:cubicBezTo>
                  <a:cubicBezTo>
                    <a:pt x="8171" y="2949"/>
                    <a:pt x="7519" y="2122"/>
                    <a:pt x="6792" y="1370"/>
                  </a:cubicBezTo>
                  <a:cubicBezTo>
                    <a:pt x="6754" y="1332"/>
                    <a:pt x="6707" y="1315"/>
                    <a:pt x="6661" y="1315"/>
                  </a:cubicBezTo>
                  <a:cubicBezTo>
                    <a:pt x="6553" y="1315"/>
                    <a:pt x="6449" y="1406"/>
                    <a:pt x="6467" y="1546"/>
                  </a:cubicBezTo>
                  <a:cubicBezTo>
                    <a:pt x="6567" y="2473"/>
                    <a:pt x="6341" y="3451"/>
                    <a:pt x="5790" y="4203"/>
                  </a:cubicBezTo>
                  <a:cubicBezTo>
                    <a:pt x="5747" y="4257"/>
                    <a:pt x="5685" y="4283"/>
                    <a:pt x="5624" y="4283"/>
                  </a:cubicBezTo>
                  <a:cubicBezTo>
                    <a:pt x="5544" y="4283"/>
                    <a:pt x="5467" y="4238"/>
                    <a:pt x="5439" y="4152"/>
                  </a:cubicBezTo>
                  <a:cubicBezTo>
                    <a:pt x="5314" y="3751"/>
                    <a:pt x="5063" y="3401"/>
                    <a:pt x="4737" y="3125"/>
                  </a:cubicBezTo>
                  <a:cubicBezTo>
                    <a:pt x="4705" y="3092"/>
                    <a:pt x="4665" y="3078"/>
                    <a:pt x="4624" y="3078"/>
                  </a:cubicBezTo>
                  <a:cubicBezTo>
                    <a:pt x="4539" y="3078"/>
                    <a:pt x="4453" y="3140"/>
                    <a:pt x="4437" y="3225"/>
                  </a:cubicBezTo>
                  <a:cubicBezTo>
                    <a:pt x="4311" y="3751"/>
                    <a:pt x="4061" y="4278"/>
                    <a:pt x="3735" y="4704"/>
                  </a:cubicBezTo>
                  <a:cubicBezTo>
                    <a:pt x="3696" y="4761"/>
                    <a:pt x="3640" y="4786"/>
                    <a:pt x="3583" y="4786"/>
                  </a:cubicBezTo>
                  <a:cubicBezTo>
                    <a:pt x="3491" y="4786"/>
                    <a:pt x="3399" y="4722"/>
                    <a:pt x="3384" y="4629"/>
                  </a:cubicBezTo>
                  <a:cubicBezTo>
                    <a:pt x="3284" y="3701"/>
                    <a:pt x="2933" y="2799"/>
                    <a:pt x="2381" y="2022"/>
                  </a:cubicBezTo>
                  <a:cubicBezTo>
                    <a:pt x="2340" y="1972"/>
                    <a:pt x="2284" y="1950"/>
                    <a:pt x="2229" y="1950"/>
                  </a:cubicBezTo>
                  <a:cubicBezTo>
                    <a:pt x="2120" y="1950"/>
                    <a:pt x="2014" y="2039"/>
                    <a:pt x="2030" y="2172"/>
                  </a:cubicBezTo>
                  <a:cubicBezTo>
                    <a:pt x="2156" y="3576"/>
                    <a:pt x="1905" y="5030"/>
                    <a:pt x="1354" y="6333"/>
                  </a:cubicBezTo>
                  <a:cubicBezTo>
                    <a:pt x="1329" y="6421"/>
                    <a:pt x="1260" y="6464"/>
                    <a:pt x="1188" y="6464"/>
                  </a:cubicBezTo>
                  <a:cubicBezTo>
                    <a:pt x="1116" y="6464"/>
                    <a:pt x="1041" y="6421"/>
                    <a:pt x="1003" y="6333"/>
                  </a:cubicBezTo>
                  <a:cubicBezTo>
                    <a:pt x="978" y="6258"/>
                    <a:pt x="953" y="6183"/>
                    <a:pt x="903" y="6107"/>
                  </a:cubicBezTo>
                  <a:cubicBezTo>
                    <a:pt x="876" y="6029"/>
                    <a:pt x="802" y="5991"/>
                    <a:pt x="727" y="5991"/>
                  </a:cubicBezTo>
                  <a:cubicBezTo>
                    <a:pt x="658" y="5991"/>
                    <a:pt x="588" y="6022"/>
                    <a:pt x="552" y="6082"/>
                  </a:cubicBezTo>
                  <a:cubicBezTo>
                    <a:pt x="25" y="7160"/>
                    <a:pt x="0" y="7837"/>
                    <a:pt x="677" y="8864"/>
                  </a:cubicBezTo>
                  <a:cubicBezTo>
                    <a:pt x="707" y="8925"/>
                    <a:pt x="775" y="8958"/>
                    <a:pt x="839" y="8958"/>
                  </a:cubicBezTo>
                  <a:cubicBezTo>
                    <a:pt x="882" y="8958"/>
                    <a:pt x="923" y="8944"/>
                    <a:pt x="953" y="8914"/>
                  </a:cubicBezTo>
                  <a:cubicBezTo>
                    <a:pt x="1379" y="8538"/>
                    <a:pt x="2331" y="7536"/>
                    <a:pt x="2557" y="7010"/>
                  </a:cubicBezTo>
                  <a:cubicBezTo>
                    <a:pt x="2591" y="6924"/>
                    <a:pt x="2671" y="6874"/>
                    <a:pt x="2751" y="6874"/>
                  </a:cubicBezTo>
                  <a:cubicBezTo>
                    <a:pt x="2788" y="6874"/>
                    <a:pt x="2825" y="6885"/>
                    <a:pt x="2858" y="6909"/>
                  </a:cubicBezTo>
                  <a:cubicBezTo>
                    <a:pt x="3259" y="7260"/>
                    <a:pt x="3559" y="7736"/>
                    <a:pt x="3685" y="8263"/>
                  </a:cubicBezTo>
                  <a:cubicBezTo>
                    <a:pt x="3711" y="8366"/>
                    <a:pt x="3790" y="8416"/>
                    <a:pt x="3868" y="8416"/>
                  </a:cubicBezTo>
                  <a:cubicBezTo>
                    <a:pt x="3940" y="8416"/>
                    <a:pt x="4011" y="8373"/>
                    <a:pt x="4036" y="8288"/>
                  </a:cubicBezTo>
                  <a:cubicBezTo>
                    <a:pt x="4236" y="7787"/>
                    <a:pt x="4386" y="7260"/>
                    <a:pt x="4462" y="6734"/>
                  </a:cubicBezTo>
                  <a:cubicBezTo>
                    <a:pt x="4483" y="6625"/>
                    <a:pt x="4581" y="6554"/>
                    <a:pt x="4672" y="6554"/>
                  </a:cubicBezTo>
                  <a:cubicBezTo>
                    <a:pt x="4686" y="6554"/>
                    <a:pt x="4699" y="6555"/>
                    <a:pt x="4712" y="6558"/>
                  </a:cubicBezTo>
                  <a:cubicBezTo>
                    <a:pt x="5213" y="6734"/>
                    <a:pt x="5614" y="7185"/>
                    <a:pt x="5765" y="7686"/>
                  </a:cubicBezTo>
                  <a:cubicBezTo>
                    <a:pt x="5793" y="7772"/>
                    <a:pt x="5870" y="7817"/>
                    <a:pt x="5950" y="7817"/>
                  </a:cubicBezTo>
                  <a:cubicBezTo>
                    <a:pt x="6010" y="7817"/>
                    <a:pt x="6072" y="7791"/>
                    <a:pt x="6116" y="7736"/>
                  </a:cubicBezTo>
                  <a:cubicBezTo>
                    <a:pt x="6416" y="7260"/>
                    <a:pt x="6592" y="6684"/>
                    <a:pt x="6592" y="6107"/>
                  </a:cubicBezTo>
                  <a:cubicBezTo>
                    <a:pt x="6592" y="5998"/>
                    <a:pt x="6668" y="5927"/>
                    <a:pt x="6770" y="5927"/>
                  </a:cubicBezTo>
                  <a:cubicBezTo>
                    <a:pt x="6786" y="5927"/>
                    <a:pt x="6801" y="5929"/>
                    <a:pt x="6817" y="5932"/>
                  </a:cubicBezTo>
                  <a:cubicBezTo>
                    <a:pt x="7544" y="6057"/>
                    <a:pt x="8196" y="6458"/>
                    <a:pt x="8697" y="6985"/>
                  </a:cubicBezTo>
                  <a:cubicBezTo>
                    <a:pt x="8736" y="7032"/>
                    <a:pt x="8788" y="7052"/>
                    <a:pt x="8839" y="7052"/>
                  </a:cubicBezTo>
                  <a:cubicBezTo>
                    <a:pt x="8950" y="7052"/>
                    <a:pt x="9057" y="6955"/>
                    <a:pt x="9023" y="6834"/>
                  </a:cubicBezTo>
                  <a:cubicBezTo>
                    <a:pt x="9003" y="6694"/>
                    <a:pt x="9110" y="6586"/>
                    <a:pt x="9231" y="6586"/>
                  </a:cubicBezTo>
                  <a:cubicBezTo>
                    <a:pt x="9262" y="6586"/>
                    <a:pt x="9293" y="6593"/>
                    <a:pt x="9324" y="6609"/>
                  </a:cubicBezTo>
                  <a:cubicBezTo>
                    <a:pt x="10401" y="7360"/>
                    <a:pt x="11429" y="8162"/>
                    <a:pt x="12406" y="9040"/>
                  </a:cubicBezTo>
                  <a:cubicBezTo>
                    <a:pt x="12434" y="9076"/>
                    <a:pt x="12475" y="9093"/>
                    <a:pt x="12519" y="9093"/>
                  </a:cubicBezTo>
                  <a:cubicBezTo>
                    <a:pt x="12594" y="9093"/>
                    <a:pt x="12676" y="9044"/>
                    <a:pt x="12707" y="8964"/>
                  </a:cubicBezTo>
                  <a:cubicBezTo>
                    <a:pt x="12908" y="8513"/>
                    <a:pt x="13008" y="8012"/>
                    <a:pt x="12983" y="7536"/>
                  </a:cubicBezTo>
                  <a:cubicBezTo>
                    <a:pt x="12965" y="7408"/>
                    <a:pt x="13066" y="7321"/>
                    <a:pt x="13170" y="7321"/>
                  </a:cubicBezTo>
                  <a:cubicBezTo>
                    <a:pt x="13210" y="7321"/>
                    <a:pt x="13249" y="7333"/>
                    <a:pt x="13284" y="7360"/>
                  </a:cubicBezTo>
                  <a:cubicBezTo>
                    <a:pt x="13710" y="7661"/>
                    <a:pt x="14061" y="8037"/>
                    <a:pt x="14361" y="8488"/>
                  </a:cubicBezTo>
                  <a:cubicBezTo>
                    <a:pt x="14399" y="8536"/>
                    <a:pt x="14455" y="8558"/>
                    <a:pt x="14511" y="8558"/>
                  </a:cubicBezTo>
                  <a:cubicBezTo>
                    <a:pt x="14603" y="8558"/>
                    <a:pt x="14697" y="8497"/>
                    <a:pt x="14712" y="8388"/>
                  </a:cubicBezTo>
                  <a:cubicBezTo>
                    <a:pt x="14787" y="7937"/>
                    <a:pt x="14762" y="7461"/>
                    <a:pt x="14637" y="6985"/>
                  </a:cubicBezTo>
                  <a:cubicBezTo>
                    <a:pt x="14595" y="6857"/>
                    <a:pt x="14696" y="6748"/>
                    <a:pt x="14819" y="6748"/>
                  </a:cubicBezTo>
                  <a:cubicBezTo>
                    <a:pt x="14842" y="6748"/>
                    <a:pt x="14865" y="6751"/>
                    <a:pt x="14888" y="6759"/>
                  </a:cubicBezTo>
                  <a:cubicBezTo>
                    <a:pt x="15665" y="7110"/>
                    <a:pt x="16291" y="7736"/>
                    <a:pt x="16667" y="8488"/>
                  </a:cubicBezTo>
                  <a:cubicBezTo>
                    <a:pt x="16705" y="8563"/>
                    <a:pt x="16774" y="8601"/>
                    <a:pt x="16843" y="8601"/>
                  </a:cubicBezTo>
                  <a:cubicBezTo>
                    <a:pt x="16912" y="8601"/>
                    <a:pt x="16980" y="8563"/>
                    <a:pt x="17018" y="8488"/>
                  </a:cubicBezTo>
                  <a:cubicBezTo>
                    <a:pt x="17294" y="7812"/>
                    <a:pt x="17394" y="7060"/>
                    <a:pt x="17294" y="6333"/>
                  </a:cubicBezTo>
                  <a:cubicBezTo>
                    <a:pt x="17277" y="6212"/>
                    <a:pt x="17390" y="6115"/>
                    <a:pt x="17503" y="6115"/>
                  </a:cubicBezTo>
                  <a:cubicBezTo>
                    <a:pt x="17554" y="6115"/>
                    <a:pt x="17605" y="6136"/>
                    <a:pt x="17645" y="6183"/>
                  </a:cubicBezTo>
                  <a:cubicBezTo>
                    <a:pt x="18146" y="6734"/>
                    <a:pt x="18522" y="7386"/>
                    <a:pt x="18772" y="8087"/>
                  </a:cubicBezTo>
                  <a:cubicBezTo>
                    <a:pt x="18811" y="8178"/>
                    <a:pt x="18891" y="8222"/>
                    <a:pt x="18969" y="8222"/>
                  </a:cubicBezTo>
                  <a:cubicBezTo>
                    <a:pt x="19041" y="8222"/>
                    <a:pt x="19112" y="8185"/>
                    <a:pt x="19148" y="8112"/>
                  </a:cubicBezTo>
                  <a:cubicBezTo>
                    <a:pt x="19374" y="7511"/>
                    <a:pt x="19474" y="6859"/>
                    <a:pt x="19374" y="6233"/>
                  </a:cubicBezTo>
                  <a:cubicBezTo>
                    <a:pt x="19357" y="6099"/>
                    <a:pt x="19463" y="5999"/>
                    <a:pt x="19573" y="5999"/>
                  </a:cubicBezTo>
                  <a:cubicBezTo>
                    <a:pt x="19627" y="5999"/>
                    <a:pt x="19683" y="6024"/>
                    <a:pt x="19725" y="6082"/>
                  </a:cubicBezTo>
                  <a:cubicBezTo>
                    <a:pt x="19750" y="6107"/>
                    <a:pt x="19775" y="6157"/>
                    <a:pt x="19825" y="6208"/>
                  </a:cubicBezTo>
                  <a:cubicBezTo>
                    <a:pt x="19866" y="6269"/>
                    <a:pt x="19927" y="6297"/>
                    <a:pt x="19987" y="6297"/>
                  </a:cubicBezTo>
                  <a:cubicBezTo>
                    <a:pt x="20075" y="6297"/>
                    <a:pt x="20161" y="6237"/>
                    <a:pt x="20176" y="6132"/>
                  </a:cubicBezTo>
                  <a:cubicBezTo>
                    <a:pt x="20376" y="4027"/>
                    <a:pt x="19123" y="1822"/>
                    <a:pt x="17193" y="969"/>
                  </a:cubicBezTo>
                  <a:cubicBezTo>
                    <a:pt x="17165" y="957"/>
                    <a:pt x="17136" y="952"/>
                    <a:pt x="17109" y="952"/>
                  </a:cubicBezTo>
                  <a:cubicBezTo>
                    <a:pt x="16968" y="952"/>
                    <a:pt x="16859" y="1098"/>
                    <a:pt x="16943" y="1245"/>
                  </a:cubicBezTo>
                  <a:cubicBezTo>
                    <a:pt x="17244" y="1746"/>
                    <a:pt x="17394" y="2348"/>
                    <a:pt x="17419" y="2949"/>
                  </a:cubicBezTo>
                  <a:cubicBezTo>
                    <a:pt x="17419" y="3060"/>
                    <a:pt x="17319" y="3141"/>
                    <a:pt x="17220" y="3141"/>
                  </a:cubicBezTo>
                  <a:cubicBezTo>
                    <a:pt x="17162" y="3141"/>
                    <a:pt x="17105" y="3114"/>
                    <a:pt x="17068" y="3050"/>
                  </a:cubicBezTo>
                  <a:cubicBezTo>
                    <a:pt x="16116" y="1696"/>
                    <a:pt x="14762" y="619"/>
                    <a:pt x="13234" y="17"/>
                  </a:cubicBezTo>
                  <a:cubicBezTo>
                    <a:pt x="13207" y="6"/>
                    <a:pt x="13182" y="1"/>
                    <a:pt x="13157" y="1"/>
                  </a:cubicBezTo>
                  <a:close/>
                </a:path>
              </a:pathLst>
            </a:custGeom>
            <a:solidFill>
              <a:srgbClr val="FFFFFF">
                <a:alpha val="15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p:nvPr/>
          </p:nvSpPr>
          <p:spPr>
            <a:xfrm>
              <a:off x="6219534" y="3927476"/>
              <a:ext cx="933876" cy="935207"/>
            </a:xfrm>
            <a:custGeom>
              <a:rect b="b" l="l" r="r" t="t"/>
              <a:pathLst>
                <a:path extrusionOk="0" h="17570" w="17545">
                  <a:moveTo>
                    <a:pt x="8773" y="1"/>
                  </a:moveTo>
                  <a:cubicBezTo>
                    <a:pt x="3910" y="1"/>
                    <a:pt x="1" y="3935"/>
                    <a:pt x="1" y="8798"/>
                  </a:cubicBezTo>
                  <a:cubicBezTo>
                    <a:pt x="1" y="13635"/>
                    <a:pt x="3910" y="17570"/>
                    <a:pt x="8773" y="17570"/>
                  </a:cubicBezTo>
                  <a:cubicBezTo>
                    <a:pt x="13610" y="17570"/>
                    <a:pt x="17545" y="13635"/>
                    <a:pt x="17545" y="8798"/>
                  </a:cubicBezTo>
                  <a:cubicBezTo>
                    <a:pt x="17545" y="3935"/>
                    <a:pt x="13610" y="1"/>
                    <a:pt x="8773" y="1"/>
                  </a:cubicBezTo>
                  <a:close/>
                </a:path>
              </a:pathLst>
            </a:custGeom>
            <a:solidFill>
              <a:srgbClr val="191919">
                <a:alpha val="8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6248917" y="4090249"/>
              <a:ext cx="603014" cy="771107"/>
            </a:xfrm>
            <a:custGeom>
              <a:rect b="b" l="l" r="r" t="t"/>
              <a:pathLst>
                <a:path extrusionOk="0" h="14487" w="11329">
                  <a:moveTo>
                    <a:pt x="1579" y="0"/>
                  </a:moveTo>
                  <a:lnTo>
                    <a:pt x="0" y="2807"/>
                  </a:lnTo>
                  <a:lnTo>
                    <a:pt x="8672" y="14487"/>
                  </a:lnTo>
                  <a:lnTo>
                    <a:pt x="11328" y="13935"/>
                  </a:lnTo>
                  <a:lnTo>
                    <a:pt x="1579" y="0"/>
                  </a:lnTo>
                  <a:close/>
                </a:path>
              </a:pathLst>
            </a:custGeom>
            <a:solidFill>
              <a:srgbClr val="FFFFFF">
                <a:alpha val="2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a:off x="6187544" y="3896816"/>
              <a:ext cx="997909" cy="997909"/>
            </a:xfrm>
            <a:custGeom>
              <a:rect b="b" l="l" r="r" t="t"/>
              <a:pathLst>
                <a:path extrusionOk="0" h="18748" w="18748">
                  <a:moveTo>
                    <a:pt x="9374" y="1178"/>
                  </a:moveTo>
                  <a:cubicBezTo>
                    <a:pt x="13885" y="1178"/>
                    <a:pt x="17544" y="4862"/>
                    <a:pt x="17544" y="9374"/>
                  </a:cubicBezTo>
                  <a:cubicBezTo>
                    <a:pt x="17544" y="13885"/>
                    <a:pt x="13885" y="17544"/>
                    <a:pt x="9374" y="17544"/>
                  </a:cubicBezTo>
                  <a:cubicBezTo>
                    <a:pt x="4862" y="17544"/>
                    <a:pt x="1178" y="13885"/>
                    <a:pt x="1178" y="9374"/>
                  </a:cubicBezTo>
                  <a:cubicBezTo>
                    <a:pt x="1178" y="4862"/>
                    <a:pt x="4862" y="1178"/>
                    <a:pt x="9374" y="1178"/>
                  </a:cubicBezTo>
                  <a:close/>
                  <a:moveTo>
                    <a:pt x="9374" y="0"/>
                  </a:moveTo>
                  <a:cubicBezTo>
                    <a:pt x="4186" y="0"/>
                    <a:pt x="0" y="4186"/>
                    <a:pt x="0" y="9374"/>
                  </a:cubicBezTo>
                  <a:cubicBezTo>
                    <a:pt x="0" y="14537"/>
                    <a:pt x="4186" y="18747"/>
                    <a:pt x="9374" y="18747"/>
                  </a:cubicBezTo>
                  <a:cubicBezTo>
                    <a:pt x="14537" y="18747"/>
                    <a:pt x="18747" y="14537"/>
                    <a:pt x="18747" y="9374"/>
                  </a:cubicBezTo>
                  <a:cubicBezTo>
                    <a:pt x="18747" y="4186"/>
                    <a:pt x="14537" y="0"/>
                    <a:pt x="93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8"/>
          <p:cNvSpPr txBox="1"/>
          <p:nvPr>
            <p:ph type="title"/>
          </p:nvPr>
        </p:nvSpPr>
        <p:spPr>
          <a:xfrm>
            <a:off x="1925700" y="0"/>
            <a:ext cx="5292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ay"/>
                <a:ea typeface="Cambay"/>
                <a:cs typeface="Cambay"/>
                <a:sym typeface="Cambay"/>
              </a:rPr>
              <a:t>References</a:t>
            </a:r>
            <a:endParaRPr>
              <a:latin typeface="Cambay"/>
              <a:ea typeface="Cambay"/>
              <a:cs typeface="Cambay"/>
              <a:sym typeface="Cambay"/>
            </a:endParaRPr>
          </a:p>
        </p:txBody>
      </p:sp>
      <p:sp>
        <p:nvSpPr>
          <p:cNvPr id="397" name="Google Shape;397;p38"/>
          <p:cNvSpPr txBox="1"/>
          <p:nvPr/>
        </p:nvSpPr>
        <p:spPr>
          <a:xfrm>
            <a:off x="0" y="753725"/>
            <a:ext cx="8890800" cy="4389900"/>
          </a:xfrm>
          <a:prstGeom prst="rect">
            <a:avLst/>
          </a:prstGeom>
          <a:noFill/>
          <a:ln>
            <a:noFill/>
          </a:ln>
        </p:spPr>
        <p:txBody>
          <a:bodyPr anchorCtr="0" anchor="ctr" bIns="91425" lIns="91425" spcFirstLastPara="1" rIns="0" wrap="square" tIns="91425">
            <a:noAutofit/>
          </a:bodyPr>
          <a:lstStyle/>
          <a:p>
            <a:pPr indent="-457200" lvl="0" marL="457200" rtl="0" algn="just">
              <a:lnSpc>
                <a:spcPct val="115000"/>
              </a:lnSpc>
              <a:spcBef>
                <a:spcPts val="1200"/>
              </a:spcBef>
              <a:spcAft>
                <a:spcPts val="0"/>
              </a:spcAft>
              <a:buNone/>
            </a:pPr>
            <a:r>
              <a:rPr lang="en" sz="1100">
                <a:solidFill>
                  <a:schemeClr val="dk1"/>
                </a:solidFill>
                <a:latin typeface="Cambay"/>
                <a:ea typeface="Cambay"/>
                <a:cs typeface="Cambay"/>
                <a:sym typeface="Cambay"/>
              </a:rPr>
              <a:t>Admin, D. L. M. (2019). </a:t>
            </a:r>
            <a:r>
              <a:rPr i="1" lang="en" sz="1100">
                <a:solidFill>
                  <a:schemeClr val="dk1"/>
                </a:solidFill>
                <a:latin typeface="Cambay"/>
                <a:ea typeface="Cambay"/>
                <a:cs typeface="Cambay"/>
                <a:sym typeface="Cambay"/>
              </a:rPr>
              <a:t>Identifying Skin Cancer</a:t>
            </a:r>
            <a:r>
              <a:rPr lang="en" sz="1100">
                <a:solidFill>
                  <a:schemeClr val="dk1"/>
                </a:solidFill>
                <a:latin typeface="Cambay"/>
                <a:ea typeface="Cambay"/>
                <a:cs typeface="Cambay"/>
                <a:sym typeface="Cambay"/>
              </a:rPr>
              <a:t>. PS Derm. photograph. Retrieved from </a:t>
            </a:r>
            <a:r>
              <a:rPr lang="en" sz="1100" u="sng">
                <a:solidFill>
                  <a:srgbClr val="1155CC"/>
                </a:solidFill>
                <a:latin typeface="Cambay"/>
                <a:ea typeface="Cambay"/>
                <a:cs typeface="Cambay"/>
                <a:sym typeface="Cambay"/>
                <a:hlinkClick r:id="rId3">
                  <a:extLst>
                    <a:ext uri="{A12FA001-AC4F-418D-AE19-62706E023703}">
                      <ahyp:hlinkClr val="tx"/>
                    </a:ext>
                  </a:extLst>
                </a:hlinkClick>
              </a:rPr>
              <a:t>https://psderm.com/skin-cancer/</a:t>
            </a:r>
            <a:r>
              <a:rPr lang="en" sz="1100">
                <a:solidFill>
                  <a:srgbClr val="0B5394"/>
                </a:solidFill>
                <a:latin typeface="Cambay"/>
                <a:ea typeface="Cambay"/>
                <a:cs typeface="Cambay"/>
                <a:sym typeface="Cambay"/>
              </a:rPr>
              <a:t> </a:t>
            </a:r>
            <a:endParaRPr sz="1100">
              <a:solidFill>
                <a:srgbClr val="0B5394"/>
              </a:solidFill>
              <a:latin typeface="Cambay"/>
              <a:ea typeface="Cambay"/>
              <a:cs typeface="Cambay"/>
              <a:sym typeface="Cambay"/>
            </a:endParaRPr>
          </a:p>
          <a:p>
            <a:pPr indent="-457200" lvl="0" marL="457200" rtl="0" algn="just">
              <a:lnSpc>
                <a:spcPct val="115000"/>
              </a:lnSpc>
              <a:spcBef>
                <a:spcPts val="1200"/>
              </a:spcBef>
              <a:spcAft>
                <a:spcPts val="0"/>
              </a:spcAft>
              <a:buNone/>
            </a:pPr>
            <a:r>
              <a:rPr lang="en" sz="1100">
                <a:latin typeface="Cambay"/>
                <a:ea typeface="Cambay"/>
                <a:cs typeface="Cambay"/>
                <a:sym typeface="Cambay"/>
              </a:rPr>
              <a:t>Afifi, L.,  Cortez, J., Johal, A., Nosrati, A., Tam, A., Vora, N. B., Wei, M. L., Wong, A., Yan D., Yeniay, Y. &amp; Young, A. T. (2020, June 18). </a:t>
            </a:r>
            <a:r>
              <a:rPr i="1" lang="en" sz="1100">
                <a:latin typeface="Cambay"/>
                <a:ea typeface="Cambay"/>
                <a:cs typeface="Cambay"/>
                <a:sym typeface="Cambay"/>
              </a:rPr>
              <a:t>The role of technology in melanoma screening and diagnosis</a:t>
            </a:r>
            <a:r>
              <a:rPr lang="en" sz="1100">
                <a:latin typeface="Cambay"/>
                <a:ea typeface="Cambay"/>
                <a:cs typeface="Cambay"/>
                <a:sym typeface="Cambay"/>
              </a:rPr>
              <a:t>. Wiley Online Library. </a:t>
            </a:r>
            <a:r>
              <a:rPr lang="en" sz="1100" u="sng">
                <a:solidFill>
                  <a:srgbClr val="1155CC"/>
                </a:solidFill>
                <a:latin typeface="Cambay"/>
                <a:ea typeface="Cambay"/>
                <a:cs typeface="Cambay"/>
                <a:sym typeface="Cambay"/>
                <a:hlinkClick r:id="rId4">
                  <a:extLst>
                    <a:ext uri="{A12FA001-AC4F-418D-AE19-62706E023703}">
                      <ahyp:hlinkClr val="tx"/>
                    </a:ext>
                  </a:extLst>
                </a:hlinkClick>
              </a:rPr>
              <a:t>https://onlinelibrary.wiley.com/doi/full/10.1111/pcmr.12907</a:t>
            </a:r>
            <a:endParaRPr sz="1100">
              <a:solidFill>
                <a:schemeClr val="dk1"/>
              </a:solidFill>
              <a:latin typeface="Cambay"/>
              <a:ea typeface="Cambay"/>
              <a:cs typeface="Cambay"/>
              <a:sym typeface="Cambay"/>
            </a:endParaRPr>
          </a:p>
          <a:p>
            <a:pPr indent="-457200" lvl="0" marL="457200" rtl="0" algn="just">
              <a:lnSpc>
                <a:spcPct val="115000"/>
              </a:lnSpc>
              <a:spcBef>
                <a:spcPts val="1200"/>
              </a:spcBef>
              <a:spcAft>
                <a:spcPts val="0"/>
              </a:spcAft>
              <a:buNone/>
            </a:pPr>
            <a:r>
              <a:rPr lang="en" sz="1100">
                <a:solidFill>
                  <a:schemeClr val="dk1"/>
                </a:solidFill>
                <a:latin typeface="Cambay"/>
                <a:ea typeface="Cambay"/>
                <a:cs typeface="Cambay"/>
                <a:sym typeface="Cambay"/>
              </a:rPr>
              <a:t>Haenssle, H. A., Fink, C., Schneiderbauer, R., Toberer, F., Buhl, T., Blum, A., Kalloo, A., Hassen, A. B. H., Thomas, L., Enk, A., Uhlmann, L., Reader study level-I and level-II Groups, Alt, C., Arenbergerova, M., Bakos, R., Baltzer, A., Bertlich, I., Blum, A., Bokor-Billmann, T., Bowling, J., … Zalaudek, I. (2018). Man against machine: diagnostic performance of a deep learning convolutional neural network for dermoscopic melanoma recognition in comparison to 58 dermatologists. </a:t>
            </a:r>
            <a:r>
              <a:rPr i="1" lang="en" sz="1100">
                <a:solidFill>
                  <a:schemeClr val="dk1"/>
                </a:solidFill>
                <a:latin typeface="Cambay"/>
                <a:ea typeface="Cambay"/>
                <a:cs typeface="Cambay"/>
                <a:sym typeface="Cambay"/>
              </a:rPr>
              <a:t>Annals of oncology: Official journal of the European Society for Medical Oncology</a:t>
            </a:r>
            <a:r>
              <a:rPr lang="en" sz="1100">
                <a:solidFill>
                  <a:schemeClr val="dk1"/>
                </a:solidFill>
                <a:latin typeface="Cambay"/>
                <a:ea typeface="Cambay"/>
                <a:cs typeface="Cambay"/>
                <a:sym typeface="Cambay"/>
              </a:rPr>
              <a:t>, </a:t>
            </a:r>
            <a:r>
              <a:rPr i="1" lang="en" sz="1100">
                <a:solidFill>
                  <a:schemeClr val="dk1"/>
                </a:solidFill>
                <a:latin typeface="Cambay"/>
                <a:ea typeface="Cambay"/>
                <a:cs typeface="Cambay"/>
                <a:sym typeface="Cambay"/>
              </a:rPr>
              <a:t>29</a:t>
            </a:r>
            <a:r>
              <a:rPr lang="en" sz="1100">
                <a:solidFill>
                  <a:schemeClr val="dk1"/>
                </a:solidFill>
                <a:latin typeface="Cambay"/>
                <a:ea typeface="Cambay"/>
                <a:cs typeface="Cambay"/>
                <a:sym typeface="Cambay"/>
              </a:rPr>
              <a:t>(8), 1836–1842.</a:t>
            </a:r>
            <a:r>
              <a:rPr lang="en" sz="1100">
                <a:solidFill>
                  <a:srgbClr val="1155CC"/>
                </a:solidFill>
                <a:latin typeface="Cambay"/>
                <a:ea typeface="Cambay"/>
                <a:cs typeface="Cambay"/>
                <a:sym typeface="Cambay"/>
              </a:rPr>
              <a:t> </a:t>
            </a:r>
            <a:r>
              <a:rPr lang="en" sz="1100" u="sng">
                <a:solidFill>
                  <a:srgbClr val="1155CC"/>
                </a:solidFill>
                <a:latin typeface="Cambay"/>
                <a:ea typeface="Cambay"/>
                <a:cs typeface="Cambay"/>
                <a:sym typeface="Cambay"/>
                <a:hlinkClick r:id="rId5">
                  <a:extLst>
                    <a:ext uri="{A12FA001-AC4F-418D-AE19-62706E023703}">
                      <ahyp:hlinkClr val="tx"/>
                    </a:ext>
                  </a:extLst>
                </a:hlinkClick>
              </a:rPr>
              <a:t>https://doi.org/10.1093/annonc/mdy166</a:t>
            </a:r>
            <a:endParaRPr sz="1100">
              <a:solidFill>
                <a:srgbClr val="1155CC"/>
              </a:solidFill>
              <a:latin typeface="Cambay"/>
              <a:ea typeface="Cambay"/>
              <a:cs typeface="Cambay"/>
              <a:sym typeface="Cambay"/>
            </a:endParaRPr>
          </a:p>
          <a:p>
            <a:pPr indent="-457200" lvl="0" marL="457200" rtl="0" algn="just">
              <a:lnSpc>
                <a:spcPct val="115000"/>
              </a:lnSpc>
              <a:spcBef>
                <a:spcPts val="1200"/>
              </a:spcBef>
              <a:spcAft>
                <a:spcPts val="0"/>
              </a:spcAft>
              <a:buNone/>
            </a:pPr>
            <a:r>
              <a:rPr lang="en" sz="1100">
                <a:solidFill>
                  <a:schemeClr val="dk1"/>
                </a:solidFill>
                <a:latin typeface="Cambay"/>
                <a:ea typeface="Cambay"/>
                <a:cs typeface="Cambay"/>
                <a:sym typeface="Cambay"/>
              </a:rPr>
              <a:t>Han, S. S., Kim, M. S., Lim, W., Park, G. H., Park, I., &amp; Chang, S. E. (2018). Classification of the Clinical Images for Benign and Malignant Cutaneous Tumors Using a Deep Learning Algorithm. </a:t>
            </a:r>
            <a:r>
              <a:rPr i="1" lang="en" sz="1100">
                <a:solidFill>
                  <a:schemeClr val="dk1"/>
                </a:solidFill>
                <a:latin typeface="Cambay"/>
                <a:ea typeface="Cambay"/>
                <a:cs typeface="Cambay"/>
                <a:sym typeface="Cambay"/>
              </a:rPr>
              <a:t>The Journal of investigative dermatology</a:t>
            </a:r>
            <a:r>
              <a:rPr lang="en" sz="1100">
                <a:solidFill>
                  <a:schemeClr val="dk1"/>
                </a:solidFill>
                <a:latin typeface="Cambay"/>
                <a:ea typeface="Cambay"/>
                <a:cs typeface="Cambay"/>
                <a:sym typeface="Cambay"/>
              </a:rPr>
              <a:t>, </a:t>
            </a:r>
            <a:r>
              <a:rPr i="1" lang="en" sz="1100">
                <a:solidFill>
                  <a:schemeClr val="dk1"/>
                </a:solidFill>
                <a:latin typeface="Cambay"/>
                <a:ea typeface="Cambay"/>
                <a:cs typeface="Cambay"/>
                <a:sym typeface="Cambay"/>
              </a:rPr>
              <a:t>138</a:t>
            </a:r>
            <a:r>
              <a:rPr lang="en" sz="1100">
                <a:solidFill>
                  <a:schemeClr val="dk1"/>
                </a:solidFill>
                <a:latin typeface="Cambay"/>
                <a:ea typeface="Cambay"/>
                <a:cs typeface="Cambay"/>
                <a:sym typeface="Cambay"/>
              </a:rPr>
              <a:t>(7), 1529–1538. </a:t>
            </a:r>
            <a:r>
              <a:rPr lang="en" sz="1100" u="sng">
                <a:solidFill>
                  <a:srgbClr val="1155CC"/>
                </a:solidFill>
                <a:latin typeface="Cambay"/>
                <a:ea typeface="Cambay"/>
                <a:cs typeface="Cambay"/>
                <a:sym typeface="Cambay"/>
                <a:hlinkClick r:id="rId6">
                  <a:extLst>
                    <a:ext uri="{A12FA001-AC4F-418D-AE19-62706E023703}">
                      <ahyp:hlinkClr val="tx"/>
                    </a:ext>
                  </a:extLst>
                </a:hlinkClick>
              </a:rPr>
              <a:t>https://doi.org/10.1016/j.jid.2018.01.028</a:t>
            </a:r>
            <a:endParaRPr sz="1100">
              <a:solidFill>
                <a:srgbClr val="1155CC"/>
              </a:solidFill>
              <a:latin typeface="Cambay"/>
              <a:ea typeface="Cambay"/>
              <a:cs typeface="Cambay"/>
              <a:sym typeface="Cambay"/>
            </a:endParaRPr>
          </a:p>
          <a:p>
            <a:pPr indent="-457200" lvl="0" marL="457200" rtl="0" algn="just">
              <a:lnSpc>
                <a:spcPct val="115000"/>
              </a:lnSpc>
              <a:spcBef>
                <a:spcPts val="1200"/>
              </a:spcBef>
              <a:spcAft>
                <a:spcPts val="0"/>
              </a:spcAft>
              <a:buNone/>
            </a:pPr>
            <a:r>
              <a:rPr lang="en" sz="1100">
                <a:solidFill>
                  <a:schemeClr val="dk1"/>
                </a:solidFill>
                <a:latin typeface="Cambay"/>
                <a:ea typeface="Cambay"/>
                <a:cs typeface="Cambay"/>
                <a:sym typeface="Cambay"/>
              </a:rPr>
              <a:t>Key </a:t>
            </a:r>
            <a:r>
              <a:rPr i="1" lang="en" sz="1100">
                <a:solidFill>
                  <a:schemeClr val="dk1"/>
                </a:solidFill>
                <a:latin typeface="Cambay"/>
                <a:ea typeface="Cambay"/>
                <a:cs typeface="Cambay"/>
                <a:sym typeface="Cambay"/>
              </a:rPr>
              <a:t>Statistics For Melanoma Skin Cancer</a:t>
            </a:r>
            <a:r>
              <a:rPr lang="en" sz="1100">
                <a:solidFill>
                  <a:schemeClr val="dk1"/>
                </a:solidFill>
                <a:latin typeface="Cambay"/>
                <a:ea typeface="Cambay"/>
                <a:cs typeface="Cambay"/>
                <a:sym typeface="Cambay"/>
              </a:rPr>
              <a:t>. American Cancer Society. (2023, January 12). Retrieved March 14, 2023, from </a:t>
            </a:r>
            <a:r>
              <a:rPr lang="en" sz="1100" u="sng">
                <a:solidFill>
                  <a:srgbClr val="1155CC"/>
                </a:solidFill>
                <a:latin typeface="Cambay"/>
                <a:ea typeface="Cambay"/>
                <a:cs typeface="Cambay"/>
                <a:sym typeface="Cambay"/>
                <a:hlinkClick r:id="rId7">
                  <a:extLst>
                    <a:ext uri="{A12FA001-AC4F-418D-AE19-62706E023703}">
                      <ahyp:hlinkClr val="tx"/>
                    </a:ext>
                  </a:extLst>
                </a:hlinkClick>
              </a:rPr>
              <a:t>https://www.cancer.org/cancer/melanoma-skin-cancer/about/key-statistics.html</a:t>
            </a:r>
            <a:r>
              <a:rPr lang="en" sz="1100">
                <a:solidFill>
                  <a:srgbClr val="1155CC"/>
                </a:solidFill>
                <a:latin typeface="Cambay"/>
                <a:ea typeface="Cambay"/>
                <a:cs typeface="Cambay"/>
                <a:sym typeface="Cambay"/>
              </a:rPr>
              <a:t> </a:t>
            </a:r>
            <a:endParaRPr sz="1100">
              <a:solidFill>
                <a:srgbClr val="1155CC"/>
              </a:solidFill>
              <a:latin typeface="Cambay"/>
              <a:ea typeface="Cambay"/>
              <a:cs typeface="Cambay"/>
              <a:sym typeface="Cambay"/>
            </a:endParaRPr>
          </a:p>
          <a:p>
            <a:pPr indent="-457200" lvl="0" marL="457200" rtl="0" algn="just">
              <a:lnSpc>
                <a:spcPct val="115000"/>
              </a:lnSpc>
              <a:spcBef>
                <a:spcPts val="800"/>
              </a:spcBef>
              <a:spcAft>
                <a:spcPts val="0"/>
              </a:spcAft>
              <a:buNone/>
            </a:pPr>
            <a:r>
              <a:rPr lang="en" sz="1100">
                <a:solidFill>
                  <a:schemeClr val="dk1"/>
                </a:solidFill>
                <a:latin typeface="Cambay"/>
                <a:ea typeface="Cambay"/>
                <a:cs typeface="Cambay"/>
                <a:sym typeface="Cambay"/>
              </a:rPr>
              <a:t>Mayo Clinic (2022, June 18). </a:t>
            </a:r>
            <a:r>
              <a:rPr i="1" lang="en" sz="1100">
                <a:solidFill>
                  <a:schemeClr val="dk1"/>
                </a:solidFill>
                <a:latin typeface="Cambay"/>
                <a:ea typeface="Cambay"/>
                <a:cs typeface="Cambay"/>
                <a:sym typeface="Cambay"/>
              </a:rPr>
              <a:t>Melanoma</a:t>
            </a:r>
            <a:r>
              <a:rPr lang="en" sz="1100">
                <a:solidFill>
                  <a:schemeClr val="dk1"/>
                </a:solidFill>
                <a:latin typeface="Cambay"/>
                <a:ea typeface="Cambay"/>
                <a:cs typeface="Cambay"/>
                <a:sym typeface="Cambay"/>
              </a:rPr>
              <a:t>.</a:t>
            </a:r>
            <a:r>
              <a:rPr lang="en" sz="1100">
                <a:solidFill>
                  <a:schemeClr val="dk1"/>
                </a:solidFill>
                <a:uFill>
                  <a:noFill/>
                </a:uFill>
                <a:latin typeface="Cambay"/>
                <a:ea typeface="Cambay"/>
                <a:cs typeface="Cambay"/>
                <a:sym typeface="Cambay"/>
                <a:hlinkClick r:id="rId8">
                  <a:extLst>
                    <a:ext uri="{A12FA001-AC4F-418D-AE19-62706E023703}">
                      <ahyp:hlinkClr val="tx"/>
                    </a:ext>
                  </a:extLst>
                </a:hlinkClick>
              </a:rPr>
              <a:t> </a:t>
            </a:r>
            <a:r>
              <a:rPr lang="en" sz="1100" u="sng">
                <a:solidFill>
                  <a:srgbClr val="1155CC"/>
                </a:solidFill>
                <a:latin typeface="Cambay"/>
                <a:ea typeface="Cambay"/>
                <a:cs typeface="Cambay"/>
                <a:sym typeface="Cambay"/>
                <a:hlinkClick r:id="rId9">
                  <a:extLst>
                    <a:ext uri="{A12FA001-AC4F-418D-AE19-62706E023703}">
                      <ahyp:hlinkClr val="tx"/>
                    </a:ext>
                  </a:extLst>
                </a:hlinkClick>
              </a:rPr>
              <a:t>https://www.mayoclinic.org/diseases-conditions/melanoma/diagnosis-treatment/drc-20374888</a:t>
            </a:r>
            <a:endParaRPr sz="1100">
              <a:solidFill>
                <a:srgbClr val="1155CC"/>
              </a:solidFill>
              <a:latin typeface="Cambay"/>
              <a:ea typeface="Cambay"/>
              <a:cs typeface="Cambay"/>
              <a:sym typeface="Cambay"/>
            </a:endParaRPr>
          </a:p>
          <a:p>
            <a:pPr indent="-457200" lvl="0" marL="457200" rtl="0" algn="just">
              <a:lnSpc>
                <a:spcPct val="115000"/>
              </a:lnSpc>
              <a:spcBef>
                <a:spcPts val="800"/>
              </a:spcBef>
              <a:spcAft>
                <a:spcPts val="0"/>
              </a:spcAft>
              <a:buNone/>
            </a:pPr>
            <a:r>
              <a:rPr lang="en" sz="1100">
                <a:solidFill>
                  <a:schemeClr val="dk1"/>
                </a:solidFill>
                <a:latin typeface="Cambay"/>
                <a:ea typeface="Cambay"/>
                <a:cs typeface="Cambay"/>
                <a:sym typeface="Cambay"/>
              </a:rPr>
              <a:t>Takiddin, A., Schneider, J., Yang, Y., Abd-Alrazaq, A., &amp; Househ, M. (2021, November 24). </a:t>
            </a:r>
            <a:r>
              <a:rPr i="1" lang="en" sz="1100">
                <a:solidFill>
                  <a:schemeClr val="dk1"/>
                </a:solidFill>
                <a:latin typeface="Cambay"/>
                <a:ea typeface="Cambay"/>
                <a:cs typeface="Cambay"/>
                <a:sym typeface="Cambay"/>
              </a:rPr>
              <a:t>Artificial Intelligence for Skin Cancer Detection: Scoping Review</a:t>
            </a:r>
            <a:r>
              <a:rPr lang="en" sz="1100">
                <a:solidFill>
                  <a:schemeClr val="dk1"/>
                </a:solidFill>
                <a:latin typeface="Cambay"/>
                <a:ea typeface="Cambay"/>
                <a:cs typeface="Cambay"/>
                <a:sym typeface="Cambay"/>
              </a:rPr>
              <a:t>. PubMed Central (PMC). </a:t>
            </a:r>
            <a:r>
              <a:rPr lang="en" sz="1100" u="sng">
                <a:solidFill>
                  <a:srgbClr val="1155CC"/>
                </a:solidFill>
                <a:latin typeface="Cambay"/>
                <a:ea typeface="Cambay"/>
                <a:cs typeface="Cambay"/>
                <a:sym typeface="Cambay"/>
                <a:hlinkClick r:id="rId10">
                  <a:extLst>
                    <a:ext uri="{A12FA001-AC4F-418D-AE19-62706E023703}">
                      <ahyp:hlinkClr val="tx"/>
                    </a:ext>
                  </a:extLst>
                </a:hlinkClick>
              </a:rPr>
              <a:t>https://doi.org/10.2196/22934</a:t>
            </a:r>
            <a:r>
              <a:rPr lang="en" sz="1100">
                <a:solidFill>
                  <a:srgbClr val="1155CC"/>
                </a:solidFill>
                <a:latin typeface="Cambay"/>
                <a:ea typeface="Cambay"/>
                <a:cs typeface="Cambay"/>
                <a:sym typeface="Cambay"/>
              </a:rPr>
              <a:t> </a:t>
            </a:r>
            <a:endParaRPr sz="1100">
              <a:solidFill>
                <a:srgbClr val="1155CC"/>
              </a:solidFill>
              <a:latin typeface="Cambay"/>
              <a:ea typeface="Cambay"/>
              <a:cs typeface="Cambay"/>
              <a:sym typeface="Cambay"/>
            </a:endParaRPr>
          </a:p>
          <a:p>
            <a:pPr indent="0" lvl="0" marL="0" rtl="0" algn="just">
              <a:lnSpc>
                <a:spcPct val="115000"/>
              </a:lnSpc>
              <a:spcBef>
                <a:spcPts val="800"/>
              </a:spcBef>
              <a:spcAft>
                <a:spcPts val="0"/>
              </a:spcAft>
              <a:buNone/>
            </a:pPr>
            <a:r>
              <a:t/>
            </a:r>
            <a:endParaRPr b="1" sz="1100">
              <a:solidFill>
                <a:schemeClr val="dk1"/>
              </a:solidFill>
              <a:latin typeface="Cambay"/>
              <a:ea typeface="Cambay"/>
              <a:cs typeface="Cambay"/>
              <a:sym typeface="Camb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9"/>
          <p:cNvPicPr preferRelativeResize="0"/>
          <p:nvPr/>
        </p:nvPicPr>
        <p:blipFill>
          <a:blip r:embed="rId3">
            <a:alphaModFix/>
          </a:blip>
          <a:stretch>
            <a:fillRect/>
          </a:stretch>
        </p:blipFill>
        <p:spPr>
          <a:xfrm>
            <a:off x="1894850" y="226950"/>
            <a:ext cx="5638430"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0"/>
          <p:cNvSpPr/>
          <p:nvPr/>
        </p:nvSpPr>
        <p:spPr>
          <a:xfrm>
            <a:off x="718924" y="1503324"/>
            <a:ext cx="818825" cy="743768"/>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718924" y="2632837"/>
            <a:ext cx="818825" cy="743768"/>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718924" y="3762337"/>
            <a:ext cx="818825" cy="743768"/>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4876887" y="1503324"/>
            <a:ext cx="818825" cy="743768"/>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4876887" y="2632837"/>
            <a:ext cx="818825" cy="743768"/>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4876887" y="3762337"/>
            <a:ext cx="818825" cy="743768"/>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txBox="1"/>
          <p:nvPr>
            <p:ph idx="18" type="title"/>
          </p:nvPr>
        </p:nvSpPr>
        <p:spPr>
          <a:xfrm>
            <a:off x="5694600" y="3954850"/>
            <a:ext cx="2729400" cy="41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ambay"/>
                <a:ea typeface="Cambay"/>
                <a:cs typeface="Cambay"/>
                <a:sym typeface="Cambay"/>
              </a:rPr>
              <a:t>References</a:t>
            </a:r>
            <a:endParaRPr>
              <a:latin typeface="Cambay"/>
              <a:ea typeface="Cambay"/>
              <a:cs typeface="Cambay"/>
              <a:sym typeface="Cambay"/>
            </a:endParaRPr>
          </a:p>
        </p:txBody>
      </p:sp>
      <p:sp>
        <p:nvSpPr>
          <p:cNvPr id="310" name="Google Shape;310;p30"/>
          <p:cNvSpPr txBox="1"/>
          <p:nvPr>
            <p:ph type="title"/>
          </p:nvPr>
        </p:nvSpPr>
        <p:spPr>
          <a:xfrm>
            <a:off x="1536700" y="1715588"/>
            <a:ext cx="2729400" cy="41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ambay"/>
                <a:ea typeface="Cambay"/>
                <a:cs typeface="Cambay"/>
                <a:sym typeface="Cambay"/>
              </a:rPr>
              <a:t>Topics considered</a:t>
            </a:r>
            <a:endParaRPr>
              <a:latin typeface="Cambay"/>
              <a:ea typeface="Cambay"/>
              <a:cs typeface="Cambay"/>
              <a:sym typeface="Cambay"/>
            </a:endParaRPr>
          </a:p>
        </p:txBody>
      </p:sp>
      <p:sp>
        <p:nvSpPr>
          <p:cNvPr id="311" name="Google Shape;311;p30"/>
          <p:cNvSpPr txBox="1"/>
          <p:nvPr>
            <p:ph idx="9" type="title"/>
          </p:nvPr>
        </p:nvSpPr>
        <p:spPr>
          <a:xfrm>
            <a:off x="1537750" y="3784263"/>
            <a:ext cx="2936100" cy="69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ambay"/>
                <a:ea typeface="Cambay"/>
                <a:cs typeface="Cambay"/>
                <a:sym typeface="Cambay"/>
              </a:rPr>
              <a:t>Melanoma Diagnosis</a:t>
            </a:r>
            <a:endParaRPr>
              <a:latin typeface="Cambay"/>
              <a:ea typeface="Cambay"/>
              <a:cs typeface="Cambay"/>
              <a:sym typeface="Cambay"/>
            </a:endParaRPr>
          </a:p>
        </p:txBody>
      </p:sp>
      <p:sp>
        <p:nvSpPr>
          <p:cNvPr id="312" name="Google Shape;312;p30"/>
          <p:cNvSpPr txBox="1"/>
          <p:nvPr>
            <p:ph idx="15" type="title"/>
          </p:nvPr>
        </p:nvSpPr>
        <p:spPr>
          <a:xfrm>
            <a:off x="5694600" y="2632834"/>
            <a:ext cx="2729400" cy="69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ambay"/>
                <a:ea typeface="Cambay"/>
                <a:cs typeface="Cambay"/>
                <a:sym typeface="Cambay"/>
              </a:rPr>
              <a:t>Brainstorming methods</a:t>
            </a:r>
            <a:endParaRPr>
              <a:latin typeface="Cambay"/>
              <a:ea typeface="Cambay"/>
              <a:cs typeface="Cambay"/>
              <a:sym typeface="Cambay"/>
            </a:endParaRPr>
          </a:p>
        </p:txBody>
      </p:sp>
      <p:sp>
        <p:nvSpPr>
          <p:cNvPr id="313" name="Google Shape;313;p30"/>
          <p:cNvSpPr txBox="1"/>
          <p:nvPr>
            <p:ph idx="2" type="title"/>
          </p:nvPr>
        </p:nvSpPr>
        <p:spPr>
          <a:xfrm>
            <a:off x="720000" y="1695775"/>
            <a:ext cx="8166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01</a:t>
            </a:r>
            <a:endParaRPr>
              <a:solidFill>
                <a:schemeClr val="accent1"/>
              </a:solidFill>
            </a:endParaRPr>
          </a:p>
        </p:txBody>
      </p:sp>
      <p:sp>
        <p:nvSpPr>
          <p:cNvPr id="314" name="Google Shape;314;p30"/>
          <p:cNvSpPr txBox="1"/>
          <p:nvPr>
            <p:ph idx="3" type="title"/>
          </p:nvPr>
        </p:nvSpPr>
        <p:spPr>
          <a:xfrm>
            <a:off x="1536700" y="2809738"/>
            <a:ext cx="2729400" cy="41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ambay"/>
                <a:ea typeface="Cambay"/>
                <a:cs typeface="Cambay"/>
                <a:sym typeface="Cambay"/>
              </a:rPr>
              <a:t>Proposed topic</a:t>
            </a:r>
            <a:endParaRPr>
              <a:latin typeface="Cambay"/>
              <a:ea typeface="Cambay"/>
              <a:cs typeface="Cambay"/>
              <a:sym typeface="Cambay"/>
            </a:endParaRPr>
          </a:p>
        </p:txBody>
      </p:sp>
      <p:sp>
        <p:nvSpPr>
          <p:cNvPr id="315" name="Google Shape;315;p30"/>
          <p:cNvSpPr txBox="1"/>
          <p:nvPr>
            <p:ph idx="6" type="title"/>
          </p:nvPr>
        </p:nvSpPr>
        <p:spPr>
          <a:xfrm>
            <a:off x="5694600" y="1619325"/>
            <a:ext cx="2729400" cy="41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ambay"/>
                <a:ea typeface="Cambay"/>
                <a:cs typeface="Cambay"/>
                <a:sym typeface="Cambay"/>
              </a:rPr>
              <a:t>Proposed solution</a:t>
            </a:r>
            <a:endParaRPr>
              <a:latin typeface="Cambay"/>
              <a:ea typeface="Cambay"/>
              <a:cs typeface="Cambay"/>
              <a:sym typeface="Cambay"/>
            </a:endParaRPr>
          </a:p>
        </p:txBody>
      </p:sp>
      <p:sp>
        <p:nvSpPr>
          <p:cNvPr id="316" name="Google Shape;316;p30"/>
          <p:cNvSpPr txBox="1"/>
          <p:nvPr>
            <p:ph idx="4" type="title"/>
          </p:nvPr>
        </p:nvSpPr>
        <p:spPr>
          <a:xfrm>
            <a:off x="4878000" y="1695775"/>
            <a:ext cx="8166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04</a:t>
            </a:r>
            <a:endParaRPr>
              <a:solidFill>
                <a:schemeClr val="accent1"/>
              </a:solidFill>
            </a:endParaRPr>
          </a:p>
        </p:txBody>
      </p:sp>
      <p:sp>
        <p:nvSpPr>
          <p:cNvPr id="317" name="Google Shape;317;p30"/>
          <p:cNvSpPr txBox="1"/>
          <p:nvPr>
            <p:ph idx="7" type="title"/>
          </p:nvPr>
        </p:nvSpPr>
        <p:spPr>
          <a:xfrm>
            <a:off x="720000" y="2825338"/>
            <a:ext cx="8166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02</a:t>
            </a:r>
            <a:endParaRPr>
              <a:solidFill>
                <a:schemeClr val="accent1"/>
              </a:solidFill>
            </a:endParaRPr>
          </a:p>
        </p:txBody>
      </p:sp>
      <p:sp>
        <p:nvSpPr>
          <p:cNvPr id="318" name="Google Shape;318;p30"/>
          <p:cNvSpPr txBox="1"/>
          <p:nvPr>
            <p:ph idx="13" type="title"/>
          </p:nvPr>
        </p:nvSpPr>
        <p:spPr>
          <a:xfrm>
            <a:off x="720000" y="3954900"/>
            <a:ext cx="8166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03</a:t>
            </a:r>
            <a:endParaRPr>
              <a:solidFill>
                <a:schemeClr val="accent1"/>
              </a:solidFill>
            </a:endParaRPr>
          </a:p>
        </p:txBody>
      </p:sp>
      <p:sp>
        <p:nvSpPr>
          <p:cNvPr id="319" name="Google Shape;319;p30"/>
          <p:cNvSpPr txBox="1"/>
          <p:nvPr>
            <p:ph idx="16" type="title"/>
          </p:nvPr>
        </p:nvSpPr>
        <p:spPr>
          <a:xfrm>
            <a:off x="4878000" y="3954903"/>
            <a:ext cx="8166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06</a:t>
            </a:r>
            <a:endParaRPr>
              <a:solidFill>
                <a:schemeClr val="accent1"/>
              </a:solidFill>
            </a:endParaRPr>
          </a:p>
        </p:txBody>
      </p:sp>
      <p:sp>
        <p:nvSpPr>
          <p:cNvPr id="320" name="Google Shape;320;p30"/>
          <p:cNvSpPr txBox="1"/>
          <p:nvPr>
            <p:ph idx="19" type="title"/>
          </p:nvPr>
        </p:nvSpPr>
        <p:spPr>
          <a:xfrm>
            <a:off x="4878000" y="2825338"/>
            <a:ext cx="8166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05</a:t>
            </a:r>
            <a:endParaRPr>
              <a:solidFill>
                <a:schemeClr val="accent1"/>
              </a:solidFill>
            </a:endParaRPr>
          </a:p>
        </p:txBody>
      </p:sp>
      <p:sp>
        <p:nvSpPr>
          <p:cNvPr id="321" name="Google Shape;321;p30"/>
          <p:cNvSpPr txBox="1"/>
          <p:nvPr>
            <p:ph idx="21"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ay"/>
                <a:ea typeface="Cambay"/>
                <a:cs typeface="Cambay"/>
                <a:sym typeface="Cambay"/>
              </a:rPr>
              <a:t>Table of contents</a:t>
            </a:r>
            <a:endParaRPr>
              <a:latin typeface="Cambay"/>
              <a:ea typeface="Cambay"/>
              <a:cs typeface="Cambay"/>
              <a:sym typeface="Camb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1"/>
          <p:cNvSpPr txBox="1"/>
          <p:nvPr>
            <p:ph type="title"/>
          </p:nvPr>
        </p:nvSpPr>
        <p:spPr>
          <a:xfrm>
            <a:off x="237225" y="121750"/>
            <a:ext cx="8688900" cy="61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Cambay"/>
                <a:ea typeface="Cambay"/>
                <a:cs typeface="Cambay"/>
                <a:sym typeface="Cambay"/>
              </a:rPr>
              <a:t>Topics Considered</a:t>
            </a:r>
            <a:endParaRPr sz="2500">
              <a:latin typeface="Cambay"/>
              <a:ea typeface="Cambay"/>
              <a:cs typeface="Cambay"/>
              <a:sym typeface="Cambay"/>
            </a:endParaRPr>
          </a:p>
        </p:txBody>
      </p:sp>
      <p:sp>
        <p:nvSpPr>
          <p:cNvPr id="327" name="Google Shape;327;p31"/>
          <p:cNvSpPr txBox="1"/>
          <p:nvPr/>
        </p:nvSpPr>
        <p:spPr>
          <a:xfrm>
            <a:off x="190650" y="1497425"/>
            <a:ext cx="1656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mbay"/>
              <a:buChar char="●"/>
            </a:pPr>
            <a:r>
              <a:rPr lang="en">
                <a:latin typeface="Cambay"/>
                <a:ea typeface="Cambay"/>
                <a:cs typeface="Cambay"/>
                <a:sym typeface="Cambay"/>
              </a:rPr>
              <a:t>Focus: Skin cancer - too broad</a:t>
            </a:r>
            <a:endParaRPr>
              <a:latin typeface="Cambay"/>
              <a:ea typeface="Cambay"/>
              <a:cs typeface="Cambay"/>
              <a:sym typeface="Cambay"/>
            </a:endParaRPr>
          </a:p>
          <a:p>
            <a:pPr indent="-317500" lvl="0" marL="457200" rtl="0" algn="l">
              <a:spcBef>
                <a:spcPts val="0"/>
              </a:spcBef>
              <a:spcAft>
                <a:spcPts val="0"/>
              </a:spcAft>
              <a:buSzPts val="1400"/>
              <a:buFont typeface="Cambay"/>
              <a:buChar char="●"/>
            </a:pPr>
            <a:r>
              <a:rPr lang="en">
                <a:latin typeface="Cambay"/>
                <a:ea typeface="Cambay"/>
                <a:cs typeface="Cambay"/>
                <a:sym typeface="Cambay"/>
              </a:rPr>
              <a:t>Choose one of the three skin cancer types to focus machine learning</a:t>
            </a:r>
            <a:endParaRPr>
              <a:latin typeface="Cambay"/>
              <a:ea typeface="Cambay"/>
              <a:cs typeface="Cambay"/>
              <a:sym typeface="Cambay"/>
            </a:endParaRPr>
          </a:p>
        </p:txBody>
      </p:sp>
      <p:pic>
        <p:nvPicPr>
          <p:cNvPr id="328" name="Google Shape;328;p31"/>
          <p:cNvPicPr preferRelativeResize="0"/>
          <p:nvPr/>
        </p:nvPicPr>
        <p:blipFill>
          <a:blip r:embed="rId3">
            <a:alphaModFix/>
          </a:blip>
          <a:stretch>
            <a:fillRect/>
          </a:stretch>
        </p:blipFill>
        <p:spPr>
          <a:xfrm>
            <a:off x="1846650" y="634850"/>
            <a:ext cx="5228299" cy="4064851"/>
          </a:xfrm>
          <a:prstGeom prst="rect">
            <a:avLst/>
          </a:prstGeom>
          <a:noFill/>
          <a:ln>
            <a:noFill/>
          </a:ln>
        </p:spPr>
      </p:pic>
      <p:sp>
        <p:nvSpPr>
          <p:cNvPr id="329" name="Google Shape;329;p31"/>
          <p:cNvSpPr txBox="1"/>
          <p:nvPr/>
        </p:nvSpPr>
        <p:spPr>
          <a:xfrm>
            <a:off x="7036125" y="2080825"/>
            <a:ext cx="2026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mbay"/>
                <a:ea typeface="Cambay"/>
                <a:cs typeface="Cambay"/>
                <a:sym typeface="Cambay"/>
              </a:rPr>
              <a:t>Decision: Focus on melanoma because it is the deadliest and is harder to distinguish than SCC and BCC.</a:t>
            </a:r>
            <a:endParaRPr>
              <a:latin typeface="Cambay"/>
              <a:ea typeface="Cambay"/>
              <a:cs typeface="Cambay"/>
              <a:sym typeface="Cambay"/>
            </a:endParaRPr>
          </a:p>
        </p:txBody>
      </p:sp>
      <p:sp>
        <p:nvSpPr>
          <p:cNvPr id="330" name="Google Shape;330;p31"/>
          <p:cNvSpPr txBox="1"/>
          <p:nvPr/>
        </p:nvSpPr>
        <p:spPr>
          <a:xfrm>
            <a:off x="2816800" y="4699700"/>
            <a:ext cx="3288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Cambay"/>
                <a:ea typeface="Cambay"/>
                <a:cs typeface="Cambay"/>
                <a:sym typeface="Cambay"/>
              </a:rPr>
              <a:t>Figure 1: three skin cancer types </a:t>
            </a:r>
            <a:endParaRPr i="1" sz="1000">
              <a:latin typeface="Cambay"/>
              <a:ea typeface="Cambay"/>
              <a:cs typeface="Cambay"/>
              <a:sym typeface="Cambay"/>
            </a:endParaRPr>
          </a:p>
          <a:p>
            <a:pPr indent="0" lvl="0" marL="0" rtl="0" algn="l">
              <a:spcBef>
                <a:spcPts val="0"/>
              </a:spcBef>
              <a:spcAft>
                <a:spcPts val="0"/>
              </a:spcAft>
              <a:buNone/>
            </a:pPr>
            <a:r>
              <a:rPr i="1" lang="en" sz="1000">
                <a:latin typeface="Cambay"/>
                <a:ea typeface="Cambay"/>
                <a:cs typeface="Cambay"/>
                <a:sym typeface="Cambay"/>
              </a:rPr>
              <a:t>Adapted from: </a:t>
            </a:r>
            <a:r>
              <a:rPr lang="en" sz="1000"/>
              <a:t>https://psderm.com/skin-cancer/</a:t>
            </a:r>
            <a:endParaRPr sz="1000">
              <a:latin typeface="Cambay"/>
              <a:ea typeface="Cambay"/>
              <a:cs typeface="Cambay"/>
              <a:sym typeface="Camb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2"/>
          <p:cNvSpPr txBox="1"/>
          <p:nvPr>
            <p:ph type="title"/>
          </p:nvPr>
        </p:nvSpPr>
        <p:spPr>
          <a:xfrm>
            <a:off x="713100" y="446250"/>
            <a:ext cx="7879200" cy="87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Cambay"/>
                <a:ea typeface="Cambay"/>
                <a:cs typeface="Cambay"/>
                <a:sym typeface="Cambay"/>
              </a:rPr>
              <a:t>Topic of choice: Implementation of Machine Learning to detect Melanoma Skin Cancer</a:t>
            </a:r>
            <a:endParaRPr sz="2100">
              <a:latin typeface="Cambay"/>
              <a:ea typeface="Cambay"/>
              <a:cs typeface="Cambay"/>
              <a:sym typeface="Cambay"/>
            </a:endParaRPr>
          </a:p>
        </p:txBody>
      </p:sp>
      <p:sp>
        <p:nvSpPr>
          <p:cNvPr id="336" name="Google Shape;336;p32"/>
          <p:cNvSpPr txBox="1"/>
          <p:nvPr>
            <p:ph idx="1" type="body"/>
          </p:nvPr>
        </p:nvSpPr>
        <p:spPr>
          <a:xfrm>
            <a:off x="654075" y="1421975"/>
            <a:ext cx="7399500" cy="35280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sz="1600"/>
              <a:t>The application of machine learning algorithms to the detection of melanoma skin cancer has the potential to revolutionize the methods now used to diagnose and treat this potentially lethal illness. Melanoma is a type of skin cancer that develops in the cells known as melanocytes, which are responsible for the production of color in the skin. Melanoma has the potential to rapidly spread and become fatal if it is not detected. </a:t>
            </a:r>
            <a:endParaRPr sz="1600"/>
          </a:p>
          <a:p>
            <a:pPr indent="0" lvl="0" marL="457200" rtl="0" algn="l">
              <a:spcBef>
                <a:spcPts val="500"/>
              </a:spcBef>
              <a:spcAft>
                <a:spcPts val="0"/>
              </a:spcAft>
              <a:buNone/>
            </a:pPr>
            <a:r>
              <a:t/>
            </a:r>
            <a:endParaRPr sz="1600"/>
          </a:p>
          <a:p>
            <a:pPr indent="-330200" lvl="0" marL="457200" rtl="0" algn="just">
              <a:spcBef>
                <a:spcPts val="500"/>
              </a:spcBef>
              <a:spcAft>
                <a:spcPts val="0"/>
              </a:spcAft>
              <a:buSzPts val="1600"/>
              <a:buChar char="●"/>
            </a:pPr>
            <a:r>
              <a:rPr lang="en" sz="1600"/>
              <a:t>Approaches based on machine learning have shown promise for making melanoma diagnoses more accurate and faster, which is important for effective treatment. </a:t>
            </a:r>
            <a:endParaRPr sz="1600"/>
          </a:p>
          <a:p>
            <a:pPr indent="0" lvl="0" marL="0" rtl="0" algn="just">
              <a:spcBef>
                <a:spcPts val="500"/>
              </a:spcBef>
              <a:spcAft>
                <a:spcPts val="0"/>
              </a:spcAft>
              <a:buNone/>
            </a:pPr>
            <a:r>
              <a:t/>
            </a:r>
            <a:endParaRPr sz="1600"/>
          </a:p>
          <a:p>
            <a:pPr indent="0" lvl="0" marL="0" rtl="0" algn="r">
              <a:spcBef>
                <a:spcPts val="500"/>
              </a:spcBef>
              <a:spcAft>
                <a:spcPts val="0"/>
              </a:spcAft>
              <a:buNone/>
            </a:pPr>
            <a:r>
              <a:rPr lang="en" sz="1600"/>
              <a:t>(Han et al., 2018)</a:t>
            </a:r>
            <a:endParaRPr sz="1600"/>
          </a:p>
          <a:p>
            <a:pPr indent="0" lvl="0" marL="457200" rtl="0" algn="just">
              <a:spcBef>
                <a:spcPts val="500"/>
              </a:spcBef>
              <a:spcAft>
                <a:spcPts val="5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3"/>
          <p:cNvSpPr txBox="1"/>
          <p:nvPr>
            <p:ph idx="1" type="body"/>
          </p:nvPr>
        </p:nvSpPr>
        <p:spPr>
          <a:xfrm>
            <a:off x="720000" y="1381450"/>
            <a:ext cx="7647000" cy="32226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SzPts val="2100"/>
              <a:buChar char="●"/>
            </a:pPr>
            <a:r>
              <a:rPr lang="en" sz="1600"/>
              <a:t>By analyzing photographs of skin lesions with machine learning algorithms, medical professionals, such as dermatologists and physicians, can rapidly identify possible cases of melanoma and take preventative measures before the disease progresses. (Han et al., 2018)</a:t>
            </a:r>
            <a:endParaRPr sz="1600"/>
          </a:p>
          <a:p>
            <a:pPr indent="0" lvl="0" marL="457200" rtl="0" algn="just">
              <a:spcBef>
                <a:spcPts val="500"/>
              </a:spcBef>
              <a:spcAft>
                <a:spcPts val="0"/>
              </a:spcAft>
              <a:buNone/>
            </a:pPr>
            <a:r>
              <a:t/>
            </a:r>
            <a:endParaRPr sz="1600"/>
          </a:p>
          <a:p>
            <a:pPr indent="-361950" lvl="0" marL="457200" rtl="0" algn="just">
              <a:lnSpc>
                <a:spcPct val="106999"/>
              </a:lnSpc>
              <a:spcBef>
                <a:spcPts val="500"/>
              </a:spcBef>
              <a:spcAft>
                <a:spcPts val="0"/>
              </a:spcAft>
              <a:buSzPts val="2100"/>
              <a:buChar char="●"/>
            </a:pPr>
            <a:r>
              <a:rPr lang="en" sz="1600">
                <a:solidFill>
                  <a:srgbClr val="262626"/>
                </a:solidFill>
              </a:rPr>
              <a:t>By increasing the precision and speed of melanoma detection, machine learning algorithms can help minimize the death rate associated with this fatal disease and eventually save lives (Takiddin et al., 2021).</a:t>
            </a:r>
            <a:endParaRPr/>
          </a:p>
        </p:txBody>
      </p:sp>
      <p:sp>
        <p:nvSpPr>
          <p:cNvPr id="342" name="Google Shape;342;p33"/>
          <p:cNvSpPr txBox="1"/>
          <p:nvPr>
            <p:ph type="title"/>
          </p:nvPr>
        </p:nvSpPr>
        <p:spPr>
          <a:xfrm>
            <a:off x="713100" y="446250"/>
            <a:ext cx="7879200" cy="87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Cambay"/>
                <a:ea typeface="Cambay"/>
                <a:cs typeface="Cambay"/>
                <a:sym typeface="Cambay"/>
              </a:rPr>
              <a:t>Topic of choice: Implementation of Machine Learning to detect Melanoma Skin Cancer </a:t>
            </a:r>
            <a:r>
              <a:rPr lang="en" sz="1600">
                <a:latin typeface="Cambay"/>
                <a:ea typeface="Cambay"/>
                <a:cs typeface="Cambay"/>
                <a:sym typeface="Cambay"/>
              </a:rPr>
              <a:t>(cont.)</a:t>
            </a:r>
            <a:endParaRPr sz="1600">
              <a:latin typeface="Cambay"/>
              <a:ea typeface="Cambay"/>
              <a:cs typeface="Cambay"/>
              <a:sym typeface="Camb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txBox="1"/>
          <p:nvPr>
            <p:ph type="title"/>
          </p:nvPr>
        </p:nvSpPr>
        <p:spPr>
          <a:xfrm>
            <a:off x="449750" y="229150"/>
            <a:ext cx="79095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Topic of choice: Implementation of Machine Learning to Detect Melanoma Skin Cancer</a:t>
            </a:r>
            <a:endParaRPr sz="2000"/>
          </a:p>
        </p:txBody>
      </p:sp>
      <p:sp>
        <p:nvSpPr>
          <p:cNvPr id="348" name="Google Shape;348;p34"/>
          <p:cNvSpPr txBox="1"/>
          <p:nvPr>
            <p:ph idx="1" type="body"/>
          </p:nvPr>
        </p:nvSpPr>
        <p:spPr>
          <a:xfrm>
            <a:off x="620900" y="1183000"/>
            <a:ext cx="7738500" cy="3571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sz="1600"/>
              <a:t>6th most prevalent cancer in the U.S. (</a:t>
            </a:r>
            <a:r>
              <a:rPr i="1" lang="en" sz="1600"/>
              <a:t>Key Statistics</a:t>
            </a:r>
            <a:r>
              <a:rPr lang="en" sz="1600"/>
              <a:t>, 2022)</a:t>
            </a:r>
            <a:endParaRPr sz="1600"/>
          </a:p>
          <a:p>
            <a:pPr indent="0" lvl="0" marL="457200" rtl="0" algn="just">
              <a:spcBef>
                <a:spcPts val="1600"/>
              </a:spcBef>
              <a:spcAft>
                <a:spcPts val="0"/>
              </a:spcAft>
              <a:buNone/>
            </a:pPr>
            <a:r>
              <a:t/>
            </a:r>
            <a:endParaRPr sz="1600"/>
          </a:p>
          <a:p>
            <a:pPr indent="-330200" lvl="0" marL="457200" rtl="0" algn="just">
              <a:spcBef>
                <a:spcPts val="1600"/>
              </a:spcBef>
              <a:spcAft>
                <a:spcPts val="0"/>
              </a:spcAft>
              <a:buSzPts val="1600"/>
              <a:buChar char="●"/>
            </a:pPr>
            <a:r>
              <a:rPr lang="en" sz="1600"/>
              <a:t>One study found that a</a:t>
            </a:r>
            <a:r>
              <a:rPr lang="en" sz="1600"/>
              <a:t> learning algorithm could reliably differentiate between melanoma and non-melanoma skin lesions with a sensitivity of 92.1% and a specificity of 91.1% (Haenssle et al, 2018). </a:t>
            </a:r>
            <a:endParaRPr sz="1600"/>
          </a:p>
          <a:p>
            <a:pPr indent="0" lvl="0" marL="457200" rtl="0" algn="just">
              <a:spcBef>
                <a:spcPts val="1600"/>
              </a:spcBef>
              <a:spcAft>
                <a:spcPts val="0"/>
              </a:spcAft>
              <a:buNone/>
            </a:pPr>
            <a:r>
              <a:t/>
            </a:r>
            <a:endParaRPr sz="1600"/>
          </a:p>
          <a:p>
            <a:pPr indent="-330200" lvl="0" marL="457200" rtl="0" algn="just">
              <a:spcBef>
                <a:spcPts val="1600"/>
              </a:spcBef>
              <a:spcAft>
                <a:spcPts val="0"/>
              </a:spcAft>
              <a:buSzPts val="1600"/>
              <a:buChar char="●"/>
            </a:pPr>
            <a:r>
              <a:rPr lang="en" sz="1600"/>
              <a:t>Another study discovered that a deep learning algorithm could identify melanoma with 95% sensitivity and 91% specificity, outperforming human dermatologists in the same job (Han et al, 2018).</a:t>
            </a:r>
            <a:endParaRPr sz="1600"/>
          </a:p>
          <a:p>
            <a:pPr indent="0" lvl="0" marL="457200" rtl="0" algn="just">
              <a:lnSpc>
                <a:spcPct val="106999"/>
              </a:lnSpc>
              <a:spcBef>
                <a:spcPts val="1600"/>
              </a:spcBef>
              <a:spcAft>
                <a:spcPts val="0"/>
              </a:spcAft>
              <a:buNone/>
            </a:pPr>
            <a:r>
              <a:t/>
            </a:r>
            <a:endParaRPr sz="1600">
              <a:solidFill>
                <a:srgbClr val="262626"/>
              </a:solidFill>
            </a:endParaRPr>
          </a:p>
          <a:p>
            <a:pPr indent="0" lvl="0" marL="457200" rtl="0" algn="l">
              <a:spcBef>
                <a:spcPts val="8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ay"/>
                <a:ea typeface="Cambay"/>
                <a:cs typeface="Cambay"/>
                <a:sym typeface="Cambay"/>
              </a:rPr>
              <a:t>Melanoma Diagnosis</a:t>
            </a:r>
            <a:endParaRPr>
              <a:latin typeface="Cambay"/>
              <a:ea typeface="Cambay"/>
              <a:cs typeface="Cambay"/>
              <a:sym typeface="Cambay"/>
            </a:endParaRPr>
          </a:p>
        </p:txBody>
      </p:sp>
      <p:sp>
        <p:nvSpPr>
          <p:cNvPr id="354" name="Google Shape;354;p35"/>
          <p:cNvSpPr txBox="1"/>
          <p:nvPr/>
        </p:nvSpPr>
        <p:spPr>
          <a:xfrm>
            <a:off x="451875" y="1199225"/>
            <a:ext cx="8143200" cy="25551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Clr>
                <a:srgbClr val="262626"/>
              </a:buClr>
              <a:buSzPts val="1400"/>
              <a:buFont typeface="Cambay"/>
              <a:buChar char="●"/>
            </a:pPr>
            <a:r>
              <a:rPr lang="en">
                <a:latin typeface="Cambay"/>
                <a:ea typeface="Cambay"/>
                <a:cs typeface="Cambay"/>
                <a:sym typeface="Cambay"/>
              </a:rPr>
              <a:t>Physical exam (through a spot check or full body skin check) -usually by a dermatologist</a:t>
            </a:r>
            <a:endParaRPr>
              <a:latin typeface="Cambay"/>
              <a:ea typeface="Cambay"/>
              <a:cs typeface="Cambay"/>
              <a:sym typeface="Cambay"/>
            </a:endParaRPr>
          </a:p>
          <a:p>
            <a:pPr indent="-317500" lvl="1" marL="914400" rtl="0" algn="l">
              <a:lnSpc>
                <a:spcPct val="200000"/>
              </a:lnSpc>
              <a:spcBef>
                <a:spcPts val="0"/>
              </a:spcBef>
              <a:spcAft>
                <a:spcPts val="0"/>
              </a:spcAft>
              <a:buSzPts val="1400"/>
              <a:buFont typeface="Cambay"/>
              <a:buChar char="○"/>
            </a:pPr>
            <a:r>
              <a:rPr lang="en">
                <a:latin typeface="Cambay"/>
                <a:ea typeface="Cambay"/>
                <a:cs typeface="Cambay"/>
                <a:sym typeface="Cambay"/>
              </a:rPr>
              <a:t>Provider will likely use a dermatoscope for closer look at moles</a:t>
            </a:r>
            <a:endParaRPr>
              <a:latin typeface="Cambay"/>
              <a:ea typeface="Cambay"/>
              <a:cs typeface="Cambay"/>
              <a:sym typeface="Cambay"/>
            </a:endParaRPr>
          </a:p>
          <a:p>
            <a:pPr indent="-317500" lvl="0" marL="457200" rtl="0" algn="l">
              <a:lnSpc>
                <a:spcPct val="200000"/>
              </a:lnSpc>
              <a:spcBef>
                <a:spcPts val="0"/>
              </a:spcBef>
              <a:spcAft>
                <a:spcPts val="0"/>
              </a:spcAft>
              <a:buSzPts val="1400"/>
              <a:buFont typeface="Cambay"/>
              <a:buChar char="●"/>
            </a:pPr>
            <a:r>
              <a:rPr lang="en">
                <a:latin typeface="Cambay"/>
                <a:ea typeface="Cambay"/>
                <a:cs typeface="Cambay"/>
                <a:sym typeface="Cambay"/>
              </a:rPr>
              <a:t>Mole appears suspicious to provider -&gt; shave biopsy</a:t>
            </a:r>
            <a:endParaRPr>
              <a:latin typeface="Cambay"/>
              <a:ea typeface="Cambay"/>
              <a:cs typeface="Cambay"/>
              <a:sym typeface="Cambay"/>
            </a:endParaRPr>
          </a:p>
          <a:p>
            <a:pPr indent="-317500" lvl="0" marL="457200" rtl="0" algn="l">
              <a:lnSpc>
                <a:spcPct val="200000"/>
              </a:lnSpc>
              <a:spcBef>
                <a:spcPts val="0"/>
              </a:spcBef>
              <a:spcAft>
                <a:spcPts val="0"/>
              </a:spcAft>
              <a:buSzPts val="1400"/>
              <a:buFont typeface="Cambay"/>
              <a:buChar char="●"/>
            </a:pPr>
            <a:r>
              <a:rPr lang="en">
                <a:latin typeface="Cambay"/>
                <a:ea typeface="Cambay"/>
                <a:cs typeface="Cambay"/>
                <a:sym typeface="Cambay"/>
              </a:rPr>
              <a:t>Lab examination by pathologist</a:t>
            </a:r>
            <a:endParaRPr>
              <a:latin typeface="Cambay"/>
              <a:ea typeface="Cambay"/>
              <a:cs typeface="Cambay"/>
              <a:sym typeface="Cambay"/>
            </a:endParaRPr>
          </a:p>
          <a:p>
            <a:pPr indent="0" lvl="0" marL="0" rtl="0" algn="l">
              <a:lnSpc>
                <a:spcPct val="200000"/>
              </a:lnSpc>
              <a:spcBef>
                <a:spcPts val="0"/>
              </a:spcBef>
              <a:spcAft>
                <a:spcPts val="0"/>
              </a:spcAft>
              <a:buNone/>
            </a:pPr>
            <a:r>
              <a:t/>
            </a:r>
            <a:endParaRPr>
              <a:latin typeface="Cambay"/>
              <a:ea typeface="Cambay"/>
              <a:cs typeface="Cambay"/>
              <a:sym typeface="Cambay"/>
            </a:endParaRPr>
          </a:p>
          <a:p>
            <a:pPr indent="0" lvl="0" marL="0" rtl="0" algn="r">
              <a:lnSpc>
                <a:spcPct val="200000"/>
              </a:lnSpc>
              <a:spcBef>
                <a:spcPts val="0"/>
              </a:spcBef>
              <a:spcAft>
                <a:spcPts val="0"/>
              </a:spcAft>
              <a:buNone/>
            </a:pPr>
            <a:r>
              <a:rPr lang="en">
                <a:latin typeface="Cambay"/>
                <a:ea typeface="Cambay"/>
                <a:cs typeface="Cambay"/>
                <a:sym typeface="Cambay"/>
              </a:rPr>
              <a:t>(Mayo Clinic, 2022)</a:t>
            </a:r>
            <a:endParaRPr>
              <a:latin typeface="Cambay"/>
              <a:ea typeface="Cambay"/>
              <a:cs typeface="Cambay"/>
              <a:sym typeface="Cambay"/>
            </a:endParaRPr>
          </a:p>
        </p:txBody>
      </p:sp>
      <p:pic>
        <p:nvPicPr>
          <p:cNvPr id="355" name="Google Shape;355;p35"/>
          <p:cNvPicPr preferRelativeResize="0"/>
          <p:nvPr>
            <p:ph idx="2" type="pic"/>
          </p:nvPr>
        </p:nvPicPr>
        <p:blipFill rotWithShape="1">
          <a:blip r:embed="rId3">
            <a:alphaModFix/>
          </a:blip>
          <a:srcRect b="0" l="11017" r="11009" t="0"/>
          <a:stretch/>
        </p:blipFill>
        <p:spPr>
          <a:xfrm>
            <a:off x="4036636" y="2571750"/>
            <a:ext cx="2763900" cy="2366100"/>
          </a:xfrm>
          <a:prstGeom prst="roundRect">
            <a:avLst>
              <a:gd fmla="val 16667"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ay"/>
                <a:ea typeface="Cambay"/>
                <a:cs typeface="Cambay"/>
                <a:sym typeface="Cambay"/>
              </a:rPr>
              <a:t>Proposed solution</a:t>
            </a:r>
            <a:endParaRPr>
              <a:latin typeface="Cambay"/>
              <a:ea typeface="Cambay"/>
              <a:cs typeface="Cambay"/>
              <a:sym typeface="Cambay"/>
            </a:endParaRPr>
          </a:p>
        </p:txBody>
      </p:sp>
      <p:sp>
        <p:nvSpPr>
          <p:cNvPr id="361" name="Google Shape;361;p36"/>
          <p:cNvSpPr txBox="1"/>
          <p:nvPr/>
        </p:nvSpPr>
        <p:spPr>
          <a:xfrm>
            <a:off x="451875" y="1199225"/>
            <a:ext cx="8143200" cy="3201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800">
                <a:latin typeface="Cambay"/>
                <a:ea typeface="Cambay"/>
                <a:cs typeface="Cambay"/>
                <a:sym typeface="Cambay"/>
              </a:rPr>
              <a:t>Skin scanner</a:t>
            </a:r>
            <a:endParaRPr sz="1800">
              <a:latin typeface="Cambay"/>
              <a:ea typeface="Cambay"/>
              <a:cs typeface="Cambay"/>
              <a:sym typeface="Cambay"/>
            </a:endParaRPr>
          </a:p>
          <a:p>
            <a:pPr indent="-342900" lvl="0" marL="457200" rtl="0" algn="l">
              <a:lnSpc>
                <a:spcPct val="200000"/>
              </a:lnSpc>
              <a:spcBef>
                <a:spcPts val="0"/>
              </a:spcBef>
              <a:spcAft>
                <a:spcPts val="0"/>
              </a:spcAft>
              <a:buSzPts val="1800"/>
              <a:buFont typeface="Cambay"/>
              <a:buChar char="●"/>
            </a:pPr>
            <a:r>
              <a:rPr lang="en" sz="1800">
                <a:latin typeface="Cambay"/>
                <a:ea typeface="Cambay"/>
                <a:cs typeface="Cambay"/>
                <a:sym typeface="Cambay"/>
              </a:rPr>
              <a:t>Total body photography/</a:t>
            </a:r>
            <a:r>
              <a:rPr lang="en" sz="1800">
                <a:latin typeface="Cambay"/>
                <a:ea typeface="Cambay"/>
                <a:cs typeface="Cambay"/>
                <a:sym typeface="Cambay"/>
              </a:rPr>
              <a:t>Sequential </a:t>
            </a:r>
            <a:r>
              <a:rPr lang="en" sz="1800">
                <a:solidFill>
                  <a:srgbClr val="262626"/>
                </a:solidFill>
                <a:latin typeface="Cambay"/>
                <a:ea typeface="Cambay"/>
                <a:cs typeface="Cambay"/>
                <a:sym typeface="Cambay"/>
              </a:rPr>
              <a:t>digital dermoscopic imaging.</a:t>
            </a:r>
            <a:endParaRPr sz="1800">
              <a:solidFill>
                <a:srgbClr val="262626"/>
              </a:solidFill>
              <a:latin typeface="Cambay"/>
              <a:ea typeface="Cambay"/>
              <a:cs typeface="Cambay"/>
              <a:sym typeface="Cambay"/>
            </a:endParaRPr>
          </a:p>
          <a:p>
            <a:pPr indent="-342900" lvl="0" marL="457200" rtl="0" algn="l">
              <a:lnSpc>
                <a:spcPct val="200000"/>
              </a:lnSpc>
              <a:spcBef>
                <a:spcPts val="0"/>
              </a:spcBef>
              <a:spcAft>
                <a:spcPts val="0"/>
              </a:spcAft>
              <a:buClr>
                <a:srgbClr val="262626"/>
              </a:buClr>
              <a:buSzPts val="1800"/>
              <a:buFont typeface="Cambay"/>
              <a:buChar char="●"/>
            </a:pPr>
            <a:r>
              <a:rPr lang="en" sz="1800">
                <a:solidFill>
                  <a:srgbClr val="262626"/>
                </a:solidFill>
                <a:latin typeface="Cambay"/>
                <a:ea typeface="Cambay"/>
                <a:cs typeface="Cambay"/>
                <a:sym typeface="Cambay"/>
              </a:rPr>
              <a:t>Self-detection tool, affordable, can be used at home.</a:t>
            </a:r>
            <a:endParaRPr sz="1800">
              <a:solidFill>
                <a:srgbClr val="262626"/>
              </a:solidFill>
              <a:latin typeface="Cambay"/>
              <a:ea typeface="Cambay"/>
              <a:cs typeface="Cambay"/>
              <a:sym typeface="Cambay"/>
            </a:endParaRPr>
          </a:p>
          <a:p>
            <a:pPr indent="-342900" lvl="0" marL="457200" rtl="0" algn="l">
              <a:lnSpc>
                <a:spcPct val="200000"/>
              </a:lnSpc>
              <a:spcBef>
                <a:spcPts val="0"/>
              </a:spcBef>
              <a:spcAft>
                <a:spcPts val="0"/>
              </a:spcAft>
              <a:buClr>
                <a:srgbClr val="262626"/>
              </a:buClr>
              <a:buSzPts val="1800"/>
              <a:buFont typeface="Cambay"/>
              <a:buChar char="●"/>
            </a:pPr>
            <a:r>
              <a:rPr lang="en" sz="1800">
                <a:solidFill>
                  <a:srgbClr val="262626"/>
                </a:solidFill>
                <a:latin typeface="Cambay"/>
                <a:ea typeface="Cambay"/>
                <a:cs typeface="Cambay"/>
                <a:sym typeface="Cambay"/>
              </a:rPr>
              <a:t>Alert system -&gt; abnormal moles with melanoma like structure.</a:t>
            </a:r>
            <a:endParaRPr sz="1800">
              <a:solidFill>
                <a:srgbClr val="262626"/>
              </a:solidFill>
              <a:latin typeface="Cambay"/>
              <a:ea typeface="Cambay"/>
              <a:cs typeface="Cambay"/>
              <a:sym typeface="Cambay"/>
            </a:endParaRPr>
          </a:p>
          <a:p>
            <a:pPr indent="-342900" lvl="0" marL="457200" rtl="0" algn="l">
              <a:lnSpc>
                <a:spcPct val="200000"/>
              </a:lnSpc>
              <a:spcBef>
                <a:spcPts val="0"/>
              </a:spcBef>
              <a:spcAft>
                <a:spcPts val="0"/>
              </a:spcAft>
              <a:buClr>
                <a:srgbClr val="262626"/>
              </a:buClr>
              <a:buSzPts val="1800"/>
              <a:buFont typeface="Cambay"/>
              <a:buChar char="●"/>
            </a:pPr>
            <a:r>
              <a:rPr lang="en" sz="1800">
                <a:solidFill>
                  <a:srgbClr val="262626"/>
                </a:solidFill>
                <a:latin typeface="Cambay"/>
                <a:ea typeface="Cambay"/>
                <a:cs typeface="Cambay"/>
                <a:sym typeface="Cambay"/>
              </a:rPr>
              <a:t>Provides information about local board certified dermatologists.</a:t>
            </a:r>
            <a:endParaRPr sz="1800">
              <a:solidFill>
                <a:srgbClr val="262626"/>
              </a:solidFill>
              <a:latin typeface="Cambay"/>
              <a:ea typeface="Cambay"/>
              <a:cs typeface="Cambay"/>
              <a:sym typeface="Cambay"/>
            </a:endParaRPr>
          </a:p>
          <a:p>
            <a:pPr indent="0" lvl="0" marL="0" rtl="0" algn="r">
              <a:lnSpc>
                <a:spcPct val="200000"/>
              </a:lnSpc>
              <a:spcBef>
                <a:spcPts val="0"/>
              </a:spcBef>
              <a:spcAft>
                <a:spcPts val="0"/>
              </a:spcAft>
              <a:buNone/>
            </a:pPr>
            <a:r>
              <a:rPr lang="en" sz="1600">
                <a:solidFill>
                  <a:srgbClr val="262626"/>
                </a:solidFill>
                <a:latin typeface="Cambay"/>
                <a:ea typeface="Cambay"/>
                <a:cs typeface="Cambay"/>
                <a:sym typeface="Cambay"/>
              </a:rPr>
              <a:t>(Afifi et al., 2020)</a:t>
            </a:r>
            <a:endParaRPr sz="1600">
              <a:solidFill>
                <a:srgbClr val="262626"/>
              </a:solidFill>
              <a:latin typeface="Cambay"/>
              <a:ea typeface="Cambay"/>
              <a:cs typeface="Cambay"/>
              <a:sym typeface="Cambay"/>
            </a:endParaRPr>
          </a:p>
        </p:txBody>
      </p:sp>
      <p:sp>
        <p:nvSpPr>
          <p:cNvPr id="362" name="Google Shape;362;p36"/>
          <p:cNvSpPr/>
          <p:nvPr/>
        </p:nvSpPr>
        <p:spPr>
          <a:xfrm>
            <a:off x="7041154" y="268375"/>
            <a:ext cx="1101996" cy="1082738"/>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36"/>
          <p:cNvGrpSpPr/>
          <p:nvPr/>
        </p:nvGrpSpPr>
        <p:grpSpPr>
          <a:xfrm>
            <a:off x="7364400" y="511067"/>
            <a:ext cx="453941" cy="597563"/>
            <a:chOff x="-24709100" y="3888875"/>
            <a:chExt cx="243400" cy="296175"/>
          </a:xfrm>
        </p:grpSpPr>
        <p:sp>
          <p:nvSpPr>
            <p:cNvPr id="364" name="Google Shape;364;p36"/>
            <p:cNvSpPr/>
            <p:nvPr/>
          </p:nvSpPr>
          <p:spPr>
            <a:xfrm>
              <a:off x="-24587800" y="3888875"/>
              <a:ext cx="105575" cy="227650"/>
            </a:xfrm>
            <a:custGeom>
              <a:rect b="b" l="l" r="r" t="t"/>
              <a:pathLst>
                <a:path extrusionOk="0" h="9106" w="4223">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a:off x="-24536600" y="4132250"/>
              <a:ext cx="70900" cy="17350"/>
            </a:xfrm>
            <a:custGeom>
              <a:rect b="b" l="l" r="r" t="t"/>
              <a:pathLst>
                <a:path extrusionOk="0" h="694" w="2836">
                  <a:moveTo>
                    <a:pt x="0" y="1"/>
                  </a:moveTo>
                  <a:lnTo>
                    <a:pt x="347" y="694"/>
                  </a:lnTo>
                  <a:lnTo>
                    <a:pt x="2489" y="694"/>
                  </a:lnTo>
                  <a:cubicBezTo>
                    <a:pt x="2678" y="694"/>
                    <a:pt x="2836" y="536"/>
                    <a:pt x="2836" y="347"/>
                  </a:cubicBezTo>
                  <a:cubicBezTo>
                    <a:pt x="2836" y="158"/>
                    <a:pt x="2678" y="1"/>
                    <a:pt x="2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a:off x="-24709100" y="3963700"/>
              <a:ext cx="208750" cy="221350"/>
            </a:xfrm>
            <a:custGeom>
              <a:rect b="b" l="l" r="r" t="t"/>
              <a:pathLst>
                <a:path extrusionOk="0" h="8854" w="835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7"/>
          <p:cNvSpPr txBox="1"/>
          <p:nvPr>
            <p:ph type="title"/>
          </p:nvPr>
        </p:nvSpPr>
        <p:spPr>
          <a:xfrm>
            <a:off x="539850" y="3819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ay"/>
                <a:ea typeface="Cambay"/>
                <a:cs typeface="Cambay"/>
                <a:sym typeface="Cambay"/>
              </a:rPr>
              <a:t>How we brainstormed</a:t>
            </a:r>
            <a:endParaRPr>
              <a:latin typeface="Cambay"/>
              <a:ea typeface="Cambay"/>
              <a:cs typeface="Cambay"/>
              <a:sym typeface="Cambay"/>
            </a:endParaRPr>
          </a:p>
        </p:txBody>
      </p:sp>
      <p:sp>
        <p:nvSpPr>
          <p:cNvPr id="372" name="Google Shape;372;p37"/>
          <p:cNvSpPr txBox="1"/>
          <p:nvPr>
            <p:ph idx="2" type="title"/>
          </p:nvPr>
        </p:nvSpPr>
        <p:spPr>
          <a:xfrm>
            <a:off x="1882000" y="2862775"/>
            <a:ext cx="19260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ambay"/>
                <a:ea typeface="Cambay"/>
                <a:cs typeface="Cambay"/>
                <a:sym typeface="Cambay"/>
              </a:rPr>
              <a:t>Blackboard</a:t>
            </a:r>
            <a:endParaRPr>
              <a:latin typeface="Cambay"/>
              <a:ea typeface="Cambay"/>
              <a:cs typeface="Cambay"/>
              <a:sym typeface="Cambay"/>
            </a:endParaRPr>
          </a:p>
          <a:p>
            <a:pPr indent="0" lvl="0" marL="0" rtl="0" algn="ctr">
              <a:spcBef>
                <a:spcPts val="0"/>
              </a:spcBef>
              <a:spcAft>
                <a:spcPts val="0"/>
              </a:spcAft>
              <a:buNone/>
            </a:pPr>
            <a:r>
              <a:rPr lang="en">
                <a:latin typeface="Cambay"/>
                <a:ea typeface="Cambay"/>
                <a:cs typeface="Cambay"/>
                <a:sym typeface="Cambay"/>
              </a:rPr>
              <a:t>Collaborate</a:t>
            </a:r>
            <a:endParaRPr>
              <a:latin typeface="Cambay"/>
              <a:ea typeface="Cambay"/>
              <a:cs typeface="Cambay"/>
              <a:sym typeface="Cambay"/>
            </a:endParaRPr>
          </a:p>
        </p:txBody>
      </p:sp>
      <p:sp>
        <p:nvSpPr>
          <p:cNvPr id="373" name="Google Shape;373;p37"/>
          <p:cNvSpPr txBox="1"/>
          <p:nvPr>
            <p:ph idx="1" type="subTitle"/>
          </p:nvPr>
        </p:nvSpPr>
        <p:spPr>
          <a:xfrm>
            <a:off x="1881998" y="3557575"/>
            <a:ext cx="1926000" cy="52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At the end of some classes</a:t>
            </a:r>
            <a:endParaRPr/>
          </a:p>
        </p:txBody>
      </p:sp>
      <p:sp>
        <p:nvSpPr>
          <p:cNvPr id="374" name="Google Shape;374;p37"/>
          <p:cNvSpPr txBox="1"/>
          <p:nvPr>
            <p:ph idx="3" type="title"/>
          </p:nvPr>
        </p:nvSpPr>
        <p:spPr>
          <a:xfrm>
            <a:off x="4933989" y="3004225"/>
            <a:ext cx="1926000" cy="41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ambay"/>
                <a:ea typeface="Cambay"/>
                <a:cs typeface="Cambay"/>
                <a:sym typeface="Cambay"/>
              </a:rPr>
              <a:t>WhatsApp</a:t>
            </a:r>
            <a:endParaRPr>
              <a:latin typeface="Cambay"/>
              <a:ea typeface="Cambay"/>
              <a:cs typeface="Cambay"/>
              <a:sym typeface="Cambay"/>
            </a:endParaRPr>
          </a:p>
        </p:txBody>
      </p:sp>
      <p:sp>
        <p:nvSpPr>
          <p:cNvPr id="375" name="Google Shape;375;p37"/>
          <p:cNvSpPr txBox="1"/>
          <p:nvPr>
            <p:ph idx="4" type="subTitle"/>
          </p:nvPr>
        </p:nvSpPr>
        <p:spPr>
          <a:xfrm>
            <a:off x="4934012" y="3557575"/>
            <a:ext cx="1926000" cy="52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Group chat</a:t>
            </a:r>
            <a:endParaRPr/>
          </a:p>
          <a:p>
            <a:pPr indent="-317500" lvl="0" marL="457200" rtl="0" algn="l">
              <a:spcBef>
                <a:spcPts val="0"/>
              </a:spcBef>
              <a:spcAft>
                <a:spcPts val="0"/>
              </a:spcAft>
              <a:buSzPts val="1400"/>
              <a:buChar char="●"/>
            </a:pPr>
            <a:r>
              <a:rPr lang="en"/>
              <a:t>Group calls</a:t>
            </a:r>
            <a:endParaRPr/>
          </a:p>
        </p:txBody>
      </p:sp>
      <p:sp>
        <p:nvSpPr>
          <p:cNvPr id="376" name="Google Shape;376;p37"/>
          <p:cNvSpPr/>
          <p:nvPr/>
        </p:nvSpPr>
        <p:spPr>
          <a:xfrm>
            <a:off x="2215953" y="1352375"/>
            <a:ext cx="1441131" cy="1309031"/>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7"/>
          <p:cNvSpPr/>
          <p:nvPr/>
        </p:nvSpPr>
        <p:spPr>
          <a:xfrm>
            <a:off x="5188576" y="1427600"/>
            <a:ext cx="1441131" cy="1233834"/>
          </a:xfrm>
          <a:custGeom>
            <a:rect b="b" l="l" r="r" t="t"/>
            <a:pathLst>
              <a:path extrusionOk="0" h="93703" w="103159">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37"/>
          <p:cNvGrpSpPr/>
          <p:nvPr/>
        </p:nvGrpSpPr>
        <p:grpSpPr>
          <a:xfrm>
            <a:off x="2612594" y="1659501"/>
            <a:ext cx="647949" cy="694817"/>
            <a:chOff x="580725" y="3617925"/>
            <a:chExt cx="299325" cy="297375"/>
          </a:xfrm>
        </p:grpSpPr>
        <p:sp>
          <p:nvSpPr>
            <p:cNvPr id="379" name="Google Shape;379;p37"/>
            <p:cNvSpPr/>
            <p:nvPr/>
          </p:nvSpPr>
          <p:spPr>
            <a:xfrm>
              <a:off x="609075" y="3662050"/>
              <a:ext cx="51225" cy="51200"/>
            </a:xfrm>
            <a:custGeom>
              <a:rect b="b" l="l" r="r" t="t"/>
              <a:pathLst>
                <a:path extrusionOk="0" h="2048" w="2049">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7"/>
            <p:cNvSpPr/>
            <p:nvPr/>
          </p:nvSpPr>
          <p:spPr>
            <a:xfrm>
              <a:off x="668950" y="3617925"/>
              <a:ext cx="122875" cy="104475"/>
            </a:xfrm>
            <a:custGeom>
              <a:rect b="b" l="l" r="r" t="t"/>
              <a:pathLst>
                <a:path extrusionOk="0" h="4179" w="4915">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7"/>
            <p:cNvSpPr/>
            <p:nvPr/>
          </p:nvSpPr>
          <p:spPr>
            <a:xfrm>
              <a:off x="580725" y="3721900"/>
              <a:ext cx="141800" cy="192025"/>
            </a:xfrm>
            <a:custGeom>
              <a:rect b="b" l="l" r="r" t="t"/>
              <a:pathLst>
                <a:path extrusionOk="0" h="7681" w="5672">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7"/>
            <p:cNvSpPr/>
            <p:nvPr/>
          </p:nvSpPr>
          <p:spPr>
            <a:xfrm>
              <a:off x="800475" y="3662050"/>
              <a:ext cx="51225" cy="51200"/>
            </a:xfrm>
            <a:custGeom>
              <a:rect b="b" l="l" r="r" t="t"/>
              <a:pathLst>
                <a:path extrusionOk="0" h="2048" w="2049">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7"/>
            <p:cNvSpPr/>
            <p:nvPr/>
          </p:nvSpPr>
          <p:spPr>
            <a:xfrm>
              <a:off x="738250" y="3722700"/>
              <a:ext cx="141800" cy="192600"/>
            </a:xfrm>
            <a:custGeom>
              <a:rect b="b" l="l" r="r" t="t"/>
              <a:pathLst>
                <a:path extrusionOk="0" h="7704" w="5672">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37"/>
          <p:cNvGrpSpPr/>
          <p:nvPr/>
        </p:nvGrpSpPr>
        <p:grpSpPr>
          <a:xfrm>
            <a:off x="5612453" y="1788750"/>
            <a:ext cx="647910" cy="548910"/>
            <a:chOff x="6543825" y="3202075"/>
            <a:chExt cx="296975" cy="275350"/>
          </a:xfrm>
        </p:grpSpPr>
        <p:sp>
          <p:nvSpPr>
            <p:cNvPr id="385" name="Google Shape;385;p37"/>
            <p:cNvSpPr/>
            <p:nvPr/>
          </p:nvSpPr>
          <p:spPr>
            <a:xfrm>
              <a:off x="6683250" y="3202075"/>
              <a:ext cx="17350" cy="43350"/>
            </a:xfrm>
            <a:custGeom>
              <a:rect b="b" l="l" r="r" t="t"/>
              <a:pathLst>
                <a:path extrusionOk="0" h="1734" w="694">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7"/>
            <p:cNvSpPr/>
            <p:nvPr/>
          </p:nvSpPr>
          <p:spPr>
            <a:xfrm>
              <a:off x="6613925" y="3236125"/>
              <a:ext cx="35475" cy="34700"/>
            </a:xfrm>
            <a:custGeom>
              <a:rect b="b" l="l" r="r" t="t"/>
              <a:pathLst>
                <a:path extrusionOk="0" h="1388" w="1419">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7"/>
            <p:cNvSpPr/>
            <p:nvPr/>
          </p:nvSpPr>
          <p:spPr>
            <a:xfrm>
              <a:off x="6734425" y="3236425"/>
              <a:ext cx="35475" cy="34400"/>
            </a:xfrm>
            <a:custGeom>
              <a:rect b="b" l="l" r="r" t="t"/>
              <a:pathLst>
                <a:path extrusionOk="0" h="1376" w="1419">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7"/>
            <p:cNvSpPr/>
            <p:nvPr/>
          </p:nvSpPr>
          <p:spPr>
            <a:xfrm>
              <a:off x="6805325" y="3322575"/>
              <a:ext cx="35475" cy="121325"/>
            </a:xfrm>
            <a:custGeom>
              <a:rect b="b" l="l" r="r" t="t"/>
              <a:pathLst>
                <a:path extrusionOk="0" h="4853" w="1419">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7"/>
            <p:cNvSpPr/>
            <p:nvPr/>
          </p:nvSpPr>
          <p:spPr>
            <a:xfrm>
              <a:off x="6543825" y="3323275"/>
              <a:ext cx="35475" cy="121400"/>
            </a:xfrm>
            <a:custGeom>
              <a:rect b="b" l="l" r="r" t="t"/>
              <a:pathLst>
                <a:path extrusionOk="0" h="4856" w="1419">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7"/>
            <p:cNvSpPr/>
            <p:nvPr/>
          </p:nvSpPr>
          <p:spPr>
            <a:xfrm>
              <a:off x="6643075" y="3332025"/>
              <a:ext cx="143375" cy="104000"/>
            </a:xfrm>
            <a:custGeom>
              <a:rect b="b" l="l" r="r" t="t"/>
              <a:pathLst>
                <a:path extrusionOk="0" h="4160" w="5735">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7"/>
            <p:cNvSpPr/>
            <p:nvPr/>
          </p:nvSpPr>
          <p:spPr>
            <a:xfrm>
              <a:off x="6595025" y="3288700"/>
              <a:ext cx="175675" cy="188725"/>
            </a:xfrm>
            <a:custGeom>
              <a:rect b="b" l="l" r="r" t="t"/>
              <a:pathLst>
                <a:path extrusionOk="0" h="7549" w="7027">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kin Cancer Disease by Slidesgo">
  <a:themeElements>
    <a:clrScheme name="Simple Light">
      <a:dk1>
        <a:srgbClr val="191919"/>
      </a:dk1>
      <a:lt1>
        <a:srgbClr val="FFC9E0"/>
      </a:lt1>
      <a:dk2>
        <a:srgbClr val="00ABFF"/>
      </a:dk2>
      <a:lt2>
        <a:srgbClr val="FF0E0B"/>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