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0cd0f24d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0cd0f24d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2" type="body"/>
          </p:nvPr>
        </p:nvSpPr>
        <p:spPr>
          <a:xfrm>
            <a:off x="4947375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HOW??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TURTLE BOT3 - AN AUTONOMOUS ROBOT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283000" y="297900"/>
            <a:ext cx="21993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605725" y="1555800"/>
            <a:ext cx="1439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?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2950250" y="798850"/>
            <a:ext cx="5540700" cy="28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SzPts val="1400"/>
              <a:buChar char="●"/>
            </a:pPr>
            <a:r>
              <a:rPr b="1" lang="en" sz="2000">
                <a:solidFill>
                  <a:schemeClr val="dk2"/>
                </a:solidFill>
              </a:rPr>
              <a:t>Automatic Parking Vision</a:t>
            </a:r>
            <a:r>
              <a:rPr lang="en">
                <a:solidFill>
                  <a:schemeClr val="dk2"/>
                </a:solidFill>
              </a:rPr>
              <a:t>:</a:t>
            </a:r>
            <a:r>
              <a:rPr lang="en">
                <a:solidFill>
                  <a:srgbClr val="333333"/>
                </a:solidFill>
              </a:rPr>
              <a:t> TurtleBot3 detects the parking sign, and park itself at a parking lot.</a:t>
            </a:r>
            <a:endParaRPr>
              <a:solidFill>
                <a:srgbClr val="333333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2000">
                <a:solidFill>
                  <a:schemeClr val="dk2"/>
                </a:solidFill>
              </a:rPr>
              <a:t>Lane Detection</a:t>
            </a:r>
            <a:r>
              <a:rPr lang="en">
                <a:solidFill>
                  <a:srgbClr val="333333"/>
                </a:solidFill>
              </a:rPr>
              <a:t>: Turtlebot3 drives between two lanes without external influence by using a lane detection package.</a:t>
            </a:r>
            <a:endParaRPr b="1" sz="2000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2000">
                <a:solidFill>
                  <a:schemeClr val="dk2"/>
                </a:solidFill>
              </a:rPr>
              <a:t>Traffic Sign Detection</a:t>
            </a:r>
            <a:r>
              <a:rPr lang="en">
                <a:solidFill>
                  <a:srgbClr val="333333"/>
                </a:solidFill>
              </a:rPr>
              <a:t>: TurtleBot 3 can detect traffic signs using a node and perform programmed tasks while it drives on a built track.</a:t>
            </a:r>
            <a:endParaRPr b="1" sz="20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26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447525" y="715850"/>
            <a:ext cx="28473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350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Terms used:</a:t>
            </a:r>
            <a:endParaRPr sz="2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3500"/>
              </a:spcBef>
              <a:spcAft>
                <a:spcPts val="120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176900" y="1801675"/>
            <a:ext cx="59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893650" y="1529150"/>
            <a:ext cx="725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ROS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 ROS (Robot Operating System) is an open source software development kit for robotics applications. ROS offers a standard software platform to developers across industries that will carry them from research and prototyping all the way through to deployment and production.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93650" y="2343150"/>
            <a:ext cx="714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DYNAMIXEL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The name “DYNAMIXEL” is derived from two words- “Dynamic” and “Cell”, which when combined together become all-in-one smart actuator.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</a:t>
            </a:r>
            <a:r>
              <a:rPr lang="en" sz="3600">
                <a:solidFill>
                  <a:schemeClr val="dk1"/>
                </a:solidFill>
              </a:rPr>
              <a:t>??</a:t>
            </a:r>
            <a:endParaRPr sz="2400"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1480150"/>
            <a:ext cx="81384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TurtleBot3 is a small, affordable, programmable, ROS-based mobile robot for use in education, research, hobby, and product prototyping.</a:t>
            </a:r>
            <a:endParaRPr b="0" sz="13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3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TurtleBot3 was developed with features to supplement the lacking functions of its predecessors, and the demands of users. The TurtleBot 3 adopts ROBOTIS smart actuator DYNAMIXEL for driving.</a:t>
            </a:r>
            <a:endParaRPr b="0" sz="13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The logo of turtlebot 3 itself conveys a lot.</a:t>
            </a:r>
            <a:r>
              <a:rPr b="0"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</a:t>
            </a:r>
            <a:r>
              <a:rPr b="0" lang="en" sz="1300">
                <a:latin typeface="Lato"/>
                <a:ea typeface="Lato"/>
                <a:cs typeface="Lato"/>
                <a:sym typeface="Lato"/>
              </a:rPr>
              <a:t>The logo of turtlebot 3 and ROS are inter-related.       									</a:t>
            </a:r>
            <a:r>
              <a:rPr b="0" lang="en" sz="1300">
                <a:latin typeface="Lato"/>
                <a:ea typeface="Lato"/>
                <a:cs typeface="Lato"/>
                <a:sym typeface="Lato"/>
              </a:rPr>
              <a:t>The 9 dots seen in the back shell of the turtle indicates that we use ROS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499" y="3416799"/>
            <a:ext cx="3302101" cy="9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394" y="3401325"/>
            <a:ext cx="3149257" cy="9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WHY</a:t>
            </a:r>
            <a:r>
              <a:rPr lang="en" sz="3600">
                <a:solidFill>
                  <a:schemeClr val="dk1"/>
                </a:solidFill>
              </a:rPr>
              <a:t>??</a:t>
            </a:r>
            <a:endParaRPr sz="2400"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535775" y="1480150"/>
            <a:ext cx="81384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goal of TurtleBot 3 is to drastically reduce the size and lower the price of the platform without sacrificing capability, functionality, and quality.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Optional parts such as computers and sensors are available and TurtleBot 3 can be customized in various ways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depending on how we reconstruct the mechanical parts and use optional parts.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01750" y="3356350"/>
            <a:ext cx="740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TurtleBot3 is evolved with cost-effective and small-sized SBC that is suitable for robust embedded system, 360 degree distance sensor and 3D printing technology.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HOW??</a:t>
            </a:r>
            <a:endParaRPr sz="2400"/>
          </a:p>
        </p:txBody>
      </p:sp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573925" y="1414775"/>
            <a:ext cx="8616000" cy="3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TurtleBot can run SLAM(simultaneous localization and mapping) algorithms to   build a map and can drive around the room. Also, it can be controlled remotely from a laptop or Android-based smart phone. 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TurtleBot can also follow a person’s legs as they walk in a room.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It carries lidar and 3D sensors and navigates autonomously using simultaneous localization and mapping (SLAM).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01750" y="3356350"/>
            <a:ext cx="740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905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Features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4947375" y="554850"/>
            <a:ext cx="3855900" cy="38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Affordable cost			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Modular Actuator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	Open Source Software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	Small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	Strong Sensor Lineups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	Extensibilty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7.	Open Source Hardware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5659800" y="2005750"/>
            <a:ext cx="260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SLAM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73475" y="1574650"/>
            <a:ext cx="3485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The SLAM (Simultaneous Localization and Mapping) is a technique to draw a map by estimating current location in an arbitrary space. The SLAM is a well-known feature of TurtleBot from its predecessors. TurtleBot 3 can draw a map with its compact and affordable platform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40230" l="0" r="11111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5383225" y="573900"/>
            <a:ext cx="3356400" cy="4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Navigation</a:t>
            </a:r>
            <a:r>
              <a:rPr lang="en" sz="1300">
                <a:solidFill>
                  <a:schemeClr val="lt1"/>
                </a:solidFill>
              </a:rPr>
              <a:t> is to move the robot from one location to the specified destination in a given environment. For this purpose, a map that contains geometry information of furniture, objects, and walls of the given environment is required. </a:t>
            </a:r>
            <a:endParaRPr sz="1300">
              <a:solidFill>
                <a:schemeClr val="lt1"/>
              </a:solidFill>
            </a:endParaRPr>
          </a:p>
          <a:p>
            <a:pPr indent="0" lvl="0" marL="1524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</a:rPr>
              <a:t>As described before, the map was created with the distance information obtained by the sensor and the pose information of the robot itself.(SLAM)</a:t>
            </a:r>
            <a:endParaRPr sz="1300">
              <a:solidFill>
                <a:schemeClr val="lt1"/>
              </a:solidFill>
            </a:endParaRPr>
          </a:p>
          <a:p>
            <a:pPr indent="0" lvl="0" marL="1524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</a:rPr>
              <a:t>The Navigation enables a robot to move from the current pose to the designated goal pose on the map by using the map, robot’s encoder, IMU sensor, and distance sensor.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0" y="25"/>
            <a:ext cx="4815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dk2"/>
              </a:highlight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52125" y="2135850"/>
            <a:ext cx="422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NAVIGATION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283000" y="297900"/>
            <a:ext cx="21993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605725" y="1555800"/>
            <a:ext cx="1439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?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2957550" y="755250"/>
            <a:ext cx="57384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SzPts val="1400"/>
              <a:buChar char="●"/>
            </a:pPr>
            <a:r>
              <a:rPr b="1" lang="en" sz="1900"/>
              <a:t>Move using Interactive Markers</a:t>
            </a:r>
            <a:r>
              <a:rPr lang="en" sz="1300"/>
              <a:t>: </a:t>
            </a:r>
            <a:r>
              <a:rPr lang="en" sz="1300">
                <a:solidFill>
                  <a:srgbClr val="333333"/>
                </a:solidFill>
              </a:rPr>
              <a:t>The TurtleBot 3 can be moved by Interactive Markers on RViz. You can move the TurtleBot 3 (to rotate or linear) using Interactive Markers.</a:t>
            </a:r>
            <a:endParaRPr sz="1300">
              <a:solidFill>
                <a:srgbClr val="333333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900">
                <a:solidFill>
                  <a:srgbClr val="333333"/>
                </a:solidFill>
              </a:rPr>
              <a:t>Obstacle Detection</a:t>
            </a:r>
            <a:r>
              <a:rPr lang="en" sz="1300">
                <a:solidFill>
                  <a:srgbClr val="333333"/>
                </a:solidFill>
              </a:rPr>
              <a:t>: The TurtleBot 3 can be moved or stopped by LDS(Laser distance </a:t>
            </a:r>
            <a:r>
              <a:rPr lang="en" sz="1300">
                <a:solidFill>
                  <a:srgbClr val="333333"/>
                </a:solidFill>
              </a:rPr>
              <a:t>sensor</a:t>
            </a:r>
            <a:r>
              <a:rPr lang="en" sz="1300">
                <a:solidFill>
                  <a:srgbClr val="333333"/>
                </a:solidFill>
              </a:rPr>
              <a:t>) data. While the TurtleBot 3 moves, it stops when it detects an obstacle ahead. </a:t>
            </a:r>
            <a:endParaRPr sz="1300">
              <a:solidFill>
                <a:srgbClr val="333333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900">
                <a:solidFill>
                  <a:srgbClr val="333333"/>
                </a:solidFill>
              </a:rPr>
              <a:t>Point Operation</a:t>
            </a:r>
            <a:r>
              <a:rPr lang="en" sz="1300">
                <a:solidFill>
                  <a:srgbClr val="333333"/>
                </a:solidFill>
              </a:rPr>
              <a:t>: The TurtleBot 3 can be moved by 2D points and angles(z-angular). For example, if you insert (0.5, 0.3, 60), TurtleBot3 moves to point (x = 0.5m, y = 0.3m) and then rotates 60 deg.</a:t>
            </a:r>
            <a:endParaRPr sz="1300">
              <a:solidFill>
                <a:srgbClr val="333333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900">
                <a:solidFill>
                  <a:srgbClr val="333333"/>
                </a:solidFill>
              </a:rPr>
              <a:t>Patrol</a:t>
            </a:r>
            <a:r>
              <a:rPr lang="en" sz="1300">
                <a:solidFill>
                  <a:srgbClr val="333333"/>
                </a:solidFill>
              </a:rPr>
              <a:t>: The TurtleBot 3 can be moved by custom routes. There are three routes(rectangle, triangle and circle). </a:t>
            </a:r>
            <a:endParaRPr sz="13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